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308" r:id="rId13"/>
    <p:sldId id="270" r:id="rId14"/>
    <p:sldId id="271" r:id="rId15"/>
    <p:sldId id="272" r:id="rId16"/>
    <p:sldId id="273" r:id="rId17"/>
    <p:sldId id="309" r:id="rId18"/>
    <p:sldId id="310" r:id="rId19"/>
    <p:sldId id="311" r:id="rId20"/>
    <p:sldId id="312" r:id="rId21"/>
    <p:sldId id="280" r:id="rId22"/>
    <p:sldId id="299" r:id="rId23"/>
    <p:sldId id="306" r:id="rId24"/>
    <p:sldId id="302" r:id="rId25"/>
    <p:sldId id="304" r:id="rId26"/>
    <p:sldId id="29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02C36"/>
    <a:srgbClr val="FFC409"/>
    <a:srgbClr val="FFD966"/>
    <a:srgbClr val="FF93BF"/>
    <a:srgbClr val="FF579B"/>
    <a:srgbClr val="E373AB"/>
    <a:srgbClr val="FF5050"/>
    <a:srgbClr val="9EE7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2262" autoAdjust="0"/>
  </p:normalViewPr>
  <p:slideViewPr>
    <p:cSldViewPr snapToGrid="0">
      <p:cViewPr varScale="1">
        <p:scale>
          <a:sx n="92" d="100"/>
          <a:sy n="92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C5F11-716E-4E0E-8BF6-FA2907FC58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FA6FF0-1691-4049-8704-950474706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EC4D1-EAF3-461F-8459-D3B8794C6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553D-0C50-4E1A-90E2-40B80DE7584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37FB5-4643-468E-874A-8303C2FE9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1B976-0147-4E4E-A21D-FEBB1C02F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81D1-2475-426E-966A-879B6E5CF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111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D01-9901-45D4-8AC0-674AB33DA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0F69CF-3456-4E98-8C99-EB21EE8F50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E945A-C012-410F-A17C-CF9C59A17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553D-0C50-4E1A-90E2-40B80DE7584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18C23-2E4A-4B09-BE60-E3DFBA705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7474B-3CA8-451A-965F-434648979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81D1-2475-426E-966A-879B6E5CF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13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5F4D57-F4BC-4F41-9772-A11FAA410F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51E478-4B90-4E11-8787-E59BF6930D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F6F95-5EC1-4419-9FF8-848EECBA5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553D-0C50-4E1A-90E2-40B80DE7584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CCA89-71E6-4915-B66C-A835DB3C9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151A5-F322-436A-B777-935ACC95A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81D1-2475-426E-966A-879B6E5CF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43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8FC10-E597-4BA1-AD85-DAD8550C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AD4C3-120F-4FFC-80B0-D8E604546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3AE22-0944-41D7-966C-728CC9047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553D-0C50-4E1A-90E2-40B80DE7584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C550D-C4A8-4B6B-83D2-C22466AF2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C1843-F8AF-4A66-B443-D5A42B9B1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81D1-2475-426E-966A-879B6E5CF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67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F4F04-7C6F-4D6F-9682-9A0A024C4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B58800-A295-4697-B02E-B7271DEAE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24FF1-82A8-4AE9-99A1-5A1393131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553D-0C50-4E1A-90E2-40B80DE7584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55262-46C2-4596-977B-D5D5D4006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03E99-8EBE-414A-B0FB-A45C9DA31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81D1-2475-426E-966A-879B6E5CF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34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22E7-E2D1-4C75-91F2-98CEE603A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6EA68-6D1F-4FB6-9BB1-4536420692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78790C-DD46-46E4-918C-111540294D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9B85D6-F521-4D31-BD46-6DD6DCC37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553D-0C50-4E1A-90E2-40B80DE7584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CE8673-544C-460B-B43F-31CCF86D1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435A4-D6E3-4752-BBF2-975487E2B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81D1-2475-426E-966A-879B6E5CF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30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BA380-9A8A-4A7E-AF85-D571830FC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B6AF8E-F95B-4230-90DA-29BA7D898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EAF0CF-7779-457B-BDFD-FF21715355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7A3505-F227-4D29-A681-ABDF643A43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AFF84D-B791-480B-9D4C-01A654BE8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327B59-52A5-4F90-9D02-08757D13F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553D-0C50-4E1A-90E2-40B80DE7584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72760A-D514-4E4D-8B31-8CED99205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80641C-03FC-45C1-93FF-DDD874983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81D1-2475-426E-966A-879B6E5CF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156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A8B50-07CB-4D34-8F01-3748CB58D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3AA188-8BE8-4E17-B0AC-C3DBBA81E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553D-0C50-4E1A-90E2-40B80DE7584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E38289-FBED-482F-96BF-2DB2D9A56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F252BA-E752-4890-939A-0335CB61A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81D1-2475-426E-966A-879B6E5CF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162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A08A7-1EB4-4D44-82AC-F2ED5A133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553D-0C50-4E1A-90E2-40B80DE7584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88E99B-69EF-4F17-BF36-C12CFCA77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5C9CD-3A9D-4C65-B6E7-560F5CF45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81D1-2475-426E-966A-879B6E5CF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250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028F3-86CB-4E1E-91A8-59226BB6A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E88D8-3FD1-4E26-BC1E-FF7389461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B9C971-23FA-41AB-9DD2-BA429E9EA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394567-C08A-4F62-9330-CF63A71C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553D-0C50-4E1A-90E2-40B80DE7584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455D32-7064-42CF-9EA6-6AC033F1F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6B14BC-29CA-47FD-8C53-DE4B67327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81D1-2475-426E-966A-879B6E5CF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51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4A137-94C0-491F-8D45-FD1615AF5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19254C-F6D7-4C7D-85D4-0FBE5CA89B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86196B-4640-4009-87B6-871E6ED2B9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112F73-C63A-44D6-AC56-689B3E5CE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553D-0C50-4E1A-90E2-40B80DE7584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81A2B-92B1-42DA-B345-1224AC7B3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99C3B1-D09A-4641-8F45-5929D2074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81D1-2475-426E-966A-879B6E5CF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23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5D02F6CC-C232-4CA7-ACAA-B2473180EA0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D93413-0554-4947-842B-62D7EE62F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F3B401-A518-42F9-9077-A9B2C4001C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953D3-19C4-4A50-9DE0-AEAA27B472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5553D-0C50-4E1A-90E2-40B80DE7584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24039-2E79-4430-B094-017FD9A611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34AE2-04E3-411A-A3EE-AF860BFAC8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481D1-2475-426E-966A-879B6E5CF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6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C08FFA0B-9A5F-F0ED-8D92-817DB55C02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9D4A235D-321B-DCE0-9878-7DE418C3F3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37" t="47958" r="1829" b="2"/>
          <a:stretch/>
        </p:blipFill>
        <p:spPr>
          <a:xfrm>
            <a:off x="1446662" y="2738699"/>
            <a:ext cx="2483893" cy="2836410"/>
          </a:xfrm>
          <a:prstGeom prst="rect">
            <a:avLst/>
          </a:prstGeom>
        </p:spPr>
      </p:pic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325A813C-00D2-737A-FE61-1926FEC472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23" t="-2289" r="-540" b="52042"/>
          <a:stretch/>
        </p:blipFill>
        <p:spPr>
          <a:xfrm>
            <a:off x="6096000" y="-368489"/>
            <a:ext cx="5982269" cy="3948892"/>
          </a:xfrm>
          <a:prstGeom prst="rect">
            <a:avLst/>
          </a:prstGeom>
        </p:spPr>
      </p:pic>
      <p:pic>
        <p:nvPicPr>
          <p:cNvPr id="9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3966029-1C0D-6123-7FA3-564139892E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7" t="40507" r="27999" b="9246"/>
          <a:stretch/>
        </p:blipFill>
        <p:spPr>
          <a:xfrm>
            <a:off x="7043736" y="1243108"/>
            <a:ext cx="1428751" cy="2668172"/>
          </a:xfrm>
          <a:prstGeom prst="rect">
            <a:avLst/>
          </a:prstGeom>
        </p:spPr>
      </p:pic>
      <p:pic>
        <p:nvPicPr>
          <p:cNvPr id="11" name="Hình ảnh 10" descr="Ảnh có chứa văn bản&#10;&#10;Mô tả được tạo tự động">
            <a:extLst>
              <a:ext uri="{FF2B5EF4-FFF2-40B4-BE49-F238E27FC236}">
                <a16:creationId xmlns:a16="http://schemas.microsoft.com/office/drawing/2014/main" id="{D6FE2307-1EC9-5345-44E0-A2AFC561ED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7" t="40507" r="27999" b="9246"/>
          <a:stretch/>
        </p:blipFill>
        <p:spPr>
          <a:xfrm>
            <a:off x="10871292" y="1243108"/>
            <a:ext cx="1428751" cy="2668172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67837DA2-B8AE-77BF-87B7-9E171DF388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3" t="6169" r="34179" b="3599"/>
          <a:stretch/>
        </p:blipFill>
        <p:spPr>
          <a:xfrm>
            <a:off x="-996286" y="-643247"/>
            <a:ext cx="13770590" cy="8687393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76BD5B32-A62A-D023-EB97-8DE2114D34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18" t="4975" b="43786"/>
          <a:stretch/>
        </p:blipFill>
        <p:spPr>
          <a:xfrm>
            <a:off x="9990975" y="-58946"/>
            <a:ext cx="2013640" cy="1995609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BAE2CEB-9ADB-24E6-91B1-66099B5D21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93" t="53325" r="8025" b="1578"/>
          <a:stretch/>
        </p:blipFill>
        <p:spPr>
          <a:xfrm>
            <a:off x="433047" y="4629129"/>
            <a:ext cx="2717987" cy="2370750"/>
          </a:xfrm>
          <a:prstGeom prst="rect">
            <a:avLst/>
          </a:prstGeom>
        </p:spPr>
      </p:pic>
      <p:grpSp>
        <p:nvGrpSpPr>
          <p:cNvPr id="39" name="Nhóm 38">
            <a:extLst>
              <a:ext uri="{FF2B5EF4-FFF2-40B4-BE49-F238E27FC236}">
                <a16:creationId xmlns:a16="http://schemas.microsoft.com/office/drawing/2014/main" id="{19314806-2761-B9EC-77F5-3193A0E6F958}"/>
              </a:ext>
            </a:extLst>
          </p:cNvPr>
          <p:cNvGrpSpPr/>
          <p:nvPr/>
        </p:nvGrpSpPr>
        <p:grpSpPr>
          <a:xfrm>
            <a:off x="4315392" y="1605957"/>
            <a:ext cx="3946055" cy="1477329"/>
            <a:chOff x="6371477" y="2225294"/>
            <a:chExt cx="3946055" cy="1477329"/>
          </a:xfrm>
        </p:grpSpPr>
        <p:sp>
          <p:nvSpPr>
            <p:cNvPr id="40" name="Hộp Văn bản 39">
              <a:extLst>
                <a:ext uri="{FF2B5EF4-FFF2-40B4-BE49-F238E27FC236}">
                  <a16:creationId xmlns:a16="http://schemas.microsoft.com/office/drawing/2014/main" id="{104E1204-74DD-2919-23AF-FBC2DB0B0D9E}"/>
                </a:ext>
              </a:extLst>
            </p:cNvPr>
            <p:cNvSpPr txBox="1"/>
            <p:nvPr/>
          </p:nvSpPr>
          <p:spPr>
            <a:xfrm>
              <a:off x="6371477" y="2225295"/>
              <a:ext cx="394605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0" dirty="0" err="1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SVN-Hole Hearted" panose="020B0A06020104020203" pitchFamily="34" charset="0"/>
                </a:rPr>
                <a:t>Toán</a:t>
              </a:r>
              <a:endParaRPr lang="vi-VN" sz="9000" dirty="0">
                <a:ln w="31750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Hộp Văn bản 40">
              <a:extLst>
                <a:ext uri="{FF2B5EF4-FFF2-40B4-BE49-F238E27FC236}">
                  <a16:creationId xmlns:a16="http://schemas.microsoft.com/office/drawing/2014/main" id="{96204E55-672F-AB7F-745C-DC6729E32E9C}"/>
                </a:ext>
              </a:extLst>
            </p:cNvPr>
            <p:cNvSpPr txBox="1"/>
            <p:nvPr/>
          </p:nvSpPr>
          <p:spPr>
            <a:xfrm>
              <a:off x="6371477" y="2225294"/>
              <a:ext cx="394605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0" dirty="0" err="1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T</a:t>
              </a:r>
              <a:r>
                <a:rPr lang="en-US" sz="9000" dirty="0" err="1">
                  <a:ln w="28575">
                    <a:solidFill>
                      <a:srgbClr val="0070C0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o</a:t>
              </a:r>
              <a:r>
                <a:rPr lang="en-US" sz="9000" dirty="0" err="1">
                  <a:ln w="28575">
                    <a:solidFill>
                      <a:srgbClr val="0070C0"/>
                    </a:solidFill>
                  </a:ln>
                  <a:solidFill>
                    <a:srgbClr val="66FF99"/>
                  </a:solidFill>
                  <a:latin typeface="SVN-Hole Hearted" panose="020B0A06020104020203" pitchFamily="34" charset="0"/>
                </a:rPr>
                <a:t>á</a:t>
              </a:r>
              <a:r>
                <a:rPr lang="en-US" sz="9000" dirty="0" err="1">
                  <a:ln w="28575">
                    <a:solidFill>
                      <a:srgbClr val="0070C0"/>
                    </a:solidFill>
                  </a:ln>
                  <a:solidFill>
                    <a:srgbClr val="FF9693"/>
                  </a:solidFill>
                  <a:latin typeface="SVN-Hole Hearted" panose="020B0A06020104020203" pitchFamily="34" charset="0"/>
                </a:rPr>
                <a:t>n</a:t>
              </a:r>
              <a:endParaRPr lang="vi-VN" sz="9000" dirty="0">
                <a:ln w="28575">
                  <a:solidFill>
                    <a:srgbClr val="0070C0"/>
                  </a:solidFill>
                </a:ln>
                <a:solidFill>
                  <a:srgbClr val="FF9693"/>
                </a:solidFill>
              </a:endParaRPr>
            </a:p>
          </p:txBody>
        </p: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A45BB91E-40A6-BBCA-40D6-7EB2A43B6983}"/>
              </a:ext>
            </a:extLst>
          </p:cNvPr>
          <p:cNvGrpSpPr/>
          <p:nvPr/>
        </p:nvGrpSpPr>
        <p:grpSpPr>
          <a:xfrm>
            <a:off x="1477848" y="3030728"/>
            <a:ext cx="9700537" cy="1881925"/>
            <a:chOff x="4742281" y="2507720"/>
            <a:chExt cx="6815537" cy="2674498"/>
          </a:xfrm>
        </p:grpSpPr>
        <p:sp>
          <p:nvSpPr>
            <p:cNvPr id="46" name="TextBox 10">
              <a:extLst>
                <a:ext uri="{FF2B5EF4-FFF2-40B4-BE49-F238E27FC236}">
                  <a16:creationId xmlns:a16="http://schemas.microsoft.com/office/drawing/2014/main" id="{8BCD7D36-0ECE-EFA5-4C90-E91A5C5BA71A}"/>
                </a:ext>
              </a:extLst>
            </p:cNvPr>
            <p:cNvSpPr txBox="1"/>
            <p:nvPr/>
          </p:nvSpPr>
          <p:spPr>
            <a:xfrm>
              <a:off x="4743805" y="2513042"/>
              <a:ext cx="6814013" cy="2657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ÔN TẬP HỌC KÌ I</a:t>
              </a:r>
            </a:p>
          </p:txBody>
        </p:sp>
        <p:sp>
          <p:nvSpPr>
            <p:cNvPr id="47" name="TextBox 10">
              <a:extLst>
                <a:ext uri="{FF2B5EF4-FFF2-40B4-BE49-F238E27FC236}">
                  <a16:creationId xmlns:a16="http://schemas.microsoft.com/office/drawing/2014/main" id="{19E55039-2A50-A986-808E-5ED93F71BA85}"/>
                </a:ext>
              </a:extLst>
            </p:cNvPr>
            <p:cNvSpPr txBox="1"/>
            <p:nvPr/>
          </p:nvSpPr>
          <p:spPr>
            <a:xfrm>
              <a:off x="4742281" y="2507720"/>
              <a:ext cx="6814013" cy="2674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Ô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D8C4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D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Ậ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69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ỌC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K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D8C4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Ì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8ACD8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endParaRPr lang="en-US" sz="10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A968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54576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B11922C-C1FB-A87D-60BD-BFF2152AC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E7512081-FA52-0597-A1CD-F094BC50C6F6}"/>
              </a:ext>
            </a:extLst>
          </p:cNvPr>
          <p:cNvSpPr txBox="1"/>
          <p:nvPr/>
        </p:nvSpPr>
        <p:spPr>
          <a:xfrm>
            <a:off x="678426" y="1217301"/>
            <a:ext cx="1106880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5D5D"/>
                </a:solidFill>
              </a:rPr>
              <a:t>a) Đọc </a:t>
            </a:r>
            <a:r>
              <a:rPr lang="en-US" sz="3600" b="1" dirty="0">
                <a:solidFill>
                  <a:srgbClr val="FF5D5D"/>
                </a:solidFill>
              </a:rPr>
              <a:t>số</a:t>
            </a:r>
            <a:r>
              <a:rPr lang="en-US" sz="3600" b="1">
                <a:solidFill>
                  <a:srgbClr val="FF5D5D"/>
                </a:solidFill>
              </a:rPr>
              <a:t>: </a:t>
            </a:r>
            <a:r>
              <a:rPr lang="en-US" sz="3600" b="1"/>
              <a:t>815 159;  6 089 140;  720 305 483;  34 180 300.</a:t>
            </a:r>
            <a:endParaRPr lang="en-US" sz="3600" b="1" dirty="0"/>
          </a:p>
          <a:p>
            <a:pPr algn="just"/>
            <a:r>
              <a:rPr lang="en-US" sz="3600" b="1">
                <a:solidFill>
                  <a:srgbClr val="FF5D5D"/>
                </a:solidFill>
              </a:rPr>
              <a:t>b) Viết </a:t>
            </a:r>
            <a:r>
              <a:rPr lang="en-US" sz="3600" b="1" dirty="0">
                <a:solidFill>
                  <a:srgbClr val="FF5D5D"/>
                </a:solidFill>
              </a:rPr>
              <a:t>số: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200" b="1"/>
              <a:t>Một trăm bảy mươi nghìn sáu trăm linh hai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200" b="1"/>
              <a:t>Hai trăm mười triệu không nghìn ba trăm ba mươi lăm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200" b="1"/>
              <a:t>Bốn mươi triệu tám trăm nghìn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200" b="1"/>
              <a:t>Năm triệu sáu trăm linh ba nghìn không trăm linh bảy</a:t>
            </a:r>
            <a:endParaRPr lang="vi-VN" sz="3600" b="1"/>
          </a:p>
          <a:p>
            <a:pPr algn="just"/>
            <a:r>
              <a:rPr lang="en-US" sz="3600" b="1">
                <a:solidFill>
                  <a:srgbClr val="FF5D5D"/>
                </a:solidFill>
              </a:rPr>
              <a:t>c) Viết các số sau thành tổng theo các hàng:</a:t>
            </a:r>
          </a:p>
          <a:p>
            <a:pPr algn="just"/>
            <a:r>
              <a:rPr lang="en-US" sz="3600" b="1">
                <a:solidFill>
                  <a:srgbClr val="FF5D5D"/>
                </a:solidFill>
              </a:rPr>
              <a:t> 	</a:t>
            </a:r>
            <a:r>
              <a:rPr lang="en-US" sz="3600" b="1">
                <a:solidFill>
                  <a:sysClr val="windowText" lastClr="000000"/>
                </a:solidFill>
              </a:rPr>
              <a:t>439 160; 3 045 601</a:t>
            </a:r>
            <a:endParaRPr lang="en-US" sz="3600" b="1" dirty="0">
              <a:solidFill>
                <a:sysClr val="windowText" lastClr="000000"/>
              </a:solidFill>
            </a:endParaRPr>
          </a:p>
        </p:txBody>
      </p:sp>
      <p:sp>
        <p:nvSpPr>
          <p:cNvPr id="12" name="Oval 22">
            <a:extLst>
              <a:ext uri="{FF2B5EF4-FFF2-40B4-BE49-F238E27FC236}">
                <a16:creationId xmlns:a16="http://schemas.microsoft.com/office/drawing/2014/main" id="{722CA877-D7CD-028C-B7D9-FC5CBF25BAEC}"/>
              </a:ext>
            </a:extLst>
          </p:cNvPr>
          <p:cNvSpPr/>
          <p:nvPr/>
        </p:nvSpPr>
        <p:spPr>
          <a:xfrm>
            <a:off x="678426" y="556819"/>
            <a:ext cx="793415" cy="70104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3200" dirty="0"/>
          </a:p>
        </p:txBody>
      </p:sp>
      <p:sp>
        <p:nvSpPr>
          <p:cNvPr id="13" name="TextBox 23">
            <a:extLst>
              <a:ext uri="{FF2B5EF4-FFF2-40B4-BE49-F238E27FC236}">
                <a16:creationId xmlns:a16="http://schemas.microsoft.com/office/drawing/2014/main" id="{5D1B0BAD-2CAF-8D2F-B837-8B459DA1D373}"/>
              </a:ext>
            </a:extLst>
          </p:cNvPr>
          <p:cNvSpPr txBox="1"/>
          <p:nvPr/>
        </p:nvSpPr>
        <p:spPr>
          <a:xfrm>
            <a:off x="747667" y="514924"/>
            <a:ext cx="6263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chemeClr val="bg1"/>
                </a:solidFill>
                <a:latin typeface="UTM Cookies" panose="02040603050506020204" pitchFamily="18" charset="0"/>
              </a:rPr>
              <a:t>1</a:t>
            </a:r>
            <a:endParaRPr lang="vi-VN" sz="45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9A0564-3BAE-44B3-BF37-0A7B7B4CD229}"/>
              </a:ext>
            </a:extLst>
          </p:cNvPr>
          <p:cNvSpPr txBox="1"/>
          <p:nvPr/>
        </p:nvSpPr>
        <p:spPr>
          <a:xfrm>
            <a:off x="1738066" y="447860"/>
            <a:ext cx="5981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Thực hiện các yêu cầu.</a:t>
            </a:r>
          </a:p>
        </p:txBody>
      </p:sp>
    </p:spTree>
    <p:extLst>
      <p:ext uri="{BB962C8B-B14F-4D97-AF65-F5344CB8AC3E}">
        <p14:creationId xmlns:p14="http://schemas.microsoft.com/office/powerpoint/2010/main" val="228411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B11922C-C1FB-A87D-60BD-BFF2152ACE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E7512081-FA52-0597-A1CD-F094BC50C6F6}"/>
              </a:ext>
            </a:extLst>
          </p:cNvPr>
          <p:cNvSpPr txBox="1"/>
          <p:nvPr/>
        </p:nvSpPr>
        <p:spPr>
          <a:xfrm>
            <a:off x="708013" y="490587"/>
            <a:ext cx="107759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lphaLcParenR"/>
            </a:pPr>
            <a:r>
              <a:rPr lang="en-US" sz="4500" b="1" dirty="0" err="1">
                <a:solidFill>
                  <a:srgbClr val="FF5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Đọc</a:t>
            </a:r>
            <a:r>
              <a:rPr lang="en-US" sz="4500" b="1" dirty="0">
                <a:solidFill>
                  <a:srgbClr val="FF5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>
                <a:solidFill>
                  <a:srgbClr val="FF5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số:</a:t>
            </a:r>
            <a:endParaRPr lang="en-US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8">
            <a:extLst>
              <a:ext uri="{FF2B5EF4-FFF2-40B4-BE49-F238E27FC236}">
                <a16:creationId xmlns:a16="http://schemas.microsoft.com/office/drawing/2014/main" id="{7B765FDB-7124-0A20-79ED-FAF6C86BFD29}"/>
              </a:ext>
            </a:extLst>
          </p:cNvPr>
          <p:cNvSpPr txBox="1"/>
          <p:nvPr/>
        </p:nvSpPr>
        <p:spPr>
          <a:xfrm>
            <a:off x="3942001" y="1362524"/>
            <a:ext cx="75882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Tám trăm mười lăm nghìn một trăm năm mươi chín</a:t>
            </a:r>
          </a:p>
          <a:p>
            <a:pPr algn="just"/>
            <a:endParaRPr lang="vi-VN" sz="4000">
              <a:solidFill>
                <a:srgbClr val="FF0000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71BCEE7-E70C-AEC6-B042-D3EF3FA9A7A8}"/>
              </a:ext>
            </a:extLst>
          </p:cNvPr>
          <p:cNvSpPr txBox="1"/>
          <p:nvPr/>
        </p:nvSpPr>
        <p:spPr>
          <a:xfrm>
            <a:off x="598421" y="1515031"/>
            <a:ext cx="372119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815 159 </a:t>
            </a:r>
            <a:r>
              <a:rPr lang="en-US" altLang="zh-CN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</a:t>
            </a:r>
            <a:endParaRPr lang="en-US" altLang="zh-CN" sz="4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7FC07ED-33EF-0FB8-9897-2E222CA72CA4}"/>
              </a:ext>
            </a:extLst>
          </p:cNvPr>
          <p:cNvSpPr txBox="1"/>
          <p:nvPr/>
        </p:nvSpPr>
        <p:spPr>
          <a:xfrm>
            <a:off x="383136" y="3801562"/>
            <a:ext cx="41517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6 089 140 </a:t>
            </a:r>
            <a:r>
              <a:rPr lang="en-US" altLang="zh-CN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</a:t>
            </a:r>
            <a:endParaRPr lang="en-US" altLang="zh-CN" sz="4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09FC911A-89EA-0B00-BCF4-F753AD2CD9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20" t="50000" r="4264"/>
          <a:stretch/>
        </p:blipFill>
        <p:spPr>
          <a:xfrm rot="958498">
            <a:off x="-849285" y="5029485"/>
            <a:ext cx="3514807" cy="2482759"/>
          </a:xfrm>
          <a:prstGeom prst="rect">
            <a:avLst/>
          </a:prstGeom>
        </p:spPr>
      </p:pic>
      <p:sp>
        <p:nvSpPr>
          <p:cNvPr id="21" name="TextBox 28">
            <a:extLst>
              <a:ext uri="{FF2B5EF4-FFF2-40B4-BE49-F238E27FC236}">
                <a16:creationId xmlns:a16="http://schemas.microsoft.com/office/drawing/2014/main" id="{308325E6-7C5B-4ECC-8344-85A6E362D514}"/>
              </a:ext>
            </a:extLst>
          </p:cNvPr>
          <p:cNvSpPr txBox="1"/>
          <p:nvPr/>
        </p:nvSpPr>
        <p:spPr>
          <a:xfrm>
            <a:off x="4122802" y="3660483"/>
            <a:ext cx="75882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Sáu triệu không trăm tám mươi chín nghìn một trăm bốn mươi</a:t>
            </a:r>
          </a:p>
        </p:txBody>
      </p:sp>
    </p:spTree>
    <p:extLst>
      <p:ext uri="{BB962C8B-B14F-4D97-AF65-F5344CB8AC3E}">
        <p14:creationId xmlns:p14="http://schemas.microsoft.com/office/powerpoint/2010/main" val="29029932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B11922C-C1FB-A87D-60BD-BFF2152ACE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E7512081-FA52-0597-A1CD-F094BC50C6F6}"/>
              </a:ext>
            </a:extLst>
          </p:cNvPr>
          <p:cNvSpPr txBox="1"/>
          <p:nvPr/>
        </p:nvSpPr>
        <p:spPr>
          <a:xfrm>
            <a:off x="708013" y="490587"/>
            <a:ext cx="107759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Đọc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số: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7370EFF8-6DC0-C7D3-6667-6F1AEEA713DD}"/>
              </a:ext>
            </a:extLst>
          </p:cNvPr>
          <p:cNvSpPr txBox="1"/>
          <p:nvPr/>
        </p:nvSpPr>
        <p:spPr>
          <a:xfrm>
            <a:off x="573410" y="1427386"/>
            <a:ext cx="49891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720 305 483 </a:t>
            </a:r>
            <a:r>
              <a:rPr kumimoji="0" lang="en-US" altLang="zh-CN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:</a:t>
            </a:r>
            <a:endParaRPr kumimoji="0" lang="en-US" altLang="zh-CN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9D420A40-05EB-AA32-07C4-09B1486BBFE5}"/>
              </a:ext>
            </a:extLst>
          </p:cNvPr>
          <p:cNvSpPr txBox="1"/>
          <p:nvPr/>
        </p:nvSpPr>
        <p:spPr>
          <a:xfrm>
            <a:off x="573410" y="3810518"/>
            <a:ext cx="444599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34 180 300 </a:t>
            </a:r>
            <a:r>
              <a:rPr kumimoji="0" lang="en-US" altLang="zh-CN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:</a:t>
            </a:r>
            <a:endParaRPr kumimoji="0" lang="en-US" altLang="zh-CN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09FC911A-89EA-0B00-BCF4-F753AD2CD9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20" t="50000" r="4264"/>
          <a:stretch/>
        </p:blipFill>
        <p:spPr>
          <a:xfrm rot="958498">
            <a:off x="9270067" y="186007"/>
            <a:ext cx="3514807" cy="2482759"/>
          </a:xfrm>
          <a:prstGeom prst="rect">
            <a:avLst/>
          </a:prstGeom>
        </p:spPr>
      </p:pic>
      <p:sp>
        <p:nvSpPr>
          <p:cNvPr id="22" name="TextBox 28">
            <a:extLst>
              <a:ext uri="{FF2B5EF4-FFF2-40B4-BE49-F238E27FC236}">
                <a16:creationId xmlns:a16="http://schemas.microsoft.com/office/drawing/2014/main" id="{FC0F2A10-E095-4301-AA67-8D68A7E98763}"/>
              </a:ext>
            </a:extLst>
          </p:cNvPr>
          <p:cNvSpPr txBox="1"/>
          <p:nvPr/>
        </p:nvSpPr>
        <p:spPr>
          <a:xfrm>
            <a:off x="1192978" y="2179303"/>
            <a:ext cx="91197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Bảy trăm hai mươi triệu ba trăm linh năm nghìn bốn trăm tám mươi ba</a:t>
            </a:r>
          </a:p>
        </p:txBody>
      </p:sp>
      <p:sp>
        <p:nvSpPr>
          <p:cNvPr id="13" name="TextBox 28">
            <a:extLst>
              <a:ext uri="{FF2B5EF4-FFF2-40B4-BE49-F238E27FC236}">
                <a16:creationId xmlns:a16="http://schemas.microsoft.com/office/drawing/2014/main" id="{CAAC80AA-9D53-4B62-979D-A26051DB7FD3}"/>
              </a:ext>
            </a:extLst>
          </p:cNvPr>
          <p:cNvSpPr txBox="1"/>
          <p:nvPr/>
        </p:nvSpPr>
        <p:spPr>
          <a:xfrm>
            <a:off x="1345378" y="4699869"/>
            <a:ext cx="91197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Ba mươi tư triệu một trăm tám mươi nghìn ba trăm</a:t>
            </a:r>
          </a:p>
        </p:txBody>
      </p:sp>
    </p:spTree>
    <p:extLst>
      <p:ext uri="{BB962C8B-B14F-4D97-AF65-F5344CB8AC3E}">
        <p14:creationId xmlns:p14="http://schemas.microsoft.com/office/powerpoint/2010/main" val="37902693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B11922C-C1FB-A87D-60BD-BFF2152ACE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Hình ảnh 27">
            <a:extLst>
              <a:ext uri="{FF2B5EF4-FFF2-40B4-BE49-F238E27FC236}">
                <a16:creationId xmlns:a16="http://schemas.microsoft.com/office/drawing/2014/main" id="{2E5327A3-4705-0243-0188-40B5335282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2" t="25407" r="4782" b="50511"/>
          <a:stretch/>
        </p:blipFill>
        <p:spPr>
          <a:xfrm rot="958498">
            <a:off x="9026468" y="-131120"/>
            <a:ext cx="3743198" cy="1275058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76CCF7D-0BBE-F6B6-CDA4-3B691224C1EF}"/>
              </a:ext>
            </a:extLst>
          </p:cNvPr>
          <p:cNvSpPr txBox="1"/>
          <p:nvPr/>
        </p:nvSpPr>
        <p:spPr>
          <a:xfrm>
            <a:off x="678426" y="1310493"/>
            <a:ext cx="10450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Một trăm bảy mươi nghìn sáu trăm linh hai</a:t>
            </a:r>
            <a:endParaRPr lang="vi-VN" sz="4000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E7512081-FA52-0597-A1CD-F094BC50C6F6}"/>
              </a:ext>
            </a:extLst>
          </p:cNvPr>
          <p:cNvSpPr txBox="1"/>
          <p:nvPr/>
        </p:nvSpPr>
        <p:spPr>
          <a:xfrm>
            <a:off x="1642726" y="388954"/>
            <a:ext cx="445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5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400" b="1" dirty="0" err="1">
                <a:solidFill>
                  <a:srgbClr val="FF5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Viết</a:t>
            </a:r>
            <a:r>
              <a:rPr lang="en-US" sz="4400" b="1" dirty="0">
                <a:solidFill>
                  <a:srgbClr val="FF5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số: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9F9267BF-C796-7DD5-B20C-3053843851EE}"/>
              </a:ext>
            </a:extLst>
          </p:cNvPr>
          <p:cNvGrpSpPr/>
          <p:nvPr/>
        </p:nvGrpSpPr>
        <p:grpSpPr>
          <a:xfrm>
            <a:off x="678426" y="514924"/>
            <a:ext cx="793415" cy="742935"/>
            <a:chOff x="678426" y="514924"/>
            <a:chExt cx="793415" cy="742935"/>
          </a:xfrm>
        </p:grpSpPr>
        <p:sp>
          <p:nvSpPr>
            <p:cNvPr id="12" name="Oval 22">
              <a:extLst>
                <a:ext uri="{FF2B5EF4-FFF2-40B4-BE49-F238E27FC236}">
                  <a16:creationId xmlns:a16="http://schemas.microsoft.com/office/drawing/2014/main" id="{722CA877-D7CD-028C-B7D9-FC5CBF25BAE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23">
              <a:extLst>
                <a:ext uri="{FF2B5EF4-FFF2-40B4-BE49-F238E27FC236}">
                  <a16:creationId xmlns:a16="http://schemas.microsoft.com/office/drawing/2014/main" id="{5D1B0BAD-2CAF-8D2F-B837-8B459DA1D373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vi-VN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28">
            <a:extLst>
              <a:ext uri="{FF2B5EF4-FFF2-40B4-BE49-F238E27FC236}">
                <a16:creationId xmlns:a16="http://schemas.microsoft.com/office/drawing/2014/main" id="{26D2E977-BD12-1EE8-C394-9F68EE2718B6}"/>
              </a:ext>
            </a:extLst>
          </p:cNvPr>
          <p:cNvSpPr txBox="1"/>
          <p:nvPr/>
        </p:nvSpPr>
        <p:spPr>
          <a:xfrm>
            <a:off x="4519529" y="1974021"/>
            <a:ext cx="3818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170 602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Hộp Văn bản 9">
            <a:extLst>
              <a:ext uri="{FF2B5EF4-FFF2-40B4-BE49-F238E27FC236}">
                <a16:creationId xmlns:a16="http://schemas.microsoft.com/office/drawing/2014/main" id="{F30D23C9-A42F-4369-8719-DE835DE4C1A2}"/>
              </a:ext>
            </a:extLst>
          </p:cNvPr>
          <p:cNvSpPr txBox="1"/>
          <p:nvPr/>
        </p:nvSpPr>
        <p:spPr>
          <a:xfrm>
            <a:off x="774878" y="2706418"/>
            <a:ext cx="104508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Hai trăm mười triệu không nghìn ba trăm ba mươi lăm</a:t>
            </a:r>
          </a:p>
        </p:txBody>
      </p:sp>
      <p:sp>
        <p:nvSpPr>
          <p:cNvPr id="23" name="TextBox 28">
            <a:extLst>
              <a:ext uri="{FF2B5EF4-FFF2-40B4-BE49-F238E27FC236}">
                <a16:creationId xmlns:a16="http://schemas.microsoft.com/office/drawing/2014/main" id="{583C7365-72CD-4789-9CAF-956F1E3B540A}"/>
              </a:ext>
            </a:extLst>
          </p:cNvPr>
          <p:cNvSpPr txBox="1"/>
          <p:nvPr/>
        </p:nvSpPr>
        <p:spPr>
          <a:xfrm>
            <a:off x="4519529" y="3476218"/>
            <a:ext cx="3818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210 000 335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4" name="Hộp Văn bản 9">
            <a:extLst>
              <a:ext uri="{FF2B5EF4-FFF2-40B4-BE49-F238E27FC236}">
                <a16:creationId xmlns:a16="http://schemas.microsoft.com/office/drawing/2014/main" id="{29E78A6E-D9C9-4B8B-BBAC-B69F9640204A}"/>
              </a:ext>
            </a:extLst>
          </p:cNvPr>
          <p:cNvSpPr txBox="1"/>
          <p:nvPr/>
        </p:nvSpPr>
        <p:spPr>
          <a:xfrm>
            <a:off x="774878" y="4172590"/>
            <a:ext cx="10450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Bốn mươi triệu tám trăm nghìn</a:t>
            </a:r>
          </a:p>
        </p:txBody>
      </p:sp>
      <p:sp>
        <p:nvSpPr>
          <p:cNvPr id="25" name="TextBox 28">
            <a:extLst>
              <a:ext uri="{FF2B5EF4-FFF2-40B4-BE49-F238E27FC236}">
                <a16:creationId xmlns:a16="http://schemas.microsoft.com/office/drawing/2014/main" id="{7E06FD43-E42D-4C91-AD1E-B562CCE8CB6E}"/>
              </a:ext>
            </a:extLst>
          </p:cNvPr>
          <p:cNvSpPr txBox="1"/>
          <p:nvPr/>
        </p:nvSpPr>
        <p:spPr>
          <a:xfrm>
            <a:off x="8487092" y="4111034"/>
            <a:ext cx="3818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40 800 000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6" name="Hộp Văn bản 9">
            <a:extLst>
              <a:ext uri="{FF2B5EF4-FFF2-40B4-BE49-F238E27FC236}">
                <a16:creationId xmlns:a16="http://schemas.microsoft.com/office/drawing/2014/main" id="{D2BBA6B0-6A19-4323-A99D-12706C745CB3}"/>
              </a:ext>
            </a:extLst>
          </p:cNvPr>
          <p:cNvSpPr txBox="1"/>
          <p:nvPr/>
        </p:nvSpPr>
        <p:spPr>
          <a:xfrm>
            <a:off x="870562" y="4977742"/>
            <a:ext cx="104508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Năm triệu sáu trăm linh ba nghìn không trăm linh bảy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61F5AE-8B51-4128-BC98-4023946D7C99}"/>
              </a:ext>
            </a:extLst>
          </p:cNvPr>
          <p:cNvSpPr txBox="1"/>
          <p:nvPr/>
        </p:nvSpPr>
        <p:spPr>
          <a:xfrm>
            <a:off x="4668349" y="5695194"/>
            <a:ext cx="3818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5 603 007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5227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5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B11922C-C1FB-A87D-60BD-BFF2152ACE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09FC911A-89EA-0B00-BCF4-F753AD2CD9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20" t="50000" r="4264"/>
          <a:stretch/>
        </p:blipFill>
        <p:spPr>
          <a:xfrm rot="958498">
            <a:off x="5430824" y="5683663"/>
            <a:ext cx="3514807" cy="2482759"/>
          </a:xfrm>
          <a:prstGeom prst="rect">
            <a:avLst/>
          </a:prstGeom>
        </p:spPr>
      </p:pic>
      <p:sp>
        <p:nvSpPr>
          <p:cNvPr id="11" name="TextBox 16">
            <a:extLst>
              <a:ext uri="{FF2B5EF4-FFF2-40B4-BE49-F238E27FC236}">
                <a16:creationId xmlns:a16="http://schemas.microsoft.com/office/drawing/2014/main" id="{E7512081-FA52-0597-A1CD-F094BC50C6F6}"/>
              </a:ext>
            </a:extLst>
          </p:cNvPr>
          <p:cNvSpPr txBox="1"/>
          <p:nvPr/>
        </p:nvSpPr>
        <p:spPr>
          <a:xfrm>
            <a:off x="1055299" y="497848"/>
            <a:ext cx="1093299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>
                <a:solidFill>
                  <a:srgbClr val="002060"/>
                </a:solidFill>
              </a:rPr>
              <a:t>c) Viết các số sau thành tổng theo các hàng:</a:t>
            </a:r>
          </a:p>
          <a:p>
            <a:pPr lvl="0" algn="just"/>
            <a:r>
              <a:rPr lang="en-US" sz="4400" b="1">
                <a:solidFill>
                  <a:srgbClr val="FF5D5D"/>
                </a:solidFill>
              </a:rPr>
              <a:t> 			</a:t>
            </a:r>
            <a:r>
              <a:rPr lang="en-US" sz="4800" b="1">
                <a:solidFill>
                  <a:sysClr val="windowText" lastClr="000000"/>
                </a:solidFill>
              </a:rPr>
              <a:t>439 160; 3 045 601</a:t>
            </a:r>
            <a:endParaRPr lang="en-US" sz="4400" b="1" dirty="0">
              <a:solidFill>
                <a:sysClr val="windowText" lastClr="000000"/>
              </a:solidFill>
            </a:endParaRPr>
          </a:p>
        </p:txBody>
      </p:sp>
      <p:sp>
        <p:nvSpPr>
          <p:cNvPr id="2" name="TextBox 28">
            <a:extLst>
              <a:ext uri="{FF2B5EF4-FFF2-40B4-BE49-F238E27FC236}">
                <a16:creationId xmlns:a16="http://schemas.microsoft.com/office/drawing/2014/main" id="{F5824B18-FB47-C34D-7DA3-F62AD03FB0CD}"/>
              </a:ext>
            </a:extLst>
          </p:cNvPr>
          <p:cNvSpPr txBox="1"/>
          <p:nvPr/>
        </p:nvSpPr>
        <p:spPr>
          <a:xfrm>
            <a:off x="696591" y="2778539"/>
            <a:ext cx="11112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5400">
                <a:solidFill>
                  <a:srgbClr val="FF0000"/>
                </a:solidFill>
                <a:ea typeface="Cambria Math" panose="02040503050406030204" pitchFamily="18" charset="0"/>
              </a:rPr>
              <a:t>= 400 000 + 30 000 + 9 000 + 100 + 60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BF325C70-3F18-FD91-8194-615BDF3992A8}"/>
              </a:ext>
            </a:extLst>
          </p:cNvPr>
          <p:cNvSpPr txBox="1"/>
          <p:nvPr/>
        </p:nvSpPr>
        <p:spPr>
          <a:xfrm>
            <a:off x="696591" y="2023974"/>
            <a:ext cx="37463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5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439 160</a:t>
            </a:r>
            <a:endParaRPr lang="en-US" altLang="zh-CN" sz="5400" b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3" name="TextBox 28">
            <a:extLst>
              <a:ext uri="{FF2B5EF4-FFF2-40B4-BE49-F238E27FC236}">
                <a16:creationId xmlns:a16="http://schemas.microsoft.com/office/drawing/2014/main" id="{4D91988E-892A-4EF7-A710-77EFB65EC4E6}"/>
              </a:ext>
            </a:extLst>
          </p:cNvPr>
          <p:cNvSpPr txBox="1"/>
          <p:nvPr/>
        </p:nvSpPr>
        <p:spPr>
          <a:xfrm>
            <a:off x="801820" y="4367245"/>
            <a:ext cx="11112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5400">
                <a:solidFill>
                  <a:srgbClr val="FF0000"/>
                </a:solidFill>
                <a:ea typeface="Cambria Math" panose="02040503050406030204" pitchFamily="18" charset="0"/>
              </a:rPr>
              <a:t>= 3 000 000 + 40 000 + 5 000 + 600 + 1</a:t>
            </a:r>
          </a:p>
        </p:txBody>
      </p:sp>
      <p:sp>
        <p:nvSpPr>
          <p:cNvPr id="44" name="Hộp Văn bản 22">
            <a:extLst>
              <a:ext uri="{FF2B5EF4-FFF2-40B4-BE49-F238E27FC236}">
                <a16:creationId xmlns:a16="http://schemas.microsoft.com/office/drawing/2014/main" id="{BE1DD43F-29FB-4F02-93FA-66B39937433B}"/>
              </a:ext>
            </a:extLst>
          </p:cNvPr>
          <p:cNvSpPr txBox="1"/>
          <p:nvPr/>
        </p:nvSpPr>
        <p:spPr>
          <a:xfrm>
            <a:off x="801820" y="3612680"/>
            <a:ext cx="37463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5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3 045 601</a:t>
            </a:r>
            <a:endParaRPr lang="en-US" altLang="zh-CN" sz="5400" b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78352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772357-94A6-DED9-E5B2-368B14C6E5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6205818" y="3660933"/>
            <a:ext cx="1866426" cy="331809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725027B1-A9FF-A64A-0902-7D3D455E55F6}"/>
              </a:ext>
            </a:extLst>
          </p:cNvPr>
          <p:cNvGrpSpPr/>
          <p:nvPr/>
        </p:nvGrpSpPr>
        <p:grpSpPr>
          <a:xfrm>
            <a:off x="10632115" y="3254894"/>
            <a:ext cx="896040" cy="1092607"/>
            <a:chOff x="678426" y="452807"/>
            <a:chExt cx="748527" cy="909062"/>
          </a:xfrm>
        </p:grpSpPr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E1296DC3-12A1-F382-3A4F-17AC839910EB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9FF4CBB2-1673-319F-EBCA-E38A9B19708E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2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4314E62E-4913-7773-1514-18F700A3BE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2" r="72723" b="27450"/>
          <a:stretch/>
        </p:blipFill>
        <p:spPr>
          <a:xfrm rot="21067350">
            <a:off x="7236121" y="5562593"/>
            <a:ext cx="1073782" cy="1341612"/>
          </a:xfrm>
          <a:prstGeom prst="rect">
            <a:avLst/>
          </a:prstGeom>
        </p:spPr>
      </p:pic>
      <p:pic>
        <p:nvPicPr>
          <p:cNvPr id="4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7CEAFEF-12A1-24DA-1DF5-AD1C961181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19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25518" y="-961323"/>
            <a:ext cx="609600" cy="609600"/>
          </a:xfrm>
          <a:prstGeom prst="rect">
            <a:avLst/>
          </a:prstGeom>
        </p:spPr>
      </p:pic>
      <p:pic>
        <p:nvPicPr>
          <p:cNvPr id="1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9CCB85-BF76-F568-2E94-4FCD953672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120.6938"/>
                  <p14:fade out="1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34231" y="-961323"/>
            <a:ext cx="609600" cy="609600"/>
          </a:xfrm>
          <a:prstGeom prst="rect">
            <a:avLst/>
          </a:prstGeom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29B51EF4-F17B-B732-1C0C-04C2BEAD072C}"/>
              </a:ext>
            </a:extLst>
          </p:cNvPr>
          <p:cNvGrpSpPr/>
          <p:nvPr/>
        </p:nvGrpSpPr>
        <p:grpSpPr>
          <a:xfrm>
            <a:off x="6221269" y="3660933"/>
            <a:ext cx="2104085" cy="3318090"/>
            <a:chOff x="6358218" y="3813333"/>
            <a:chExt cx="2104085" cy="3318090"/>
          </a:xfrm>
        </p:grpSpPr>
        <p:pic>
          <p:nvPicPr>
            <p:cNvPr id="17" name="Hình ảnh 16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3CE5F0C6-749D-63E9-26D7-E27C880ECF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5" t="29452" r="54776" b="6865"/>
            <a:stretch/>
          </p:blipFill>
          <p:spPr>
            <a:xfrm>
              <a:off x="6358218" y="3813333"/>
              <a:ext cx="1866426" cy="3318090"/>
            </a:xfrm>
            <a:prstGeom prst="rect">
              <a:avLst/>
            </a:prstGeom>
          </p:spPr>
        </p:pic>
        <p:pic>
          <p:nvPicPr>
            <p:cNvPr id="18" name="Hình ảnh 17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E1FB0331-D16A-124E-54A2-2981067969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62" r="72723" b="27450"/>
            <a:stretch/>
          </p:blipFill>
          <p:spPr>
            <a:xfrm rot="21067350">
              <a:off x="7388521" y="5714993"/>
              <a:ext cx="1073782" cy="1341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64225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3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375E-6 -4.44444E-6 L 0.10665 -4.44444E-6 C 0.15443 -4.44444E-6 0.21342 -0.09629 0.21342 -0.1743 L 0.21342 -0.34814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8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352BB7EE-56E8-164C-87E2-13DB005A6BC6}"/>
              </a:ext>
            </a:extLst>
          </p:cNvPr>
          <p:cNvGrpSpPr/>
          <p:nvPr/>
        </p:nvGrpSpPr>
        <p:grpSpPr>
          <a:xfrm>
            <a:off x="678426" y="514924"/>
            <a:ext cx="793415" cy="784830"/>
            <a:chOff x="678426" y="514924"/>
            <a:chExt cx="793415" cy="784830"/>
          </a:xfrm>
        </p:grpSpPr>
        <p:sp>
          <p:nvSpPr>
            <p:cNvPr id="12" name="Oval 22">
              <a:extLst>
                <a:ext uri="{FF2B5EF4-FFF2-40B4-BE49-F238E27FC236}">
                  <a16:creationId xmlns:a16="http://schemas.microsoft.com/office/drawing/2014/main" id="{722CA877-D7CD-028C-B7D9-FC5CBF25BAE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3" name="TextBox 23">
              <a:extLst>
                <a:ext uri="{FF2B5EF4-FFF2-40B4-BE49-F238E27FC236}">
                  <a16:creationId xmlns:a16="http://schemas.microsoft.com/office/drawing/2014/main" id="{5D1B0BAD-2CAF-8D2F-B837-8B459DA1D373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2</a:t>
              </a:r>
              <a:endParaRPr lang="vi-VN" sz="4500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TextBox 16">
            <a:extLst>
              <a:ext uri="{FF2B5EF4-FFF2-40B4-BE49-F238E27FC236}">
                <a16:creationId xmlns:a16="http://schemas.microsoft.com/office/drawing/2014/main" id="{6D56768A-B31C-B5EB-9B16-796BC2153ED4}"/>
              </a:ext>
            </a:extLst>
          </p:cNvPr>
          <p:cNvSpPr txBox="1"/>
          <p:nvPr/>
        </p:nvSpPr>
        <p:spPr>
          <a:xfrm>
            <a:off x="1657705" y="514924"/>
            <a:ext cx="10503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ysClr val="windowText" lastClr="000000"/>
                </a:solidFill>
              </a:rPr>
              <a:t>Câu nào đúng, câu nào sai?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  <p:sp>
        <p:nvSpPr>
          <p:cNvPr id="30" name="TextBox 16">
            <a:extLst>
              <a:ext uri="{FF2B5EF4-FFF2-40B4-BE49-F238E27FC236}">
                <a16:creationId xmlns:a16="http://schemas.microsoft.com/office/drawing/2014/main" id="{B39D22E8-713D-4853-BAFA-F9C50CE7EDBD}"/>
              </a:ext>
            </a:extLst>
          </p:cNvPr>
          <p:cNvSpPr txBox="1"/>
          <p:nvPr/>
        </p:nvSpPr>
        <p:spPr>
          <a:xfrm>
            <a:off x="940719" y="1264763"/>
            <a:ext cx="1050361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>
                <a:solidFill>
                  <a:srgbClr val="FF0000"/>
                </a:solidFill>
              </a:rPr>
              <a:t>a)	</a:t>
            </a:r>
            <a:r>
              <a:rPr lang="vi-VN" sz="3600">
                <a:solidFill>
                  <a:sysClr val="windowText" lastClr="000000"/>
                </a:solidFill>
              </a:rPr>
              <a:t>Trong số 34 584 014, chữ số 4 ở lớp triệu có giá trị là 4 004 004.</a:t>
            </a:r>
          </a:p>
          <a:p>
            <a:pPr algn="just"/>
            <a:r>
              <a:rPr lang="vi-VN" sz="3600">
                <a:solidFill>
                  <a:srgbClr val="FF0000"/>
                </a:solidFill>
              </a:rPr>
              <a:t>b)	</a:t>
            </a:r>
            <a:r>
              <a:rPr lang="vi-VN" sz="3600">
                <a:solidFill>
                  <a:sysClr val="windowText" lastClr="000000"/>
                </a:solidFill>
              </a:rPr>
              <a:t>Trong dãy số tự nhiên, các số chẵn và các số lẻ được sắp xếp xen kẽ.</a:t>
            </a:r>
          </a:p>
          <a:p>
            <a:pPr algn="just"/>
            <a:r>
              <a:rPr lang="vi-VN" sz="3600">
                <a:solidFill>
                  <a:srgbClr val="FF0000"/>
                </a:solidFill>
              </a:rPr>
              <a:t>c)</a:t>
            </a:r>
            <a:r>
              <a:rPr lang="vi-VN" sz="3600">
                <a:solidFill>
                  <a:sysClr val="windowText" lastClr="000000"/>
                </a:solidFill>
              </a:rPr>
              <a:t>	Khi so sánh hai số tự nhiên có số chữ số bằng nhau, ta so sánh từng cặp chữ số ở cùng một hàng kể từ phải sang trái.</a:t>
            </a:r>
          </a:p>
          <a:p>
            <a:pPr algn="just"/>
            <a:r>
              <a:rPr lang="vi-VN" sz="3600">
                <a:solidFill>
                  <a:srgbClr val="FF0000"/>
                </a:solidFill>
              </a:rPr>
              <a:t>d)</a:t>
            </a:r>
            <a:r>
              <a:rPr lang="vi-VN" sz="3600">
                <a:solidFill>
                  <a:sysClr val="windowText" lastClr="000000"/>
                </a:solidFill>
              </a:rPr>
              <a:t>	Làm tròn số 219 865 đến hàng trăm nghìn thì được số 200 000.</a:t>
            </a:r>
            <a:endParaRPr lang="en-US" sz="36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17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352BB7EE-56E8-164C-87E2-13DB005A6BC6}"/>
              </a:ext>
            </a:extLst>
          </p:cNvPr>
          <p:cNvGrpSpPr/>
          <p:nvPr/>
        </p:nvGrpSpPr>
        <p:grpSpPr>
          <a:xfrm>
            <a:off x="678426" y="514924"/>
            <a:ext cx="793415" cy="784830"/>
            <a:chOff x="678426" y="514924"/>
            <a:chExt cx="793415" cy="784830"/>
          </a:xfrm>
        </p:grpSpPr>
        <p:sp>
          <p:nvSpPr>
            <p:cNvPr id="12" name="Oval 22">
              <a:extLst>
                <a:ext uri="{FF2B5EF4-FFF2-40B4-BE49-F238E27FC236}">
                  <a16:creationId xmlns:a16="http://schemas.microsoft.com/office/drawing/2014/main" id="{722CA877-D7CD-028C-B7D9-FC5CBF25BAE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23">
              <a:extLst>
                <a:ext uri="{FF2B5EF4-FFF2-40B4-BE49-F238E27FC236}">
                  <a16:creationId xmlns:a16="http://schemas.microsoft.com/office/drawing/2014/main" id="{5D1B0BAD-2CAF-8D2F-B837-8B459DA1D373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5" name="TextBox 16">
            <a:extLst>
              <a:ext uri="{FF2B5EF4-FFF2-40B4-BE49-F238E27FC236}">
                <a16:creationId xmlns:a16="http://schemas.microsoft.com/office/drawing/2014/main" id="{6D56768A-B31C-B5EB-9B16-796BC2153ED4}"/>
              </a:ext>
            </a:extLst>
          </p:cNvPr>
          <p:cNvSpPr txBox="1"/>
          <p:nvPr/>
        </p:nvSpPr>
        <p:spPr>
          <a:xfrm>
            <a:off x="1657705" y="514924"/>
            <a:ext cx="10503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nào đúng, câu nào sai?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16">
            <a:extLst>
              <a:ext uri="{FF2B5EF4-FFF2-40B4-BE49-F238E27FC236}">
                <a16:creationId xmlns:a16="http://schemas.microsoft.com/office/drawing/2014/main" id="{B39D22E8-713D-4853-BAFA-F9C50CE7EDBD}"/>
              </a:ext>
            </a:extLst>
          </p:cNvPr>
          <p:cNvSpPr txBox="1"/>
          <p:nvPr/>
        </p:nvSpPr>
        <p:spPr>
          <a:xfrm>
            <a:off x="940719" y="1264763"/>
            <a:ext cx="105036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	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 số 34 584 014, chữ số 4 ở lớp triệu có giá trị là 4 004 004.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685E7727-364B-4D86-BF6A-6307203D51B7}"/>
              </a:ext>
            </a:extLst>
          </p:cNvPr>
          <p:cNvSpPr txBox="1"/>
          <p:nvPr/>
        </p:nvSpPr>
        <p:spPr>
          <a:xfrm>
            <a:off x="678426" y="4876294"/>
            <a:ext cx="105036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T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rong số 34 584 014, chữ số 4 ở lớp triệu có giá trị là 4 000 000.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F5E59334-ACA0-495E-8279-91F7E6428272}"/>
              </a:ext>
            </a:extLst>
          </p:cNvPr>
          <p:cNvSpPr/>
          <p:nvPr/>
        </p:nvSpPr>
        <p:spPr>
          <a:xfrm>
            <a:off x="5545890" y="2595106"/>
            <a:ext cx="550110" cy="992455"/>
          </a:xfrm>
          <a:prstGeom prst="down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ECAF39D-7A5B-4F3D-B97C-3D781F99D6F0}"/>
              </a:ext>
            </a:extLst>
          </p:cNvPr>
          <p:cNvSpPr/>
          <p:nvPr/>
        </p:nvSpPr>
        <p:spPr>
          <a:xfrm>
            <a:off x="5006852" y="3636844"/>
            <a:ext cx="1902660" cy="773768"/>
          </a:xfrm>
          <a:prstGeom prst="roundRect">
            <a:avLst>
              <a:gd name="adj" fmla="val 339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0070C0"/>
                </a:solidFill>
              </a:rPr>
              <a:t>SAI</a:t>
            </a:r>
          </a:p>
        </p:txBody>
      </p:sp>
    </p:spTree>
    <p:extLst>
      <p:ext uri="{BB962C8B-B14F-4D97-AF65-F5344CB8AC3E}">
        <p14:creationId xmlns:p14="http://schemas.microsoft.com/office/powerpoint/2010/main" val="223738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352BB7EE-56E8-164C-87E2-13DB005A6BC6}"/>
              </a:ext>
            </a:extLst>
          </p:cNvPr>
          <p:cNvGrpSpPr/>
          <p:nvPr/>
        </p:nvGrpSpPr>
        <p:grpSpPr>
          <a:xfrm>
            <a:off x="678426" y="514924"/>
            <a:ext cx="793415" cy="784830"/>
            <a:chOff x="678426" y="514924"/>
            <a:chExt cx="793415" cy="784830"/>
          </a:xfrm>
        </p:grpSpPr>
        <p:sp>
          <p:nvSpPr>
            <p:cNvPr id="12" name="Oval 22">
              <a:extLst>
                <a:ext uri="{FF2B5EF4-FFF2-40B4-BE49-F238E27FC236}">
                  <a16:creationId xmlns:a16="http://schemas.microsoft.com/office/drawing/2014/main" id="{722CA877-D7CD-028C-B7D9-FC5CBF25BAE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23">
              <a:extLst>
                <a:ext uri="{FF2B5EF4-FFF2-40B4-BE49-F238E27FC236}">
                  <a16:creationId xmlns:a16="http://schemas.microsoft.com/office/drawing/2014/main" id="{5D1B0BAD-2CAF-8D2F-B837-8B459DA1D373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5" name="TextBox 16">
            <a:extLst>
              <a:ext uri="{FF2B5EF4-FFF2-40B4-BE49-F238E27FC236}">
                <a16:creationId xmlns:a16="http://schemas.microsoft.com/office/drawing/2014/main" id="{6D56768A-B31C-B5EB-9B16-796BC2153ED4}"/>
              </a:ext>
            </a:extLst>
          </p:cNvPr>
          <p:cNvSpPr txBox="1"/>
          <p:nvPr/>
        </p:nvSpPr>
        <p:spPr>
          <a:xfrm>
            <a:off x="1657705" y="514924"/>
            <a:ext cx="10503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nào đúng, câu nào sai?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16">
            <a:extLst>
              <a:ext uri="{FF2B5EF4-FFF2-40B4-BE49-F238E27FC236}">
                <a16:creationId xmlns:a16="http://schemas.microsoft.com/office/drawing/2014/main" id="{B39D22E8-713D-4853-BAFA-F9C50CE7EDBD}"/>
              </a:ext>
            </a:extLst>
          </p:cNvPr>
          <p:cNvSpPr txBox="1"/>
          <p:nvPr/>
        </p:nvSpPr>
        <p:spPr>
          <a:xfrm>
            <a:off x="743131" y="1517778"/>
            <a:ext cx="105036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>
                <a:solidFill>
                  <a:srgbClr val="FF0000"/>
                </a:solidFill>
              </a:rPr>
              <a:t>b)	</a:t>
            </a:r>
            <a:r>
              <a:rPr lang="vi-VN" sz="4000">
                <a:solidFill>
                  <a:sysClr val="windowText" lastClr="000000"/>
                </a:solidFill>
              </a:rPr>
              <a:t>Trong dãy số tự nhiên, các số chẵn và các số lẻ được sắp xếp xen kẽ.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F5E59334-ACA0-495E-8279-91F7E6428272}"/>
              </a:ext>
            </a:extLst>
          </p:cNvPr>
          <p:cNvSpPr/>
          <p:nvPr/>
        </p:nvSpPr>
        <p:spPr>
          <a:xfrm>
            <a:off x="5348302" y="2848121"/>
            <a:ext cx="550110" cy="992455"/>
          </a:xfrm>
          <a:prstGeom prst="down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ECAF39D-7A5B-4F3D-B97C-3D781F99D6F0}"/>
              </a:ext>
            </a:extLst>
          </p:cNvPr>
          <p:cNvSpPr/>
          <p:nvPr/>
        </p:nvSpPr>
        <p:spPr>
          <a:xfrm>
            <a:off x="4412033" y="4015810"/>
            <a:ext cx="2422648" cy="773768"/>
          </a:xfrm>
          <a:prstGeom prst="roundRect">
            <a:avLst>
              <a:gd name="adj" fmla="val 339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>
                <a:solidFill>
                  <a:srgbClr val="0070C0"/>
                </a:solidFill>
                <a:latin typeface="Calibri" panose="020F0502020204030204"/>
              </a:rPr>
              <a:t>ĐÚNG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63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352BB7EE-56E8-164C-87E2-13DB005A6BC6}"/>
              </a:ext>
            </a:extLst>
          </p:cNvPr>
          <p:cNvGrpSpPr/>
          <p:nvPr/>
        </p:nvGrpSpPr>
        <p:grpSpPr>
          <a:xfrm>
            <a:off x="678426" y="514924"/>
            <a:ext cx="793415" cy="784830"/>
            <a:chOff x="678426" y="514924"/>
            <a:chExt cx="793415" cy="784830"/>
          </a:xfrm>
        </p:grpSpPr>
        <p:sp>
          <p:nvSpPr>
            <p:cNvPr id="12" name="Oval 22">
              <a:extLst>
                <a:ext uri="{FF2B5EF4-FFF2-40B4-BE49-F238E27FC236}">
                  <a16:creationId xmlns:a16="http://schemas.microsoft.com/office/drawing/2014/main" id="{722CA877-D7CD-028C-B7D9-FC5CBF25BAE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23">
              <a:extLst>
                <a:ext uri="{FF2B5EF4-FFF2-40B4-BE49-F238E27FC236}">
                  <a16:creationId xmlns:a16="http://schemas.microsoft.com/office/drawing/2014/main" id="{5D1B0BAD-2CAF-8D2F-B837-8B459DA1D373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5" name="TextBox 16">
            <a:extLst>
              <a:ext uri="{FF2B5EF4-FFF2-40B4-BE49-F238E27FC236}">
                <a16:creationId xmlns:a16="http://schemas.microsoft.com/office/drawing/2014/main" id="{6D56768A-B31C-B5EB-9B16-796BC2153ED4}"/>
              </a:ext>
            </a:extLst>
          </p:cNvPr>
          <p:cNvSpPr txBox="1"/>
          <p:nvPr/>
        </p:nvSpPr>
        <p:spPr>
          <a:xfrm>
            <a:off x="1657705" y="514924"/>
            <a:ext cx="10503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nào đúng, câu nào sai?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16">
            <a:extLst>
              <a:ext uri="{FF2B5EF4-FFF2-40B4-BE49-F238E27FC236}">
                <a16:creationId xmlns:a16="http://schemas.microsoft.com/office/drawing/2014/main" id="{B39D22E8-713D-4853-BAFA-F9C50CE7EDBD}"/>
              </a:ext>
            </a:extLst>
          </p:cNvPr>
          <p:cNvSpPr txBox="1"/>
          <p:nvPr/>
        </p:nvSpPr>
        <p:spPr>
          <a:xfrm>
            <a:off x="940719" y="1257859"/>
            <a:ext cx="105036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c)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Khi so sánh hai số tự nhiên có số chữ số bằng nhau, ta so sánh từng cặp chữ số ở cùng một hàng kể từ phải sang trái.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685E7727-364B-4D86-BF6A-6307203D51B7}"/>
              </a:ext>
            </a:extLst>
          </p:cNvPr>
          <p:cNvSpPr txBox="1"/>
          <p:nvPr/>
        </p:nvSpPr>
        <p:spPr>
          <a:xfrm>
            <a:off x="1548888" y="4781828"/>
            <a:ext cx="90942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</a:rPr>
              <a:t>Khi so sánh hai số tự nhiên có số chữ số bằng nhau, ta so sánh từng cặp chữ số ở cùng một hàng kể từ trái sang phải.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F5E59334-ACA0-495E-8279-91F7E6428272}"/>
              </a:ext>
            </a:extLst>
          </p:cNvPr>
          <p:cNvSpPr/>
          <p:nvPr/>
        </p:nvSpPr>
        <p:spPr>
          <a:xfrm>
            <a:off x="5958182" y="2956739"/>
            <a:ext cx="550110" cy="992455"/>
          </a:xfrm>
          <a:prstGeom prst="down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ECAF39D-7A5B-4F3D-B97C-3D781F99D6F0}"/>
              </a:ext>
            </a:extLst>
          </p:cNvPr>
          <p:cNvSpPr/>
          <p:nvPr/>
        </p:nvSpPr>
        <p:spPr>
          <a:xfrm>
            <a:off x="5281907" y="3978627"/>
            <a:ext cx="1902660" cy="773768"/>
          </a:xfrm>
          <a:prstGeom prst="roundRect">
            <a:avLst>
              <a:gd name="adj" fmla="val 339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</a:t>
            </a:r>
          </a:p>
        </p:txBody>
      </p:sp>
    </p:spTree>
    <p:extLst>
      <p:ext uri="{BB962C8B-B14F-4D97-AF65-F5344CB8AC3E}">
        <p14:creationId xmlns:p14="http://schemas.microsoft.com/office/powerpoint/2010/main" val="374429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C08FFA0B-9A5F-F0ED-8D92-817DB55C02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53F720A6-715B-07E5-9182-4E023ED046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3" t="6169" r="34179" b="3599"/>
          <a:stretch/>
        </p:blipFill>
        <p:spPr>
          <a:xfrm>
            <a:off x="-996286" y="-643247"/>
            <a:ext cx="13770590" cy="8687393"/>
          </a:xfrm>
          <a:prstGeom prst="rect">
            <a:avLst/>
          </a:prstGeom>
        </p:spPr>
      </p:pic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9D4A235D-321B-DCE0-9878-7DE418C3F3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37" t="47958" r="1829" b="2"/>
          <a:stretch/>
        </p:blipFill>
        <p:spPr>
          <a:xfrm>
            <a:off x="9948923" y="4265877"/>
            <a:ext cx="2483893" cy="2836410"/>
          </a:xfrm>
          <a:prstGeom prst="rect">
            <a:avLst/>
          </a:prstGeom>
        </p:spPr>
      </p:pic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325A813C-00D2-737A-FE61-1926FEC472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23" t="-2289" r="-540" b="52042"/>
          <a:stretch/>
        </p:blipFill>
        <p:spPr>
          <a:xfrm>
            <a:off x="6096000" y="-368489"/>
            <a:ext cx="5982269" cy="3948892"/>
          </a:xfrm>
          <a:prstGeom prst="rect">
            <a:avLst/>
          </a:prstGeom>
        </p:spPr>
      </p:pic>
      <p:pic>
        <p:nvPicPr>
          <p:cNvPr id="9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3966029-1C0D-6123-7FA3-564139892E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7" t="40507" r="27999" b="9246"/>
          <a:stretch/>
        </p:blipFill>
        <p:spPr>
          <a:xfrm>
            <a:off x="7043736" y="1243108"/>
            <a:ext cx="1428751" cy="2668172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B7C17AF5-79C5-1855-3AA5-41D3BFBDC1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18" t="4975" b="43786"/>
          <a:stretch/>
        </p:blipFill>
        <p:spPr>
          <a:xfrm>
            <a:off x="9990975" y="-58946"/>
            <a:ext cx="2013640" cy="1995609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E832225A-DF99-CEAE-C8AC-F51CC27627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93" t="53325" r="8025" b="1578"/>
          <a:stretch/>
        </p:blipFill>
        <p:spPr>
          <a:xfrm>
            <a:off x="433047" y="4629129"/>
            <a:ext cx="2717987" cy="2370750"/>
          </a:xfrm>
          <a:prstGeom prst="rect">
            <a:avLst/>
          </a:prstGeom>
        </p:spPr>
      </p:pic>
      <p:pic>
        <p:nvPicPr>
          <p:cNvPr id="11" name="Hình ảnh 10" descr="Ảnh có chứa văn bản&#10;&#10;Mô tả được tạo tự động">
            <a:extLst>
              <a:ext uri="{FF2B5EF4-FFF2-40B4-BE49-F238E27FC236}">
                <a16:creationId xmlns:a16="http://schemas.microsoft.com/office/drawing/2014/main" id="{D6FE2307-1EC9-5345-44E0-A2AFC561ED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7" t="40507" r="27999" b="9246"/>
          <a:stretch/>
        </p:blipFill>
        <p:spPr>
          <a:xfrm>
            <a:off x="10871292" y="1243108"/>
            <a:ext cx="1428751" cy="2668172"/>
          </a:xfrm>
          <a:prstGeom prst="rect">
            <a:avLst/>
          </a:prstGeom>
        </p:spPr>
      </p:pic>
      <p:grpSp>
        <p:nvGrpSpPr>
          <p:cNvPr id="27" name="Nhóm 26">
            <a:extLst>
              <a:ext uri="{FF2B5EF4-FFF2-40B4-BE49-F238E27FC236}">
                <a16:creationId xmlns:a16="http://schemas.microsoft.com/office/drawing/2014/main" id="{DF441102-58B9-CB48-0973-B008DC8CBC3B}"/>
              </a:ext>
            </a:extLst>
          </p:cNvPr>
          <p:cNvGrpSpPr/>
          <p:nvPr/>
        </p:nvGrpSpPr>
        <p:grpSpPr>
          <a:xfrm>
            <a:off x="1675256" y="3374059"/>
            <a:ext cx="9082305" cy="1177801"/>
            <a:chOff x="4743804" y="2513042"/>
            <a:chExt cx="6814014" cy="1673831"/>
          </a:xfrm>
        </p:grpSpPr>
        <p:sp>
          <p:nvSpPr>
            <p:cNvPr id="28" name="TextBox 10">
              <a:extLst>
                <a:ext uri="{FF2B5EF4-FFF2-40B4-BE49-F238E27FC236}">
                  <a16:creationId xmlns:a16="http://schemas.microsoft.com/office/drawing/2014/main" id="{E3EC379D-92DA-662C-F8D5-EB0D09CB4ECA}"/>
                </a:ext>
              </a:extLst>
            </p:cNvPr>
            <p:cNvSpPr txBox="1"/>
            <p:nvPr/>
          </p:nvSpPr>
          <p:spPr>
            <a:xfrm>
              <a:off x="4743805" y="2513042"/>
              <a:ext cx="6814013" cy="1647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ÔN TẬP SỐ TỰ NHIÊN</a:t>
              </a:r>
              <a:endParaRPr lang="en-US" sz="6000" b="1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004DC2DB-026E-53DA-41A7-1E8F373F37BE}"/>
                </a:ext>
              </a:extLst>
            </p:cNvPr>
            <p:cNvSpPr txBox="1"/>
            <p:nvPr/>
          </p:nvSpPr>
          <p:spPr>
            <a:xfrm>
              <a:off x="4743804" y="2539711"/>
              <a:ext cx="6814013" cy="1647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Ô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6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D8C4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6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D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Ậ</a:t>
              </a:r>
              <a:r>
                <a:rPr lang="en-US" sz="6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69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 S</a:t>
              </a:r>
              <a:r>
                <a:rPr lang="en-US" sz="6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Ố</a:t>
              </a:r>
              <a:r>
                <a:rPr lang="en-US" sz="6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T</a:t>
              </a:r>
              <a:r>
                <a:rPr lang="en-US" sz="6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Ự</a:t>
              </a:r>
              <a:r>
                <a:rPr lang="en-US" sz="6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D8C4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6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8ACD8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6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373AB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6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Ê</a:t>
              </a:r>
              <a:r>
                <a:rPr lang="en-US" sz="6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EE7F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endParaRPr lang="en-US" sz="6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17F54A4-692B-5C8E-F4F5-3B06D4E2D221}"/>
              </a:ext>
            </a:extLst>
          </p:cNvPr>
          <p:cNvSpPr txBox="1"/>
          <p:nvPr/>
        </p:nvSpPr>
        <p:spPr>
          <a:xfrm>
            <a:off x="1061235" y="185662"/>
            <a:ext cx="10069529" cy="1573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7000" b="1" dirty="0">
                <a:ln w="3175">
                  <a:noFill/>
                </a:ln>
                <a:solidFill>
                  <a:schemeClr val="bg1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Thứ … ngày … tháng … năm …</a:t>
            </a:r>
          </a:p>
        </p:txBody>
      </p:sp>
      <p:sp>
        <p:nvSpPr>
          <p:cNvPr id="12" name="TextBox 21">
            <a:extLst>
              <a:ext uri="{FF2B5EF4-FFF2-40B4-BE49-F238E27FC236}">
                <a16:creationId xmlns:a16="http://schemas.microsoft.com/office/drawing/2014/main" id="{9EF82912-3E54-51FD-DFCA-51CE28938023}"/>
              </a:ext>
            </a:extLst>
          </p:cNvPr>
          <p:cNvSpPr txBox="1"/>
          <p:nvPr/>
        </p:nvSpPr>
        <p:spPr>
          <a:xfrm>
            <a:off x="3901674" y="5017799"/>
            <a:ext cx="51854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(3 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tiết –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Tiết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 1)</a:t>
            </a: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722C2E8C-E732-0B0C-BC8F-D50AD6DA7A82}"/>
              </a:ext>
            </a:extLst>
          </p:cNvPr>
          <p:cNvGrpSpPr/>
          <p:nvPr/>
        </p:nvGrpSpPr>
        <p:grpSpPr>
          <a:xfrm>
            <a:off x="4315392" y="1605957"/>
            <a:ext cx="3946055" cy="1477329"/>
            <a:chOff x="6371477" y="2225294"/>
            <a:chExt cx="3946055" cy="1477329"/>
          </a:xfrm>
        </p:grpSpPr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A71BBBF-7558-B88D-699B-AB27E5CA7D39}"/>
                </a:ext>
              </a:extLst>
            </p:cNvPr>
            <p:cNvSpPr txBox="1"/>
            <p:nvPr/>
          </p:nvSpPr>
          <p:spPr>
            <a:xfrm>
              <a:off x="6371477" y="2225295"/>
              <a:ext cx="394605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0" dirty="0" err="1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SVN-Hole Hearted" panose="020B0A06020104020203" pitchFamily="34" charset="0"/>
                </a:rPr>
                <a:t>Toán</a:t>
              </a:r>
              <a:r>
                <a:rPr lang="en-US" sz="9000" dirty="0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SVN-Hole Hearted" panose="020B0A06020104020203" pitchFamily="34" charset="0"/>
                </a:rPr>
                <a:t> </a:t>
              </a:r>
              <a:endParaRPr lang="vi-VN" sz="9000" dirty="0">
                <a:ln w="31750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0B523D2-399E-784E-189C-9836B13CA761}"/>
                </a:ext>
              </a:extLst>
            </p:cNvPr>
            <p:cNvSpPr txBox="1"/>
            <p:nvPr/>
          </p:nvSpPr>
          <p:spPr>
            <a:xfrm>
              <a:off x="6371477" y="2225294"/>
              <a:ext cx="394605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0" dirty="0" err="1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T</a:t>
              </a:r>
              <a:r>
                <a:rPr lang="en-US" sz="9000" dirty="0" err="1">
                  <a:ln w="28575">
                    <a:solidFill>
                      <a:srgbClr val="0070C0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o</a:t>
              </a:r>
              <a:r>
                <a:rPr lang="en-US" sz="9000" dirty="0" err="1">
                  <a:ln w="28575">
                    <a:solidFill>
                      <a:srgbClr val="0070C0"/>
                    </a:solidFill>
                  </a:ln>
                  <a:solidFill>
                    <a:srgbClr val="66FF99"/>
                  </a:solidFill>
                  <a:latin typeface="SVN-Hole Hearted" panose="020B0A06020104020203" pitchFamily="34" charset="0"/>
                </a:rPr>
                <a:t>á</a:t>
              </a:r>
              <a:r>
                <a:rPr lang="en-US" sz="9000" dirty="0" err="1">
                  <a:ln w="28575">
                    <a:solidFill>
                      <a:srgbClr val="0070C0"/>
                    </a:solidFill>
                  </a:ln>
                  <a:solidFill>
                    <a:srgbClr val="FF9693"/>
                  </a:solidFill>
                  <a:latin typeface="SVN-Hole Hearted" panose="020B0A06020104020203" pitchFamily="34" charset="0"/>
                </a:rPr>
                <a:t>n</a:t>
              </a:r>
              <a:endParaRPr lang="vi-VN" sz="9000" dirty="0">
                <a:ln w="28575">
                  <a:solidFill>
                    <a:srgbClr val="0070C0"/>
                  </a:solidFill>
                </a:ln>
                <a:solidFill>
                  <a:srgbClr val="FF969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50018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352BB7EE-56E8-164C-87E2-13DB005A6BC6}"/>
              </a:ext>
            </a:extLst>
          </p:cNvPr>
          <p:cNvGrpSpPr/>
          <p:nvPr/>
        </p:nvGrpSpPr>
        <p:grpSpPr>
          <a:xfrm>
            <a:off x="678426" y="514924"/>
            <a:ext cx="793415" cy="784830"/>
            <a:chOff x="678426" y="514924"/>
            <a:chExt cx="793415" cy="784830"/>
          </a:xfrm>
        </p:grpSpPr>
        <p:sp>
          <p:nvSpPr>
            <p:cNvPr id="12" name="Oval 22">
              <a:extLst>
                <a:ext uri="{FF2B5EF4-FFF2-40B4-BE49-F238E27FC236}">
                  <a16:creationId xmlns:a16="http://schemas.microsoft.com/office/drawing/2014/main" id="{722CA877-D7CD-028C-B7D9-FC5CBF25BAE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23">
              <a:extLst>
                <a:ext uri="{FF2B5EF4-FFF2-40B4-BE49-F238E27FC236}">
                  <a16:creationId xmlns:a16="http://schemas.microsoft.com/office/drawing/2014/main" id="{5D1B0BAD-2CAF-8D2F-B837-8B459DA1D373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5" name="TextBox 16">
            <a:extLst>
              <a:ext uri="{FF2B5EF4-FFF2-40B4-BE49-F238E27FC236}">
                <a16:creationId xmlns:a16="http://schemas.microsoft.com/office/drawing/2014/main" id="{6D56768A-B31C-B5EB-9B16-796BC2153ED4}"/>
              </a:ext>
            </a:extLst>
          </p:cNvPr>
          <p:cNvSpPr txBox="1"/>
          <p:nvPr/>
        </p:nvSpPr>
        <p:spPr>
          <a:xfrm>
            <a:off x="1657705" y="514924"/>
            <a:ext cx="10503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nào đúng, câu nào sai?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16">
            <a:extLst>
              <a:ext uri="{FF2B5EF4-FFF2-40B4-BE49-F238E27FC236}">
                <a16:creationId xmlns:a16="http://schemas.microsoft.com/office/drawing/2014/main" id="{B39D22E8-713D-4853-BAFA-F9C50CE7EDBD}"/>
              </a:ext>
            </a:extLst>
          </p:cNvPr>
          <p:cNvSpPr txBox="1"/>
          <p:nvPr/>
        </p:nvSpPr>
        <p:spPr>
          <a:xfrm>
            <a:off x="743131" y="1517778"/>
            <a:ext cx="105036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Làm tròn số 219 865 đến hàng trăm nghìn thì được số 200 000.</a:t>
            </a:r>
            <a:endParaRPr kumimoji="0" lang="vi-VN" sz="4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F5E59334-ACA0-495E-8279-91F7E6428272}"/>
              </a:ext>
            </a:extLst>
          </p:cNvPr>
          <p:cNvSpPr/>
          <p:nvPr/>
        </p:nvSpPr>
        <p:spPr>
          <a:xfrm>
            <a:off x="5348302" y="2848121"/>
            <a:ext cx="550110" cy="992455"/>
          </a:xfrm>
          <a:prstGeom prst="down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ECAF39D-7A5B-4F3D-B97C-3D781F99D6F0}"/>
              </a:ext>
            </a:extLst>
          </p:cNvPr>
          <p:cNvSpPr/>
          <p:nvPr/>
        </p:nvSpPr>
        <p:spPr>
          <a:xfrm>
            <a:off x="4412033" y="4015810"/>
            <a:ext cx="2422648" cy="773768"/>
          </a:xfrm>
          <a:prstGeom prst="roundRect">
            <a:avLst>
              <a:gd name="adj" fmla="val 339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419275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725027B1-A9FF-A64A-0902-7D3D455E55F6}"/>
              </a:ext>
            </a:extLst>
          </p:cNvPr>
          <p:cNvGrpSpPr/>
          <p:nvPr/>
        </p:nvGrpSpPr>
        <p:grpSpPr>
          <a:xfrm>
            <a:off x="10632115" y="3254894"/>
            <a:ext cx="896040" cy="1092607"/>
            <a:chOff x="678426" y="452807"/>
            <a:chExt cx="748527" cy="909062"/>
          </a:xfrm>
        </p:grpSpPr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E1296DC3-12A1-F382-3A4F-17AC839910EB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9FF4CBB2-1673-319F-EBCA-E38A9B19708E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2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29B51EF4-F17B-B732-1C0C-04C2BEAD072C}"/>
              </a:ext>
            </a:extLst>
          </p:cNvPr>
          <p:cNvGrpSpPr/>
          <p:nvPr/>
        </p:nvGrpSpPr>
        <p:grpSpPr>
          <a:xfrm>
            <a:off x="8419188" y="1321144"/>
            <a:ext cx="2104085" cy="3318090"/>
            <a:chOff x="6358218" y="3813333"/>
            <a:chExt cx="2104085" cy="3318090"/>
          </a:xfrm>
        </p:grpSpPr>
        <p:pic>
          <p:nvPicPr>
            <p:cNvPr id="17" name="Hình ảnh 16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3CE5F0C6-749D-63E9-26D7-E27C880ECF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5" t="29452" r="54776" b="6865"/>
            <a:stretch/>
          </p:blipFill>
          <p:spPr>
            <a:xfrm>
              <a:off x="6358218" y="3813333"/>
              <a:ext cx="1866426" cy="3318090"/>
            </a:xfrm>
            <a:prstGeom prst="rect">
              <a:avLst/>
            </a:prstGeom>
          </p:spPr>
        </p:pic>
        <p:pic>
          <p:nvPicPr>
            <p:cNvPr id="18" name="Hình ảnh 17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E1FB0331-D16A-124E-54A2-2981067969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62" r="72723" b="27450"/>
            <a:stretch/>
          </p:blipFill>
          <p:spPr>
            <a:xfrm rot="21067350">
              <a:off x="7388521" y="5714993"/>
              <a:ext cx="1073782" cy="1341612"/>
            </a:xfrm>
            <a:prstGeom prst="rect">
              <a:avLst/>
            </a:prstGeom>
          </p:spPr>
        </p:pic>
      </p:grpSp>
      <p:pic>
        <p:nvPicPr>
          <p:cNvPr id="20" name="Hình ảnh 19" descr="Ảnh có chứa văn bản&#10;&#10;Mô tả được tạo tự động">
            <a:extLst>
              <a:ext uri="{FF2B5EF4-FFF2-40B4-BE49-F238E27FC236}">
                <a16:creationId xmlns:a16="http://schemas.microsoft.com/office/drawing/2014/main" id="{E8300DFE-16FD-5575-E64D-62D9FC7B3DB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1" t="11814" r="50474" b="39803"/>
          <a:stretch/>
        </p:blipFill>
        <p:spPr>
          <a:xfrm rot="2834574">
            <a:off x="9472482" y="2397044"/>
            <a:ext cx="1353821" cy="1715696"/>
          </a:xfrm>
          <a:prstGeom prst="rect">
            <a:avLst/>
          </a:prstGeom>
        </p:spPr>
      </p:pic>
      <p:grpSp>
        <p:nvGrpSpPr>
          <p:cNvPr id="25" name="Nhóm 24">
            <a:extLst>
              <a:ext uri="{FF2B5EF4-FFF2-40B4-BE49-F238E27FC236}">
                <a16:creationId xmlns:a16="http://schemas.microsoft.com/office/drawing/2014/main" id="{73A22206-B5DF-6C40-B334-7A68AD8F18FA}"/>
              </a:ext>
            </a:extLst>
          </p:cNvPr>
          <p:cNvGrpSpPr/>
          <p:nvPr/>
        </p:nvGrpSpPr>
        <p:grpSpPr>
          <a:xfrm>
            <a:off x="8407435" y="1321144"/>
            <a:ext cx="2588053" cy="3318090"/>
            <a:chOff x="8301813" y="2980189"/>
            <a:chExt cx="2588053" cy="3318090"/>
          </a:xfrm>
        </p:grpSpPr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id="{6CE88500-3763-8560-7ECB-0C8DB5D10C3F}"/>
                </a:ext>
              </a:extLst>
            </p:cNvPr>
            <p:cNvGrpSpPr/>
            <p:nvPr/>
          </p:nvGrpSpPr>
          <p:grpSpPr>
            <a:xfrm>
              <a:off x="8301813" y="2980189"/>
              <a:ext cx="2104085" cy="3318090"/>
              <a:chOff x="6358218" y="3813333"/>
              <a:chExt cx="2104085" cy="3318090"/>
            </a:xfrm>
          </p:grpSpPr>
          <p:pic>
            <p:nvPicPr>
              <p:cNvPr id="22" name="Hình ảnh 21" descr="Ảnh có chứa đồ chơi, búp bê&#10;&#10;Mô tả được tạo tự động">
                <a:extLst>
                  <a:ext uri="{FF2B5EF4-FFF2-40B4-BE49-F238E27FC236}">
                    <a16:creationId xmlns:a16="http://schemas.microsoft.com/office/drawing/2014/main" id="{481C3092-F071-0179-E8D4-B095929E08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75" t="29452" r="54776" b="6865"/>
              <a:stretch/>
            </p:blipFill>
            <p:spPr>
              <a:xfrm>
                <a:off x="6358218" y="3813333"/>
                <a:ext cx="1866426" cy="3318090"/>
              </a:xfrm>
              <a:prstGeom prst="rect">
                <a:avLst/>
              </a:prstGeom>
            </p:spPr>
          </p:pic>
          <p:pic>
            <p:nvPicPr>
              <p:cNvPr id="23" name="Hình ảnh 22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4F64BBC1-661B-7413-5391-0199F4E6FA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962" r="72723" b="27450"/>
              <a:stretch/>
            </p:blipFill>
            <p:spPr>
              <a:xfrm rot="21067350">
                <a:off x="7388521" y="5714993"/>
                <a:ext cx="1073782" cy="1341612"/>
              </a:xfrm>
              <a:prstGeom prst="rect">
                <a:avLst/>
              </a:prstGeom>
            </p:spPr>
          </p:pic>
        </p:grpSp>
        <p:pic>
          <p:nvPicPr>
            <p:cNvPr id="24" name="Hình ảnh 23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3821E5DA-7FB0-7E1C-E3BC-071AC48BE5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51" t="11814" r="50474" b="39803"/>
            <a:stretch/>
          </p:blipFill>
          <p:spPr>
            <a:xfrm rot="2834574">
              <a:off x="9355107" y="4056089"/>
              <a:ext cx="1353821" cy="1715696"/>
            </a:xfrm>
            <a:prstGeom prst="rect">
              <a:avLst/>
            </a:prstGeom>
          </p:spPr>
        </p:pic>
      </p:grpSp>
      <p:pic>
        <p:nvPicPr>
          <p:cNvPr id="26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9ED4F60-1F41-92AB-A133-7CD26DD0C6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19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25518" y="-961323"/>
            <a:ext cx="609600" cy="609600"/>
          </a:xfrm>
          <a:prstGeom prst="rect">
            <a:avLst/>
          </a:prstGeom>
        </p:spPr>
      </p:pic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DB59463-B284-0C8B-B660-D16B926DB9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120.6938"/>
                  <p14:fade out="1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34231" y="-9613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804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29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125E-6 -0.00046 C -3.125E-6 0.12847 -0.1181 0.04491 -0.15377 0.04468 C -0.18932 0.04445 -0.20234 0.03195 -0.2138 -0.00185 C -0.22526 -0.03565 -0.17031 -0.15787 -0.22239 -0.15787 C -0.27304 -0.15787 -0.39661 -0.34236 -0.39661 -0.21366 " pathEditMode="relative" rAng="0" ptsTypes="AAAAA">
                                      <p:cBhvr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31" y="-935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89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DBCE58AC-BAD5-E219-2F29-2BFD6B5E2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381" b="19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B36C17C2-3F11-659C-43A1-9C6605AE8FF5}"/>
              </a:ext>
            </a:extLst>
          </p:cNvPr>
          <p:cNvGrpSpPr/>
          <p:nvPr/>
        </p:nvGrpSpPr>
        <p:grpSpPr>
          <a:xfrm rot="195269">
            <a:off x="2249155" y="5417656"/>
            <a:ext cx="16382673" cy="6369423"/>
            <a:chOff x="2926455" y="5188032"/>
            <a:chExt cx="7393977" cy="2836038"/>
          </a:xfrm>
        </p:grpSpPr>
        <p:sp>
          <p:nvSpPr>
            <p:cNvPr id="3" name="TextBox 12">
              <a:extLst>
                <a:ext uri="{FF2B5EF4-FFF2-40B4-BE49-F238E27FC236}">
                  <a16:creationId xmlns:a16="http://schemas.microsoft.com/office/drawing/2014/main" id="{F02B3CC3-8C47-3CCC-EAE2-C3E53BCAB78A}"/>
                </a:ext>
              </a:extLst>
            </p:cNvPr>
            <p:cNvSpPr txBox="1"/>
            <p:nvPr/>
          </p:nvSpPr>
          <p:spPr>
            <a:xfrm rot="20534056">
              <a:off x="2926455" y="5188032"/>
              <a:ext cx="7393977" cy="283603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0000" dirty="0" err="1">
                  <a:ln w="190500">
                    <a:solidFill>
                      <a:schemeClr val="bg1"/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Củng</a:t>
              </a:r>
              <a:endParaRPr lang="en-US" sz="20000" dirty="0">
                <a:ln w="19050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  <a:p>
              <a:pPr algn="ctr"/>
              <a:r>
                <a:rPr lang="en-US" sz="20000" dirty="0" err="1">
                  <a:ln w="190500">
                    <a:solidFill>
                      <a:schemeClr val="bg1"/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cố</a:t>
              </a:r>
              <a:endParaRPr lang="en-US" sz="20000" dirty="0">
                <a:ln w="19050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4" name="TextBox 12">
              <a:extLst>
                <a:ext uri="{FF2B5EF4-FFF2-40B4-BE49-F238E27FC236}">
                  <a16:creationId xmlns:a16="http://schemas.microsoft.com/office/drawing/2014/main" id="{F39754B6-9D6B-96DD-BDA4-684DA73A093F}"/>
                </a:ext>
              </a:extLst>
            </p:cNvPr>
            <p:cNvSpPr txBox="1"/>
            <p:nvPr/>
          </p:nvSpPr>
          <p:spPr>
            <a:xfrm rot="20534056">
              <a:off x="2926455" y="5188032"/>
              <a:ext cx="7393977" cy="283603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0000" dirty="0" err="1">
                  <a:ln w="0"/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Củng</a:t>
              </a:r>
              <a:endParaRPr lang="en-US" sz="20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  <a:p>
              <a:pPr algn="ctr"/>
              <a:r>
                <a:rPr lang="en-US" sz="20000" dirty="0" err="1">
                  <a:ln w="0"/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cố</a:t>
              </a:r>
              <a:endParaRPr lang="en-US" sz="20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358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152CD77-88CE-111C-4B5B-8214BC85E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Hình ảnh 2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8CAF85FD-B358-EDBE-44D4-03F2E9E1C4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2" t="36410" r="58290" b="33689"/>
          <a:stretch/>
        </p:blipFill>
        <p:spPr>
          <a:xfrm>
            <a:off x="327545" y="986509"/>
            <a:ext cx="3616657" cy="3848386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F9651419-5E76-4738-0DE0-7594267E6ED5}"/>
              </a:ext>
            </a:extLst>
          </p:cNvPr>
          <p:cNvGrpSpPr/>
          <p:nvPr/>
        </p:nvGrpSpPr>
        <p:grpSpPr>
          <a:xfrm>
            <a:off x="4617464" y="573207"/>
            <a:ext cx="5099742" cy="4053384"/>
            <a:chOff x="4244453" y="245658"/>
            <a:chExt cx="7665220" cy="5673376"/>
          </a:xfrm>
        </p:grpSpPr>
        <p:sp>
          <p:nvSpPr>
            <p:cNvPr id="6" name="Bong bóng Lời nói: Hình chữ nhật với Góc Tròn 5">
              <a:extLst>
                <a:ext uri="{FF2B5EF4-FFF2-40B4-BE49-F238E27FC236}">
                  <a16:creationId xmlns:a16="http://schemas.microsoft.com/office/drawing/2014/main" id="{FCF677C2-94DC-9369-CDC3-692742EBD098}"/>
                </a:ext>
              </a:extLst>
            </p:cNvPr>
            <p:cNvSpPr/>
            <p:nvPr/>
          </p:nvSpPr>
          <p:spPr>
            <a:xfrm>
              <a:off x="4244453" y="245658"/>
              <a:ext cx="7665220" cy="5673376"/>
            </a:xfrm>
            <a:custGeom>
              <a:avLst/>
              <a:gdLst>
                <a:gd name="connsiteX0" fmla="*/ 0 w 7665220"/>
                <a:gd name="connsiteY0" fmla="*/ 945582 h 5673376"/>
                <a:gd name="connsiteX1" fmla="*/ 945582 w 7665220"/>
                <a:gd name="connsiteY1" fmla="*/ 0 h 5673376"/>
                <a:gd name="connsiteX2" fmla="*/ 1277537 w 7665220"/>
                <a:gd name="connsiteY2" fmla="*/ 0 h 5673376"/>
                <a:gd name="connsiteX3" fmla="*/ 1277537 w 7665220"/>
                <a:gd name="connsiteY3" fmla="*/ 0 h 5673376"/>
                <a:gd name="connsiteX4" fmla="*/ 3193842 w 7665220"/>
                <a:gd name="connsiteY4" fmla="*/ 0 h 5673376"/>
                <a:gd name="connsiteX5" fmla="*/ 6719638 w 7665220"/>
                <a:gd name="connsiteY5" fmla="*/ 0 h 5673376"/>
                <a:gd name="connsiteX6" fmla="*/ 7665220 w 7665220"/>
                <a:gd name="connsiteY6" fmla="*/ 945582 h 5673376"/>
                <a:gd name="connsiteX7" fmla="*/ 7665220 w 7665220"/>
                <a:gd name="connsiteY7" fmla="*/ 3309469 h 5673376"/>
                <a:gd name="connsiteX8" fmla="*/ 7665220 w 7665220"/>
                <a:gd name="connsiteY8" fmla="*/ 3309469 h 5673376"/>
                <a:gd name="connsiteX9" fmla="*/ 7665220 w 7665220"/>
                <a:gd name="connsiteY9" fmla="*/ 4727813 h 5673376"/>
                <a:gd name="connsiteX10" fmla="*/ 7665220 w 7665220"/>
                <a:gd name="connsiteY10" fmla="*/ 4727794 h 5673376"/>
                <a:gd name="connsiteX11" fmla="*/ 6719638 w 7665220"/>
                <a:gd name="connsiteY11" fmla="*/ 5673376 h 5673376"/>
                <a:gd name="connsiteX12" fmla="*/ 3193842 w 7665220"/>
                <a:gd name="connsiteY12" fmla="*/ 5673376 h 5673376"/>
                <a:gd name="connsiteX13" fmla="*/ 1277537 w 7665220"/>
                <a:gd name="connsiteY13" fmla="*/ 5673376 h 5673376"/>
                <a:gd name="connsiteX14" fmla="*/ 1277537 w 7665220"/>
                <a:gd name="connsiteY14" fmla="*/ 5673376 h 5673376"/>
                <a:gd name="connsiteX15" fmla="*/ 945582 w 7665220"/>
                <a:gd name="connsiteY15" fmla="*/ 5673376 h 5673376"/>
                <a:gd name="connsiteX16" fmla="*/ 0 w 7665220"/>
                <a:gd name="connsiteY16" fmla="*/ 4727794 h 5673376"/>
                <a:gd name="connsiteX17" fmla="*/ 0 w 7665220"/>
                <a:gd name="connsiteY17" fmla="*/ 4727813 h 5673376"/>
                <a:gd name="connsiteX18" fmla="*/ -1152466 w 7665220"/>
                <a:gd name="connsiteY18" fmla="*/ 3904871 h 5673376"/>
                <a:gd name="connsiteX19" fmla="*/ 0 w 7665220"/>
                <a:gd name="connsiteY19" fmla="*/ 3309469 h 5673376"/>
                <a:gd name="connsiteX20" fmla="*/ 0 w 7665220"/>
                <a:gd name="connsiteY20" fmla="*/ 945582 h 5673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665220" h="5673376" fill="none" extrusionOk="0">
                  <a:moveTo>
                    <a:pt x="0" y="945582"/>
                  </a:moveTo>
                  <a:cubicBezTo>
                    <a:pt x="-30536" y="393677"/>
                    <a:pt x="382080" y="18684"/>
                    <a:pt x="945582" y="0"/>
                  </a:cubicBezTo>
                  <a:cubicBezTo>
                    <a:pt x="980523" y="-12591"/>
                    <a:pt x="1170200" y="18092"/>
                    <a:pt x="1277537" y="0"/>
                  </a:cubicBezTo>
                  <a:lnTo>
                    <a:pt x="1277537" y="0"/>
                  </a:lnTo>
                  <a:cubicBezTo>
                    <a:pt x="2034804" y="123775"/>
                    <a:pt x="2460685" y="-75462"/>
                    <a:pt x="3193842" y="0"/>
                  </a:cubicBezTo>
                  <a:cubicBezTo>
                    <a:pt x="3703170" y="-48613"/>
                    <a:pt x="5386546" y="-35442"/>
                    <a:pt x="6719638" y="0"/>
                  </a:cubicBezTo>
                  <a:cubicBezTo>
                    <a:pt x="7227437" y="9309"/>
                    <a:pt x="7612007" y="404606"/>
                    <a:pt x="7665220" y="945582"/>
                  </a:cubicBezTo>
                  <a:cubicBezTo>
                    <a:pt x="7744287" y="1355114"/>
                    <a:pt x="7700428" y="2387026"/>
                    <a:pt x="7665220" y="3309469"/>
                  </a:cubicBezTo>
                  <a:lnTo>
                    <a:pt x="7665220" y="3309469"/>
                  </a:lnTo>
                  <a:cubicBezTo>
                    <a:pt x="7656665" y="3940971"/>
                    <a:pt x="7754606" y="4048552"/>
                    <a:pt x="7665220" y="4727813"/>
                  </a:cubicBezTo>
                  <a:cubicBezTo>
                    <a:pt x="7665220" y="4727805"/>
                    <a:pt x="7665219" y="4727802"/>
                    <a:pt x="7665220" y="4727794"/>
                  </a:cubicBezTo>
                  <a:cubicBezTo>
                    <a:pt x="7704661" y="5197382"/>
                    <a:pt x="7188988" y="5683780"/>
                    <a:pt x="6719638" y="5673376"/>
                  </a:cubicBezTo>
                  <a:cubicBezTo>
                    <a:pt x="6090548" y="5737181"/>
                    <a:pt x="3601861" y="5781293"/>
                    <a:pt x="3193842" y="5673376"/>
                  </a:cubicBezTo>
                  <a:cubicBezTo>
                    <a:pt x="2699272" y="5760234"/>
                    <a:pt x="1547323" y="5813144"/>
                    <a:pt x="1277537" y="5673376"/>
                  </a:cubicBezTo>
                  <a:lnTo>
                    <a:pt x="1277537" y="5673376"/>
                  </a:lnTo>
                  <a:cubicBezTo>
                    <a:pt x="1149390" y="5688859"/>
                    <a:pt x="1061136" y="5692231"/>
                    <a:pt x="945582" y="5673376"/>
                  </a:cubicBezTo>
                  <a:cubicBezTo>
                    <a:pt x="356607" y="5734429"/>
                    <a:pt x="1568" y="5240126"/>
                    <a:pt x="0" y="4727794"/>
                  </a:cubicBezTo>
                  <a:cubicBezTo>
                    <a:pt x="1" y="4727800"/>
                    <a:pt x="0" y="4727806"/>
                    <a:pt x="0" y="4727813"/>
                  </a:cubicBezTo>
                  <a:cubicBezTo>
                    <a:pt x="-73305" y="4563057"/>
                    <a:pt x="-716790" y="4300329"/>
                    <a:pt x="-1152466" y="3904871"/>
                  </a:cubicBezTo>
                  <a:cubicBezTo>
                    <a:pt x="-857051" y="3871278"/>
                    <a:pt x="-357881" y="3451068"/>
                    <a:pt x="0" y="3309469"/>
                  </a:cubicBezTo>
                  <a:cubicBezTo>
                    <a:pt x="-84271" y="2959036"/>
                    <a:pt x="-164383" y="2121973"/>
                    <a:pt x="0" y="945582"/>
                  </a:cubicBezTo>
                  <a:close/>
                </a:path>
                <a:path w="7665220" h="5673376" stroke="0" extrusionOk="0">
                  <a:moveTo>
                    <a:pt x="0" y="945582"/>
                  </a:moveTo>
                  <a:cubicBezTo>
                    <a:pt x="69932" y="415357"/>
                    <a:pt x="492702" y="-4628"/>
                    <a:pt x="945582" y="0"/>
                  </a:cubicBezTo>
                  <a:cubicBezTo>
                    <a:pt x="1048598" y="-19764"/>
                    <a:pt x="1170496" y="14364"/>
                    <a:pt x="1277537" y="0"/>
                  </a:cubicBezTo>
                  <a:lnTo>
                    <a:pt x="1277537" y="0"/>
                  </a:lnTo>
                  <a:cubicBezTo>
                    <a:pt x="1885546" y="28635"/>
                    <a:pt x="2955282" y="105642"/>
                    <a:pt x="3193842" y="0"/>
                  </a:cubicBezTo>
                  <a:cubicBezTo>
                    <a:pt x="4863657" y="-81599"/>
                    <a:pt x="6326861" y="-154300"/>
                    <a:pt x="6719638" y="0"/>
                  </a:cubicBezTo>
                  <a:cubicBezTo>
                    <a:pt x="7258733" y="35565"/>
                    <a:pt x="7624521" y="437183"/>
                    <a:pt x="7665220" y="945582"/>
                  </a:cubicBezTo>
                  <a:cubicBezTo>
                    <a:pt x="7709440" y="1812187"/>
                    <a:pt x="7635838" y="2941607"/>
                    <a:pt x="7665220" y="3309469"/>
                  </a:cubicBezTo>
                  <a:lnTo>
                    <a:pt x="7665220" y="3309469"/>
                  </a:lnTo>
                  <a:cubicBezTo>
                    <a:pt x="7613555" y="3587170"/>
                    <a:pt x="7704395" y="4215659"/>
                    <a:pt x="7665220" y="4727813"/>
                  </a:cubicBezTo>
                  <a:cubicBezTo>
                    <a:pt x="7665221" y="4727805"/>
                    <a:pt x="7665221" y="4727802"/>
                    <a:pt x="7665220" y="4727794"/>
                  </a:cubicBezTo>
                  <a:cubicBezTo>
                    <a:pt x="7578471" y="5255419"/>
                    <a:pt x="7232691" y="5725491"/>
                    <a:pt x="6719638" y="5673376"/>
                  </a:cubicBezTo>
                  <a:cubicBezTo>
                    <a:pt x="5218398" y="5595776"/>
                    <a:pt x="3797865" y="5700645"/>
                    <a:pt x="3193842" y="5673376"/>
                  </a:cubicBezTo>
                  <a:cubicBezTo>
                    <a:pt x="2428961" y="5817154"/>
                    <a:pt x="2016841" y="5612423"/>
                    <a:pt x="1277537" y="5673376"/>
                  </a:cubicBezTo>
                  <a:lnTo>
                    <a:pt x="1277537" y="5673376"/>
                  </a:lnTo>
                  <a:cubicBezTo>
                    <a:pt x="1170235" y="5697979"/>
                    <a:pt x="1099591" y="5654269"/>
                    <a:pt x="945582" y="5673376"/>
                  </a:cubicBezTo>
                  <a:cubicBezTo>
                    <a:pt x="400017" y="5664248"/>
                    <a:pt x="-24603" y="5260875"/>
                    <a:pt x="0" y="4727794"/>
                  </a:cubicBezTo>
                  <a:cubicBezTo>
                    <a:pt x="1" y="4727802"/>
                    <a:pt x="1" y="4727811"/>
                    <a:pt x="0" y="4727813"/>
                  </a:cubicBezTo>
                  <a:cubicBezTo>
                    <a:pt x="-305620" y="4353335"/>
                    <a:pt x="-738735" y="4096373"/>
                    <a:pt x="-1152466" y="3904871"/>
                  </a:cubicBezTo>
                  <a:cubicBezTo>
                    <a:pt x="-934448" y="3884400"/>
                    <a:pt x="-450603" y="3455391"/>
                    <a:pt x="0" y="3309469"/>
                  </a:cubicBezTo>
                  <a:cubicBezTo>
                    <a:pt x="110008" y="2509243"/>
                    <a:pt x="-36887" y="1430573"/>
                    <a:pt x="0" y="945582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2">
                  <a:lumMod val="60000"/>
                  <a:lumOff val="4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wedgeRoundRectCallout">
                      <a:avLst>
                        <a:gd name="adj1" fmla="val -65035"/>
                        <a:gd name="adj2" fmla="val 18828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A2B0F354-8675-6E6F-25BB-97A5B09531F5}"/>
                </a:ext>
              </a:extLst>
            </p:cNvPr>
            <p:cNvSpPr txBox="1"/>
            <p:nvPr/>
          </p:nvSpPr>
          <p:spPr>
            <a:xfrm>
              <a:off x="4525830" y="493753"/>
              <a:ext cx="7102464" cy="50401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altLang="zh-CN" sz="3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</a:t>
              </a:r>
              <a:r>
                <a:rPr lang="en-US" altLang="zh-CN" sz="38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ác</a:t>
              </a:r>
              <a:r>
                <a:rPr lang="en-US" altLang="zh-CN" sz="38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8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bạn</a:t>
              </a:r>
              <a:r>
                <a:rPr lang="en-US" altLang="zh-CN" sz="38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đã </a:t>
              </a:r>
              <a:r>
                <a:rPr lang="en-US" altLang="zh-CN" sz="38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giúp</a:t>
              </a:r>
              <a:r>
                <a:rPr lang="en-US" altLang="zh-CN" sz="38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8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38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8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rất</a:t>
              </a:r>
              <a:r>
                <a:rPr lang="en-US" altLang="zh-CN" sz="38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8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nhiều</a:t>
              </a:r>
              <a:r>
                <a:rPr lang="en-US" altLang="zh-CN" sz="38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38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Hãy</a:t>
              </a:r>
              <a:r>
                <a:rPr lang="en-US" altLang="zh-CN" sz="38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8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vượt</a:t>
              </a:r>
              <a:r>
                <a:rPr lang="en-US" altLang="zh-CN" sz="38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qua </a:t>
              </a:r>
              <a:r>
                <a:rPr lang="en-US" altLang="zh-CN" sz="38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những</a:t>
              </a:r>
              <a:r>
                <a:rPr lang="en-US" altLang="zh-CN" sz="38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thử </a:t>
              </a:r>
              <a:r>
                <a:rPr lang="en-US" altLang="zh-CN" sz="38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thách</a:t>
              </a:r>
              <a:r>
                <a:rPr lang="en-US" altLang="zh-CN" sz="38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8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cuối</a:t>
              </a:r>
              <a:r>
                <a:rPr lang="en-US" altLang="zh-CN" sz="38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8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cùng</a:t>
              </a:r>
              <a:r>
                <a:rPr lang="en-US" altLang="zh-CN" sz="38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để </a:t>
              </a:r>
              <a:r>
                <a:rPr lang="en-US" altLang="zh-CN" sz="38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cùng</a:t>
              </a:r>
              <a:r>
                <a:rPr lang="en-US" altLang="zh-CN" sz="38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nhau </a:t>
              </a:r>
              <a:r>
                <a:rPr lang="en-US" altLang="zh-CN" sz="38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nhận</a:t>
              </a:r>
              <a:r>
                <a:rPr lang="en-US" altLang="zh-CN" sz="38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8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những</a:t>
              </a:r>
              <a:r>
                <a:rPr lang="en-US" altLang="zh-CN" sz="38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8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phần</a:t>
              </a:r>
              <a:r>
                <a:rPr lang="en-US" altLang="zh-CN" sz="38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quà </a:t>
              </a:r>
              <a:r>
                <a:rPr lang="en-US" altLang="zh-CN" sz="38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các</a:t>
              </a:r>
              <a:r>
                <a:rPr lang="en-US" altLang="zh-CN" sz="38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8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bạn</a:t>
              </a:r>
              <a:r>
                <a:rPr lang="en-US" altLang="zh-CN" sz="38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nhé!</a:t>
              </a:r>
              <a:endParaRPr lang="en-US" altLang="zh-CN" sz="3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80289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òa nhà&#10;&#10;Mô tả được tạo tự động">
            <a:extLst>
              <a:ext uri="{FF2B5EF4-FFF2-40B4-BE49-F238E27FC236}">
                <a16:creationId xmlns:a16="http://schemas.microsoft.com/office/drawing/2014/main" id="{E8A9EDE1-B139-077E-EBEF-108F0019F0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B3661555-36CB-FCE4-454A-B9815472727D}"/>
              </a:ext>
            </a:extLst>
          </p:cNvPr>
          <p:cNvSpPr/>
          <p:nvPr/>
        </p:nvSpPr>
        <p:spPr>
          <a:xfrm>
            <a:off x="383136" y="294968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0CD5F22C-62A8-EDF8-B127-C21A4EC98B85}"/>
              </a:ext>
            </a:extLst>
          </p:cNvPr>
          <p:cNvGrpSpPr/>
          <p:nvPr/>
        </p:nvGrpSpPr>
        <p:grpSpPr>
          <a:xfrm>
            <a:off x="699662" y="864991"/>
            <a:ext cx="11109202" cy="1191302"/>
            <a:chOff x="496730" y="912454"/>
            <a:chExt cx="11109202" cy="1191302"/>
          </a:xfrm>
        </p:grpSpPr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BD6C2BD9-D8B0-AD99-E360-F2171ED32988}"/>
                </a:ext>
              </a:extLst>
            </p:cNvPr>
            <p:cNvSpPr txBox="1"/>
            <p:nvPr/>
          </p:nvSpPr>
          <p:spPr>
            <a:xfrm>
              <a:off x="1710806" y="964381"/>
              <a:ext cx="9895126" cy="8790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161925" algn="l"/>
                </a:tabLst>
              </a:pPr>
              <a:r>
                <a:rPr lang="en-US" sz="5000" b="1">
                  <a:solidFill>
                    <a:srgbClr val="FC78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Số 115 155 </a:t>
              </a:r>
              <a:r>
                <a:rPr lang="en-US" sz="5000" b="1" dirty="0" err="1">
                  <a:solidFill>
                    <a:srgbClr val="FC78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được</a:t>
              </a:r>
              <a:r>
                <a:rPr lang="en-US" sz="5000" b="1" dirty="0">
                  <a:solidFill>
                    <a:srgbClr val="FC78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b="1" dirty="0" err="1">
                  <a:solidFill>
                    <a:srgbClr val="FC78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đọc</a:t>
              </a:r>
              <a:r>
                <a:rPr lang="en-US" sz="5000" b="1" dirty="0">
                  <a:solidFill>
                    <a:srgbClr val="FC78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là:</a:t>
              </a:r>
              <a:endParaRPr lang="vi-VN" sz="5000" b="1" dirty="0">
                <a:solidFill>
                  <a:srgbClr val="FC78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7E992148-E9EC-1B5C-78FF-6089277719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984" b="27939" l="68432" r="958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06" t="3240" r="739" b="69317"/>
            <a:stretch/>
          </p:blipFill>
          <p:spPr>
            <a:xfrm>
              <a:off x="496730" y="912454"/>
              <a:ext cx="1262542" cy="1191302"/>
            </a:xfrm>
            <a:prstGeom prst="rect">
              <a:avLst/>
            </a:prstGeom>
          </p:spPr>
        </p:pic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9E68EA0D-C537-AEFA-DF38-1600E6A475FD}"/>
              </a:ext>
            </a:extLst>
          </p:cNvPr>
          <p:cNvGrpSpPr/>
          <p:nvPr/>
        </p:nvGrpSpPr>
        <p:grpSpPr>
          <a:xfrm>
            <a:off x="978090" y="4461816"/>
            <a:ext cx="4349207" cy="1647716"/>
            <a:chOff x="3707841" y="4745098"/>
            <a:chExt cx="4349207" cy="1647716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D5BBD061-46BF-5BBB-6DF8-F442EB3ABF78}"/>
                </a:ext>
              </a:extLst>
            </p:cNvPr>
            <p:cNvGrpSpPr/>
            <p:nvPr/>
          </p:nvGrpSpPr>
          <p:grpSpPr>
            <a:xfrm>
              <a:off x="3707841" y="4745098"/>
              <a:ext cx="1149293" cy="1176343"/>
              <a:chOff x="1762133" y="1945488"/>
              <a:chExt cx="656602" cy="758196"/>
            </a:xfrm>
          </p:grpSpPr>
          <p:sp>
            <p:nvSpPr>
              <p:cNvPr id="13" name="Hình Bầu dục 12">
                <a:extLst>
                  <a:ext uri="{FF2B5EF4-FFF2-40B4-BE49-F238E27FC236}">
                    <a16:creationId xmlns:a16="http://schemas.microsoft.com/office/drawing/2014/main" id="{20F2045A-65C3-428F-B3BF-E8CB46270006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FC000"/>
              </a:solidFill>
              <a:ln w="762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0C5D860-2FEF-836C-8701-B01C7BDEB1E5}"/>
                  </a:ext>
                </a:extLst>
              </p:cNvPr>
              <p:cNvSpPr txBox="1"/>
              <p:nvPr/>
            </p:nvSpPr>
            <p:spPr>
              <a:xfrm>
                <a:off x="1823009" y="1945488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ysClr val="windowText" lastClr="000000"/>
                    </a:solidFill>
                    <a:latin typeface="UTM Cookies" panose="02040603050506020204" pitchFamily="18" charset="0"/>
                  </a:rPr>
                  <a:t>C</a:t>
                </a:r>
              </a:p>
            </p:txBody>
          </p:sp>
        </p:grpSp>
        <p:sp>
          <p:nvSpPr>
            <p:cNvPr id="11" name="TextBox 16">
              <a:extLst>
                <a:ext uri="{FF2B5EF4-FFF2-40B4-BE49-F238E27FC236}">
                  <a16:creationId xmlns:a16="http://schemas.microsoft.com/office/drawing/2014/main" id="{936A62A1-F298-642D-FAC6-6DF1F1AD50A3}"/>
                </a:ext>
              </a:extLst>
            </p:cNvPr>
            <p:cNvSpPr txBox="1"/>
            <p:nvPr/>
          </p:nvSpPr>
          <p:spPr>
            <a:xfrm>
              <a:off x="4895347" y="4823154"/>
              <a:ext cx="316170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Môt trăm mười lăm một trăm năm mươi lăm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4DD2FCCF-29AC-FE50-6BDE-FA64CF09187E}"/>
              </a:ext>
            </a:extLst>
          </p:cNvPr>
          <p:cNvGrpSpPr/>
          <p:nvPr/>
        </p:nvGrpSpPr>
        <p:grpSpPr>
          <a:xfrm>
            <a:off x="6861301" y="4409418"/>
            <a:ext cx="4748268" cy="1569660"/>
            <a:chOff x="8297630" y="4572405"/>
            <a:chExt cx="4748268" cy="1569660"/>
          </a:xfrm>
        </p:grpSpPr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76E1BECD-B2D0-2452-08B5-02354176234B}"/>
                </a:ext>
              </a:extLst>
            </p:cNvPr>
            <p:cNvGrpSpPr/>
            <p:nvPr/>
          </p:nvGrpSpPr>
          <p:grpSpPr>
            <a:xfrm>
              <a:off x="8297630" y="4732654"/>
              <a:ext cx="1149293" cy="1169551"/>
              <a:chOff x="1762133" y="1949866"/>
              <a:chExt cx="656602" cy="753818"/>
            </a:xfrm>
          </p:grpSpPr>
          <p:sp>
            <p:nvSpPr>
              <p:cNvPr id="22" name="Hình Bầu dục 21">
                <a:extLst>
                  <a:ext uri="{FF2B5EF4-FFF2-40B4-BE49-F238E27FC236}">
                    <a16:creationId xmlns:a16="http://schemas.microsoft.com/office/drawing/2014/main" id="{CCCBD9EC-BA34-20C0-7F1C-87FFD9C90F0F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44610"/>
              </a:solidFill>
              <a:ln w="76200" cap="flat" cmpd="sng" algn="ctr">
                <a:solidFill>
                  <a:srgbClr val="F4461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5CA55DF9-ABD4-31FC-B7CE-DCBFDAF71310}"/>
                  </a:ext>
                </a:extLst>
              </p:cNvPr>
              <p:cNvSpPr txBox="1"/>
              <p:nvPr/>
            </p:nvSpPr>
            <p:spPr>
              <a:xfrm>
                <a:off x="1849078" y="1949866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ysClr val="windowText" lastClr="000000"/>
                    </a:solidFill>
                    <a:latin typeface="UTM Cookies" panose="02040603050506020204" pitchFamily="18" charset="0"/>
                  </a:rPr>
                  <a:t>D</a:t>
                </a:r>
              </a:p>
            </p:txBody>
          </p:sp>
        </p:grpSp>
        <p:sp>
          <p:nvSpPr>
            <p:cNvPr id="21" name="TextBox 16">
              <a:extLst>
                <a:ext uri="{FF2B5EF4-FFF2-40B4-BE49-F238E27FC236}">
                  <a16:creationId xmlns:a16="http://schemas.microsoft.com/office/drawing/2014/main" id="{AACAAFFF-DE00-484D-66FD-67E612BA6976}"/>
                </a:ext>
              </a:extLst>
            </p:cNvPr>
            <p:cNvSpPr txBox="1"/>
            <p:nvPr/>
          </p:nvSpPr>
          <p:spPr>
            <a:xfrm>
              <a:off x="9532697" y="4572405"/>
              <a:ext cx="351320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ysClr val="windowText" lastClr="000000"/>
                  </a:solidFill>
                </a:rPr>
                <a:t>Môt trăm mười lăm nghìn một trăm năm mươi lăm</a:t>
              </a:r>
              <a:endParaRPr lang="vi-VN" sz="32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B01D7105-BE0B-37AA-86E2-4FE651E6E4F1}"/>
              </a:ext>
            </a:extLst>
          </p:cNvPr>
          <p:cNvGrpSpPr/>
          <p:nvPr/>
        </p:nvGrpSpPr>
        <p:grpSpPr>
          <a:xfrm>
            <a:off x="6560643" y="2448582"/>
            <a:ext cx="5242780" cy="1586151"/>
            <a:chOff x="8244619" y="2379309"/>
            <a:chExt cx="5242780" cy="1586151"/>
          </a:xfrm>
        </p:grpSpPr>
        <p:grpSp>
          <p:nvGrpSpPr>
            <p:cNvPr id="31" name="Nhóm 30">
              <a:extLst>
                <a:ext uri="{FF2B5EF4-FFF2-40B4-BE49-F238E27FC236}">
                  <a16:creationId xmlns:a16="http://schemas.microsoft.com/office/drawing/2014/main" id="{27F080C2-5297-375B-9AD0-DA8983EA6409}"/>
                </a:ext>
              </a:extLst>
            </p:cNvPr>
            <p:cNvGrpSpPr/>
            <p:nvPr/>
          </p:nvGrpSpPr>
          <p:grpSpPr>
            <a:xfrm>
              <a:off x="8244619" y="2379309"/>
              <a:ext cx="1149293" cy="1201991"/>
              <a:chOff x="1762133" y="1928957"/>
              <a:chExt cx="656602" cy="774727"/>
            </a:xfrm>
          </p:grpSpPr>
          <p:sp>
            <p:nvSpPr>
              <p:cNvPr id="33" name="Hình Bầu dục 32">
                <a:extLst>
                  <a:ext uri="{FF2B5EF4-FFF2-40B4-BE49-F238E27FC236}">
                    <a16:creationId xmlns:a16="http://schemas.microsoft.com/office/drawing/2014/main" id="{2AB9F98E-051D-6050-8FBC-4D85466A93AB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E4C4C"/>
              </a:solidFill>
              <a:ln w="76200" cap="flat" cmpd="sng" algn="ctr">
                <a:solidFill>
                  <a:srgbClr val="FE4C4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A7FF4E7-B797-7B62-1EC3-55316B646D7F}"/>
                  </a:ext>
                </a:extLst>
              </p:cNvPr>
              <p:cNvSpPr txBox="1"/>
              <p:nvPr/>
            </p:nvSpPr>
            <p:spPr>
              <a:xfrm>
                <a:off x="1854821" y="1928957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ysClr val="windowText" lastClr="000000"/>
                    </a:solidFill>
                    <a:latin typeface="UTM Cookies" panose="02040603050506020204" pitchFamily="18" charset="0"/>
                  </a:rPr>
                  <a:t>B</a:t>
                </a:r>
              </a:p>
            </p:txBody>
          </p:sp>
        </p:grpSp>
        <p:sp>
          <p:nvSpPr>
            <p:cNvPr id="32" name="TextBox 16">
              <a:extLst>
                <a:ext uri="{FF2B5EF4-FFF2-40B4-BE49-F238E27FC236}">
                  <a16:creationId xmlns:a16="http://schemas.microsoft.com/office/drawing/2014/main" id="{9FA21D56-8DE7-69AC-F73B-B36E659AB367}"/>
                </a:ext>
              </a:extLst>
            </p:cNvPr>
            <p:cNvSpPr txBox="1"/>
            <p:nvPr/>
          </p:nvSpPr>
          <p:spPr>
            <a:xfrm>
              <a:off x="9474245" y="2395800"/>
              <a:ext cx="40131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Môt trăm mười nghìn một trăm năm mươi lăm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507D72D6-BF86-BEA8-D587-4AF356547691}"/>
              </a:ext>
            </a:extLst>
          </p:cNvPr>
          <p:cNvGrpSpPr/>
          <p:nvPr/>
        </p:nvGrpSpPr>
        <p:grpSpPr>
          <a:xfrm>
            <a:off x="872675" y="2486341"/>
            <a:ext cx="4454622" cy="1569660"/>
            <a:chOff x="872675" y="2486341"/>
            <a:chExt cx="4454622" cy="1569660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82A675E-A929-15C4-E50C-DEAFBE8F0525}"/>
                </a:ext>
              </a:extLst>
            </p:cNvPr>
            <p:cNvGrpSpPr/>
            <p:nvPr/>
          </p:nvGrpSpPr>
          <p:grpSpPr>
            <a:xfrm>
              <a:off x="872675" y="2580462"/>
              <a:ext cx="1149293" cy="1173073"/>
              <a:chOff x="1762133" y="1947596"/>
              <a:chExt cx="656602" cy="756088"/>
            </a:xfrm>
          </p:grpSpPr>
          <p:sp>
            <p:nvSpPr>
              <p:cNvPr id="28" name="Hình Bầu dục 27">
                <a:extLst>
                  <a:ext uri="{FF2B5EF4-FFF2-40B4-BE49-F238E27FC236}">
                    <a16:creationId xmlns:a16="http://schemas.microsoft.com/office/drawing/2014/main" id="{16F8EA88-E402-7E8D-EC97-351C10F7A81E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7620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0EF028C2-DD3A-D793-02A2-8303F0BB7294}"/>
                  </a:ext>
                </a:extLst>
              </p:cNvPr>
              <p:cNvSpPr txBox="1"/>
              <p:nvPr/>
            </p:nvSpPr>
            <p:spPr>
              <a:xfrm>
                <a:off x="1852706" y="1947596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ysClr val="windowText" lastClr="000000"/>
                    </a:solidFill>
                    <a:latin typeface="UTM Cookies" panose="02040603050506020204" pitchFamily="18" charset="0"/>
                  </a:rPr>
                  <a:t>A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9C8DCEE-9D57-B869-828B-D4ED5555A2E7}"/>
                </a:ext>
              </a:extLst>
            </p:cNvPr>
            <p:cNvSpPr txBox="1"/>
            <p:nvPr/>
          </p:nvSpPr>
          <p:spPr>
            <a:xfrm>
              <a:off x="2195758" y="2486341"/>
              <a:ext cx="3131539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Môt trăm lăm nghìn một trăm năm mươi lăm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CC249C2C-0633-9397-7912-217CAC4414B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00" b="32942"/>
          <a:stretch/>
        </p:blipFill>
        <p:spPr>
          <a:xfrm>
            <a:off x="1750192" y="1738939"/>
            <a:ext cx="4833202" cy="4900763"/>
          </a:xfrm>
          <a:prstGeom prst="rect">
            <a:avLst/>
          </a:prstGeom>
        </p:spPr>
      </p:pic>
      <p:pic>
        <p:nvPicPr>
          <p:cNvPr id="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52C9A73-313F-6798-F615-DAB0F070C1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65779" y="-870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7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2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794"/>
                            </p:stCondLst>
                            <p:childTnLst>
                              <p:par>
                                <p:cTn id="96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òa nhà&#10;&#10;Mô tả được tạo tự động">
            <a:extLst>
              <a:ext uri="{FF2B5EF4-FFF2-40B4-BE49-F238E27FC236}">
                <a16:creationId xmlns:a16="http://schemas.microsoft.com/office/drawing/2014/main" id="{E8A9EDE1-B139-077E-EBEF-108F0019F0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B3661555-36CB-FCE4-454A-B9815472727D}"/>
              </a:ext>
            </a:extLst>
          </p:cNvPr>
          <p:cNvSpPr/>
          <p:nvPr/>
        </p:nvSpPr>
        <p:spPr>
          <a:xfrm>
            <a:off x="383136" y="294968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9E68EA0D-C537-AEFA-DF38-1600E6A475FD}"/>
              </a:ext>
            </a:extLst>
          </p:cNvPr>
          <p:cNvGrpSpPr/>
          <p:nvPr/>
        </p:nvGrpSpPr>
        <p:grpSpPr>
          <a:xfrm>
            <a:off x="978090" y="4461816"/>
            <a:ext cx="5117909" cy="1176343"/>
            <a:chOff x="3707841" y="4745098"/>
            <a:chExt cx="5117909" cy="1176343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D5BBD061-46BF-5BBB-6DF8-F442EB3ABF78}"/>
                </a:ext>
              </a:extLst>
            </p:cNvPr>
            <p:cNvGrpSpPr/>
            <p:nvPr/>
          </p:nvGrpSpPr>
          <p:grpSpPr>
            <a:xfrm>
              <a:off x="3707841" y="4745098"/>
              <a:ext cx="1149293" cy="1176343"/>
              <a:chOff x="1762133" y="1945488"/>
              <a:chExt cx="656602" cy="758196"/>
            </a:xfrm>
          </p:grpSpPr>
          <p:sp>
            <p:nvSpPr>
              <p:cNvPr id="13" name="Hình Bầu dục 12">
                <a:extLst>
                  <a:ext uri="{FF2B5EF4-FFF2-40B4-BE49-F238E27FC236}">
                    <a16:creationId xmlns:a16="http://schemas.microsoft.com/office/drawing/2014/main" id="{20F2045A-65C3-428F-B3BF-E8CB46270006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FC000"/>
              </a:solidFill>
              <a:ln w="762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0C5D860-2FEF-836C-8701-B01C7BDEB1E5}"/>
                  </a:ext>
                </a:extLst>
              </p:cNvPr>
              <p:cNvSpPr txBox="1"/>
              <p:nvPr/>
            </p:nvSpPr>
            <p:spPr>
              <a:xfrm>
                <a:off x="1823009" y="1945488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C</a:t>
                </a:r>
              </a:p>
            </p:txBody>
          </p:sp>
        </p:grpSp>
        <p:sp>
          <p:nvSpPr>
            <p:cNvPr id="11" name="TextBox 16">
              <a:extLst>
                <a:ext uri="{FF2B5EF4-FFF2-40B4-BE49-F238E27FC236}">
                  <a16:creationId xmlns:a16="http://schemas.microsoft.com/office/drawing/2014/main" id="{936A62A1-F298-642D-FAC6-6DF1F1AD50A3}"/>
                </a:ext>
              </a:extLst>
            </p:cNvPr>
            <p:cNvSpPr txBox="1"/>
            <p:nvPr/>
          </p:nvSpPr>
          <p:spPr>
            <a:xfrm>
              <a:off x="4895347" y="5029620"/>
              <a:ext cx="393040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</a:rPr>
                <a:t>91 005 485</a:t>
              </a:r>
              <a:endParaRPr lang="vi-VN" sz="5000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4DD2FCCF-29AC-FE50-6BDE-FA64CF09187E}"/>
              </a:ext>
            </a:extLst>
          </p:cNvPr>
          <p:cNvGrpSpPr/>
          <p:nvPr/>
        </p:nvGrpSpPr>
        <p:grpSpPr>
          <a:xfrm>
            <a:off x="6775540" y="4613049"/>
            <a:ext cx="5081298" cy="1169551"/>
            <a:chOff x="8297630" y="4732654"/>
            <a:chExt cx="5081298" cy="1169551"/>
          </a:xfrm>
        </p:grpSpPr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76E1BECD-B2D0-2452-08B5-02354176234B}"/>
                </a:ext>
              </a:extLst>
            </p:cNvPr>
            <p:cNvGrpSpPr/>
            <p:nvPr/>
          </p:nvGrpSpPr>
          <p:grpSpPr>
            <a:xfrm>
              <a:off x="8297630" y="4732654"/>
              <a:ext cx="1149293" cy="1169551"/>
              <a:chOff x="1762133" y="1949866"/>
              <a:chExt cx="656602" cy="753818"/>
            </a:xfrm>
          </p:grpSpPr>
          <p:sp>
            <p:nvSpPr>
              <p:cNvPr id="22" name="Hình Bầu dục 21">
                <a:extLst>
                  <a:ext uri="{FF2B5EF4-FFF2-40B4-BE49-F238E27FC236}">
                    <a16:creationId xmlns:a16="http://schemas.microsoft.com/office/drawing/2014/main" id="{CCCBD9EC-BA34-20C0-7F1C-87FFD9C90F0F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44610"/>
              </a:solidFill>
              <a:ln w="76200" cap="flat" cmpd="sng" algn="ctr">
                <a:solidFill>
                  <a:srgbClr val="F4461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5CA55DF9-ABD4-31FC-B7CE-DCBFDAF71310}"/>
                  </a:ext>
                </a:extLst>
              </p:cNvPr>
              <p:cNvSpPr txBox="1"/>
              <p:nvPr/>
            </p:nvSpPr>
            <p:spPr>
              <a:xfrm>
                <a:off x="1849078" y="1949866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D</a:t>
                </a:r>
              </a:p>
            </p:txBody>
          </p:sp>
        </p:grpSp>
        <p:sp>
          <p:nvSpPr>
            <p:cNvPr id="21" name="TextBox 16">
              <a:extLst>
                <a:ext uri="{FF2B5EF4-FFF2-40B4-BE49-F238E27FC236}">
                  <a16:creationId xmlns:a16="http://schemas.microsoft.com/office/drawing/2014/main" id="{AACAAFFF-DE00-484D-66FD-67E612BA6976}"/>
                </a:ext>
              </a:extLst>
            </p:cNvPr>
            <p:cNvSpPr txBox="1"/>
            <p:nvPr/>
          </p:nvSpPr>
          <p:spPr>
            <a:xfrm>
              <a:off x="9479067" y="4886542"/>
              <a:ext cx="389986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>
                  <a:solidFill>
                    <a:srgbClr val="F44610"/>
                  </a:solidFill>
                </a:rPr>
                <a:t>91 500 485</a:t>
              </a:r>
              <a:endParaRPr lang="vi-VN" sz="5000" dirty="0">
                <a:solidFill>
                  <a:srgbClr val="F44610"/>
                </a:solidFill>
              </a:endParaRP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B01D7105-BE0B-37AA-86E2-4FE651E6E4F1}"/>
              </a:ext>
            </a:extLst>
          </p:cNvPr>
          <p:cNvGrpSpPr/>
          <p:nvPr/>
        </p:nvGrpSpPr>
        <p:grpSpPr>
          <a:xfrm>
            <a:off x="6775540" y="2548022"/>
            <a:ext cx="6014493" cy="1201991"/>
            <a:chOff x="8244619" y="2379309"/>
            <a:chExt cx="6014493" cy="1201991"/>
          </a:xfrm>
        </p:grpSpPr>
        <p:grpSp>
          <p:nvGrpSpPr>
            <p:cNvPr id="31" name="Nhóm 30">
              <a:extLst>
                <a:ext uri="{FF2B5EF4-FFF2-40B4-BE49-F238E27FC236}">
                  <a16:creationId xmlns:a16="http://schemas.microsoft.com/office/drawing/2014/main" id="{27F080C2-5297-375B-9AD0-DA8983EA6409}"/>
                </a:ext>
              </a:extLst>
            </p:cNvPr>
            <p:cNvGrpSpPr/>
            <p:nvPr/>
          </p:nvGrpSpPr>
          <p:grpSpPr>
            <a:xfrm>
              <a:off x="8244619" y="2379309"/>
              <a:ext cx="1149293" cy="1201991"/>
              <a:chOff x="1762133" y="1928957"/>
              <a:chExt cx="656602" cy="774727"/>
            </a:xfrm>
          </p:grpSpPr>
          <p:sp>
            <p:nvSpPr>
              <p:cNvPr id="33" name="Hình Bầu dục 32">
                <a:extLst>
                  <a:ext uri="{FF2B5EF4-FFF2-40B4-BE49-F238E27FC236}">
                    <a16:creationId xmlns:a16="http://schemas.microsoft.com/office/drawing/2014/main" id="{2AB9F98E-051D-6050-8FBC-4D85466A93AB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E4C4C"/>
              </a:solidFill>
              <a:ln w="76200" cap="flat" cmpd="sng" algn="ctr">
                <a:solidFill>
                  <a:srgbClr val="FE4C4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A7FF4E7-B797-7B62-1EC3-55316B646D7F}"/>
                  </a:ext>
                </a:extLst>
              </p:cNvPr>
              <p:cNvSpPr txBox="1"/>
              <p:nvPr/>
            </p:nvSpPr>
            <p:spPr>
              <a:xfrm>
                <a:off x="1854821" y="1928957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B</a:t>
                </a:r>
              </a:p>
            </p:txBody>
          </p:sp>
        </p:grpSp>
        <p:sp>
          <p:nvSpPr>
            <p:cNvPr id="32" name="TextBox 16">
              <a:extLst>
                <a:ext uri="{FF2B5EF4-FFF2-40B4-BE49-F238E27FC236}">
                  <a16:creationId xmlns:a16="http://schemas.microsoft.com/office/drawing/2014/main" id="{9FA21D56-8DE7-69AC-F73B-B36E659AB367}"/>
                </a:ext>
              </a:extLst>
            </p:cNvPr>
            <p:cNvSpPr txBox="1"/>
            <p:nvPr/>
          </p:nvSpPr>
          <p:spPr>
            <a:xfrm>
              <a:off x="9479686" y="2637669"/>
              <a:ext cx="477942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5000">
                  <a:solidFill>
                    <a:srgbClr val="C00000"/>
                  </a:solidFill>
                  <a:ea typeface="Calibri" panose="020F0502020204030204" pitchFamily="34" charset="0"/>
                </a:rPr>
                <a:t>91 105 485</a:t>
              </a:r>
              <a:endParaRPr lang="vi-VN" sz="5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</a:endParaRP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507D72D6-BF86-BEA8-D587-4AF356547691}"/>
              </a:ext>
            </a:extLst>
          </p:cNvPr>
          <p:cNvGrpSpPr/>
          <p:nvPr/>
        </p:nvGrpSpPr>
        <p:grpSpPr>
          <a:xfrm>
            <a:off x="872675" y="2580462"/>
            <a:ext cx="5023158" cy="1173073"/>
            <a:chOff x="872675" y="2580462"/>
            <a:chExt cx="5023158" cy="1173073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82A675E-A929-15C4-E50C-DEAFBE8F0525}"/>
                </a:ext>
              </a:extLst>
            </p:cNvPr>
            <p:cNvGrpSpPr/>
            <p:nvPr/>
          </p:nvGrpSpPr>
          <p:grpSpPr>
            <a:xfrm>
              <a:off x="872675" y="2580462"/>
              <a:ext cx="1149293" cy="1173073"/>
              <a:chOff x="1762133" y="1947596"/>
              <a:chExt cx="656602" cy="756088"/>
            </a:xfrm>
          </p:grpSpPr>
          <p:sp>
            <p:nvSpPr>
              <p:cNvPr id="28" name="Hình Bầu dục 27">
                <a:extLst>
                  <a:ext uri="{FF2B5EF4-FFF2-40B4-BE49-F238E27FC236}">
                    <a16:creationId xmlns:a16="http://schemas.microsoft.com/office/drawing/2014/main" id="{16F8EA88-E402-7E8D-EC97-351C10F7A81E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7620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0EF028C2-DD3A-D793-02A2-8303F0BB7294}"/>
                  </a:ext>
                </a:extLst>
              </p:cNvPr>
              <p:cNvSpPr txBox="1"/>
              <p:nvPr/>
            </p:nvSpPr>
            <p:spPr>
              <a:xfrm>
                <a:off x="1852706" y="1947596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A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9C8DCEE-9D57-B869-828B-D4ED5555A2E7}"/>
                </a:ext>
              </a:extLst>
            </p:cNvPr>
            <p:cNvSpPr txBox="1"/>
            <p:nvPr/>
          </p:nvSpPr>
          <p:spPr>
            <a:xfrm>
              <a:off x="2144999" y="2764847"/>
              <a:ext cx="3750834" cy="8790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161925" algn="l"/>
                </a:tabLst>
              </a:pPr>
              <a:r>
                <a:rPr lang="en-US" sz="500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910 005 485</a:t>
              </a:r>
              <a:endParaRPr lang="vi-VN" sz="50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7D1697E5-7A20-807C-88BA-7FA71507A710}"/>
              </a:ext>
            </a:extLst>
          </p:cNvPr>
          <p:cNvGrpSpPr/>
          <p:nvPr/>
        </p:nvGrpSpPr>
        <p:grpSpPr>
          <a:xfrm>
            <a:off x="948533" y="477569"/>
            <a:ext cx="9595642" cy="1615538"/>
            <a:chOff x="948533" y="477569"/>
            <a:chExt cx="9595642" cy="1615538"/>
          </a:xfrm>
        </p:grpSpPr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BD6C2BD9-D8B0-AD99-E360-F2171ED32988}"/>
                </a:ext>
              </a:extLst>
            </p:cNvPr>
            <p:cNvSpPr txBox="1"/>
            <p:nvPr/>
          </p:nvSpPr>
          <p:spPr>
            <a:xfrm>
              <a:off x="1961713" y="769668"/>
              <a:ext cx="8582462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Chín mười mốt triệu</a:t>
              </a: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không</a:t>
              </a: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 trăm linh năm nghìn bốn trăm tám mươi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 lăm</a:t>
              </a:r>
              <a:endPara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" name="Hình ảnh 1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9965AAA0-8881-3273-22A2-4CF25C558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082" b="38980" l="9714" r="94429">
                          <a14:foregroundMark x1="35429" y1="18980" x2="42429" y2="28980"/>
                          <a14:foregroundMark x1="37143" y1="32449" x2="43429" y2="33878"/>
                          <a14:foregroundMark x1="33714" y1="30816" x2="41857" y2="32245"/>
                          <a14:foregroundMark x1="47429" y1="35102" x2="39714" y2="34898"/>
                          <a14:foregroundMark x1="31286" y1="30408" x2="35143" y2="33673"/>
                          <a14:foregroundMark x1="36000" y1="14898" x2="38857" y2="17143"/>
                          <a14:foregroundMark x1="30000" y1="32449" x2="30714" y2="32653"/>
                          <a14:foregroundMark x1="41286" y1="35510" x2="44714" y2="35918"/>
                          <a14:foregroundMark x1="49000" y1="36122" x2="49714" y2="37143"/>
                          <a14:foregroundMark x1="48429" y1="37347" x2="49857" y2="38980"/>
                          <a14:foregroundMark x1="57143" y1="19184" x2="68714" y2="30408"/>
                          <a14:foregroundMark x1="59571" y1="15918" x2="59000" y2="26939"/>
                          <a14:foregroundMark x1="59000" y1="26939" x2="64286" y2="26327"/>
                          <a14:foregroundMark x1="89000" y1="29184" x2="78714" y2="19184"/>
                          <a14:foregroundMark x1="78714" y1="19184" x2="78714" y2="18571"/>
                          <a14:foregroundMark x1="81429" y1="15510" x2="77429" y2="24694"/>
                          <a14:foregroundMark x1="77429" y1="24694" x2="83571" y2="30816"/>
                          <a14:foregroundMark x1="83571" y1="30816" x2="91429" y2="34082"/>
                          <a14:foregroundMark x1="91429" y1="34082" x2="87000" y2="21020"/>
                          <a14:foregroundMark x1="87000" y1="21020" x2="83571" y2="16531"/>
                          <a14:foregroundMark x1="92714" y1="30408" x2="94571" y2="32245"/>
                          <a14:foregroundMark x1="83143" y1="13265" x2="82000" y2="14286"/>
                          <a14:foregroundMark x1="83286" y1="13673" x2="84143" y2="14694"/>
                          <a14:foregroundMark x1="46143" y1="25306" x2="48714" y2="29184"/>
                          <a14:foregroundMark x1="34714" y1="16122" x2="46571" y2="24490"/>
                          <a14:foregroundMark x1="46571" y1="24490" x2="47286" y2="25102"/>
                          <a14:foregroundMark x1="32571" y1="33061" x2="47857" y2="38367"/>
                          <a14:foregroundMark x1="14143" y1="17959" x2="16714" y2="26735"/>
                          <a14:foregroundMark x1="16714" y1="26735" x2="13714" y2="33061"/>
                          <a14:foregroundMark x1="10143" y1="17755" x2="9714" y2="31020"/>
                          <a14:foregroundMark x1="9714" y1="31020" x2="11286" y2="330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87" t="3619" r="47905" b="54768"/>
            <a:stretch/>
          </p:blipFill>
          <p:spPr>
            <a:xfrm>
              <a:off x="948533" y="477569"/>
              <a:ext cx="1149292" cy="1514307"/>
            </a:xfrm>
            <a:prstGeom prst="rect">
              <a:avLst/>
            </a:prstGeom>
          </p:spPr>
        </p:pic>
      </p:grpSp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B22B44CB-58CC-A80E-C6D6-0B653B4006C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8" t="14567" r="20602" b="18375"/>
          <a:stretch/>
        </p:blipFill>
        <p:spPr>
          <a:xfrm>
            <a:off x="5099323" y="1957628"/>
            <a:ext cx="4783675" cy="4850544"/>
          </a:xfrm>
          <a:prstGeom prst="rect">
            <a:avLst/>
          </a:prstGeom>
        </p:spPr>
      </p:pic>
      <p:pic>
        <p:nvPicPr>
          <p:cNvPr id="1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318672C-B251-4764-32DD-BADB1325F1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65779" y="-870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413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2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794"/>
                            </p:stCondLst>
                            <p:childTnLst>
                              <p:par>
                                <p:cTn id="71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C08FFA0B-9A5F-F0ED-8D92-817DB55C02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709CEE-9E54-4F51-A081-A4E344D7F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53" y="0"/>
            <a:ext cx="10976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35768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DBCE58AC-BAD5-E219-2F29-2BFD6B5E2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381" b="19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42B5E5-D873-41E4-9377-E08A3EEE7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76" y="247650"/>
            <a:ext cx="6440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7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Hình ảnh 23" descr="Ảnh có chứa trong nhà, giường, phòng ngủ, đồ nội thất&#10;&#10;Mô tả được tạo tự động">
            <a:extLst>
              <a:ext uri="{FF2B5EF4-FFF2-40B4-BE49-F238E27FC236}">
                <a16:creationId xmlns:a16="http://schemas.microsoft.com/office/drawing/2014/main" id="{77172F6B-154A-119D-9E96-9F2D38AF11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D96689DC-F146-7F44-6E8E-1C7EEBF53049}"/>
              </a:ext>
            </a:extLst>
          </p:cNvPr>
          <p:cNvGrpSpPr/>
          <p:nvPr/>
        </p:nvGrpSpPr>
        <p:grpSpPr>
          <a:xfrm>
            <a:off x="4244453" y="245661"/>
            <a:ext cx="7665221" cy="3316405"/>
            <a:chOff x="4244453" y="245661"/>
            <a:chExt cx="7665221" cy="3316405"/>
          </a:xfrm>
        </p:grpSpPr>
        <p:sp>
          <p:nvSpPr>
            <p:cNvPr id="7" name="Bong bóng Lời nói: Hình chữ nhật với Góc Trò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4244453" y="245661"/>
              <a:ext cx="7665221" cy="3316405"/>
            </a:xfrm>
            <a:custGeom>
              <a:avLst/>
              <a:gdLst>
                <a:gd name="connsiteX0" fmla="*/ 0 w 7665221"/>
                <a:gd name="connsiteY0" fmla="*/ 552745 h 3316405"/>
                <a:gd name="connsiteX1" fmla="*/ 552745 w 7665221"/>
                <a:gd name="connsiteY1" fmla="*/ 0 h 3316405"/>
                <a:gd name="connsiteX2" fmla="*/ 1277537 w 7665221"/>
                <a:gd name="connsiteY2" fmla="*/ 0 h 3316405"/>
                <a:gd name="connsiteX3" fmla="*/ 1277537 w 7665221"/>
                <a:gd name="connsiteY3" fmla="*/ 0 h 3316405"/>
                <a:gd name="connsiteX4" fmla="*/ 3193842 w 7665221"/>
                <a:gd name="connsiteY4" fmla="*/ 0 h 3316405"/>
                <a:gd name="connsiteX5" fmla="*/ 7112476 w 7665221"/>
                <a:gd name="connsiteY5" fmla="*/ 0 h 3316405"/>
                <a:gd name="connsiteX6" fmla="*/ 7665221 w 7665221"/>
                <a:gd name="connsiteY6" fmla="*/ 552745 h 3316405"/>
                <a:gd name="connsiteX7" fmla="*/ 7665221 w 7665221"/>
                <a:gd name="connsiteY7" fmla="*/ 1934570 h 3316405"/>
                <a:gd name="connsiteX8" fmla="*/ 7665221 w 7665221"/>
                <a:gd name="connsiteY8" fmla="*/ 1934570 h 3316405"/>
                <a:gd name="connsiteX9" fmla="*/ 7665221 w 7665221"/>
                <a:gd name="connsiteY9" fmla="*/ 2763671 h 3316405"/>
                <a:gd name="connsiteX10" fmla="*/ 7665221 w 7665221"/>
                <a:gd name="connsiteY10" fmla="*/ 2763660 h 3316405"/>
                <a:gd name="connsiteX11" fmla="*/ 7112476 w 7665221"/>
                <a:gd name="connsiteY11" fmla="*/ 3316405 h 3316405"/>
                <a:gd name="connsiteX12" fmla="*/ 3193842 w 7665221"/>
                <a:gd name="connsiteY12" fmla="*/ 3316405 h 3316405"/>
                <a:gd name="connsiteX13" fmla="*/ 595511 w 7665221"/>
                <a:gd name="connsiteY13" fmla="*/ 3736063 h 3316405"/>
                <a:gd name="connsiteX14" fmla="*/ 1277537 w 7665221"/>
                <a:gd name="connsiteY14" fmla="*/ 3316405 h 3316405"/>
                <a:gd name="connsiteX15" fmla="*/ 552745 w 7665221"/>
                <a:gd name="connsiteY15" fmla="*/ 3316405 h 3316405"/>
                <a:gd name="connsiteX16" fmla="*/ 0 w 7665221"/>
                <a:gd name="connsiteY16" fmla="*/ 2763660 h 3316405"/>
                <a:gd name="connsiteX17" fmla="*/ 0 w 7665221"/>
                <a:gd name="connsiteY17" fmla="*/ 2763671 h 3316405"/>
                <a:gd name="connsiteX18" fmla="*/ 0 w 7665221"/>
                <a:gd name="connsiteY18" fmla="*/ 1934570 h 3316405"/>
                <a:gd name="connsiteX19" fmla="*/ 0 w 7665221"/>
                <a:gd name="connsiteY19" fmla="*/ 1934570 h 3316405"/>
                <a:gd name="connsiteX20" fmla="*/ 0 w 7665221"/>
                <a:gd name="connsiteY20" fmla="*/ 552745 h 331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665221" h="3316405" fill="none" extrusionOk="0">
                  <a:moveTo>
                    <a:pt x="0" y="552745"/>
                  </a:moveTo>
                  <a:cubicBezTo>
                    <a:pt x="-23401" y="224731"/>
                    <a:pt x="215411" y="14514"/>
                    <a:pt x="552745" y="0"/>
                  </a:cubicBezTo>
                  <a:cubicBezTo>
                    <a:pt x="770873" y="-55964"/>
                    <a:pt x="957640" y="1957"/>
                    <a:pt x="1277537" y="0"/>
                  </a:cubicBezTo>
                  <a:lnTo>
                    <a:pt x="1277537" y="0"/>
                  </a:lnTo>
                  <a:cubicBezTo>
                    <a:pt x="2034804" y="123775"/>
                    <a:pt x="2460685" y="-75462"/>
                    <a:pt x="3193842" y="0"/>
                  </a:cubicBezTo>
                  <a:cubicBezTo>
                    <a:pt x="4346012" y="-48613"/>
                    <a:pt x="5556742" y="-35442"/>
                    <a:pt x="7112476" y="0"/>
                  </a:cubicBezTo>
                  <a:cubicBezTo>
                    <a:pt x="7383670" y="21983"/>
                    <a:pt x="7655339" y="243991"/>
                    <a:pt x="7665221" y="552745"/>
                  </a:cubicBezTo>
                  <a:cubicBezTo>
                    <a:pt x="7780629" y="826737"/>
                    <a:pt x="7592651" y="1621056"/>
                    <a:pt x="7665221" y="1934570"/>
                  </a:cubicBezTo>
                  <a:lnTo>
                    <a:pt x="7665221" y="1934570"/>
                  </a:lnTo>
                  <a:cubicBezTo>
                    <a:pt x="7732827" y="2250822"/>
                    <a:pt x="7614014" y="2520501"/>
                    <a:pt x="7665221" y="2763671"/>
                  </a:cubicBezTo>
                  <a:cubicBezTo>
                    <a:pt x="7665221" y="2763667"/>
                    <a:pt x="7665222" y="2763660"/>
                    <a:pt x="7665221" y="2763660"/>
                  </a:cubicBezTo>
                  <a:cubicBezTo>
                    <a:pt x="7694283" y="3030143"/>
                    <a:pt x="7379828" y="3323866"/>
                    <a:pt x="7112476" y="3316405"/>
                  </a:cubicBezTo>
                  <a:cubicBezTo>
                    <a:pt x="6304155" y="3380210"/>
                    <a:pt x="4411411" y="3424322"/>
                    <a:pt x="3193842" y="3316405"/>
                  </a:cubicBezTo>
                  <a:cubicBezTo>
                    <a:pt x="2859574" y="3458376"/>
                    <a:pt x="1251291" y="3771727"/>
                    <a:pt x="595511" y="3736063"/>
                  </a:cubicBezTo>
                  <a:cubicBezTo>
                    <a:pt x="663667" y="3641953"/>
                    <a:pt x="944134" y="3464243"/>
                    <a:pt x="1277537" y="3316405"/>
                  </a:cubicBezTo>
                  <a:cubicBezTo>
                    <a:pt x="1149770" y="3261279"/>
                    <a:pt x="874683" y="3331102"/>
                    <a:pt x="552745" y="3316405"/>
                  </a:cubicBezTo>
                  <a:cubicBezTo>
                    <a:pt x="245806" y="3291551"/>
                    <a:pt x="17397" y="3086516"/>
                    <a:pt x="0" y="2763660"/>
                  </a:cubicBezTo>
                  <a:cubicBezTo>
                    <a:pt x="1" y="2763664"/>
                    <a:pt x="-1" y="2763666"/>
                    <a:pt x="0" y="2763671"/>
                  </a:cubicBezTo>
                  <a:cubicBezTo>
                    <a:pt x="-55135" y="2519486"/>
                    <a:pt x="-21351" y="2097297"/>
                    <a:pt x="0" y="1934570"/>
                  </a:cubicBezTo>
                  <a:lnTo>
                    <a:pt x="0" y="1934570"/>
                  </a:lnTo>
                  <a:cubicBezTo>
                    <a:pt x="103630" y="1714980"/>
                    <a:pt x="119218" y="1158787"/>
                    <a:pt x="0" y="552745"/>
                  </a:cubicBezTo>
                  <a:close/>
                </a:path>
                <a:path w="7665221" h="3316405" stroke="0" extrusionOk="0">
                  <a:moveTo>
                    <a:pt x="0" y="552745"/>
                  </a:moveTo>
                  <a:cubicBezTo>
                    <a:pt x="38679" y="243051"/>
                    <a:pt x="298168" y="-3383"/>
                    <a:pt x="552745" y="0"/>
                  </a:cubicBezTo>
                  <a:cubicBezTo>
                    <a:pt x="735530" y="-27002"/>
                    <a:pt x="1156137" y="-47104"/>
                    <a:pt x="1277537" y="0"/>
                  </a:cubicBezTo>
                  <a:lnTo>
                    <a:pt x="1277537" y="0"/>
                  </a:lnTo>
                  <a:cubicBezTo>
                    <a:pt x="1885546" y="28635"/>
                    <a:pt x="2955282" y="105642"/>
                    <a:pt x="3193842" y="0"/>
                  </a:cubicBezTo>
                  <a:cubicBezTo>
                    <a:pt x="4119563" y="-81599"/>
                    <a:pt x="5272394" y="-154300"/>
                    <a:pt x="7112476" y="0"/>
                  </a:cubicBezTo>
                  <a:cubicBezTo>
                    <a:pt x="7440180" y="47305"/>
                    <a:pt x="7656245" y="250523"/>
                    <a:pt x="7665221" y="552745"/>
                  </a:cubicBezTo>
                  <a:cubicBezTo>
                    <a:pt x="7700092" y="717021"/>
                    <a:pt x="7739625" y="1287944"/>
                    <a:pt x="7665221" y="1934570"/>
                  </a:cubicBezTo>
                  <a:lnTo>
                    <a:pt x="7665221" y="1934570"/>
                  </a:lnTo>
                  <a:cubicBezTo>
                    <a:pt x="7616913" y="2197198"/>
                    <a:pt x="7620085" y="2574423"/>
                    <a:pt x="7665221" y="2763671"/>
                  </a:cubicBezTo>
                  <a:cubicBezTo>
                    <a:pt x="7665220" y="2763668"/>
                    <a:pt x="7665220" y="2763662"/>
                    <a:pt x="7665221" y="2763660"/>
                  </a:cubicBezTo>
                  <a:cubicBezTo>
                    <a:pt x="7659720" y="3069275"/>
                    <a:pt x="7414915" y="3332495"/>
                    <a:pt x="7112476" y="3316405"/>
                  </a:cubicBezTo>
                  <a:cubicBezTo>
                    <a:pt x="5351400" y="3238805"/>
                    <a:pt x="3651492" y="3343674"/>
                    <a:pt x="3193842" y="3316405"/>
                  </a:cubicBezTo>
                  <a:cubicBezTo>
                    <a:pt x="2940397" y="3502980"/>
                    <a:pt x="1453893" y="3535682"/>
                    <a:pt x="595511" y="3736063"/>
                  </a:cubicBezTo>
                  <a:cubicBezTo>
                    <a:pt x="847857" y="3513234"/>
                    <a:pt x="1091508" y="3448804"/>
                    <a:pt x="1277537" y="3316405"/>
                  </a:cubicBezTo>
                  <a:cubicBezTo>
                    <a:pt x="997129" y="3367573"/>
                    <a:pt x="730529" y="3325300"/>
                    <a:pt x="552745" y="3316405"/>
                  </a:cubicBezTo>
                  <a:cubicBezTo>
                    <a:pt x="242096" y="3348067"/>
                    <a:pt x="-56385" y="3056091"/>
                    <a:pt x="0" y="2763660"/>
                  </a:cubicBezTo>
                  <a:cubicBezTo>
                    <a:pt x="-1" y="2763665"/>
                    <a:pt x="1" y="2763667"/>
                    <a:pt x="0" y="2763671"/>
                  </a:cubicBezTo>
                  <a:cubicBezTo>
                    <a:pt x="-65543" y="2352113"/>
                    <a:pt x="9942" y="2340261"/>
                    <a:pt x="0" y="1934570"/>
                  </a:cubicBezTo>
                  <a:lnTo>
                    <a:pt x="0" y="1934570"/>
                  </a:lnTo>
                  <a:cubicBezTo>
                    <a:pt x="-119533" y="1697496"/>
                    <a:pt x="46843" y="983536"/>
                    <a:pt x="0" y="552745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wedgeRoundRectCallout">
                      <a:avLst>
                        <a:gd name="adj1" fmla="val -42231"/>
                        <a:gd name="adj2" fmla="val 6265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EE0024A5-55B4-A1FF-FDDD-C3353294CB57}"/>
                </a:ext>
              </a:extLst>
            </p:cNvPr>
            <p:cNvSpPr txBox="1"/>
            <p:nvPr/>
          </p:nvSpPr>
          <p:spPr>
            <a:xfrm>
              <a:off x="4525832" y="472702"/>
              <a:ext cx="7102461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altLang="zh-CN" sz="45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ôm nay là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một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ngày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đặc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biệt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với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bạn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nhỏ,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hãy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cùng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đánh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thức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bạn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nhỏ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bằng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cách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múa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theo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bài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nhạc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nào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các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bạn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! </a:t>
              </a:r>
              <a:endParaRPr lang="en-US" altLang="zh-CN" sz="4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74472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Hình ảnh 23" descr="Ảnh có chứa trong nhà, giường, phòng ngủ, đồ nội thất&#10;&#10;Mô tả được tạo tự động">
            <a:extLst>
              <a:ext uri="{FF2B5EF4-FFF2-40B4-BE49-F238E27FC236}">
                <a16:creationId xmlns:a16="http://schemas.microsoft.com/office/drawing/2014/main" id="{77172F6B-154A-119D-9E96-9F2D38AF11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Vận động theo nhạc khối Nhà Trẻ(BANANA CHACHA)">
            <a:hlinkClick r:id="" action="ppaction://media"/>
            <a:extLst>
              <a:ext uri="{FF2B5EF4-FFF2-40B4-BE49-F238E27FC236}">
                <a16:creationId xmlns:a16="http://schemas.microsoft.com/office/drawing/2014/main" id="{2F7CAE58-7EFE-BF1C-F3E0-460EF8A7552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880" end="6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904" y="128800"/>
            <a:ext cx="11332191" cy="6374357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007218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8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trong nhà, ghế, đồ nội thất, phòng ngủ&#10;&#10;Mô tả được tạo tự động">
            <a:extLst>
              <a:ext uri="{FF2B5EF4-FFF2-40B4-BE49-F238E27FC236}">
                <a16:creationId xmlns:a16="http://schemas.microsoft.com/office/drawing/2014/main" id="{B8C76C83-BACC-7F6A-E3C1-FDEBA3C1AF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Hình ảnh 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E99B35A-71BF-5896-709A-7DB2F9F62A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t="33233" r="75484" b="41152"/>
          <a:stretch/>
        </p:blipFill>
        <p:spPr>
          <a:xfrm>
            <a:off x="865733" y="1801504"/>
            <a:ext cx="3228597" cy="2374711"/>
          </a:xfrm>
          <a:prstGeom prst="rect">
            <a:avLst/>
          </a:prstGeom>
        </p:spPr>
      </p:pic>
      <p:pic>
        <p:nvPicPr>
          <p:cNvPr id="9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4C92F7B-7BCF-5C82-72E4-A5E78C67D5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53.6938"/>
                  <p14:fade out="1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865773"/>
            <a:ext cx="609600" cy="609600"/>
          </a:xfrm>
          <a:prstGeom prst="rect">
            <a:avLst/>
          </a:prstGeom>
        </p:spPr>
      </p:pic>
      <p:grpSp>
        <p:nvGrpSpPr>
          <p:cNvPr id="10" name="Nhóm 9">
            <a:extLst>
              <a:ext uri="{FF2B5EF4-FFF2-40B4-BE49-F238E27FC236}">
                <a16:creationId xmlns:a16="http://schemas.microsoft.com/office/drawing/2014/main" id="{CC100A87-8D4F-3EEE-83DA-D12C2910F8B0}"/>
              </a:ext>
            </a:extLst>
          </p:cNvPr>
          <p:cNvGrpSpPr/>
          <p:nvPr/>
        </p:nvGrpSpPr>
        <p:grpSpPr>
          <a:xfrm>
            <a:off x="4094330" y="982640"/>
            <a:ext cx="7665221" cy="2193876"/>
            <a:chOff x="4244453" y="245661"/>
            <a:chExt cx="7665221" cy="3316405"/>
          </a:xfrm>
        </p:grpSpPr>
        <p:sp>
          <p:nvSpPr>
            <p:cNvPr id="11" name="Bong bóng Lời nói: Hình chữ nhật với Góc Tròn 10">
              <a:extLst>
                <a:ext uri="{FF2B5EF4-FFF2-40B4-BE49-F238E27FC236}">
                  <a16:creationId xmlns:a16="http://schemas.microsoft.com/office/drawing/2014/main" id="{0A34D4C1-A744-056E-1F02-4036B79924BF}"/>
                </a:ext>
              </a:extLst>
            </p:cNvPr>
            <p:cNvSpPr/>
            <p:nvPr/>
          </p:nvSpPr>
          <p:spPr>
            <a:xfrm>
              <a:off x="4244453" y="245661"/>
              <a:ext cx="7665221" cy="3316405"/>
            </a:xfrm>
            <a:custGeom>
              <a:avLst/>
              <a:gdLst>
                <a:gd name="connsiteX0" fmla="*/ 0 w 7665221"/>
                <a:gd name="connsiteY0" fmla="*/ 552745 h 3316405"/>
                <a:gd name="connsiteX1" fmla="*/ 552745 w 7665221"/>
                <a:gd name="connsiteY1" fmla="*/ 0 h 3316405"/>
                <a:gd name="connsiteX2" fmla="*/ 1277537 w 7665221"/>
                <a:gd name="connsiteY2" fmla="*/ 0 h 3316405"/>
                <a:gd name="connsiteX3" fmla="*/ 1277537 w 7665221"/>
                <a:gd name="connsiteY3" fmla="*/ 0 h 3316405"/>
                <a:gd name="connsiteX4" fmla="*/ 3193842 w 7665221"/>
                <a:gd name="connsiteY4" fmla="*/ 0 h 3316405"/>
                <a:gd name="connsiteX5" fmla="*/ 7112476 w 7665221"/>
                <a:gd name="connsiteY5" fmla="*/ 0 h 3316405"/>
                <a:gd name="connsiteX6" fmla="*/ 7665221 w 7665221"/>
                <a:gd name="connsiteY6" fmla="*/ 552745 h 3316405"/>
                <a:gd name="connsiteX7" fmla="*/ 7665221 w 7665221"/>
                <a:gd name="connsiteY7" fmla="*/ 1934570 h 3316405"/>
                <a:gd name="connsiteX8" fmla="*/ 7665221 w 7665221"/>
                <a:gd name="connsiteY8" fmla="*/ 1934570 h 3316405"/>
                <a:gd name="connsiteX9" fmla="*/ 7665221 w 7665221"/>
                <a:gd name="connsiteY9" fmla="*/ 2763671 h 3316405"/>
                <a:gd name="connsiteX10" fmla="*/ 7665221 w 7665221"/>
                <a:gd name="connsiteY10" fmla="*/ 2763660 h 3316405"/>
                <a:gd name="connsiteX11" fmla="*/ 7112476 w 7665221"/>
                <a:gd name="connsiteY11" fmla="*/ 3316405 h 3316405"/>
                <a:gd name="connsiteX12" fmla="*/ 3193842 w 7665221"/>
                <a:gd name="connsiteY12" fmla="*/ 3316405 h 3316405"/>
                <a:gd name="connsiteX13" fmla="*/ 595511 w 7665221"/>
                <a:gd name="connsiteY13" fmla="*/ 3736063 h 3316405"/>
                <a:gd name="connsiteX14" fmla="*/ 1277537 w 7665221"/>
                <a:gd name="connsiteY14" fmla="*/ 3316405 h 3316405"/>
                <a:gd name="connsiteX15" fmla="*/ 552745 w 7665221"/>
                <a:gd name="connsiteY15" fmla="*/ 3316405 h 3316405"/>
                <a:gd name="connsiteX16" fmla="*/ 0 w 7665221"/>
                <a:gd name="connsiteY16" fmla="*/ 2763660 h 3316405"/>
                <a:gd name="connsiteX17" fmla="*/ 0 w 7665221"/>
                <a:gd name="connsiteY17" fmla="*/ 2763671 h 3316405"/>
                <a:gd name="connsiteX18" fmla="*/ 0 w 7665221"/>
                <a:gd name="connsiteY18" fmla="*/ 1934570 h 3316405"/>
                <a:gd name="connsiteX19" fmla="*/ 0 w 7665221"/>
                <a:gd name="connsiteY19" fmla="*/ 1934570 h 3316405"/>
                <a:gd name="connsiteX20" fmla="*/ 0 w 7665221"/>
                <a:gd name="connsiteY20" fmla="*/ 552745 h 331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665221" h="3316405" fill="none" extrusionOk="0">
                  <a:moveTo>
                    <a:pt x="0" y="552745"/>
                  </a:moveTo>
                  <a:cubicBezTo>
                    <a:pt x="-23401" y="224731"/>
                    <a:pt x="215411" y="14514"/>
                    <a:pt x="552745" y="0"/>
                  </a:cubicBezTo>
                  <a:cubicBezTo>
                    <a:pt x="770873" y="-55964"/>
                    <a:pt x="957640" y="1957"/>
                    <a:pt x="1277537" y="0"/>
                  </a:cubicBezTo>
                  <a:lnTo>
                    <a:pt x="1277537" y="0"/>
                  </a:lnTo>
                  <a:cubicBezTo>
                    <a:pt x="2034804" y="123775"/>
                    <a:pt x="2460685" y="-75462"/>
                    <a:pt x="3193842" y="0"/>
                  </a:cubicBezTo>
                  <a:cubicBezTo>
                    <a:pt x="4346012" y="-48613"/>
                    <a:pt x="5556742" y="-35442"/>
                    <a:pt x="7112476" y="0"/>
                  </a:cubicBezTo>
                  <a:cubicBezTo>
                    <a:pt x="7383670" y="21983"/>
                    <a:pt x="7655339" y="243991"/>
                    <a:pt x="7665221" y="552745"/>
                  </a:cubicBezTo>
                  <a:cubicBezTo>
                    <a:pt x="7780629" y="826737"/>
                    <a:pt x="7592651" y="1621056"/>
                    <a:pt x="7665221" y="1934570"/>
                  </a:cubicBezTo>
                  <a:lnTo>
                    <a:pt x="7665221" y="1934570"/>
                  </a:lnTo>
                  <a:cubicBezTo>
                    <a:pt x="7732827" y="2250822"/>
                    <a:pt x="7614014" y="2520501"/>
                    <a:pt x="7665221" y="2763671"/>
                  </a:cubicBezTo>
                  <a:cubicBezTo>
                    <a:pt x="7665221" y="2763667"/>
                    <a:pt x="7665222" y="2763660"/>
                    <a:pt x="7665221" y="2763660"/>
                  </a:cubicBezTo>
                  <a:cubicBezTo>
                    <a:pt x="7694283" y="3030143"/>
                    <a:pt x="7379828" y="3323866"/>
                    <a:pt x="7112476" y="3316405"/>
                  </a:cubicBezTo>
                  <a:cubicBezTo>
                    <a:pt x="6304155" y="3380210"/>
                    <a:pt x="4411411" y="3424322"/>
                    <a:pt x="3193842" y="3316405"/>
                  </a:cubicBezTo>
                  <a:cubicBezTo>
                    <a:pt x="2859574" y="3458376"/>
                    <a:pt x="1251291" y="3771727"/>
                    <a:pt x="595511" y="3736063"/>
                  </a:cubicBezTo>
                  <a:cubicBezTo>
                    <a:pt x="663667" y="3641953"/>
                    <a:pt x="944134" y="3464243"/>
                    <a:pt x="1277537" y="3316405"/>
                  </a:cubicBezTo>
                  <a:cubicBezTo>
                    <a:pt x="1149770" y="3261279"/>
                    <a:pt x="874683" y="3331102"/>
                    <a:pt x="552745" y="3316405"/>
                  </a:cubicBezTo>
                  <a:cubicBezTo>
                    <a:pt x="245806" y="3291551"/>
                    <a:pt x="17397" y="3086516"/>
                    <a:pt x="0" y="2763660"/>
                  </a:cubicBezTo>
                  <a:cubicBezTo>
                    <a:pt x="1" y="2763664"/>
                    <a:pt x="-1" y="2763666"/>
                    <a:pt x="0" y="2763671"/>
                  </a:cubicBezTo>
                  <a:cubicBezTo>
                    <a:pt x="-55135" y="2519486"/>
                    <a:pt x="-21351" y="2097297"/>
                    <a:pt x="0" y="1934570"/>
                  </a:cubicBezTo>
                  <a:lnTo>
                    <a:pt x="0" y="1934570"/>
                  </a:lnTo>
                  <a:cubicBezTo>
                    <a:pt x="103630" y="1714980"/>
                    <a:pt x="119218" y="1158787"/>
                    <a:pt x="0" y="552745"/>
                  </a:cubicBezTo>
                  <a:close/>
                </a:path>
                <a:path w="7665221" h="3316405" stroke="0" extrusionOk="0">
                  <a:moveTo>
                    <a:pt x="0" y="552745"/>
                  </a:moveTo>
                  <a:cubicBezTo>
                    <a:pt x="38679" y="243051"/>
                    <a:pt x="298168" y="-3383"/>
                    <a:pt x="552745" y="0"/>
                  </a:cubicBezTo>
                  <a:cubicBezTo>
                    <a:pt x="735530" y="-27002"/>
                    <a:pt x="1156137" y="-47104"/>
                    <a:pt x="1277537" y="0"/>
                  </a:cubicBezTo>
                  <a:lnTo>
                    <a:pt x="1277537" y="0"/>
                  </a:lnTo>
                  <a:cubicBezTo>
                    <a:pt x="1885546" y="28635"/>
                    <a:pt x="2955282" y="105642"/>
                    <a:pt x="3193842" y="0"/>
                  </a:cubicBezTo>
                  <a:cubicBezTo>
                    <a:pt x="4119563" y="-81599"/>
                    <a:pt x="5272394" y="-154300"/>
                    <a:pt x="7112476" y="0"/>
                  </a:cubicBezTo>
                  <a:cubicBezTo>
                    <a:pt x="7440180" y="47305"/>
                    <a:pt x="7656245" y="250523"/>
                    <a:pt x="7665221" y="552745"/>
                  </a:cubicBezTo>
                  <a:cubicBezTo>
                    <a:pt x="7700092" y="717021"/>
                    <a:pt x="7739625" y="1287944"/>
                    <a:pt x="7665221" y="1934570"/>
                  </a:cubicBezTo>
                  <a:lnTo>
                    <a:pt x="7665221" y="1934570"/>
                  </a:lnTo>
                  <a:cubicBezTo>
                    <a:pt x="7616913" y="2197198"/>
                    <a:pt x="7620085" y="2574423"/>
                    <a:pt x="7665221" y="2763671"/>
                  </a:cubicBezTo>
                  <a:cubicBezTo>
                    <a:pt x="7665220" y="2763668"/>
                    <a:pt x="7665220" y="2763662"/>
                    <a:pt x="7665221" y="2763660"/>
                  </a:cubicBezTo>
                  <a:cubicBezTo>
                    <a:pt x="7659720" y="3069275"/>
                    <a:pt x="7414915" y="3332495"/>
                    <a:pt x="7112476" y="3316405"/>
                  </a:cubicBezTo>
                  <a:cubicBezTo>
                    <a:pt x="5351400" y="3238805"/>
                    <a:pt x="3651492" y="3343674"/>
                    <a:pt x="3193842" y="3316405"/>
                  </a:cubicBezTo>
                  <a:cubicBezTo>
                    <a:pt x="2940397" y="3502980"/>
                    <a:pt x="1453893" y="3535682"/>
                    <a:pt x="595511" y="3736063"/>
                  </a:cubicBezTo>
                  <a:cubicBezTo>
                    <a:pt x="847857" y="3513234"/>
                    <a:pt x="1091508" y="3448804"/>
                    <a:pt x="1277537" y="3316405"/>
                  </a:cubicBezTo>
                  <a:cubicBezTo>
                    <a:pt x="997129" y="3367573"/>
                    <a:pt x="730529" y="3325300"/>
                    <a:pt x="552745" y="3316405"/>
                  </a:cubicBezTo>
                  <a:cubicBezTo>
                    <a:pt x="242096" y="3348067"/>
                    <a:pt x="-56385" y="3056091"/>
                    <a:pt x="0" y="2763660"/>
                  </a:cubicBezTo>
                  <a:cubicBezTo>
                    <a:pt x="-1" y="2763665"/>
                    <a:pt x="1" y="2763667"/>
                    <a:pt x="0" y="2763671"/>
                  </a:cubicBezTo>
                  <a:cubicBezTo>
                    <a:pt x="-65543" y="2352113"/>
                    <a:pt x="9942" y="2340261"/>
                    <a:pt x="0" y="1934570"/>
                  </a:cubicBezTo>
                  <a:lnTo>
                    <a:pt x="0" y="1934570"/>
                  </a:lnTo>
                  <a:cubicBezTo>
                    <a:pt x="-119533" y="1697496"/>
                    <a:pt x="46843" y="983536"/>
                    <a:pt x="0" y="552745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wedgeRoundRectCallout">
                      <a:avLst>
                        <a:gd name="adj1" fmla="val -42231"/>
                        <a:gd name="adj2" fmla="val 6265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4B87C38D-5243-5E89-2B73-A765DEE80718}"/>
                </a:ext>
              </a:extLst>
            </p:cNvPr>
            <p:cNvSpPr txBox="1"/>
            <p:nvPr/>
          </p:nvSpPr>
          <p:spPr>
            <a:xfrm>
              <a:off x="4525832" y="617116"/>
              <a:ext cx="7102461" cy="18994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Các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bạn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múa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đẹp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quá!</a:t>
              </a:r>
              <a:r>
                <a:rPr lang="en-US" altLang="zh-CN" sz="45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5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đã </a:t>
              </a:r>
              <a:r>
                <a:rPr lang="en-US" altLang="zh-CN" sz="45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thức</a:t>
              </a:r>
              <a:r>
                <a:rPr lang="en-US" altLang="zh-CN" sz="45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dậy</a:t>
              </a:r>
              <a:r>
                <a:rPr lang="en-US" altLang="zh-CN" sz="45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rồi</a:t>
              </a:r>
              <a:r>
                <a:rPr lang="en-US" altLang="zh-CN" sz="45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đây!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99944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DBCE58AC-BAD5-E219-2F29-2BFD6B5E2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381" b="19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AE802C-C35D-4F88-A37B-2CD4626E9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152" y="1028700"/>
            <a:ext cx="7081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1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77726CB-5DED-E8C6-3222-219D527EF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Hình ảnh 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B5C373E-0771-CEB1-A279-4D828A6BA9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-3354264" y="529776"/>
            <a:ext cx="3643951" cy="6478136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E83A053A-A698-5E65-AF88-F1805F1591AD}"/>
              </a:ext>
            </a:extLst>
          </p:cNvPr>
          <p:cNvGrpSpPr/>
          <p:nvPr/>
        </p:nvGrpSpPr>
        <p:grpSpPr>
          <a:xfrm>
            <a:off x="3643951" y="386062"/>
            <a:ext cx="8084736" cy="3878384"/>
            <a:chOff x="4244453" y="245659"/>
            <a:chExt cx="7665221" cy="4885961"/>
          </a:xfrm>
        </p:grpSpPr>
        <p:sp>
          <p:nvSpPr>
            <p:cNvPr id="9" name="Bong bóng Lời nói: Hình chữ nhật với Góc Tròn 8">
              <a:extLst>
                <a:ext uri="{FF2B5EF4-FFF2-40B4-BE49-F238E27FC236}">
                  <a16:creationId xmlns:a16="http://schemas.microsoft.com/office/drawing/2014/main" id="{636308EA-64A2-D570-C0F8-AD92A6086053}"/>
                </a:ext>
              </a:extLst>
            </p:cNvPr>
            <p:cNvSpPr/>
            <p:nvPr/>
          </p:nvSpPr>
          <p:spPr>
            <a:xfrm>
              <a:off x="4244453" y="245659"/>
              <a:ext cx="7665221" cy="4885961"/>
            </a:xfrm>
            <a:custGeom>
              <a:avLst/>
              <a:gdLst>
                <a:gd name="connsiteX0" fmla="*/ 0 w 7665221"/>
                <a:gd name="connsiteY0" fmla="*/ 814343 h 4885961"/>
                <a:gd name="connsiteX1" fmla="*/ 814343 w 7665221"/>
                <a:gd name="connsiteY1" fmla="*/ 0 h 4885961"/>
                <a:gd name="connsiteX2" fmla="*/ 1277537 w 7665221"/>
                <a:gd name="connsiteY2" fmla="*/ 0 h 4885961"/>
                <a:gd name="connsiteX3" fmla="*/ 1277537 w 7665221"/>
                <a:gd name="connsiteY3" fmla="*/ 0 h 4885961"/>
                <a:gd name="connsiteX4" fmla="*/ 3193842 w 7665221"/>
                <a:gd name="connsiteY4" fmla="*/ 0 h 4885961"/>
                <a:gd name="connsiteX5" fmla="*/ 6850878 w 7665221"/>
                <a:gd name="connsiteY5" fmla="*/ 0 h 4885961"/>
                <a:gd name="connsiteX6" fmla="*/ 7665221 w 7665221"/>
                <a:gd name="connsiteY6" fmla="*/ 814343 h 4885961"/>
                <a:gd name="connsiteX7" fmla="*/ 7665221 w 7665221"/>
                <a:gd name="connsiteY7" fmla="*/ 2850144 h 4885961"/>
                <a:gd name="connsiteX8" fmla="*/ 7665221 w 7665221"/>
                <a:gd name="connsiteY8" fmla="*/ 2850144 h 4885961"/>
                <a:gd name="connsiteX9" fmla="*/ 7665221 w 7665221"/>
                <a:gd name="connsiteY9" fmla="*/ 4071634 h 4885961"/>
                <a:gd name="connsiteX10" fmla="*/ 7665221 w 7665221"/>
                <a:gd name="connsiteY10" fmla="*/ 4071618 h 4885961"/>
                <a:gd name="connsiteX11" fmla="*/ 6850878 w 7665221"/>
                <a:gd name="connsiteY11" fmla="*/ 4885961 h 4885961"/>
                <a:gd name="connsiteX12" fmla="*/ 3193842 w 7665221"/>
                <a:gd name="connsiteY12" fmla="*/ 4885961 h 4885961"/>
                <a:gd name="connsiteX13" fmla="*/ 1277537 w 7665221"/>
                <a:gd name="connsiteY13" fmla="*/ 4885961 h 4885961"/>
                <a:gd name="connsiteX14" fmla="*/ 1277537 w 7665221"/>
                <a:gd name="connsiteY14" fmla="*/ 4885961 h 4885961"/>
                <a:gd name="connsiteX15" fmla="*/ 814343 w 7665221"/>
                <a:gd name="connsiteY15" fmla="*/ 4885961 h 4885961"/>
                <a:gd name="connsiteX16" fmla="*/ 0 w 7665221"/>
                <a:gd name="connsiteY16" fmla="*/ 4071618 h 4885961"/>
                <a:gd name="connsiteX17" fmla="*/ 0 w 7665221"/>
                <a:gd name="connsiteY17" fmla="*/ 4071634 h 4885961"/>
                <a:gd name="connsiteX18" fmla="*/ -550669 w 7665221"/>
                <a:gd name="connsiteY18" fmla="*/ 3356509 h 4885961"/>
                <a:gd name="connsiteX19" fmla="*/ 0 w 7665221"/>
                <a:gd name="connsiteY19" fmla="*/ 2850144 h 4885961"/>
                <a:gd name="connsiteX20" fmla="*/ 0 w 7665221"/>
                <a:gd name="connsiteY20" fmla="*/ 814343 h 4885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665221" h="4885961" fill="none" extrusionOk="0">
                  <a:moveTo>
                    <a:pt x="0" y="814343"/>
                  </a:moveTo>
                  <a:cubicBezTo>
                    <a:pt x="-35658" y="329943"/>
                    <a:pt x="334571" y="13592"/>
                    <a:pt x="814343" y="0"/>
                  </a:cubicBezTo>
                  <a:cubicBezTo>
                    <a:pt x="945804" y="-23885"/>
                    <a:pt x="1076845" y="-30987"/>
                    <a:pt x="1277537" y="0"/>
                  </a:cubicBezTo>
                  <a:lnTo>
                    <a:pt x="1277537" y="0"/>
                  </a:lnTo>
                  <a:cubicBezTo>
                    <a:pt x="2034804" y="123775"/>
                    <a:pt x="2460685" y="-75462"/>
                    <a:pt x="3193842" y="0"/>
                  </a:cubicBezTo>
                  <a:cubicBezTo>
                    <a:pt x="4708233" y="-48613"/>
                    <a:pt x="5237794" y="-35442"/>
                    <a:pt x="6850878" y="0"/>
                  </a:cubicBezTo>
                  <a:cubicBezTo>
                    <a:pt x="7258347" y="27274"/>
                    <a:pt x="7624970" y="350415"/>
                    <a:pt x="7665221" y="814343"/>
                  </a:cubicBezTo>
                  <a:cubicBezTo>
                    <a:pt x="7744288" y="1588194"/>
                    <a:pt x="7700429" y="1964611"/>
                    <a:pt x="7665221" y="2850144"/>
                  </a:cubicBezTo>
                  <a:lnTo>
                    <a:pt x="7665221" y="2850144"/>
                  </a:lnTo>
                  <a:cubicBezTo>
                    <a:pt x="7615854" y="3203602"/>
                    <a:pt x="7618828" y="3756496"/>
                    <a:pt x="7665221" y="4071634"/>
                  </a:cubicBezTo>
                  <a:cubicBezTo>
                    <a:pt x="7665221" y="4071626"/>
                    <a:pt x="7665220" y="4071623"/>
                    <a:pt x="7665221" y="4071618"/>
                  </a:cubicBezTo>
                  <a:cubicBezTo>
                    <a:pt x="7690444" y="4487701"/>
                    <a:pt x="7225254" y="4900791"/>
                    <a:pt x="6850878" y="4885961"/>
                  </a:cubicBezTo>
                  <a:cubicBezTo>
                    <a:pt x="5787108" y="4949766"/>
                    <a:pt x="3702051" y="4993878"/>
                    <a:pt x="3193842" y="4885961"/>
                  </a:cubicBezTo>
                  <a:cubicBezTo>
                    <a:pt x="2699272" y="4972819"/>
                    <a:pt x="1547323" y="5025729"/>
                    <a:pt x="1277537" y="4885961"/>
                  </a:cubicBezTo>
                  <a:lnTo>
                    <a:pt x="1277537" y="4885961"/>
                  </a:lnTo>
                  <a:cubicBezTo>
                    <a:pt x="1114547" y="4917515"/>
                    <a:pt x="986227" y="4883560"/>
                    <a:pt x="814343" y="4885961"/>
                  </a:cubicBezTo>
                  <a:cubicBezTo>
                    <a:pt x="314348" y="4931922"/>
                    <a:pt x="10765" y="4453406"/>
                    <a:pt x="0" y="4071618"/>
                  </a:cubicBezTo>
                  <a:cubicBezTo>
                    <a:pt x="1" y="4071622"/>
                    <a:pt x="-1" y="4071629"/>
                    <a:pt x="0" y="4071634"/>
                  </a:cubicBezTo>
                  <a:cubicBezTo>
                    <a:pt x="-192753" y="3825458"/>
                    <a:pt x="-234163" y="3657870"/>
                    <a:pt x="-550669" y="3356509"/>
                  </a:cubicBezTo>
                  <a:cubicBezTo>
                    <a:pt x="-372888" y="3250322"/>
                    <a:pt x="-91984" y="2942858"/>
                    <a:pt x="0" y="2850144"/>
                  </a:cubicBezTo>
                  <a:cubicBezTo>
                    <a:pt x="-84271" y="1922165"/>
                    <a:pt x="-164383" y="1233801"/>
                    <a:pt x="0" y="814343"/>
                  </a:cubicBezTo>
                  <a:close/>
                </a:path>
                <a:path w="7665221" h="4885961" stroke="0" extrusionOk="0">
                  <a:moveTo>
                    <a:pt x="0" y="814343"/>
                  </a:moveTo>
                  <a:cubicBezTo>
                    <a:pt x="82396" y="355176"/>
                    <a:pt x="411651" y="-3140"/>
                    <a:pt x="814343" y="0"/>
                  </a:cubicBezTo>
                  <a:cubicBezTo>
                    <a:pt x="1029399" y="39475"/>
                    <a:pt x="1212982" y="40839"/>
                    <a:pt x="1277537" y="0"/>
                  </a:cubicBezTo>
                  <a:lnTo>
                    <a:pt x="1277537" y="0"/>
                  </a:lnTo>
                  <a:cubicBezTo>
                    <a:pt x="1885546" y="28635"/>
                    <a:pt x="2955282" y="105642"/>
                    <a:pt x="3193842" y="0"/>
                  </a:cubicBezTo>
                  <a:cubicBezTo>
                    <a:pt x="4682529" y="-81599"/>
                    <a:pt x="5102886" y="-154300"/>
                    <a:pt x="6850878" y="0"/>
                  </a:cubicBezTo>
                  <a:cubicBezTo>
                    <a:pt x="7324512" y="50371"/>
                    <a:pt x="7613969" y="382012"/>
                    <a:pt x="7665221" y="814343"/>
                  </a:cubicBezTo>
                  <a:cubicBezTo>
                    <a:pt x="7709441" y="1135886"/>
                    <a:pt x="7635839" y="2574353"/>
                    <a:pt x="7665221" y="2850144"/>
                  </a:cubicBezTo>
                  <a:lnTo>
                    <a:pt x="7665221" y="2850144"/>
                  </a:lnTo>
                  <a:cubicBezTo>
                    <a:pt x="7644490" y="3091337"/>
                    <a:pt x="7748088" y="3468497"/>
                    <a:pt x="7665221" y="4071634"/>
                  </a:cubicBezTo>
                  <a:cubicBezTo>
                    <a:pt x="7665222" y="4071632"/>
                    <a:pt x="7665220" y="4071619"/>
                    <a:pt x="7665221" y="4071618"/>
                  </a:cubicBezTo>
                  <a:cubicBezTo>
                    <a:pt x="7616361" y="4524405"/>
                    <a:pt x="7291207" y="4939453"/>
                    <a:pt x="6850878" y="4885961"/>
                  </a:cubicBezTo>
                  <a:cubicBezTo>
                    <a:pt x="5126834" y="4808361"/>
                    <a:pt x="4938707" y="4913230"/>
                    <a:pt x="3193842" y="4885961"/>
                  </a:cubicBezTo>
                  <a:cubicBezTo>
                    <a:pt x="2428961" y="5029739"/>
                    <a:pt x="2016841" y="4825008"/>
                    <a:pt x="1277537" y="4885961"/>
                  </a:cubicBezTo>
                  <a:lnTo>
                    <a:pt x="1277537" y="4885961"/>
                  </a:lnTo>
                  <a:cubicBezTo>
                    <a:pt x="1191068" y="4874693"/>
                    <a:pt x="925853" y="4905728"/>
                    <a:pt x="814343" y="4885961"/>
                  </a:cubicBezTo>
                  <a:cubicBezTo>
                    <a:pt x="299516" y="4860503"/>
                    <a:pt x="-52241" y="4544406"/>
                    <a:pt x="0" y="4071618"/>
                  </a:cubicBezTo>
                  <a:cubicBezTo>
                    <a:pt x="0" y="4071625"/>
                    <a:pt x="-1" y="4071631"/>
                    <a:pt x="0" y="4071634"/>
                  </a:cubicBezTo>
                  <a:cubicBezTo>
                    <a:pt x="-109072" y="3810371"/>
                    <a:pt x="-310398" y="3618361"/>
                    <a:pt x="-550669" y="3356509"/>
                  </a:cubicBezTo>
                  <a:cubicBezTo>
                    <a:pt x="-450542" y="3175989"/>
                    <a:pt x="-125448" y="2897217"/>
                    <a:pt x="0" y="2850144"/>
                  </a:cubicBezTo>
                  <a:cubicBezTo>
                    <a:pt x="110008" y="2514996"/>
                    <a:pt x="-36887" y="1377443"/>
                    <a:pt x="0" y="814343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wedgeRoundRectCallout">
                      <a:avLst>
                        <a:gd name="adj1" fmla="val -57184"/>
                        <a:gd name="adj2" fmla="val 18697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69C90991-26DA-BBC6-529E-76D0CBE09075}"/>
                </a:ext>
              </a:extLst>
            </p:cNvPr>
            <p:cNvSpPr txBox="1"/>
            <p:nvPr/>
          </p:nvSpPr>
          <p:spPr>
            <a:xfrm>
              <a:off x="4525833" y="393405"/>
              <a:ext cx="7102461" cy="44783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Hôm nay là sinh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nhật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của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bố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Các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bạn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hãy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giúp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đi mua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những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đồ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dùng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để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chuẩn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bị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một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buổi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tiệc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sinh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nhật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bất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ngờ cho bố nhé!</a:t>
              </a:r>
              <a:endParaRPr lang="en-US" altLang="zh-CN" sz="4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9" name="Hình ảnh 18" descr="Ảnh có chứa văn bản, quân hậu, danh thiếp, phong bì&#10;&#10;Mô tả được tạo tự động">
            <a:extLst>
              <a:ext uri="{FF2B5EF4-FFF2-40B4-BE49-F238E27FC236}">
                <a16:creationId xmlns:a16="http://schemas.microsoft.com/office/drawing/2014/main" id="{54FF5FEF-CD1E-ED5E-87F6-F8DD298A1E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989" y="2954171"/>
            <a:ext cx="3859918" cy="428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6956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96296E-6 L 0.27851 0.0131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19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725027B1-A9FF-A64A-0902-7D3D455E55F6}"/>
              </a:ext>
            </a:extLst>
          </p:cNvPr>
          <p:cNvGrpSpPr/>
          <p:nvPr/>
        </p:nvGrpSpPr>
        <p:grpSpPr>
          <a:xfrm>
            <a:off x="10632115" y="3254894"/>
            <a:ext cx="896040" cy="1092607"/>
            <a:chOff x="678426" y="452807"/>
            <a:chExt cx="748527" cy="909062"/>
          </a:xfrm>
        </p:grpSpPr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E1296DC3-12A1-F382-3A4F-17AC839910EB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9FF4CBB2-1673-319F-EBCA-E38A9B19708E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2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772357-94A6-DED9-E5B2-368B14C6E5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1264231" y="3539910"/>
            <a:ext cx="1866426" cy="3318090"/>
          </a:xfrm>
          <a:prstGeom prst="rect">
            <a:avLst/>
          </a:prstGeom>
        </p:spPr>
      </p:pic>
      <p:pic>
        <p:nvPicPr>
          <p:cNvPr id="16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2084084-FE40-0EDD-CCD3-46AF0FFF8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1169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182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-1.85185E-6 L 0.39336 0.00857 " pathEditMode="relative" rAng="0" ptsTypes="AA">
                                      <p:cBhvr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1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1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905</TotalTime>
  <Words>790</Words>
  <Application>Microsoft Office PowerPoint</Application>
  <PresentationFormat>Widescreen</PresentationFormat>
  <Paragraphs>102</Paragraphs>
  <Slides>26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SVN-Hole Hearted</vt:lpstr>
      <vt:lpstr>SVN-Poky's</vt:lpstr>
      <vt:lpstr>UTM Cookies</vt:lpstr>
      <vt:lpstr>UTM Duepuntozero</vt:lpstr>
      <vt:lpstr>UTM Edwardian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Administrator</cp:lastModifiedBy>
  <cp:revision>33</cp:revision>
  <dcterms:created xsi:type="dcterms:W3CDTF">2022-09-25T06:32:31Z</dcterms:created>
  <dcterms:modified xsi:type="dcterms:W3CDTF">2024-12-30T13:44:30Z</dcterms:modified>
  <cp:category>9Slide.vn</cp:category>
</cp:coreProperties>
</file>