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5" r:id="rId3"/>
    <p:sldMasterId id="2147483717" r:id="rId4"/>
  </p:sldMasterIdLst>
  <p:sldIdLst>
    <p:sldId id="3264" r:id="rId5"/>
    <p:sldId id="3240" r:id="rId6"/>
    <p:sldId id="3247" r:id="rId7"/>
    <p:sldId id="369" r:id="rId8"/>
    <p:sldId id="372" r:id="rId9"/>
    <p:sldId id="374" r:id="rId10"/>
    <p:sldId id="375" r:id="rId11"/>
    <p:sldId id="376" r:id="rId12"/>
    <p:sldId id="377" r:id="rId13"/>
    <p:sldId id="378" r:id="rId14"/>
    <p:sldId id="3249" r:id="rId15"/>
    <p:sldId id="3248" r:id="rId16"/>
    <p:sldId id="3250" r:id="rId17"/>
    <p:sldId id="3251" r:id="rId18"/>
    <p:sldId id="3260" r:id="rId19"/>
    <p:sldId id="3261" r:id="rId20"/>
    <p:sldId id="3262" r:id="rId21"/>
    <p:sldId id="3252" r:id="rId22"/>
    <p:sldId id="3253" r:id="rId23"/>
    <p:sldId id="260" r:id="rId24"/>
    <p:sldId id="3255" r:id="rId25"/>
    <p:sldId id="3254" r:id="rId26"/>
    <p:sldId id="3256" r:id="rId27"/>
    <p:sldId id="3257" r:id="rId28"/>
    <p:sldId id="3258" r:id="rId29"/>
    <p:sldId id="3259" r:id="rId30"/>
    <p:sldId id="3263" r:id="rId31"/>
    <p:sldId id="274" r:id="rId32"/>
    <p:sldId id="481" r:id="rId33"/>
    <p:sldId id="3265" r:id="rId34"/>
    <p:sldId id="28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00149"/>
    <a:srgbClr val="C6E9F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21" autoAdjust="0"/>
    <p:restoredTop sz="89881" autoAdjust="0"/>
  </p:normalViewPr>
  <p:slideViewPr>
    <p:cSldViewPr snapToGrid="0" showGuides="1">
      <p:cViewPr varScale="1">
        <p:scale>
          <a:sx n="89" d="100"/>
          <a:sy n="89" d="100"/>
        </p:scale>
        <p:origin x="9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419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718389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9099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7574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618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188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570270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88500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2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2740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8574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5455657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6941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846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1832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0662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0583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35367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8005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2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114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0672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7087148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040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9400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004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98931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084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07644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232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8839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3543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955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5225350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8450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6022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9455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16206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9664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030549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2169632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p:txBody>
          <a:bodyPr/>
          <a:lstStyle/>
          <a:p>
            <a:fld id="{CE4DB008-BBA3-4CCF-BD23-FD2D6F7801A9}" type="datetimeFigureOut">
              <a:rPr lang="zh-CN" altLang="en-US" smtClean="0"/>
              <a:t>2024/12/30</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0433736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p:txBody>
          <a:bodyPr/>
          <a:lstStyle/>
          <a:p>
            <a:fld id="{CE4DB008-BBA3-4CCF-BD23-FD2D6F7801A9}" type="datetimeFigureOut">
              <a:rPr lang="zh-CN" altLang="en-US" smtClean="0"/>
              <a:t>2024/12/30</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5958421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16522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477120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p:txBody>
          <a:bodyPr/>
          <a:lstStyle/>
          <a:p>
            <a:fld id="{CE4DB008-BBA3-4CCF-BD23-FD2D6F7801A9}"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575034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p:txBody>
          <a:bodyPr/>
          <a:lstStyle/>
          <a:p>
            <a:fld id="{CE4DB008-BBA3-4CCF-BD23-FD2D6F7801A9}" type="datetimeFigureOut">
              <a:rPr lang="zh-CN" altLang="en-US" smtClean="0"/>
              <a:t>2024/12/30</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1842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p:txBody>
          <a:bodyPr/>
          <a:lstStyle/>
          <a:p>
            <a:fld id="{CE4DB008-BBA3-4CCF-BD23-FD2D6F7801A9}"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2368642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p:txBody>
          <a:bodyPr/>
          <a:lstStyle/>
          <a:p>
            <a:fld id="{CE4DB008-BBA3-4CCF-BD23-FD2D6F7801A9}"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758190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2024/12/30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4081594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500">
        <p15:prstTrans prst="pageCurlDouble"/>
      </p:transition>
    </mc:Choice>
    <mc:Fallback xmlns="">
      <p:transition spd="slow" advTm="550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25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2024/12/30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80192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1BB51E-3E4F-4FEA-82AA-75CD03D23B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6492803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4985247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BB51E-3E4F-4FEA-82AA-75CD03D23B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27109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463378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1BB51E-3E4F-4FEA-82AA-75CD03D23B5E}"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635621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1BB51E-3E4F-4FEA-82AA-75CD03D23B5E}" type="datetimeFigureOut">
              <a:rPr lang="en-US" smtClean="0"/>
              <a:t>12/30/2024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2366060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1BB51E-3E4F-4FEA-82AA-75CD03D23B5E}" type="datetimeFigureOut">
              <a:rPr lang="en-US" smtClean="0"/>
              <a:t>12/30/2024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5885336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BB51E-3E4F-4FEA-82AA-75CD03D23B5E}" type="datetimeFigureOut">
              <a:rPr lang="en-US" smtClean="0"/>
              <a:t>12/30/2024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3139227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017871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12/30/2024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4361700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9854867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12/30/2024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9429596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7869962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46964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336432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355095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47625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883260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6631277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973745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7891004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331856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7751990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947855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70584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t>12/30/2024</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88356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image" Target="../media/image1.png"/><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9.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AC37FB5-70BF-AF1A-E986-6B449EF0E3E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t>12/30/2024</a:t>
            </a:fld>
            <a:endParaRPr lang="en-US"/>
          </a:p>
        </p:txBody>
      </p:sp>
      <p:sp>
        <p:nvSpPr>
          <p:cNvPr id="5" name="Footer Placeholder 4">
            <a:extLst>
              <a:ext uri="{FF2B5EF4-FFF2-40B4-BE49-F238E27FC236}">
                <a16:creationId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t>‹#›</a:t>
            </a:fld>
            <a:endParaRPr lang="en-US"/>
          </a:p>
        </p:txBody>
      </p:sp>
      <p:grpSp>
        <p:nvGrpSpPr>
          <p:cNvPr id="8" name="Group 7">
            <a:extLst>
              <a:ext uri="{FF2B5EF4-FFF2-40B4-BE49-F238E27FC236}">
                <a16:creationId xmlns:a16="http://schemas.microsoft.com/office/drawing/2014/main" id="{22224E61-002C-BF40-7305-31C76CD6090E}"/>
              </a:ext>
            </a:extLst>
          </p:cNvPr>
          <p:cNvGrpSpPr/>
          <p:nvPr userDrawn="1"/>
        </p:nvGrpSpPr>
        <p:grpSpPr>
          <a:xfrm>
            <a:off x="-3349546" y="2470897"/>
            <a:ext cx="3858439" cy="2193351"/>
            <a:chOff x="5519825" y="2343130"/>
            <a:chExt cx="3958661" cy="2543116"/>
          </a:xfrm>
        </p:grpSpPr>
        <p:grpSp>
          <p:nvGrpSpPr>
            <p:cNvPr id="9" name="Group 8">
              <a:extLst>
                <a:ext uri="{FF2B5EF4-FFF2-40B4-BE49-F238E27FC236}">
                  <a16:creationId xmlns:a16="http://schemas.microsoft.com/office/drawing/2014/main" id="{3259E2DF-8213-4278-23CE-14778B823F38}"/>
                </a:ext>
              </a:extLst>
            </p:cNvPr>
            <p:cNvGrpSpPr/>
            <p:nvPr userDrawn="1"/>
          </p:nvGrpSpPr>
          <p:grpSpPr>
            <a:xfrm>
              <a:off x="5519825" y="2343130"/>
              <a:ext cx="3958661" cy="2543116"/>
              <a:chOff x="6278216" y="1917262"/>
              <a:chExt cx="4339742" cy="2976410"/>
            </a:xfrm>
          </p:grpSpPr>
          <p:sp>
            <p:nvSpPr>
              <p:cNvPr id="11" name="Freeform: Shape 10">
                <a:extLst>
                  <a:ext uri="{FF2B5EF4-FFF2-40B4-BE49-F238E27FC236}">
                    <a16:creationId xmlns:a16="http://schemas.microsoft.com/office/drawing/2014/main" id="{85E58C4C-D922-DD31-BD32-4D043D67831A}"/>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57219152-F7D2-5A88-46D6-88BEA4700CEE}"/>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65EA4612-8E92-884C-ED29-F86776B0C377}"/>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E600BEA7-9E0A-02BC-3939-1CEE1DB64F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59357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AF4C701-1DB3-C9E6-C4F2-3B08043207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C81CD653-F88D-472B-B904-D621876D1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2BCB771B-5475-487B-9AC1-20EA617791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58DC7F-D0E7-4DFB-8654-4F4EA4A8A0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DB008-BBA3-4CCF-BD23-FD2D6F7801A9}" type="datetimeFigureOut">
              <a:rPr lang="zh-CN" altLang="en-US" smtClean="0"/>
              <a:t>2024/12/30</a:t>
            </a:fld>
            <a:endParaRPr lang="zh-CN" altLang="en-US"/>
          </a:p>
        </p:txBody>
      </p:sp>
      <p:sp>
        <p:nvSpPr>
          <p:cNvPr id="5" name="页脚占位符 4">
            <a:extLst>
              <a:ext uri="{FF2B5EF4-FFF2-40B4-BE49-F238E27FC236}">
                <a16:creationId xmlns:a16="http://schemas.microsoft.com/office/drawing/2014/main" id="{6D2CB79C-5814-4DE9-BB8F-B466541496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1BEC2EB-6F4F-4F1C-BF2A-9F61C08A46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3F7534-B9C2-4564-AC12-BB95B9390D7E}" type="slidenum">
              <a:rPr lang="zh-CN" altLang="en-US" smtClean="0"/>
              <a:t>‹#›</a:t>
            </a:fld>
            <a:endParaRPr lang="zh-CN" altLang="en-US"/>
          </a:p>
        </p:txBody>
      </p:sp>
      <p:grpSp>
        <p:nvGrpSpPr>
          <p:cNvPr id="8" name="Group 7">
            <a:extLst>
              <a:ext uri="{FF2B5EF4-FFF2-40B4-BE49-F238E27FC236}">
                <a16:creationId xmlns:a16="http://schemas.microsoft.com/office/drawing/2014/main" id="{F9CBF424-3C0F-CA92-8567-4EB24E1CBF2F}"/>
              </a:ext>
            </a:extLst>
          </p:cNvPr>
          <p:cNvGrpSpPr/>
          <p:nvPr userDrawn="1"/>
        </p:nvGrpSpPr>
        <p:grpSpPr>
          <a:xfrm>
            <a:off x="-3349546" y="2470897"/>
            <a:ext cx="3858439" cy="2193351"/>
            <a:chOff x="5519825" y="2343130"/>
            <a:chExt cx="3958661" cy="2543116"/>
          </a:xfrm>
        </p:grpSpPr>
        <p:grpSp>
          <p:nvGrpSpPr>
            <p:cNvPr id="9" name="Group 8">
              <a:extLst>
                <a:ext uri="{FF2B5EF4-FFF2-40B4-BE49-F238E27FC236}">
                  <a16:creationId xmlns:a16="http://schemas.microsoft.com/office/drawing/2014/main" id="{1442171B-92C2-B7CA-939C-0909FF8359D4}"/>
                </a:ext>
              </a:extLst>
            </p:cNvPr>
            <p:cNvGrpSpPr/>
            <p:nvPr userDrawn="1"/>
          </p:nvGrpSpPr>
          <p:grpSpPr>
            <a:xfrm>
              <a:off x="5519825" y="2343130"/>
              <a:ext cx="3958661" cy="2543116"/>
              <a:chOff x="6278216" y="1917262"/>
              <a:chExt cx="4339742" cy="2976410"/>
            </a:xfrm>
          </p:grpSpPr>
          <p:sp>
            <p:nvSpPr>
              <p:cNvPr id="11" name="Freeform: Shape 10">
                <a:extLst>
                  <a:ext uri="{FF2B5EF4-FFF2-40B4-BE49-F238E27FC236}">
                    <a16:creationId xmlns:a16="http://schemas.microsoft.com/office/drawing/2014/main" id="{6DCCB8E1-566B-4876-E0F2-C9A42C0CC8C8}"/>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D1EE9BED-4088-70A8-C855-9810B3C3DCE0}"/>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DF8BA9AB-83A4-D015-DB9C-09033835F9C0}"/>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52E66E91-EF01-CDBA-0F16-76E8CA59C686}"/>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2406726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29"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67DFEEF-9E0E-4430-524D-163B14B0D2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BB51E-3E4F-4FEA-82AA-75CD03D23B5E}" type="datetimeFigureOut">
              <a:rPr lang="en-US" smtClean="0"/>
              <a:t>12/30/2024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4F88F-26FD-4031-A253-4A3DC2238D1A}" type="slidenum">
              <a:rPr lang="en-US" smtClean="0"/>
              <a:t>‹#›</a:t>
            </a:fld>
            <a:endParaRPr lang="en-US"/>
          </a:p>
        </p:txBody>
      </p:sp>
      <p:grpSp>
        <p:nvGrpSpPr>
          <p:cNvPr id="8" name="Group 7">
            <a:extLst>
              <a:ext uri="{FF2B5EF4-FFF2-40B4-BE49-F238E27FC236}">
                <a16:creationId xmlns:a16="http://schemas.microsoft.com/office/drawing/2014/main" id="{D323AC7F-3CAB-D4D8-F43A-8AB1F2DBB6AC}"/>
              </a:ext>
            </a:extLst>
          </p:cNvPr>
          <p:cNvGrpSpPr/>
          <p:nvPr userDrawn="1"/>
        </p:nvGrpSpPr>
        <p:grpSpPr>
          <a:xfrm>
            <a:off x="-3349546" y="2470897"/>
            <a:ext cx="3858439" cy="2193351"/>
            <a:chOff x="5519825" y="2343130"/>
            <a:chExt cx="3958661" cy="2543116"/>
          </a:xfrm>
        </p:grpSpPr>
        <p:grpSp>
          <p:nvGrpSpPr>
            <p:cNvPr id="9" name="Group 8">
              <a:extLst>
                <a:ext uri="{FF2B5EF4-FFF2-40B4-BE49-F238E27FC236}">
                  <a16:creationId xmlns:a16="http://schemas.microsoft.com/office/drawing/2014/main" id="{1284A0C2-C870-F18F-4484-5BFA87CAF0E8}"/>
                </a:ext>
              </a:extLst>
            </p:cNvPr>
            <p:cNvGrpSpPr/>
            <p:nvPr userDrawn="1"/>
          </p:nvGrpSpPr>
          <p:grpSpPr>
            <a:xfrm>
              <a:off x="5519825" y="2343130"/>
              <a:ext cx="3958661" cy="2543116"/>
              <a:chOff x="6278216" y="1917262"/>
              <a:chExt cx="4339742" cy="2976410"/>
            </a:xfrm>
          </p:grpSpPr>
          <p:sp>
            <p:nvSpPr>
              <p:cNvPr id="11" name="Freeform: Shape 10">
                <a:extLst>
                  <a:ext uri="{FF2B5EF4-FFF2-40B4-BE49-F238E27FC236}">
                    <a16:creationId xmlns:a16="http://schemas.microsoft.com/office/drawing/2014/main" id="{B2CFA0E8-D04E-9B3E-B0D8-1F9C4039F9BE}"/>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65CC4E72-0440-7577-72FD-F70D65BCE333}"/>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AA0DB35C-9691-9825-2CEC-AD07540B4435}"/>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FE9472F5-1F5B-DA7B-D712-91719B945C8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226313549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FE917BF-2773-892D-D80E-4D3919670B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12/30/2024</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8AD6E1E0-DBCD-C354-D177-9C54E534CDD0}"/>
              </a:ext>
            </a:extLst>
          </p:cNvPr>
          <p:cNvGrpSpPr/>
          <p:nvPr userDrawn="1"/>
        </p:nvGrpSpPr>
        <p:grpSpPr>
          <a:xfrm>
            <a:off x="-3349546" y="2470897"/>
            <a:ext cx="3858439" cy="2193351"/>
            <a:chOff x="5519825" y="2343130"/>
            <a:chExt cx="3958661" cy="2543116"/>
          </a:xfrm>
        </p:grpSpPr>
        <p:grpSp>
          <p:nvGrpSpPr>
            <p:cNvPr id="9" name="Group 8">
              <a:extLst>
                <a:ext uri="{FF2B5EF4-FFF2-40B4-BE49-F238E27FC236}">
                  <a16:creationId xmlns:a16="http://schemas.microsoft.com/office/drawing/2014/main" id="{719043F0-E8A2-E15B-0C1B-3DF91939EAD8}"/>
                </a:ext>
              </a:extLst>
            </p:cNvPr>
            <p:cNvGrpSpPr/>
            <p:nvPr userDrawn="1"/>
          </p:nvGrpSpPr>
          <p:grpSpPr>
            <a:xfrm>
              <a:off x="5519825" y="2343130"/>
              <a:ext cx="3958661" cy="2543116"/>
              <a:chOff x="6278216" y="1917262"/>
              <a:chExt cx="4339742" cy="2976410"/>
            </a:xfrm>
          </p:grpSpPr>
          <p:sp>
            <p:nvSpPr>
              <p:cNvPr id="11" name="Freeform: Shape 10">
                <a:extLst>
                  <a:ext uri="{FF2B5EF4-FFF2-40B4-BE49-F238E27FC236}">
                    <a16:creationId xmlns:a16="http://schemas.microsoft.com/office/drawing/2014/main" id="{E98BA555-2F18-D09C-7E92-A17490E7DAFD}"/>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2" name="TextBox 11">
                <a:extLst>
                  <a:ext uri="{FF2B5EF4-FFF2-40B4-BE49-F238E27FC236}">
                    <a16:creationId xmlns:a16="http://schemas.microsoft.com/office/drawing/2014/main" id="{99A3CE5C-F4E9-D531-99FD-EEA9F62F274E}"/>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3" name="TextBox 12">
                <a:extLst>
                  <a:ext uri="{FF2B5EF4-FFF2-40B4-BE49-F238E27FC236}">
                    <a16:creationId xmlns:a16="http://schemas.microsoft.com/office/drawing/2014/main" id="{33A52874-3C7A-FF8A-7189-B812EF90A6C0}"/>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0" name="Picture 9">
              <a:extLst>
                <a:ext uri="{FF2B5EF4-FFF2-40B4-BE49-F238E27FC236}">
                  <a16:creationId xmlns:a16="http://schemas.microsoft.com/office/drawing/2014/main" id="{582DEE44-8524-7FC3-829B-B675265AE23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410865046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6.xml"/><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63.xml"/><Relationship Id="rId7" Type="http://schemas.openxmlformats.org/officeDocument/2006/relationships/image" Target="../media/image3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7.png"/><Relationship Id="rId4" Type="http://schemas.openxmlformats.org/officeDocument/2006/relationships/image" Target="../media/image29.jp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2.png"/><Relationship Id="rId10" Type="http://schemas.microsoft.com/office/2007/relationships/hdphoto" Target="../media/hdphoto4.wdp"/><Relationship Id="rId4" Type="http://schemas.openxmlformats.org/officeDocument/2006/relationships/image" Target="../media/image39.png"/><Relationship Id="rId9" Type="http://schemas.openxmlformats.org/officeDocument/2006/relationships/image" Target="../media/image50.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1.png"/><Relationship Id="rId10"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5.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4.png"/><Relationship Id="rId5" Type="http://schemas.openxmlformats.org/officeDocument/2006/relationships/image" Target="../media/image54.png"/><Relationship Id="rId10" Type="http://schemas.openxmlformats.org/officeDocument/2006/relationships/image" Target="../media/image27.gif"/><Relationship Id="rId4" Type="http://schemas.openxmlformats.org/officeDocument/2006/relationships/image" Target="../media/image40.png"/><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9.png"/><Relationship Id="rId7" Type="http://schemas.openxmlformats.org/officeDocument/2006/relationships/image" Target="../media/image59.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9.png"/><Relationship Id="rId7" Type="http://schemas.openxmlformats.org/officeDocument/2006/relationships/image" Target="../media/image5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24.png"/><Relationship Id="rId4" Type="http://schemas.openxmlformats.org/officeDocument/2006/relationships/image" Target="../media/image40.png"/><Relationship Id="rId9" Type="http://schemas.openxmlformats.org/officeDocument/2006/relationships/image" Target="../media/image27.gif"/></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gif"/><Relationship Id="rId4" Type="http://schemas.openxmlformats.org/officeDocument/2006/relationships/image" Target="../media/image26.gif"/><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2.png"/><Relationship Id="rId7"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2.png"/><Relationship Id="rId10" Type="http://schemas.microsoft.com/office/2007/relationships/hdphoto" Target="../media/hdphoto4.wdp"/><Relationship Id="rId4" Type="http://schemas.openxmlformats.org/officeDocument/2006/relationships/image" Target="../media/image39.pn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51.png"/><Relationship Id="rId10"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9.png"/><Relationship Id="rId7" Type="http://schemas.openxmlformats.org/officeDocument/2006/relationships/image" Target="../media/image64.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5.png"/><Relationship Id="rId4" Type="http://schemas.openxmlformats.org/officeDocument/2006/relationships/image" Target="../media/image56.png"/><Relationship Id="rId9" Type="http://schemas.openxmlformats.org/officeDocument/2006/relationships/image" Target="../media/image27.gif"/></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gi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9.xml"/><Relationship Id="rId6" Type="http://schemas.openxmlformats.org/officeDocument/2006/relationships/image" Target="../media/image1.png"/><Relationship Id="rId5" Type="http://schemas.openxmlformats.org/officeDocument/2006/relationships/image" Target="../media/image12.e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23.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63.xml"/><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jp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5" Type="http://schemas.openxmlformats.org/officeDocument/2006/relationships/slide" Target="slide6.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openxmlformats.org/officeDocument/2006/relationships/audio" Target="NULL" TargetMode="External"/><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9.jpg"/><Relationship Id="rId11" Type="http://schemas.openxmlformats.org/officeDocument/2006/relationships/image" Target="../media/image33.png"/><Relationship Id="rId5" Type="http://schemas.openxmlformats.org/officeDocument/2006/relationships/slideLayout" Target="../slideLayouts/slideLayout63.xml"/><Relationship Id="rId10" Type="http://schemas.openxmlformats.org/officeDocument/2006/relationships/slide" Target="slide6.xml"/><Relationship Id="rId4" Type="http://schemas.microsoft.com/office/2007/relationships/media" Target="../media/media2.mp3"/><Relationship Id="rId9" Type="http://schemas.openxmlformats.org/officeDocument/2006/relationships/image" Target="../media/image32.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6.pn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png"/><Relationship Id="rId3" Type="http://schemas.microsoft.com/office/2007/relationships/media" Target="../media/media4.mp3"/><Relationship Id="rId7" Type="http://schemas.openxmlformats.org/officeDocument/2006/relationships/image" Target="../media/image30.png"/><Relationship Id="rId12" Type="http://schemas.openxmlformats.org/officeDocument/2006/relationships/image" Target="../media/image36.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9.jpg"/><Relationship Id="rId11" Type="http://schemas.openxmlformats.org/officeDocument/2006/relationships/image" Target="../media/image35.png"/><Relationship Id="rId5" Type="http://schemas.openxmlformats.org/officeDocument/2006/relationships/slideLayout" Target="../slideLayouts/slideLayout63.xml"/><Relationship Id="rId10" Type="http://schemas.openxmlformats.org/officeDocument/2006/relationships/image" Target="../media/image34.png"/><Relationship Id="rId4" Type="http://schemas.openxmlformats.org/officeDocument/2006/relationships/audio" Target="../media/media4.mp3"/><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6" y="2896755"/>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120103"/>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120103"/>
                        <a:ext cx="12192000" cy="7399820"/>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7445833" y="2402658"/>
            <a:ext cx="3858439" cy="2193351"/>
            <a:chOff x="5519825" y="2343130"/>
            <a:chExt cx="3958661" cy="2543116"/>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43116"/>
              <a:chOff x="6278216" y="1917262"/>
              <a:chExt cx="4339742" cy="2976410"/>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408691963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9" name="Picture 88">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9"/>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162" y="2819777"/>
            <a:ext cx="261229" cy="259847"/>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4791321" y="3566015"/>
            <a:ext cx="261229" cy="259847"/>
          </a:xfrm>
          <a:prstGeom prst="rect">
            <a:avLst/>
          </a:prstGeom>
        </p:spPr>
      </p:pic>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5664849" y="3617602"/>
            <a:ext cx="261229" cy="259847"/>
          </a:xfrm>
          <a:prstGeom prst="rect">
            <a:avLst/>
          </a:prstGeom>
        </p:spPr>
      </p:pic>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5134712" y="3560080"/>
            <a:ext cx="261229" cy="25984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66380" y="2490718"/>
            <a:ext cx="261229" cy="25984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6498533" y="3069219"/>
            <a:ext cx="261229" cy="259847"/>
          </a:xfrm>
          <a:prstGeom prst="rect">
            <a:avLst/>
          </a:prstGeom>
        </p:spPr>
      </p:pic>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9405" y="3339021"/>
            <a:ext cx="261229" cy="259847"/>
          </a:xfrm>
          <a:prstGeom prst="rect">
            <a:avLst/>
          </a:prstGeom>
        </p:spPr>
      </p:pic>
      <p:pic>
        <p:nvPicPr>
          <p:cNvPr id="135" name="Picture 1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7" name="Picture 1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pic>
        <p:nvPicPr>
          <p:cNvPr id="138" name="Picture 137">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1328" y="4701910"/>
            <a:ext cx="819503" cy="739473"/>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192" y="3910354"/>
            <a:ext cx="261229" cy="259847"/>
          </a:xfrm>
          <a:prstGeom prst="rect">
            <a:avLst/>
          </a:prstGeom>
        </p:spPr>
      </p:pic>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674" y="4411585"/>
            <a:ext cx="261229" cy="259847"/>
          </a:xfrm>
          <a:prstGeom prst="rect">
            <a:avLst/>
          </a:prstGeom>
        </p:spPr>
      </p:pic>
      <p:sp>
        <p:nvSpPr>
          <p:cNvPr id="141" name="TextBox 140"/>
          <p:cNvSpPr txBox="1"/>
          <p:nvPr/>
        </p:nvSpPr>
        <p:spPr>
          <a:xfrm>
            <a:off x="3844895" y="1050443"/>
            <a:ext cx="49254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CHÚC MỪNG</a:t>
            </a:r>
          </a:p>
        </p:txBody>
      </p:sp>
      <p:pic>
        <p:nvPicPr>
          <p:cNvPr id="142"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474" end="0.8333"/>
                </p14:media>
              </p:ext>
            </p:extLst>
          </p:nvPr>
        </p:nvPicPr>
        <p:blipFill>
          <a:blip r:embed="rId9"/>
          <a:stretch>
            <a:fillRect/>
          </a:stretch>
        </p:blipFill>
        <p:spPr>
          <a:xfrm>
            <a:off x="-483492" y="6451600"/>
            <a:ext cx="406400" cy="406400"/>
          </a:xfrm>
          <a:prstGeom prst="rect">
            <a:avLst/>
          </a:prstGeom>
        </p:spPr>
      </p:pic>
    </p:spTree>
    <p:extLst>
      <p:ext uri="{BB962C8B-B14F-4D97-AF65-F5344CB8AC3E}">
        <p14:creationId xmlns:p14="http://schemas.microsoft.com/office/powerpoint/2010/main" val="2551450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 fill="hold"/>
                                        <p:tgtEl>
                                          <p:spTgt spid="116"/>
                                        </p:tgtEl>
                                      </p:cBhvr>
                                    </p:cmd>
                                  </p:childTnLst>
                                </p:cTn>
                              </p:par>
                              <p:par>
                                <p:cTn id="7" presetID="10" presetClass="exit" presetSubtype="0" fill="hold" nodeType="withEffect">
                                  <p:stCondLst>
                                    <p:cond delay="0"/>
                                  </p:stCondLst>
                                  <p:childTnLst>
                                    <p:animEffect transition="out" filter="fade">
                                      <p:cBhvr>
                                        <p:cTn id="8" dur="500"/>
                                        <p:tgtEl>
                                          <p:spTgt spid="136"/>
                                        </p:tgtEl>
                                      </p:cBhvr>
                                    </p:animEffect>
                                    <p:set>
                                      <p:cBhvr>
                                        <p:cTn id="9" dur="1" fill="hold">
                                          <p:stCondLst>
                                            <p:cond delay="499"/>
                                          </p:stCondLst>
                                        </p:cTn>
                                        <p:tgtEl>
                                          <p:spTgt spid="136"/>
                                        </p:tgtEl>
                                        <p:attrNameLst>
                                          <p:attrName>style.visibility</p:attrName>
                                        </p:attrNameLst>
                                      </p:cBhvr>
                                      <p:to>
                                        <p:strVal val="hidden"/>
                                      </p:to>
                                    </p:set>
                                  </p:childTnLst>
                                </p:cTn>
                              </p:par>
                            </p:childTnLst>
                          </p:cTn>
                        </p:par>
                        <p:par>
                          <p:cTn id="10" fill="hold">
                            <p:stCondLst>
                              <p:cond delay="721"/>
                            </p:stCondLst>
                            <p:childTnLst>
                              <p:par>
                                <p:cTn id="11" presetID="10" presetClass="exit" presetSubtype="0" fill="hold" nodeType="afterEffect">
                                  <p:stCondLst>
                                    <p:cond delay="0"/>
                                  </p:stCondLst>
                                  <p:childTnLst>
                                    <p:animEffect transition="out" filter="fade">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childTnLst>
                          </p:cTn>
                        </p:par>
                        <p:par>
                          <p:cTn id="14" fill="hold">
                            <p:stCondLst>
                              <p:cond delay="1221"/>
                            </p:stCondLst>
                            <p:childTnLst>
                              <p:par>
                                <p:cTn id="15" presetID="10" presetClass="exit" presetSubtype="0" fill="hold" nodeType="afterEffect">
                                  <p:stCondLst>
                                    <p:cond delay="0"/>
                                  </p:stCondLst>
                                  <p:childTnLst>
                                    <p:animEffect transition="out" filter="fad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childTnLst>
                          </p:cTn>
                        </p:par>
                        <p:par>
                          <p:cTn id="18" fill="hold">
                            <p:stCondLst>
                              <p:cond delay="1721"/>
                            </p:stCondLst>
                            <p:childTnLst>
                              <p:par>
                                <p:cTn id="19" presetID="10" presetClass="exit" presetSubtype="0" fill="hold" nodeType="afterEffect">
                                  <p:stCondLst>
                                    <p:cond delay="0"/>
                                  </p:stCondLst>
                                  <p:childTnLst>
                                    <p:animEffect transition="out" filter="fade">
                                      <p:cBhvr>
                                        <p:cTn id="20" dur="500"/>
                                        <p:tgtEl>
                                          <p:spTgt spid="138"/>
                                        </p:tgtEl>
                                      </p:cBhvr>
                                    </p:animEffect>
                                    <p:set>
                                      <p:cBhvr>
                                        <p:cTn id="21" dur="1" fill="hold">
                                          <p:stCondLst>
                                            <p:cond delay="499"/>
                                          </p:stCondLst>
                                        </p:cTn>
                                        <p:tgtEl>
                                          <p:spTgt spid="138"/>
                                        </p:tgtEl>
                                        <p:attrNameLst>
                                          <p:attrName>style.visibility</p:attrName>
                                        </p:attrNameLst>
                                      </p:cBhvr>
                                      <p:to>
                                        <p:strVal val="hidden"/>
                                      </p:to>
                                    </p:set>
                                  </p:childTnLst>
                                </p:cTn>
                              </p:par>
                            </p:childTnLst>
                          </p:cTn>
                        </p:par>
                        <p:par>
                          <p:cTn id="22" fill="hold">
                            <p:stCondLst>
                              <p:cond delay="2221"/>
                            </p:stCondLst>
                            <p:childTnLst>
                              <p:par>
                                <p:cTn id="23" presetID="10" presetClass="exit" presetSubtype="0" fill="hold" grpId="0" nodeType="afterEffect">
                                  <p:stCondLst>
                                    <p:cond delay="0"/>
                                  </p:stCondLst>
                                  <p:childTnLst>
                                    <p:animEffect transition="out" filter="fade">
                                      <p:cBhvr>
                                        <p:cTn id="24" dur="500"/>
                                        <p:tgtEl>
                                          <p:spTgt spid="123"/>
                                        </p:tgtEl>
                                      </p:cBhvr>
                                    </p:animEffect>
                                    <p:set>
                                      <p:cBhvr>
                                        <p:cTn id="25" dur="1" fill="hold">
                                          <p:stCondLst>
                                            <p:cond delay="499"/>
                                          </p:stCondLst>
                                        </p:cTn>
                                        <p:tgtEl>
                                          <p:spTgt spid="123"/>
                                        </p:tgtEl>
                                        <p:attrNameLst>
                                          <p:attrName>style.visibility</p:attrName>
                                        </p:attrNameLst>
                                      </p:cBhvr>
                                      <p:to>
                                        <p:strVal val="hidden"/>
                                      </p:to>
                                    </p:set>
                                  </p:childTnLst>
                                </p:cTn>
                              </p:par>
                            </p:childTnLst>
                          </p:cTn>
                        </p:par>
                        <p:par>
                          <p:cTn id="26" fill="hold">
                            <p:stCondLst>
                              <p:cond delay="2721"/>
                            </p:stCondLst>
                            <p:childTnLst>
                              <p:par>
                                <p:cTn id="27" presetID="10"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250"/>
                                        <p:tgtEl>
                                          <p:spTgt spid="128"/>
                                        </p:tgtEl>
                                      </p:cBhvr>
                                    </p:animEffect>
                                  </p:childTnLst>
                                </p:cTn>
                              </p:par>
                            </p:childTnLst>
                          </p:cTn>
                        </p:par>
                        <p:par>
                          <p:cTn id="30" fill="hold">
                            <p:stCondLst>
                              <p:cond delay="2971"/>
                            </p:stCondLst>
                            <p:childTnLst>
                              <p:par>
                                <p:cTn id="31" presetID="10" presetClass="exit" presetSubtype="0" fill="hold" grpId="0" nodeType="afterEffect">
                                  <p:stCondLst>
                                    <p:cond delay="0"/>
                                  </p:stCondLst>
                                  <p:childTnLst>
                                    <p:animEffect transition="out" filter="fade">
                                      <p:cBhvr>
                                        <p:cTn id="32" dur="500"/>
                                        <p:tgtEl>
                                          <p:spTgt spid="121"/>
                                        </p:tgtEl>
                                      </p:cBhvr>
                                    </p:animEffect>
                                    <p:set>
                                      <p:cBhvr>
                                        <p:cTn id="33" dur="1" fill="hold">
                                          <p:stCondLst>
                                            <p:cond delay="499"/>
                                          </p:stCondLst>
                                        </p:cTn>
                                        <p:tgtEl>
                                          <p:spTgt spid="121"/>
                                        </p:tgtEl>
                                        <p:attrNameLst>
                                          <p:attrName>style.visibility</p:attrName>
                                        </p:attrNameLst>
                                      </p:cBhvr>
                                      <p:to>
                                        <p:strVal val="hidden"/>
                                      </p:to>
                                    </p:set>
                                  </p:childTnLst>
                                </p:cTn>
                              </p:par>
                            </p:childTnLst>
                          </p:cTn>
                        </p:par>
                        <p:par>
                          <p:cTn id="34" fill="hold">
                            <p:stCondLst>
                              <p:cond delay="3471"/>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250"/>
                                        <p:tgtEl>
                                          <p:spTgt spid="129"/>
                                        </p:tgtEl>
                                      </p:cBhvr>
                                    </p:animEffect>
                                  </p:childTnLst>
                                </p:cTn>
                              </p:par>
                            </p:childTnLst>
                          </p:cTn>
                        </p:par>
                        <p:par>
                          <p:cTn id="38" fill="hold">
                            <p:stCondLst>
                              <p:cond delay="3721"/>
                            </p:stCondLst>
                            <p:childTnLst>
                              <p:par>
                                <p:cTn id="39" presetID="10" presetClass="exit" presetSubtype="0" fill="hold" grpId="0" nodeType="afterEffect">
                                  <p:stCondLst>
                                    <p:cond delay="0"/>
                                  </p:stCondLst>
                                  <p:childTnLst>
                                    <p:animEffect transition="out" filter="fade">
                                      <p:cBhvr>
                                        <p:cTn id="40" dur="500"/>
                                        <p:tgtEl>
                                          <p:spTgt spid="122"/>
                                        </p:tgtEl>
                                      </p:cBhvr>
                                    </p:animEffect>
                                    <p:set>
                                      <p:cBhvr>
                                        <p:cTn id="41" dur="1" fill="hold">
                                          <p:stCondLst>
                                            <p:cond delay="499"/>
                                          </p:stCondLst>
                                        </p:cTn>
                                        <p:tgtEl>
                                          <p:spTgt spid="122"/>
                                        </p:tgtEl>
                                        <p:attrNameLst>
                                          <p:attrName>style.visibility</p:attrName>
                                        </p:attrNameLst>
                                      </p:cBhvr>
                                      <p:to>
                                        <p:strVal val="hidden"/>
                                      </p:to>
                                    </p:set>
                                  </p:childTnLst>
                                </p:cTn>
                              </p:par>
                            </p:childTnLst>
                          </p:cTn>
                        </p:par>
                        <p:par>
                          <p:cTn id="42" fill="hold">
                            <p:stCondLst>
                              <p:cond delay="4221"/>
                            </p:stCondLst>
                            <p:childTnLst>
                              <p:par>
                                <p:cTn id="43" presetID="10" presetClass="entr" presetSubtype="0" fill="hold"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50"/>
                                        <p:tgtEl>
                                          <p:spTgt spid="130"/>
                                        </p:tgtEl>
                                      </p:cBhvr>
                                    </p:animEffect>
                                  </p:childTnLst>
                                </p:cTn>
                              </p:par>
                            </p:childTnLst>
                          </p:cTn>
                        </p:par>
                        <p:par>
                          <p:cTn id="46" fill="hold">
                            <p:stCondLst>
                              <p:cond delay="4471"/>
                            </p:stCondLst>
                            <p:childTnLst>
                              <p:par>
                                <p:cTn id="47" presetID="10" presetClass="exit" presetSubtype="0" fill="hold" grpId="0" nodeType="afterEffect">
                                  <p:stCondLst>
                                    <p:cond delay="0"/>
                                  </p:stCondLst>
                                  <p:childTnLst>
                                    <p:animEffect transition="out" filter="fade">
                                      <p:cBhvr>
                                        <p:cTn id="48" dur="500"/>
                                        <p:tgtEl>
                                          <p:spTgt spid="120"/>
                                        </p:tgtEl>
                                      </p:cBhvr>
                                    </p:animEffect>
                                    <p:set>
                                      <p:cBhvr>
                                        <p:cTn id="49" dur="1" fill="hold">
                                          <p:stCondLst>
                                            <p:cond delay="499"/>
                                          </p:stCondLst>
                                        </p:cTn>
                                        <p:tgtEl>
                                          <p:spTgt spid="120"/>
                                        </p:tgtEl>
                                        <p:attrNameLst>
                                          <p:attrName>style.visibility</p:attrName>
                                        </p:attrNameLst>
                                      </p:cBhvr>
                                      <p:to>
                                        <p:strVal val="hidden"/>
                                      </p:to>
                                    </p:set>
                                  </p:childTnLst>
                                </p:cTn>
                              </p:par>
                            </p:childTnLst>
                          </p:cTn>
                        </p:par>
                        <p:par>
                          <p:cTn id="50" fill="hold">
                            <p:stCondLst>
                              <p:cond delay="4971"/>
                            </p:stCondLst>
                            <p:childTnLst>
                              <p:par>
                                <p:cTn id="51" presetID="10" presetClass="entr" presetSubtype="0" fill="hold"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250"/>
                                        <p:tgtEl>
                                          <p:spTgt spid="131"/>
                                        </p:tgtEl>
                                      </p:cBhvr>
                                    </p:animEffect>
                                  </p:childTnLst>
                                </p:cTn>
                              </p:par>
                            </p:childTnLst>
                          </p:cTn>
                        </p:par>
                        <p:par>
                          <p:cTn id="54" fill="hold">
                            <p:stCondLst>
                              <p:cond delay="5221"/>
                            </p:stCondLst>
                            <p:childTnLst>
                              <p:par>
                                <p:cTn id="55" presetID="10" presetClass="exit" presetSubtype="0" fill="hold" grpId="0" nodeType="afterEffect">
                                  <p:stCondLst>
                                    <p:cond delay="0"/>
                                  </p:stCondLst>
                                  <p:childTnLst>
                                    <p:animEffect transition="out" filter="fade">
                                      <p:cBhvr>
                                        <p:cTn id="56" dur="500"/>
                                        <p:tgtEl>
                                          <p:spTgt spid="117"/>
                                        </p:tgtEl>
                                      </p:cBhvr>
                                    </p:animEffect>
                                    <p:set>
                                      <p:cBhvr>
                                        <p:cTn id="57" dur="1" fill="hold">
                                          <p:stCondLst>
                                            <p:cond delay="499"/>
                                          </p:stCondLst>
                                        </p:cTn>
                                        <p:tgtEl>
                                          <p:spTgt spid="117"/>
                                        </p:tgtEl>
                                        <p:attrNameLst>
                                          <p:attrName>style.visibility</p:attrName>
                                        </p:attrNameLst>
                                      </p:cBhvr>
                                      <p:to>
                                        <p:strVal val="hidden"/>
                                      </p:to>
                                    </p:set>
                                  </p:childTnLst>
                                </p:cTn>
                              </p:par>
                            </p:childTnLst>
                          </p:cTn>
                        </p:par>
                        <p:par>
                          <p:cTn id="58" fill="hold">
                            <p:stCondLst>
                              <p:cond delay="5721"/>
                            </p:stCondLst>
                            <p:childTnLst>
                              <p:par>
                                <p:cTn id="59" presetID="10" presetClass="entr" presetSubtype="0" fill="hold" nodeType="after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250"/>
                                        <p:tgtEl>
                                          <p:spTgt spid="132"/>
                                        </p:tgtEl>
                                      </p:cBhvr>
                                    </p:animEffect>
                                  </p:childTnLst>
                                </p:cTn>
                              </p:par>
                            </p:childTnLst>
                          </p:cTn>
                        </p:par>
                        <p:par>
                          <p:cTn id="62" fill="hold">
                            <p:stCondLst>
                              <p:cond delay="5971"/>
                            </p:stCondLst>
                            <p:childTnLst>
                              <p:par>
                                <p:cTn id="63" presetID="10" presetClass="exit" presetSubtype="0" fill="hold" grpId="0" nodeType="afterEffect">
                                  <p:stCondLst>
                                    <p:cond delay="0"/>
                                  </p:stCondLst>
                                  <p:childTnLst>
                                    <p:animEffect transition="out" filter="fade">
                                      <p:cBhvr>
                                        <p:cTn id="64" dur="500"/>
                                        <p:tgtEl>
                                          <p:spTgt spid="118"/>
                                        </p:tgtEl>
                                      </p:cBhvr>
                                    </p:animEffect>
                                    <p:set>
                                      <p:cBhvr>
                                        <p:cTn id="65" dur="1" fill="hold">
                                          <p:stCondLst>
                                            <p:cond delay="499"/>
                                          </p:stCondLst>
                                        </p:cTn>
                                        <p:tgtEl>
                                          <p:spTgt spid="118"/>
                                        </p:tgtEl>
                                        <p:attrNameLst>
                                          <p:attrName>style.visibility</p:attrName>
                                        </p:attrNameLst>
                                      </p:cBhvr>
                                      <p:to>
                                        <p:strVal val="hidden"/>
                                      </p:to>
                                    </p:set>
                                  </p:childTnLst>
                                </p:cTn>
                              </p:par>
                            </p:childTnLst>
                          </p:cTn>
                        </p:par>
                        <p:par>
                          <p:cTn id="66" fill="hold">
                            <p:stCondLst>
                              <p:cond delay="6471"/>
                            </p:stCondLst>
                            <p:childTnLst>
                              <p:par>
                                <p:cTn id="67" presetID="10" presetClass="entr" presetSubtype="0"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fade">
                                      <p:cBhvr>
                                        <p:cTn id="69" dur="250"/>
                                        <p:tgtEl>
                                          <p:spTgt spid="133"/>
                                        </p:tgtEl>
                                      </p:cBhvr>
                                    </p:animEffect>
                                  </p:childTnLst>
                                </p:cTn>
                              </p:par>
                            </p:childTnLst>
                          </p:cTn>
                        </p:par>
                        <p:par>
                          <p:cTn id="70" fill="hold">
                            <p:stCondLst>
                              <p:cond delay="6721"/>
                            </p:stCondLst>
                            <p:childTnLst>
                              <p:par>
                                <p:cTn id="71" presetID="10" presetClass="exit" presetSubtype="0" fill="hold" grpId="0" nodeType="afterEffect">
                                  <p:stCondLst>
                                    <p:cond delay="0"/>
                                  </p:stCondLst>
                                  <p:childTnLst>
                                    <p:animEffect transition="out" filter="fade">
                                      <p:cBhvr>
                                        <p:cTn id="72" dur="500"/>
                                        <p:tgtEl>
                                          <p:spTgt spid="119"/>
                                        </p:tgtEl>
                                      </p:cBhvr>
                                    </p:animEffect>
                                    <p:set>
                                      <p:cBhvr>
                                        <p:cTn id="73" dur="1" fill="hold">
                                          <p:stCondLst>
                                            <p:cond delay="499"/>
                                          </p:stCondLst>
                                        </p:cTn>
                                        <p:tgtEl>
                                          <p:spTgt spid="119"/>
                                        </p:tgtEl>
                                        <p:attrNameLst>
                                          <p:attrName>style.visibility</p:attrName>
                                        </p:attrNameLst>
                                      </p:cBhvr>
                                      <p:to>
                                        <p:strVal val="hidden"/>
                                      </p:to>
                                    </p:set>
                                  </p:childTnLst>
                                </p:cTn>
                              </p:par>
                            </p:childTnLst>
                          </p:cTn>
                        </p:par>
                        <p:par>
                          <p:cTn id="74" fill="hold">
                            <p:stCondLst>
                              <p:cond delay="7221"/>
                            </p:stCondLst>
                            <p:childTnLst>
                              <p:par>
                                <p:cTn id="75" presetID="10" presetClass="entr" presetSubtype="0" fill="hold" nodeType="after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250"/>
                                        <p:tgtEl>
                                          <p:spTgt spid="134"/>
                                        </p:tgtEl>
                                      </p:cBhvr>
                                    </p:animEffect>
                                  </p:childTnLst>
                                </p:cTn>
                              </p:par>
                            </p:childTnLst>
                          </p:cTn>
                        </p:par>
                        <p:par>
                          <p:cTn id="78" fill="hold">
                            <p:stCondLst>
                              <p:cond delay="7471"/>
                            </p:stCondLst>
                            <p:childTnLst>
                              <p:par>
                                <p:cTn id="79" presetID="10" presetClass="exit" presetSubtype="0" fill="hold" grpId="0" nodeType="afterEffect">
                                  <p:stCondLst>
                                    <p:cond delay="0"/>
                                  </p:stCondLst>
                                  <p:childTnLst>
                                    <p:animEffect transition="out" filter="fade">
                                      <p:cBhvr>
                                        <p:cTn id="80" dur="500"/>
                                        <p:tgtEl>
                                          <p:spTgt spid="126"/>
                                        </p:tgtEl>
                                      </p:cBhvr>
                                    </p:animEffect>
                                    <p:set>
                                      <p:cBhvr>
                                        <p:cTn id="81" dur="1" fill="hold">
                                          <p:stCondLst>
                                            <p:cond delay="499"/>
                                          </p:stCondLst>
                                        </p:cTn>
                                        <p:tgtEl>
                                          <p:spTgt spid="126"/>
                                        </p:tgtEl>
                                        <p:attrNameLst>
                                          <p:attrName>style.visibility</p:attrName>
                                        </p:attrNameLst>
                                      </p:cBhvr>
                                      <p:to>
                                        <p:strVal val="hidden"/>
                                      </p:to>
                                    </p:set>
                                  </p:childTnLst>
                                </p:cTn>
                              </p:par>
                            </p:childTnLst>
                          </p:cTn>
                        </p:par>
                        <p:par>
                          <p:cTn id="82" fill="hold">
                            <p:stCondLst>
                              <p:cond delay="7971"/>
                            </p:stCondLst>
                            <p:childTnLst>
                              <p:par>
                                <p:cTn id="83" presetID="10" presetClass="entr" presetSubtype="0" fill="hold" nodeType="after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250"/>
                                        <p:tgtEl>
                                          <p:spTgt spid="139"/>
                                        </p:tgtEl>
                                      </p:cBhvr>
                                    </p:animEffect>
                                  </p:childTnLst>
                                </p:cTn>
                              </p:par>
                            </p:childTnLst>
                          </p:cTn>
                        </p:par>
                        <p:par>
                          <p:cTn id="86" fill="hold">
                            <p:stCondLst>
                              <p:cond delay="8221"/>
                            </p:stCondLst>
                            <p:childTnLst>
                              <p:par>
                                <p:cTn id="87" presetID="10" presetClass="exit" presetSubtype="0" fill="hold" grpId="0" nodeType="after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childTnLst>
                          </p:cTn>
                        </p:par>
                        <p:par>
                          <p:cTn id="90" fill="hold">
                            <p:stCondLst>
                              <p:cond delay="8721"/>
                            </p:stCondLst>
                            <p:childTnLst>
                              <p:par>
                                <p:cTn id="91" presetID="10" presetClass="entr" presetSubtype="0" fill="hold" nodeType="afterEffect">
                                  <p:stCondLst>
                                    <p:cond delay="0"/>
                                  </p:stCondLst>
                                  <p:childTnLst>
                                    <p:set>
                                      <p:cBhvr>
                                        <p:cTn id="92" dur="1" fill="hold">
                                          <p:stCondLst>
                                            <p:cond delay="0"/>
                                          </p:stCondLst>
                                        </p:cTn>
                                        <p:tgtEl>
                                          <p:spTgt spid="140"/>
                                        </p:tgtEl>
                                        <p:attrNameLst>
                                          <p:attrName>style.visibility</p:attrName>
                                        </p:attrNameLst>
                                      </p:cBhvr>
                                      <p:to>
                                        <p:strVal val="visible"/>
                                      </p:to>
                                    </p:set>
                                    <p:animEffect transition="in" filter="fade">
                                      <p:cBhvr>
                                        <p:cTn id="93" dur="250"/>
                                        <p:tgtEl>
                                          <p:spTgt spid="140"/>
                                        </p:tgtEl>
                                      </p:cBhvr>
                                    </p:animEffect>
                                  </p:childTnLst>
                                </p:cTn>
                              </p:par>
                            </p:childTnLst>
                          </p:cTn>
                        </p:par>
                        <p:par>
                          <p:cTn id="94" fill="hold">
                            <p:stCondLst>
                              <p:cond delay="8971"/>
                            </p:stCondLst>
                            <p:childTnLst>
                              <p:par>
                                <p:cTn id="95" presetID="10" presetClass="exit" presetSubtype="0" fill="hold" nodeType="afterEffect">
                                  <p:stCondLst>
                                    <p:cond delay="0"/>
                                  </p:stCondLst>
                                  <p:childTnLst>
                                    <p:animEffect transition="out" filter="fade">
                                      <p:cBhvr>
                                        <p:cTn id="96" dur="500"/>
                                        <p:tgtEl>
                                          <p:spTgt spid="89"/>
                                        </p:tgtEl>
                                      </p:cBhvr>
                                    </p:animEffect>
                                    <p:set>
                                      <p:cBhvr>
                                        <p:cTn id="97" dur="1" fill="hold">
                                          <p:stCondLst>
                                            <p:cond delay="499"/>
                                          </p:stCondLst>
                                        </p:cTn>
                                        <p:tgtEl>
                                          <p:spTgt spid="89"/>
                                        </p:tgtEl>
                                        <p:attrNameLst>
                                          <p:attrName>style.visibility</p:attrName>
                                        </p:attrNameLst>
                                      </p:cBhvr>
                                      <p:to>
                                        <p:strVal val="hidden"/>
                                      </p:to>
                                    </p:set>
                                  </p:childTnLst>
                                </p:cTn>
                              </p:par>
                            </p:childTnLst>
                          </p:cTn>
                        </p:par>
                        <p:par>
                          <p:cTn id="98" fill="hold">
                            <p:stCondLst>
                              <p:cond delay="9471"/>
                            </p:stCondLst>
                            <p:childTnLst>
                              <p:par>
                                <p:cTn id="99" presetID="10" presetClass="exit" presetSubtype="0" fill="hold" grpId="0" nodeType="afterEffect">
                                  <p:stCondLst>
                                    <p:cond delay="0"/>
                                  </p:stCondLst>
                                  <p:childTnLst>
                                    <p:animEffect transition="out" filter="fade">
                                      <p:cBhvr>
                                        <p:cTn id="100" dur="500"/>
                                        <p:tgtEl>
                                          <p:spTgt spid="86"/>
                                        </p:tgtEl>
                                      </p:cBhvr>
                                    </p:animEffect>
                                    <p:set>
                                      <p:cBhvr>
                                        <p:cTn id="101" dur="1" fill="hold">
                                          <p:stCondLst>
                                            <p:cond delay="499"/>
                                          </p:stCondLst>
                                        </p:cTn>
                                        <p:tgtEl>
                                          <p:spTgt spid="8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par>
                                <p:cTn id="107" presetID="10" presetClass="entr" presetSubtype="0" fill="hold" grpId="1" nodeType="with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fade">
                                      <p:cBhvr>
                                        <p:cTn id="109" dur="500"/>
                                        <p:tgtEl>
                                          <p:spTgt spid="141"/>
                                        </p:tgtEl>
                                      </p:cBhvr>
                                    </p:animEffect>
                                  </p:childTnLst>
                                </p:cTn>
                              </p:par>
                            </p:childTnLst>
                          </p:cTn>
                        </p:par>
                        <p:par>
                          <p:cTn id="110" fill="hold">
                            <p:stCondLst>
                              <p:cond delay="500"/>
                            </p:stCondLst>
                            <p:childTnLst>
                              <p:par>
                                <p:cTn id="111" presetID="6" presetClass="emph" presetSubtype="0" fill="hold" grpId="0" nodeType="afterEffect">
                                  <p:stCondLst>
                                    <p:cond delay="0"/>
                                  </p:stCondLst>
                                  <p:childTnLst>
                                    <p:animScale>
                                      <p:cBhvr>
                                        <p:cTn id="112" dur="2000" fill="hold"/>
                                        <p:tgtEl>
                                          <p:spTgt spid="141"/>
                                        </p:tgtEl>
                                      </p:cBhvr>
                                      <p:by x="150000" y="150000"/>
                                    </p:animScale>
                                  </p:childTnLst>
                                </p:cTn>
                              </p:par>
                              <p:par>
                                <p:cTn id="113" presetID="1" presetClass="mediacall" presetSubtype="0" fill="hold" nodeType="withEffect">
                                  <p:stCondLst>
                                    <p:cond delay="0"/>
                                  </p:stCondLst>
                                  <p:childTnLst>
                                    <p:cmd type="call" cmd="playFrom(0.0)">
                                      <p:cBhvr>
                                        <p:cTn id="114" dur="6611"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15" fill="hold" display="0">
                  <p:stCondLst>
                    <p:cond delay="indefinite"/>
                  </p:stCondLst>
                  <p:endCondLst>
                    <p:cond evt="onStopAudio" delay="0">
                      <p:tgtEl>
                        <p:sldTgt/>
                      </p:tgtEl>
                    </p:cond>
                  </p:endCondLst>
                </p:cTn>
                <p:tgtEl>
                  <p:spTgt spid="116"/>
                </p:tgtEl>
              </p:cMediaNode>
            </p:audio>
            <p:audio>
              <p:cMediaNode vol="26531">
                <p:cTn id="116" fill="hold" display="0">
                  <p:stCondLst>
                    <p:cond delay="indefinite"/>
                  </p:stCondLst>
                  <p:endCondLst>
                    <p:cond evt="onStopAudio" delay="0">
                      <p:tgtEl>
                        <p:sldTgt/>
                      </p:tgtEl>
                    </p:cond>
                  </p:endCondLst>
                </p:cTn>
                <p:tgtEl>
                  <p:spTgt spid="142"/>
                </p:tgtEl>
              </p:cMediaNode>
            </p:audio>
          </p:childTnLst>
        </p:cTn>
      </p:par>
    </p:tnLst>
    <p:bldLst>
      <p:bldP spid="3" grpId="0"/>
      <p:bldP spid="86" grpId="0" animBg="1"/>
      <p:bldP spid="117" grpId="0" animBg="1"/>
      <p:bldP spid="118" grpId="0" animBg="1"/>
      <p:bldP spid="119" grpId="0" animBg="1"/>
      <p:bldP spid="120" grpId="0" animBg="1"/>
      <p:bldP spid="121" grpId="0" animBg="1"/>
      <p:bldP spid="122" grpId="0" animBg="1"/>
      <p:bldP spid="123" grpId="0" animBg="1"/>
      <p:bldP spid="125" grpId="0" animBg="1"/>
      <p:bldP spid="126" grpId="0" animBg="1"/>
      <p:bldP spid="141" grpId="0"/>
      <p:bldP spid="14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317" y="0"/>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9" y="2753626"/>
            <a:ext cx="4198100" cy="4043093"/>
          </a:xfrm>
          <a:prstGeom prst="rect">
            <a:avLst/>
          </a:prstGeom>
        </p:spPr>
      </p:pic>
      <p:pic>
        <p:nvPicPr>
          <p:cNvPr id="12" name="Picture 11" descr="Text, whiteboard&#10;&#10;Description automatically generated">
            <a:extLst>
              <a:ext uri="{FF2B5EF4-FFF2-40B4-BE49-F238E27FC236}">
                <a16:creationId xmlns:a16="http://schemas.microsoft.com/office/drawing/2014/main" id="{5CBF4B96-052A-4E80-B6C8-BEAD00C66C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37" b="96931" l="3114" r="95523">
                        <a14:foregroundMark x1="3909" y1="9289" x2="4568" y2="17084"/>
                        <a14:foregroundMark x1="8295" y1="10945" x2="19023" y2="11187"/>
                        <a14:foregroundMark x1="4432" y1="5775" x2="5114" y2="9047"/>
                        <a14:foregroundMark x1="95386" y1="8118" x2="94386" y2="36955"/>
                        <a14:foregroundMark x1="94386" y1="36955" x2="95750" y2="59491"/>
                        <a14:foregroundMark x1="95750" y1="59491" x2="94636" y2="90226"/>
                        <a14:foregroundMark x1="94636" y1="90226" x2="87295" y2="90832"/>
                        <a14:foregroundMark x1="89568" y1="11187" x2="77364" y2="11430"/>
                        <a14:foregroundMark x1="18091" y1="10016" x2="45614" y2="9289"/>
                        <a14:foregroundMark x1="45614" y1="9289" x2="80273" y2="9774"/>
                        <a14:foregroundMark x1="5364" y1="19184" x2="7977" y2="78958"/>
                        <a14:foregroundMark x1="7977" y1="78958" x2="6023" y2="91074"/>
                        <a14:foregroundMark x1="6705" y1="91761" x2="16136" y2="92246"/>
                        <a14:foregroundMark x1="16136" y1="92246" x2="40341" y2="89418"/>
                        <a14:foregroundMark x1="40341" y1="89418" x2="47500" y2="89418"/>
                        <a14:foregroundMark x1="47500" y1="89418" x2="58545" y2="89176"/>
                        <a14:foregroundMark x1="58545" y1="89176" x2="86295" y2="92932"/>
                        <a14:foregroundMark x1="86295" y1="92932" x2="87568" y2="91074"/>
                        <a14:foregroundMark x1="4432" y1="43942" x2="5909" y2="71486"/>
                        <a14:foregroundMark x1="4705" y1="34289" x2="4182" y2="93901"/>
                        <a14:foregroundMark x1="3773" y1="46042" x2="3773" y2="45113"/>
                        <a14:foregroundMark x1="3909" y1="37803" x2="3909" y2="36147"/>
                        <a14:foregroundMark x1="4182" y1="28150" x2="3909" y2="38530"/>
                        <a14:foregroundMark x1="3909" y1="32633" x2="4568" y2="55937"/>
                        <a14:foregroundMark x1="4568" y1="55937" x2="4568" y2="55937"/>
                        <a14:foregroundMark x1="4568" y1="57593" x2="3773" y2="76454"/>
                        <a14:foregroundMark x1="4045" y1="68901" x2="3386" y2="78796"/>
                        <a14:foregroundMark x1="4182" y1="79281" x2="3636" y2="95315"/>
                        <a14:foregroundMark x1="95000" y1="95315" x2="94727" y2="96244"/>
                        <a14:foregroundMark x1="95136" y1="94346" x2="95136" y2="95073"/>
                        <a14:foregroundMark x1="94477" y1="94830" x2="94477" y2="94830"/>
                        <a14:foregroundMark x1="95386" y1="94346" x2="95523" y2="95315"/>
                        <a14:foregroundMark x1="93409" y1="93659" x2="94591" y2="94588"/>
                        <a14:foregroundMark x1="63705" y1="13288" x2="56545" y2="13530"/>
                        <a14:foregroundMark x1="3773" y1="5533" x2="4318" y2="11430"/>
                        <a14:foregroundMark x1="3773" y1="3877" x2="3773" y2="9532"/>
                        <a14:foregroundMark x1="3386" y1="6018" x2="3114" y2="15428"/>
                        <a14:foregroundMark x1="3523" y1="3877" x2="3386" y2="96002"/>
                        <a14:foregroundMark x1="94068" y1="94103" x2="94341" y2="96931"/>
                        <a14:foregroundMark x1="90477" y1="88449" x2="90477" y2="88449"/>
                        <a14:foregroundMark x1="94068" y1="94103" x2="94205" y2="96931"/>
                        <a14:foregroundMark x1="94591" y1="94830" x2="94477" y2="95759"/>
                        <a14:foregroundMark x1="55364" y1="7431" x2="51114" y2="7633"/>
                        <a14:foregroundMark x1="61455" y1="34047" x2="61455" y2="34047"/>
                      </a14:backgroundRemoval>
                    </a14:imgEffect>
                  </a14:imgLayer>
                </a14:imgProps>
              </a:ext>
              <a:ext uri="{28A0092B-C50C-407E-A947-70E740481C1C}">
                <a14:useLocalDpi xmlns:a14="http://schemas.microsoft.com/office/drawing/2010/main" val="0"/>
              </a:ext>
            </a:extLst>
          </a:blip>
          <a:stretch>
            <a:fillRect/>
          </a:stretch>
        </p:blipFill>
        <p:spPr>
          <a:xfrm>
            <a:off x="3809479" y="1096932"/>
            <a:ext cx="8164456" cy="5316355"/>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4595166" y="2153661"/>
            <a:ext cx="6659275" cy="3046988"/>
          </a:xfrm>
          <a:prstGeom prst="rect">
            <a:avLst/>
          </a:prstGeom>
          <a:noFill/>
        </p:spPr>
        <p:txBody>
          <a:bodyPr wrap="square">
            <a:spAutoFit/>
          </a:bodyPr>
          <a:lstStyle/>
          <a:p>
            <a:pPr lvl="0" algn="ctr"/>
            <a:r>
              <a:rPr lang="en-US" sz="9600" b="1">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2.1</a:t>
            </a:r>
          </a:p>
          <a:p>
            <a:pPr lvl="0" algn="ctr"/>
            <a:r>
              <a:rPr lang="en-US" sz="9600" b="1">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rPr>
              <a:t>Viết tên riêng</a:t>
            </a:r>
            <a:endParaRPr lang="en-US" sz="9600" b="1" dirty="0">
              <a:ln w="9525">
                <a:solidFill>
                  <a:sysClr val="windowText" lastClr="000000"/>
                </a:solidFill>
                <a:prstDash val="solid"/>
              </a:ln>
              <a:solidFill>
                <a:srgbClr val="FFFF00"/>
              </a:solidFill>
              <a:effectLst>
                <a:outerShdw blurRad="12700" dist="38100" dir="2700000" algn="tl" rotWithShape="0">
                  <a:srgbClr val="FFC000">
                    <a:lumMod val="50000"/>
                  </a:srgbClr>
                </a:outerShdw>
              </a:effectLst>
              <a:latin typeface="UVN Banh Mi" pitchFamily="2" charset="0"/>
            </a:endParaRPr>
          </a:p>
        </p:txBody>
      </p:sp>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1895893" y="765858"/>
            <a:ext cx="4060994" cy="2223394"/>
          </a:xfrm>
          <a:prstGeom prst="rect">
            <a:avLst/>
          </a:prstGeom>
        </p:spPr>
      </p:pic>
    </p:spTree>
    <p:extLst>
      <p:ext uri="{BB962C8B-B14F-4D97-AF65-F5344CB8AC3E}">
        <p14:creationId xmlns:p14="http://schemas.microsoft.com/office/powerpoint/2010/main" val="8898382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1.11022E-16 -1.11111E-6 L 1.11022E-1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214017-9DA3-4E5D-8367-3BDA6B220FC2}"/>
              </a:ext>
            </a:extLst>
          </p:cNvPr>
          <p:cNvSpPr txBox="1"/>
          <p:nvPr/>
        </p:nvSpPr>
        <p:spPr>
          <a:xfrm>
            <a:off x="1108344" y="643131"/>
            <a:ext cx="10257859" cy="584775"/>
          </a:xfrm>
          <a:prstGeom prst="rect">
            <a:avLst/>
          </a:prstGeom>
          <a:noFill/>
        </p:spPr>
        <p:txBody>
          <a:bodyPr wrap="square" rtlCol="0">
            <a:spAutoFit/>
          </a:bodyPr>
          <a:lstStyle/>
          <a:p>
            <a:r>
              <a:rPr lang="en-US" sz="3200" b="1">
                <a:solidFill>
                  <a:srgbClr val="B00149"/>
                </a:solidFill>
                <a:latin typeface="Arial" panose="020B0604020202020204" pitchFamily="34" charset="0"/>
                <a:cs typeface="Arial" panose="020B0604020202020204" pitchFamily="34" charset="0"/>
              </a:rPr>
              <a:t>1.</a:t>
            </a:r>
            <a:r>
              <a:rPr lang="en-US" sz="3200" b="1">
                <a:latin typeface="Arial" panose="020B0604020202020204" pitchFamily="34" charset="0"/>
                <a:cs typeface="Arial" panose="020B0604020202020204" pitchFamily="34" charset="0"/>
              </a:rPr>
              <a:t> Tìm 2 – 3 tên riêng theo yêu cầu ghi trên mỗi thẻ:</a:t>
            </a:r>
          </a:p>
        </p:txBody>
      </p:sp>
      <p:pic>
        <p:nvPicPr>
          <p:cNvPr id="6" name="Picture 5">
            <a:extLst>
              <a:ext uri="{FF2B5EF4-FFF2-40B4-BE49-F238E27FC236}">
                <a16:creationId xmlns:a16="http://schemas.microsoft.com/office/drawing/2014/main" id="{08D61011-AF7E-4194-A5A1-DAFC224C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3686" y="1545421"/>
            <a:ext cx="4635058" cy="1808803"/>
          </a:xfrm>
          <a:prstGeom prst="rect">
            <a:avLst/>
          </a:prstGeom>
        </p:spPr>
      </p:pic>
      <p:pic>
        <p:nvPicPr>
          <p:cNvPr id="19" name="Picture 18">
            <a:extLst>
              <a:ext uri="{FF2B5EF4-FFF2-40B4-BE49-F238E27FC236}">
                <a16:creationId xmlns:a16="http://schemas.microsoft.com/office/drawing/2014/main" id="{CA7F0FA9-E095-4CC7-B090-3300A653F6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1943" y="3795529"/>
            <a:ext cx="6377837" cy="1808802"/>
          </a:xfrm>
          <a:prstGeom prst="rect">
            <a:avLst/>
          </a:prstGeom>
        </p:spPr>
      </p:pic>
      <p:pic>
        <p:nvPicPr>
          <p:cNvPr id="21" name="Picture 20">
            <a:extLst>
              <a:ext uri="{FF2B5EF4-FFF2-40B4-BE49-F238E27FC236}">
                <a16:creationId xmlns:a16="http://schemas.microsoft.com/office/drawing/2014/main" id="{C2FC39A8-CDBF-4676-B900-7685004CBB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1106" y="1543103"/>
            <a:ext cx="4635058" cy="1885896"/>
          </a:xfrm>
          <a:prstGeom prst="rect">
            <a:avLst/>
          </a:prstGeom>
        </p:spPr>
      </p:pic>
      <p:pic>
        <p:nvPicPr>
          <p:cNvPr id="23" name="Picture 22">
            <a:extLst>
              <a:ext uri="{FF2B5EF4-FFF2-40B4-BE49-F238E27FC236}">
                <a16:creationId xmlns:a16="http://schemas.microsoft.com/office/drawing/2014/main" id="{6B0B1596-19F5-46AC-96F2-BDEAC4B412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922" y="3773717"/>
            <a:ext cx="4733503" cy="3190381"/>
          </a:xfrm>
          <a:prstGeom prst="rect">
            <a:avLst/>
          </a:prstGeom>
        </p:spPr>
      </p:pic>
    </p:spTree>
    <p:extLst>
      <p:ext uri="{BB962C8B-B14F-4D97-AF65-F5344CB8AC3E}">
        <p14:creationId xmlns:p14="http://schemas.microsoft.com/office/powerpoint/2010/main" val="3110730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6502465" y="104707"/>
            <a:ext cx="5463054" cy="3812735"/>
            <a:chOff x="6502465" y="104707"/>
            <a:chExt cx="5463054" cy="381273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52285" flipH="1">
              <a:off x="6502465" y="104707"/>
              <a:ext cx="5463054" cy="381273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277341" y="872207"/>
              <a:ext cx="4590909" cy="21236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Làm bài vào Vở bài tập</a:t>
              </a:r>
              <a:endParaRPr kumimoji="0" lang="en-US" sz="66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FDFC9941-FFF3-4CCC-82D6-B60271B062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71" b="91690" l="6098" r="93659">
                        <a14:foregroundMark x1="26341" y1="8864" x2="33902" y2="8587"/>
                        <a14:foregroundMark x1="29024" y1="28809" x2="32683" y2="40166"/>
                        <a14:foregroundMark x1="39024" y1="29917" x2="42195" y2="41551"/>
                        <a14:foregroundMark x1="43171" y1="27424" x2="41707" y2="37396"/>
                        <a14:foregroundMark x1="29024" y1="32410" x2="28049" y2="40997"/>
                        <a14:foregroundMark x1="41707" y1="24931" x2="43415" y2="29363"/>
                        <a14:foregroundMark x1="43415" y1="22438" x2="43415" y2="27978"/>
                        <a14:foregroundMark x1="69024" y1="15789" x2="67561" y2="27424"/>
                        <a14:foregroundMark x1="67561" y1="27424" x2="74878" y2="33518"/>
                        <a14:foregroundMark x1="74878" y1="33518" x2="84878" y2="19114"/>
                        <a14:foregroundMark x1="84878" y1="19114" x2="82683" y2="13019"/>
                        <a14:foregroundMark x1="75610" y1="14127" x2="69024" y2="22715"/>
                        <a14:foregroundMark x1="72683" y1="9695" x2="67073" y2="16066"/>
                        <a14:foregroundMark x1="70488" y1="8033" x2="80976" y2="9695"/>
                        <a14:foregroundMark x1="80976" y1="9695" x2="88049" y2="16620"/>
                        <a14:foregroundMark x1="88049" y1="16620" x2="94878" y2="29086"/>
                        <a14:foregroundMark x1="94878" y1="29086" x2="88049" y2="38781"/>
                        <a14:foregroundMark x1="88049" y1="38781" x2="86098" y2="39335"/>
                        <a14:foregroundMark x1="79512" y1="10526" x2="70732" y2="35457"/>
                        <a14:foregroundMark x1="65122" y1="20222" x2="76585" y2="36565"/>
                        <a14:foregroundMark x1="76585" y1="36565" x2="82195" y2="35457"/>
                        <a14:foregroundMark x1="85854" y1="22438" x2="74390" y2="35180"/>
                        <a14:foregroundMark x1="74390" y1="35180" x2="62927" y2="33518"/>
                        <a14:foregroundMark x1="62927" y1="33518" x2="60488" y2="29640"/>
                        <a14:foregroundMark x1="64390" y1="29917" x2="79268" y2="39335"/>
                        <a14:foregroundMark x1="79268" y1="39335" x2="86585" y2="30471"/>
                        <a14:foregroundMark x1="86585" y1="30471" x2="86585" y2="28255"/>
                        <a14:foregroundMark x1="88049" y1="24931" x2="78049" y2="38781"/>
                        <a14:foregroundMark x1="78049" y1="38781" x2="74146" y2="38781"/>
                        <a14:foregroundMark x1="88293" y1="26039" x2="83171" y2="40997"/>
                        <a14:foregroundMark x1="83171" y1="40997" x2="83171" y2="40997"/>
                        <a14:foregroundMark x1="72683" y1="38504" x2="80488" y2="40720"/>
                        <a14:foregroundMark x1="72683" y1="38781" x2="77561" y2="42936"/>
                        <a14:foregroundMark x1="84390" y1="7756" x2="84634" y2="8587"/>
                        <a14:foregroundMark x1="84146" y1="7202" x2="86585" y2="12465"/>
                        <a14:foregroundMark x1="68537" y1="9141" x2="62195" y2="18837"/>
                        <a14:foregroundMark x1="62195" y1="18837" x2="60244" y2="27147"/>
                        <a14:foregroundMark x1="20488" y1="11634" x2="27073" y2="21053"/>
                        <a14:foregroundMark x1="27073" y1="21053" x2="28049" y2="21330"/>
                        <a14:foregroundMark x1="31220" y1="13850" x2="36098" y2="21330"/>
                        <a14:foregroundMark x1="89756" y1="27424" x2="89512" y2="34072"/>
                        <a14:foregroundMark x1="20732" y1="17452" x2="20244" y2="35457"/>
                        <a14:foregroundMark x1="33415" y1="73961" x2="36829" y2="83102"/>
                        <a14:foregroundMark x1="48293" y1="68698" x2="43415" y2="78947"/>
                        <a14:foregroundMark x1="43415" y1="78947" x2="43415" y2="79224"/>
                        <a14:foregroundMark x1="14146" y1="83380" x2="66829" y2="86704"/>
                        <a14:foregroundMark x1="72683" y1="80609" x2="46098" y2="84488"/>
                        <a14:foregroundMark x1="40732" y1="79224" x2="48049" y2="83934"/>
                        <a14:foregroundMark x1="40976" y1="76731" x2="41707" y2="86981"/>
                        <a14:foregroundMark x1="46829" y1="77839" x2="53415" y2="83102"/>
                        <a14:foregroundMark x1="60732" y1="72299" x2="70732" y2="85596"/>
                        <a14:foregroundMark x1="70732" y1="85596" x2="71220" y2="88643"/>
                        <a14:foregroundMark x1="73659" y1="78947" x2="54634" y2="73130"/>
                        <a14:foregroundMark x1="65122" y1="36011" x2="76341" y2="41828"/>
                        <a14:foregroundMark x1="76341" y1="41828" x2="85610" y2="42105"/>
                        <a14:foregroundMark x1="33171" y1="27701" x2="27561" y2="29086"/>
                        <a14:foregroundMark x1="31463" y1="77562" x2="27805" y2="83380"/>
                        <a14:foregroundMark x1="82195" y1="44321" x2="74634" y2="46537"/>
                        <a14:foregroundMark x1="5610" y1="80886" x2="12927" y2="88366"/>
                        <a14:foregroundMark x1="12927" y1="88366" x2="61951" y2="91413"/>
                        <a14:foregroundMark x1="61951" y1="91413" x2="71951" y2="90305"/>
                        <a14:foregroundMark x1="71951" y1="90305" x2="78049" y2="87258"/>
                        <a14:foregroundMark x1="29024" y1="90582" x2="44146" y2="91690"/>
                        <a14:foregroundMark x1="39756" y1="74515" x2="39756" y2="84488"/>
                        <a14:foregroundMark x1="6098" y1="81994" x2="6098" y2="86150"/>
                        <a14:foregroundMark x1="34146" y1="6094" x2="29756" y2="6648"/>
                      </a14:backgroundRemoval>
                    </a14:imgEffect>
                  </a14:imgLayer>
                </a14:imgProps>
              </a:ext>
            </a:extLst>
          </a:blip>
          <a:stretch>
            <a:fillRect/>
          </a:stretch>
        </p:blipFill>
        <p:spPr>
          <a:xfrm>
            <a:off x="128232" y="991892"/>
            <a:ext cx="6484964" cy="5709932"/>
          </a:xfrm>
          <a:prstGeom prst="rect">
            <a:avLst/>
          </a:prstGeom>
        </p:spPr>
      </p:pic>
    </p:spTree>
    <p:extLst>
      <p:ext uri="{BB962C8B-B14F-4D97-AF65-F5344CB8AC3E}">
        <p14:creationId xmlns:p14="http://schemas.microsoft.com/office/powerpoint/2010/main" val="1480438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5" name="Picture 4" descr="A picture containing doll, toy, vector graphics&#10;&#10;Description automatically generated">
            <a:extLst>
              <a:ext uri="{FF2B5EF4-FFF2-40B4-BE49-F238E27FC236}">
                <a16:creationId xmlns:a16="http://schemas.microsoft.com/office/drawing/2014/main" id="{27A91EE7-27E0-C218-1510-741901E5A7C6}"/>
              </a:ext>
            </a:extLst>
          </p:cNvPr>
          <p:cNvPicPr>
            <a:picLocks noChangeAspect="1"/>
          </p:cNvPicPr>
          <p:nvPr/>
        </p:nvPicPr>
        <p:blipFill rotWithShape="1">
          <a:blip r:embed="rId5">
            <a:extLst>
              <a:ext uri="{28A0092B-C50C-407E-A947-70E740481C1C}">
                <a14:useLocalDpi xmlns:a14="http://schemas.microsoft.com/office/drawing/2010/main" val="0"/>
              </a:ext>
            </a:extLst>
          </a:blip>
          <a:srcRect l="55481" t="-2529" r="-180" b="1789"/>
          <a:stretch/>
        </p:blipFill>
        <p:spPr>
          <a:xfrm>
            <a:off x="5527206" y="2072328"/>
            <a:ext cx="2583956" cy="484806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7891699" y="640573"/>
            <a:ext cx="4071361" cy="2786616"/>
            <a:chOff x="6808360" y="419508"/>
            <a:chExt cx="4889516" cy="341245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52285" flipH="1">
              <a:off x="6808360" y="419508"/>
              <a:ext cx="4889516" cy="341245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376594" y="1027311"/>
              <a:ext cx="4111751" cy="19221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effectLst>
                    <a:glow rad="101600">
                      <a:srgbClr val="5B9BD5">
                        <a:lumMod val="40000"/>
                        <a:lumOff val="60000"/>
                        <a:alpha val="40000"/>
                      </a:srgbClr>
                    </a:glow>
                  </a:effectLst>
                  <a:latin typeface="Calibri" panose="020F0502020204030204"/>
                </a:rPr>
                <a:t>CHIA SẺ TRƯỚC LỚP</a:t>
              </a:r>
              <a:endParaRPr kumimoji="0" lang="en-US" sz="48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D761336-6B49-2086-7ACE-B3E9C732E205}"/>
              </a:ext>
            </a:extLst>
          </p:cNvPr>
          <p:cNvGrpSpPr/>
          <p:nvPr/>
        </p:nvGrpSpPr>
        <p:grpSpPr>
          <a:xfrm>
            <a:off x="2820182" y="113054"/>
            <a:ext cx="3686943" cy="2938741"/>
            <a:chOff x="6493656" y="27749"/>
            <a:chExt cx="5463054" cy="3812735"/>
          </a:xfrm>
        </p:grpSpPr>
        <p:pic>
          <p:nvPicPr>
            <p:cNvPr id="17" name="Picture 16" descr="Shape&#10;&#10;Description automatically generated">
              <a:extLst>
                <a:ext uri="{FF2B5EF4-FFF2-40B4-BE49-F238E27FC236}">
                  <a16:creationId xmlns:a16="http://schemas.microsoft.com/office/drawing/2014/main" id="{BA28AB89-F440-4651-73C2-59D536A19CE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452285" flipH="1">
              <a:off x="6493656" y="27749"/>
              <a:ext cx="5463054" cy="3812735"/>
            </a:xfrm>
            <a:prstGeom prst="rect">
              <a:avLst/>
            </a:prstGeom>
          </p:spPr>
        </p:pic>
        <p:sp>
          <p:nvSpPr>
            <p:cNvPr id="19" name="TextBox 18">
              <a:extLst>
                <a:ext uri="{FF2B5EF4-FFF2-40B4-BE49-F238E27FC236}">
                  <a16:creationId xmlns:a16="http://schemas.microsoft.com/office/drawing/2014/main" id="{7C46DE63-92B1-390C-07EA-FCFCF392A564}"/>
                </a:ext>
              </a:extLst>
            </p:cNvPr>
            <p:cNvSpPr txBox="1"/>
            <p:nvPr/>
          </p:nvSpPr>
          <p:spPr>
            <a:xfrm>
              <a:off x="7121603" y="778972"/>
              <a:ext cx="4336498" cy="1876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effectLst>
                    <a:glow rad="101600">
                      <a:srgbClr val="5B9BD5">
                        <a:lumMod val="40000"/>
                        <a:lumOff val="60000"/>
                        <a:alpha val="40000"/>
                      </a:srgbClr>
                    </a:glow>
                  </a:effectLst>
                  <a:latin typeface="Calibri" panose="020F0502020204030204"/>
                </a:rPr>
                <a:t>CHIA SẺ NHÓM ĐÔI</a:t>
              </a:r>
              <a:endParaRPr kumimoji="0" lang="en-US" sz="44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pic>
        <p:nvPicPr>
          <p:cNvPr id="20" name="Picture 19" descr="A picture containing doll, toy, vector graphics&#10;&#10;Description automatically generated">
            <a:extLst>
              <a:ext uri="{FF2B5EF4-FFF2-40B4-BE49-F238E27FC236}">
                <a16:creationId xmlns:a16="http://schemas.microsoft.com/office/drawing/2014/main" id="{B4E0C1CD-BF4B-4169-87C4-7FECF0F5ADC8}"/>
              </a:ext>
            </a:extLst>
          </p:cNvPr>
          <p:cNvPicPr>
            <a:picLocks noChangeAspect="1"/>
          </p:cNvPicPr>
          <p:nvPr/>
        </p:nvPicPr>
        <p:blipFill rotWithShape="1">
          <a:blip r:embed="rId5">
            <a:extLst>
              <a:ext uri="{28A0092B-C50C-407E-A947-70E740481C1C}">
                <a14:useLocalDpi xmlns:a14="http://schemas.microsoft.com/office/drawing/2010/main" val="0"/>
              </a:ext>
            </a:extLst>
          </a:blip>
          <a:srcRect l="180" t="5892" r="46138" b="1789"/>
          <a:stretch/>
        </p:blipFill>
        <p:spPr>
          <a:xfrm>
            <a:off x="286520" y="2395639"/>
            <a:ext cx="3103209" cy="4442828"/>
          </a:xfrm>
          <a:prstGeom prst="rect">
            <a:avLst/>
          </a:prstGeom>
        </p:spPr>
      </p:pic>
    </p:spTree>
    <p:extLst>
      <p:ext uri="{BB962C8B-B14F-4D97-AF65-F5344CB8AC3E}">
        <p14:creationId xmlns:p14="http://schemas.microsoft.com/office/powerpoint/2010/main" val="28584710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439463" y="809769"/>
            <a:ext cx="8124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00149"/>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Tìm 2 – 3 tên riêng theo yêu cầu ghi trên mỗi thẻ:</a:t>
            </a:r>
          </a:p>
        </p:txBody>
      </p:sp>
      <p:pic>
        <p:nvPicPr>
          <p:cNvPr id="6" name="Picture 5">
            <a:extLst>
              <a:ext uri="{FF2B5EF4-FFF2-40B4-BE49-F238E27FC236}">
                <a16:creationId xmlns:a16="http://schemas.microsoft.com/office/drawing/2014/main" id="{08D61011-AF7E-4194-A5A1-DAFC224C0E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214" y="2891127"/>
            <a:ext cx="4635058" cy="1808803"/>
          </a:xfrm>
          <a:prstGeom prst="rect">
            <a:avLst/>
          </a:prstGeom>
        </p:spPr>
      </p:pic>
      <p:sp>
        <p:nvSpPr>
          <p:cNvPr id="4" name="Rectangle: Rounded Corners 3">
            <a:extLst>
              <a:ext uri="{FF2B5EF4-FFF2-40B4-BE49-F238E27FC236}">
                <a16:creationId xmlns:a16="http://schemas.microsoft.com/office/drawing/2014/main" id="{63AB8C7A-F713-4D2C-A8DD-A0E1EC572EA6}"/>
              </a:ext>
            </a:extLst>
          </p:cNvPr>
          <p:cNvSpPr/>
          <p:nvPr/>
        </p:nvSpPr>
        <p:spPr>
          <a:xfrm>
            <a:off x="6607442" y="2221747"/>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B050"/>
                </a:solidFill>
                <a:latin typeface="Arial" panose="020B0604020202020204" pitchFamily="34" charset="0"/>
                <a:cs typeface="Arial" panose="020B0604020202020204" pitchFamily="34" charset="0"/>
              </a:rPr>
              <a:t>Lan</a:t>
            </a:r>
          </a:p>
        </p:txBody>
      </p:sp>
      <p:sp>
        <p:nvSpPr>
          <p:cNvPr id="17" name="Rectangle: Rounded Corners 16">
            <a:extLst>
              <a:ext uri="{FF2B5EF4-FFF2-40B4-BE49-F238E27FC236}">
                <a16:creationId xmlns:a16="http://schemas.microsoft.com/office/drawing/2014/main" id="{6C236312-39E5-4F15-AA8A-7EEABFAC45B4}"/>
              </a:ext>
            </a:extLst>
          </p:cNvPr>
          <p:cNvSpPr/>
          <p:nvPr/>
        </p:nvSpPr>
        <p:spPr>
          <a:xfrm>
            <a:off x="6607442" y="4144645"/>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rgbClr val="00B050"/>
                </a:solidFill>
                <a:latin typeface="Arial" panose="020B0604020202020204" pitchFamily="34" charset="0"/>
                <a:cs typeface="Arial" panose="020B0604020202020204" pitchFamily="34" charset="0"/>
              </a:rPr>
              <a:t>Hương</a:t>
            </a:r>
          </a:p>
        </p:txBody>
      </p:sp>
    </p:spTree>
    <p:extLst>
      <p:ext uri="{BB962C8B-B14F-4D97-AF65-F5344CB8AC3E}">
        <p14:creationId xmlns:p14="http://schemas.microsoft.com/office/powerpoint/2010/main" val="1340812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439463" y="809769"/>
            <a:ext cx="8124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00149"/>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Tìm 2 – 3 tên riêng theo yêu cầu ghi trên mỗi thẻ:</a:t>
            </a:r>
          </a:p>
        </p:txBody>
      </p:sp>
      <p:sp>
        <p:nvSpPr>
          <p:cNvPr id="4" name="Rectangle: Rounded Corners 3">
            <a:extLst>
              <a:ext uri="{FF2B5EF4-FFF2-40B4-BE49-F238E27FC236}">
                <a16:creationId xmlns:a16="http://schemas.microsoft.com/office/drawing/2014/main" id="{63AB8C7A-F713-4D2C-A8DD-A0E1EC572EA6}"/>
              </a:ext>
            </a:extLst>
          </p:cNvPr>
          <p:cNvSpPr/>
          <p:nvPr/>
        </p:nvSpPr>
        <p:spPr>
          <a:xfrm>
            <a:off x="6607442" y="2221747"/>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Hàn</a:t>
            </a:r>
            <a:r>
              <a:rPr kumimoji="0" lang="en-US" sz="4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Quốc</a:t>
            </a:r>
            <a:endPar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6C236312-39E5-4F15-AA8A-7EEABFAC45B4}"/>
              </a:ext>
            </a:extLst>
          </p:cNvPr>
          <p:cNvSpPr/>
          <p:nvPr/>
        </p:nvSpPr>
        <p:spPr>
          <a:xfrm>
            <a:off x="6607442" y="4144645"/>
            <a:ext cx="357088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Lào</a:t>
            </a:r>
          </a:p>
        </p:txBody>
      </p:sp>
      <p:pic>
        <p:nvPicPr>
          <p:cNvPr id="14" name="Picture 13">
            <a:extLst>
              <a:ext uri="{FF2B5EF4-FFF2-40B4-BE49-F238E27FC236}">
                <a16:creationId xmlns:a16="http://schemas.microsoft.com/office/drawing/2014/main" id="{AE2A95FC-3CFF-4CC5-AC7B-8C206A8F0C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5310" y="2979375"/>
            <a:ext cx="4635058" cy="1885896"/>
          </a:xfrm>
          <a:prstGeom prst="rect">
            <a:avLst/>
          </a:prstGeom>
        </p:spPr>
      </p:pic>
    </p:spTree>
    <p:extLst>
      <p:ext uri="{BB962C8B-B14F-4D97-AF65-F5344CB8AC3E}">
        <p14:creationId xmlns:p14="http://schemas.microsoft.com/office/powerpoint/2010/main" val="340149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438013" y="645874"/>
            <a:ext cx="8124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B00149"/>
                </a:solidFill>
                <a:effectLst/>
                <a:uLnTx/>
                <a:uFillTx/>
                <a:latin typeface="Arial" panose="020B0604020202020204" pitchFamily="34" charset="0"/>
                <a:ea typeface="+mn-ea"/>
                <a:cs typeface="Arial" panose="020B0604020202020204" pitchFamily="34" charset="0"/>
              </a:rPr>
              <a:t>1.</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Tìm 2 – 3 tên riêng theo yêu cầu ghi trên mỗi thẻ:</a:t>
            </a:r>
          </a:p>
        </p:txBody>
      </p:sp>
      <p:sp>
        <p:nvSpPr>
          <p:cNvPr id="4" name="Rectangle: Rounded Corners 3">
            <a:extLst>
              <a:ext uri="{FF2B5EF4-FFF2-40B4-BE49-F238E27FC236}">
                <a16:creationId xmlns:a16="http://schemas.microsoft.com/office/drawing/2014/main" id="{63AB8C7A-F713-4D2C-A8DD-A0E1EC572EA6}"/>
              </a:ext>
            </a:extLst>
          </p:cNvPr>
          <p:cNvSpPr/>
          <p:nvPr/>
        </p:nvSpPr>
        <p:spPr>
          <a:xfrm>
            <a:off x="1438012" y="4182407"/>
            <a:ext cx="4003417"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Kim Tự</a:t>
            </a:r>
            <a:r>
              <a:rPr kumimoji="0" lang="en-US" sz="4400" b="0" i="0" u="none" strike="noStrike" kern="1200" cap="none" spc="0" normalizeH="0" noProof="0">
                <a:ln>
                  <a:noFill/>
                </a:ln>
                <a:solidFill>
                  <a:srgbClr val="00B050"/>
                </a:solidFill>
                <a:effectLst/>
                <a:uLnTx/>
                <a:uFillTx/>
                <a:latin typeface="Arial" panose="020B0604020202020204" pitchFamily="34" charset="0"/>
                <a:ea typeface="+mn-ea"/>
                <a:cs typeface="Arial" panose="020B0604020202020204" pitchFamily="34" charset="0"/>
              </a:rPr>
              <a:t> Tháp</a:t>
            </a:r>
            <a:endPar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6C236312-39E5-4F15-AA8A-7EEABFAC45B4}"/>
              </a:ext>
            </a:extLst>
          </p:cNvPr>
          <p:cNvSpPr/>
          <p:nvPr/>
        </p:nvSpPr>
        <p:spPr>
          <a:xfrm>
            <a:off x="6607441" y="4144645"/>
            <a:ext cx="4305397"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a:solidFill>
                  <a:srgbClr val="00B050"/>
                </a:solidFill>
                <a:cs typeface="Arial" panose="020B0604020202020204" pitchFamily="34" charset="0"/>
              </a:rPr>
              <a:t>Vạn Lý Trường Thành</a:t>
            </a:r>
            <a:endParaRPr kumimoji="0" lang="en-US" sz="44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19E8A303-35D2-4FD4-8C28-788898DF82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6926" y="1969313"/>
            <a:ext cx="6377837" cy="1808802"/>
          </a:xfrm>
          <a:prstGeom prst="rect">
            <a:avLst/>
          </a:prstGeom>
        </p:spPr>
      </p:pic>
    </p:spTree>
    <p:extLst>
      <p:ext uri="{BB962C8B-B14F-4D97-AF65-F5344CB8AC3E}">
        <p14:creationId xmlns:p14="http://schemas.microsoft.com/office/powerpoint/2010/main" val="951391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317" y="0"/>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9" y="2753626"/>
            <a:ext cx="4198100" cy="4043093"/>
          </a:xfrm>
          <a:prstGeom prst="rect">
            <a:avLst/>
          </a:prstGeom>
        </p:spPr>
      </p:pic>
      <p:pic>
        <p:nvPicPr>
          <p:cNvPr id="12" name="Picture 11" descr="Text, whiteboard&#10;&#10;Description automatically generated">
            <a:extLst>
              <a:ext uri="{FF2B5EF4-FFF2-40B4-BE49-F238E27FC236}">
                <a16:creationId xmlns:a16="http://schemas.microsoft.com/office/drawing/2014/main" id="{5CBF4B96-052A-4E80-B6C8-BEAD00C66C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37" b="96931" l="3114" r="95523">
                        <a14:foregroundMark x1="3909" y1="9289" x2="4568" y2="17084"/>
                        <a14:foregroundMark x1="8295" y1="10945" x2="19023" y2="11187"/>
                        <a14:foregroundMark x1="4432" y1="5775" x2="5114" y2="9047"/>
                        <a14:foregroundMark x1="95386" y1="8118" x2="94386" y2="36955"/>
                        <a14:foregroundMark x1="94386" y1="36955" x2="95750" y2="59491"/>
                        <a14:foregroundMark x1="95750" y1="59491" x2="94636" y2="90226"/>
                        <a14:foregroundMark x1="94636" y1="90226" x2="87295" y2="90832"/>
                        <a14:foregroundMark x1="89568" y1="11187" x2="77364" y2="11430"/>
                        <a14:foregroundMark x1="18091" y1="10016" x2="45614" y2="9289"/>
                        <a14:foregroundMark x1="45614" y1="9289" x2="80273" y2="9774"/>
                        <a14:foregroundMark x1="5364" y1="19184" x2="7977" y2="78958"/>
                        <a14:foregroundMark x1="7977" y1="78958" x2="6023" y2="91074"/>
                        <a14:foregroundMark x1="6705" y1="91761" x2="16136" y2="92246"/>
                        <a14:foregroundMark x1="16136" y1="92246" x2="40341" y2="89418"/>
                        <a14:foregroundMark x1="40341" y1="89418" x2="47500" y2="89418"/>
                        <a14:foregroundMark x1="47500" y1="89418" x2="58545" y2="89176"/>
                        <a14:foregroundMark x1="58545" y1="89176" x2="86295" y2="92932"/>
                        <a14:foregroundMark x1="86295" y1="92932" x2="87568" y2="91074"/>
                        <a14:foregroundMark x1="4432" y1="43942" x2="5909" y2="71486"/>
                        <a14:foregroundMark x1="4705" y1="34289" x2="4182" y2="93901"/>
                        <a14:foregroundMark x1="3773" y1="46042" x2="3773" y2="45113"/>
                        <a14:foregroundMark x1="3909" y1="37803" x2="3909" y2="36147"/>
                        <a14:foregroundMark x1="4182" y1="28150" x2="3909" y2="38530"/>
                        <a14:foregroundMark x1="3909" y1="32633" x2="4568" y2="55937"/>
                        <a14:foregroundMark x1="4568" y1="55937" x2="4568" y2="55937"/>
                        <a14:foregroundMark x1="4568" y1="57593" x2="3773" y2="76454"/>
                        <a14:foregroundMark x1="4045" y1="68901" x2="3386" y2="78796"/>
                        <a14:foregroundMark x1="4182" y1="79281" x2="3636" y2="95315"/>
                        <a14:foregroundMark x1="95000" y1="95315" x2="94727" y2="96244"/>
                        <a14:foregroundMark x1="95136" y1="94346" x2="95136" y2="95073"/>
                        <a14:foregroundMark x1="94477" y1="94830" x2="94477" y2="94830"/>
                        <a14:foregroundMark x1="95386" y1="94346" x2="95523" y2="95315"/>
                        <a14:foregroundMark x1="93409" y1="93659" x2="94591" y2="94588"/>
                        <a14:foregroundMark x1="63705" y1="13288" x2="56545" y2="13530"/>
                        <a14:foregroundMark x1="3773" y1="5533" x2="4318" y2="11430"/>
                        <a14:foregroundMark x1="3773" y1="3877" x2="3773" y2="9532"/>
                        <a14:foregroundMark x1="3386" y1="6018" x2="3114" y2="15428"/>
                        <a14:foregroundMark x1="3523" y1="3877" x2="3386" y2="96002"/>
                        <a14:foregroundMark x1="94068" y1="94103" x2="94341" y2="96931"/>
                        <a14:foregroundMark x1="90477" y1="88449" x2="90477" y2="88449"/>
                        <a14:foregroundMark x1="94068" y1="94103" x2="94205" y2="96931"/>
                        <a14:foregroundMark x1="94591" y1="94830" x2="94477" y2="95759"/>
                        <a14:foregroundMark x1="55364" y1="7431" x2="51114" y2="7633"/>
                        <a14:foregroundMark x1="61455" y1="34047" x2="61455" y2="34047"/>
                      </a14:backgroundRemoval>
                    </a14:imgEffect>
                  </a14:imgLayer>
                </a14:imgProps>
              </a:ext>
              <a:ext uri="{28A0092B-C50C-407E-A947-70E740481C1C}">
                <a14:useLocalDpi xmlns:a14="http://schemas.microsoft.com/office/drawing/2010/main" val="0"/>
              </a:ext>
            </a:extLst>
          </a:blip>
          <a:stretch>
            <a:fillRect/>
          </a:stretch>
        </p:blipFill>
        <p:spPr>
          <a:xfrm>
            <a:off x="3809479" y="1087692"/>
            <a:ext cx="8164456" cy="5494600"/>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4414412" y="1922690"/>
            <a:ext cx="6659275"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sysClr val="windowText" lastClr="000000"/>
                  </a:solidFill>
                  <a:prstDash val="solid"/>
                </a:ln>
                <a:solidFill>
                  <a:srgbClr val="00B0F0"/>
                </a:solidFill>
                <a:effectLst>
                  <a:outerShdw blurRad="12700" dist="38100" dir="2700000" algn="tl" rotWithShape="0">
                    <a:srgbClr val="FFC000">
                      <a:lumMod val="50000"/>
                    </a:srgbClr>
                  </a:outerShdw>
                </a:effectLst>
                <a:uLnTx/>
                <a:uFillTx/>
                <a:latin typeface="UVN Banh Mi" pitchFamily="2" charset="0"/>
              </a:rPr>
              <a:t>2.2</a:t>
            </a:r>
          </a:p>
          <a:p>
            <a:pPr lvl="0" algn="ctr"/>
            <a:r>
              <a:rPr lang="en-US" sz="8000" b="1">
                <a:ln w="9525">
                  <a:solidFill>
                    <a:sysClr val="windowText" lastClr="000000"/>
                  </a:solidFill>
                  <a:prstDash val="solid"/>
                </a:ln>
                <a:solidFill>
                  <a:srgbClr val="00B0F0"/>
                </a:solidFill>
                <a:effectLst>
                  <a:outerShdw blurRad="12700" dist="38100" dir="2700000" algn="tl" rotWithShape="0">
                    <a:srgbClr val="FFC000">
                      <a:lumMod val="50000"/>
                    </a:srgbClr>
                  </a:outerShdw>
                </a:effectLst>
                <a:latin typeface="UVN Banh Mi" pitchFamily="2" charset="0"/>
              </a:rPr>
              <a:t>Tìm danh từ, động từ, tính từ</a:t>
            </a:r>
            <a:endParaRPr kumimoji="0" lang="en-US" sz="8000" b="1" i="0" u="none" strike="noStrike" kern="1200" cap="none" spc="0" normalizeH="0" baseline="0" noProof="0" dirty="0">
              <a:ln w="9525">
                <a:solidFill>
                  <a:sysClr val="windowText" lastClr="000000"/>
                </a:solidFill>
                <a:prstDash val="solid"/>
              </a:ln>
              <a:solidFill>
                <a:srgbClr val="00B0F0"/>
              </a:solidFill>
              <a:effectLst>
                <a:outerShdw blurRad="12700" dist="38100" dir="2700000" algn="tl" rotWithShape="0">
                  <a:srgbClr val="FFC000">
                    <a:lumMod val="50000"/>
                  </a:srgbClr>
                </a:outerShdw>
              </a:effectLst>
              <a:uLnTx/>
              <a:uFillTx/>
              <a:latin typeface="UVN Banh Mi" pitchFamily="2" charset="0"/>
            </a:endParaRPr>
          </a:p>
        </p:txBody>
      </p:sp>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1895893" y="765858"/>
            <a:ext cx="4060994" cy="2223394"/>
          </a:xfrm>
          <a:prstGeom prst="rect">
            <a:avLst/>
          </a:prstGeom>
        </p:spPr>
      </p:pic>
    </p:spTree>
    <p:extLst>
      <p:ext uri="{BB962C8B-B14F-4D97-AF65-F5344CB8AC3E}">
        <p14:creationId xmlns:p14="http://schemas.microsoft.com/office/powerpoint/2010/main" val="23414220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3.75E-6 0 L 3.75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53819" y="223954"/>
            <a:ext cx="11235528" cy="647971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655699" y="437227"/>
            <a:ext cx="3693542" cy="2554545"/>
          </a:xfrm>
          <a:prstGeom prst="rect">
            <a:avLst/>
          </a:prstGeom>
          <a:noFill/>
        </p:spPr>
        <p:txBody>
          <a:bodyPr wrap="square" rtlCol="0">
            <a:spAutoFit/>
          </a:bodyPr>
          <a:lstStyle/>
          <a:p>
            <a:pPr lvl="0"/>
            <a:r>
              <a:rPr kumimoji="0" lang="en-US" sz="4000" b="1" i="0" u="none" strike="noStrike" kern="1200" cap="none" spc="0" normalizeH="0" baseline="0" noProof="0">
                <a:ln>
                  <a:noFill/>
                </a:ln>
                <a:solidFill>
                  <a:srgbClr val="B00149"/>
                </a:solidFill>
                <a:effectLst/>
                <a:uLnTx/>
                <a:uFillTx/>
                <a:latin typeface="Arial" panose="020B0604020202020204" pitchFamily="34" charset="0"/>
                <a:cs typeface="Arial" panose="020B0604020202020204" pitchFamily="34" charset="0"/>
              </a:rPr>
              <a:t>2.</a:t>
            </a:r>
            <a:r>
              <a:rPr kumimoji="0" lang="en-US"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r>
              <a:rPr lang="vi-VN" sz="4000" b="1">
                <a:solidFill>
                  <a:prstClr val="black"/>
                </a:solidFill>
                <a:cs typeface="Arial" panose="020B0604020202020204" pitchFamily="34" charset="0"/>
              </a:rPr>
              <a:t>Tìm 2 – 3 từ theo yêu cầu ở mỗi thẻ có trên đường đi.</a:t>
            </a:r>
            <a:endParaRPr kumimoji="0" lang="en-US" sz="4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E17BAE3-DF23-4D4D-862E-7713597EAA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7413" y="326635"/>
            <a:ext cx="7299989" cy="6240641"/>
          </a:xfrm>
          <a:prstGeom prst="rect">
            <a:avLst/>
          </a:prstGeom>
        </p:spPr>
      </p:pic>
      <p:pic>
        <p:nvPicPr>
          <p:cNvPr id="17" name="Picture 16">
            <a:extLst>
              <a:ext uri="{FF2B5EF4-FFF2-40B4-BE49-F238E27FC236}">
                <a16:creationId xmlns:a16="http://schemas.microsoft.com/office/drawing/2014/main" id="{9528D0DB-4449-4F25-BE9F-14E2506DCF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026" y="3498296"/>
            <a:ext cx="4733503" cy="3462385"/>
          </a:xfrm>
          <a:prstGeom prst="rect">
            <a:avLst/>
          </a:prstGeom>
        </p:spPr>
      </p:pic>
    </p:spTree>
    <p:extLst>
      <p:ext uri="{BB962C8B-B14F-4D97-AF65-F5344CB8AC3E}">
        <p14:creationId xmlns:p14="http://schemas.microsoft.com/office/powerpoint/2010/main" val="7220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emium Vector | Cartoon seamless background bamboo forest.">
            <a:extLst>
              <a:ext uri="{FF2B5EF4-FFF2-40B4-BE49-F238E27FC236}">
                <a16:creationId xmlns:a16="http://schemas.microsoft.com/office/drawing/2014/main" id="{A0178AC7-DD68-47D6-86B8-C0E48FEDE7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641"/>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보이안스™ (Boians™)">
            <a:extLst>
              <a:ext uri="{FF2B5EF4-FFF2-40B4-BE49-F238E27FC236}">
                <a16:creationId xmlns:a16="http://schemas.microsoft.com/office/drawing/2014/main" id="{F4FD7331-F020-4A94-97C0-C01874A702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2286" b="47429" l="7286" r="50714">
                        <a14:foregroundMark x1="7286" y1="33000" x2="12857" y2="36143"/>
                        <a14:foregroundMark x1="12429" y1="27857" x2="13429" y2="36714"/>
                        <a14:foregroundMark x1="8571" y1="37143" x2="8571" y2="37143"/>
                        <a14:foregroundMark x1="10714" y1="40143" x2="10714" y2="40143"/>
                        <a14:foregroundMark x1="9857" y1="39286" x2="12143" y2="38286"/>
                        <a14:foregroundMark x1="25857" y1="28571" x2="31429" y2="30857"/>
                        <a14:foregroundMark x1="27714" y1="31000" x2="30714" y2="34000"/>
                        <a14:foregroundMark x1="8857" y1="33143" x2="10429" y2="33143"/>
                        <a14:foregroundMark x1="7714" y1="36714" x2="14286" y2="37571"/>
                        <a14:foregroundMark x1="47429" y1="26857" x2="49143" y2="29429"/>
                        <a14:foregroundMark x1="11714" y1="28571" x2="11714" y2="31000"/>
                        <a14:foregroundMark x1="9000" y1="39571" x2="11286" y2="38857"/>
                        <a14:foregroundMark x1="26143" y1="37143" x2="28857" y2="36571"/>
                        <a14:foregroundMark x1="25000" y1="47286" x2="25000" y2="45571"/>
                        <a14:foregroundMark x1="29857" y1="47571" x2="29857" y2="47571"/>
                        <a14:foregroundMark x1="27286" y1="12286" x2="27286" y2="12286"/>
                        <a14:foregroundMark x1="50714" y1="27714" x2="50714" y2="27714"/>
                        <a14:foregroundMark x1="43143" y1="41571" x2="45857" y2="37143"/>
                        <a14:foregroundMark x1="45857" y1="37143" x2="45857" y2="37143"/>
                        <a14:foregroundMark x1="45857" y1="35000" x2="45857" y2="35000"/>
                        <a14:foregroundMark x1="45286" y1="42000" x2="47429" y2="39143"/>
                        <a14:foregroundMark x1="47429" y1="36429" x2="47143" y2="36429"/>
                        <a14:foregroundMark x1="47143" y1="36429" x2="47143" y2="36429"/>
                        <a14:foregroundMark x1="47143" y1="36429" x2="45857" y2="36286"/>
                      </a14:backgroundRemoval>
                    </a14:imgEffect>
                  </a14:imgLayer>
                </a14:imgProps>
              </a:ext>
              <a:ext uri="{28A0092B-C50C-407E-A947-70E740481C1C}">
                <a14:useLocalDpi xmlns:a14="http://schemas.microsoft.com/office/drawing/2010/main" val="0"/>
              </a:ext>
            </a:extLst>
          </a:blip>
          <a:srcRect l="4778" t="8277" r="47961" b="50000"/>
          <a:stretch/>
        </p:blipFill>
        <p:spPr bwMode="auto">
          <a:xfrm>
            <a:off x="0" y="3523827"/>
            <a:ext cx="3432516" cy="303026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amboo mascot examine a with a magnifying glass. Nature Characte Clipart  Image">
            <a:extLst>
              <a:ext uri="{FF2B5EF4-FFF2-40B4-BE49-F238E27FC236}">
                <a16:creationId xmlns:a16="http://schemas.microsoft.com/office/drawing/2014/main" id="{EFEB6DF7-6CC7-4F43-AF20-E21CD1E9F99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662" b="49034" l="52899" r="91546">
                        <a14:foregroundMark x1="53140" y1="21498" x2="53140" y2="21498"/>
                        <a14:foregroundMark x1="62077" y1="48309" x2="62077" y2="48309"/>
                        <a14:foregroundMark x1="71014" y1="48551" x2="71014" y2="48551"/>
                        <a14:foregroundMark x1="68841" y1="49034" x2="68841" y2="49034"/>
                        <a14:foregroundMark x1="70290" y1="49034" x2="70290" y2="49034"/>
                        <a14:foregroundMark x1="84783" y1="9662" x2="84783" y2="9662"/>
                        <a14:foregroundMark x1="91546" y1="15942" x2="91546" y2="15942"/>
                      </a14:backgroundRemoval>
                    </a14:imgEffect>
                  </a14:imgLayer>
                </a14:imgProps>
              </a:ext>
              <a:ext uri="{28A0092B-C50C-407E-A947-70E740481C1C}">
                <a14:useLocalDpi xmlns:a14="http://schemas.microsoft.com/office/drawing/2010/main" val="0"/>
              </a:ext>
            </a:extLst>
          </a:blip>
          <a:srcRect l="50000" t="5853" r="3385" b="47414"/>
          <a:stretch/>
        </p:blipFill>
        <p:spPr bwMode="auto">
          <a:xfrm>
            <a:off x="-45046" y="-44517"/>
            <a:ext cx="2352217" cy="23582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9">
            <a:extLst>
              <a:ext uri="{FF2B5EF4-FFF2-40B4-BE49-F238E27FC236}">
                <a16:creationId xmlns:a16="http://schemas.microsoft.com/office/drawing/2014/main" id="{86E77808-DEE9-47B5-B62C-CFA07ACFAB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21072" y="170122"/>
            <a:ext cx="8476493" cy="3950218"/>
          </a:xfrm>
          <a:prstGeom prst="rect">
            <a:avLst/>
          </a:prstGeom>
        </p:spPr>
      </p:pic>
      <p:pic>
        <p:nvPicPr>
          <p:cNvPr id="2054" name="Picture 6" descr="보이안스™ (Boians™)">
            <a:extLst>
              <a:ext uri="{FF2B5EF4-FFF2-40B4-BE49-F238E27FC236}">
                <a16:creationId xmlns:a16="http://schemas.microsoft.com/office/drawing/2014/main" id="{2D0015D4-035B-43E9-A4AD-CD68A7A26B45}"/>
              </a:ext>
            </a:extLst>
          </p:cNvPr>
          <p:cNvPicPr>
            <a:picLocks noChangeAspect="1" noChangeArrowheads="1"/>
          </p:cNvPicPr>
          <p:nvPr/>
        </p:nvPicPr>
        <p:blipFill rotWithShape="1">
          <a:blip r:embed="rId9">
            <a:extLst>
              <a:ext uri="{BEBA8EAE-BF5A-486C-A8C5-ECC9F3942E4B}">
                <a14:imgProps xmlns:a14="http://schemas.microsoft.com/office/drawing/2010/main">
                  <a14:imgLayer r:embed="rId4">
                    <a14:imgEffect>
                      <a14:backgroundRemoval t="8429" b="47714" l="52429" r="92286">
                        <a14:foregroundMark x1="52714" y1="31000" x2="61571" y2="36286"/>
                        <a14:foregroundMark x1="56000" y1="36571" x2="60286" y2="34000"/>
                        <a14:foregroundMark x1="58571" y1="39286" x2="66429" y2="39286"/>
                        <a14:foregroundMark x1="65143" y1="24143" x2="76714" y2="31000"/>
                        <a14:foregroundMark x1="61286" y1="26429" x2="66857" y2="31429"/>
                        <a14:foregroundMark x1="66857" y1="31429" x2="74857" y2="31571"/>
                        <a14:foregroundMark x1="74857" y1="31571" x2="78429" y2="29571"/>
                        <a14:foregroundMark x1="59429" y1="13714" x2="64286" y2="10571"/>
                        <a14:foregroundMark x1="61571" y1="8857" x2="61571" y2="8857"/>
                        <a14:foregroundMark x1="85857" y1="28143" x2="85857" y2="28143"/>
                        <a14:foregroundMark x1="86286" y1="30000" x2="88286" y2="36571"/>
                        <a14:foregroundMark x1="90286" y1="33857" x2="89857" y2="40143"/>
                        <a14:foregroundMark x1="92286" y1="33429" x2="92286" y2="33429"/>
                        <a14:foregroundMark x1="70571" y1="37143" x2="71286" y2="35714"/>
                        <a14:foregroundMark x1="57143" y1="39286" x2="61571" y2="38000"/>
                        <a14:foregroundMark x1="67857" y1="47286" x2="69143" y2="43571"/>
                        <a14:foregroundMark x1="73286" y1="47714" x2="73286" y2="47714"/>
                        <a14:foregroundMark x1="86000" y1="33857" x2="87000" y2="38000"/>
                      </a14:backgroundRemoval>
                    </a14:imgEffect>
                  </a14:imgLayer>
                </a14:imgProps>
              </a:ext>
              <a:ext uri="{28A0092B-C50C-407E-A947-70E740481C1C}">
                <a14:useLocalDpi xmlns:a14="http://schemas.microsoft.com/office/drawing/2010/main" val="0"/>
              </a:ext>
            </a:extLst>
          </a:blip>
          <a:srcRect l="50000" t="6589" r="5833" b="50000"/>
          <a:stretch/>
        </p:blipFill>
        <p:spPr bwMode="auto">
          <a:xfrm>
            <a:off x="8957822" y="3291840"/>
            <a:ext cx="3248246" cy="31926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C8AC273-14F2-451B-8CF8-1B804DC869D1}"/>
              </a:ext>
            </a:extLst>
          </p:cNvPr>
          <p:cNvSpPr/>
          <p:nvPr/>
        </p:nvSpPr>
        <p:spPr>
          <a:xfrm>
            <a:off x="346625" y="1544096"/>
            <a:ext cx="1192955" cy="720197"/>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4800" b="1">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9Slide05 Phobia" panose="02000506000000020003" pitchFamily="2" charset="0"/>
              </a:rPr>
              <a:t>Bài 3</a:t>
            </a:r>
            <a:endParaRPr kumimoji="0" lang="en-US" sz="48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p:txBody>
      </p:sp>
      <p:pic>
        <p:nvPicPr>
          <p:cNvPr id="11" name="Picture 10">
            <a:extLst>
              <a:ext uri="{FF2B5EF4-FFF2-40B4-BE49-F238E27FC236}">
                <a16:creationId xmlns:a16="http://schemas.microsoft.com/office/drawing/2014/main" id="{661630AB-6317-4D83-860E-F77075EC153E}"/>
              </a:ext>
            </a:extLst>
          </p:cNvPr>
          <p:cNvPicPr>
            <a:picLocks noChangeAspect="1"/>
          </p:cNvPicPr>
          <p:nvPr/>
        </p:nvPicPr>
        <p:blipFill>
          <a:blip r:embed="rId10"/>
          <a:stretch>
            <a:fillRect/>
          </a:stretch>
        </p:blipFill>
        <p:spPr>
          <a:xfrm>
            <a:off x="3432516" y="3508677"/>
            <a:ext cx="5724609" cy="3347854"/>
          </a:xfrm>
          <a:prstGeom prst="rect">
            <a:avLst/>
          </a:prstGeom>
        </p:spPr>
      </p:pic>
      <p:grpSp>
        <p:nvGrpSpPr>
          <p:cNvPr id="12" name="Group 11">
            <a:extLst>
              <a:ext uri="{FF2B5EF4-FFF2-40B4-BE49-F238E27FC236}">
                <a16:creationId xmlns:a16="http://schemas.microsoft.com/office/drawing/2014/main" id="{11B22F90-8F18-4666-96A9-0EDC30AADE7F}"/>
              </a:ext>
            </a:extLst>
          </p:cNvPr>
          <p:cNvGrpSpPr/>
          <p:nvPr/>
        </p:nvGrpSpPr>
        <p:grpSpPr>
          <a:xfrm>
            <a:off x="10100575" y="1076624"/>
            <a:ext cx="1860476" cy="1436339"/>
            <a:chOff x="12691566" y="345231"/>
            <a:chExt cx="1245007" cy="961180"/>
          </a:xfrm>
        </p:grpSpPr>
        <p:pic>
          <p:nvPicPr>
            <p:cNvPr id="13" name="Picture 12" descr="A picture containing insect&#10;&#10;Description automatically generated">
              <a:extLst>
                <a:ext uri="{FF2B5EF4-FFF2-40B4-BE49-F238E27FC236}">
                  <a16:creationId xmlns:a16="http://schemas.microsoft.com/office/drawing/2014/main" id="{E8A52752-F5E3-4F3A-B922-9FE9D126449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2691566" y="345231"/>
              <a:ext cx="925417" cy="925417"/>
            </a:xfrm>
            <a:prstGeom prst="rect">
              <a:avLst/>
            </a:prstGeom>
          </p:spPr>
        </p:pic>
        <p:grpSp>
          <p:nvGrpSpPr>
            <p:cNvPr id="14" name="Group 13">
              <a:extLst>
                <a:ext uri="{FF2B5EF4-FFF2-40B4-BE49-F238E27FC236}">
                  <a16:creationId xmlns:a16="http://schemas.microsoft.com/office/drawing/2014/main" id="{E9BA4BE7-887D-49D7-B1E0-129AAA0D25CF}"/>
                </a:ext>
              </a:extLst>
            </p:cNvPr>
            <p:cNvGrpSpPr/>
            <p:nvPr/>
          </p:nvGrpSpPr>
          <p:grpSpPr>
            <a:xfrm>
              <a:off x="12974917" y="380994"/>
              <a:ext cx="961656" cy="925417"/>
              <a:chOff x="5185316" y="652703"/>
              <a:chExt cx="961656" cy="925417"/>
            </a:xfrm>
          </p:grpSpPr>
          <p:pic>
            <p:nvPicPr>
              <p:cNvPr id="15" name="Picture 14" descr="A picture containing insect&#10;&#10;Description automatically generated">
                <a:extLst>
                  <a:ext uri="{FF2B5EF4-FFF2-40B4-BE49-F238E27FC236}">
                    <a16:creationId xmlns:a16="http://schemas.microsoft.com/office/drawing/2014/main" id="{364349E6-BD13-44FD-82C8-40A88097300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444635">
                <a:off x="5185316" y="652703"/>
                <a:ext cx="925417" cy="925417"/>
              </a:xfrm>
              <a:prstGeom prst="rect">
                <a:avLst/>
              </a:prstGeom>
            </p:spPr>
          </p:pic>
          <p:pic>
            <p:nvPicPr>
              <p:cNvPr id="16" name="Picture 15" descr="A picture containing insect&#10;&#10;Description automatically generated">
                <a:extLst>
                  <a:ext uri="{FF2B5EF4-FFF2-40B4-BE49-F238E27FC236}">
                    <a16:creationId xmlns:a16="http://schemas.microsoft.com/office/drawing/2014/main" id="{A0C793A2-7C90-4756-9015-AAB0D940213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444635">
                <a:off x="5491258" y="902803"/>
                <a:ext cx="655714" cy="655714"/>
              </a:xfrm>
              <a:prstGeom prst="rect">
                <a:avLst/>
              </a:prstGeom>
            </p:spPr>
          </p:pic>
        </p:grpSp>
      </p:grpSp>
      <p:grpSp>
        <p:nvGrpSpPr>
          <p:cNvPr id="17" name="Group 16">
            <a:extLst>
              <a:ext uri="{FF2B5EF4-FFF2-40B4-BE49-F238E27FC236}">
                <a16:creationId xmlns:a16="http://schemas.microsoft.com/office/drawing/2014/main" id="{C82D722B-FCAB-47E3-85B9-6117C5296E50}"/>
              </a:ext>
            </a:extLst>
          </p:cNvPr>
          <p:cNvGrpSpPr/>
          <p:nvPr/>
        </p:nvGrpSpPr>
        <p:grpSpPr>
          <a:xfrm>
            <a:off x="2647190" y="1074221"/>
            <a:ext cx="7466767" cy="2259954"/>
            <a:chOff x="4133211" y="7704355"/>
            <a:chExt cx="7457461" cy="2247525"/>
          </a:xfrm>
        </p:grpSpPr>
        <p:sp>
          <p:nvSpPr>
            <p:cNvPr id="18" name="TextBox 17">
              <a:extLst>
                <a:ext uri="{FF2B5EF4-FFF2-40B4-BE49-F238E27FC236}">
                  <a16:creationId xmlns:a16="http://schemas.microsoft.com/office/drawing/2014/main" id="{93586645-868E-4B30-833F-736B8C171C75}"/>
                </a:ext>
              </a:extLst>
            </p:cNvPr>
            <p:cNvSpPr txBox="1"/>
            <p:nvPr/>
          </p:nvSpPr>
          <p:spPr>
            <a:xfrm>
              <a:off x="4396770" y="8135998"/>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15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rPr>
                <a:t> </a:t>
              </a:r>
              <a:r>
                <a:rPr kumimoji="0" lang="en-US" sz="11500" b="0" i="0" u="none" strike="noStrike" kern="1200" cap="none" spc="0" normalizeH="0" baseline="0" noProof="0" dirty="0" err="1">
                  <a:ln w="295275">
                    <a:solidFill>
                      <a:prstClr val="white"/>
                    </a:solidFill>
                  </a:ln>
                  <a:solidFill>
                    <a:prstClr val="black"/>
                  </a:solidFill>
                  <a:effectLst/>
                  <a:uLnTx/>
                  <a:uFillTx/>
                  <a:latin typeface="#9Slide05 Phobia" panose="02000506000000020003" pitchFamily="2" charset="0"/>
                  <a:cs typeface="+mn-cs"/>
                </a:rPr>
                <a:t>Tiếng</a:t>
              </a:r>
              <a:r>
                <a:rPr kumimoji="0" lang="en-US" sz="115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rPr>
                <a:t>  </a:t>
              </a:r>
              <a:r>
                <a:rPr kumimoji="0" lang="en-US" sz="11500" b="0" i="0" u="none" strike="noStrike" kern="1200" cap="none" spc="0" normalizeH="0" baseline="0" noProof="0" dirty="0" err="1">
                  <a:ln w="295275">
                    <a:solidFill>
                      <a:prstClr val="white"/>
                    </a:solidFill>
                  </a:ln>
                  <a:solidFill>
                    <a:prstClr val="black"/>
                  </a:solidFill>
                  <a:effectLst/>
                  <a:uLnTx/>
                  <a:uFillTx/>
                  <a:latin typeface="#9Slide05 Phobia" panose="02000506000000020003" pitchFamily="2" charset="0"/>
                  <a:cs typeface="+mn-cs"/>
                </a:rPr>
                <a:t>Việt</a:t>
              </a:r>
              <a:endParaRPr kumimoji="0" lang="en-US" sz="11500" b="0" i="0" u="none" strike="noStrike" kern="1200" cap="none" spc="0" normalizeH="0" baseline="0" noProof="0" dirty="0">
                <a:ln w="295275">
                  <a:solidFill>
                    <a:prstClr val="white"/>
                  </a:solidFill>
                </a:ln>
                <a:solidFill>
                  <a:prstClr val="black"/>
                </a:solidFill>
                <a:effectLst/>
                <a:uLnTx/>
                <a:uFillTx/>
                <a:latin typeface="#9Slide05 Phobia" panose="02000506000000020003" pitchFamily="2" charset="0"/>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80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cs typeface="+mn-cs"/>
                </a:rPr>
                <a:t>VÀO NĂM HỌC MỚI</a:t>
              </a:r>
            </a:p>
          </p:txBody>
        </p:sp>
        <p:sp>
          <p:nvSpPr>
            <p:cNvPr id="19" name="TextBox 18">
              <a:extLst>
                <a:ext uri="{FF2B5EF4-FFF2-40B4-BE49-F238E27FC236}">
                  <a16:creationId xmlns:a16="http://schemas.microsoft.com/office/drawing/2014/main" id="{46822495-37C7-4CA6-8B02-9A6B5FF2DF5B}"/>
                </a:ext>
              </a:extLst>
            </p:cNvPr>
            <p:cNvSpPr txBox="1"/>
            <p:nvPr/>
          </p:nvSpPr>
          <p:spPr>
            <a:xfrm>
              <a:off x="4133211" y="7704355"/>
              <a:ext cx="7033246" cy="2105146"/>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rPr>
                <a:t>Luyện từ và câu</a:t>
              </a:r>
              <a:endParaRPr kumimoji="0" lang="en-US" sz="3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9Slide05 Phobia" panose="02000506000000020003" pitchFamily="2" charset="0"/>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900" b="1" i="0" u="none" strike="noStrike" kern="1200" cap="none" spc="0" normalizeH="0" baseline="0" noProof="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Luyện tập về động từ,</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9900" b="1" i="0" u="none" strike="noStrike" kern="1200" cap="none" spc="0" normalizeH="0" baseline="0" noProof="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rPr>
                <a:t> danh từ, tính từ</a:t>
              </a:r>
              <a:endParaRPr kumimoji="0" lang="en-US" sz="19900" b="1" i="0" u="none" strike="noStrike" kern="1200" cap="none" spc="0" normalizeH="0" baseline="0" noProof="0" dirty="0">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cs typeface="+mn-cs"/>
              </a:endParaRPr>
            </a:p>
          </p:txBody>
        </p:sp>
      </p:grpSp>
    </p:spTree>
    <p:extLst>
      <p:ext uri="{BB962C8B-B14F-4D97-AF65-F5344CB8AC3E}">
        <p14:creationId xmlns:p14="http://schemas.microsoft.com/office/powerpoint/2010/main" val="2097126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13716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4" name="Picture 3" descr="A group of dolls&#10;&#10;Description automatically generated with low confidence">
            <a:extLst>
              <a:ext uri="{FF2B5EF4-FFF2-40B4-BE49-F238E27FC236}">
                <a16:creationId xmlns:a16="http://schemas.microsoft.com/office/drawing/2014/main" id="{98D39EFD-3A1E-A62B-4D43-1641A04CA939}"/>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2593" y="2291688"/>
            <a:ext cx="9193014" cy="4724188"/>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1166641">
            <a:off x="8370593" y="2404852"/>
            <a:ext cx="3735973" cy="2747093"/>
          </a:xfrm>
          <a:prstGeom prst="rect">
            <a:avLst/>
          </a:prstGeom>
        </p:spPr>
      </p:pic>
      <p:grpSp>
        <p:nvGrpSpPr>
          <p:cNvPr id="14" name="Group 13">
            <a:extLst>
              <a:ext uri="{FF2B5EF4-FFF2-40B4-BE49-F238E27FC236}">
                <a16:creationId xmlns:a16="http://schemas.microsoft.com/office/drawing/2014/main" id="{0AED2EAA-C208-3954-DFA0-B9F05A377786}"/>
              </a:ext>
            </a:extLst>
          </p:cNvPr>
          <p:cNvGrpSpPr/>
          <p:nvPr/>
        </p:nvGrpSpPr>
        <p:grpSpPr>
          <a:xfrm>
            <a:off x="7137789" y="340628"/>
            <a:ext cx="4807998" cy="2598668"/>
            <a:chOff x="8394216" y="2108832"/>
            <a:chExt cx="2728183" cy="1814949"/>
          </a:xfrm>
        </p:grpSpPr>
        <p:pic>
          <p:nvPicPr>
            <p:cNvPr id="9" name="Picture 8" descr="Icon&#10;&#10;Description automatically generated">
              <a:extLst>
                <a:ext uri="{FF2B5EF4-FFF2-40B4-BE49-F238E27FC236}">
                  <a16:creationId xmlns:a16="http://schemas.microsoft.com/office/drawing/2014/main" id="{EE44C2EC-AF8B-E8B2-AFD7-2D949FFC2E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94216" y="2108832"/>
              <a:ext cx="2728183" cy="1814949"/>
            </a:xfrm>
            <a:prstGeom prst="rect">
              <a:avLst/>
            </a:prstGeom>
          </p:spPr>
        </p:pic>
        <p:sp>
          <p:nvSpPr>
            <p:cNvPr id="13" name="TextBox 12">
              <a:extLst>
                <a:ext uri="{FF2B5EF4-FFF2-40B4-BE49-F238E27FC236}">
                  <a16:creationId xmlns:a16="http://schemas.microsoft.com/office/drawing/2014/main" id="{3A461F73-EE63-CF88-4898-DAAE7A4A68BD}"/>
                </a:ext>
              </a:extLst>
            </p:cNvPr>
            <p:cNvSpPr txBox="1"/>
            <p:nvPr/>
          </p:nvSpPr>
          <p:spPr>
            <a:xfrm>
              <a:off x="8717818" y="2456885"/>
              <a:ext cx="1914695" cy="1085837"/>
            </a:xfrm>
            <a:prstGeom prst="rect">
              <a:avLst/>
            </a:prstGeom>
            <a:noFill/>
          </p:spPr>
          <p:txBody>
            <a:bodyPr wrap="square" rtlCol="0">
              <a:spAutoFit/>
            </a:bodyPr>
            <a:lstStyle/>
            <a:p>
              <a:pPr algn="ctr"/>
              <a:r>
                <a:rPr lang="en-US" sz="4800" b="1">
                  <a:solidFill>
                    <a:srgbClr val="B00149"/>
                  </a:solidFill>
                </a:rPr>
                <a:t>THẢO LUẬN NHÓM 4</a:t>
              </a:r>
              <a:endParaRPr lang="en-US" sz="4800" b="1" dirty="0">
                <a:solidFill>
                  <a:srgbClr val="B00149"/>
                </a:solidFill>
              </a:endParaRPr>
            </a:p>
          </p:txBody>
        </p:sp>
      </p:grpSp>
      <p:pic>
        <p:nvPicPr>
          <p:cNvPr id="17" name="Picture 2" descr="Pin on Teacher resources">
            <a:extLst>
              <a:ext uri="{FF2B5EF4-FFF2-40B4-BE49-F238E27FC236}">
                <a16:creationId xmlns:a16="http://schemas.microsoft.com/office/drawing/2014/main" id="{CFA5A120-AD5A-48C7-8B61-B7B32A07030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2470" y="49547"/>
            <a:ext cx="1846052" cy="1901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85627B0-1AD6-4AFF-AC5A-8A4D2B76E6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08535">
            <a:off x="1571228" y="789815"/>
            <a:ext cx="4060994" cy="2223394"/>
          </a:xfrm>
          <a:prstGeom prst="rect">
            <a:avLst/>
          </a:prstGeom>
        </p:spPr>
      </p:pic>
    </p:spTree>
    <p:extLst>
      <p:ext uri="{BB962C8B-B14F-4D97-AF65-F5344CB8AC3E}">
        <p14:creationId xmlns:p14="http://schemas.microsoft.com/office/powerpoint/2010/main" val="20059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nature, clouds&#10;&#10;Description automatically generated">
            <a:extLst>
              <a:ext uri="{FF2B5EF4-FFF2-40B4-BE49-F238E27FC236}">
                <a16:creationId xmlns:a16="http://schemas.microsoft.com/office/drawing/2014/main" id="{06BE03D0-DEF4-8A5B-B1D2-A6C69BEB46DF}"/>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13890" y="64702"/>
            <a:ext cx="12192000" cy="3429000"/>
          </a:xfrm>
          <a:prstGeom prst="rect">
            <a:avLst/>
          </a:prstGeom>
        </p:spPr>
      </p:pic>
      <p:pic>
        <p:nvPicPr>
          <p:cNvPr id="25" name="Picture 24">
            <a:extLst>
              <a:ext uri="{FF2B5EF4-FFF2-40B4-BE49-F238E27FC236}">
                <a16:creationId xmlns:a16="http://schemas.microsoft.com/office/drawing/2014/main" id="{6C5D195D-3891-367D-A1B4-6F0EB65A66ED}"/>
              </a:ext>
            </a:extLst>
          </p:cNvPr>
          <p:cNvPicPr>
            <a:picLocks noChangeAspect="1"/>
          </p:cNvPicPr>
          <p:nvPr/>
        </p:nvPicPr>
        <p:blipFill>
          <a:blip r:embed="rId3">
            <a:alphaModFix amt="85000"/>
          </a:blip>
          <a:stretch>
            <a:fillRect/>
          </a:stretch>
        </p:blipFill>
        <p:spPr>
          <a:xfrm>
            <a:off x="-13890" y="2815287"/>
            <a:ext cx="12192000" cy="3991708"/>
          </a:xfrm>
          <a:prstGeom prst="rect">
            <a:avLst/>
          </a:prstGeom>
        </p:spPr>
      </p:pic>
      <p:pic>
        <p:nvPicPr>
          <p:cNvPr id="27" name="Picture 26" descr="Icon&#10;&#10;Description automatically generated">
            <a:extLst>
              <a:ext uri="{FF2B5EF4-FFF2-40B4-BE49-F238E27FC236}">
                <a16:creationId xmlns:a16="http://schemas.microsoft.com/office/drawing/2014/main" id="{57AFCFEC-F6E9-7813-784D-54734A5C9F9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28" name="Picture 27" descr="Icon&#10;&#10;Description automatically generated">
            <a:extLst>
              <a:ext uri="{FF2B5EF4-FFF2-40B4-BE49-F238E27FC236}">
                <a16:creationId xmlns:a16="http://schemas.microsoft.com/office/drawing/2014/main" id="{632F48E3-9901-5C34-51D3-975682C56E6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pic>
        <p:nvPicPr>
          <p:cNvPr id="31" name="Picture 30">
            <a:extLst>
              <a:ext uri="{FF2B5EF4-FFF2-40B4-BE49-F238E27FC236}">
                <a16:creationId xmlns:a16="http://schemas.microsoft.com/office/drawing/2014/main" id="{8671AD92-8DF4-16B7-080C-FE513D7E0AC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13613" y="5427710"/>
            <a:ext cx="1638653" cy="1204916"/>
          </a:xfrm>
          <a:prstGeom prst="rect">
            <a:avLst/>
          </a:prstGeom>
        </p:spPr>
      </p:pic>
      <p:pic>
        <p:nvPicPr>
          <p:cNvPr id="32" name="Picture 31" descr="Icon&#10;&#10;Description automatically generated">
            <a:extLst>
              <a:ext uri="{FF2B5EF4-FFF2-40B4-BE49-F238E27FC236}">
                <a16:creationId xmlns:a16="http://schemas.microsoft.com/office/drawing/2014/main" id="{3BDAC720-0685-6739-D8D7-2BD8799E027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2031" y="5910443"/>
            <a:ext cx="371652" cy="371652"/>
          </a:xfrm>
          <a:prstGeom prst="rect">
            <a:avLst/>
          </a:prstGeom>
        </p:spPr>
      </p:pic>
      <p:grpSp>
        <p:nvGrpSpPr>
          <p:cNvPr id="35" name="Group 34">
            <a:extLst>
              <a:ext uri="{FF2B5EF4-FFF2-40B4-BE49-F238E27FC236}">
                <a16:creationId xmlns:a16="http://schemas.microsoft.com/office/drawing/2014/main" id="{57FBB919-4B5E-BACB-FEEC-0D3B98F2C2B0}"/>
              </a:ext>
            </a:extLst>
          </p:cNvPr>
          <p:cNvGrpSpPr/>
          <p:nvPr/>
        </p:nvGrpSpPr>
        <p:grpSpPr>
          <a:xfrm>
            <a:off x="5990808" y="-291747"/>
            <a:ext cx="5488542" cy="2377087"/>
            <a:chOff x="6787848" y="-13322"/>
            <a:chExt cx="5488542" cy="2377087"/>
          </a:xfrm>
        </p:grpSpPr>
        <p:pic>
          <p:nvPicPr>
            <p:cNvPr id="36" name="Picture 35">
              <a:extLst>
                <a:ext uri="{FF2B5EF4-FFF2-40B4-BE49-F238E27FC236}">
                  <a16:creationId xmlns:a16="http://schemas.microsoft.com/office/drawing/2014/main" id="{0058FD26-A7DA-BF04-C39F-7CF061A832D4}"/>
                </a:ext>
              </a:extLst>
            </p:cNvPr>
            <p:cNvPicPr>
              <a:picLocks noChangeAspect="1"/>
            </p:cNvPicPr>
            <p:nvPr/>
          </p:nvPicPr>
          <p:blipFill>
            <a:blip r:embed="rId7"/>
            <a:stretch>
              <a:fillRect/>
            </a:stretch>
          </p:blipFill>
          <p:spPr>
            <a:xfrm>
              <a:off x="6787848" y="-13322"/>
              <a:ext cx="5488542" cy="2377087"/>
            </a:xfrm>
            <a:prstGeom prst="rect">
              <a:avLst/>
            </a:prstGeom>
          </p:spPr>
        </p:pic>
        <p:sp>
          <p:nvSpPr>
            <p:cNvPr id="37" name="TextBox 36">
              <a:extLst>
                <a:ext uri="{FF2B5EF4-FFF2-40B4-BE49-F238E27FC236}">
                  <a16:creationId xmlns:a16="http://schemas.microsoft.com/office/drawing/2014/main" id="{EF4BE0BF-6F72-D230-BEFC-EF044FB40097}"/>
                </a:ext>
              </a:extLst>
            </p:cNvPr>
            <p:cNvSpPr txBox="1"/>
            <p:nvPr/>
          </p:nvSpPr>
          <p:spPr>
            <a:xfrm>
              <a:off x="7468659" y="672831"/>
              <a:ext cx="3868303"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rPr>
                <a:t>Trò chơi tiếp sức</a:t>
              </a:r>
              <a:endParaRPr kumimoji="0" lang="en-US" sz="4800" b="0" i="0" u="none" strike="noStrike" kern="1200" cap="none" spc="0" normalizeH="0" baseline="0" noProof="0" dirty="0">
                <a:ln w="25400">
                  <a:solidFill>
                    <a:prstClr val="white"/>
                  </a:solidFill>
                </a:ln>
                <a:solidFill>
                  <a:srgbClr val="ED7D31">
                    <a:lumMod val="75000"/>
                  </a:srgbClr>
                </a:solidFill>
                <a:effectLst>
                  <a:outerShdw blurRad="50800" dist="38100" dir="2700000" algn="tl" rotWithShape="0">
                    <a:prstClr val="black">
                      <a:alpha val="40000"/>
                    </a:prstClr>
                  </a:outerShdw>
                </a:effectLst>
                <a:uLnTx/>
                <a:uFillTx/>
                <a:latin typeface="#9Slide07 Cadena" panose="02000503000000020004" pitchFamily="2" charset="0"/>
                <a:ea typeface="+mn-ea"/>
                <a:cs typeface="+mn-cs"/>
              </a:endParaRPr>
            </a:p>
          </p:txBody>
        </p:sp>
      </p:grpSp>
      <p:grpSp>
        <p:nvGrpSpPr>
          <p:cNvPr id="45" name="Group 44">
            <a:extLst>
              <a:ext uri="{FF2B5EF4-FFF2-40B4-BE49-F238E27FC236}">
                <a16:creationId xmlns:a16="http://schemas.microsoft.com/office/drawing/2014/main" id="{91C944E8-7728-F926-9187-637C2F5922C9}"/>
              </a:ext>
            </a:extLst>
          </p:cNvPr>
          <p:cNvGrpSpPr/>
          <p:nvPr/>
        </p:nvGrpSpPr>
        <p:grpSpPr>
          <a:xfrm>
            <a:off x="182031" y="1165449"/>
            <a:ext cx="3020006" cy="1755242"/>
            <a:chOff x="556819" y="79799"/>
            <a:chExt cx="3020006" cy="1755242"/>
          </a:xfrm>
        </p:grpSpPr>
        <p:pic>
          <p:nvPicPr>
            <p:cNvPr id="46" name="Picture 45" descr="Icon&#10;&#10;Description automatically generated">
              <a:extLst>
                <a:ext uri="{FF2B5EF4-FFF2-40B4-BE49-F238E27FC236}">
                  <a16:creationId xmlns:a16="http://schemas.microsoft.com/office/drawing/2014/main" id="{524A8B6D-435D-F77E-78FB-4407C63C210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755194">
              <a:off x="556819" y="79799"/>
              <a:ext cx="3020006" cy="1755242"/>
            </a:xfrm>
            <a:prstGeom prst="rect">
              <a:avLst/>
            </a:prstGeom>
          </p:spPr>
        </p:pic>
        <p:sp>
          <p:nvSpPr>
            <p:cNvPr id="47" name="Rectangle 46">
              <a:extLst>
                <a:ext uri="{FF2B5EF4-FFF2-40B4-BE49-F238E27FC236}">
                  <a16:creationId xmlns:a16="http://schemas.microsoft.com/office/drawing/2014/main" id="{6B95F512-EC40-BFDE-BEB4-A4BC93C6AB7B}"/>
                </a:ext>
              </a:extLst>
            </p:cNvPr>
            <p:cNvSpPr/>
            <p:nvPr/>
          </p:nvSpPr>
          <p:spPr>
            <a:xfrm>
              <a:off x="847185" y="468762"/>
              <a:ext cx="2553823"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0" u="none" strike="noStrike" kern="1200" cap="none" spc="0" normalizeH="0" baseline="0" noProof="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rPr>
                <a:t>Chia sẻ</a:t>
              </a:r>
              <a:endParaRPr kumimoji="0" lang="en-US" sz="5600" b="1" i="0" u="none" strike="noStrike" kern="1200" cap="none" spc="0" normalizeH="0" baseline="0" noProof="0" dirty="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endParaRPr>
            </a:p>
          </p:txBody>
        </p:sp>
      </p:grpSp>
      <p:grpSp>
        <p:nvGrpSpPr>
          <p:cNvPr id="49" name="Group 48">
            <a:extLst>
              <a:ext uri="{FF2B5EF4-FFF2-40B4-BE49-F238E27FC236}">
                <a16:creationId xmlns:a16="http://schemas.microsoft.com/office/drawing/2014/main" id="{1ED63308-01A0-0A25-73BF-CCEF0F6411FB}"/>
              </a:ext>
            </a:extLst>
          </p:cNvPr>
          <p:cNvGrpSpPr/>
          <p:nvPr/>
        </p:nvGrpSpPr>
        <p:grpSpPr>
          <a:xfrm>
            <a:off x="3026220" y="19763"/>
            <a:ext cx="3013059" cy="1786529"/>
            <a:chOff x="4009260" y="101825"/>
            <a:chExt cx="3013059" cy="1786529"/>
          </a:xfrm>
        </p:grpSpPr>
        <p:pic>
          <p:nvPicPr>
            <p:cNvPr id="50" name="Picture 49" descr="Icon&#10;&#10;Description automatically generated">
              <a:extLst>
                <a:ext uri="{FF2B5EF4-FFF2-40B4-BE49-F238E27FC236}">
                  <a16:creationId xmlns:a16="http://schemas.microsoft.com/office/drawing/2014/main" id="{F4401406-4D8C-4DB1-24F6-77C4FCD2B58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755194">
              <a:off x="4009260" y="101825"/>
              <a:ext cx="3013059" cy="1786529"/>
            </a:xfrm>
            <a:prstGeom prst="rect">
              <a:avLst/>
            </a:prstGeom>
          </p:spPr>
        </p:pic>
        <p:sp>
          <p:nvSpPr>
            <p:cNvPr id="52" name="Rectangle 51">
              <a:extLst>
                <a:ext uri="{FF2B5EF4-FFF2-40B4-BE49-F238E27FC236}">
                  <a16:creationId xmlns:a16="http://schemas.microsoft.com/office/drawing/2014/main" id="{A737D50E-CF70-A480-8319-36A72B6E2795}"/>
                </a:ext>
              </a:extLst>
            </p:cNvPr>
            <p:cNvSpPr/>
            <p:nvPr/>
          </p:nvSpPr>
          <p:spPr>
            <a:xfrm>
              <a:off x="4240768" y="494111"/>
              <a:ext cx="2733080" cy="9694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700" b="1" i="0" u="none" strike="noStrike" kern="1200" cap="none" spc="0" normalizeH="0" baseline="0" noProof="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rPr>
                <a:t>trước lớp</a:t>
              </a:r>
              <a:endParaRPr kumimoji="0" lang="en-US" sz="5700" b="1" i="0" u="none" strike="noStrike" kern="1200" cap="none" spc="0" normalizeH="0" baseline="0" noProof="0" dirty="0">
                <a:ln>
                  <a:noFill/>
                </a:ln>
                <a:solidFill>
                  <a:srgbClr val="0070C0"/>
                </a:solidFill>
                <a:effectLst/>
                <a:uLnTx/>
                <a:uFillTx/>
                <a:latin typeface="LNTH-LuoLuoNotangYuanTi 1" panose="020B0604020202020204" charset="-128"/>
                <a:ea typeface="LNTH-LuoLuoNotangYuanTi 1" panose="020B0604020202020204" charset="-128"/>
                <a:cs typeface="LNTH-LuoLuoNotangYuanTi 1" panose="020B0604020202020204" charset="-128"/>
              </a:endParaRPr>
            </a:p>
          </p:txBody>
        </p:sp>
      </p:grpSp>
      <p:pic>
        <p:nvPicPr>
          <p:cNvPr id="22" name="Picture 21" descr="Calendar&#10;&#10;Description automatically generated">
            <a:extLst>
              <a:ext uri="{FF2B5EF4-FFF2-40B4-BE49-F238E27FC236}">
                <a16:creationId xmlns:a16="http://schemas.microsoft.com/office/drawing/2014/main" id="{F2133798-941F-8C6D-530F-572DEF1E3B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31502" y="565742"/>
            <a:ext cx="7182477" cy="7182477"/>
          </a:xfrm>
          <a:prstGeom prst="rect">
            <a:avLst/>
          </a:prstGeom>
        </p:spPr>
      </p:pic>
    </p:spTree>
    <p:extLst>
      <p:ext uri="{BB962C8B-B14F-4D97-AF65-F5344CB8AC3E}">
        <p14:creationId xmlns:p14="http://schemas.microsoft.com/office/powerpoint/2010/main" val="39640221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anim calcmode="lin" valueType="num">
                                      <p:cBhvr>
                                        <p:cTn id="20" dur="1000" fill="hold"/>
                                        <p:tgtEl>
                                          <p:spTgt spid="49"/>
                                        </p:tgtEl>
                                        <p:attrNameLst>
                                          <p:attrName>ppt_x</p:attrName>
                                        </p:attrNameLst>
                                      </p:cBhvr>
                                      <p:tavLst>
                                        <p:tav tm="0">
                                          <p:val>
                                            <p:strVal val="#ppt_x"/>
                                          </p:val>
                                        </p:tav>
                                        <p:tav tm="100000">
                                          <p:val>
                                            <p:strVal val="#ppt_x"/>
                                          </p:val>
                                        </p:tav>
                                      </p:tavLst>
                                    </p:anim>
                                    <p:anim calcmode="lin" valueType="num">
                                      <p:cBhvr>
                                        <p:cTn id="21" dur="1000" fill="hold"/>
                                        <p:tgtEl>
                                          <p:spTgt spid="49"/>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2"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53819" y="77167"/>
            <a:ext cx="11123583" cy="6703665"/>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E17BAE3-DF23-4D4D-862E-7713597EAA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512" y="133155"/>
            <a:ext cx="8585931" cy="6742249"/>
          </a:xfrm>
          <a:prstGeom prst="rect">
            <a:avLst/>
          </a:prstGeom>
        </p:spPr>
      </p:pic>
      <p:pic>
        <p:nvPicPr>
          <p:cNvPr id="15" name="Picture 14">
            <a:extLst>
              <a:ext uri="{FF2B5EF4-FFF2-40B4-BE49-F238E27FC236}">
                <a16:creationId xmlns:a16="http://schemas.microsoft.com/office/drawing/2014/main" id="{BD4B7107-3C8F-4F77-BE9E-314DF8E271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79429" y="3991240"/>
            <a:ext cx="3966799" cy="2901569"/>
          </a:xfrm>
          <a:prstGeom prst="rect">
            <a:avLst/>
          </a:prstGeom>
        </p:spPr>
      </p:pic>
      <p:pic>
        <p:nvPicPr>
          <p:cNvPr id="16" name="Picture 2" descr="Pin on Teacher resources">
            <a:extLst>
              <a:ext uri="{FF2B5EF4-FFF2-40B4-BE49-F238E27FC236}">
                <a16:creationId xmlns:a16="http://schemas.microsoft.com/office/drawing/2014/main" id="{880FB843-5BEC-46C4-82A0-B52B07D5C0E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922198" y="177810"/>
            <a:ext cx="1516691" cy="15622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CE08EEE-9809-4C6C-9B7E-A6C854A040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08535">
            <a:off x="8965679" y="919946"/>
            <a:ext cx="3336457" cy="1826710"/>
          </a:xfrm>
          <a:prstGeom prst="rect">
            <a:avLst/>
          </a:prstGeom>
        </p:spPr>
      </p:pic>
      <p:sp>
        <p:nvSpPr>
          <p:cNvPr id="7" name="Rectangle: Rounded Corners 6">
            <a:extLst>
              <a:ext uri="{FF2B5EF4-FFF2-40B4-BE49-F238E27FC236}">
                <a16:creationId xmlns:a16="http://schemas.microsoft.com/office/drawing/2014/main" id="{56ECABD6-D3F9-4957-88EA-5D0010AE6784}"/>
              </a:ext>
            </a:extLst>
          </p:cNvPr>
          <p:cNvSpPr/>
          <p:nvPr/>
        </p:nvSpPr>
        <p:spPr>
          <a:xfrm>
            <a:off x="4341406" y="1332260"/>
            <a:ext cx="3569255" cy="472334"/>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B00149"/>
                </a:solidFill>
              </a:rPr>
              <a:t>ông, bà, cha mẹ, .....</a:t>
            </a:r>
          </a:p>
        </p:txBody>
      </p:sp>
      <p:sp>
        <p:nvSpPr>
          <p:cNvPr id="19" name="Rectangle: Rounded Corners 18">
            <a:extLst>
              <a:ext uri="{FF2B5EF4-FFF2-40B4-BE49-F238E27FC236}">
                <a16:creationId xmlns:a16="http://schemas.microsoft.com/office/drawing/2014/main" id="{9C310F41-897A-4E79-B667-5CE7CAA10AE2}"/>
              </a:ext>
            </a:extLst>
          </p:cNvPr>
          <p:cNvSpPr/>
          <p:nvPr/>
        </p:nvSpPr>
        <p:spPr>
          <a:xfrm>
            <a:off x="6867463" y="2314428"/>
            <a:ext cx="854894" cy="1860325"/>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giờ, giây, phút ngày....</a:t>
            </a:r>
          </a:p>
        </p:txBody>
      </p:sp>
      <p:sp>
        <p:nvSpPr>
          <p:cNvPr id="20" name="Rectangle: Rounded Corners 19">
            <a:extLst>
              <a:ext uri="{FF2B5EF4-FFF2-40B4-BE49-F238E27FC236}">
                <a16:creationId xmlns:a16="http://schemas.microsoft.com/office/drawing/2014/main" id="{759970F7-2938-4284-A17B-588101F29B18}"/>
              </a:ext>
            </a:extLst>
          </p:cNvPr>
          <p:cNvSpPr/>
          <p:nvPr/>
        </p:nvSpPr>
        <p:spPr>
          <a:xfrm>
            <a:off x="3092282" y="4196834"/>
            <a:ext cx="3110043" cy="543120"/>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nắng, mưa, gió, bão...</a:t>
            </a:r>
          </a:p>
        </p:txBody>
      </p:sp>
      <p:sp>
        <p:nvSpPr>
          <p:cNvPr id="21" name="Rectangle: Rounded Corners 20">
            <a:extLst>
              <a:ext uri="{FF2B5EF4-FFF2-40B4-BE49-F238E27FC236}">
                <a16:creationId xmlns:a16="http://schemas.microsoft.com/office/drawing/2014/main" id="{865D631E-FF47-4DD6-B79C-C7974996836A}"/>
              </a:ext>
            </a:extLst>
          </p:cNvPr>
          <p:cNvSpPr/>
          <p:nvPr/>
        </p:nvSpPr>
        <p:spPr>
          <a:xfrm>
            <a:off x="2985957" y="2413715"/>
            <a:ext cx="1969310" cy="1167208"/>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đọc sách, viết bài, học thuộc,....</a:t>
            </a:r>
          </a:p>
        </p:txBody>
      </p:sp>
      <p:sp>
        <p:nvSpPr>
          <p:cNvPr id="22" name="Rectangle: Rounded Corners 21">
            <a:extLst>
              <a:ext uri="{FF2B5EF4-FFF2-40B4-BE49-F238E27FC236}">
                <a16:creationId xmlns:a16="http://schemas.microsoft.com/office/drawing/2014/main" id="{CCFA0140-FCE9-4E82-9895-18D06CA29A86}"/>
              </a:ext>
            </a:extLst>
          </p:cNvPr>
          <p:cNvSpPr/>
          <p:nvPr/>
        </p:nvSpPr>
        <p:spPr>
          <a:xfrm>
            <a:off x="1171502" y="2243471"/>
            <a:ext cx="1221123" cy="1769035"/>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nhảy dây, đá bóng, ....</a:t>
            </a:r>
          </a:p>
        </p:txBody>
      </p:sp>
      <p:sp>
        <p:nvSpPr>
          <p:cNvPr id="23" name="Rectangle: Rounded Corners 22">
            <a:extLst>
              <a:ext uri="{FF2B5EF4-FFF2-40B4-BE49-F238E27FC236}">
                <a16:creationId xmlns:a16="http://schemas.microsoft.com/office/drawing/2014/main" id="{E526FE46-B4D3-489E-9BE2-BFBE9C0BCF62}"/>
              </a:ext>
            </a:extLst>
          </p:cNvPr>
          <p:cNvSpPr/>
          <p:nvPr/>
        </p:nvSpPr>
        <p:spPr>
          <a:xfrm>
            <a:off x="1126556" y="4089673"/>
            <a:ext cx="986170" cy="2221254"/>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vui vẻ, hồn nhiên, trẻ con...</a:t>
            </a:r>
          </a:p>
        </p:txBody>
      </p:sp>
      <p:sp>
        <p:nvSpPr>
          <p:cNvPr id="24" name="Rectangle: Rounded Corners 23">
            <a:extLst>
              <a:ext uri="{FF2B5EF4-FFF2-40B4-BE49-F238E27FC236}">
                <a16:creationId xmlns:a16="http://schemas.microsoft.com/office/drawing/2014/main" id="{9C9BA642-CB55-43B8-8D13-AA4D963254EF}"/>
              </a:ext>
            </a:extLst>
          </p:cNvPr>
          <p:cNvSpPr/>
          <p:nvPr/>
        </p:nvSpPr>
        <p:spPr>
          <a:xfrm>
            <a:off x="3305166" y="5442024"/>
            <a:ext cx="3011066" cy="789316"/>
          </a:xfrm>
          <a:prstGeom prst="roundRect">
            <a:avLst/>
          </a:prstGeom>
          <a:solidFill>
            <a:srgbClr val="C6E9FC"/>
          </a:solidFill>
          <a:ln>
            <a:solidFill>
              <a:srgbClr val="C6E9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B00149"/>
                </a:solidFill>
              </a:rPr>
              <a:t>dũng cảm, nhân hậu, thật thà......</a:t>
            </a:r>
          </a:p>
        </p:txBody>
      </p:sp>
    </p:spTree>
    <p:extLst>
      <p:ext uri="{BB962C8B-B14F-4D97-AF65-F5344CB8AC3E}">
        <p14:creationId xmlns:p14="http://schemas.microsoft.com/office/powerpoint/2010/main" val="199734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P spid="20" grpId="0" animBg="1"/>
      <p:bldP spid="21" grpId="0" animBg="1"/>
      <p:bldP spid="22" grpId="0" animBg="1"/>
      <p:bldP spid="23"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9317" y="0"/>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29" y="2753626"/>
            <a:ext cx="4198100" cy="4043093"/>
          </a:xfrm>
          <a:prstGeom prst="rect">
            <a:avLst/>
          </a:prstGeom>
        </p:spPr>
      </p:pic>
      <p:pic>
        <p:nvPicPr>
          <p:cNvPr id="12" name="Picture 11" descr="Text, whiteboard&#10;&#10;Description automatically generated">
            <a:extLst>
              <a:ext uri="{FF2B5EF4-FFF2-40B4-BE49-F238E27FC236}">
                <a16:creationId xmlns:a16="http://schemas.microsoft.com/office/drawing/2014/main" id="{5CBF4B96-052A-4E80-B6C8-BEAD00C66C3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837" b="96931" l="3114" r="95523">
                        <a14:foregroundMark x1="3909" y1="9289" x2="4568" y2="17084"/>
                        <a14:foregroundMark x1="8295" y1="10945" x2="19023" y2="11187"/>
                        <a14:foregroundMark x1="4432" y1="5775" x2="5114" y2="9047"/>
                        <a14:foregroundMark x1="95386" y1="8118" x2="94386" y2="36955"/>
                        <a14:foregroundMark x1="94386" y1="36955" x2="95750" y2="59491"/>
                        <a14:foregroundMark x1="95750" y1="59491" x2="94636" y2="90226"/>
                        <a14:foregroundMark x1="94636" y1="90226" x2="87295" y2="90832"/>
                        <a14:foregroundMark x1="89568" y1="11187" x2="77364" y2="11430"/>
                        <a14:foregroundMark x1="18091" y1="10016" x2="45614" y2="9289"/>
                        <a14:foregroundMark x1="45614" y1="9289" x2="80273" y2="9774"/>
                        <a14:foregroundMark x1="5364" y1="19184" x2="7977" y2="78958"/>
                        <a14:foregroundMark x1="7977" y1="78958" x2="6023" y2="91074"/>
                        <a14:foregroundMark x1="6705" y1="91761" x2="16136" y2="92246"/>
                        <a14:foregroundMark x1="16136" y1="92246" x2="40341" y2="89418"/>
                        <a14:foregroundMark x1="40341" y1="89418" x2="47500" y2="89418"/>
                        <a14:foregroundMark x1="47500" y1="89418" x2="58545" y2="89176"/>
                        <a14:foregroundMark x1="58545" y1="89176" x2="86295" y2="92932"/>
                        <a14:foregroundMark x1="86295" y1="92932" x2="87568" y2="91074"/>
                        <a14:foregroundMark x1="4432" y1="43942" x2="5909" y2="71486"/>
                        <a14:foregroundMark x1="4705" y1="34289" x2="4182" y2="93901"/>
                        <a14:foregroundMark x1="3773" y1="46042" x2="3773" y2="45113"/>
                        <a14:foregroundMark x1="3909" y1="37803" x2="3909" y2="36147"/>
                        <a14:foregroundMark x1="4182" y1="28150" x2="3909" y2="38530"/>
                        <a14:foregroundMark x1="3909" y1="32633" x2="4568" y2="55937"/>
                        <a14:foregroundMark x1="4568" y1="55937" x2="4568" y2="55937"/>
                        <a14:foregroundMark x1="4568" y1="57593" x2="3773" y2="76454"/>
                        <a14:foregroundMark x1="4045" y1="68901" x2="3386" y2="78796"/>
                        <a14:foregroundMark x1="4182" y1="79281" x2="3636" y2="95315"/>
                        <a14:foregroundMark x1="95000" y1="95315" x2="94727" y2="96244"/>
                        <a14:foregroundMark x1="95136" y1="94346" x2="95136" y2="95073"/>
                        <a14:foregroundMark x1="94477" y1="94830" x2="94477" y2="94830"/>
                        <a14:foregroundMark x1="95386" y1="94346" x2="95523" y2="95315"/>
                        <a14:foregroundMark x1="93409" y1="93659" x2="94591" y2="94588"/>
                        <a14:foregroundMark x1="63705" y1="13288" x2="56545" y2="13530"/>
                        <a14:foregroundMark x1="3773" y1="5533" x2="4318" y2="11430"/>
                        <a14:foregroundMark x1="3773" y1="3877" x2="3773" y2="9532"/>
                        <a14:foregroundMark x1="3386" y1="6018" x2="3114" y2="15428"/>
                        <a14:foregroundMark x1="3523" y1="3877" x2="3386" y2="96002"/>
                        <a14:foregroundMark x1="94068" y1="94103" x2="94341" y2="96931"/>
                        <a14:foregroundMark x1="90477" y1="88449" x2="90477" y2="88449"/>
                        <a14:foregroundMark x1="94068" y1="94103" x2="94205" y2="96931"/>
                        <a14:foregroundMark x1="94591" y1="94830" x2="94477" y2="95759"/>
                        <a14:foregroundMark x1="55364" y1="7431" x2="51114" y2="7633"/>
                        <a14:foregroundMark x1="61455" y1="34047" x2="61455" y2="34047"/>
                      </a14:backgroundRemoval>
                    </a14:imgEffect>
                  </a14:imgLayer>
                </a14:imgProps>
              </a:ext>
              <a:ext uri="{28A0092B-C50C-407E-A947-70E740481C1C}">
                <a14:useLocalDpi xmlns:a14="http://schemas.microsoft.com/office/drawing/2010/main" val="0"/>
              </a:ext>
            </a:extLst>
          </a:blip>
          <a:stretch>
            <a:fillRect/>
          </a:stretch>
        </p:blipFill>
        <p:spPr>
          <a:xfrm>
            <a:off x="3809479" y="925033"/>
            <a:ext cx="8164456" cy="5657259"/>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4384792" y="1491504"/>
            <a:ext cx="6659275" cy="452431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w="9525">
                  <a:solidFill>
                    <a:sysClr val="windowText" lastClr="000000"/>
                  </a:solidFill>
                  <a:prstDash val="solid"/>
                </a:ln>
                <a:solidFill>
                  <a:srgbClr val="00B050"/>
                </a:solidFill>
                <a:effectLst>
                  <a:outerShdw blurRad="12700" dist="38100" dir="2700000" algn="tl" rotWithShape="0">
                    <a:srgbClr val="FFC000">
                      <a:lumMod val="50000"/>
                    </a:srgbClr>
                  </a:outerShdw>
                </a:effectLst>
                <a:uLnTx/>
                <a:uFillTx/>
                <a:latin typeface="UVN Banh Mi" pitchFamily="2" charset="0"/>
              </a:rPr>
              <a:t>2.3</a:t>
            </a:r>
          </a:p>
          <a:p>
            <a:pPr lvl="0" algn="ctr"/>
            <a:r>
              <a:rPr lang="en-US" sz="9600" b="1">
                <a:ln w="9525">
                  <a:solidFill>
                    <a:sysClr val="windowText" lastClr="000000"/>
                  </a:solidFill>
                  <a:prstDash val="solid"/>
                </a:ln>
                <a:solidFill>
                  <a:srgbClr val="00B050"/>
                </a:solidFill>
                <a:effectLst>
                  <a:outerShdw blurRad="12700" dist="38100" dir="2700000" algn="tl" rotWithShape="0">
                    <a:srgbClr val="FFC000">
                      <a:lumMod val="50000"/>
                    </a:srgbClr>
                  </a:outerShdw>
                </a:effectLst>
                <a:latin typeface="UVN Banh Mi" pitchFamily="2" charset="0"/>
              </a:rPr>
              <a:t>Viết đoạn văn ngắn</a:t>
            </a:r>
            <a:endParaRPr kumimoji="0" lang="en-US" sz="9600" b="1" i="0" u="none" strike="noStrike" kern="1200" cap="none" spc="0" normalizeH="0" baseline="0" noProof="0" dirty="0">
              <a:ln w="9525">
                <a:solidFill>
                  <a:sysClr val="windowText" lastClr="000000"/>
                </a:solidFill>
                <a:prstDash val="solid"/>
              </a:ln>
              <a:solidFill>
                <a:srgbClr val="00B050"/>
              </a:solidFill>
              <a:effectLst>
                <a:outerShdw blurRad="12700" dist="38100" dir="2700000" algn="tl" rotWithShape="0">
                  <a:srgbClr val="FFC000">
                    <a:lumMod val="50000"/>
                  </a:srgbClr>
                </a:outerShdw>
              </a:effectLst>
              <a:uLnTx/>
              <a:uFillTx/>
              <a:latin typeface="UVN Banh Mi" pitchFamily="2" charset="0"/>
            </a:endParaRPr>
          </a:p>
        </p:txBody>
      </p:sp>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08535">
            <a:off x="1895893" y="765858"/>
            <a:ext cx="4060994" cy="2223394"/>
          </a:xfrm>
          <a:prstGeom prst="rect">
            <a:avLst/>
          </a:prstGeom>
        </p:spPr>
      </p:pic>
    </p:spTree>
    <p:extLst>
      <p:ext uri="{BB962C8B-B14F-4D97-AF65-F5344CB8AC3E}">
        <p14:creationId xmlns:p14="http://schemas.microsoft.com/office/powerpoint/2010/main" val="368850641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2.29167E-6 -2.22222E-6 L -2.29167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1901334" y="2799197"/>
            <a:ext cx="6727338" cy="3935493"/>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5" y="377663"/>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967069" y="465440"/>
            <a:ext cx="10257859" cy="1938992"/>
          </a:xfrm>
          <a:prstGeom prst="rect">
            <a:avLst/>
          </a:prstGeom>
          <a:noFill/>
        </p:spPr>
        <p:txBody>
          <a:bodyPr wrap="square" rtlCol="0">
            <a:spAutoFit/>
          </a:bodyPr>
          <a:lstStyle/>
          <a:p>
            <a:pPr lvl="0"/>
            <a:r>
              <a:rPr lang="en-US" sz="4000" b="1">
                <a:solidFill>
                  <a:srgbClr val="B00149"/>
                </a:solidFill>
                <a:latin typeface="Arial" panose="020B0604020202020204" pitchFamily="34" charset="0"/>
                <a:cs typeface="Arial" panose="020B0604020202020204" pitchFamily="34" charset="0"/>
              </a:rPr>
              <a:t>3. </a:t>
            </a:r>
            <a:r>
              <a:rPr lang="en-US" sz="4000" b="1">
                <a:latin typeface="Arial" panose="020B0604020202020204" pitchFamily="34" charset="0"/>
                <a:cs typeface="Arial" panose="020B0604020202020204" pitchFamily="34" charset="0"/>
              </a:rPr>
              <a:t>Viết đoạn văn ngắn (từ 4 đến 5 câu) kể về một việc em đã làm để thực hiện “5 điều Bác Hồ dạy”.</a:t>
            </a:r>
            <a:endParaRPr kumimoji="0" lang="en-US" sz="4000" b="1" i="0"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pic>
        <p:nvPicPr>
          <p:cNvPr id="1026" name="Picture 2" descr="Hình ảnh Suy Nghĩ Của PNG, Vector, PSD, và biểu tượng để tải về miễn phí |  pngtree">
            <a:extLst>
              <a:ext uri="{FF2B5EF4-FFF2-40B4-BE49-F238E27FC236}">
                <a16:creationId xmlns:a16="http://schemas.microsoft.com/office/drawing/2014/main" id="{98146524-7C62-45E1-BE6D-66391DFA811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610" t="8915" r="132" b="8069"/>
          <a:stretch/>
        </p:blipFill>
        <p:spPr bwMode="auto">
          <a:xfrm>
            <a:off x="6157988" y="2573039"/>
            <a:ext cx="4369836" cy="38195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Suy Nghĩ Của PNG, Vector, PSD, và biểu tượng để tải về miễn phí |  pngtree">
            <a:extLst>
              <a:ext uri="{FF2B5EF4-FFF2-40B4-BE49-F238E27FC236}">
                <a16:creationId xmlns:a16="http://schemas.microsoft.com/office/drawing/2014/main" id="{026DBF7C-EE0A-4369-A9EB-4170410BE75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86" t="6958" r="51548" b="15201"/>
          <a:stretch/>
        </p:blipFill>
        <p:spPr bwMode="auto">
          <a:xfrm>
            <a:off x="1418294" y="2492209"/>
            <a:ext cx="4284154" cy="3749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0813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6502465" y="104707"/>
            <a:ext cx="5463054" cy="3812735"/>
            <a:chOff x="6502465" y="104707"/>
            <a:chExt cx="5463054" cy="381273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452285" flipH="1">
              <a:off x="6502465" y="104707"/>
              <a:ext cx="5463054" cy="381273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277341" y="872207"/>
              <a:ext cx="4590909" cy="212365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Làm bài vào Vở bài tập</a:t>
              </a:r>
              <a:endParaRPr kumimoji="0" lang="en-US" sz="6600" b="1" i="0" u="none" strike="noStrike" kern="1200" cap="none" spc="0" normalizeH="0" baseline="0" noProof="0" dirty="0">
                <a:ln w="19050">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FDFC9941-FFF3-4CCC-82D6-B60271B0629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71" b="91690" l="6098" r="93659">
                        <a14:foregroundMark x1="26341" y1="8864" x2="33902" y2="8587"/>
                        <a14:foregroundMark x1="29024" y1="28809" x2="32683" y2="40166"/>
                        <a14:foregroundMark x1="39024" y1="29917" x2="42195" y2="41551"/>
                        <a14:foregroundMark x1="43171" y1="27424" x2="41707" y2="37396"/>
                        <a14:foregroundMark x1="29024" y1="32410" x2="28049" y2="40997"/>
                        <a14:foregroundMark x1="41707" y1="24931" x2="43415" y2="29363"/>
                        <a14:foregroundMark x1="43415" y1="22438" x2="43415" y2="27978"/>
                        <a14:foregroundMark x1="69024" y1="15789" x2="67561" y2="27424"/>
                        <a14:foregroundMark x1="67561" y1="27424" x2="74878" y2="33518"/>
                        <a14:foregroundMark x1="74878" y1="33518" x2="84878" y2="19114"/>
                        <a14:foregroundMark x1="84878" y1="19114" x2="82683" y2="13019"/>
                        <a14:foregroundMark x1="75610" y1="14127" x2="69024" y2="22715"/>
                        <a14:foregroundMark x1="72683" y1="9695" x2="67073" y2="16066"/>
                        <a14:foregroundMark x1="70488" y1="8033" x2="80976" y2="9695"/>
                        <a14:foregroundMark x1="80976" y1="9695" x2="88049" y2="16620"/>
                        <a14:foregroundMark x1="88049" y1="16620" x2="94878" y2="29086"/>
                        <a14:foregroundMark x1="94878" y1="29086" x2="88049" y2="38781"/>
                        <a14:foregroundMark x1="88049" y1="38781" x2="86098" y2="39335"/>
                        <a14:foregroundMark x1="79512" y1="10526" x2="70732" y2="35457"/>
                        <a14:foregroundMark x1="65122" y1="20222" x2="76585" y2="36565"/>
                        <a14:foregroundMark x1="76585" y1="36565" x2="82195" y2="35457"/>
                        <a14:foregroundMark x1="85854" y1="22438" x2="74390" y2="35180"/>
                        <a14:foregroundMark x1="74390" y1="35180" x2="62927" y2="33518"/>
                        <a14:foregroundMark x1="62927" y1="33518" x2="60488" y2="29640"/>
                        <a14:foregroundMark x1="64390" y1="29917" x2="79268" y2="39335"/>
                        <a14:foregroundMark x1="79268" y1="39335" x2="86585" y2="30471"/>
                        <a14:foregroundMark x1="86585" y1="30471" x2="86585" y2="28255"/>
                        <a14:foregroundMark x1="88049" y1="24931" x2="78049" y2="38781"/>
                        <a14:foregroundMark x1="78049" y1="38781" x2="74146" y2="38781"/>
                        <a14:foregroundMark x1="88293" y1="26039" x2="83171" y2="40997"/>
                        <a14:foregroundMark x1="83171" y1="40997" x2="83171" y2="40997"/>
                        <a14:foregroundMark x1="72683" y1="38504" x2="80488" y2="40720"/>
                        <a14:foregroundMark x1="72683" y1="38781" x2="77561" y2="42936"/>
                        <a14:foregroundMark x1="84390" y1="7756" x2="84634" y2="8587"/>
                        <a14:foregroundMark x1="84146" y1="7202" x2="86585" y2="12465"/>
                        <a14:foregroundMark x1="68537" y1="9141" x2="62195" y2="18837"/>
                        <a14:foregroundMark x1="62195" y1="18837" x2="60244" y2="27147"/>
                        <a14:foregroundMark x1="20488" y1="11634" x2="27073" y2="21053"/>
                        <a14:foregroundMark x1="27073" y1="21053" x2="28049" y2="21330"/>
                        <a14:foregroundMark x1="31220" y1="13850" x2="36098" y2="21330"/>
                        <a14:foregroundMark x1="89756" y1="27424" x2="89512" y2="34072"/>
                        <a14:foregroundMark x1="20732" y1="17452" x2="20244" y2="35457"/>
                        <a14:foregroundMark x1="33415" y1="73961" x2="36829" y2="83102"/>
                        <a14:foregroundMark x1="48293" y1="68698" x2="43415" y2="78947"/>
                        <a14:foregroundMark x1="43415" y1="78947" x2="43415" y2="79224"/>
                        <a14:foregroundMark x1="14146" y1="83380" x2="66829" y2="86704"/>
                        <a14:foregroundMark x1="72683" y1="80609" x2="46098" y2="84488"/>
                        <a14:foregroundMark x1="40732" y1="79224" x2="48049" y2="83934"/>
                        <a14:foregroundMark x1="40976" y1="76731" x2="41707" y2="86981"/>
                        <a14:foregroundMark x1="46829" y1="77839" x2="53415" y2="83102"/>
                        <a14:foregroundMark x1="60732" y1="72299" x2="70732" y2="85596"/>
                        <a14:foregroundMark x1="70732" y1="85596" x2="71220" y2="88643"/>
                        <a14:foregroundMark x1="73659" y1="78947" x2="54634" y2="73130"/>
                        <a14:foregroundMark x1="65122" y1="36011" x2="76341" y2="41828"/>
                        <a14:foregroundMark x1="76341" y1="41828" x2="85610" y2="42105"/>
                        <a14:foregroundMark x1="33171" y1="27701" x2="27561" y2="29086"/>
                        <a14:foregroundMark x1="31463" y1="77562" x2="27805" y2="83380"/>
                        <a14:foregroundMark x1="82195" y1="44321" x2="74634" y2="46537"/>
                        <a14:foregroundMark x1="5610" y1="80886" x2="12927" y2="88366"/>
                        <a14:foregroundMark x1="12927" y1="88366" x2="61951" y2="91413"/>
                        <a14:foregroundMark x1="61951" y1="91413" x2="71951" y2="90305"/>
                        <a14:foregroundMark x1="71951" y1="90305" x2="78049" y2="87258"/>
                        <a14:foregroundMark x1="29024" y1="90582" x2="44146" y2="91690"/>
                        <a14:foregroundMark x1="39756" y1="74515" x2="39756" y2="84488"/>
                        <a14:foregroundMark x1="6098" y1="81994" x2="6098" y2="86150"/>
                        <a14:foregroundMark x1="34146" y1="6094" x2="29756" y2="6648"/>
                      </a14:backgroundRemoval>
                    </a14:imgEffect>
                  </a14:imgLayer>
                </a14:imgProps>
              </a:ext>
            </a:extLst>
          </a:blip>
          <a:stretch>
            <a:fillRect/>
          </a:stretch>
        </p:blipFill>
        <p:spPr>
          <a:xfrm>
            <a:off x="128232" y="991892"/>
            <a:ext cx="6484964" cy="5709932"/>
          </a:xfrm>
          <a:prstGeom prst="rect">
            <a:avLst/>
          </a:prstGeom>
        </p:spPr>
      </p:pic>
    </p:spTree>
    <p:extLst>
      <p:ext uri="{BB962C8B-B14F-4D97-AF65-F5344CB8AC3E}">
        <p14:creationId xmlns:p14="http://schemas.microsoft.com/office/powerpoint/2010/main" val="1684747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991892"/>
            <a:ext cx="12192000" cy="5866108"/>
          </a:xfrm>
          <a:prstGeom prst="rect">
            <a:avLst/>
          </a:prstGeom>
        </p:spPr>
      </p:pic>
      <p:pic>
        <p:nvPicPr>
          <p:cNvPr id="5" name="Picture 4" descr="A picture containing doll, toy, vector graphics&#10;&#10;Description automatically generated">
            <a:extLst>
              <a:ext uri="{FF2B5EF4-FFF2-40B4-BE49-F238E27FC236}">
                <a16:creationId xmlns:a16="http://schemas.microsoft.com/office/drawing/2014/main" id="{27A91EE7-27E0-C218-1510-741901E5A7C6}"/>
              </a:ext>
            </a:extLst>
          </p:cNvPr>
          <p:cNvPicPr>
            <a:picLocks noChangeAspect="1"/>
          </p:cNvPicPr>
          <p:nvPr/>
        </p:nvPicPr>
        <p:blipFill rotWithShape="1">
          <a:blip r:embed="rId5">
            <a:extLst>
              <a:ext uri="{28A0092B-C50C-407E-A947-70E740481C1C}">
                <a14:useLocalDpi xmlns:a14="http://schemas.microsoft.com/office/drawing/2010/main" val="0"/>
              </a:ext>
            </a:extLst>
          </a:blip>
          <a:srcRect l="55481" t="-2529" r="-180" b="1789"/>
          <a:stretch/>
        </p:blipFill>
        <p:spPr>
          <a:xfrm>
            <a:off x="5527206" y="2072328"/>
            <a:ext cx="2583956" cy="4848068"/>
          </a:xfrm>
          <a:prstGeom prst="rect">
            <a:avLst/>
          </a:prstGeom>
        </p:spPr>
      </p:pic>
      <p:pic>
        <p:nvPicPr>
          <p:cNvPr id="11" name="Picture 10">
            <a:extLst>
              <a:ext uri="{FF2B5EF4-FFF2-40B4-BE49-F238E27FC236}">
                <a16:creationId xmlns:a16="http://schemas.microsoft.com/office/drawing/2014/main" id="{8F71251C-0FF2-7F57-5BEB-DCC6F65396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1166641">
            <a:off x="8436853" y="2810829"/>
            <a:ext cx="3735973" cy="2747093"/>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grpSp>
        <p:nvGrpSpPr>
          <p:cNvPr id="15" name="Group 14">
            <a:extLst>
              <a:ext uri="{FF2B5EF4-FFF2-40B4-BE49-F238E27FC236}">
                <a16:creationId xmlns:a16="http://schemas.microsoft.com/office/drawing/2014/main" id="{AE5F84D7-ECA8-3CA9-1338-9C917E49BA5D}"/>
              </a:ext>
            </a:extLst>
          </p:cNvPr>
          <p:cNvGrpSpPr/>
          <p:nvPr/>
        </p:nvGrpSpPr>
        <p:grpSpPr>
          <a:xfrm>
            <a:off x="7891699" y="640573"/>
            <a:ext cx="4071361" cy="2786616"/>
            <a:chOff x="6808360" y="419508"/>
            <a:chExt cx="4889516" cy="3412455"/>
          </a:xfrm>
        </p:grpSpPr>
        <p:pic>
          <p:nvPicPr>
            <p:cNvPr id="7" name="Picture 6" descr="Shape&#10;&#10;Description automatically generated">
              <a:extLst>
                <a:ext uri="{FF2B5EF4-FFF2-40B4-BE49-F238E27FC236}">
                  <a16:creationId xmlns:a16="http://schemas.microsoft.com/office/drawing/2014/main" id="{F144AE54-FCAE-4138-3F78-A2A83D53C1C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452285" flipH="1">
              <a:off x="6808360" y="419508"/>
              <a:ext cx="4889516" cy="3412455"/>
            </a:xfrm>
            <a:prstGeom prst="rect">
              <a:avLst/>
            </a:prstGeom>
          </p:spPr>
        </p:pic>
        <p:sp>
          <p:nvSpPr>
            <p:cNvPr id="9" name="TextBox 8">
              <a:extLst>
                <a:ext uri="{FF2B5EF4-FFF2-40B4-BE49-F238E27FC236}">
                  <a16:creationId xmlns:a16="http://schemas.microsoft.com/office/drawing/2014/main" id="{3A6F8962-8D94-D480-D58E-E417C2658171}"/>
                </a:ext>
              </a:extLst>
            </p:cNvPr>
            <p:cNvSpPr txBox="1"/>
            <p:nvPr/>
          </p:nvSpPr>
          <p:spPr>
            <a:xfrm>
              <a:off x="7376594" y="1027311"/>
              <a:ext cx="4111751" cy="19221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rPr>
                <a:t>CHIA SẺ TRƯỚC LỚP</a:t>
              </a:r>
              <a:endParaRPr kumimoji="0" lang="en-US" sz="48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3D761336-6B49-2086-7ACE-B3E9C732E205}"/>
              </a:ext>
            </a:extLst>
          </p:cNvPr>
          <p:cNvGrpSpPr/>
          <p:nvPr/>
        </p:nvGrpSpPr>
        <p:grpSpPr>
          <a:xfrm>
            <a:off x="2820182" y="113054"/>
            <a:ext cx="3686943" cy="2938741"/>
            <a:chOff x="6493656" y="27749"/>
            <a:chExt cx="5463054" cy="3812735"/>
          </a:xfrm>
        </p:grpSpPr>
        <p:pic>
          <p:nvPicPr>
            <p:cNvPr id="17" name="Picture 16" descr="Shape&#10;&#10;Description automatically generated">
              <a:extLst>
                <a:ext uri="{FF2B5EF4-FFF2-40B4-BE49-F238E27FC236}">
                  <a16:creationId xmlns:a16="http://schemas.microsoft.com/office/drawing/2014/main" id="{BA28AB89-F440-4651-73C2-59D536A19CEA}"/>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452285" flipH="1">
              <a:off x="6493656" y="27749"/>
              <a:ext cx="5463054" cy="3812735"/>
            </a:xfrm>
            <a:prstGeom prst="rect">
              <a:avLst/>
            </a:prstGeom>
          </p:spPr>
        </p:pic>
        <p:sp>
          <p:nvSpPr>
            <p:cNvPr id="19" name="TextBox 18">
              <a:extLst>
                <a:ext uri="{FF2B5EF4-FFF2-40B4-BE49-F238E27FC236}">
                  <a16:creationId xmlns:a16="http://schemas.microsoft.com/office/drawing/2014/main" id="{7C46DE63-92B1-390C-07EA-FCFCF392A564}"/>
                </a:ext>
              </a:extLst>
            </p:cNvPr>
            <p:cNvSpPr txBox="1"/>
            <p:nvPr/>
          </p:nvSpPr>
          <p:spPr>
            <a:xfrm>
              <a:off x="7121603" y="778972"/>
              <a:ext cx="4336498" cy="18767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rPr>
                <a:t>CHIA SẺ NHÓM 4</a:t>
              </a:r>
              <a:endParaRPr kumimoji="0" lang="en-US" sz="4400" b="1" i="0" u="none" strike="noStrike" kern="1200" cap="none" spc="0" normalizeH="0" baseline="0" noProof="0" dirty="0">
                <a:ln>
                  <a:noFill/>
                </a:ln>
                <a:solidFill>
                  <a:srgbClr val="FF0000"/>
                </a:solidFill>
                <a:effectLst>
                  <a:glow rad="101600">
                    <a:srgbClr val="5B9BD5">
                      <a:lumMod val="40000"/>
                      <a:lumOff val="60000"/>
                      <a:alpha val="40000"/>
                    </a:srgbClr>
                  </a:glow>
                </a:effectLst>
                <a:uLnTx/>
                <a:uFillTx/>
                <a:latin typeface="Calibri" panose="020F0502020204030204"/>
                <a:ea typeface="+mn-ea"/>
                <a:cs typeface="+mn-cs"/>
              </a:endParaRPr>
            </a:p>
          </p:txBody>
        </p:sp>
      </p:grpSp>
      <p:pic>
        <p:nvPicPr>
          <p:cNvPr id="20" name="Picture 19" descr="A picture containing doll, toy, vector graphics&#10;&#10;Description automatically generated">
            <a:extLst>
              <a:ext uri="{FF2B5EF4-FFF2-40B4-BE49-F238E27FC236}">
                <a16:creationId xmlns:a16="http://schemas.microsoft.com/office/drawing/2014/main" id="{B4E0C1CD-BF4B-4169-87C4-7FECF0F5ADC8}"/>
              </a:ext>
            </a:extLst>
          </p:cNvPr>
          <p:cNvPicPr>
            <a:picLocks noChangeAspect="1"/>
          </p:cNvPicPr>
          <p:nvPr/>
        </p:nvPicPr>
        <p:blipFill rotWithShape="1">
          <a:blip r:embed="rId5">
            <a:extLst>
              <a:ext uri="{28A0092B-C50C-407E-A947-70E740481C1C}">
                <a14:useLocalDpi xmlns:a14="http://schemas.microsoft.com/office/drawing/2010/main" val="0"/>
              </a:ext>
            </a:extLst>
          </a:blip>
          <a:srcRect l="180" t="5892" r="46138" b="1789"/>
          <a:stretch/>
        </p:blipFill>
        <p:spPr>
          <a:xfrm>
            <a:off x="286520" y="2395639"/>
            <a:ext cx="3103209" cy="4442828"/>
          </a:xfrm>
          <a:prstGeom prst="rect">
            <a:avLst/>
          </a:prstGeom>
        </p:spPr>
      </p:pic>
    </p:spTree>
    <p:extLst>
      <p:ext uri="{BB962C8B-B14F-4D97-AF65-F5344CB8AC3E}">
        <p14:creationId xmlns:p14="http://schemas.microsoft.com/office/powerpoint/2010/main" val="13200024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869785" y="1228396"/>
            <a:ext cx="10452430"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	</a:t>
            </a:r>
            <a:r>
              <a:rPr kumimoji="0" lang="vi-VN"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Thực hiện theo “5 điều Bác Hồ dạy” em đã giữ gìn vệ sinh thật tốt. Khi ở nhà em phụ mẹ quét nhà, giữ gìn vệ sinh trong khuôn viên nhà. Khi ra ngoài, em tích cực tham gia các phong trào giữ gìn môi trường như nhặt rác,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93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2" name="Group 1">
            <a:extLst>
              <a:ext uri="{FF2B5EF4-FFF2-40B4-BE49-F238E27FC236}">
                <a16:creationId xmlns:a16="http://schemas.microsoft.com/office/drawing/2014/main" id="{9A8A5824-C5FF-FE0E-3737-A966F4148249}"/>
              </a:ext>
            </a:extLst>
          </p:cNvPr>
          <p:cNvGrpSpPr/>
          <p:nvPr/>
        </p:nvGrpSpPr>
        <p:grpSpPr>
          <a:xfrm>
            <a:off x="8282291" y="2716696"/>
            <a:ext cx="3630221" cy="3561687"/>
            <a:chOff x="8282291" y="2716696"/>
            <a:chExt cx="3630221" cy="3561687"/>
          </a:xfrm>
        </p:grpSpPr>
        <p:pic>
          <p:nvPicPr>
            <p:cNvPr id="36" name="Picture 35" descr="A picture containing text, wooden, wood, file&#10;&#10;Description automatically generated">
              <a:extLst>
                <a:ext uri="{FF2B5EF4-FFF2-40B4-BE49-F238E27FC236}">
                  <a16:creationId xmlns:a16="http://schemas.microsoft.com/office/drawing/2014/main" id="{EC2D97D3-9ADC-7036-3495-18F6298B03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54279" y="2716696"/>
              <a:ext cx="3509435" cy="3561687"/>
            </a:xfrm>
            <a:prstGeom prst="rect">
              <a:avLst/>
            </a:prstGeom>
          </p:spPr>
        </p:pic>
        <p:sp>
          <p:nvSpPr>
            <p:cNvPr id="38" name="TextBox 37">
              <a:extLst>
                <a:ext uri="{FF2B5EF4-FFF2-40B4-BE49-F238E27FC236}">
                  <a16:creationId xmlns:a16="http://schemas.microsoft.com/office/drawing/2014/main" id="{475DCBA3-5B65-3506-2E6A-BF3B3F614597}"/>
                </a:ext>
              </a:extLst>
            </p:cNvPr>
            <p:cNvSpPr txBox="1"/>
            <p:nvPr/>
          </p:nvSpPr>
          <p:spPr>
            <a:xfrm>
              <a:off x="8282291" y="2998327"/>
              <a:ext cx="3630221" cy="144655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Các nhóm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rPr>
                <a:t>lắng nghe</a:t>
              </a:r>
              <a:endParaRPr kumimoji="0" lang="en-US" sz="4000" b="1" i="0" u="none" strike="noStrike" kern="0" cap="none" spc="0" normalizeH="0" baseline="0" noProof="0" dirty="0">
                <a:ln>
                  <a:solidFill>
                    <a:schemeClr val="accent6"/>
                  </a:solidFill>
                </a:ln>
                <a:solidFill>
                  <a:schemeClr val="bg1"/>
                </a:solidFill>
                <a:effectLst>
                  <a:outerShdw blurRad="38100" dist="38100" dir="2700000" algn="tl">
                    <a:srgbClr val="000000">
                      <a:alpha val="43137"/>
                    </a:srgbClr>
                  </a:outerShdw>
                </a:effectLst>
                <a:uLnTx/>
                <a:uFillTx/>
                <a:cs typeface="Calibri" panose="020F0502020204030204" pitchFamily="34" charset="0"/>
              </a:endParaRPr>
            </a:p>
          </p:txBody>
        </p:sp>
      </p:grpSp>
      <p:grpSp>
        <p:nvGrpSpPr>
          <p:cNvPr id="3" name="Group 2">
            <a:extLst>
              <a:ext uri="{FF2B5EF4-FFF2-40B4-BE49-F238E27FC236}">
                <a16:creationId xmlns:a16="http://schemas.microsoft.com/office/drawing/2014/main" id="{CF4429B8-582A-2DDA-216A-34267CB9F84D}"/>
              </a:ext>
            </a:extLst>
          </p:cNvPr>
          <p:cNvGrpSpPr/>
          <p:nvPr/>
        </p:nvGrpSpPr>
        <p:grpSpPr>
          <a:xfrm>
            <a:off x="773185" y="81675"/>
            <a:ext cx="7803052" cy="5839112"/>
            <a:chOff x="773185" y="81675"/>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185" y="81675"/>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1837452" y="2477528"/>
              <a:ext cx="5875432" cy="2215991"/>
            </a:xfrm>
            <a:prstGeom prst="rect">
              <a:avLst/>
            </a:prstGeom>
            <a:noFill/>
          </p:spPr>
          <p:txBody>
            <a:bodyPr wrap="square" lIns="0" tIns="0" rIns="0" bIns="0" rtlCol="0">
              <a:spAutoFit/>
            </a:bodyPr>
            <a:lstStyle/>
            <a:p>
              <a:pPr algn="ctr"/>
              <a:r>
                <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Giáo viên </a:t>
              </a:r>
            </a:p>
            <a:p>
              <a:pPr algn="ctr"/>
              <a:r>
                <a:rPr lang="en-US" sz="7200" dirty="0">
                  <a:ln w="25400">
                    <a:solidFill>
                      <a:schemeClr val="bg1"/>
                    </a:solidFill>
                  </a:ln>
                  <a:solidFill>
                    <a:srgbClr val="0070C0"/>
                  </a:solidFill>
                  <a:effectLst>
                    <a:outerShdw blurRad="50800" dist="38100" dir="2700000" algn="tl" rotWithShape="0">
                      <a:prstClr val="black">
                        <a:alpha val="40000"/>
                      </a:prstClr>
                    </a:outerShdw>
                  </a:effectLst>
                  <a:latin typeface="#9Slide07 Cadena" panose="02000503000000020004" pitchFamily="2" charset="0"/>
                </a:rPr>
                <a:t>nhận xét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Tree>
    <p:extLst>
      <p:ext uri="{BB962C8B-B14F-4D97-AF65-F5344CB8AC3E}">
        <p14:creationId xmlns:p14="http://schemas.microsoft.com/office/powerpoint/2010/main" val="126203308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4AB77A-653E-EF0A-208F-90856FC999D3}"/>
              </a:ext>
            </a:extLst>
          </p:cNvPr>
          <p:cNvGrpSpPr/>
          <p:nvPr/>
        </p:nvGrpSpPr>
        <p:grpSpPr>
          <a:xfrm>
            <a:off x="0" y="0"/>
            <a:ext cx="12192001" cy="7540526"/>
            <a:chOff x="0" y="0"/>
            <a:chExt cx="12192001" cy="7540526"/>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3">
              <a:extLst>
                <a:ext uri="{FF2B5EF4-FFF2-40B4-BE49-F238E27FC236}">
                  <a16:creationId xmlns:a16="http://schemas.microsoft.com/office/drawing/2014/main" id="{3C0E3349-0DAA-F5FD-6C94-7C568E8331C8}"/>
                </a:ext>
              </a:extLst>
            </p:cNvPr>
            <p:cNvSpPr/>
            <p:nvPr/>
          </p:nvSpPr>
          <p:spPr>
            <a:xfrm>
              <a:off x="1" y="0"/>
              <a:ext cx="12192000" cy="6858000"/>
            </a:xfrm>
            <a:custGeom>
              <a:avLst/>
              <a:gdLst/>
              <a:ahLst/>
              <a:cxnLst/>
              <a:rect l="l" t="t" r="r" b="b"/>
              <a:pathLst>
                <a:path w="1802859" h="1708150">
                  <a:moveTo>
                    <a:pt x="1791429" y="27940"/>
                  </a:moveTo>
                  <a:cubicBezTo>
                    <a:pt x="1782539" y="24130"/>
                    <a:pt x="1773649" y="21590"/>
                    <a:pt x="1764759" y="21590"/>
                  </a:cubicBezTo>
                  <a:cubicBezTo>
                    <a:pt x="1738089" y="20320"/>
                    <a:pt x="1711243" y="20320"/>
                    <a:pt x="1682909" y="17780"/>
                  </a:cubicBezTo>
                  <a:cubicBezTo>
                    <a:pt x="1618146" y="12700"/>
                    <a:pt x="1554731" y="6350"/>
                    <a:pt x="1489967" y="3810"/>
                  </a:cubicBezTo>
                  <a:cubicBezTo>
                    <a:pt x="1437347" y="1270"/>
                    <a:pt x="1386076" y="3810"/>
                    <a:pt x="1333455" y="2540"/>
                  </a:cubicBezTo>
                  <a:cubicBezTo>
                    <a:pt x="1310518" y="2540"/>
                    <a:pt x="1287581" y="0"/>
                    <a:pt x="1264644" y="2540"/>
                  </a:cubicBezTo>
                  <a:cubicBezTo>
                    <a:pt x="1209325" y="10160"/>
                    <a:pt x="1154006" y="11430"/>
                    <a:pt x="1097338" y="8890"/>
                  </a:cubicBezTo>
                  <a:cubicBezTo>
                    <a:pt x="1069004" y="7620"/>
                    <a:pt x="1040670" y="7620"/>
                    <a:pt x="1012336" y="7620"/>
                  </a:cubicBezTo>
                  <a:cubicBezTo>
                    <a:pt x="961065" y="7620"/>
                    <a:pt x="909794" y="7620"/>
                    <a:pt x="858522" y="6350"/>
                  </a:cubicBezTo>
                  <a:cubicBezTo>
                    <a:pt x="804553" y="5080"/>
                    <a:pt x="272951" y="2540"/>
                    <a:pt x="220331" y="1270"/>
                  </a:cubicBezTo>
                  <a:cubicBezTo>
                    <a:pt x="177155" y="0"/>
                    <a:pt x="135329" y="1270"/>
                    <a:pt x="92153" y="1270"/>
                  </a:cubicBezTo>
                  <a:cubicBezTo>
                    <a:pt x="62470" y="1270"/>
                    <a:pt x="33020" y="3810"/>
                    <a:pt x="5080" y="5080"/>
                  </a:cubicBezTo>
                  <a:cubicBezTo>
                    <a:pt x="3810" y="5080"/>
                    <a:pt x="2540" y="7620"/>
                    <a:pt x="0" y="8890"/>
                  </a:cubicBezTo>
                  <a:cubicBezTo>
                    <a:pt x="1270" y="21590"/>
                    <a:pt x="3810" y="34290"/>
                    <a:pt x="5080" y="46990"/>
                  </a:cubicBezTo>
                  <a:cubicBezTo>
                    <a:pt x="15240" y="118110"/>
                    <a:pt x="16510" y="190500"/>
                    <a:pt x="17780" y="261620"/>
                  </a:cubicBezTo>
                  <a:cubicBezTo>
                    <a:pt x="19050" y="334010"/>
                    <a:pt x="17780" y="406400"/>
                    <a:pt x="16510" y="480060"/>
                  </a:cubicBezTo>
                  <a:cubicBezTo>
                    <a:pt x="15240" y="554990"/>
                    <a:pt x="2540" y="1341120"/>
                    <a:pt x="2540" y="1416050"/>
                  </a:cubicBezTo>
                  <a:cubicBezTo>
                    <a:pt x="2540" y="1489710"/>
                    <a:pt x="1270" y="1563370"/>
                    <a:pt x="0" y="1637030"/>
                  </a:cubicBezTo>
                  <a:cubicBezTo>
                    <a:pt x="0" y="1653540"/>
                    <a:pt x="3810" y="1663700"/>
                    <a:pt x="15240" y="1668780"/>
                  </a:cubicBezTo>
                  <a:cubicBezTo>
                    <a:pt x="22860" y="1672590"/>
                    <a:pt x="31750" y="1675130"/>
                    <a:pt x="40640" y="1676400"/>
                  </a:cubicBezTo>
                  <a:cubicBezTo>
                    <a:pt x="90804" y="1681480"/>
                    <a:pt x="142075" y="1685290"/>
                    <a:pt x="193346" y="1690370"/>
                  </a:cubicBezTo>
                  <a:cubicBezTo>
                    <a:pt x="221680" y="1692910"/>
                    <a:pt x="250014" y="1697990"/>
                    <a:pt x="278348" y="1699260"/>
                  </a:cubicBezTo>
                  <a:cubicBezTo>
                    <a:pt x="325572" y="1701800"/>
                    <a:pt x="851776" y="1703070"/>
                    <a:pt x="899000" y="1704340"/>
                  </a:cubicBezTo>
                  <a:cubicBezTo>
                    <a:pt x="905746" y="1704340"/>
                    <a:pt x="912492" y="1704340"/>
                    <a:pt x="919238" y="1704340"/>
                  </a:cubicBezTo>
                  <a:cubicBezTo>
                    <a:pt x="951620" y="1704340"/>
                    <a:pt x="985351" y="1703070"/>
                    <a:pt x="1017733" y="1703070"/>
                  </a:cubicBezTo>
                  <a:cubicBezTo>
                    <a:pt x="1055512" y="1703070"/>
                    <a:pt x="1091941" y="1704340"/>
                    <a:pt x="1129720" y="1704340"/>
                  </a:cubicBezTo>
                  <a:cubicBezTo>
                    <a:pt x="1185039" y="1704340"/>
                    <a:pt x="1241707" y="1704340"/>
                    <a:pt x="1297026" y="1704340"/>
                  </a:cubicBezTo>
                  <a:cubicBezTo>
                    <a:pt x="1348297" y="1704340"/>
                    <a:pt x="1399568" y="1705610"/>
                    <a:pt x="1450839" y="1706880"/>
                  </a:cubicBezTo>
                  <a:cubicBezTo>
                    <a:pt x="1473777" y="1706880"/>
                    <a:pt x="1498063" y="1708150"/>
                    <a:pt x="1521000" y="1708150"/>
                  </a:cubicBezTo>
                  <a:cubicBezTo>
                    <a:pt x="1595208" y="1706880"/>
                    <a:pt x="1668067" y="1700530"/>
                    <a:pt x="1741899" y="1700530"/>
                  </a:cubicBezTo>
                  <a:cubicBezTo>
                    <a:pt x="1745709" y="1700530"/>
                    <a:pt x="1750789" y="1697990"/>
                    <a:pt x="1754599" y="1695450"/>
                  </a:cubicBezTo>
                  <a:cubicBezTo>
                    <a:pt x="1759679" y="1691640"/>
                    <a:pt x="1762219" y="1685290"/>
                    <a:pt x="1764759" y="1682750"/>
                  </a:cubicBezTo>
                  <a:cubicBezTo>
                    <a:pt x="1766029" y="1628140"/>
                    <a:pt x="1767299" y="1574800"/>
                    <a:pt x="1768569" y="1521460"/>
                  </a:cubicBezTo>
                  <a:cubicBezTo>
                    <a:pt x="1769839" y="1438910"/>
                    <a:pt x="1779999" y="646430"/>
                    <a:pt x="1781269" y="563880"/>
                  </a:cubicBezTo>
                  <a:cubicBezTo>
                    <a:pt x="1781269" y="514350"/>
                    <a:pt x="1782539" y="464820"/>
                    <a:pt x="1783809" y="415290"/>
                  </a:cubicBezTo>
                  <a:cubicBezTo>
                    <a:pt x="1785079" y="361950"/>
                    <a:pt x="1786349" y="308610"/>
                    <a:pt x="1788889" y="255270"/>
                  </a:cubicBezTo>
                  <a:cubicBezTo>
                    <a:pt x="1790159" y="223520"/>
                    <a:pt x="1790159" y="190500"/>
                    <a:pt x="1795239" y="158750"/>
                  </a:cubicBezTo>
                  <a:cubicBezTo>
                    <a:pt x="1800319" y="120650"/>
                    <a:pt x="1802859" y="83820"/>
                    <a:pt x="1801589" y="44450"/>
                  </a:cubicBezTo>
                  <a:cubicBezTo>
                    <a:pt x="1801589" y="38100"/>
                    <a:pt x="1797779" y="30480"/>
                    <a:pt x="1791429" y="27940"/>
                  </a:cubicBezTo>
                  <a:close/>
                </a:path>
              </a:pathLst>
            </a:custGeom>
            <a:solidFill>
              <a:srgbClr val="FFD7E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CC22159-6A65-0512-D1AB-46BC9C573AA3}"/>
                </a:ext>
              </a:extLst>
            </p:cNvPr>
            <p:cNvSpPr txBox="1"/>
            <p:nvPr/>
          </p:nvSpPr>
          <p:spPr>
            <a:xfrm>
              <a:off x="467939" y="0"/>
              <a:ext cx="11256122" cy="7540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0" cap="none" spc="0" normalizeH="0" baseline="0" noProof="0">
                  <a:ln>
                    <a:noFill/>
                  </a:ln>
                  <a:solidFill>
                    <a:srgbClr val="00B0F0"/>
                  </a:solidFill>
                  <a:effectLst/>
                  <a:uLnTx/>
                  <a:uFillTx/>
                  <a:latin typeface="Calibri" panose="020F0502020204030204"/>
                  <a:ea typeface="+mn-ea"/>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Chân thành cảm ơn quý thầy cô đã sử dụng tài liệu. Mong quý thầy cô sử dụng tài liệu nội bộ và không chia sẻ đi các trang mạng xã hội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Mong rằng tài liệu này sẽ giúp quý thầy cô gặt hái được nhiều thành công trong sự nghiệp trồng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Trong quá trình soạn bài có lỗi nào mong quý thầy cô phản hồi lại Zalo giúp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4300" b="1" i="0" u="none" strike="noStrike" kern="0" cap="none" spc="0" normalizeH="0" baseline="0" noProof="0">
                  <a:ln>
                    <a:noFill/>
                  </a:ln>
                  <a:solidFill>
                    <a:srgbClr val="7030A0"/>
                  </a:solidFill>
                  <a:effectLst/>
                  <a:uLnTx/>
                  <a:uFillTx/>
                  <a:latin typeface="Calibri" panose="020F0502020204030204"/>
                  <a:ea typeface="+mn-ea"/>
                  <a:cs typeface="Arial" panose="020B0604020202020204" pitchFamily="34" charset="0"/>
                </a:rPr>
                <a:t>LAN HƯƠNG - 035.447.3852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3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9333049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picture containing nature, clouds&#10;&#10;Description automatically generated">
            <a:extLst>
              <a:ext uri="{FF2B5EF4-FFF2-40B4-BE49-F238E27FC236}">
                <a16:creationId xmlns:a16="http://schemas.microsoft.com/office/drawing/2014/main" id="{E75F7D66-9B6B-7B87-4B4C-9D571F9C4969}"/>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13" name="Picture 12">
            <a:extLst>
              <a:ext uri="{FF2B5EF4-FFF2-40B4-BE49-F238E27FC236}">
                <a16:creationId xmlns:a16="http://schemas.microsoft.com/office/drawing/2014/main" id="{8D388772-46E0-24B1-52F4-71CAE2B63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1649"/>
            <a:ext cx="12192000" cy="8629649"/>
          </a:xfrm>
          <a:prstGeom prst="rect">
            <a:avLst/>
          </a:prstGeom>
        </p:spPr>
      </p:pic>
      <p:pic>
        <p:nvPicPr>
          <p:cNvPr id="20" name="Picture 19">
            <a:extLst>
              <a:ext uri="{FF2B5EF4-FFF2-40B4-BE49-F238E27FC236}">
                <a16:creationId xmlns:a16="http://schemas.microsoft.com/office/drawing/2014/main" id="{43D041CB-DF38-2408-37E7-0848B1260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8535">
            <a:off x="8470113" y="1353943"/>
            <a:ext cx="4060994" cy="2223394"/>
          </a:xfrm>
          <a:prstGeom prst="rect">
            <a:avLst/>
          </a:prstGeom>
        </p:spPr>
      </p:pic>
      <p:pic>
        <p:nvPicPr>
          <p:cNvPr id="11" name="Picture 10" descr="A group of kids in front of a computer screen&#10;&#10;Description automatically generated with low confidence">
            <a:extLst>
              <a:ext uri="{FF2B5EF4-FFF2-40B4-BE49-F238E27FC236}">
                <a16:creationId xmlns:a16="http://schemas.microsoft.com/office/drawing/2014/main" id="{F59A8480-C79D-997B-7F7A-B35D6F07E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42" y="-131975"/>
            <a:ext cx="8254127" cy="6938251"/>
          </a:xfrm>
          <a:prstGeom prst="rect">
            <a:avLst/>
          </a:prstGeom>
        </p:spPr>
      </p:pic>
      <p:pic>
        <p:nvPicPr>
          <p:cNvPr id="27" name="Picture 26">
            <a:extLst>
              <a:ext uri="{FF2B5EF4-FFF2-40B4-BE49-F238E27FC236}">
                <a16:creationId xmlns:a16="http://schemas.microsoft.com/office/drawing/2014/main" id="{792B4618-A573-B438-E706-5B52EAE46E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921" y="5934868"/>
            <a:ext cx="969069" cy="768333"/>
          </a:xfrm>
          <a:prstGeom prst="rect">
            <a:avLst/>
          </a:prstGeom>
        </p:spPr>
      </p:pic>
      <p:pic>
        <p:nvPicPr>
          <p:cNvPr id="22" name="Picture 2" descr="Pin on Teacher resources">
            <a:extLst>
              <a:ext uri="{FF2B5EF4-FFF2-40B4-BE49-F238E27FC236}">
                <a16:creationId xmlns:a16="http://schemas.microsoft.com/office/drawing/2014/main" id="{CDDDD7B6-EC5D-E0E4-317B-5F59E06354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21073" y="368942"/>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D89BF0F-A5EF-4052-9B2E-1BAB31FFA5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437" y="3116778"/>
            <a:ext cx="3830949" cy="3689498"/>
          </a:xfrm>
          <a:prstGeom prst="rect">
            <a:avLst/>
          </a:prstGeom>
        </p:spPr>
      </p:pic>
      <p:sp>
        <p:nvSpPr>
          <p:cNvPr id="25" name="TextBox 24">
            <a:extLst>
              <a:ext uri="{FF2B5EF4-FFF2-40B4-BE49-F238E27FC236}">
                <a16:creationId xmlns:a16="http://schemas.microsoft.com/office/drawing/2014/main" id="{095B9953-D907-4A22-91EF-75A1690AF929}"/>
              </a:ext>
            </a:extLst>
          </p:cNvPr>
          <p:cNvSpPr txBox="1"/>
          <p:nvPr/>
        </p:nvSpPr>
        <p:spPr>
          <a:xfrm>
            <a:off x="2112504" y="822986"/>
            <a:ext cx="4655833" cy="3631763"/>
          </a:xfrm>
          <a:prstGeom prst="rect">
            <a:avLst/>
          </a:prstGeom>
          <a:noFill/>
        </p:spPr>
        <p:txBody>
          <a:bodyPr wrap="square">
            <a:spAutoFit/>
          </a:bodyPr>
          <a:lstStyle/>
          <a:p>
            <a:pPr lvl="0" algn="ctr"/>
            <a:r>
              <a:rPr lang="en-US" sz="11500" b="1">
                <a:ln w="9525">
                  <a:solidFill>
                    <a:sysClr val="windowText" lastClr="000000"/>
                  </a:solidFill>
                  <a:prstDash val="solid"/>
                </a:ln>
                <a:solidFill>
                  <a:srgbClr val="00B0F0"/>
                </a:solidFill>
                <a:effectLst>
                  <a:outerShdw blurRad="12700" dist="38100" dir="2700000" algn="tl" rotWithShape="0">
                    <a:srgbClr val="FFC000">
                      <a:lumMod val="50000"/>
                    </a:srgbClr>
                  </a:outerShdw>
                </a:effectLst>
                <a:latin typeface="UVN Banh Mi" pitchFamily="2" charset="0"/>
              </a:rPr>
              <a:t>KHỞI ĐỘNG</a:t>
            </a:r>
            <a:endParaRPr lang="en-US" sz="11500" b="1" dirty="0">
              <a:ln w="9525">
                <a:solidFill>
                  <a:sysClr val="windowText" lastClr="000000"/>
                </a:solidFill>
                <a:prstDash val="solid"/>
              </a:ln>
              <a:solidFill>
                <a:srgbClr val="00B0F0"/>
              </a:solidFill>
              <a:effectLst>
                <a:outerShdw blurRad="12700" dist="38100" dir="2700000" algn="tl" rotWithShape="0">
                  <a:srgbClr val="FFC000">
                    <a:lumMod val="50000"/>
                  </a:srgbClr>
                </a:outerShdw>
              </a:effectLst>
              <a:latin typeface="UVN Banh Mi" pitchFamily="2" charset="0"/>
            </a:endParaRPr>
          </a:p>
        </p:txBody>
      </p:sp>
    </p:spTree>
    <p:extLst>
      <p:ext uri="{BB962C8B-B14F-4D97-AF65-F5344CB8AC3E}">
        <p14:creationId xmlns:p14="http://schemas.microsoft.com/office/powerpoint/2010/main" val="3144899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0"/>
                                  </p:iterate>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34" presetClass="emph" presetSubtype="0" fill="hold" grpId="1" nodeType="withEffect">
                                  <p:stCondLst>
                                    <p:cond delay="0"/>
                                  </p:stCondLst>
                                  <p:iterate type="lt">
                                    <p:tmPct val="10000"/>
                                  </p:iterate>
                                  <p:childTnLst>
                                    <p:animMotion origin="layout" path="M -2.70833E-6 -2.22222E-6 L -2.70833E-6 -0.07222 " pathEditMode="relative" rAng="0" ptsTypes="AA">
                                      <p:cBhvr>
                                        <p:cTn id="9" dur="250" accel="50000" decel="50000" autoRev="1" fill="hold">
                                          <p:stCondLst>
                                            <p:cond delay="0"/>
                                          </p:stCondLst>
                                        </p:cTn>
                                        <p:tgtEl>
                                          <p:spTgt spid="25"/>
                                        </p:tgtEl>
                                        <p:attrNameLst>
                                          <p:attrName>ppt_x</p:attrName>
                                          <p:attrName>ppt_y</p:attrName>
                                        </p:attrNameLst>
                                      </p:cBhvr>
                                      <p:rCtr x="0" y="-3611"/>
                                    </p:animMotion>
                                    <p:animRot by="1500000">
                                      <p:cBhvr>
                                        <p:cTn id="10" dur="125" fill="hold">
                                          <p:stCondLst>
                                            <p:cond delay="0"/>
                                          </p:stCondLst>
                                        </p:cTn>
                                        <p:tgtEl>
                                          <p:spTgt spid="25"/>
                                        </p:tgtEl>
                                        <p:attrNameLst>
                                          <p:attrName>r</p:attrName>
                                        </p:attrNameLst>
                                      </p:cBhvr>
                                    </p:animRot>
                                    <p:animRot by="-1500000">
                                      <p:cBhvr>
                                        <p:cTn id="11" dur="125" fill="hold">
                                          <p:stCondLst>
                                            <p:cond delay="125"/>
                                          </p:stCondLst>
                                        </p:cTn>
                                        <p:tgtEl>
                                          <p:spTgt spid="25"/>
                                        </p:tgtEl>
                                        <p:attrNameLst>
                                          <p:attrName>r</p:attrName>
                                        </p:attrNameLst>
                                      </p:cBhvr>
                                    </p:animRot>
                                    <p:animRot by="-1500000">
                                      <p:cBhvr>
                                        <p:cTn id="12" dur="125" fill="hold">
                                          <p:stCondLst>
                                            <p:cond delay="250"/>
                                          </p:stCondLst>
                                        </p:cTn>
                                        <p:tgtEl>
                                          <p:spTgt spid="25"/>
                                        </p:tgtEl>
                                        <p:attrNameLst>
                                          <p:attrName>r</p:attrName>
                                        </p:attrNameLst>
                                      </p:cBhvr>
                                    </p:animRot>
                                    <p:animRot by="1500000">
                                      <p:cBhvr>
                                        <p:cTn id="13" dur="125" fill="hold">
                                          <p:stCondLst>
                                            <p:cond delay="375"/>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EC85CA-F0B5-FF0D-E9CA-7C4C217ED3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0"/>
            <a:ext cx="12192000" cy="6858000"/>
          </a:xfrm>
          <a:prstGeom prst="rect">
            <a:avLst/>
          </a:prstGeom>
        </p:spPr>
      </p:pic>
      <p:pic>
        <p:nvPicPr>
          <p:cNvPr id="3" name="Picture 2">
            <a:extLst>
              <a:ext uri="{FF2B5EF4-FFF2-40B4-BE49-F238E27FC236}">
                <a16:creationId xmlns:a16="http://schemas.microsoft.com/office/drawing/2014/main" id="{917E083E-34F8-E4A0-FBB7-65E46E39A09E}"/>
              </a:ext>
            </a:extLst>
          </p:cNvPr>
          <p:cNvPicPr>
            <a:picLocks noChangeAspect="1"/>
          </p:cNvPicPr>
          <p:nvPr/>
        </p:nvPicPr>
        <p:blipFill>
          <a:blip r:embed="rId3"/>
          <a:stretch>
            <a:fillRect/>
          </a:stretch>
        </p:blipFill>
        <p:spPr>
          <a:xfrm>
            <a:off x="8643216" y="2896755"/>
            <a:ext cx="3125065" cy="3827951"/>
          </a:xfrm>
          <a:prstGeom prst="rect">
            <a:avLst/>
          </a:prstGeom>
        </p:spPr>
      </p:pic>
      <p:sp>
        <p:nvSpPr>
          <p:cNvPr id="5" name="TextBox 4">
            <a:extLst>
              <a:ext uri="{FF2B5EF4-FFF2-40B4-BE49-F238E27FC236}">
                <a16:creationId xmlns:a16="http://schemas.microsoft.com/office/drawing/2014/main" id="{A20C7171-2CD9-9D3D-6972-15CAD8ED8E3E}"/>
              </a:ext>
            </a:extLst>
          </p:cNvPr>
          <p:cNvSpPr txBox="1"/>
          <p:nvPr/>
        </p:nvSpPr>
        <p:spPr>
          <a:xfrm>
            <a:off x="2565400" y="2311976"/>
            <a:ext cx="6807200" cy="584775"/>
          </a:xfrm>
          <a:prstGeom prst="rect">
            <a:avLst/>
          </a:prstGeom>
          <a:noFill/>
        </p:spPr>
        <p:txBody>
          <a:bodyPr wrap="square" rtlCol="0">
            <a:spAutoFit/>
          </a:bodyPr>
          <a:lstStyle/>
          <a:p>
            <a:r>
              <a:rPr lang="en-US" sz="3200" b="1">
                <a:solidFill>
                  <a:srgbClr val="FF0000"/>
                </a:solidFill>
              </a:rPr>
              <a:t>GIÁO ÁN ĐƯỢC CHIA SẺ MIỄN PHÍ BỞI</a:t>
            </a:r>
          </a:p>
        </p:txBody>
      </p:sp>
      <p:sp>
        <p:nvSpPr>
          <p:cNvPr id="6" name="TextBox 5">
            <a:extLst>
              <a:ext uri="{FF2B5EF4-FFF2-40B4-BE49-F238E27FC236}">
                <a16:creationId xmlns:a16="http://schemas.microsoft.com/office/drawing/2014/main" id="{4256E7CA-3B78-E3F1-0018-0868A8FA104B}"/>
              </a:ext>
            </a:extLst>
          </p:cNvPr>
          <p:cNvSpPr txBox="1"/>
          <p:nvPr/>
        </p:nvSpPr>
        <p:spPr>
          <a:xfrm>
            <a:off x="2476500" y="3035876"/>
            <a:ext cx="6807200" cy="584775"/>
          </a:xfrm>
          <a:prstGeom prst="rect">
            <a:avLst/>
          </a:prstGeom>
          <a:noFill/>
        </p:spPr>
        <p:txBody>
          <a:bodyPr wrap="square" rtlCol="0">
            <a:spAutoFit/>
          </a:bodyPr>
          <a:lstStyle/>
          <a:p>
            <a:r>
              <a:rPr lang="en-US" sz="3200">
                <a:solidFill>
                  <a:srgbClr val="FF0000"/>
                </a:solidFill>
              </a:rPr>
              <a:t>WWW.HANHTRANGGIAOVIEN.COM</a:t>
            </a:r>
          </a:p>
        </p:txBody>
      </p:sp>
      <p:graphicFrame>
        <p:nvGraphicFramePr>
          <p:cNvPr id="7" name="Object 6">
            <a:extLst>
              <a:ext uri="{FF2B5EF4-FFF2-40B4-BE49-F238E27FC236}">
                <a16:creationId xmlns:a16="http://schemas.microsoft.com/office/drawing/2014/main" id="{265FEA91-E376-A8F8-A3CB-E25F5B92910B}"/>
              </a:ext>
            </a:extLst>
          </p:cNvPr>
          <p:cNvGraphicFramePr>
            <a:graphicFrameLocks noChangeAspect="1"/>
          </p:cNvGraphicFramePr>
          <p:nvPr/>
        </p:nvGraphicFramePr>
        <p:xfrm>
          <a:off x="25400" y="120103"/>
          <a:ext cx="12192000" cy="7399820"/>
        </p:xfrm>
        <a:graphic>
          <a:graphicData uri="http://schemas.openxmlformats.org/presentationml/2006/ole">
            <mc:AlternateContent xmlns:mc="http://schemas.openxmlformats.org/markup-compatibility/2006">
              <mc:Choice xmlns:v="urn:schemas-microsoft-com:vml" Requires="v">
                <p:oleObj name="Acrobat Document" r:id="rId4" imgW="9143596" imgH="5143342" progId="Acrobat.Document.DC">
                  <p:embed/>
                </p:oleObj>
              </mc:Choice>
              <mc:Fallback>
                <p:oleObj name="Acrobat Document" r:id="rId4" imgW="9143596" imgH="5143342" progId="Acrobat.Document.DC">
                  <p:embed/>
                  <p:pic>
                    <p:nvPicPr>
                      <p:cNvPr id="7" name="Object 6">
                        <a:extLst>
                          <a:ext uri="{FF2B5EF4-FFF2-40B4-BE49-F238E27FC236}">
                            <a16:creationId xmlns:a16="http://schemas.microsoft.com/office/drawing/2014/main" id="{265FEA91-E376-A8F8-A3CB-E25F5B92910B}"/>
                          </a:ext>
                        </a:extLst>
                      </p:cNvPr>
                      <p:cNvPicPr/>
                      <p:nvPr/>
                    </p:nvPicPr>
                    <p:blipFill>
                      <a:blip r:embed="rId5"/>
                      <a:stretch>
                        <a:fillRect/>
                      </a:stretch>
                    </p:blipFill>
                    <p:spPr>
                      <a:xfrm>
                        <a:off x="25400" y="120103"/>
                        <a:ext cx="12192000" cy="7399820"/>
                      </a:xfrm>
                      <a:prstGeom prst="rect">
                        <a:avLst/>
                      </a:prstGeom>
                    </p:spPr>
                  </p:pic>
                </p:oleObj>
              </mc:Fallback>
            </mc:AlternateContent>
          </a:graphicData>
        </a:graphic>
      </p:graphicFrame>
      <p:grpSp>
        <p:nvGrpSpPr>
          <p:cNvPr id="12" name="Group 11">
            <a:extLst>
              <a:ext uri="{FF2B5EF4-FFF2-40B4-BE49-F238E27FC236}">
                <a16:creationId xmlns:a16="http://schemas.microsoft.com/office/drawing/2014/main" id="{15B4267C-93DF-E158-3930-07DFB6AA78BA}"/>
              </a:ext>
            </a:extLst>
          </p:cNvPr>
          <p:cNvGrpSpPr/>
          <p:nvPr/>
        </p:nvGrpSpPr>
        <p:grpSpPr>
          <a:xfrm>
            <a:off x="7445833" y="2402658"/>
            <a:ext cx="3858439" cy="2193351"/>
            <a:chOff x="5519825" y="2343130"/>
            <a:chExt cx="3958661" cy="2543116"/>
          </a:xfrm>
        </p:grpSpPr>
        <p:grpSp>
          <p:nvGrpSpPr>
            <p:cNvPr id="13" name="Group 12">
              <a:extLst>
                <a:ext uri="{FF2B5EF4-FFF2-40B4-BE49-F238E27FC236}">
                  <a16:creationId xmlns:a16="http://schemas.microsoft.com/office/drawing/2014/main" id="{52BFD5CF-FA3D-32AB-4231-DFE02DBAD383}"/>
                </a:ext>
              </a:extLst>
            </p:cNvPr>
            <p:cNvGrpSpPr/>
            <p:nvPr userDrawn="1"/>
          </p:nvGrpSpPr>
          <p:grpSpPr>
            <a:xfrm>
              <a:off x="5519825" y="2343130"/>
              <a:ext cx="3958661" cy="2543116"/>
              <a:chOff x="6278216" y="1917262"/>
              <a:chExt cx="4339742" cy="2976410"/>
            </a:xfrm>
          </p:grpSpPr>
          <p:sp>
            <p:nvSpPr>
              <p:cNvPr id="15" name="Freeform: Shape 14">
                <a:extLst>
                  <a:ext uri="{FF2B5EF4-FFF2-40B4-BE49-F238E27FC236}">
                    <a16:creationId xmlns:a16="http://schemas.microsoft.com/office/drawing/2014/main" id="{290656EE-A678-7C22-6623-42AFF1265146}"/>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400"/>
              </a:p>
            </p:txBody>
          </p:sp>
          <p:sp>
            <p:nvSpPr>
              <p:cNvPr id="16" name="TextBox 15">
                <a:extLst>
                  <a:ext uri="{FF2B5EF4-FFF2-40B4-BE49-F238E27FC236}">
                    <a16:creationId xmlns:a16="http://schemas.microsoft.com/office/drawing/2014/main" id="{3E347B24-4801-60FB-D1DC-410BE22A4E66}"/>
                  </a:ext>
                </a:extLst>
              </p:cNvPr>
              <p:cNvSpPr txBox="1"/>
              <p:nvPr userDrawn="1"/>
            </p:nvSpPr>
            <p:spPr>
              <a:xfrm>
                <a:off x="7055892" y="4133716"/>
                <a:ext cx="3562066" cy="417658"/>
              </a:xfrm>
              <a:prstGeom prst="rect">
                <a:avLst/>
              </a:prstGeom>
              <a:noFill/>
            </p:spPr>
            <p:txBody>
              <a:bodyPr wrap="square" rtlCol="0">
                <a:spAutoFit/>
              </a:bodyPr>
              <a:lstStyle/>
              <a:p>
                <a:r>
                  <a:rPr lang="en-US" sz="1400" b="1"/>
                  <a:t>GIÁO ÁN ĐƯỢC CHIA SẺ TẠI</a:t>
                </a:r>
              </a:p>
            </p:txBody>
          </p:sp>
          <p:sp>
            <p:nvSpPr>
              <p:cNvPr id="17" name="TextBox 16">
                <a:extLst>
                  <a:ext uri="{FF2B5EF4-FFF2-40B4-BE49-F238E27FC236}">
                    <a16:creationId xmlns:a16="http://schemas.microsoft.com/office/drawing/2014/main" id="{2298AF75-77C9-BF16-8193-FFF4F2543C99}"/>
                  </a:ext>
                </a:extLst>
              </p:cNvPr>
              <p:cNvSpPr txBox="1"/>
              <p:nvPr userDrawn="1"/>
            </p:nvSpPr>
            <p:spPr>
              <a:xfrm>
                <a:off x="6278216" y="4476014"/>
                <a:ext cx="4326340" cy="417658"/>
              </a:xfrm>
              <a:prstGeom prst="rect">
                <a:avLst/>
              </a:prstGeom>
              <a:noFill/>
            </p:spPr>
            <p:txBody>
              <a:bodyPr wrap="square" rtlCol="0">
                <a:spAutoFit/>
              </a:bodyPr>
              <a:lstStyle/>
              <a:p>
                <a:r>
                  <a:rPr lang="en-US" sz="1400" b="1">
                    <a:solidFill>
                      <a:srgbClr val="FF0000"/>
                    </a:solidFill>
                  </a:rPr>
                  <a:t>https://www.hanhtranggiaovien.com</a:t>
                </a:r>
              </a:p>
            </p:txBody>
          </p:sp>
        </p:grpSp>
        <p:pic>
          <p:nvPicPr>
            <p:cNvPr id="14" name="Picture 13">
              <a:extLst>
                <a:ext uri="{FF2B5EF4-FFF2-40B4-BE49-F238E27FC236}">
                  <a16:creationId xmlns:a16="http://schemas.microsoft.com/office/drawing/2014/main" id="{046E759C-CF83-A4C3-C1EC-D8A7BBA6E0C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568989" y="2721062"/>
              <a:ext cx="1848108" cy="1662094"/>
            </a:xfrm>
            <a:prstGeom prst="rect">
              <a:avLst/>
            </a:prstGeom>
          </p:spPr>
        </p:pic>
      </p:grpSp>
    </p:spTree>
    <p:extLst>
      <p:ext uri="{BB962C8B-B14F-4D97-AF65-F5344CB8AC3E}">
        <p14:creationId xmlns:p14="http://schemas.microsoft.com/office/powerpoint/2010/main" val="95683199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Circle&#10;&#10;Description automatically generated">
            <a:extLst>
              <a:ext uri="{FF2B5EF4-FFF2-40B4-BE49-F238E27FC236}">
                <a16:creationId xmlns:a16="http://schemas.microsoft.com/office/drawing/2014/main" id="{7E0ABBC7-B1ED-9724-E2B8-F57D1376DFF0}"/>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589707" y="-743757"/>
            <a:ext cx="10455964" cy="5119300"/>
          </a:xfrm>
          <a:prstGeom prst="rect">
            <a:avLst/>
          </a:prstGeom>
        </p:spPr>
      </p:pic>
      <p:pic>
        <p:nvPicPr>
          <p:cNvPr id="26" name="Picture 25">
            <a:extLst>
              <a:ext uri="{FF2B5EF4-FFF2-40B4-BE49-F238E27FC236}">
                <a16:creationId xmlns:a16="http://schemas.microsoft.com/office/drawing/2014/main" id="{D5045516-B298-2340-53CA-AA6057084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1" y="-1771649"/>
            <a:ext cx="12192000" cy="8629649"/>
          </a:xfrm>
          <a:prstGeom prst="rect">
            <a:avLst/>
          </a:prstGeom>
        </p:spPr>
      </p:pic>
      <p:pic>
        <p:nvPicPr>
          <p:cNvPr id="44" name="Picture 43">
            <a:extLst>
              <a:ext uri="{FF2B5EF4-FFF2-40B4-BE49-F238E27FC236}">
                <a16:creationId xmlns:a16="http://schemas.microsoft.com/office/drawing/2014/main" id="{485DD10D-D458-E72F-68A3-440E5029F5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116" y="-1245280"/>
            <a:ext cx="8495232" cy="4674279"/>
          </a:xfrm>
          <a:prstGeom prst="rect">
            <a:avLst/>
          </a:prstGeom>
        </p:spPr>
      </p:pic>
      <p:grpSp>
        <p:nvGrpSpPr>
          <p:cNvPr id="40" name="Group 39">
            <a:extLst>
              <a:ext uri="{FF2B5EF4-FFF2-40B4-BE49-F238E27FC236}">
                <a16:creationId xmlns:a16="http://schemas.microsoft.com/office/drawing/2014/main" id="{C4AE2C9E-443A-B7A7-C151-9E07CFE1551A}"/>
              </a:ext>
            </a:extLst>
          </p:cNvPr>
          <p:cNvGrpSpPr/>
          <p:nvPr/>
        </p:nvGrpSpPr>
        <p:grpSpPr>
          <a:xfrm>
            <a:off x="-205883" y="111736"/>
            <a:ext cx="2876667" cy="1304021"/>
            <a:chOff x="-259363" y="35675"/>
            <a:chExt cx="3638668" cy="1865161"/>
          </a:xfrm>
        </p:grpSpPr>
        <p:pic>
          <p:nvPicPr>
            <p:cNvPr id="30" name="Picture 29">
              <a:extLst>
                <a:ext uri="{FF2B5EF4-FFF2-40B4-BE49-F238E27FC236}">
                  <a16:creationId xmlns:a16="http://schemas.microsoft.com/office/drawing/2014/main" id="{FA6445A1-F17E-E4F7-28A5-D938E7EC95D0}"/>
                </a:ext>
              </a:extLst>
            </p:cNvPr>
            <p:cNvPicPr>
              <a:picLocks noChangeAspect="1"/>
            </p:cNvPicPr>
            <p:nvPr/>
          </p:nvPicPr>
          <p:blipFill>
            <a:blip r:embed="rId5"/>
            <a:stretch>
              <a:fillRect/>
            </a:stretch>
          </p:blipFill>
          <p:spPr>
            <a:xfrm>
              <a:off x="-1" y="35675"/>
              <a:ext cx="3379306" cy="1865161"/>
            </a:xfrm>
            <a:prstGeom prst="rect">
              <a:avLst/>
            </a:prstGeom>
          </p:spPr>
        </p:pic>
        <p:pic>
          <p:nvPicPr>
            <p:cNvPr id="39" name="Picture 38">
              <a:extLst>
                <a:ext uri="{FF2B5EF4-FFF2-40B4-BE49-F238E27FC236}">
                  <a16:creationId xmlns:a16="http://schemas.microsoft.com/office/drawing/2014/main" id="{8AD03CE7-CBE9-D52D-52B9-4ED140F93B42}"/>
                </a:ext>
              </a:extLst>
            </p:cNvPr>
            <p:cNvPicPr>
              <a:picLocks noChangeAspect="1"/>
            </p:cNvPicPr>
            <p:nvPr/>
          </p:nvPicPr>
          <p:blipFill>
            <a:blip r:embed="rId5"/>
            <a:stretch>
              <a:fillRect/>
            </a:stretch>
          </p:blipFill>
          <p:spPr>
            <a:xfrm rot="1210142">
              <a:off x="-259363" y="886306"/>
              <a:ext cx="1830937" cy="1010560"/>
            </a:xfrm>
            <a:prstGeom prst="rect">
              <a:avLst/>
            </a:prstGeom>
          </p:spPr>
        </p:pic>
      </p:grpSp>
      <p:pic>
        <p:nvPicPr>
          <p:cNvPr id="29" name="Picture 28">
            <a:extLst>
              <a:ext uri="{FF2B5EF4-FFF2-40B4-BE49-F238E27FC236}">
                <a16:creationId xmlns:a16="http://schemas.microsoft.com/office/drawing/2014/main" id="{EACC92A2-CF93-D44F-1C78-6FAA5D0B493F}"/>
              </a:ext>
            </a:extLst>
          </p:cNvPr>
          <p:cNvPicPr>
            <a:picLocks noChangeAspect="1"/>
          </p:cNvPicPr>
          <p:nvPr/>
        </p:nvPicPr>
        <p:blipFill>
          <a:blip r:embed="rId6"/>
          <a:stretch>
            <a:fillRect/>
          </a:stretch>
        </p:blipFill>
        <p:spPr>
          <a:xfrm>
            <a:off x="1295770" y="3076113"/>
            <a:ext cx="5995756" cy="3506426"/>
          </a:xfrm>
          <a:prstGeom prst="rect">
            <a:avLst/>
          </a:prstGeom>
        </p:spPr>
      </p:pic>
      <p:pic>
        <p:nvPicPr>
          <p:cNvPr id="53" name="Picture 52">
            <a:extLst>
              <a:ext uri="{FF2B5EF4-FFF2-40B4-BE49-F238E27FC236}">
                <a16:creationId xmlns:a16="http://schemas.microsoft.com/office/drawing/2014/main" id="{E2A493AA-225A-BE20-5117-20248734D7D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7870" y="1586555"/>
            <a:ext cx="1062541" cy="684695"/>
          </a:xfrm>
          <a:prstGeom prst="rect">
            <a:avLst/>
          </a:prstGeom>
        </p:spPr>
      </p:pic>
      <p:pic>
        <p:nvPicPr>
          <p:cNvPr id="54" name="Picture 53">
            <a:extLst>
              <a:ext uri="{FF2B5EF4-FFF2-40B4-BE49-F238E27FC236}">
                <a16:creationId xmlns:a16="http://schemas.microsoft.com/office/drawing/2014/main" id="{CB6F8488-78CA-BB3C-BD5C-38C2815949D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0082" y="2120833"/>
            <a:ext cx="655409" cy="422342"/>
          </a:xfrm>
          <a:prstGeom prst="rect">
            <a:avLst/>
          </a:prstGeom>
        </p:spPr>
      </p:pic>
      <p:grpSp>
        <p:nvGrpSpPr>
          <p:cNvPr id="2" name="Group 1">
            <a:extLst>
              <a:ext uri="{FF2B5EF4-FFF2-40B4-BE49-F238E27FC236}">
                <a16:creationId xmlns:a16="http://schemas.microsoft.com/office/drawing/2014/main" id="{77BFC442-8AE1-AC68-8604-719AABEA03B0}"/>
              </a:ext>
            </a:extLst>
          </p:cNvPr>
          <p:cNvGrpSpPr/>
          <p:nvPr/>
        </p:nvGrpSpPr>
        <p:grpSpPr>
          <a:xfrm>
            <a:off x="8577354" y="2549847"/>
            <a:ext cx="3485321" cy="3370312"/>
            <a:chOff x="7580244" y="2195924"/>
            <a:chExt cx="3485321" cy="3370312"/>
          </a:xfrm>
        </p:grpSpPr>
        <p:pic>
          <p:nvPicPr>
            <p:cNvPr id="51" name="Picture 50">
              <a:extLst>
                <a:ext uri="{FF2B5EF4-FFF2-40B4-BE49-F238E27FC236}">
                  <a16:creationId xmlns:a16="http://schemas.microsoft.com/office/drawing/2014/main" id="{BEC664C2-36C6-F79E-A947-6B7F46579466}"/>
                </a:ext>
              </a:extLst>
            </p:cNvPr>
            <p:cNvPicPr>
              <a:picLocks noChangeAspect="1"/>
            </p:cNvPicPr>
            <p:nvPr/>
          </p:nvPicPr>
          <p:blipFill>
            <a:blip r:embed="rId9"/>
            <a:stretch>
              <a:fillRect/>
            </a:stretch>
          </p:blipFill>
          <p:spPr>
            <a:xfrm>
              <a:off x="7580244" y="2195924"/>
              <a:ext cx="3485321" cy="3370312"/>
            </a:xfrm>
            <a:prstGeom prst="rect">
              <a:avLst/>
            </a:prstGeom>
          </p:spPr>
        </p:pic>
        <p:pic>
          <p:nvPicPr>
            <p:cNvPr id="3" name="Picture 2">
              <a:extLst>
                <a:ext uri="{FF2B5EF4-FFF2-40B4-BE49-F238E27FC236}">
                  <a16:creationId xmlns:a16="http://schemas.microsoft.com/office/drawing/2014/main" id="{445FD60A-95D8-2E99-AE4D-089DD447B3F4}"/>
                </a:ext>
              </a:extLst>
            </p:cNvPr>
            <p:cNvPicPr>
              <a:picLocks noChangeAspect="1"/>
            </p:cNvPicPr>
            <p:nvPr/>
          </p:nvPicPr>
          <p:blipFill>
            <a:blip r:embed="rId10"/>
            <a:stretch>
              <a:fillRect/>
            </a:stretch>
          </p:blipFill>
          <p:spPr>
            <a:xfrm>
              <a:off x="7637348" y="2635153"/>
              <a:ext cx="3145809" cy="1926503"/>
            </a:xfrm>
            <a:prstGeom prst="rect">
              <a:avLst/>
            </a:prstGeom>
          </p:spPr>
        </p:pic>
      </p:grpSp>
      <p:sp>
        <p:nvSpPr>
          <p:cNvPr id="17" name="TextBox 16">
            <a:extLst>
              <a:ext uri="{FF2B5EF4-FFF2-40B4-BE49-F238E27FC236}">
                <a16:creationId xmlns:a16="http://schemas.microsoft.com/office/drawing/2014/main" id="{BBD9C016-F447-8B18-F15B-9740B70CE14D}"/>
              </a:ext>
            </a:extLst>
          </p:cNvPr>
          <p:cNvSpPr txBox="1"/>
          <p:nvPr/>
        </p:nvSpPr>
        <p:spPr>
          <a:xfrm>
            <a:off x="2898320" y="478570"/>
            <a:ext cx="5512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rPr>
              <a:t>Cảm</a:t>
            </a:r>
            <a:r>
              <a:rPr kumimoji="0" lang="en-US" sz="9500" b="1" i="0" u="none" strike="noStrike" kern="1200" cap="none" spc="0" normalizeH="0" noProof="0" dirty="0">
                <a:ln>
                  <a:solidFill>
                    <a:srgbClr val="92D050"/>
                  </a:solidFill>
                </a:ln>
                <a:solidFill>
                  <a:srgbClr val="00B050"/>
                </a:solidFill>
                <a:effectLst/>
                <a:uLnTx/>
                <a:uFillTx/>
                <a:latin typeface="UTM Fleur" panose="02040403050506020204" pitchFamily="18" charset="0"/>
                <a:ea typeface="+mn-ea"/>
                <a:cs typeface="+mn-cs"/>
              </a:rPr>
              <a:t> ơn và</a:t>
            </a:r>
            <a:endPar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endParaRPr>
          </a:p>
        </p:txBody>
      </p:sp>
      <p:grpSp>
        <p:nvGrpSpPr>
          <p:cNvPr id="9" name="Group 8">
            <a:extLst>
              <a:ext uri="{FF2B5EF4-FFF2-40B4-BE49-F238E27FC236}">
                <a16:creationId xmlns:a16="http://schemas.microsoft.com/office/drawing/2014/main" id="{DFB9F03A-EC98-A259-7497-09E4C4E4764D}"/>
              </a:ext>
            </a:extLst>
          </p:cNvPr>
          <p:cNvGrpSpPr/>
          <p:nvPr/>
        </p:nvGrpSpPr>
        <p:grpSpPr>
          <a:xfrm>
            <a:off x="8313771" y="1415757"/>
            <a:ext cx="1245007" cy="961180"/>
            <a:chOff x="12691566" y="345231"/>
            <a:chExt cx="1245007" cy="961180"/>
          </a:xfrm>
        </p:grpSpPr>
        <p:pic>
          <p:nvPicPr>
            <p:cNvPr id="7" name="Picture 6" descr="A picture containing insect&#10;&#10;Description automatically generated">
              <a:extLst>
                <a:ext uri="{FF2B5EF4-FFF2-40B4-BE49-F238E27FC236}">
                  <a16:creationId xmlns:a16="http://schemas.microsoft.com/office/drawing/2014/main" id="{CBFFCE3E-8BE2-F355-2A20-0A3B656D646F}"/>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2691566" y="345231"/>
              <a:ext cx="925417" cy="925417"/>
            </a:xfrm>
            <a:prstGeom prst="rect">
              <a:avLst/>
            </a:prstGeom>
          </p:spPr>
        </p:pic>
        <p:grpSp>
          <p:nvGrpSpPr>
            <p:cNvPr id="8" name="Group 7">
              <a:extLst>
                <a:ext uri="{FF2B5EF4-FFF2-40B4-BE49-F238E27FC236}">
                  <a16:creationId xmlns:a16="http://schemas.microsoft.com/office/drawing/2014/main" id="{73D95228-C59F-E80E-3940-171DF4E3887F}"/>
                </a:ext>
              </a:extLst>
            </p:cNvPr>
            <p:cNvGrpSpPr/>
            <p:nvPr/>
          </p:nvGrpSpPr>
          <p:grpSpPr>
            <a:xfrm>
              <a:off x="12974917" y="380994"/>
              <a:ext cx="961656" cy="925417"/>
              <a:chOff x="5185316" y="652703"/>
              <a:chExt cx="961656" cy="925417"/>
            </a:xfrm>
          </p:grpSpPr>
          <p:pic>
            <p:nvPicPr>
              <p:cNvPr id="23" name="Picture 22" descr="A picture containing insect&#10;&#10;Description automatically generated">
                <a:extLst>
                  <a:ext uri="{FF2B5EF4-FFF2-40B4-BE49-F238E27FC236}">
                    <a16:creationId xmlns:a16="http://schemas.microsoft.com/office/drawing/2014/main" id="{FB7B7A0F-4CF9-D790-AC15-CB76513E271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444635">
                <a:off x="5185316" y="652703"/>
                <a:ext cx="925417" cy="925417"/>
              </a:xfrm>
              <a:prstGeom prst="rect">
                <a:avLst/>
              </a:prstGeom>
            </p:spPr>
          </p:pic>
          <p:pic>
            <p:nvPicPr>
              <p:cNvPr id="24" name="Picture 23" descr="A picture containing insect&#10;&#10;Description automatically generated">
                <a:extLst>
                  <a:ext uri="{FF2B5EF4-FFF2-40B4-BE49-F238E27FC236}">
                    <a16:creationId xmlns:a16="http://schemas.microsoft.com/office/drawing/2014/main" id="{91F3F42F-C822-D4AB-3F0F-01A0C4EC425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444635">
                <a:off x="5491258" y="902803"/>
                <a:ext cx="655714" cy="655714"/>
              </a:xfrm>
              <a:prstGeom prst="rect">
                <a:avLst/>
              </a:prstGeom>
            </p:spPr>
          </p:pic>
        </p:grpSp>
      </p:grpSp>
      <p:sp>
        <p:nvSpPr>
          <p:cNvPr id="22" name="TextBox 21">
            <a:extLst>
              <a:ext uri="{FF2B5EF4-FFF2-40B4-BE49-F238E27FC236}">
                <a16:creationId xmlns:a16="http://schemas.microsoft.com/office/drawing/2014/main" id="{403BC1AB-C5FB-E138-3E9F-2E170D38A231}"/>
              </a:ext>
            </a:extLst>
          </p:cNvPr>
          <p:cNvSpPr txBox="1"/>
          <p:nvPr/>
        </p:nvSpPr>
        <p:spPr>
          <a:xfrm>
            <a:off x="4254113" y="1336003"/>
            <a:ext cx="55122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rPr>
              <a:t>hẹn gặp</a:t>
            </a:r>
            <a:r>
              <a:rPr kumimoji="0" lang="en-US" sz="9500" b="1" i="0" u="none" strike="noStrike" kern="1200" cap="none" spc="0" normalizeH="0" noProof="0" dirty="0">
                <a:ln>
                  <a:solidFill>
                    <a:srgbClr val="92D050"/>
                  </a:solidFill>
                </a:ln>
                <a:solidFill>
                  <a:srgbClr val="00B050"/>
                </a:solidFill>
                <a:effectLst/>
                <a:uLnTx/>
                <a:uFillTx/>
                <a:latin typeface="UTM Fleur" panose="02040403050506020204" pitchFamily="18" charset="0"/>
                <a:ea typeface="+mn-ea"/>
                <a:cs typeface="+mn-cs"/>
              </a:rPr>
              <a:t> lại</a:t>
            </a:r>
            <a:endParaRPr kumimoji="0" lang="en-US" sz="9500" b="1" i="0" u="none" strike="noStrike" kern="1200" cap="none" spc="0" normalizeH="0" baseline="0" noProof="0" dirty="0">
              <a:ln>
                <a:solidFill>
                  <a:srgbClr val="92D050"/>
                </a:solidFill>
              </a:ln>
              <a:solidFill>
                <a:srgbClr val="00B050"/>
              </a:solidFill>
              <a:effectLst/>
              <a:uLnTx/>
              <a:uFillTx/>
              <a:latin typeface="UTM Fleur" panose="02040403050506020204" pitchFamily="18" charset="0"/>
              <a:ea typeface="+mn-ea"/>
              <a:cs typeface="+mn-cs"/>
            </a:endParaRPr>
          </a:p>
        </p:txBody>
      </p:sp>
    </p:spTree>
    <p:extLst>
      <p:ext uri="{BB962C8B-B14F-4D97-AF65-F5344CB8AC3E}">
        <p14:creationId xmlns:p14="http://schemas.microsoft.com/office/powerpoint/2010/main" val="40138810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3000" fill="hold" grpId="0" nodeType="withEffect">
                                  <p:stCondLst>
                                    <p:cond delay="0"/>
                                  </p:stCondLst>
                                  <p:iterate type="lt">
                                    <p:tmPct val="10000"/>
                                  </p:iterate>
                                  <p:childTnLst>
                                    <p:animMotion origin="layout" path="M -2.08333E-6 2.22222E-6 L -2.08333E-6 -0.07222 " pathEditMode="relative" rAng="0" ptsTypes="AA">
                                      <p:cBhvr>
                                        <p:cTn id="6" dur="250" accel="50000" decel="50000" autoRev="1" fill="hold">
                                          <p:stCondLst>
                                            <p:cond delay="0"/>
                                          </p:stCondLst>
                                        </p:cTn>
                                        <p:tgtEl>
                                          <p:spTgt spid="17"/>
                                        </p:tgtEl>
                                        <p:attrNameLst>
                                          <p:attrName>ppt_x</p:attrName>
                                          <p:attrName>ppt_y</p:attrName>
                                        </p:attrNameLst>
                                      </p:cBhvr>
                                      <p:rCtr x="0" y="-3611"/>
                                    </p:animMotion>
                                    <p:animRot by="1500000">
                                      <p:cBhvr>
                                        <p:cTn id="7" dur="125" fill="hold">
                                          <p:stCondLst>
                                            <p:cond delay="0"/>
                                          </p:stCondLst>
                                        </p:cTn>
                                        <p:tgtEl>
                                          <p:spTgt spid="17"/>
                                        </p:tgtEl>
                                        <p:attrNameLst>
                                          <p:attrName>r</p:attrName>
                                        </p:attrNameLst>
                                      </p:cBhvr>
                                    </p:animRot>
                                    <p:animRot by="-1500000">
                                      <p:cBhvr>
                                        <p:cTn id="8" dur="125" fill="hold">
                                          <p:stCondLst>
                                            <p:cond delay="125"/>
                                          </p:stCondLst>
                                        </p:cTn>
                                        <p:tgtEl>
                                          <p:spTgt spid="17"/>
                                        </p:tgtEl>
                                        <p:attrNameLst>
                                          <p:attrName>r</p:attrName>
                                        </p:attrNameLst>
                                      </p:cBhvr>
                                    </p:animRot>
                                    <p:animRot by="-1500000">
                                      <p:cBhvr>
                                        <p:cTn id="9" dur="125" fill="hold">
                                          <p:stCondLst>
                                            <p:cond delay="250"/>
                                          </p:stCondLst>
                                        </p:cTn>
                                        <p:tgtEl>
                                          <p:spTgt spid="17"/>
                                        </p:tgtEl>
                                        <p:attrNameLst>
                                          <p:attrName>r</p:attrName>
                                        </p:attrNameLst>
                                      </p:cBhvr>
                                    </p:animRot>
                                    <p:animRot by="1500000">
                                      <p:cBhvr>
                                        <p:cTn id="10" dur="125" fill="hold">
                                          <p:stCondLst>
                                            <p:cond delay="375"/>
                                          </p:stCondLst>
                                        </p:cTn>
                                        <p:tgtEl>
                                          <p:spTgt spid="17"/>
                                        </p:tgtEl>
                                        <p:attrNameLst>
                                          <p:attrName>r</p:attrName>
                                        </p:attrNameLst>
                                      </p:cBhvr>
                                    </p:animRot>
                                  </p:childTnLst>
                                </p:cTn>
                              </p:par>
                              <p:par>
                                <p:cTn id="11" presetID="34" presetClass="emph" presetSubtype="0" repeatCount="3000" fill="hold" grpId="0" nodeType="withEffect">
                                  <p:stCondLst>
                                    <p:cond delay="0"/>
                                  </p:stCondLst>
                                  <p:iterate type="lt">
                                    <p:tmPct val="10000"/>
                                  </p:iterate>
                                  <p:childTnLst>
                                    <p:animMotion origin="layout" path="M 1.11022E-16 7.40741E-7 L 1.11022E-16 -0.07222 " pathEditMode="relative" rAng="0" ptsTypes="AA">
                                      <p:cBhvr>
                                        <p:cTn id="12" dur="250" accel="50000" decel="50000" autoRev="1" fill="hold">
                                          <p:stCondLst>
                                            <p:cond delay="0"/>
                                          </p:stCondLst>
                                        </p:cTn>
                                        <p:tgtEl>
                                          <p:spTgt spid="22"/>
                                        </p:tgtEl>
                                        <p:attrNameLst>
                                          <p:attrName>ppt_x</p:attrName>
                                          <p:attrName>ppt_y</p:attrName>
                                        </p:attrNameLst>
                                      </p:cBhvr>
                                      <p:rCtr x="0" y="-3611"/>
                                    </p:animMotion>
                                    <p:animRot by="1500000">
                                      <p:cBhvr>
                                        <p:cTn id="13" dur="125" fill="hold">
                                          <p:stCondLst>
                                            <p:cond delay="0"/>
                                          </p:stCondLst>
                                        </p:cTn>
                                        <p:tgtEl>
                                          <p:spTgt spid="22"/>
                                        </p:tgtEl>
                                        <p:attrNameLst>
                                          <p:attrName>r</p:attrName>
                                        </p:attrNameLst>
                                      </p:cBhvr>
                                    </p:animRot>
                                    <p:animRot by="-1500000">
                                      <p:cBhvr>
                                        <p:cTn id="14" dur="125" fill="hold">
                                          <p:stCondLst>
                                            <p:cond delay="125"/>
                                          </p:stCondLst>
                                        </p:cTn>
                                        <p:tgtEl>
                                          <p:spTgt spid="22"/>
                                        </p:tgtEl>
                                        <p:attrNameLst>
                                          <p:attrName>r</p:attrName>
                                        </p:attrNameLst>
                                      </p:cBhvr>
                                    </p:animRot>
                                    <p:animRot by="-1500000">
                                      <p:cBhvr>
                                        <p:cTn id="15" dur="125" fill="hold">
                                          <p:stCondLst>
                                            <p:cond delay="250"/>
                                          </p:stCondLst>
                                        </p:cTn>
                                        <p:tgtEl>
                                          <p:spTgt spid="22"/>
                                        </p:tgtEl>
                                        <p:attrNameLst>
                                          <p:attrName>r</p:attrName>
                                        </p:attrNameLst>
                                      </p:cBhvr>
                                    </p:animRot>
                                    <p:animRot by="1500000">
                                      <p:cBhvr>
                                        <p:cTn id="16" dur="125" fill="hold">
                                          <p:stCondLst>
                                            <p:cond delay="375"/>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TextBox 2"/>
          <p:cNvSpPr txBox="1"/>
          <p:nvPr/>
        </p:nvSpPr>
        <p:spPr>
          <a:xfrm>
            <a:off x="2119368" y="1525925"/>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pic>
        <p:nvPicPr>
          <p:cNvPr id="90" name="마법일지도 몰라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63164" y="6447154"/>
            <a:ext cx="406400" cy="406400"/>
          </a:xfrm>
          <a:prstGeom prst="rect">
            <a:avLst/>
          </a:prstGeom>
        </p:spPr>
      </p:pic>
    </p:spTree>
    <p:extLst>
      <p:ext uri="{BB962C8B-B14F-4D97-AF65-F5344CB8AC3E}">
        <p14:creationId xmlns:p14="http://schemas.microsoft.com/office/powerpoint/2010/main" val="1634215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endCondLst>
                                    <p:cond evt="onNext" delay="0">
                                      <p:tgtEl>
                                        <p:sldTgt/>
                                      </p:tgtEl>
                                    </p:cond>
                                  </p:endCondLst>
                                  <p:iterate type="lt">
                                    <p:tmPct val="10000"/>
                                  </p:iterate>
                                  <p:childTnLst>
                                    <p:animMotion origin="layout" path="M -2.5E-6 -4.81481E-6 L -2.5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03889" fill="hold"/>
                                        <p:tgtEl>
                                          <p:spTgt spid="90"/>
                                        </p:tgtEl>
                                      </p:cBhvr>
                                    </p:cmd>
                                  </p:childTnLst>
                                </p:cTn>
                              </p:par>
                              <p:par>
                                <p:cTn id="13" presetID="22" presetClass="entr" presetSubtype="8"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left)">
                                      <p:cBhvr>
                                        <p:cTn id="15" dur="75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childTnLst>
                                </p:cTn>
                              </p:par>
                              <p:par>
                                <p:cTn id="19" presetID="10" presetClass="entr" presetSubtype="0" fill="hold" nodeType="withEffect">
                                  <p:stCondLst>
                                    <p:cond delay="0"/>
                                  </p:stCondLst>
                                  <p:childTnLst>
                                    <p:set>
                                      <p:cBhvr>
                                        <p:cTn id="20" dur="1" fill="hold">
                                          <p:stCondLst>
                                            <p:cond delay="0"/>
                                          </p:stCondLst>
                                        </p:cTn>
                                        <p:tgtEl>
                                          <p:spTgt spid="88"/>
                                        </p:tgtEl>
                                        <p:attrNameLst>
                                          <p:attrName>style.visibility</p:attrName>
                                        </p:attrNameLst>
                                      </p:cBhvr>
                                      <p:to>
                                        <p:strVal val="visible"/>
                                      </p:to>
                                    </p:set>
                                    <p:animEffect transition="in" filter="fade">
                                      <p:cBhvr>
                                        <p:cTn id="21" dur="500"/>
                                        <p:tgtEl>
                                          <p:spTgt spid="88"/>
                                        </p:tgtEl>
                                      </p:cBhvr>
                                    </p:animEffect>
                                  </p:childTnLst>
                                </p:cTn>
                              </p:par>
                              <p:par>
                                <p:cTn id="22" presetID="10" presetClass="entr" presetSubtype="0" fill="hold" nodeType="with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7143">
                <p:cTn id="25" fill="hold" display="0">
                  <p:stCondLst>
                    <p:cond delay="indefinite"/>
                  </p:stCondLst>
                  <p:endCondLst>
                    <p:cond evt="onStopAudio" delay="0">
                      <p:tgtEl>
                        <p:sldTgt/>
                      </p:tgtEl>
                    </p:cond>
                  </p:endCondLst>
                </p:cTn>
                <p:tgtEl>
                  <p:spTgt spid="90"/>
                </p:tgtEl>
              </p:cMediaNode>
            </p:audio>
          </p:childTnLst>
        </p:cTn>
      </p:par>
    </p:tnLst>
    <p:bldLst>
      <p:bldP spid="3" grpId="0"/>
      <p:bldP spid="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604" y="1409944"/>
            <a:ext cx="664523" cy="798704"/>
          </a:xfrm>
          <a:prstGeom prst="rect">
            <a:avLst/>
          </a:prstGeom>
        </p:spPr>
      </p:pic>
      <p:sp>
        <p:nvSpPr>
          <p:cNvPr id="5" name="Rounded Rectangle 4"/>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015811" y="1510350"/>
            <a:ext cx="8771428" cy="1938992"/>
          </a:xfrm>
          <a:prstGeom prst="rect">
            <a:avLst/>
          </a:prstGeom>
          <a:noFill/>
        </p:spPr>
        <p:txBody>
          <a:bodyPr wrap="square" rtlCol="0">
            <a:spAutoFit/>
          </a:bodyPr>
          <a:lstStyle/>
          <a:p>
            <a:pPr marL="0" marR="0" lvl="0" indent="0"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UTM Avo" panose="02040603050506020204" pitchFamily="18" charset="0"/>
              </a:rPr>
              <a:t>Câu</a:t>
            </a:r>
            <a:r>
              <a:rPr kumimoji="0" lang="en-US" sz="4000" b="1" i="0" u="sng" strike="noStrike" kern="1200" cap="none" spc="0" normalizeH="0" baseline="0" noProof="0" dirty="0">
                <a:ln>
                  <a:noFill/>
                </a:ln>
                <a:solidFill>
                  <a:prstClr val="black"/>
                </a:solidFill>
                <a:effectLst/>
                <a:uLnTx/>
                <a:uFillTx/>
                <a:latin typeface="UTM Avo" panose="02040603050506020204" pitchFamily="18" charset="0"/>
              </a:rPr>
              <a:t> 1</a:t>
            </a:r>
            <a:r>
              <a:rPr kumimoji="0" lang="en-US" sz="4000" b="1" i="0" u="sng" strike="noStrike" kern="1200" cap="none" spc="0" normalizeH="0" baseline="0" noProof="0">
                <a:ln>
                  <a:noFill/>
                </a:ln>
                <a:solidFill>
                  <a:prstClr val="black"/>
                </a:solidFill>
                <a:effectLst/>
                <a:uLnTx/>
                <a:uFillTx/>
                <a:latin typeface="UTM Avo" panose="02040603050506020204" pitchFamily="18" charset="0"/>
              </a:rPr>
              <a:t>:</a:t>
            </a:r>
            <a:r>
              <a:rPr kumimoji="0" lang="en-US" sz="4000" b="1" i="0" u="none" strike="noStrike" kern="1200" cap="none" spc="0" normalizeH="0" baseline="0" noProof="0">
                <a:ln>
                  <a:noFill/>
                </a:ln>
                <a:solidFill>
                  <a:prstClr val="black"/>
                </a:solidFill>
                <a:effectLst/>
                <a:uLnTx/>
                <a:uFillTx/>
                <a:latin typeface="UTM Avo" panose="02040603050506020204" pitchFamily="18" charset="0"/>
              </a:rPr>
              <a:t> </a:t>
            </a:r>
            <a:r>
              <a:rPr kumimoji="0" lang="en-US" sz="4000" i="0" u="none" strike="noStrike" kern="1200" cap="none" spc="0" normalizeH="0" baseline="0" noProof="0">
                <a:ln>
                  <a:noFill/>
                </a:ln>
                <a:solidFill>
                  <a:prstClr val="black"/>
                </a:solidFill>
                <a:effectLst/>
                <a:uLnTx/>
                <a:uFillTx/>
                <a:latin typeface="UTM Avo" panose="02040603050506020204" pitchFamily="18" charset="0"/>
              </a:rPr>
              <a:t>Trong câu</a:t>
            </a:r>
            <a:r>
              <a:rPr kumimoji="0" lang="en-US" sz="4000" i="0" u="none" strike="noStrike" kern="1200" cap="none" spc="0" normalizeH="0" noProof="0">
                <a:ln>
                  <a:noFill/>
                </a:ln>
                <a:solidFill>
                  <a:prstClr val="black"/>
                </a:solidFill>
                <a:effectLst/>
                <a:uLnTx/>
                <a:uFillTx/>
                <a:latin typeface="UTM Avo" panose="02040603050506020204" pitchFamily="18" charset="0"/>
              </a:rPr>
              <a:t> sau từ in đậm thuộc từ loại nào :</a:t>
            </a:r>
          </a:p>
          <a:p>
            <a:pPr lvl="0" algn="ctr" defTabSz="526374"/>
            <a:r>
              <a:rPr lang="vi-VN" sz="4000">
                <a:solidFill>
                  <a:prstClr val="black"/>
                </a:solidFill>
                <a:latin typeface="UTM Avo" panose="02040603050506020204" pitchFamily="18" charset="0"/>
              </a:rPr>
              <a:t> Nước chảy đá </a:t>
            </a:r>
            <a:r>
              <a:rPr lang="vi-VN" sz="4000" b="1">
                <a:solidFill>
                  <a:prstClr val="black"/>
                </a:solidFill>
                <a:latin typeface="UTM Avo" panose="02040603050506020204" pitchFamily="18" charset="0"/>
              </a:rPr>
              <a:t>mòn.</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ndParaRP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6281147"/>
            <a:ext cx="406400" cy="406400"/>
          </a:xfrm>
          <a:prstGeom prst="rect">
            <a:avLst/>
          </a:prstGeom>
        </p:spPr>
      </p:pic>
      <p:sp>
        <p:nvSpPr>
          <p:cNvPr id="13" name="TextBox 12"/>
          <p:cNvSpPr txBox="1"/>
          <p:nvPr/>
        </p:nvSpPr>
        <p:spPr>
          <a:xfrm>
            <a:off x="2206175" y="3628884"/>
            <a:ext cx="8381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A.Danh từ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Động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Tính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0" name="TextBox 9"/>
          <p:cNvSpPr txBox="1"/>
          <p:nvPr/>
        </p:nvSpPr>
        <p:spPr>
          <a:xfrm>
            <a:off x="8104269" y="3628884"/>
            <a:ext cx="268296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 Tính</a:t>
            </a:r>
            <a:r>
              <a:rPr kumimoji="0" lang="en-US" sz="4000" b="0"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từ</a:t>
            </a:r>
            <a:endPar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811635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85"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2449">
                <p:cTn id="22"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P spid="1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7" name="Picture 8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8033" y="5684463"/>
            <a:ext cx="664523" cy="798704"/>
          </a:xfrm>
          <a:prstGeom prst="rect">
            <a:avLst/>
          </a:prstGeom>
        </p:spPr>
      </p:pic>
      <p:pic>
        <p:nvPicPr>
          <p:cNvPr id="88" name="Picture 87">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0" name="Teardrop 89"/>
          <p:cNvSpPr/>
          <p:nvPr/>
        </p:nvSpPr>
        <p:spPr>
          <a:xfrm rot="18900000">
            <a:off x="5949890" y="4732257"/>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Tieng-giot-nuo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17429" y="6441091"/>
            <a:ext cx="406400" cy="406400"/>
          </a:xfrm>
          <a:prstGeom prst="rect">
            <a:avLst/>
          </a:prstGeom>
        </p:spPr>
      </p:pic>
      <p:pic>
        <p:nvPicPr>
          <p:cNvPr id="116" name="Tieng-vo-tay-tra-loi-dung-www_tiengdong_com">
            <a:hlinkClick r:id="" action="ppaction://media"/>
          </p:cNvPr>
          <p:cNvPicPr>
            <a:picLocks noChangeAspect="1"/>
          </p:cNvPicPr>
          <p:nvPr>
            <a:audioFile r:link="rId3"/>
            <p:extLst>
              <p:ext uri="{DAA4B4D4-6D71-4841-9C94-3DE7FCFB9230}">
                <p14:media xmlns:p14="http://schemas.microsoft.com/office/powerpoint/2010/main" r:embed="rId4">
                  <p14:trim end="7364.8333"/>
                </p14:media>
              </p:ext>
            </p:extLst>
          </p:nvPr>
        </p:nvPicPr>
        <p:blipFill>
          <a:blip r:embed="rId14"/>
          <a:stretch>
            <a:fillRect/>
          </a:stretch>
        </p:blipFill>
        <p:spPr>
          <a:xfrm>
            <a:off x="-483492" y="5918660"/>
            <a:ext cx="406400" cy="406400"/>
          </a:xfrm>
          <a:prstGeom prst="rect">
            <a:avLst/>
          </a:prstGeom>
        </p:spPr>
      </p:pic>
    </p:spTree>
    <p:extLst>
      <p:ext uri="{BB962C8B-B14F-4D97-AF65-F5344CB8AC3E}">
        <p14:creationId xmlns:p14="http://schemas.microsoft.com/office/powerpoint/2010/main" val="3202162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repeatCount="300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fade">
                                      <p:cBhvr>
                                        <p:cTn id="7" dur="1000"/>
                                        <p:tgtEl>
                                          <p:spTgt spid="90"/>
                                        </p:tgtEl>
                                      </p:cBhvr>
                                    </p:animEffect>
                                    <p:anim calcmode="lin" valueType="num">
                                      <p:cBhvr>
                                        <p:cTn id="8" dur="1000" fill="hold"/>
                                        <p:tgtEl>
                                          <p:spTgt spid="90"/>
                                        </p:tgtEl>
                                        <p:attrNameLst>
                                          <p:attrName>ppt_x</p:attrName>
                                        </p:attrNameLst>
                                      </p:cBhvr>
                                      <p:tavLst>
                                        <p:tav tm="0">
                                          <p:val>
                                            <p:strVal val="#ppt_x"/>
                                          </p:val>
                                        </p:tav>
                                        <p:tav tm="100000">
                                          <p:val>
                                            <p:strVal val="#ppt_x"/>
                                          </p:val>
                                        </p:tav>
                                      </p:tavLst>
                                    </p:anim>
                                    <p:anim calcmode="lin" valueType="num">
                                      <p:cBhvr>
                                        <p:cTn id="9" dur="1000" fill="hold"/>
                                        <p:tgtEl>
                                          <p:spTgt spid="90"/>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600" fill="hold"/>
                                        <p:tgtEl>
                                          <p:spTgt spid="16"/>
                                        </p:tgtEl>
                                      </p:cBhvr>
                                    </p:cmd>
                                  </p:childTnLst>
                                </p:cTn>
                              </p:par>
                            </p:childTnLst>
                          </p:cTn>
                        </p:par>
                        <p:par>
                          <p:cTn id="12" fill="hold">
                            <p:stCondLst>
                              <p:cond delay="3000"/>
                            </p:stCondLst>
                            <p:childTnLst>
                              <p:par>
                                <p:cTn id="13" presetID="10" presetClass="exit" presetSubtype="0" fill="hold" grpId="1" nodeType="afterEffect">
                                  <p:stCondLst>
                                    <p:cond delay="0"/>
                                  </p:stCondLst>
                                  <p:childTnLst>
                                    <p:animEffect transition="out" filter="fade">
                                      <p:cBhvr>
                                        <p:cTn id="14" dur="500"/>
                                        <p:tgtEl>
                                          <p:spTgt spid="90"/>
                                        </p:tgtEl>
                                      </p:cBhvr>
                                    </p:animEffect>
                                    <p:set>
                                      <p:cBhvr>
                                        <p:cTn id="15" dur="1" fill="hold">
                                          <p:stCondLst>
                                            <p:cond delay="499"/>
                                          </p:stCondLst>
                                        </p:cTn>
                                        <p:tgtEl>
                                          <p:spTgt spid="90"/>
                                        </p:tgtEl>
                                        <p:attrNameLst>
                                          <p:attrName>style.visibility</p:attrName>
                                        </p:attrNameLst>
                                      </p:cBhvr>
                                      <p:to>
                                        <p:strVal val="hidden"/>
                                      </p:to>
                                    </p:set>
                                  </p:childTnLst>
                                </p:cTn>
                              </p:par>
                            </p:childTnLst>
                          </p:cTn>
                        </p:par>
                        <p:par>
                          <p:cTn id="16" fill="hold">
                            <p:stCondLst>
                              <p:cond delay="3500"/>
                            </p:stCondLst>
                            <p:childTnLst>
                              <p:par>
                                <p:cTn id="17" presetID="1" presetClass="mediacall" presetSubtype="0" fill="hold" nodeType="afterEffect">
                                  <p:stCondLst>
                                    <p:cond delay="0"/>
                                  </p:stCondLst>
                                  <p:childTnLst>
                                    <p:cmd type="call" cmd="playFrom(0.0)">
                                      <p:cBhvr>
                                        <p:cTn id="18" dur="721" fill="hold"/>
                                        <p:tgtEl>
                                          <p:spTgt spid="116"/>
                                        </p:tgtEl>
                                      </p:cBhvr>
                                    </p:cmd>
                                  </p:childTnLst>
                                </p:cTn>
                              </p:par>
                            </p:childTnLst>
                          </p:cTn>
                        </p:par>
                        <p:par>
                          <p:cTn id="19" fill="hold">
                            <p:stCondLst>
                              <p:cond delay="4221"/>
                            </p:stCondLst>
                            <p:childTnLst>
                              <p:par>
                                <p:cTn id="20" presetID="22" presetClass="entr" presetSubtype="4" fill="hold" grpId="0" nodeType="afterEffect">
                                  <p:stCondLst>
                                    <p:cond delay="0"/>
                                  </p:stCondLst>
                                  <p:childTnLst>
                                    <p:set>
                                      <p:cBhvr>
                                        <p:cTn id="21" dur="1" fill="hold">
                                          <p:stCondLst>
                                            <p:cond delay="0"/>
                                          </p:stCondLst>
                                        </p:cTn>
                                        <p:tgtEl>
                                          <p:spTgt spid="93"/>
                                        </p:tgtEl>
                                        <p:attrNameLst>
                                          <p:attrName>style.visibility</p:attrName>
                                        </p:attrNameLst>
                                      </p:cBhvr>
                                      <p:to>
                                        <p:strVal val="visible"/>
                                      </p:to>
                                    </p:set>
                                    <p:animEffect transition="in" filter="wipe(down)">
                                      <p:cBhvr>
                                        <p:cTn id="22" dur="500"/>
                                        <p:tgtEl>
                                          <p:spTgt spid="93"/>
                                        </p:tgtEl>
                                      </p:cBhvr>
                                    </p:animEffect>
                                  </p:childTnLst>
                                </p:cTn>
                              </p:par>
                            </p:childTnLst>
                          </p:cTn>
                        </p:par>
                        <p:par>
                          <p:cTn id="23" fill="hold">
                            <p:stCondLst>
                              <p:cond delay="4721"/>
                            </p:stCondLst>
                            <p:childTnLst>
                              <p:par>
                                <p:cTn id="24" presetID="18" presetClass="entr" presetSubtype="3" fill="hold" grpId="0" nodeType="afterEffect">
                                  <p:stCondLst>
                                    <p:cond delay="0"/>
                                  </p:stCondLst>
                                  <p:childTnLst>
                                    <p:set>
                                      <p:cBhvr>
                                        <p:cTn id="25" dur="1" fill="hold">
                                          <p:stCondLst>
                                            <p:cond delay="0"/>
                                          </p:stCondLst>
                                        </p:cTn>
                                        <p:tgtEl>
                                          <p:spTgt spid="92"/>
                                        </p:tgtEl>
                                        <p:attrNameLst>
                                          <p:attrName>style.visibility</p:attrName>
                                        </p:attrNameLst>
                                      </p:cBhvr>
                                      <p:to>
                                        <p:strVal val="visible"/>
                                      </p:to>
                                    </p:set>
                                    <p:animEffect transition="in" filter="strips(upRight)">
                                      <p:cBhvr>
                                        <p:cTn id="26" dur="250"/>
                                        <p:tgtEl>
                                          <p:spTgt spid="92"/>
                                        </p:tgtEl>
                                      </p:cBhvr>
                                    </p:animEffect>
                                  </p:childTnLst>
                                </p:cTn>
                              </p:par>
                            </p:childTnLst>
                          </p:cTn>
                        </p:par>
                        <p:par>
                          <p:cTn id="27" fill="hold">
                            <p:stCondLst>
                              <p:cond delay="4971"/>
                            </p:stCondLst>
                            <p:childTnLst>
                              <p:par>
                                <p:cTn id="28" presetID="18" presetClass="entr" presetSubtype="9" fill="hold" grpId="0" nodeType="afterEffect">
                                  <p:stCondLst>
                                    <p:cond delay="0"/>
                                  </p:stCondLst>
                                  <p:childTnLst>
                                    <p:set>
                                      <p:cBhvr>
                                        <p:cTn id="29" dur="1" fill="hold">
                                          <p:stCondLst>
                                            <p:cond delay="0"/>
                                          </p:stCondLst>
                                        </p:cTn>
                                        <p:tgtEl>
                                          <p:spTgt spid="115"/>
                                        </p:tgtEl>
                                        <p:attrNameLst>
                                          <p:attrName>style.visibility</p:attrName>
                                        </p:attrNameLst>
                                      </p:cBhvr>
                                      <p:to>
                                        <p:strVal val="visible"/>
                                      </p:to>
                                    </p:set>
                                    <p:animEffect transition="in" filter="strips(upLeft)">
                                      <p:cBhvr>
                                        <p:cTn id="30" dur="250"/>
                                        <p:tgtEl>
                                          <p:spTgt spid="115"/>
                                        </p:tgtEl>
                                      </p:cBhvr>
                                    </p:animEffect>
                                  </p:childTnLst>
                                </p:cTn>
                              </p:par>
                            </p:childTnLst>
                          </p:cTn>
                        </p:par>
                        <p:par>
                          <p:cTn id="31" fill="hold">
                            <p:stCondLst>
                              <p:cond delay="5221"/>
                            </p:stCondLst>
                            <p:childTnLst>
                              <p:par>
                                <p:cTn id="32" presetID="18" presetClass="entr" presetSubtype="3" fill="hold" grpId="0" nodeType="after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strips(upRight)">
                                      <p:cBhvr>
                                        <p:cTn id="34" dur="250"/>
                                        <p:tgtEl>
                                          <p:spTgt spid="101"/>
                                        </p:tgtEl>
                                      </p:cBhvr>
                                    </p:animEffect>
                                  </p:childTnLst>
                                </p:cTn>
                              </p:par>
                            </p:childTnLst>
                          </p:cTn>
                        </p:par>
                        <p:par>
                          <p:cTn id="35" fill="hold">
                            <p:stCondLst>
                              <p:cond delay="5471"/>
                            </p:stCondLst>
                            <p:childTnLst>
                              <p:par>
                                <p:cTn id="36" presetID="18" presetClass="entr" presetSubtype="3" fill="hold" grpId="0" nodeType="afterEffect">
                                  <p:stCondLst>
                                    <p:cond delay="0"/>
                                  </p:stCondLst>
                                  <p:childTnLst>
                                    <p:set>
                                      <p:cBhvr>
                                        <p:cTn id="37" dur="1" fill="hold">
                                          <p:stCondLst>
                                            <p:cond delay="0"/>
                                          </p:stCondLst>
                                        </p:cTn>
                                        <p:tgtEl>
                                          <p:spTgt spid="102"/>
                                        </p:tgtEl>
                                        <p:attrNameLst>
                                          <p:attrName>style.visibility</p:attrName>
                                        </p:attrNameLst>
                                      </p:cBhvr>
                                      <p:to>
                                        <p:strVal val="visible"/>
                                      </p:to>
                                    </p:set>
                                    <p:animEffect transition="in" filter="strips(upRight)">
                                      <p:cBhvr>
                                        <p:cTn id="38" dur="250"/>
                                        <p:tgtEl>
                                          <p:spTgt spid="102"/>
                                        </p:tgtEl>
                                      </p:cBhvr>
                                    </p:animEffect>
                                  </p:childTnLst>
                                </p:cTn>
                              </p:par>
                            </p:childTnLst>
                          </p:cTn>
                        </p:par>
                        <p:par>
                          <p:cTn id="39" fill="hold">
                            <p:stCondLst>
                              <p:cond delay="5721"/>
                            </p:stCondLst>
                            <p:childTnLst>
                              <p:par>
                                <p:cTn id="40" presetID="22" presetClass="entr" presetSubtype="4" fill="hold" grpId="0"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wipe(down)">
                                      <p:cBhvr>
                                        <p:cTn id="42" dur="500"/>
                                        <p:tgtEl>
                                          <p:spTgt spid="97"/>
                                        </p:tgtEl>
                                      </p:cBhvr>
                                    </p:animEffect>
                                  </p:childTnLst>
                                </p:cTn>
                              </p:par>
                            </p:childTnLst>
                          </p:cTn>
                        </p:par>
                        <p:par>
                          <p:cTn id="43" fill="hold">
                            <p:stCondLst>
                              <p:cond delay="6221"/>
                            </p:stCondLst>
                            <p:childTnLst>
                              <p:par>
                                <p:cTn id="44" presetID="18" presetClass="entr" presetSubtype="3" fill="hold" grpId="0" nodeType="after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strips(upRight)">
                                      <p:cBhvr>
                                        <p:cTn id="46" dur="250"/>
                                        <p:tgtEl>
                                          <p:spTgt spid="96"/>
                                        </p:tgtEl>
                                      </p:cBhvr>
                                    </p:animEffect>
                                  </p:childTnLst>
                                </p:cTn>
                              </p:par>
                            </p:childTnLst>
                          </p:cTn>
                        </p:par>
                        <p:par>
                          <p:cTn id="47" fill="hold">
                            <p:stCondLst>
                              <p:cond delay="6471"/>
                            </p:stCondLst>
                            <p:childTnLst>
                              <p:par>
                                <p:cTn id="48" presetID="18" presetClass="entr" presetSubtype="9" fill="hold" grpId="0" nodeType="afterEffect">
                                  <p:stCondLst>
                                    <p:cond delay="0"/>
                                  </p:stCondLst>
                                  <p:childTnLst>
                                    <p:set>
                                      <p:cBhvr>
                                        <p:cTn id="49" dur="1" fill="hold">
                                          <p:stCondLst>
                                            <p:cond delay="0"/>
                                          </p:stCondLst>
                                        </p:cTn>
                                        <p:tgtEl>
                                          <p:spTgt spid="113"/>
                                        </p:tgtEl>
                                        <p:attrNameLst>
                                          <p:attrName>style.visibility</p:attrName>
                                        </p:attrNameLst>
                                      </p:cBhvr>
                                      <p:to>
                                        <p:strVal val="visible"/>
                                      </p:to>
                                    </p:set>
                                    <p:animEffect transition="in" filter="strips(upLeft)">
                                      <p:cBhvr>
                                        <p:cTn id="50" dur="250"/>
                                        <p:tgtEl>
                                          <p:spTgt spid="113"/>
                                        </p:tgtEl>
                                      </p:cBhvr>
                                    </p:animEffect>
                                  </p:childTnLst>
                                </p:cTn>
                              </p:par>
                            </p:childTnLst>
                          </p:cTn>
                        </p:par>
                        <p:par>
                          <p:cTn id="51" fill="hold">
                            <p:stCondLst>
                              <p:cond delay="6721"/>
                            </p:stCondLst>
                            <p:childTnLst>
                              <p:par>
                                <p:cTn id="52" presetID="18" presetClass="entr" presetSubtype="3" fill="hold" grpId="0" nodeType="afterEffect">
                                  <p:stCondLst>
                                    <p:cond delay="0"/>
                                  </p:stCondLst>
                                  <p:childTnLst>
                                    <p:set>
                                      <p:cBhvr>
                                        <p:cTn id="53" dur="1" fill="hold">
                                          <p:stCondLst>
                                            <p:cond delay="0"/>
                                          </p:stCondLst>
                                        </p:cTn>
                                        <p:tgtEl>
                                          <p:spTgt spid="114"/>
                                        </p:tgtEl>
                                        <p:attrNameLst>
                                          <p:attrName>style.visibility</p:attrName>
                                        </p:attrNameLst>
                                      </p:cBhvr>
                                      <p:to>
                                        <p:strVal val="visible"/>
                                      </p:to>
                                    </p:set>
                                    <p:animEffect transition="in" filter="strips(upRight)">
                                      <p:cBhvr>
                                        <p:cTn id="54" dur="250"/>
                                        <p:tgtEl>
                                          <p:spTgt spid="114"/>
                                        </p:tgtEl>
                                      </p:cBhvr>
                                    </p:animEffect>
                                  </p:childTnLst>
                                </p:cTn>
                              </p:par>
                            </p:childTnLst>
                          </p:cTn>
                        </p:par>
                        <p:par>
                          <p:cTn id="55" fill="hold">
                            <p:stCondLst>
                              <p:cond delay="6971"/>
                            </p:stCondLst>
                            <p:childTnLst>
                              <p:par>
                                <p:cTn id="56" presetID="18" presetClass="entr" presetSubtype="9" fill="hold" grpId="0" nodeType="after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strips(upLeft)">
                                      <p:cBhvr>
                                        <p:cTn id="58" dur="250"/>
                                        <p:tgtEl>
                                          <p:spTgt spid="103"/>
                                        </p:tgtEl>
                                      </p:cBhvr>
                                    </p:animEffect>
                                  </p:childTnLst>
                                </p:cTn>
                              </p:par>
                            </p:childTnLst>
                          </p:cTn>
                        </p:par>
                        <p:par>
                          <p:cTn id="59" fill="hold">
                            <p:stCondLst>
                              <p:cond delay="7221"/>
                            </p:stCondLst>
                            <p:childTnLst>
                              <p:par>
                                <p:cTn id="60" presetID="18" presetClass="entr" presetSubtype="9" fill="hold" grpId="0" nodeType="after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strips(upLeft)">
                                      <p:cBhvr>
                                        <p:cTn id="62" dur="250"/>
                                        <p:tgtEl>
                                          <p:spTgt spid="91"/>
                                        </p:tgtEl>
                                      </p:cBhvr>
                                    </p:animEffect>
                                  </p:childTnLst>
                                </p:cTn>
                              </p:par>
                            </p:childTnLst>
                          </p:cTn>
                        </p:par>
                        <p:par>
                          <p:cTn id="63" fill="hold">
                            <p:stCondLst>
                              <p:cond delay="7471"/>
                            </p:stCondLst>
                            <p:childTnLst>
                              <p:par>
                                <p:cTn id="64" presetID="18" presetClass="entr" presetSubtype="9"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Effect transition="in" filter="strips(upLeft)">
                                      <p:cBhvr>
                                        <p:cTn id="66" dur="250"/>
                                        <p:tgtEl>
                                          <p:spTgt spid="104"/>
                                        </p:tgtEl>
                                      </p:cBhvr>
                                    </p:animEffect>
                                  </p:childTnLst>
                                </p:cTn>
                              </p:par>
                            </p:childTnLst>
                          </p:cTn>
                        </p:par>
                        <p:par>
                          <p:cTn id="67" fill="hold">
                            <p:stCondLst>
                              <p:cond delay="7721"/>
                            </p:stCondLst>
                            <p:childTnLst>
                              <p:par>
                                <p:cTn id="68" presetID="22" presetClass="entr" presetSubtype="4" fill="hold" grpId="0" nodeType="after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down)">
                                      <p:cBhvr>
                                        <p:cTn id="70" dur="500"/>
                                        <p:tgtEl>
                                          <p:spTgt spid="99"/>
                                        </p:tgtEl>
                                      </p:cBhvr>
                                    </p:animEffect>
                                  </p:childTnLst>
                                </p:cTn>
                              </p:par>
                            </p:childTnLst>
                          </p:cTn>
                        </p:par>
                        <p:par>
                          <p:cTn id="71" fill="hold">
                            <p:stCondLst>
                              <p:cond delay="8221"/>
                            </p:stCondLst>
                            <p:childTnLst>
                              <p:par>
                                <p:cTn id="72" presetID="18" presetClass="entr" presetSubtype="3" fill="hold" grpId="0" nodeType="afterEffect">
                                  <p:stCondLst>
                                    <p:cond delay="0"/>
                                  </p:stCondLst>
                                  <p:childTnLst>
                                    <p:set>
                                      <p:cBhvr>
                                        <p:cTn id="73" dur="1" fill="hold">
                                          <p:stCondLst>
                                            <p:cond delay="0"/>
                                          </p:stCondLst>
                                        </p:cTn>
                                        <p:tgtEl>
                                          <p:spTgt spid="98"/>
                                        </p:tgtEl>
                                        <p:attrNameLst>
                                          <p:attrName>style.visibility</p:attrName>
                                        </p:attrNameLst>
                                      </p:cBhvr>
                                      <p:to>
                                        <p:strVal val="visible"/>
                                      </p:to>
                                    </p:set>
                                    <p:animEffect transition="in" filter="strips(upRight)">
                                      <p:cBhvr>
                                        <p:cTn id="74" dur="250"/>
                                        <p:tgtEl>
                                          <p:spTgt spid="98"/>
                                        </p:tgtEl>
                                      </p:cBhvr>
                                    </p:animEffect>
                                  </p:childTnLst>
                                </p:cTn>
                              </p:par>
                            </p:childTnLst>
                          </p:cTn>
                        </p:par>
                        <p:par>
                          <p:cTn id="75" fill="hold">
                            <p:stCondLst>
                              <p:cond delay="8471"/>
                            </p:stCondLst>
                            <p:childTnLst>
                              <p:par>
                                <p:cTn id="76" presetID="18" presetClass="entr" presetSubtype="9" fill="hold" grpId="0" nodeType="afterEffect">
                                  <p:stCondLst>
                                    <p:cond delay="0"/>
                                  </p:stCondLst>
                                  <p:childTnLst>
                                    <p:set>
                                      <p:cBhvr>
                                        <p:cTn id="77" dur="1" fill="hold">
                                          <p:stCondLst>
                                            <p:cond delay="0"/>
                                          </p:stCondLst>
                                        </p:cTn>
                                        <p:tgtEl>
                                          <p:spTgt spid="100"/>
                                        </p:tgtEl>
                                        <p:attrNameLst>
                                          <p:attrName>style.visibility</p:attrName>
                                        </p:attrNameLst>
                                      </p:cBhvr>
                                      <p:to>
                                        <p:strVal val="visible"/>
                                      </p:to>
                                    </p:set>
                                    <p:animEffect transition="in" filter="strips(upLeft)">
                                      <p:cBhvr>
                                        <p:cTn id="78" dur="250"/>
                                        <p:tgtEl>
                                          <p:spTgt spid="100"/>
                                        </p:tgtEl>
                                      </p:cBhvr>
                                    </p:animEffect>
                                  </p:childTnLst>
                                </p:cTn>
                              </p:par>
                            </p:childTnLst>
                          </p:cTn>
                        </p:par>
                        <p:par>
                          <p:cTn id="79" fill="hold">
                            <p:stCondLst>
                              <p:cond delay="8721"/>
                            </p:stCondLst>
                            <p:childTnLst>
                              <p:par>
                                <p:cTn id="80" presetID="22" presetClass="entr" presetSubtype="4" fill="hold" grpId="0" nodeType="afterEffect">
                                  <p:stCondLst>
                                    <p:cond delay="0"/>
                                  </p:stCondLst>
                                  <p:childTnLst>
                                    <p:set>
                                      <p:cBhvr>
                                        <p:cTn id="81" dur="1" fill="hold">
                                          <p:stCondLst>
                                            <p:cond delay="0"/>
                                          </p:stCondLst>
                                        </p:cTn>
                                        <p:tgtEl>
                                          <p:spTgt spid="106"/>
                                        </p:tgtEl>
                                        <p:attrNameLst>
                                          <p:attrName>style.visibility</p:attrName>
                                        </p:attrNameLst>
                                      </p:cBhvr>
                                      <p:to>
                                        <p:strVal val="visible"/>
                                      </p:to>
                                    </p:set>
                                    <p:animEffect transition="in" filter="wipe(down)">
                                      <p:cBhvr>
                                        <p:cTn id="82" dur="500"/>
                                        <p:tgtEl>
                                          <p:spTgt spid="106"/>
                                        </p:tgtEl>
                                      </p:cBhvr>
                                    </p:animEffect>
                                  </p:childTnLst>
                                </p:cTn>
                              </p:par>
                            </p:childTnLst>
                          </p:cTn>
                        </p:par>
                        <p:par>
                          <p:cTn id="83" fill="hold">
                            <p:stCondLst>
                              <p:cond delay="9221"/>
                            </p:stCondLst>
                            <p:childTnLst>
                              <p:par>
                                <p:cTn id="84" presetID="18" presetClass="entr" presetSubtype="3" fill="hold" grpId="0" nodeType="afterEffect">
                                  <p:stCondLst>
                                    <p:cond delay="0"/>
                                  </p:stCondLst>
                                  <p:childTnLst>
                                    <p:set>
                                      <p:cBhvr>
                                        <p:cTn id="85" dur="1" fill="hold">
                                          <p:stCondLst>
                                            <p:cond delay="0"/>
                                          </p:stCondLst>
                                        </p:cTn>
                                        <p:tgtEl>
                                          <p:spTgt spid="105"/>
                                        </p:tgtEl>
                                        <p:attrNameLst>
                                          <p:attrName>style.visibility</p:attrName>
                                        </p:attrNameLst>
                                      </p:cBhvr>
                                      <p:to>
                                        <p:strVal val="visible"/>
                                      </p:to>
                                    </p:set>
                                    <p:animEffect transition="in" filter="strips(upRight)">
                                      <p:cBhvr>
                                        <p:cTn id="86" dur="250"/>
                                        <p:tgtEl>
                                          <p:spTgt spid="105"/>
                                        </p:tgtEl>
                                      </p:cBhvr>
                                    </p:animEffect>
                                  </p:childTnLst>
                                </p:cTn>
                              </p:par>
                            </p:childTnLst>
                          </p:cTn>
                        </p:par>
                        <p:par>
                          <p:cTn id="87" fill="hold">
                            <p:stCondLst>
                              <p:cond delay="9471"/>
                            </p:stCondLst>
                            <p:childTnLst>
                              <p:par>
                                <p:cTn id="88" presetID="18" presetClass="entr" presetSubtype="9" fill="hold" grpId="0" nodeType="afterEffect">
                                  <p:stCondLst>
                                    <p:cond delay="0"/>
                                  </p:stCondLst>
                                  <p:childTnLst>
                                    <p:set>
                                      <p:cBhvr>
                                        <p:cTn id="89" dur="1" fill="hold">
                                          <p:stCondLst>
                                            <p:cond delay="0"/>
                                          </p:stCondLst>
                                        </p:cTn>
                                        <p:tgtEl>
                                          <p:spTgt spid="107"/>
                                        </p:tgtEl>
                                        <p:attrNameLst>
                                          <p:attrName>style.visibility</p:attrName>
                                        </p:attrNameLst>
                                      </p:cBhvr>
                                      <p:to>
                                        <p:strVal val="visible"/>
                                      </p:to>
                                    </p:set>
                                    <p:animEffect transition="in" filter="strips(upLeft)">
                                      <p:cBhvr>
                                        <p:cTn id="90" dur="250"/>
                                        <p:tgtEl>
                                          <p:spTgt spid="107"/>
                                        </p:tgtEl>
                                      </p:cBhvr>
                                    </p:animEffect>
                                  </p:childTnLst>
                                </p:cTn>
                              </p:par>
                            </p:childTnLst>
                          </p:cTn>
                        </p:par>
                        <p:par>
                          <p:cTn id="91" fill="hold">
                            <p:stCondLst>
                              <p:cond delay="9721"/>
                            </p:stCondLst>
                            <p:childTnLst>
                              <p:par>
                                <p:cTn id="92" presetID="22" presetClass="entr" presetSubtype="4" fill="hold" grpId="0" nodeType="afterEffect">
                                  <p:stCondLst>
                                    <p:cond delay="0"/>
                                  </p:stCondLst>
                                  <p:childTnLst>
                                    <p:set>
                                      <p:cBhvr>
                                        <p:cTn id="93" dur="1" fill="hold">
                                          <p:stCondLst>
                                            <p:cond delay="0"/>
                                          </p:stCondLst>
                                        </p:cTn>
                                        <p:tgtEl>
                                          <p:spTgt spid="109"/>
                                        </p:tgtEl>
                                        <p:attrNameLst>
                                          <p:attrName>style.visibility</p:attrName>
                                        </p:attrNameLst>
                                      </p:cBhvr>
                                      <p:to>
                                        <p:strVal val="visible"/>
                                      </p:to>
                                    </p:set>
                                    <p:animEffect transition="in" filter="wipe(down)">
                                      <p:cBhvr>
                                        <p:cTn id="94" dur="500"/>
                                        <p:tgtEl>
                                          <p:spTgt spid="109"/>
                                        </p:tgtEl>
                                      </p:cBhvr>
                                    </p:animEffect>
                                  </p:childTnLst>
                                </p:cTn>
                              </p:par>
                            </p:childTnLst>
                          </p:cTn>
                        </p:par>
                        <p:par>
                          <p:cTn id="95" fill="hold">
                            <p:stCondLst>
                              <p:cond delay="10221"/>
                            </p:stCondLst>
                            <p:childTnLst>
                              <p:par>
                                <p:cTn id="96" presetID="18" presetClass="entr" presetSubtype="3" fill="hold" grpId="0" nodeType="afterEffect">
                                  <p:stCondLst>
                                    <p:cond delay="0"/>
                                  </p:stCondLst>
                                  <p:childTnLst>
                                    <p:set>
                                      <p:cBhvr>
                                        <p:cTn id="97" dur="1" fill="hold">
                                          <p:stCondLst>
                                            <p:cond delay="0"/>
                                          </p:stCondLst>
                                        </p:cTn>
                                        <p:tgtEl>
                                          <p:spTgt spid="108"/>
                                        </p:tgtEl>
                                        <p:attrNameLst>
                                          <p:attrName>style.visibility</p:attrName>
                                        </p:attrNameLst>
                                      </p:cBhvr>
                                      <p:to>
                                        <p:strVal val="visible"/>
                                      </p:to>
                                    </p:set>
                                    <p:animEffect transition="in" filter="strips(upRight)">
                                      <p:cBhvr>
                                        <p:cTn id="98" dur="250"/>
                                        <p:tgtEl>
                                          <p:spTgt spid="108"/>
                                        </p:tgtEl>
                                      </p:cBhvr>
                                    </p:animEffect>
                                  </p:childTnLst>
                                </p:cTn>
                              </p:par>
                            </p:childTnLst>
                          </p:cTn>
                        </p:par>
                        <p:par>
                          <p:cTn id="99" fill="hold">
                            <p:stCondLst>
                              <p:cond delay="10471"/>
                            </p:stCondLst>
                            <p:childTnLst>
                              <p:par>
                                <p:cTn id="100" presetID="18" presetClass="entr" presetSubtype="9" fill="hold" grpId="0" nodeType="afterEffect">
                                  <p:stCondLst>
                                    <p:cond delay="0"/>
                                  </p:stCondLst>
                                  <p:childTnLst>
                                    <p:set>
                                      <p:cBhvr>
                                        <p:cTn id="101" dur="1" fill="hold">
                                          <p:stCondLst>
                                            <p:cond delay="0"/>
                                          </p:stCondLst>
                                        </p:cTn>
                                        <p:tgtEl>
                                          <p:spTgt spid="110"/>
                                        </p:tgtEl>
                                        <p:attrNameLst>
                                          <p:attrName>style.visibility</p:attrName>
                                        </p:attrNameLst>
                                      </p:cBhvr>
                                      <p:to>
                                        <p:strVal val="visible"/>
                                      </p:to>
                                    </p:set>
                                    <p:animEffect transition="in" filter="strips(upLeft)">
                                      <p:cBhvr>
                                        <p:cTn id="102" dur="250"/>
                                        <p:tgtEl>
                                          <p:spTgt spid="110"/>
                                        </p:tgtEl>
                                      </p:cBhvr>
                                    </p:animEffect>
                                  </p:childTnLst>
                                </p:cTn>
                              </p:par>
                            </p:childTnLst>
                          </p:cTn>
                        </p:par>
                        <p:par>
                          <p:cTn id="103" fill="hold">
                            <p:stCondLst>
                              <p:cond delay="10721"/>
                            </p:stCondLst>
                            <p:childTnLst>
                              <p:par>
                                <p:cTn id="104" presetID="10" presetClass="exit" presetSubtype="0" fill="hold" nodeType="afterEffect">
                                  <p:stCondLst>
                                    <p:cond delay="0"/>
                                  </p:stCondLst>
                                  <p:childTnLst>
                                    <p:animEffect transition="out" filter="fade">
                                      <p:cBhvr>
                                        <p:cTn id="105" dur="500"/>
                                        <p:tgtEl>
                                          <p:spTgt spid="87"/>
                                        </p:tgtEl>
                                      </p:cBhvr>
                                    </p:animEffect>
                                    <p:set>
                                      <p:cBhvr>
                                        <p:cTn id="106"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35714">
                <p:cTn id="107" repeatCount="3000" fill="hold" display="0">
                  <p:stCondLst>
                    <p:cond delay="indefinite"/>
                  </p:stCondLst>
                  <p:endCondLst>
                    <p:cond evt="onStopAudio" delay="0">
                      <p:tgtEl>
                        <p:sldTgt/>
                      </p:tgtEl>
                    </p:cond>
                  </p:endCondLst>
                </p:cTn>
                <p:tgtEl>
                  <p:spTgt spid="16"/>
                </p:tgtEl>
              </p:cMediaNode>
            </p:audio>
            <p:audio>
              <p:cMediaNode vol="22449">
                <p:cTn id="108" fill="hold" display="0">
                  <p:stCondLst>
                    <p:cond delay="indefinite"/>
                  </p:stCondLst>
                  <p:endCondLst>
                    <p:cond evt="onStopAudio" delay="0">
                      <p:tgtEl>
                        <p:sldTgt/>
                      </p:tgtEl>
                    </p:cond>
                  </p:endCondLst>
                </p:cTn>
                <p:tgtEl>
                  <p:spTgt spid="116"/>
                </p:tgtEl>
              </p:cMediaNode>
            </p:audio>
          </p:childTnLst>
        </p:cTn>
      </p:par>
    </p:tnLst>
    <p:bldLst>
      <p:bldP spid="90" grpId="0" animBg="1"/>
      <p:bldP spid="90" grpId="1" animBg="1"/>
      <p:bldP spid="91" grpId="0" animBg="1"/>
      <p:bldP spid="92" grpId="0" animBg="1"/>
      <p:bldP spid="93"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3" grpId="0" animBg="1"/>
      <p:bldP spid="114" grpId="0" animBg="1"/>
      <p:bldP spid="1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23862"/>
            <a:ext cx="11326387" cy="6070010"/>
          </a:xfrm>
          <a:prstGeom prst="rect">
            <a:avLst/>
          </a:prstGeom>
        </p:spPr>
      </p:pic>
      <p:sp>
        <p:nvSpPr>
          <p:cNvPr id="3" name="Pentagon 2">
            <a:hlinkClick r:id="" action="ppaction://noaction"/>
          </p:cNvPr>
          <p:cNvSpPr/>
          <p:nvPr/>
        </p:nvSpPr>
        <p:spPr>
          <a:xfrm>
            <a:off x="449300" y="414337"/>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0" name="Picture 9">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65" y="1294986"/>
            <a:ext cx="639331" cy="926672"/>
          </a:xfrm>
          <a:prstGeom prst="rect">
            <a:avLst/>
          </a:prstGeom>
        </p:spPr>
      </p:pic>
      <p:sp>
        <p:nvSpPr>
          <p:cNvPr id="23" name="Rounded Rectangle 4">
            <a:extLst>
              <a:ext uri="{FF2B5EF4-FFF2-40B4-BE49-F238E27FC236}">
                <a16:creationId xmlns:a16="http://schemas.microsoft.com/office/drawing/2014/main" id="{C6ACEB2C-4F87-4D06-BD59-33D4BBDF40F1}"/>
              </a:ext>
            </a:extLst>
          </p:cNvPr>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EB81B1A-F067-45ED-B6EF-A534B0B39751}"/>
              </a:ext>
            </a:extLst>
          </p:cNvPr>
          <p:cNvSpPr txBox="1"/>
          <p:nvPr/>
        </p:nvSpPr>
        <p:spPr>
          <a:xfrm>
            <a:off x="2015809" y="1490008"/>
            <a:ext cx="8771428" cy="1938992"/>
          </a:xfrm>
          <a:prstGeom prst="rect">
            <a:avLst/>
          </a:prstGeom>
          <a:noFill/>
        </p:spPr>
        <p:txBody>
          <a:bodyPr wrap="square" rtlCol="0">
            <a:spAutoFit/>
          </a:bodyPr>
          <a:lstStyle/>
          <a:p>
            <a:pPr marL="0" marR="0" lvl="0" indent="0"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err="1">
                <a:ln>
                  <a:noFill/>
                </a:ln>
                <a:solidFill>
                  <a:prstClr val="black"/>
                </a:solidFill>
                <a:effectLst/>
                <a:uLnTx/>
                <a:uFillTx/>
                <a:latin typeface="UTM Avo" panose="02040603050506020204" pitchFamily="18" charset="0"/>
              </a:rPr>
              <a:t>Câu</a:t>
            </a:r>
            <a:r>
              <a:rPr kumimoji="0" lang="en-US" sz="4000" b="1" i="0" u="sng" strike="noStrike" kern="1200" cap="none" spc="0" normalizeH="0" baseline="0" noProof="0">
                <a:ln>
                  <a:noFill/>
                </a:ln>
                <a:solidFill>
                  <a:prstClr val="black"/>
                </a:solidFill>
                <a:effectLst/>
                <a:uLnTx/>
                <a:uFillTx/>
                <a:latin typeface="UTM Avo" panose="02040603050506020204" pitchFamily="18" charset="0"/>
              </a:rPr>
              <a:t> 2:</a:t>
            </a:r>
            <a:r>
              <a:rPr kumimoji="0" lang="en-US" sz="4000" b="1" i="0" u="none" strike="noStrike" kern="1200" cap="none" spc="0" normalizeH="0" baseline="0" noProof="0">
                <a:ln>
                  <a:noFill/>
                </a:ln>
                <a:solidFill>
                  <a:prstClr val="black"/>
                </a:solidFill>
                <a:effectLst/>
                <a:uLnTx/>
                <a:uFillTx/>
                <a:latin typeface="UTM Avo" panose="02040603050506020204" pitchFamily="18" charset="0"/>
              </a:rPr>
              <a:t> </a:t>
            </a:r>
            <a:r>
              <a:rPr kumimoji="0" lang="en-US" sz="4000" i="0" u="none" strike="noStrike" kern="1200" cap="none" spc="0" normalizeH="0" baseline="0" noProof="0">
                <a:ln>
                  <a:noFill/>
                </a:ln>
                <a:solidFill>
                  <a:prstClr val="black"/>
                </a:solidFill>
                <a:effectLst/>
                <a:uLnTx/>
                <a:uFillTx/>
                <a:latin typeface="UTM Avo" panose="02040603050506020204" pitchFamily="18" charset="0"/>
              </a:rPr>
              <a:t>Trong câu</a:t>
            </a:r>
            <a:r>
              <a:rPr kumimoji="0" lang="en-US" sz="4000" i="0" u="none" strike="noStrike" kern="1200" cap="none" spc="0" normalizeH="0" noProof="0">
                <a:ln>
                  <a:noFill/>
                </a:ln>
                <a:solidFill>
                  <a:prstClr val="black"/>
                </a:solidFill>
                <a:effectLst/>
                <a:uLnTx/>
                <a:uFillTx/>
                <a:latin typeface="UTM Avo" panose="02040603050506020204" pitchFamily="18" charset="0"/>
              </a:rPr>
              <a:t> sau từ in đậm thuộc từ loại nào :</a:t>
            </a:r>
          </a:p>
          <a:p>
            <a:pPr lvl="0" algn="ctr" defTabSz="526374"/>
            <a:r>
              <a:rPr lang="vi-VN" sz="4000">
                <a:solidFill>
                  <a:prstClr val="black"/>
                </a:solidFill>
                <a:latin typeface="UTM Avo" panose="02040603050506020204" pitchFamily="18" charset="0"/>
              </a:rPr>
              <a:t> Bác </a:t>
            </a:r>
            <a:r>
              <a:rPr lang="vi-VN" sz="4000" b="1">
                <a:solidFill>
                  <a:prstClr val="black"/>
                </a:solidFill>
                <a:latin typeface="UTM Avo" panose="02040603050506020204" pitchFamily="18" charset="0"/>
              </a:rPr>
              <a:t>nông dân</a:t>
            </a:r>
            <a:r>
              <a:rPr lang="vi-VN" sz="4000">
                <a:solidFill>
                  <a:prstClr val="black"/>
                </a:solidFill>
                <a:latin typeface="UTM Avo" panose="02040603050506020204" pitchFamily="18" charset="0"/>
              </a:rPr>
              <a:t> đang cày ruộng</a:t>
            </a:r>
            <a:endParaRPr kumimoji="0" lang="en-US" sz="4000" b="1"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25" name="TextBox 24">
            <a:extLst>
              <a:ext uri="{FF2B5EF4-FFF2-40B4-BE49-F238E27FC236}">
                <a16:creationId xmlns:a16="http://schemas.microsoft.com/office/drawing/2014/main" id="{58998205-1F47-4ECD-8CFF-AE3A5A69D746}"/>
              </a:ext>
            </a:extLst>
          </p:cNvPr>
          <p:cNvSpPr txBox="1"/>
          <p:nvPr/>
        </p:nvSpPr>
        <p:spPr>
          <a:xfrm>
            <a:off x="2206175" y="3628884"/>
            <a:ext cx="8381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A.Danh từ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Động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Tính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26" name="TextBox 25">
            <a:extLst>
              <a:ext uri="{FF2B5EF4-FFF2-40B4-BE49-F238E27FC236}">
                <a16:creationId xmlns:a16="http://schemas.microsoft.com/office/drawing/2014/main" id="{A86F4C8B-53F8-42FB-93DE-0F1554A13660}"/>
              </a:ext>
            </a:extLst>
          </p:cNvPr>
          <p:cNvSpPr txBox="1"/>
          <p:nvPr/>
        </p:nvSpPr>
        <p:spPr>
          <a:xfrm>
            <a:off x="2206175" y="3646119"/>
            <a:ext cx="31796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A.Danh</a:t>
            </a:r>
            <a:r>
              <a:rPr kumimoji="0" lang="en-US" sz="4000" b="0"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từ</a:t>
            </a:r>
            <a:endPar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26111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85" fill="hold"/>
                                        <p:tgtEl>
                                          <p:spTgt spid="9"/>
                                        </p:tgtEl>
                                      </p:cBhvr>
                                    </p:cmd>
                                  </p:childTnLst>
                                </p:cTn>
                              </p:par>
                            </p:childTnLst>
                          </p:cTn>
                        </p:par>
                        <p:par>
                          <p:cTn id="19" fill="hold">
                            <p:stCondLst>
                              <p:cond delay="8085"/>
                            </p:stCondLst>
                            <p:childTnLst>
                              <p:par>
                                <p:cTn id="20" presetID="10" presetClass="entr" presetSubtype="0"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3469">
                <p:cTn id="23" fill="hold" display="0">
                  <p:stCondLst>
                    <p:cond delay="indefinite"/>
                  </p:stCondLst>
                  <p:endCondLst>
                    <p:cond evt="onStopAudio" delay="0">
                      <p:tgtEl>
                        <p:sldTgt/>
                      </p:tgtEl>
                    </p:cond>
                  </p:endCondLst>
                </p:cTn>
                <p:tgtEl>
                  <p:spTgt spid="9"/>
                </p:tgtEl>
              </p:cMediaNode>
            </p:audio>
          </p:childTnLst>
        </p:cTn>
      </p:par>
    </p:tnLst>
    <p:bldLst>
      <p:bldP spid="23" grpId="0" animBg="1"/>
      <p:bldP spid="24"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9"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8" name="Picture 87">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21835" y="5621659"/>
            <a:ext cx="639331" cy="926672"/>
          </a:xfrm>
          <a:prstGeom prst="rect">
            <a:avLst/>
          </a:prstGeom>
        </p:spPr>
      </p:pic>
      <p:pic>
        <p:nvPicPr>
          <p:cNvPr id="89" name="Picture 88">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12"/>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4" name="Picture 123">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04448" y="4397249"/>
            <a:ext cx="639331" cy="926672"/>
          </a:xfrm>
          <a:prstGeom prst="rect">
            <a:avLst/>
          </a:prstGeom>
        </p:spPr>
      </p:pic>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Tieng-hat-roi-tren-be-mat-go-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83492" y="6453654"/>
            <a:ext cx="406400" cy="406400"/>
          </a:xfrm>
          <a:prstGeom prst="rect">
            <a:avLst/>
          </a:prstGeom>
        </p:spPr>
      </p:pic>
      <p:pic>
        <p:nvPicPr>
          <p:cNvPr id="128" name="Picture 1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29" name="Picture 1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0" name="Picture 1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spTree>
    <p:extLst>
      <p:ext uri="{BB962C8B-B14F-4D97-AF65-F5344CB8AC3E}">
        <p14:creationId xmlns:p14="http://schemas.microsoft.com/office/powerpoint/2010/main" val="3950978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 presetClass="mediacall" presetSubtype="0" fill="hold" nodeType="withEffect">
                                  <p:stCondLst>
                                    <p:cond delay="0"/>
                                  </p:stCondLst>
                                  <p:childTnLst>
                                    <p:cmd type="call" cmd="playFrom(0.0)">
                                      <p:cBhvr>
                                        <p:cTn id="9" dur="2349" fill="hold"/>
                                        <p:tgtEl>
                                          <p:spTgt spid="127"/>
                                        </p:tgtEl>
                                      </p:cBhvr>
                                    </p:cmd>
                                  </p:childTnLst>
                                </p:cTn>
                              </p:par>
                            </p:childTnLst>
                          </p:cTn>
                        </p:par>
                        <p:par>
                          <p:cTn id="10" fill="hold">
                            <p:stCondLst>
                              <p:cond delay="2349"/>
                            </p:stCondLst>
                            <p:childTnLst>
                              <p:par>
                                <p:cTn id="11" presetID="1" presetClass="mediacall" presetSubtype="0" fill="hold" nodeType="afterEffect">
                                  <p:stCondLst>
                                    <p:cond delay="0"/>
                                  </p:stCondLst>
                                  <p:childTnLst>
                                    <p:cmd type="call" cmd="playFrom(0.0)">
                                      <p:cBhvr>
                                        <p:cTn id="12" dur="721" fill="hold"/>
                                        <p:tgtEl>
                                          <p:spTgt spid="116"/>
                                        </p:tgtEl>
                                      </p:cBhvr>
                                    </p:cmd>
                                  </p:childTnLst>
                                </p:cTn>
                              </p:par>
                            </p:childTnLst>
                          </p:cTn>
                        </p:par>
                        <p:par>
                          <p:cTn id="13" fill="hold">
                            <p:stCondLst>
                              <p:cond delay="3070"/>
                            </p:stCondLst>
                            <p:childTnLst>
                              <p:par>
                                <p:cTn id="14" presetID="10" presetClass="entr" presetSubtype="0" fill="hold" grpId="0" nodeType="afterEffect">
                                  <p:stCondLst>
                                    <p:cond delay="0"/>
                                  </p:stCondLst>
                                  <p:childTnLst>
                                    <p:set>
                                      <p:cBhvr>
                                        <p:cTn id="15" dur="1" fill="hold">
                                          <p:stCondLst>
                                            <p:cond delay="0"/>
                                          </p:stCondLst>
                                        </p:cTn>
                                        <p:tgtEl>
                                          <p:spTgt spid="117"/>
                                        </p:tgtEl>
                                        <p:attrNameLst>
                                          <p:attrName>style.visibility</p:attrName>
                                        </p:attrNameLst>
                                      </p:cBhvr>
                                      <p:to>
                                        <p:strVal val="visible"/>
                                      </p:to>
                                    </p:set>
                                    <p:animEffect transition="in" filter="fade">
                                      <p:cBhvr>
                                        <p:cTn id="16" dur="500"/>
                                        <p:tgtEl>
                                          <p:spTgt spid="117"/>
                                        </p:tgtEl>
                                      </p:cBhvr>
                                    </p:animEffect>
                                  </p:childTnLst>
                                </p:cTn>
                              </p:par>
                            </p:childTnLst>
                          </p:cTn>
                        </p:par>
                        <p:par>
                          <p:cTn id="17" fill="hold">
                            <p:stCondLst>
                              <p:cond delay="3570"/>
                            </p:stCondLst>
                            <p:childTnLst>
                              <p:par>
                                <p:cTn id="18" presetID="10" presetClass="entr" presetSubtype="0" fill="hold" grpId="0" nodeType="afterEffect">
                                  <p:stCondLst>
                                    <p:cond delay="0"/>
                                  </p:stCondLst>
                                  <p:childTnLst>
                                    <p:set>
                                      <p:cBhvr>
                                        <p:cTn id="19" dur="1" fill="hold">
                                          <p:stCondLst>
                                            <p:cond delay="0"/>
                                          </p:stCondLst>
                                        </p:cTn>
                                        <p:tgtEl>
                                          <p:spTgt spid="118"/>
                                        </p:tgtEl>
                                        <p:attrNameLst>
                                          <p:attrName>style.visibility</p:attrName>
                                        </p:attrNameLst>
                                      </p:cBhvr>
                                      <p:to>
                                        <p:strVal val="visible"/>
                                      </p:to>
                                    </p:set>
                                    <p:animEffect transition="in" filter="fade">
                                      <p:cBhvr>
                                        <p:cTn id="20" dur="500"/>
                                        <p:tgtEl>
                                          <p:spTgt spid="118"/>
                                        </p:tgtEl>
                                      </p:cBhvr>
                                    </p:animEffect>
                                  </p:childTnLst>
                                </p:cTn>
                              </p:par>
                            </p:childTnLst>
                          </p:cTn>
                        </p:par>
                        <p:par>
                          <p:cTn id="21" fill="hold">
                            <p:stCondLst>
                              <p:cond delay="4070"/>
                            </p:stCondLst>
                            <p:childTnLst>
                              <p:par>
                                <p:cTn id="22" presetID="10" presetClass="entr" presetSubtype="0" fill="hold" grpId="0" nodeType="afterEffect">
                                  <p:stCondLst>
                                    <p:cond delay="0"/>
                                  </p:stCondLst>
                                  <p:childTnLst>
                                    <p:set>
                                      <p:cBhvr>
                                        <p:cTn id="23" dur="1" fill="hold">
                                          <p:stCondLst>
                                            <p:cond delay="0"/>
                                          </p:stCondLst>
                                        </p:cTn>
                                        <p:tgtEl>
                                          <p:spTgt spid="119"/>
                                        </p:tgtEl>
                                        <p:attrNameLst>
                                          <p:attrName>style.visibility</p:attrName>
                                        </p:attrNameLst>
                                      </p:cBhvr>
                                      <p:to>
                                        <p:strVal val="visible"/>
                                      </p:to>
                                    </p:set>
                                    <p:animEffect transition="in" filter="fade">
                                      <p:cBhvr>
                                        <p:cTn id="24" dur="500"/>
                                        <p:tgtEl>
                                          <p:spTgt spid="119"/>
                                        </p:tgtEl>
                                      </p:cBhvr>
                                    </p:animEffect>
                                  </p:childTnLst>
                                </p:cTn>
                              </p:par>
                            </p:childTnLst>
                          </p:cTn>
                        </p:par>
                        <p:par>
                          <p:cTn id="25" fill="hold">
                            <p:stCondLst>
                              <p:cond delay="4570"/>
                            </p:stCondLst>
                            <p:childTnLst>
                              <p:par>
                                <p:cTn id="26" presetID="10" presetClass="entr" presetSubtype="0" fill="hold" grpId="0" nodeType="after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5070"/>
                            </p:stCondLst>
                            <p:childTnLst>
                              <p:par>
                                <p:cTn id="30" presetID="10" presetClass="entr" presetSubtype="0" fill="hold" grpId="0" nodeType="afterEffect">
                                  <p:stCondLst>
                                    <p:cond delay="0"/>
                                  </p:stCondLst>
                                  <p:childTnLst>
                                    <p:set>
                                      <p:cBhvr>
                                        <p:cTn id="31" dur="1" fill="hold">
                                          <p:stCondLst>
                                            <p:cond delay="0"/>
                                          </p:stCondLst>
                                        </p:cTn>
                                        <p:tgtEl>
                                          <p:spTgt spid="121"/>
                                        </p:tgtEl>
                                        <p:attrNameLst>
                                          <p:attrName>style.visibility</p:attrName>
                                        </p:attrNameLst>
                                      </p:cBhvr>
                                      <p:to>
                                        <p:strVal val="visible"/>
                                      </p:to>
                                    </p:set>
                                    <p:animEffect transition="in" filter="fade">
                                      <p:cBhvr>
                                        <p:cTn id="32" dur="500"/>
                                        <p:tgtEl>
                                          <p:spTgt spid="121"/>
                                        </p:tgtEl>
                                      </p:cBhvr>
                                    </p:animEffect>
                                  </p:childTnLst>
                                </p:cTn>
                              </p:par>
                            </p:childTnLst>
                          </p:cTn>
                        </p:par>
                        <p:par>
                          <p:cTn id="33" fill="hold">
                            <p:stCondLst>
                              <p:cond delay="5570"/>
                            </p:stCondLst>
                            <p:childTnLst>
                              <p:par>
                                <p:cTn id="34" presetID="10" presetClass="entr" presetSubtype="0" fill="hold" grpId="0" nodeType="afterEffect">
                                  <p:stCondLst>
                                    <p:cond delay="0"/>
                                  </p:stCondLst>
                                  <p:childTnLst>
                                    <p:set>
                                      <p:cBhvr>
                                        <p:cTn id="35" dur="1" fill="hold">
                                          <p:stCondLst>
                                            <p:cond delay="0"/>
                                          </p:stCondLst>
                                        </p:cTn>
                                        <p:tgtEl>
                                          <p:spTgt spid="122"/>
                                        </p:tgtEl>
                                        <p:attrNameLst>
                                          <p:attrName>style.visibility</p:attrName>
                                        </p:attrNameLst>
                                      </p:cBhvr>
                                      <p:to>
                                        <p:strVal val="visible"/>
                                      </p:to>
                                    </p:set>
                                    <p:animEffect transition="in" filter="fade">
                                      <p:cBhvr>
                                        <p:cTn id="36" dur="500"/>
                                        <p:tgtEl>
                                          <p:spTgt spid="122"/>
                                        </p:tgtEl>
                                      </p:cBhvr>
                                    </p:animEffect>
                                  </p:childTnLst>
                                </p:cTn>
                              </p:par>
                            </p:childTnLst>
                          </p:cTn>
                        </p:par>
                        <p:par>
                          <p:cTn id="37" fill="hold">
                            <p:stCondLst>
                              <p:cond delay="607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par>
                          <p:cTn id="41" fill="hold">
                            <p:stCondLst>
                              <p:cond delay="7070"/>
                            </p:stCondLst>
                            <p:childTnLst>
                              <p:par>
                                <p:cTn id="42" presetID="10" presetClass="entr" presetSubtype="0" fill="hold" grpId="0" nodeType="afterEffect">
                                  <p:stCondLst>
                                    <p:cond delay="0"/>
                                  </p:stCondLst>
                                  <p:childTnLst>
                                    <p:set>
                                      <p:cBhvr>
                                        <p:cTn id="43" dur="1" fill="hold">
                                          <p:stCondLst>
                                            <p:cond delay="0"/>
                                          </p:stCondLst>
                                        </p:cTn>
                                        <p:tgtEl>
                                          <p:spTgt spid="125"/>
                                        </p:tgtEl>
                                        <p:attrNameLst>
                                          <p:attrName>style.visibility</p:attrName>
                                        </p:attrNameLst>
                                      </p:cBhvr>
                                      <p:to>
                                        <p:strVal val="visible"/>
                                      </p:to>
                                    </p:set>
                                    <p:animEffect transition="in" filter="fade">
                                      <p:cBhvr>
                                        <p:cTn id="44" dur="500"/>
                                        <p:tgtEl>
                                          <p:spTgt spid="125"/>
                                        </p:tgtEl>
                                      </p:cBhvr>
                                    </p:animEffect>
                                  </p:childTnLst>
                                </p:cTn>
                              </p:par>
                            </p:childTnLst>
                          </p:cTn>
                        </p:par>
                        <p:par>
                          <p:cTn id="45" fill="hold">
                            <p:stCondLst>
                              <p:cond delay="7570"/>
                            </p:stCondLst>
                            <p:childTnLst>
                              <p:par>
                                <p:cTn id="46" presetID="10" presetClass="entr" presetSubtype="0" fill="hold" grpId="0"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500"/>
                                        <p:tgtEl>
                                          <p:spTgt spid="126"/>
                                        </p:tgtEl>
                                      </p:cBhvr>
                                    </p:animEffect>
                                  </p:childTnLst>
                                </p:cTn>
                              </p:par>
                            </p:childTnLst>
                          </p:cTn>
                        </p:par>
                        <p:par>
                          <p:cTn id="49" fill="hold">
                            <p:stCondLst>
                              <p:cond delay="8070"/>
                            </p:stCondLst>
                            <p:childTnLst>
                              <p:par>
                                <p:cTn id="50" presetID="10" presetClass="exit" presetSubtype="0" fill="hold" nodeType="afterEffect">
                                  <p:stCondLst>
                                    <p:cond delay="0"/>
                                  </p:stCondLst>
                                  <p:childTnLst>
                                    <p:animEffect transition="out" filter="fade">
                                      <p:cBhvr>
                                        <p:cTn id="51" dur="500"/>
                                        <p:tgtEl>
                                          <p:spTgt spid="124"/>
                                        </p:tgtEl>
                                      </p:cBhvr>
                                    </p:animEffect>
                                    <p:set>
                                      <p:cBhvr>
                                        <p:cTn id="52" dur="1" fill="hold">
                                          <p:stCondLst>
                                            <p:cond delay="499"/>
                                          </p:stCondLst>
                                        </p:cTn>
                                        <p:tgtEl>
                                          <p:spTgt spid="124"/>
                                        </p:tgtEl>
                                        <p:attrNameLst>
                                          <p:attrName>style.visibility</p:attrName>
                                        </p:attrNameLst>
                                      </p:cBhvr>
                                      <p:to>
                                        <p:strVal val="hidden"/>
                                      </p:to>
                                    </p:set>
                                  </p:childTnLst>
                                </p:cTn>
                              </p:par>
                            </p:childTnLst>
                          </p:cTn>
                        </p:par>
                        <p:par>
                          <p:cTn id="53" fill="hold">
                            <p:stCondLst>
                              <p:cond delay="8570"/>
                            </p:stCondLst>
                            <p:childTnLst>
                              <p:par>
                                <p:cTn id="54" presetID="10" presetClass="exit" presetSubtype="0" fill="hold" nodeType="after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9"/>
                                        </p:tgtEl>
                                        <p:attrNameLst>
                                          <p:attrName>style.visibility</p:attrName>
                                        </p:attrNameLst>
                                      </p:cBhvr>
                                      <p:to>
                                        <p:strVal val="visible"/>
                                      </p:to>
                                    </p:set>
                                    <p:animEffect transition="in" filter="fade">
                                      <p:cBhvr>
                                        <p:cTn id="61" dur="500"/>
                                        <p:tgtEl>
                                          <p:spTgt spid="129"/>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128"/>
                                        </p:tgtEl>
                                        <p:attrNameLst>
                                          <p:attrName>style.visibility</p:attrName>
                                        </p:attrNameLst>
                                      </p:cBhvr>
                                      <p:to>
                                        <p:strVal val="visible"/>
                                      </p:to>
                                    </p:set>
                                    <p:animEffect transition="in" filter="fade">
                                      <p:cBhvr>
                                        <p:cTn id="65" dur="500"/>
                                        <p:tgtEl>
                                          <p:spTgt spid="128"/>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30"/>
                                        </p:tgtEl>
                                        <p:attrNameLst>
                                          <p:attrName>style.visibility</p:attrName>
                                        </p:attrNameLst>
                                      </p:cBhvr>
                                      <p:to>
                                        <p:strVal val="visible"/>
                                      </p:to>
                                    </p:set>
                                    <p:animEffect transition="in" filter="fade">
                                      <p:cBhvr>
                                        <p:cTn id="69"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306">
                <p:cTn id="70" fill="hold" display="0">
                  <p:stCondLst>
                    <p:cond delay="indefinite"/>
                  </p:stCondLst>
                  <p:endCondLst>
                    <p:cond evt="onStopAudio" delay="0">
                      <p:tgtEl>
                        <p:sldTgt/>
                      </p:tgtEl>
                    </p:cond>
                  </p:endCondLst>
                </p:cTn>
                <p:tgtEl>
                  <p:spTgt spid="116"/>
                </p:tgtEl>
              </p:cMediaNode>
            </p:audio>
            <p:audio>
              <p:cMediaNode vol="25510">
                <p:cTn id="71" fill="hold" display="0">
                  <p:stCondLst>
                    <p:cond delay="indefinite"/>
                  </p:stCondLst>
                  <p:endCondLst>
                    <p:cond evt="onStopAudio" delay="0">
                      <p:tgtEl>
                        <p:sldTgt/>
                      </p:tgtEl>
                    </p:cond>
                  </p:endCondLst>
                </p:cTn>
                <p:tgtEl>
                  <p:spTgt spid="127"/>
                </p:tgtEl>
              </p:cMediaNode>
            </p:audio>
          </p:childTnLst>
        </p:cTn>
      </p:par>
    </p:tnLst>
    <p:bldLst>
      <p:bldP spid="117" grpId="0" animBg="1"/>
      <p:bldP spid="118" grpId="0" animBg="1"/>
      <p:bldP spid="119" grpId="0" animBg="1"/>
      <p:bldP spid="120" grpId="0" animBg="1"/>
      <p:bldP spid="121" grpId="0" animBg="1"/>
      <p:bldP spid="122" grpId="0" animBg="1"/>
      <p:bldP spid="123" grpId="0" animBg="1"/>
      <p:bldP spid="125" grpId="0" animBg="1"/>
      <p:bldP spid="1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1" name="Picture 10">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135" y="1451654"/>
            <a:ext cx="819503" cy="739473"/>
          </a:xfrm>
          <a:prstGeom prst="rect">
            <a:avLst/>
          </a:prstGeom>
        </p:spPr>
      </p:pic>
      <p:sp>
        <p:nvSpPr>
          <p:cNvPr id="14" name="Rounded Rectangle 4">
            <a:extLst>
              <a:ext uri="{FF2B5EF4-FFF2-40B4-BE49-F238E27FC236}">
                <a16:creationId xmlns:a16="http://schemas.microsoft.com/office/drawing/2014/main" id="{4172F504-2D71-4F54-9935-084BB4580DF0}"/>
              </a:ext>
            </a:extLst>
          </p:cNvPr>
          <p:cNvSpPr/>
          <p:nvPr/>
        </p:nvSpPr>
        <p:spPr>
          <a:xfrm>
            <a:off x="1787933" y="1359151"/>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DCB56173-C12C-49DE-91E4-A989B1C9661D}"/>
              </a:ext>
            </a:extLst>
          </p:cNvPr>
          <p:cNvSpPr txBox="1"/>
          <p:nvPr/>
        </p:nvSpPr>
        <p:spPr>
          <a:xfrm>
            <a:off x="1866938" y="1449775"/>
            <a:ext cx="8771428" cy="2308324"/>
          </a:xfrm>
          <a:prstGeom prst="rect">
            <a:avLst/>
          </a:prstGeom>
          <a:noFill/>
        </p:spPr>
        <p:txBody>
          <a:bodyPr wrap="square" rtlCol="0">
            <a:spAutoFit/>
          </a:bodyPr>
          <a:lstStyle/>
          <a:p>
            <a:pPr marL="0" marR="0" lvl="0" indent="0" defTabSz="526374"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err="1">
                <a:ln>
                  <a:noFill/>
                </a:ln>
                <a:solidFill>
                  <a:prstClr val="black"/>
                </a:solidFill>
                <a:effectLst/>
                <a:uLnTx/>
                <a:uFillTx/>
                <a:latin typeface="UTM Avo" panose="02040603050506020204" pitchFamily="18" charset="0"/>
              </a:rPr>
              <a:t>Câu</a:t>
            </a:r>
            <a:r>
              <a:rPr kumimoji="0" lang="en-US" sz="3600" b="1" i="0" u="sng" strike="noStrike" kern="1200" cap="none" spc="0" normalizeH="0" baseline="0" noProof="0">
                <a:ln>
                  <a:noFill/>
                </a:ln>
                <a:solidFill>
                  <a:prstClr val="black"/>
                </a:solidFill>
                <a:effectLst/>
                <a:uLnTx/>
                <a:uFillTx/>
                <a:latin typeface="UTM Avo" panose="02040603050506020204" pitchFamily="18" charset="0"/>
              </a:rPr>
              <a:t> 3:</a:t>
            </a:r>
            <a:r>
              <a:rPr kumimoji="0" lang="en-US" sz="3600" b="1" i="0" u="none" strike="noStrike" kern="1200" cap="none" spc="0" normalizeH="0" baseline="0" noProof="0">
                <a:ln>
                  <a:noFill/>
                </a:ln>
                <a:solidFill>
                  <a:prstClr val="black"/>
                </a:solidFill>
                <a:effectLst/>
                <a:uLnTx/>
                <a:uFillTx/>
                <a:latin typeface="UTM Avo" panose="02040603050506020204" pitchFamily="18" charset="0"/>
              </a:rPr>
              <a:t> </a:t>
            </a:r>
            <a:r>
              <a:rPr kumimoji="0" lang="en-US" sz="3600" i="0" u="none" strike="noStrike" kern="1200" cap="none" spc="0" normalizeH="0" baseline="0" noProof="0">
                <a:ln>
                  <a:noFill/>
                </a:ln>
                <a:solidFill>
                  <a:prstClr val="black"/>
                </a:solidFill>
                <a:effectLst/>
                <a:uLnTx/>
                <a:uFillTx/>
                <a:latin typeface="UTM Avo" panose="02040603050506020204" pitchFamily="18" charset="0"/>
              </a:rPr>
              <a:t>Trong câu</a:t>
            </a:r>
            <a:r>
              <a:rPr kumimoji="0" lang="en-US" sz="3600" i="0" u="none" strike="noStrike" kern="1200" cap="none" spc="0" normalizeH="0" noProof="0">
                <a:ln>
                  <a:noFill/>
                </a:ln>
                <a:solidFill>
                  <a:prstClr val="black"/>
                </a:solidFill>
                <a:effectLst/>
                <a:uLnTx/>
                <a:uFillTx/>
                <a:latin typeface="UTM Avo" panose="02040603050506020204" pitchFamily="18" charset="0"/>
              </a:rPr>
              <a:t> sau từ in đậm thuộc từ loại nào :</a:t>
            </a:r>
          </a:p>
          <a:p>
            <a:pPr lvl="0" algn="ctr" defTabSz="526374"/>
            <a:r>
              <a:rPr lang="vi-VN" sz="3600">
                <a:solidFill>
                  <a:prstClr val="black"/>
                </a:solidFill>
                <a:latin typeface="UTM Avo" panose="02040603050506020204" pitchFamily="18" charset="0"/>
              </a:rPr>
              <a:t> Chưa cần thay, lái trăm cây số nữa</a:t>
            </a:r>
          </a:p>
          <a:p>
            <a:pPr lvl="0" algn="ctr" defTabSz="526374"/>
            <a:r>
              <a:rPr lang="vi-VN" sz="3600">
                <a:solidFill>
                  <a:prstClr val="black"/>
                </a:solidFill>
                <a:latin typeface="UTM Avo" panose="02040603050506020204" pitchFamily="18" charset="0"/>
              </a:rPr>
              <a:t>Mưa ngừng, gió </a:t>
            </a:r>
            <a:r>
              <a:rPr lang="vi-VN" sz="3600" b="1">
                <a:solidFill>
                  <a:sysClr val="windowText" lastClr="000000"/>
                </a:solidFill>
                <a:latin typeface="UTM Avo" panose="02040603050506020204" pitchFamily="18" charset="0"/>
              </a:rPr>
              <a:t>lùa</a:t>
            </a:r>
            <a:r>
              <a:rPr lang="vi-VN" sz="3600">
                <a:solidFill>
                  <a:prstClr val="black"/>
                </a:solidFill>
                <a:latin typeface="UTM Avo" panose="02040603050506020204" pitchFamily="18" charset="0"/>
              </a:rPr>
              <a:t> mau khô thôi.</a:t>
            </a:r>
            <a:endParaRPr kumimoji="0" lang="en-US" sz="3600" b="1" i="0" u="none" strike="noStrike" kern="1200" cap="none" spc="0" normalizeH="0" baseline="0" noProof="0" dirty="0">
              <a:ln>
                <a:noFill/>
              </a:ln>
              <a:solidFill>
                <a:prstClr val="black"/>
              </a:solidFill>
              <a:effectLst/>
              <a:uLnTx/>
              <a:uFillTx/>
              <a:latin typeface="UTM Avo" panose="02040603050506020204" pitchFamily="18" charset="0"/>
            </a:endParaRPr>
          </a:p>
        </p:txBody>
      </p:sp>
      <p:sp>
        <p:nvSpPr>
          <p:cNvPr id="16" name="TextBox 15">
            <a:extLst>
              <a:ext uri="{FF2B5EF4-FFF2-40B4-BE49-F238E27FC236}">
                <a16:creationId xmlns:a16="http://schemas.microsoft.com/office/drawing/2014/main" id="{DCE5E30B-6B4F-4C61-82DE-DF1F84D895B0}"/>
              </a:ext>
            </a:extLst>
          </p:cNvPr>
          <p:cNvSpPr txBox="1"/>
          <p:nvPr/>
        </p:nvSpPr>
        <p:spPr>
          <a:xfrm>
            <a:off x="2186923" y="3995027"/>
            <a:ext cx="83815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A.Danh từ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B</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Động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rPr>
              <a:t>C</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r>
              <a:rPr lang="en-US" sz="4000">
                <a:solidFill>
                  <a:prstClr val="black"/>
                </a:solidFill>
                <a:latin typeface="UTM Avo" panose="02040603050506020204" pitchFamily="18" charset="0"/>
                <a:cs typeface="Arial" panose="020B0604020202020204" pitchFamily="34" charset="0"/>
              </a:rPr>
              <a:t>Tính từ</a:t>
            </a:r>
            <a:r>
              <a:rPr kumimoji="0" lang="en-US" sz="4000" b="0" i="0" u="none" strike="noStrike" kern="1200" cap="none" spc="0" normalizeH="0" baseline="0" noProof="0">
                <a:ln>
                  <a:noFill/>
                </a:ln>
                <a:solidFill>
                  <a:prstClr val="black"/>
                </a:solidFill>
                <a:effectLst/>
                <a:uLnTx/>
                <a:uFillTx/>
                <a:latin typeface="UTM Avo" panose="02040603050506020204" pitchFamily="18" charset="0"/>
                <a:ea typeface="+mn-ea"/>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4C99CCF-298D-4641-9572-2E32297B3B59}"/>
              </a:ext>
            </a:extLst>
          </p:cNvPr>
          <p:cNvSpPr txBox="1"/>
          <p:nvPr/>
        </p:nvSpPr>
        <p:spPr>
          <a:xfrm>
            <a:off x="5087988" y="3995027"/>
            <a:ext cx="31127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B. </a:t>
            </a:r>
            <a:r>
              <a:rPr lang="en-US" sz="4000">
                <a:solidFill>
                  <a:srgbClr val="FF0000"/>
                </a:solidFill>
                <a:latin typeface="UTM Avo" panose="02040603050506020204" pitchFamily="18" charset="0"/>
                <a:cs typeface="Arial" panose="020B0604020202020204" pitchFamily="34" charset="0"/>
              </a:rPr>
              <a:t>Động</a:t>
            </a:r>
            <a:r>
              <a:rPr kumimoji="0" lang="en-US" sz="4000" b="0"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từ</a:t>
            </a:r>
            <a:endParaRPr kumimoji="0" lang="en-US" sz="4000" b="0"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68704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085" fill="hold"/>
                                        <p:tgtEl>
                                          <p:spTgt spid="9"/>
                                        </p:tgtEl>
                                      </p:cBhvr>
                                    </p:cmd>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9388">
                <p:cTn id="22" fill="hold" display="0">
                  <p:stCondLst>
                    <p:cond delay="indefinite"/>
                  </p:stCondLst>
                  <p:endCondLst>
                    <p:cond evt="onStopAudio" delay="0">
                      <p:tgtEl>
                        <p:sldTgt/>
                      </p:tgtEl>
                    </p:cond>
                  </p:endCondLst>
                </p:cTn>
                <p:tgtEl>
                  <p:spTgt spid="9"/>
                </p:tgtEl>
              </p:cMediaNode>
            </p:audio>
          </p:childTnLst>
        </p:cTn>
      </p:par>
    </p:tnLst>
    <p:bldLst>
      <p:bldP spid="14" grpId="0" animBg="1"/>
      <p:bldP spid="15" grpId="0"/>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797</TotalTime>
  <Words>637</Words>
  <Application>Microsoft Office PowerPoint</Application>
  <PresentationFormat>Widescreen</PresentationFormat>
  <Paragraphs>87</Paragraphs>
  <Slides>31</Slides>
  <Notes>0</Notes>
  <HiddenSlides>0</HiddenSlides>
  <MMClips>10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47" baseType="lpstr">
      <vt:lpstr>微软雅黑</vt:lpstr>
      <vt:lpstr>#9Slide05 Phobia</vt:lpstr>
      <vt:lpstr>#9Slide07 Cadena</vt:lpstr>
      <vt:lpstr>Arial</vt:lpstr>
      <vt:lpstr>Calibri</vt:lpstr>
      <vt:lpstr>Calibri Light</vt:lpstr>
      <vt:lpstr>LNTH-LuoLuoNotangYuanTi 1</vt:lpstr>
      <vt:lpstr>SVN-Poky's</vt:lpstr>
      <vt:lpstr>UTM Avo</vt:lpstr>
      <vt:lpstr>UTM Fleur</vt:lpstr>
      <vt:lpstr>UVN Banh Mi</vt:lpstr>
      <vt:lpstr>Office Theme</vt:lpstr>
      <vt:lpstr>第一PPT，www.1ppt.com</vt:lpstr>
      <vt:lpstr>1_Office Theme</vt:lpstr>
      <vt:lpstr>1_Custom Design</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2</cp:revision>
  <dcterms:created xsi:type="dcterms:W3CDTF">2022-07-05T12:27:13Z</dcterms:created>
  <dcterms:modified xsi:type="dcterms:W3CDTF">2024-12-30T13:25:59Z</dcterms:modified>
  <cp:category>9Slide.vn</cp:category>
</cp:coreProperties>
</file>