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6"/>
  </p:notesMasterIdLst>
  <p:sldIdLst>
    <p:sldId id="3228" r:id="rId2"/>
    <p:sldId id="327" r:id="rId3"/>
    <p:sldId id="271" r:id="rId4"/>
    <p:sldId id="258" r:id="rId5"/>
    <p:sldId id="329" r:id="rId6"/>
    <p:sldId id="338" r:id="rId7"/>
    <p:sldId id="339" r:id="rId8"/>
    <p:sldId id="340" r:id="rId9"/>
    <p:sldId id="341" r:id="rId10"/>
    <p:sldId id="342" r:id="rId11"/>
    <p:sldId id="343" r:id="rId12"/>
    <p:sldId id="345" r:id="rId13"/>
    <p:sldId id="344" r:id="rId14"/>
    <p:sldId id="347" r:id="rId15"/>
    <p:sldId id="348" r:id="rId16"/>
    <p:sldId id="349" r:id="rId17"/>
    <p:sldId id="350" r:id="rId18"/>
    <p:sldId id="351" r:id="rId19"/>
    <p:sldId id="352" r:id="rId20"/>
    <p:sldId id="3226" r:id="rId21"/>
    <p:sldId id="3227" r:id="rId22"/>
    <p:sldId id="336" r:id="rId23"/>
    <p:sldId id="337" r:id="rId24"/>
    <p:sldId id="3229"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22344"/>
    <a:srgbClr val="2C6AA5"/>
    <a:srgbClr val="DF5BC3"/>
    <a:srgbClr val="F49F76"/>
    <a:srgbClr val="EC90AF"/>
    <a:srgbClr val="C890DC"/>
    <a:srgbClr val="FFC9DF"/>
    <a:srgbClr val="D1B3E5"/>
    <a:srgbClr val="36C5CD"/>
    <a:srgbClr val="43D2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2" autoAdjust="0"/>
    <p:restoredTop sz="89484" autoAdjust="0"/>
  </p:normalViewPr>
  <p:slideViewPr>
    <p:cSldViewPr snapToGrid="0" showGuides="1">
      <p:cViewPr varScale="1">
        <p:scale>
          <a:sx n="84" d="100"/>
          <a:sy n="84" d="100"/>
        </p:scale>
        <p:origin x="300" y="96"/>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87F19B-28FA-468B-9F24-5912CC2C0850}" type="datetimeFigureOut">
              <a:rPr lang="zh-CN" altLang="en-US" smtClean="0"/>
              <a:t>2024/12/30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9A887B-7EFF-4973-B9AF-143D249218BA}" type="slidenum">
              <a:rPr lang="zh-CN" altLang="en-US" smtClean="0"/>
              <a:t>‹#›</a:t>
            </a:fld>
            <a:endParaRPr lang="zh-CN" altLang="en-US"/>
          </a:p>
        </p:txBody>
      </p:sp>
    </p:spTree>
    <p:extLst>
      <p:ext uri="{BB962C8B-B14F-4D97-AF65-F5344CB8AC3E}">
        <p14:creationId xmlns:p14="http://schemas.microsoft.com/office/powerpoint/2010/main" val="686500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DD61E-07C6-4ACC-AD5C-C6E3E9ADE86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9934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09181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2024/12/30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276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2024/12/30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6587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2024/12/30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32673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752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842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255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2024/12/30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83265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2024/12/30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54724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2024/12/30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0773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2024/12/30</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32849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2024/12/30</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27684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2024/12/30</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7364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2024/12/30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61608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2024/12/30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6298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6"/>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CD1E2D4E-FD86-4073-8296-F06F585743C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A99288BD-8563-7596-0C55-79D5A75C78AD}"/>
              </a:ext>
            </a:extLst>
          </p:cNvPr>
          <p:cNvGrpSpPr/>
          <p:nvPr userDrawn="1"/>
        </p:nvGrpSpPr>
        <p:grpSpPr>
          <a:xfrm>
            <a:off x="-3747675" y="-122180"/>
            <a:ext cx="4270421" cy="2157739"/>
            <a:chOff x="5519825" y="2343130"/>
            <a:chExt cx="3958661" cy="2501825"/>
          </a:xfrm>
        </p:grpSpPr>
        <p:grpSp>
          <p:nvGrpSpPr>
            <p:cNvPr id="3" name="Group 2">
              <a:extLst>
                <a:ext uri="{FF2B5EF4-FFF2-40B4-BE49-F238E27FC236}">
                  <a16:creationId xmlns:a16="http://schemas.microsoft.com/office/drawing/2014/main" id="{8E529C65-4AA2-3B4B-1188-8EAECA126A4C}"/>
                </a:ext>
              </a:extLst>
            </p:cNvPr>
            <p:cNvGrpSpPr/>
            <p:nvPr userDrawn="1"/>
          </p:nvGrpSpPr>
          <p:grpSpPr>
            <a:xfrm>
              <a:off x="5519825" y="2343130"/>
              <a:ext cx="3958661" cy="2501825"/>
              <a:chOff x="6278216" y="1917262"/>
              <a:chExt cx="4339742" cy="2928084"/>
            </a:xfrm>
          </p:grpSpPr>
          <p:sp>
            <p:nvSpPr>
              <p:cNvPr id="6" name="Freeform: Shape 5">
                <a:extLst>
                  <a:ext uri="{FF2B5EF4-FFF2-40B4-BE49-F238E27FC236}">
                    <a16:creationId xmlns:a16="http://schemas.microsoft.com/office/drawing/2014/main" id="{A57911B4-FC86-87FA-09E1-CEA1D767CC07}"/>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2FB26329-E1DC-C59B-05EC-29B6AF063DAD}"/>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8" name="TextBox 7">
                <a:extLst>
                  <a:ext uri="{FF2B5EF4-FFF2-40B4-BE49-F238E27FC236}">
                    <a16:creationId xmlns:a16="http://schemas.microsoft.com/office/drawing/2014/main" id="{65B5ECAA-22F7-9490-7573-5C3CDAFD4B70}"/>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pic>
          <p:nvPicPr>
            <p:cNvPr id="5" name="Picture 4">
              <a:extLst>
                <a:ext uri="{FF2B5EF4-FFF2-40B4-BE49-F238E27FC236}">
                  <a16:creationId xmlns:a16="http://schemas.microsoft.com/office/drawing/2014/main" id="{C3FB9CD8-E631-FCA5-9338-00E7EBDB2F3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1022159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7" r:id="rId13"/>
    <p:sldLayoutId id="2147483676" r:id="rId14"/>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25400" y="120100"/>
          <a:ext cx="12192000" cy="7399820"/>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25400" y="120100"/>
                        <a:ext cx="12192000" cy="7399820"/>
                      </a:xfrm>
                      <a:prstGeom prst="rect">
                        <a:avLst/>
                      </a:prstGeom>
                    </p:spPr>
                  </p:pic>
                </p:oleObj>
              </mc:Fallback>
            </mc:AlternateContent>
          </a:graphicData>
        </a:graphic>
      </p:graphicFrame>
      <p:grpSp>
        <p:nvGrpSpPr>
          <p:cNvPr id="12" name="Group 11">
            <a:extLst>
              <a:ext uri="{FF2B5EF4-FFF2-40B4-BE49-F238E27FC236}">
                <a16:creationId xmlns:a16="http://schemas.microsoft.com/office/drawing/2014/main" id="{15B4267C-93DF-E158-3930-07DFB6AA78BA}"/>
              </a:ext>
            </a:extLst>
          </p:cNvPr>
          <p:cNvGrpSpPr/>
          <p:nvPr/>
        </p:nvGrpSpPr>
        <p:grpSpPr>
          <a:xfrm>
            <a:off x="7033846" y="2402656"/>
            <a:ext cx="4270421" cy="2157739"/>
            <a:chOff x="5519825" y="2343130"/>
            <a:chExt cx="3958661" cy="2501825"/>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19825" y="2343130"/>
              <a:ext cx="3958661" cy="2501825"/>
              <a:chOff x="6278216" y="1917262"/>
              <a:chExt cx="4339742" cy="2928084"/>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pic>
          <p:nvPicPr>
            <p:cNvPr id="14" name="Picture 13">
              <a:extLst>
                <a:ext uri="{FF2B5EF4-FFF2-40B4-BE49-F238E27FC236}">
                  <a16:creationId xmlns:a16="http://schemas.microsoft.com/office/drawing/2014/main" id="{046E759C-CF83-A4C3-C1EC-D8A7BBA6E0C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222304517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形 1">
            <a:extLst>
              <a:ext uri="{FF2B5EF4-FFF2-40B4-BE49-F238E27FC236}">
                <a16:creationId xmlns:a16="http://schemas.microsoft.com/office/drawing/2014/main" id="{889A3C20-859E-F564-8F78-FA7BFF8C80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46" y="115194"/>
            <a:ext cx="6644935" cy="3623859"/>
          </a:xfrm>
          <a:prstGeom prst="rect">
            <a:avLst/>
          </a:prstGeom>
          <a:effectLst>
            <a:outerShdw blurRad="25400" algn="ctr" rotWithShape="0">
              <a:prstClr val="black">
                <a:alpha val="70000"/>
              </a:prstClr>
            </a:outerShdw>
          </a:effectLst>
        </p:spPr>
      </p:pic>
      <p:sp>
        <p:nvSpPr>
          <p:cNvPr id="2" name="TextBox 1">
            <a:extLst>
              <a:ext uri="{FF2B5EF4-FFF2-40B4-BE49-F238E27FC236}">
                <a16:creationId xmlns:a16="http://schemas.microsoft.com/office/drawing/2014/main" id="{10489417-93A1-8A84-3FBF-F225E1C93723}"/>
              </a:ext>
            </a:extLst>
          </p:cNvPr>
          <p:cNvSpPr txBox="1"/>
          <p:nvPr/>
        </p:nvSpPr>
        <p:spPr>
          <a:xfrm>
            <a:off x="971847" y="468019"/>
            <a:ext cx="4581068" cy="254191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a:ln>
                  <a:noFill/>
                </a:ln>
                <a:solidFill>
                  <a:schemeClr val="accent2">
                    <a:lumMod val="75000"/>
                  </a:schemeClr>
                </a:solidFill>
                <a:effectLst/>
                <a:uLnTx/>
                <a:uFillTx/>
                <a:latin typeface="iCiel Crocante" panose="02000000000000000000" pitchFamily="50" charset="0"/>
                <a:ea typeface="+mn-ea"/>
                <a:cs typeface="+mn-cs"/>
              </a:rPr>
              <a:t>cHIA SẺ</a:t>
            </a:r>
            <a:r>
              <a:rPr kumimoji="0" lang="en-US" sz="6000" b="0" i="0" u="none" strike="noStrike" kern="1200" cap="none" spc="0" normalizeH="0" noProof="0">
                <a:ln>
                  <a:noFill/>
                </a:ln>
                <a:solidFill>
                  <a:schemeClr val="accent2">
                    <a:lumMod val="75000"/>
                  </a:schemeClr>
                </a:solidFill>
                <a:effectLst/>
                <a:uLnTx/>
                <a:uFillTx/>
                <a:latin typeface="iCiel Crocante" panose="02000000000000000000" pitchFamily="50" charset="0"/>
                <a:ea typeface="+mn-ea"/>
                <a:cs typeface="+mn-cs"/>
              </a:rPr>
              <a:t> TRƯỚC LỚP </a:t>
            </a:r>
            <a:endParaRPr kumimoji="0" lang="en-US" sz="6000" b="0" i="0" u="none" strike="noStrike" kern="1200" cap="none" spc="0" normalizeH="0" baseline="0" noProof="0" dirty="0">
              <a:ln>
                <a:noFill/>
              </a:ln>
              <a:solidFill>
                <a:schemeClr val="accent2">
                  <a:lumMod val="75000"/>
                </a:schemeClr>
              </a:solidFill>
              <a:effectLst/>
              <a:uLnTx/>
              <a:uFillTx/>
              <a:latin typeface="iCiel Crocante" panose="02000000000000000000" pitchFamily="50" charset="0"/>
              <a:ea typeface="+mn-ea"/>
              <a:cs typeface="+mn-cs"/>
            </a:endParaRPr>
          </a:p>
        </p:txBody>
      </p:sp>
      <p:pic>
        <p:nvPicPr>
          <p:cNvPr id="27" name="Picture 3">
            <a:extLst>
              <a:ext uri="{FF2B5EF4-FFF2-40B4-BE49-F238E27FC236}">
                <a16:creationId xmlns:a16="http://schemas.microsoft.com/office/drawing/2014/main" id="{D478F8E5-5A78-CE34-F5F9-BC58593F5350}"/>
              </a:ext>
            </a:extLst>
          </p:cNvPr>
          <p:cNvPicPr>
            <a:picLocks noChangeAspect="1"/>
          </p:cNvPicPr>
          <p:nvPr/>
        </p:nvPicPr>
        <p:blipFill>
          <a:blip r:embed="rId5"/>
          <a:srcRect/>
          <a:stretch>
            <a:fillRect/>
          </a:stretch>
        </p:blipFill>
        <p:spPr>
          <a:xfrm>
            <a:off x="4505594" y="2048212"/>
            <a:ext cx="7047310" cy="4809788"/>
          </a:xfrm>
          <a:prstGeom prst="rect">
            <a:avLst/>
          </a:prstGeom>
        </p:spPr>
      </p:pic>
    </p:spTree>
    <p:extLst>
      <p:ext uri="{BB962C8B-B14F-4D97-AF65-F5344CB8AC3E}">
        <p14:creationId xmlns:p14="http://schemas.microsoft.com/office/powerpoint/2010/main" val="2570116159"/>
      </p:ext>
    </p:extLst>
  </p:cSld>
  <p:clrMapOvr>
    <a:overrideClrMapping bg1="lt1" tx1="dk1" bg2="lt2" tx2="dk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1DEA6392-744B-4371-810D-B545630B75D5}"/>
              </a:ext>
            </a:extLst>
          </p:cNvPr>
          <p:cNvSpPr/>
          <p:nvPr/>
        </p:nvSpPr>
        <p:spPr>
          <a:xfrm>
            <a:off x="260555" y="152181"/>
            <a:ext cx="11670890" cy="6553638"/>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Hình ảnh 11">
            <a:extLst>
              <a:ext uri="{FF2B5EF4-FFF2-40B4-BE49-F238E27FC236}">
                <a16:creationId xmlns:a16="http://schemas.microsoft.com/office/drawing/2014/main" id="{1A8479A4-E516-9028-91F0-A480314D3D48}"/>
              </a:ext>
            </a:extLst>
          </p:cNvPr>
          <p:cNvPicPr>
            <a:picLocks noChangeAspect="1"/>
          </p:cNvPicPr>
          <p:nvPr/>
        </p:nvPicPr>
        <p:blipFill>
          <a:blip r:embed="rId3"/>
          <a:stretch>
            <a:fillRect/>
          </a:stretch>
        </p:blipFill>
        <p:spPr>
          <a:xfrm>
            <a:off x="177892" y="-425845"/>
            <a:ext cx="1827613" cy="1720645"/>
          </a:xfrm>
          <a:prstGeom prst="rect">
            <a:avLst/>
          </a:prstGeom>
        </p:spPr>
      </p:pic>
      <p:sp>
        <p:nvSpPr>
          <p:cNvPr id="10" name="TextBox 9">
            <a:extLst>
              <a:ext uri="{FF2B5EF4-FFF2-40B4-BE49-F238E27FC236}">
                <a16:creationId xmlns:a16="http://schemas.microsoft.com/office/drawing/2014/main" id="{7727A1E3-4DAF-4A9B-83C5-58E90046DC85}"/>
              </a:ext>
            </a:extLst>
          </p:cNvPr>
          <p:cNvSpPr txBox="1"/>
          <p:nvPr/>
        </p:nvSpPr>
        <p:spPr>
          <a:xfrm>
            <a:off x="729907" y="519510"/>
            <a:ext cx="8304489" cy="6186309"/>
          </a:xfrm>
          <a:prstGeom prst="rect">
            <a:avLst/>
          </a:prstGeom>
          <a:noFill/>
        </p:spPr>
        <p:txBody>
          <a:bodyPr wrap="square" rtlCol="0">
            <a:spAutoFit/>
          </a:bodyPr>
          <a:lstStyle/>
          <a:p>
            <a:pPr algn="just"/>
            <a:r>
              <a:rPr lang="en-US">
                <a:solidFill>
                  <a:srgbClr val="002060"/>
                </a:solidFill>
                <a:latin typeface="Arial" panose="020B0604020202020204" pitchFamily="34" charset="0"/>
                <a:cs typeface="Arial" panose="020B0604020202020204" pitchFamily="34" charset="0"/>
              </a:rPr>
              <a:t>	        </a:t>
            </a:r>
            <a:r>
              <a:rPr lang="en-US" i="1">
                <a:solidFill>
                  <a:srgbClr val="002060"/>
                </a:solidFill>
                <a:latin typeface="Arial" panose="020B0604020202020204" pitchFamily="34" charset="0"/>
                <a:cs typeface="Arial" panose="020B0604020202020204" pitchFamily="34" charset="0"/>
              </a:rPr>
              <a:t>Thành phố Hồ Chí Minh, ngày 14 tháng 10 năm 2023</a:t>
            </a:r>
          </a:p>
          <a:p>
            <a:pPr algn="just"/>
            <a:r>
              <a:rPr lang="en-US">
                <a:solidFill>
                  <a:srgbClr val="002060"/>
                </a:solidFill>
                <a:latin typeface="Arial" panose="020B0604020202020204" pitchFamily="34" charset="0"/>
                <a:cs typeface="Arial" panose="020B0604020202020204" pitchFamily="34" charset="0"/>
              </a:rPr>
              <a:t>	</a:t>
            </a:r>
          </a:p>
          <a:p>
            <a:pPr algn="just"/>
            <a:r>
              <a:rPr lang="en-US">
                <a:solidFill>
                  <a:srgbClr val="002060"/>
                </a:solidFill>
                <a:latin typeface="Arial" panose="020B0604020202020204" pitchFamily="34" charset="0"/>
                <a:cs typeface="Arial" panose="020B0604020202020204" pitchFamily="34" charset="0"/>
              </a:rPr>
              <a:t>	 Ông bà kính mến!</a:t>
            </a:r>
          </a:p>
          <a:p>
            <a:pPr algn="just"/>
            <a:r>
              <a:rPr lang="en-US">
                <a:solidFill>
                  <a:srgbClr val="002060"/>
                </a:solidFill>
                <a:latin typeface="Arial" panose="020B0604020202020204" pitchFamily="34" charset="0"/>
                <a:cs typeface="Arial" panose="020B0604020202020204" pitchFamily="34" charset="0"/>
              </a:rPr>
              <a:t>	</a:t>
            </a:r>
          </a:p>
          <a:p>
            <a:pPr algn="just"/>
            <a:r>
              <a:rPr lang="en-US">
                <a:solidFill>
                  <a:srgbClr val="002060"/>
                </a:solidFill>
                <a:latin typeface="Arial" panose="020B0604020202020204" pitchFamily="34" charset="0"/>
                <a:cs typeface="Arial" panose="020B0604020202020204" pitchFamily="34" charset="0"/>
              </a:rPr>
              <a:t>	</a:t>
            </a:r>
            <a:r>
              <a:rPr lang="vi-VN">
                <a:solidFill>
                  <a:srgbClr val="002060"/>
                </a:solidFill>
                <a:latin typeface="Arial" panose="020B0604020202020204" pitchFamily="34" charset="0"/>
                <a:cs typeface="Arial" panose="020B0604020202020204" pitchFamily="34" charset="0"/>
              </a:rPr>
              <a:t>Thế là cháu về lại thành phố đã được hơn hai tháng rồi. Cháu rất nhớ ông bà và những ngày hè ở quê.</a:t>
            </a:r>
          </a:p>
          <a:p>
            <a:pPr algn="just"/>
            <a:r>
              <a:rPr lang="en-US">
                <a:solidFill>
                  <a:srgbClr val="002060"/>
                </a:solidFill>
                <a:latin typeface="Arial" panose="020B0604020202020204" pitchFamily="34" charset="0"/>
                <a:cs typeface="Arial" panose="020B0604020202020204" pitchFamily="34" charset="0"/>
              </a:rPr>
              <a:t>	</a:t>
            </a:r>
          </a:p>
          <a:p>
            <a:pPr algn="just"/>
            <a:r>
              <a:rPr lang="en-US">
                <a:solidFill>
                  <a:srgbClr val="002060"/>
                </a:solidFill>
                <a:latin typeface="Arial" panose="020B0604020202020204" pitchFamily="34" charset="0"/>
                <a:cs typeface="Arial" panose="020B0604020202020204" pitchFamily="34" charset="0"/>
              </a:rPr>
              <a:t>	</a:t>
            </a:r>
            <a:r>
              <a:rPr lang="vi-VN">
                <a:solidFill>
                  <a:srgbClr val="002060"/>
                </a:solidFill>
                <a:latin typeface="Arial" panose="020B0604020202020204" pitchFamily="34" charset="0"/>
                <a:cs typeface="Arial" panose="020B0604020202020204" pitchFamily="34" charset="0"/>
              </a:rPr>
              <a:t>Dạo này ông bà có khoẻ không ạ? Buổi sáng, ông bà vẫn đi bộ tập  thể dục đều chứ ạ? Giàn mướp ở bờ ao mà ông bắc khi cháu về chắc nhiều hoa lắm rồi ông nhỉ? Còn con lợn út chắc đã lớn hơn nhiều rồi phải không hả bà? </a:t>
            </a:r>
            <a:endParaRPr lang="en-US">
              <a:solidFill>
                <a:srgbClr val="002060"/>
              </a:solidFill>
              <a:latin typeface="Arial" panose="020B0604020202020204" pitchFamily="34" charset="0"/>
              <a:cs typeface="Arial" panose="020B0604020202020204" pitchFamily="34" charset="0"/>
            </a:endParaRPr>
          </a:p>
          <a:p>
            <a:pPr algn="just"/>
            <a:r>
              <a:rPr lang="en-US">
                <a:solidFill>
                  <a:srgbClr val="002060"/>
                </a:solidFill>
                <a:latin typeface="Arial" panose="020B0604020202020204" pitchFamily="34" charset="0"/>
                <a:cs typeface="Arial" panose="020B0604020202020204" pitchFamily="34" charset="0"/>
              </a:rPr>
              <a:t>	</a:t>
            </a:r>
          </a:p>
          <a:p>
            <a:pPr algn="just"/>
            <a:r>
              <a:rPr lang="en-US">
                <a:solidFill>
                  <a:srgbClr val="002060"/>
                </a:solidFill>
                <a:latin typeface="Arial" panose="020B0604020202020204" pitchFamily="34" charset="0"/>
                <a:cs typeface="Arial" panose="020B0604020202020204" pitchFamily="34" charset="0"/>
              </a:rPr>
              <a:t>	</a:t>
            </a:r>
            <a:r>
              <a:rPr lang="vi-VN">
                <a:solidFill>
                  <a:srgbClr val="002060"/>
                </a:solidFill>
                <a:latin typeface="Arial" panose="020B0604020202020204" pitchFamily="34" charset="0"/>
                <a:cs typeface="Arial" panose="020B0604020202020204" pitchFamily="34" charset="0"/>
              </a:rPr>
              <a:t>Cả nhà cháu vẫn bình thường. Dạo này, bố mẹ cháu ít đi công tác hơn trước. Còn hai anh em cháu vẫn luôn cố gắng học tập tốt. Cháu đã tập hợp được hơn 50 quyển sách để sắp tới gửi về làm tủ sách ở đình làng.</a:t>
            </a:r>
          </a:p>
          <a:p>
            <a:pPr algn="just"/>
            <a:endParaRPr lang="en-US">
              <a:solidFill>
                <a:srgbClr val="002060"/>
              </a:solidFill>
              <a:latin typeface="Arial" panose="020B0604020202020204" pitchFamily="34" charset="0"/>
              <a:cs typeface="Arial" panose="020B0604020202020204" pitchFamily="34" charset="0"/>
            </a:endParaRPr>
          </a:p>
          <a:p>
            <a:pPr algn="just"/>
            <a:r>
              <a:rPr lang="en-US">
                <a:solidFill>
                  <a:srgbClr val="002060"/>
                </a:solidFill>
                <a:latin typeface="Arial" panose="020B0604020202020204" pitchFamily="34" charset="0"/>
                <a:cs typeface="Arial" panose="020B0604020202020204" pitchFamily="34" charset="0"/>
              </a:rPr>
              <a:t>	</a:t>
            </a:r>
            <a:r>
              <a:rPr lang="vi-VN">
                <a:solidFill>
                  <a:srgbClr val="002060"/>
                </a:solidFill>
                <a:latin typeface="Arial" panose="020B0604020202020204" pitchFamily="34" charset="0"/>
                <a:cs typeface="Arial" panose="020B0604020202020204" pitchFamily="34" charset="0"/>
              </a:rPr>
              <a:t>Cháu mong nhanh đến cuối năm để được về thăm ông bà và dự đám cưới của cô Lâm, chú Khang.</a:t>
            </a:r>
            <a:endParaRPr lang="en-US">
              <a:solidFill>
                <a:srgbClr val="002060"/>
              </a:solidFill>
              <a:latin typeface="Arial" panose="020B0604020202020204" pitchFamily="34" charset="0"/>
              <a:cs typeface="Arial" panose="020B0604020202020204" pitchFamily="34" charset="0"/>
            </a:endParaRPr>
          </a:p>
          <a:p>
            <a:pPr algn="just"/>
            <a:endParaRPr lang="en-US">
              <a:solidFill>
                <a:srgbClr val="002060"/>
              </a:solidFill>
              <a:latin typeface="Arial" panose="020B0604020202020204" pitchFamily="34" charset="0"/>
              <a:cs typeface="Arial" panose="020B0604020202020204" pitchFamily="34" charset="0"/>
            </a:endParaRPr>
          </a:p>
          <a:p>
            <a:pPr algn="just"/>
            <a:r>
              <a:rPr lang="en-US">
                <a:solidFill>
                  <a:srgbClr val="002060"/>
                </a:solidFill>
                <a:latin typeface="Arial" panose="020B0604020202020204" pitchFamily="34" charset="0"/>
                <a:cs typeface="Arial" panose="020B0604020202020204" pitchFamily="34" charset="0"/>
              </a:rPr>
              <a:t>	Cháu kính chúc ông bà luôn mạnh khoẻ!</a:t>
            </a:r>
          </a:p>
          <a:p>
            <a:pPr algn="just"/>
            <a:r>
              <a:rPr lang="en-US">
                <a:solidFill>
                  <a:srgbClr val="002060"/>
                </a:solidFill>
                <a:latin typeface="Arial" panose="020B0604020202020204" pitchFamily="34" charset="0"/>
                <a:cs typeface="Arial" panose="020B0604020202020204" pitchFamily="34" charset="0"/>
              </a:rPr>
              <a:t>						Cháu của ông bà</a:t>
            </a:r>
          </a:p>
          <a:p>
            <a:pPr algn="just"/>
            <a:r>
              <a:rPr lang="en-US">
                <a:solidFill>
                  <a:srgbClr val="002060"/>
                </a:solidFill>
                <a:latin typeface="Arial" panose="020B0604020202020204" pitchFamily="34" charset="0"/>
                <a:cs typeface="Arial" panose="020B0604020202020204" pitchFamily="34" charset="0"/>
              </a:rPr>
              <a:t> 				      		         Thành</a:t>
            </a:r>
          </a:p>
          <a:p>
            <a:pPr algn="just"/>
            <a:r>
              <a:rPr lang="en-US">
                <a:solidFill>
                  <a:srgbClr val="002060"/>
                </a:solidFill>
                <a:latin typeface="Arial" panose="020B0604020202020204" pitchFamily="34" charset="0"/>
                <a:cs typeface="Arial" panose="020B0604020202020204" pitchFamily="34" charset="0"/>
              </a:rPr>
              <a:t> 				`		Nguyễn Duy Thành</a:t>
            </a:r>
          </a:p>
        </p:txBody>
      </p:sp>
      <p:cxnSp>
        <p:nvCxnSpPr>
          <p:cNvPr id="11" name="Straight Arrow Connector 10">
            <a:extLst>
              <a:ext uri="{FF2B5EF4-FFF2-40B4-BE49-F238E27FC236}">
                <a16:creationId xmlns:a16="http://schemas.microsoft.com/office/drawing/2014/main" id="{1F322428-BF71-4854-9B28-716E69C82FC3}"/>
              </a:ext>
            </a:extLst>
          </p:cNvPr>
          <p:cNvCxnSpPr/>
          <p:nvPr/>
        </p:nvCxnSpPr>
        <p:spPr>
          <a:xfrm>
            <a:off x="7851770" y="643794"/>
            <a:ext cx="749147"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71CAE06-362C-4FE4-AA14-E691CE310BB3}"/>
              </a:ext>
            </a:extLst>
          </p:cNvPr>
          <p:cNvSpPr txBox="1"/>
          <p:nvPr/>
        </p:nvSpPr>
        <p:spPr>
          <a:xfrm>
            <a:off x="8686898" y="316474"/>
            <a:ext cx="1827614" cy="707886"/>
          </a:xfrm>
          <a:prstGeom prst="rect">
            <a:avLst/>
          </a:prstGeom>
          <a:noFill/>
        </p:spPr>
        <p:txBody>
          <a:bodyPr wrap="square" rtlCol="0">
            <a:spAutoFit/>
          </a:bodyPr>
          <a:lstStyle/>
          <a:p>
            <a:r>
              <a:rPr lang="vi-VN" sz="2000">
                <a:solidFill>
                  <a:srgbClr val="FF0000"/>
                </a:solidFill>
              </a:rPr>
              <a:t>Địa điểm, thời gian viết thư</a:t>
            </a:r>
            <a:endParaRPr lang="en-US" sz="2000">
              <a:solidFill>
                <a:srgbClr val="FF0000"/>
              </a:solidFill>
            </a:endParaRPr>
          </a:p>
        </p:txBody>
      </p:sp>
      <p:cxnSp>
        <p:nvCxnSpPr>
          <p:cNvPr id="14" name="Straight Arrow Connector 13">
            <a:extLst>
              <a:ext uri="{FF2B5EF4-FFF2-40B4-BE49-F238E27FC236}">
                <a16:creationId xmlns:a16="http://schemas.microsoft.com/office/drawing/2014/main" id="{6AB66D47-6E45-498D-852F-A7173C01D584}"/>
              </a:ext>
            </a:extLst>
          </p:cNvPr>
          <p:cNvCxnSpPr>
            <a:cxnSpLocks/>
          </p:cNvCxnSpPr>
          <p:nvPr/>
        </p:nvCxnSpPr>
        <p:spPr>
          <a:xfrm>
            <a:off x="7637038" y="1256559"/>
            <a:ext cx="1049860"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DE6F124-602C-482A-8BEA-4AE19619DE6F}"/>
              </a:ext>
            </a:extLst>
          </p:cNvPr>
          <p:cNvSpPr txBox="1"/>
          <p:nvPr/>
        </p:nvSpPr>
        <p:spPr>
          <a:xfrm>
            <a:off x="8768412" y="1027341"/>
            <a:ext cx="2000369" cy="400110"/>
          </a:xfrm>
          <a:prstGeom prst="rect">
            <a:avLst/>
          </a:prstGeom>
          <a:noFill/>
        </p:spPr>
        <p:txBody>
          <a:bodyPr wrap="square" rtlCol="0">
            <a:spAutoFit/>
          </a:bodyPr>
          <a:lstStyle/>
          <a:p>
            <a:r>
              <a:rPr lang="vi-VN" sz="2000">
                <a:solidFill>
                  <a:srgbClr val="FF0000"/>
                </a:solidFill>
              </a:rPr>
              <a:t>Lời xưng hô</a:t>
            </a:r>
            <a:endParaRPr lang="en-US" sz="2000">
              <a:solidFill>
                <a:srgbClr val="FF0000"/>
              </a:solidFill>
            </a:endParaRPr>
          </a:p>
        </p:txBody>
      </p:sp>
      <p:cxnSp>
        <p:nvCxnSpPr>
          <p:cNvPr id="17" name="Straight Arrow Connector 16">
            <a:extLst>
              <a:ext uri="{FF2B5EF4-FFF2-40B4-BE49-F238E27FC236}">
                <a16:creationId xmlns:a16="http://schemas.microsoft.com/office/drawing/2014/main" id="{EBB0743C-2CAE-42B0-95D4-DD3E81376CA4}"/>
              </a:ext>
            </a:extLst>
          </p:cNvPr>
          <p:cNvCxnSpPr>
            <a:cxnSpLocks/>
          </p:cNvCxnSpPr>
          <p:nvPr/>
        </p:nvCxnSpPr>
        <p:spPr>
          <a:xfrm>
            <a:off x="9034396" y="1812593"/>
            <a:ext cx="832293"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300BC4A-8385-4143-BD29-420C69D288D9}"/>
              </a:ext>
            </a:extLst>
          </p:cNvPr>
          <p:cNvSpPr txBox="1"/>
          <p:nvPr/>
        </p:nvSpPr>
        <p:spPr>
          <a:xfrm>
            <a:off x="9949352" y="1627192"/>
            <a:ext cx="2000369" cy="400110"/>
          </a:xfrm>
          <a:prstGeom prst="rect">
            <a:avLst/>
          </a:prstGeom>
          <a:noFill/>
        </p:spPr>
        <p:txBody>
          <a:bodyPr wrap="square" rtlCol="0">
            <a:spAutoFit/>
          </a:bodyPr>
          <a:lstStyle/>
          <a:p>
            <a:r>
              <a:rPr lang="vi-VN" sz="2000">
                <a:solidFill>
                  <a:srgbClr val="FF0000"/>
                </a:solidFill>
              </a:rPr>
              <a:t>Lí do viết thư</a:t>
            </a:r>
            <a:endParaRPr lang="en-US" sz="2000">
              <a:solidFill>
                <a:srgbClr val="FF0000"/>
              </a:solidFill>
            </a:endParaRPr>
          </a:p>
        </p:txBody>
      </p:sp>
      <p:cxnSp>
        <p:nvCxnSpPr>
          <p:cNvPr id="20" name="Straight Arrow Connector 19">
            <a:extLst>
              <a:ext uri="{FF2B5EF4-FFF2-40B4-BE49-F238E27FC236}">
                <a16:creationId xmlns:a16="http://schemas.microsoft.com/office/drawing/2014/main" id="{9FD42445-5E0B-415F-A536-A66107C5D985}"/>
              </a:ext>
            </a:extLst>
          </p:cNvPr>
          <p:cNvCxnSpPr>
            <a:cxnSpLocks/>
          </p:cNvCxnSpPr>
          <p:nvPr/>
        </p:nvCxnSpPr>
        <p:spPr>
          <a:xfrm>
            <a:off x="9034395" y="2903263"/>
            <a:ext cx="832293"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C8037ED-9495-4216-A0C4-F434AEED7464}"/>
              </a:ext>
            </a:extLst>
          </p:cNvPr>
          <p:cNvSpPr txBox="1"/>
          <p:nvPr/>
        </p:nvSpPr>
        <p:spPr>
          <a:xfrm>
            <a:off x="9757618" y="2390620"/>
            <a:ext cx="1726649" cy="1015663"/>
          </a:xfrm>
          <a:prstGeom prst="rect">
            <a:avLst/>
          </a:prstGeom>
          <a:noFill/>
        </p:spPr>
        <p:txBody>
          <a:bodyPr wrap="square" rtlCol="0">
            <a:spAutoFit/>
          </a:bodyPr>
          <a:lstStyle/>
          <a:p>
            <a:pPr algn="ctr"/>
            <a:r>
              <a:rPr lang="vi-VN" sz="2000">
                <a:solidFill>
                  <a:srgbClr val="FF0000"/>
                </a:solidFill>
              </a:rPr>
              <a:t>Lời thăm hỏi với người nhận thư</a:t>
            </a:r>
            <a:endParaRPr lang="en-US" sz="2000">
              <a:solidFill>
                <a:srgbClr val="FF0000"/>
              </a:solidFill>
            </a:endParaRPr>
          </a:p>
        </p:txBody>
      </p:sp>
      <p:cxnSp>
        <p:nvCxnSpPr>
          <p:cNvPr id="23" name="Straight Arrow Connector 22">
            <a:extLst>
              <a:ext uri="{FF2B5EF4-FFF2-40B4-BE49-F238E27FC236}">
                <a16:creationId xmlns:a16="http://schemas.microsoft.com/office/drawing/2014/main" id="{5CD9F848-796F-49BD-81A4-373D6AF34FE4}"/>
              </a:ext>
            </a:extLst>
          </p:cNvPr>
          <p:cNvCxnSpPr>
            <a:cxnSpLocks/>
          </p:cNvCxnSpPr>
          <p:nvPr/>
        </p:nvCxnSpPr>
        <p:spPr>
          <a:xfrm>
            <a:off x="9034395" y="3883764"/>
            <a:ext cx="832293"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6CA173C-CA48-4D1B-9444-7FEF5D8BF9EA}"/>
              </a:ext>
            </a:extLst>
          </p:cNvPr>
          <p:cNvSpPr txBox="1"/>
          <p:nvPr/>
        </p:nvSpPr>
        <p:spPr>
          <a:xfrm>
            <a:off x="9798084" y="3529821"/>
            <a:ext cx="2000369" cy="707886"/>
          </a:xfrm>
          <a:prstGeom prst="rect">
            <a:avLst/>
          </a:prstGeom>
          <a:noFill/>
        </p:spPr>
        <p:txBody>
          <a:bodyPr wrap="square" rtlCol="0">
            <a:spAutoFit/>
          </a:bodyPr>
          <a:lstStyle/>
          <a:p>
            <a:pPr algn="ctr"/>
            <a:r>
              <a:rPr lang="vi-VN" sz="2000">
                <a:solidFill>
                  <a:srgbClr val="FF0000"/>
                </a:solidFill>
              </a:rPr>
              <a:t>Lời kể về người viết thư </a:t>
            </a:r>
            <a:endParaRPr lang="en-US" sz="2000">
              <a:solidFill>
                <a:srgbClr val="FF0000"/>
              </a:solidFill>
            </a:endParaRPr>
          </a:p>
        </p:txBody>
      </p:sp>
      <p:cxnSp>
        <p:nvCxnSpPr>
          <p:cNvPr id="25" name="Straight Arrow Connector 24">
            <a:extLst>
              <a:ext uri="{FF2B5EF4-FFF2-40B4-BE49-F238E27FC236}">
                <a16:creationId xmlns:a16="http://schemas.microsoft.com/office/drawing/2014/main" id="{B2900F65-0A9E-4734-ADC8-8759397D0E7C}"/>
              </a:ext>
            </a:extLst>
          </p:cNvPr>
          <p:cNvCxnSpPr>
            <a:cxnSpLocks/>
          </p:cNvCxnSpPr>
          <p:nvPr/>
        </p:nvCxnSpPr>
        <p:spPr>
          <a:xfrm>
            <a:off x="9034395" y="4864265"/>
            <a:ext cx="832293"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DB2A5AA-F594-4DF6-A6FC-3F949DC5A18F}"/>
              </a:ext>
            </a:extLst>
          </p:cNvPr>
          <p:cNvSpPr txBox="1"/>
          <p:nvPr/>
        </p:nvSpPr>
        <p:spPr>
          <a:xfrm>
            <a:off x="9757618" y="4494568"/>
            <a:ext cx="2181125" cy="707886"/>
          </a:xfrm>
          <a:prstGeom prst="rect">
            <a:avLst/>
          </a:prstGeom>
          <a:noFill/>
        </p:spPr>
        <p:txBody>
          <a:bodyPr wrap="square" rtlCol="0">
            <a:spAutoFit/>
          </a:bodyPr>
          <a:lstStyle/>
          <a:p>
            <a:pPr algn="ctr"/>
            <a:r>
              <a:rPr lang="vi-VN" sz="2000">
                <a:solidFill>
                  <a:srgbClr val="FF0000"/>
                </a:solidFill>
              </a:rPr>
              <a:t>Mong muốn của người viết thư</a:t>
            </a:r>
            <a:endParaRPr lang="en-US" sz="2000">
              <a:solidFill>
                <a:srgbClr val="FF0000"/>
              </a:solidFill>
            </a:endParaRPr>
          </a:p>
        </p:txBody>
      </p:sp>
      <p:cxnSp>
        <p:nvCxnSpPr>
          <p:cNvPr id="27" name="Straight Arrow Connector 26">
            <a:extLst>
              <a:ext uri="{FF2B5EF4-FFF2-40B4-BE49-F238E27FC236}">
                <a16:creationId xmlns:a16="http://schemas.microsoft.com/office/drawing/2014/main" id="{F5F5C47F-6959-494C-8414-7B74145CA0EB}"/>
              </a:ext>
            </a:extLst>
          </p:cNvPr>
          <p:cNvCxnSpPr>
            <a:cxnSpLocks/>
          </p:cNvCxnSpPr>
          <p:nvPr/>
        </p:nvCxnSpPr>
        <p:spPr>
          <a:xfrm>
            <a:off x="7307096" y="5602395"/>
            <a:ext cx="832293"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A123321-1132-413D-B205-47C1E2F16793}"/>
              </a:ext>
            </a:extLst>
          </p:cNvPr>
          <p:cNvSpPr txBox="1"/>
          <p:nvPr/>
        </p:nvSpPr>
        <p:spPr>
          <a:xfrm>
            <a:off x="7883532" y="5165663"/>
            <a:ext cx="3064964" cy="707886"/>
          </a:xfrm>
          <a:prstGeom prst="rect">
            <a:avLst/>
          </a:prstGeom>
          <a:noFill/>
        </p:spPr>
        <p:txBody>
          <a:bodyPr wrap="square" rtlCol="0">
            <a:spAutoFit/>
          </a:bodyPr>
          <a:lstStyle/>
          <a:p>
            <a:pPr algn="ctr"/>
            <a:r>
              <a:rPr lang="vi-VN" sz="2000">
                <a:solidFill>
                  <a:srgbClr val="FF0000"/>
                </a:solidFill>
              </a:rPr>
              <a:t>Lời chúc sức khoẻ đến người nhận thư</a:t>
            </a:r>
            <a:endParaRPr lang="en-US" sz="2000">
              <a:solidFill>
                <a:srgbClr val="FF0000"/>
              </a:solidFill>
            </a:endParaRPr>
          </a:p>
        </p:txBody>
      </p:sp>
      <p:cxnSp>
        <p:nvCxnSpPr>
          <p:cNvPr id="29" name="Straight Arrow Connector 28">
            <a:extLst>
              <a:ext uri="{FF2B5EF4-FFF2-40B4-BE49-F238E27FC236}">
                <a16:creationId xmlns:a16="http://schemas.microsoft.com/office/drawing/2014/main" id="{74D829FE-8B9F-4A27-9B2C-C0CB7A8D369F}"/>
              </a:ext>
            </a:extLst>
          </p:cNvPr>
          <p:cNvCxnSpPr>
            <a:cxnSpLocks/>
          </p:cNvCxnSpPr>
          <p:nvPr/>
        </p:nvCxnSpPr>
        <p:spPr>
          <a:xfrm>
            <a:off x="8352265" y="6285440"/>
            <a:ext cx="832293"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B0ED88A-4256-4450-B39E-D0EAB0FEFFB0}"/>
              </a:ext>
            </a:extLst>
          </p:cNvPr>
          <p:cNvSpPr txBox="1"/>
          <p:nvPr/>
        </p:nvSpPr>
        <p:spPr>
          <a:xfrm>
            <a:off x="8733489" y="5902390"/>
            <a:ext cx="3064964" cy="707886"/>
          </a:xfrm>
          <a:prstGeom prst="rect">
            <a:avLst/>
          </a:prstGeom>
          <a:noFill/>
        </p:spPr>
        <p:txBody>
          <a:bodyPr wrap="square" rtlCol="0">
            <a:spAutoFit/>
          </a:bodyPr>
          <a:lstStyle/>
          <a:p>
            <a:pPr algn="ctr"/>
            <a:r>
              <a:rPr lang="vi-VN" sz="2000">
                <a:solidFill>
                  <a:srgbClr val="FF0000"/>
                </a:solidFill>
              </a:rPr>
              <a:t>Chữ kí và họ tên của người viết thư</a:t>
            </a:r>
            <a:endParaRPr lang="en-US" sz="2000">
              <a:solidFill>
                <a:srgbClr val="FF0000"/>
              </a:solidFill>
            </a:endParaRPr>
          </a:p>
        </p:txBody>
      </p:sp>
    </p:spTree>
    <p:extLst>
      <p:ext uri="{BB962C8B-B14F-4D97-AF65-F5344CB8AC3E}">
        <p14:creationId xmlns:p14="http://schemas.microsoft.com/office/powerpoint/2010/main" val="1298579361"/>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par>
                          <p:cTn id="53" fill="hold">
                            <p:stCondLst>
                              <p:cond delay="500"/>
                            </p:stCondLst>
                            <p:childTnLst>
                              <p:par>
                                <p:cTn id="54" presetID="16" presetClass="entr" presetSubtype="21"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par>
                          <p:cTn id="62" fill="hold">
                            <p:stCondLst>
                              <p:cond delay="500"/>
                            </p:stCondLst>
                            <p:childTnLst>
                              <p:par>
                                <p:cTn id="63" presetID="16" presetClass="entr" presetSubtype="21"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par>
                          <p:cTn id="71" fill="hold">
                            <p:stCondLst>
                              <p:cond delay="500"/>
                            </p:stCondLst>
                            <p:childTnLst>
                              <p:par>
                                <p:cTn id="72" presetID="16" presetClass="entr" presetSubtype="21" fill="hold" grpId="0" nodeType="after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barn(inVertical)">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childTnLst>
                          </p:cTn>
                        </p:par>
                        <p:par>
                          <p:cTn id="80" fill="hold">
                            <p:stCondLst>
                              <p:cond delay="500"/>
                            </p:stCondLst>
                            <p:childTnLst>
                              <p:par>
                                <p:cTn id="81" presetID="16" presetClass="entr" presetSubtype="21" fill="hold" grpId="0" nodeType="after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barn(inVertical)">
                                      <p:cBhvr>
                                        <p:cTn id="8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19" grpId="0"/>
      <p:bldP spid="21" grpId="0"/>
      <p:bldP spid="24" grpId="0"/>
      <p:bldP spid="26" grpId="0"/>
      <p:bldP spid="28"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D9209F24-6D2F-4C79-BFB9-4DC0E5A946E1}"/>
              </a:ext>
            </a:extLst>
          </p:cNvPr>
          <p:cNvSpPr/>
          <p:nvPr/>
        </p:nvSpPr>
        <p:spPr>
          <a:xfrm>
            <a:off x="398206" y="243348"/>
            <a:ext cx="11395587" cy="6371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任意多边形 28">
            <a:extLst>
              <a:ext uri="{FF2B5EF4-FFF2-40B4-BE49-F238E27FC236}">
                <a16:creationId xmlns:a16="http://schemas.microsoft.com/office/drawing/2014/main" id="{C7DE792C-EFDA-3A3A-D297-90B885B3A15B}"/>
              </a:ext>
            </a:extLst>
          </p:cNvPr>
          <p:cNvSpPr/>
          <p:nvPr/>
        </p:nvSpPr>
        <p:spPr>
          <a:xfrm>
            <a:off x="5709184" y="351244"/>
            <a:ext cx="2882180" cy="1147007"/>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accent2">
              <a:lumMod val="20000"/>
              <a:lumOff val="80000"/>
            </a:schemeClr>
          </a:solidFill>
          <a:ln w="38100" cap="flat" cmpd="sng" algn="ctr">
            <a:solidFill>
              <a:srgbClr val="FF0000"/>
            </a:solidFill>
            <a:prstDash val="dash"/>
            <a:miter lim="800000"/>
          </a:ln>
          <a:effectLst/>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a:solidFill>
                  <a:srgbClr val="FF0000"/>
                </a:solidFill>
                <a:latin typeface="LNTH-LuoLuoNotangYuanTi 1" pitchFamily="2" charset="-128"/>
                <a:ea typeface="LNTH-LuoLuoNotangYuanTi 1" pitchFamily="2" charset="-128"/>
                <a:cs typeface="LNTH-LuoLuoNotangYuanTi 1" pitchFamily="2" charset="-128"/>
                <a:sym typeface="+mn-lt"/>
              </a:rPr>
              <a:t>Ghi nhớ :</a:t>
            </a:r>
            <a:endParaRPr kumimoji="0" lang="zh-CN" altLang="en-US" sz="5400" b="0" i="0" u="none" strike="noStrike" kern="1200" cap="none" spc="0" normalizeH="0" baseline="0" noProof="0" dirty="0">
              <a:ln>
                <a:noFill/>
              </a:ln>
              <a:solidFill>
                <a:srgbClr val="FF0000"/>
              </a:solidFill>
              <a:effectLst/>
              <a:uLnTx/>
              <a:uFillTx/>
              <a:latin typeface="LNTH-LuoLuoNotangYuanTi 1" pitchFamily="2" charset="-128"/>
              <a:ea typeface="LNTH-LuoLuoNotangYuanTi 1" pitchFamily="2" charset="-128"/>
              <a:cs typeface="LNTH-LuoLuoNotangYuanTi 1" pitchFamily="2" charset="-128"/>
              <a:sym typeface="+mn-lt"/>
            </a:endParaRPr>
          </a:p>
        </p:txBody>
      </p:sp>
      <p:pic>
        <p:nvPicPr>
          <p:cNvPr id="16" name="Picture 25">
            <a:extLst>
              <a:ext uri="{FF2B5EF4-FFF2-40B4-BE49-F238E27FC236}">
                <a16:creationId xmlns:a16="http://schemas.microsoft.com/office/drawing/2014/main" id="{BA2C3EFA-06C5-4F7D-A76D-C48CB222FC02}"/>
              </a:ext>
            </a:extLst>
          </p:cNvPr>
          <p:cNvPicPr>
            <a:picLocks noChangeAspect="1"/>
          </p:cNvPicPr>
          <p:nvPr/>
        </p:nvPicPr>
        <p:blipFill>
          <a:blip r:embed="rId3"/>
          <a:srcRect/>
          <a:stretch>
            <a:fillRect/>
          </a:stretch>
        </p:blipFill>
        <p:spPr>
          <a:xfrm>
            <a:off x="254308" y="486696"/>
            <a:ext cx="3047608" cy="6371304"/>
          </a:xfrm>
          <a:prstGeom prst="rect">
            <a:avLst/>
          </a:prstGeom>
        </p:spPr>
      </p:pic>
      <p:grpSp>
        <p:nvGrpSpPr>
          <p:cNvPr id="9" name="Group 8">
            <a:extLst>
              <a:ext uri="{FF2B5EF4-FFF2-40B4-BE49-F238E27FC236}">
                <a16:creationId xmlns:a16="http://schemas.microsoft.com/office/drawing/2014/main" id="{62297A2C-EAA2-4112-B3E9-758F088902E7}"/>
              </a:ext>
            </a:extLst>
          </p:cNvPr>
          <p:cNvGrpSpPr/>
          <p:nvPr/>
        </p:nvGrpSpPr>
        <p:grpSpPr>
          <a:xfrm>
            <a:off x="2596352" y="1041190"/>
            <a:ext cx="9197441" cy="4974020"/>
            <a:chOff x="2370600" y="725932"/>
            <a:chExt cx="9197441" cy="4974020"/>
          </a:xfrm>
        </p:grpSpPr>
        <p:pic>
          <p:nvPicPr>
            <p:cNvPr id="10" name="Picture 9">
              <a:extLst>
                <a:ext uri="{FF2B5EF4-FFF2-40B4-BE49-F238E27FC236}">
                  <a16:creationId xmlns:a16="http://schemas.microsoft.com/office/drawing/2014/main" id="{78181F92-F33E-4D34-A304-EF44E1874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6305" y="1348388"/>
              <a:ext cx="8794605" cy="4351564"/>
            </a:xfrm>
            <a:prstGeom prst="rect">
              <a:avLst/>
            </a:prstGeom>
          </p:spPr>
        </p:pic>
        <p:pic>
          <p:nvPicPr>
            <p:cNvPr id="11" name="Picture 10">
              <a:extLst>
                <a:ext uri="{FF2B5EF4-FFF2-40B4-BE49-F238E27FC236}">
                  <a16:creationId xmlns:a16="http://schemas.microsoft.com/office/drawing/2014/main" id="{71F8BF5D-B9E7-4220-923D-2B0E10356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347" flipH="1">
              <a:off x="2370600" y="725932"/>
              <a:ext cx="1463171" cy="1463171"/>
            </a:xfrm>
            <a:prstGeom prst="rect">
              <a:avLst/>
            </a:prstGeom>
          </p:spPr>
        </p:pic>
        <p:sp>
          <p:nvSpPr>
            <p:cNvPr id="12" name="TextBox 11">
              <a:extLst>
                <a:ext uri="{FF2B5EF4-FFF2-40B4-BE49-F238E27FC236}">
                  <a16:creationId xmlns:a16="http://schemas.microsoft.com/office/drawing/2014/main" id="{022AE433-E0FF-47F0-84B6-0092EB15FFC4}"/>
                </a:ext>
              </a:extLst>
            </p:cNvPr>
            <p:cNvSpPr txBox="1"/>
            <p:nvPr/>
          </p:nvSpPr>
          <p:spPr>
            <a:xfrm>
              <a:off x="3701472" y="1375098"/>
              <a:ext cx="7866569" cy="523220"/>
            </a:xfrm>
            <a:prstGeom prst="rect">
              <a:avLst/>
            </a:prstGeom>
            <a:noFill/>
          </p:spPr>
          <p:txBody>
            <a:bodyPr wrap="square" rtlCol="0">
              <a:spAutoFit/>
            </a:bodyPr>
            <a:lstStyle/>
            <a:p>
              <a:pPr algn="just"/>
              <a:r>
                <a:rPr lang="vi-VN" sz="2800">
                  <a:latin typeface="Arial" panose="020B0604020202020204" pitchFamily="34" charset="0"/>
                  <a:cs typeface="Arial" panose="020B0604020202020204" pitchFamily="34" charset="0"/>
                </a:rPr>
                <a:t>Một bức thư thường gồm ba phần:</a:t>
              </a:r>
              <a:endParaRPr lang="en-US" sz="28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07806CA-A35D-475D-A13F-25BBE6FC6B92}"/>
                </a:ext>
              </a:extLst>
            </p:cNvPr>
            <p:cNvSpPr txBox="1"/>
            <p:nvPr/>
          </p:nvSpPr>
          <p:spPr>
            <a:xfrm>
              <a:off x="3231280" y="1911471"/>
              <a:ext cx="3093430" cy="2246769"/>
            </a:xfrm>
            <a:prstGeom prst="rect">
              <a:avLst/>
            </a:prstGeom>
            <a:noFill/>
          </p:spPr>
          <p:txBody>
            <a:bodyPr wrap="square" rtlCol="0">
              <a:spAutoFit/>
            </a:bodyPr>
            <a:lstStyle/>
            <a:p>
              <a:pPr algn="just"/>
              <a:r>
                <a:rPr lang="vi-VN" sz="2800" b="1">
                  <a:latin typeface="Arial" panose="020B0604020202020204" pitchFamily="34" charset="0"/>
                  <a:cs typeface="Arial" panose="020B0604020202020204" pitchFamily="34" charset="0"/>
                </a:rPr>
                <a:t>1. Phần đầu thư</a:t>
              </a:r>
              <a:endParaRPr lang="en-US" sz="2800" b="1">
                <a:latin typeface="Arial" panose="020B0604020202020204" pitchFamily="34" charset="0"/>
                <a:cs typeface="Arial" panose="020B0604020202020204" pitchFamily="34" charset="0"/>
              </a:endParaRPr>
            </a:p>
            <a:p>
              <a:pPr algn="just"/>
              <a:r>
                <a:rPr lang="vi-VN" sz="2800">
                  <a:latin typeface="Arial" panose="020B0604020202020204" pitchFamily="34" charset="0"/>
                  <a:cs typeface="Arial" panose="020B0604020202020204" pitchFamily="34" charset="0"/>
                </a:rPr>
                <a:t>–</a:t>
              </a:r>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Địa điểm, thời gian viết thư</a:t>
              </a:r>
            </a:p>
            <a:p>
              <a:pPr algn="just"/>
              <a:r>
                <a:rPr lang="vi-VN" sz="2800">
                  <a:latin typeface="Arial" panose="020B0604020202020204" pitchFamily="34" charset="0"/>
                  <a:cs typeface="Arial" panose="020B0604020202020204" pitchFamily="34" charset="0"/>
                </a:rPr>
                <a:t>–</a:t>
              </a:r>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Lời xưng hô</a:t>
              </a:r>
            </a:p>
            <a:p>
              <a:pPr algn="just"/>
              <a:r>
                <a:rPr lang="vi-VN" sz="2800">
                  <a:latin typeface="Arial" panose="020B0604020202020204" pitchFamily="34" charset="0"/>
                  <a:cs typeface="Arial" panose="020B0604020202020204" pitchFamily="34" charset="0"/>
                </a:rPr>
                <a:t>–</a:t>
              </a:r>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Lí do viết thư</a:t>
              </a:r>
              <a:endParaRPr lang="en-US" sz="28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1F4B96A-F984-46B0-893E-59E8D272A25A}"/>
                </a:ext>
              </a:extLst>
            </p:cNvPr>
            <p:cNvSpPr txBox="1"/>
            <p:nvPr/>
          </p:nvSpPr>
          <p:spPr>
            <a:xfrm>
              <a:off x="5584034" y="4146735"/>
              <a:ext cx="3580157" cy="1384995"/>
            </a:xfrm>
            <a:prstGeom prst="rect">
              <a:avLst/>
            </a:prstGeom>
            <a:noFill/>
          </p:spPr>
          <p:txBody>
            <a:bodyPr wrap="square" rtlCol="0">
              <a:spAutoFit/>
            </a:bodyPr>
            <a:lstStyle/>
            <a:p>
              <a:pPr algn="just"/>
              <a:r>
                <a:rPr lang="vi-VN" sz="2800" b="1">
                  <a:latin typeface="Arial" panose="020B0604020202020204" pitchFamily="34" charset="0"/>
                  <a:cs typeface="Arial" panose="020B0604020202020204" pitchFamily="34" charset="0"/>
                </a:rPr>
                <a:t>2. Phần nội dung</a:t>
              </a:r>
              <a:endParaRPr lang="en-US" sz="2800">
                <a:latin typeface="Arial" panose="020B0604020202020204" pitchFamily="34" charset="0"/>
                <a:cs typeface="Arial" panose="020B0604020202020204" pitchFamily="34" charset="0"/>
              </a:endParaRPr>
            </a:p>
            <a:p>
              <a:pPr algn="just"/>
              <a:r>
                <a:rPr lang="vi-VN" sz="2800">
                  <a:latin typeface="Arial" panose="020B0604020202020204" pitchFamily="34" charset="0"/>
                  <a:cs typeface="Arial" panose="020B0604020202020204" pitchFamily="34" charset="0"/>
                </a:rPr>
                <a:t>–</a:t>
              </a:r>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Lời thăm hỏi</a:t>
              </a:r>
            </a:p>
            <a:p>
              <a:pPr algn="just"/>
              <a:r>
                <a:rPr lang="vi-VN" sz="2800">
                  <a:latin typeface="Arial" panose="020B0604020202020204" pitchFamily="34" charset="0"/>
                  <a:cs typeface="Arial" panose="020B0604020202020204" pitchFamily="34" charset="0"/>
                </a:rPr>
                <a:t>–</a:t>
              </a:r>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Lời kể</a:t>
              </a:r>
              <a:endParaRPr lang="en-US" sz="28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58E23E5-1211-4392-9996-0DF1E135FB29}"/>
                </a:ext>
              </a:extLst>
            </p:cNvPr>
            <p:cNvSpPr txBox="1"/>
            <p:nvPr/>
          </p:nvSpPr>
          <p:spPr>
            <a:xfrm>
              <a:off x="7605302" y="1873659"/>
              <a:ext cx="3580157" cy="2246769"/>
            </a:xfrm>
            <a:prstGeom prst="rect">
              <a:avLst/>
            </a:prstGeom>
            <a:noFill/>
          </p:spPr>
          <p:txBody>
            <a:bodyPr wrap="square" rtlCol="0">
              <a:spAutoFit/>
            </a:bodyPr>
            <a:lstStyle/>
            <a:p>
              <a:pPr algn="just"/>
              <a:r>
                <a:rPr lang="en-US" sz="2800" b="1">
                  <a:latin typeface="Arial" panose="020B0604020202020204" pitchFamily="34" charset="0"/>
                  <a:cs typeface="Arial" panose="020B0604020202020204" pitchFamily="34" charset="0"/>
                </a:rPr>
                <a:t>3</a:t>
              </a:r>
              <a:r>
                <a:rPr lang="vi-VN" sz="2800" b="1">
                  <a:latin typeface="Arial" panose="020B0604020202020204" pitchFamily="34" charset="0"/>
                  <a:cs typeface="Arial" panose="020B0604020202020204" pitchFamily="34" charset="0"/>
                </a:rPr>
                <a:t>. Phần </a:t>
              </a:r>
              <a:r>
                <a:rPr lang="en-US" sz="2800" b="1">
                  <a:latin typeface="Arial" panose="020B0604020202020204" pitchFamily="34" charset="0"/>
                  <a:cs typeface="Arial" panose="020B0604020202020204" pitchFamily="34" charset="0"/>
                </a:rPr>
                <a:t>cuối thư</a:t>
              </a:r>
              <a:endParaRPr lang="en-US" sz="2800">
                <a:latin typeface="Arial" panose="020B0604020202020204" pitchFamily="34" charset="0"/>
                <a:cs typeface="Arial" panose="020B0604020202020204" pitchFamily="34" charset="0"/>
              </a:endParaRPr>
            </a:p>
            <a:p>
              <a:pPr algn="just"/>
              <a:r>
                <a:rPr lang="vi-VN" sz="2800">
                  <a:latin typeface="Arial" panose="020B0604020202020204" pitchFamily="34" charset="0"/>
                  <a:cs typeface="Arial" panose="020B0604020202020204" pitchFamily="34" charset="0"/>
                </a:rPr>
                <a:t>–</a:t>
              </a:r>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Lời chúc</a:t>
              </a:r>
            </a:p>
            <a:p>
              <a:pPr algn="just"/>
              <a:r>
                <a:rPr lang="vi-VN" sz="2800">
                  <a:latin typeface="Arial" panose="020B0604020202020204" pitchFamily="34" charset="0"/>
                  <a:cs typeface="Arial" panose="020B0604020202020204" pitchFamily="34" charset="0"/>
                </a:rPr>
                <a:t>–</a:t>
              </a:r>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Lời hứa</a:t>
              </a:r>
            </a:p>
            <a:p>
              <a:pPr algn="just"/>
              <a:r>
                <a:rPr lang="vi-VN" sz="2800">
                  <a:latin typeface="Arial" panose="020B0604020202020204" pitchFamily="34" charset="0"/>
                  <a:cs typeface="Arial" panose="020B0604020202020204" pitchFamily="34" charset="0"/>
                </a:rPr>
                <a:t>–</a:t>
              </a:r>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Tên và chữ kí của người viết thư</a:t>
              </a:r>
              <a:endParaRPr lang="en-US" sz="2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470863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5" descr="D:\2016设计\纪念册PPT\sd02.png">
            <a:extLst>
              <a:ext uri="{FF2B5EF4-FFF2-40B4-BE49-F238E27FC236}">
                <a16:creationId xmlns:a16="http://schemas.microsoft.com/office/drawing/2014/main" id="{B3A4CA78-1233-8BAD-F787-09D6FF98A3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000" t="5651" r="23540" b="10368"/>
          <a:stretch>
            <a:fillRect/>
          </a:stretch>
        </p:blipFill>
        <p:spPr bwMode="auto">
          <a:xfrm rot="21247869">
            <a:off x="1298436" y="-576093"/>
            <a:ext cx="8943917" cy="825658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764D502-5A65-4B9D-D8E1-746FD8B717B1}"/>
              </a:ext>
            </a:extLst>
          </p:cNvPr>
          <p:cNvSpPr txBox="1"/>
          <p:nvPr/>
        </p:nvSpPr>
        <p:spPr>
          <a:xfrm rot="21430134">
            <a:off x="3768898" y="520441"/>
            <a:ext cx="4347484" cy="3785652"/>
          </a:xfrm>
          <a:prstGeom prst="rect">
            <a:avLst/>
          </a:prstGeom>
          <a:noFill/>
        </p:spPr>
        <p:txBody>
          <a:bodyPr wrap="square" rtlCol="0">
            <a:spAutoFit/>
          </a:bodyPr>
          <a:lstStyle/>
          <a:p>
            <a:pPr lvl="0" algn="ctr"/>
            <a:r>
              <a:rPr lang="vi-VN" sz="6000">
                <a:solidFill>
                  <a:srgbClr val="2C6AA5"/>
                </a:solidFill>
                <a:latin typeface="LNTH-LuoLuoNotangYuanTi 1" pitchFamily="2" charset="-128"/>
                <a:ea typeface="LNTH-LuoLuoNotangYuanTi 1" pitchFamily="2" charset="-128"/>
                <a:cs typeface="LNTH-LuoLuoNotangYuanTi 1" pitchFamily="2" charset="-128"/>
              </a:rPr>
              <a:t>3.2. Tìm ý cho bài văn viết thư gửi người thân</a:t>
            </a:r>
            <a:endParaRPr kumimoji="0" lang="en-US" sz="6000" b="0" i="0" u="none" strike="noStrike" kern="1200" cap="none" spc="0" normalizeH="0" baseline="0" noProof="0" dirty="0">
              <a:ln>
                <a:noFill/>
              </a:ln>
              <a:solidFill>
                <a:srgbClr val="2C6AA5"/>
              </a:solidFill>
              <a:effectLst/>
              <a:uLnTx/>
              <a:uFillTx/>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89770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1DEA6392-744B-4371-810D-B545630B75D5}"/>
              </a:ext>
            </a:extLst>
          </p:cNvPr>
          <p:cNvSpPr/>
          <p:nvPr/>
        </p:nvSpPr>
        <p:spPr>
          <a:xfrm>
            <a:off x="260555" y="192137"/>
            <a:ext cx="11670890" cy="6553638"/>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Hình ảnh 11">
            <a:extLst>
              <a:ext uri="{FF2B5EF4-FFF2-40B4-BE49-F238E27FC236}">
                <a16:creationId xmlns:a16="http://schemas.microsoft.com/office/drawing/2014/main" id="{1A8479A4-E516-9028-91F0-A480314D3D48}"/>
              </a:ext>
            </a:extLst>
          </p:cNvPr>
          <p:cNvPicPr>
            <a:picLocks noChangeAspect="1"/>
          </p:cNvPicPr>
          <p:nvPr/>
        </p:nvPicPr>
        <p:blipFill>
          <a:blip r:embed="rId3"/>
          <a:stretch>
            <a:fillRect/>
          </a:stretch>
        </p:blipFill>
        <p:spPr>
          <a:xfrm>
            <a:off x="0" y="-381777"/>
            <a:ext cx="1827613" cy="1720645"/>
          </a:xfrm>
          <a:prstGeom prst="rect">
            <a:avLst/>
          </a:prstGeom>
        </p:spPr>
      </p:pic>
      <p:sp>
        <p:nvSpPr>
          <p:cNvPr id="5" name="TextBox 4">
            <a:extLst>
              <a:ext uri="{FF2B5EF4-FFF2-40B4-BE49-F238E27FC236}">
                <a16:creationId xmlns:a16="http://schemas.microsoft.com/office/drawing/2014/main" id="{3635E529-E9B8-47F9-8EEC-7EF6589640E1}"/>
              </a:ext>
            </a:extLst>
          </p:cNvPr>
          <p:cNvSpPr txBox="1"/>
          <p:nvPr/>
        </p:nvSpPr>
        <p:spPr>
          <a:xfrm>
            <a:off x="1438007" y="192137"/>
            <a:ext cx="10030552" cy="1384995"/>
          </a:xfrm>
          <a:prstGeom prst="rect">
            <a:avLst/>
          </a:prstGeom>
          <a:noFill/>
        </p:spPr>
        <p:txBody>
          <a:bodyPr wrap="square" rtlCol="0">
            <a:spAutoFit/>
          </a:bodyPr>
          <a:lstStyle/>
          <a:p>
            <a:pPr lvl="0" algn="just"/>
            <a:r>
              <a:rPr lang="vi-VN" sz="2800" b="1">
                <a:solidFill>
                  <a:srgbClr val="C22344"/>
                </a:solidFill>
              </a:rPr>
              <a:t>2. </a:t>
            </a:r>
            <a:r>
              <a:rPr lang="vi-VN" sz="2800" b="1"/>
              <a:t>Trao đổi với bạn những nội dung em muốn viết trong bức thư gửi cho một người thân ở xa để thăm hỏi và kể về tình hình gia đình em.</a:t>
            </a:r>
            <a:endParaRPr kumimoji="0" lang="en-US" sz="2800" b="1" i="0" u="none" strike="noStrike" kern="1200" cap="none" spc="0" normalizeH="0" baseline="0" noProof="0">
              <a:ln>
                <a:noFill/>
              </a:ln>
              <a:effectLst/>
              <a:uLnTx/>
              <a:uFillTx/>
              <a:latin typeface="等线" panose="020F0502020204030204"/>
            </a:endParaRPr>
          </a:p>
        </p:txBody>
      </p:sp>
      <p:pic>
        <p:nvPicPr>
          <p:cNvPr id="8" name="Picture 7">
            <a:extLst>
              <a:ext uri="{FF2B5EF4-FFF2-40B4-BE49-F238E27FC236}">
                <a16:creationId xmlns:a16="http://schemas.microsoft.com/office/drawing/2014/main" id="{33FE8187-C154-4B34-B3E8-0364CB1FA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806" y="1418238"/>
            <a:ext cx="9953434" cy="5247625"/>
          </a:xfrm>
          <a:prstGeom prst="rect">
            <a:avLst/>
          </a:prstGeom>
        </p:spPr>
      </p:pic>
    </p:spTree>
    <p:extLst>
      <p:ext uri="{BB962C8B-B14F-4D97-AF65-F5344CB8AC3E}">
        <p14:creationId xmlns:p14="http://schemas.microsoft.com/office/powerpoint/2010/main" val="1661245605"/>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1DEA6392-744B-4371-810D-B545630B75D5}"/>
              </a:ext>
            </a:extLst>
          </p:cNvPr>
          <p:cNvSpPr/>
          <p:nvPr/>
        </p:nvSpPr>
        <p:spPr>
          <a:xfrm>
            <a:off x="404068" y="534047"/>
            <a:ext cx="11440871" cy="596572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5">
            <a:extLst>
              <a:ext uri="{FF2B5EF4-FFF2-40B4-BE49-F238E27FC236}">
                <a16:creationId xmlns:a16="http://schemas.microsoft.com/office/drawing/2014/main" id="{F5A044A6-5528-C634-9EE8-8053D68B29F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4068" y="39956"/>
            <a:ext cx="4739147" cy="3194609"/>
          </a:xfrm>
          <a:prstGeom prst="rect">
            <a:avLst/>
          </a:prstGeom>
        </p:spPr>
      </p:pic>
      <p:sp>
        <p:nvSpPr>
          <p:cNvPr id="10" name="TextBox 9">
            <a:extLst>
              <a:ext uri="{FF2B5EF4-FFF2-40B4-BE49-F238E27FC236}">
                <a16:creationId xmlns:a16="http://schemas.microsoft.com/office/drawing/2014/main" id="{418B255F-C171-D865-3902-72236EDA2DFE}"/>
              </a:ext>
            </a:extLst>
          </p:cNvPr>
          <p:cNvSpPr txBox="1"/>
          <p:nvPr/>
        </p:nvSpPr>
        <p:spPr>
          <a:xfrm>
            <a:off x="944858" y="575431"/>
            <a:ext cx="358494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LNTH-LuoLuoNotangYuanTi 1" pitchFamily="2" charset="-128"/>
                <a:ea typeface="LNTH-LuoLuoNotangYuanTi 1" pitchFamily="2" charset="-128"/>
                <a:cs typeface="LNTH-LuoLuoNotangYuanTi 1" pitchFamily="2" charset="-128"/>
              </a:rPr>
              <a:t>Thảo luận nhóm nhỏ</a:t>
            </a:r>
            <a:endParaRPr kumimoji="0" lang="en-US" sz="6600" b="0" i="0" u="none" strike="noStrike" kern="1200" cap="none" spc="0" normalizeH="0" baseline="0" noProof="0" dirty="0">
              <a:ln>
                <a:noFill/>
              </a:ln>
              <a:solidFill>
                <a:srgbClr val="FF0000"/>
              </a:solidFill>
              <a:effectLst/>
              <a:uLnTx/>
              <a:uFillTx/>
              <a:latin typeface="LNTH-LuoLuoNotangYuanTi 1" pitchFamily="2" charset="-128"/>
              <a:ea typeface="LNTH-LuoLuoNotangYuanTi 1" pitchFamily="2" charset="-128"/>
              <a:cs typeface="LNTH-LuoLuoNotangYuanTi 1" pitchFamily="2" charset="-128"/>
            </a:endParaRPr>
          </a:p>
        </p:txBody>
      </p:sp>
      <p:pic>
        <p:nvPicPr>
          <p:cNvPr id="11" name="Picture 4" descr="Kids reading books and working on computer">
            <a:extLst>
              <a:ext uri="{FF2B5EF4-FFF2-40B4-BE49-F238E27FC236}">
                <a16:creationId xmlns:a16="http://schemas.microsoft.com/office/drawing/2014/main" id="{D8873E5B-1AE5-4DE8-B3FD-C11EC853A74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966" b="92069" l="3195" r="95208">
                        <a14:foregroundMark x1="11182" y1="48276" x2="11182" y2="48276"/>
                        <a14:foregroundMark x1="8147" y1="17241" x2="8147" y2="17241"/>
                        <a14:foregroundMark x1="5272" y1="26552" x2="5272" y2="26552"/>
                        <a14:foregroundMark x1="13099" y1="65862" x2="13099" y2="65862"/>
                        <a14:foregroundMark x1="16134" y1="64828" x2="16134" y2="64828"/>
                        <a14:foregroundMark x1="5431" y1="82069" x2="5431" y2="82069"/>
                        <a14:foregroundMark x1="3195" y1="81379" x2="3195" y2="81379"/>
                        <a14:foregroundMark x1="4313" y1="87241" x2="4313" y2="87241"/>
                        <a14:foregroundMark x1="17252" y1="63448" x2="17252" y2="63448"/>
                        <a14:foregroundMark x1="32588" y1="21724" x2="32588" y2="21724"/>
                        <a14:foregroundMark x1="30831" y1="13793" x2="30831" y2="13793"/>
                        <a14:foregroundMark x1="38019" y1="37586" x2="38019" y2="37586"/>
                        <a14:foregroundMark x1="38658" y1="35517" x2="38658" y2="35517"/>
                        <a14:foregroundMark x1="38658" y1="33793" x2="38658" y2="33793"/>
                        <a14:foregroundMark x1="15335" y1="43793" x2="15335" y2="43793"/>
                        <a14:foregroundMark x1="22045" y1="79655" x2="22045" y2="79655"/>
                        <a14:foregroundMark x1="26677" y1="80345" x2="26677" y2="80345"/>
                        <a14:foregroundMark x1="26837" y1="80000" x2="26837" y2="80000"/>
                        <a14:foregroundMark x1="26677" y1="77931" x2="26677" y2="77931"/>
                        <a14:foregroundMark x1="26677" y1="77931" x2="26677" y2="77931"/>
                        <a14:foregroundMark x1="26677" y1="75862" x2="26677" y2="75862"/>
                        <a14:foregroundMark x1="26837" y1="84483" x2="26837" y2="84483"/>
                        <a14:foregroundMark x1="27476" y1="84483" x2="27476" y2="84483"/>
                        <a14:foregroundMark x1="28275" y1="84483" x2="28275" y2="84483"/>
                        <a14:foregroundMark x1="28914" y1="84483" x2="28914" y2="84483"/>
                        <a14:foregroundMark x1="29393" y1="83103" x2="29393" y2="83103"/>
                        <a14:foregroundMark x1="36262" y1="90690" x2="36262" y2="90690"/>
                        <a14:foregroundMark x1="39776" y1="91724" x2="39776" y2="91724"/>
                        <a14:foregroundMark x1="37380" y1="92069" x2="37380" y2="92069"/>
                        <a14:foregroundMark x1="37700" y1="91724" x2="37700" y2="91724"/>
                        <a14:foregroundMark x1="34824" y1="89655" x2="34824" y2="89655"/>
                        <a14:foregroundMark x1="33546" y1="89655" x2="33546" y2="89655"/>
                        <a14:foregroundMark x1="30990" y1="90345" x2="30990" y2="90345"/>
                        <a14:foregroundMark x1="29872" y1="90345" x2="29872" y2="90345"/>
                        <a14:foregroundMark x1="28754" y1="89655" x2="28754" y2="89655"/>
                        <a14:foregroundMark x1="48722" y1="66897" x2="48722" y2="66897"/>
                        <a14:foregroundMark x1="54952" y1="65517" x2="54952" y2="65517"/>
                        <a14:foregroundMark x1="58147" y1="65517" x2="58147" y2="65517"/>
                        <a14:foregroundMark x1="56550" y1="66552" x2="56550" y2="66552"/>
                        <a14:foregroundMark x1="55591" y1="66552" x2="55591" y2="66552"/>
                        <a14:foregroundMark x1="56390" y1="64483" x2="56390" y2="64483"/>
                        <a14:foregroundMark x1="57188" y1="63793" x2="57188" y2="63793"/>
                        <a14:foregroundMark x1="57188" y1="62759" x2="57188" y2="62759"/>
                        <a14:foregroundMark x1="57188" y1="61724" x2="57188" y2="61724"/>
                        <a14:foregroundMark x1="53834" y1="64483" x2="53834" y2="64483"/>
                        <a14:foregroundMark x1="53514" y1="64483" x2="53514" y2="64483"/>
                        <a14:foregroundMark x1="52716" y1="64483" x2="52716" y2="64483"/>
                        <a14:foregroundMark x1="54633" y1="67586" x2="54633" y2="67586"/>
                        <a14:foregroundMark x1="70767" y1="42069" x2="70767" y2="42069"/>
                        <a14:foregroundMark x1="80192" y1="16207" x2="80511" y2="16552"/>
                        <a14:foregroundMark x1="78435" y1="19310" x2="78435" y2="19310"/>
                        <a14:foregroundMark x1="76837" y1="20000" x2="76837" y2="20000"/>
                        <a14:foregroundMark x1="77316" y1="19655" x2="77316" y2="19655"/>
                        <a14:foregroundMark x1="77955" y1="36207" x2="77955" y2="36207"/>
                        <a14:foregroundMark x1="79712" y1="31724" x2="79712" y2="31724"/>
                        <a14:foregroundMark x1="79872" y1="31379" x2="79872" y2="31379"/>
                        <a14:foregroundMark x1="88179" y1="26207" x2="88179" y2="26207"/>
                        <a14:foregroundMark x1="90575" y1="23448" x2="90575" y2="23448"/>
                        <a14:foregroundMark x1="91534" y1="22414" x2="91534" y2="22414"/>
                        <a14:foregroundMark x1="91534" y1="22414" x2="91534" y2="22414"/>
                        <a14:foregroundMark x1="93291" y1="22069" x2="93291" y2="22069"/>
                        <a14:foregroundMark x1="93291" y1="22069" x2="93291" y2="22069"/>
                        <a14:foregroundMark x1="93291" y1="22069" x2="93291" y2="22069"/>
                        <a14:foregroundMark x1="95048" y1="27931" x2="95048" y2="27931"/>
                        <a14:foregroundMark x1="95208" y1="27931" x2="95208" y2="27931"/>
                        <a14:foregroundMark x1="89617" y1="51724" x2="89617" y2="51724"/>
                        <a14:foregroundMark x1="89776" y1="57931" x2="89776" y2="57931"/>
                        <a14:foregroundMark x1="93131" y1="50345" x2="93131" y2="50345"/>
                        <a14:foregroundMark x1="93610" y1="47241" x2="93610" y2="47241"/>
                        <a14:foregroundMark x1="85144" y1="48621" x2="85144" y2="48621"/>
                        <a14:foregroundMark x1="85942" y1="47241" x2="85942" y2="47241"/>
                        <a14:foregroundMark x1="85942" y1="47241" x2="85942" y2="47241"/>
                        <a14:foregroundMark x1="84345" y1="47931" x2="84345" y2="47931"/>
                        <a14:foregroundMark x1="81629" y1="42069" x2="81629" y2="42069"/>
                        <a14:foregroundMark x1="82109" y1="41379" x2="82109" y2="41379"/>
                        <a14:foregroundMark x1="82109" y1="41379" x2="82109" y2="41379"/>
                        <a14:foregroundMark x1="82268" y1="41034" x2="82268" y2="41034"/>
                        <a14:foregroundMark x1="82748" y1="43793" x2="82748" y2="43793"/>
                        <a14:foregroundMark x1="86901" y1="44828" x2="86901" y2="44828"/>
                        <a14:foregroundMark x1="86901" y1="44828" x2="86901" y2="44828"/>
                        <a14:foregroundMark x1="86901" y1="43448" x2="86901" y2="43448"/>
                        <a14:foregroundMark x1="87061" y1="43103" x2="87061" y2="43103"/>
                        <a14:foregroundMark x1="81789" y1="39310" x2="81789" y2="39310"/>
                        <a14:foregroundMark x1="81789" y1="39310" x2="81789" y2="39310"/>
                        <a14:foregroundMark x1="81150" y1="40000" x2="81150" y2="40000"/>
                        <a14:foregroundMark x1="80671" y1="41034" x2="80671" y2="41034"/>
                        <a14:foregroundMark x1="80192" y1="58621" x2="80192" y2="58621"/>
                        <a14:foregroundMark x1="80192" y1="58621" x2="80192" y2="58621"/>
                        <a14:foregroundMark x1="79553" y1="60345" x2="79553" y2="60345"/>
                        <a14:foregroundMark x1="78594" y1="61379" x2="78594" y2="61379"/>
                        <a14:foregroundMark x1="65815" y1="88276" x2="65815" y2="88276"/>
                        <a14:foregroundMark x1="64058" y1="89655" x2="64058" y2="89655"/>
                        <a14:foregroundMark x1="64058" y1="87931" x2="64058" y2="87931"/>
                        <a14:foregroundMark x1="61502" y1="83793" x2="61502" y2="83793"/>
                        <a14:foregroundMark x1="61502" y1="83793" x2="61502" y2="83793"/>
                        <a14:foregroundMark x1="69649" y1="83448" x2="69649" y2="83448"/>
                        <a14:foregroundMark x1="90415" y1="76207" x2="90415" y2="76207"/>
                        <a14:foregroundMark x1="88019" y1="77931" x2="88019" y2="77931"/>
                        <a14:foregroundMark x1="87859" y1="77931" x2="87859" y2="77931"/>
                        <a14:foregroundMark x1="88179" y1="82069" x2="88179" y2="82069"/>
                        <a14:foregroundMark x1="88179" y1="82069" x2="88179" y2="82069"/>
                        <a14:foregroundMark x1="88179" y1="82069" x2="88179" y2="82069"/>
                        <a14:foregroundMark x1="88179" y1="82069" x2="88179" y2="82069"/>
                        <a14:foregroundMark x1="88019" y1="84138" x2="88019" y2="84138"/>
                        <a14:foregroundMark x1="86741" y1="84138" x2="86741" y2="84138"/>
                        <a14:foregroundMark x1="89936" y1="81034" x2="89936" y2="81034"/>
                        <a14:foregroundMark x1="90735" y1="83103" x2="90735" y2="83103"/>
                        <a14:foregroundMark x1="91214" y1="82759" x2="91214" y2="82759"/>
                        <a14:foregroundMark x1="92173" y1="74828" x2="92173" y2="74828"/>
                        <a14:foregroundMark x1="92173" y1="80690" x2="92173" y2="80690"/>
                        <a14:foregroundMark x1="30032" y1="16897" x2="30032" y2="16897"/>
                        <a14:foregroundMark x1="30192" y1="8966" x2="30192" y2="8966"/>
                        <a14:foregroundMark x1="29073" y1="12414" x2="29073" y2="12414"/>
                        <a14:foregroundMark x1="78594" y1="47241" x2="78594" y2="47241"/>
                        <a14:foregroundMark x1="77316" y1="44828" x2="77316" y2="44828"/>
                        <a14:foregroundMark x1="77316" y1="43448" x2="77316" y2="43448"/>
                        <a14:foregroundMark x1="76837" y1="43103" x2="76837" y2="43103"/>
                        <a14:foregroundMark x1="69010" y1="84828" x2="69010" y2="84828"/>
                        <a14:foregroundMark x1="64217" y1="80000" x2="64217" y2="80000"/>
                        <a14:foregroundMark x1="81310" y1="37931" x2="81310" y2="37931"/>
                        <a14:foregroundMark x1="80511" y1="39310" x2="80511" y2="39310"/>
                        <a14:foregroundMark x1="9105" y1="70345" x2="9105" y2="71724"/>
                        <a14:backgroundMark x1="34185" y1="78621" x2="34185" y2="78621"/>
                        <a14:backgroundMark x1="85144" y1="36552" x2="85144" y2="36552"/>
                        <a14:backgroundMark x1="81949" y1="49655" x2="81949" y2="49655"/>
                        <a14:backgroundMark x1="80990" y1="47931" x2="80990" y2="47931"/>
                        <a14:backgroundMark x1="86422" y1="53103" x2="86422" y2="53103"/>
                        <a14:backgroundMark x1="7987" y1="37931" x2="7987" y2="37931"/>
                        <a14:backgroundMark x1="30990" y1="62069" x2="30990" y2="62069"/>
                        <a14:backgroundMark x1="24760" y1="69655" x2="24760" y2="69655"/>
                        <a14:backgroundMark x1="29073" y1="86897" x2="29073" y2="86897"/>
                        <a14:backgroundMark x1="30192" y1="85517" x2="30192" y2="85517"/>
                        <a14:backgroundMark x1="64217" y1="82414" x2="64217" y2="82414"/>
                        <a14:backgroundMark x1="66294" y1="82414" x2="66294" y2="82414"/>
                        <a14:backgroundMark x1="79073" y1="41034" x2="79073" y2="41034"/>
                        <a14:backgroundMark x1="77796" y1="38966" x2="77796" y2="38966"/>
                        <a14:backgroundMark x1="9585" y1="73103" x2="9585" y2="73103"/>
                        <a14:backgroundMark x1="11022" y1="73103" x2="11022" y2="73103"/>
                      </a14:backgroundRemoval>
                    </a14:imgEffect>
                  </a14:imgLayer>
                </a14:imgProps>
              </a:ext>
              <a:ext uri="{28A0092B-C50C-407E-A947-70E740481C1C}">
                <a14:useLocalDpi xmlns:a14="http://schemas.microsoft.com/office/drawing/2010/main" val="0"/>
              </a:ext>
            </a:extLst>
          </a:blip>
          <a:srcRect/>
          <a:stretch>
            <a:fillRect/>
          </a:stretch>
        </p:blipFill>
        <p:spPr bwMode="auto">
          <a:xfrm>
            <a:off x="2028289" y="3310281"/>
            <a:ext cx="8135421" cy="37688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7ABF1FF0-5AB3-4A1F-9BF3-FAECA493CE17}"/>
              </a:ext>
            </a:extLst>
          </p:cNvPr>
          <p:cNvSpPr/>
          <p:nvPr/>
        </p:nvSpPr>
        <p:spPr>
          <a:xfrm>
            <a:off x="5265019" y="796829"/>
            <a:ext cx="5770269" cy="2071499"/>
          </a:xfrm>
          <a:custGeom>
            <a:avLst/>
            <a:gdLst>
              <a:gd name="connsiteX0" fmla="*/ 0 w 5770269"/>
              <a:gd name="connsiteY0" fmla="*/ 345257 h 2071499"/>
              <a:gd name="connsiteX1" fmla="*/ 345257 w 5770269"/>
              <a:gd name="connsiteY1" fmla="*/ 0 h 2071499"/>
              <a:gd name="connsiteX2" fmla="*/ 5425012 w 5770269"/>
              <a:gd name="connsiteY2" fmla="*/ 0 h 2071499"/>
              <a:gd name="connsiteX3" fmla="*/ 5770269 w 5770269"/>
              <a:gd name="connsiteY3" fmla="*/ 345257 h 2071499"/>
              <a:gd name="connsiteX4" fmla="*/ 5770269 w 5770269"/>
              <a:gd name="connsiteY4" fmla="*/ 1726242 h 2071499"/>
              <a:gd name="connsiteX5" fmla="*/ 5425012 w 5770269"/>
              <a:gd name="connsiteY5" fmla="*/ 2071499 h 2071499"/>
              <a:gd name="connsiteX6" fmla="*/ 345257 w 5770269"/>
              <a:gd name="connsiteY6" fmla="*/ 2071499 h 2071499"/>
              <a:gd name="connsiteX7" fmla="*/ 0 w 5770269"/>
              <a:gd name="connsiteY7" fmla="*/ 1726242 h 2071499"/>
              <a:gd name="connsiteX8" fmla="*/ 0 w 5770269"/>
              <a:gd name="connsiteY8" fmla="*/ 345257 h 207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269" h="2071499" fill="none" extrusionOk="0">
                <a:moveTo>
                  <a:pt x="0" y="345257"/>
                </a:moveTo>
                <a:cubicBezTo>
                  <a:pt x="15603" y="179322"/>
                  <a:pt x="154966" y="16009"/>
                  <a:pt x="345257" y="0"/>
                </a:cubicBezTo>
                <a:cubicBezTo>
                  <a:pt x="1420229" y="-66450"/>
                  <a:pt x="2943890" y="-74445"/>
                  <a:pt x="5425012" y="0"/>
                </a:cubicBezTo>
                <a:cubicBezTo>
                  <a:pt x="5623149" y="29292"/>
                  <a:pt x="5746215" y="168133"/>
                  <a:pt x="5770269" y="345257"/>
                </a:cubicBezTo>
                <a:cubicBezTo>
                  <a:pt x="5840111" y="942951"/>
                  <a:pt x="5718929" y="1301429"/>
                  <a:pt x="5770269" y="1726242"/>
                </a:cubicBezTo>
                <a:cubicBezTo>
                  <a:pt x="5794228" y="1899908"/>
                  <a:pt x="5613049" y="2073526"/>
                  <a:pt x="5425012" y="2071499"/>
                </a:cubicBezTo>
                <a:cubicBezTo>
                  <a:pt x="3705627" y="2028842"/>
                  <a:pt x="1017063" y="2147641"/>
                  <a:pt x="345257" y="2071499"/>
                </a:cubicBezTo>
                <a:cubicBezTo>
                  <a:pt x="186115" y="2077273"/>
                  <a:pt x="-4650" y="1918990"/>
                  <a:pt x="0" y="1726242"/>
                </a:cubicBezTo>
                <a:cubicBezTo>
                  <a:pt x="-32779" y="1521374"/>
                  <a:pt x="-108869" y="605549"/>
                  <a:pt x="0" y="345257"/>
                </a:cubicBezTo>
                <a:close/>
              </a:path>
              <a:path w="5770269" h="2071499" stroke="0" extrusionOk="0">
                <a:moveTo>
                  <a:pt x="0" y="345257"/>
                </a:moveTo>
                <a:cubicBezTo>
                  <a:pt x="-6907" y="151338"/>
                  <a:pt x="174281" y="16602"/>
                  <a:pt x="345257" y="0"/>
                </a:cubicBezTo>
                <a:cubicBezTo>
                  <a:pt x="1373053" y="74948"/>
                  <a:pt x="3157356" y="-118175"/>
                  <a:pt x="5425012" y="0"/>
                </a:cubicBezTo>
                <a:cubicBezTo>
                  <a:pt x="5593485" y="-24096"/>
                  <a:pt x="5776241" y="149985"/>
                  <a:pt x="5770269" y="345257"/>
                </a:cubicBezTo>
                <a:cubicBezTo>
                  <a:pt x="5810583" y="766162"/>
                  <a:pt x="5841689" y="1555608"/>
                  <a:pt x="5770269" y="1726242"/>
                </a:cubicBezTo>
                <a:cubicBezTo>
                  <a:pt x="5765331" y="1887999"/>
                  <a:pt x="5628885" y="2098688"/>
                  <a:pt x="5425012" y="2071499"/>
                </a:cubicBezTo>
                <a:cubicBezTo>
                  <a:pt x="4023878" y="2196966"/>
                  <a:pt x="902306" y="2111557"/>
                  <a:pt x="345257" y="2071499"/>
                </a:cubicBezTo>
                <a:cubicBezTo>
                  <a:pt x="165750" y="2057967"/>
                  <a:pt x="-160" y="1920103"/>
                  <a:pt x="0" y="1726242"/>
                </a:cubicBezTo>
                <a:cubicBezTo>
                  <a:pt x="14778" y="1560800"/>
                  <a:pt x="81271" y="755363"/>
                  <a:pt x="0" y="345257"/>
                </a:cubicBezTo>
                <a:close/>
              </a:path>
            </a:pathLst>
          </a:custGeom>
          <a:solidFill>
            <a:schemeClr val="bg1"/>
          </a:solidFill>
          <a:ln w="57150">
            <a:solidFill>
              <a:srgbClr val="2C6AA5"/>
            </a:solidFill>
            <a:prstDash val="dash"/>
            <a:extLst>
              <a:ext uri="{C807C97D-BFC1-408E-A445-0C87EB9F89A2}">
                <ask:lineSketchStyleProps xmlns:ask="http://schemas.microsoft.com/office/drawing/2018/sketchyshapes" sd="260060089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3600" b="1">
                <a:solidFill>
                  <a:srgbClr val="4472C4">
                    <a:lumMod val="75000"/>
                  </a:srgbClr>
                </a:solidFill>
                <a:latin typeface="Calibri" panose="020F0502020204030204" pitchFamily="34" charset="0"/>
                <a:cs typeface="Calibri" panose="020F0502020204030204" pitchFamily="34" charset="0"/>
              </a:rPr>
              <a:t>C</a:t>
            </a:r>
            <a:r>
              <a:rPr lang="vi-VN" sz="3600" b="1">
                <a:solidFill>
                  <a:srgbClr val="4472C4">
                    <a:lumMod val="75000"/>
                  </a:srgbClr>
                </a:solidFill>
                <a:latin typeface="Calibri" panose="020F0502020204030204" pitchFamily="34" charset="0"/>
                <a:cs typeface="Calibri" panose="020F0502020204030204" pitchFamily="34" charset="0"/>
              </a:rPr>
              <a:t>ó thể ghi lại các ý chính dưới dạng sơ đồ</a:t>
            </a:r>
            <a:r>
              <a:rPr lang="en-US" sz="3600" b="1">
                <a:solidFill>
                  <a:srgbClr val="4472C4">
                    <a:lumMod val="75000"/>
                  </a:srgbClr>
                </a:solidFill>
                <a:latin typeface="Calibri" panose="020F0502020204030204" pitchFamily="34" charset="0"/>
                <a:cs typeface="Calibri" panose="020F0502020204030204" pitchFamily="34" charset="0"/>
              </a:rPr>
              <a:t> </a:t>
            </a:r>
            <a:r>
              <a:rPr lang="vi-VN" sz="3600" b="1">
                <a:solidFill>
                  <a:srgbClr val="4472C4">
                    <a:lumMod val="75000"/>
                  </a:srgbClr>
                </a:solidFill>
                <a:latin typeface="Calibri" panose="020F0502020204030204" pitchFamily="34" charset="0"/>
                <a:cs typeface="Calibri" panose="020F0502020204030204" pitchFamily="34" charset="0"/>
              </a:rPr>
              <a:t>đơn giản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endParaRPr>
          </a:p>
        </p:txBody>
      </p:sp>
      <p:pic>
        <p:nvPicPr>
          <p:cNvPr id="7" name="Picture 14">
            <a:extLst>
              <a:ext uri="{FF2B5EF4-FFF2-40B4-BE49-F238E27FC236}">
                <a16:creationId xmlns:a16="http://schemas.microsoft.com/office/drawing/2014/main" id="{1546A5FF-FABB-4B20-8F74-9B5D1BE68D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69987" y="2077028"/>
            <a:ext cx="1930602" cy="1734032"/>
          </a:xfrm>
          <a:prstGeom prst="rect">
            <a:avLst/>
          </a:prstGeom>
        </p:spPr>
      </p:pic>
    </p:spTree>
    <p:extLst>
      <p:ext uri="{BB962C8B-B14F-4D97-AF65-F5344CB8AC3E}">
        <p14:creationId xmlns:p14="http://schemas.microsoft.com/office/powerpoint/2010/main" val="3349715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形 1">
            <a:extLst>
              <a:ext uri="{FF2B5EF4-FFF2-40B4-BE49-F238E27FC236}">
                <a16:creationId xmlns:a16="http://schemas.microsoft.com/office/drawing/2014/main" id="{889A3C20-859E-F564-8F78-FA7BFF8C80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46" y="115194"/>
            <a:ext cx="6644935" cy="3623859"/>
          </a:xfrm>
          <a:prstGeom prst="rect">
            <a:avLst/>
          </a:prstGeom>
          <a:effectLst>
            <a:outerShdw blurRad="25400" algn="ctr" rotWithShape="0">
              <a:prstClr val="black">
                <a:alpha val="70000"/>
              </a:prstClr>
            </a:outerShdw>
          </a:effectLst>
        </p:spPr>
      </p:pic>
      <p:sp>
        <p:nvSpPr>
          <p:cNvPr id="2" name="TextBox 1">
            <a:extLst>
              <a:ext uri="{FF2B5EF4-FFF2-40B4-BE49-F238E27FC236}">
                <a16:creationId xmlns:a16="http://schemas.microsoft.com/office/drawing/2014/main" id="{10489417-93A1-8A84-3FBF-F225E1C93723}"/>
              </a:ext>
            </a:extLst>
          </p:cNvPr>
          <p:cNvSpPr txBox="1"/>
          <p:nvPr/>
        </p:nvSpPr>
        <p:spPr>
          <a:xfrm>
            <a:off x="971847" y="468019"/>
            <a:ext cx="4581068" cy="254191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lumMod val="75000"/>
                  </a:srgbClr>
                </a:solidFill>
                <a:effectLst/>
                <a:uLnTx/>
                <a:uFillTx/>
                <a:latin typeface="iCiel Crocante" panose="02000000000000000000" pitchFamily="50" charset="0"/>
                <a:ea typeface="+mn-ea"/>
                <a:cs typeface="+mn-cs"/>
              </a:rPr>
              <a:t>cHIA SẺ TRƯỚC LỚP </a:t>
            </a:r>
            <a:endParaRPr kumimoji="0" lang="en-US" sz="6000" b="0" i="0" u="none" strike="noStrike" kern="1200" cap="none" spc="0" normalizeH="0" baseline="0" noProof="0" dirty="0">
              <a:ln>
                <a:noFill/>
              </a:ln>
              <a:solidFill>
                <a:srgbClr val="ED7D31">
                  <a:lumMod val="75000"/>
                </a:srgbClr>
              </a:solidFill>
              <a:effectLst/>
              <a:uLnTx/>
              <a:uFillTx/>
              <a:latin typeface="iCiel Crocante" panose="02000000000000000000" pitchFamily="50" charset="0"/>
              <a:ea typeface="+mn-ea"/>
              <a:cs typeface="+mn-cs"/>
            </a:endParaRPr>
          </a:p>
        </p:txBody>
      </p:sp>
      <p:pic>
        <p:nvPicPr>
          <p:cNvPr id="27" name="Picture 3">
            <a:extLst>
              <a:ext uri="{FF2B5EF4-FFF2-40B4-BE49-F238E27FC236}">
                <a16:creationId xmlns:a16="http://schemas.microsoft.com/office/drawing/2014/main" id="{D478F8E5-5A78-CE34-F5F9-BC58593F5350}"/>
              </a:ext>
            </a:extLst>
          </p:cNvPr>
          <p:cNvPicPr>
            <a:picLocks noChangeAspect="1"/>
          </p:cNvPicPr>
          <p:nvPr/>
        </p:nvPicPr>
        <p:blipFill>
          <a:blip r:embed="rId5"/>
          <a:srcRect/>
          <a:stretch>
            <a:fillRect/>
          </a:stretch>
        </p:blipFill>
        <p:spPr>
          <a:xfrm>
            <a:off x="4505594" y="2048212"/>
            <a:ext cx="7047310" cy="4809788"/>
          </a:xfrm>
          <a:prstGeom prst="rect">
            <a:avLst/>
          </a:prstGeom>
        </p:spPr>
      </p:pic>
    </p:spTree>
    <p:extLst>
      <p:ext uri="{BB962C8B-B14F-4D97-AF65-F5344CB8AC3E}">
        <p14:creationId xmlns:p14="http://schemas.microsoft.com/office/powerpoint/2010/main" val="3701555067"/>
      </p:ext>
    </p:extLst>
  </p:cSld>
  <p:clrMapOvr>
    <a:overrideClrMapping bg1="lt1" tx1="dk1" bg2="lt2" tx2="dk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49103B8-A37F-4F50-A5FC-EA7C234A5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374" y="78660"/>
            <a:ext cx="11676271" cy="7045484"/>
          </a:xfrm>
          <a:prstGeom prst="rect">
            <a:avLst/>
          </a:prstGeom>
          <a:effectLst>
            <a:outerShdw blurRad="25400" algn="ctr" rotWithShape="0">
              <a:prstClr val="black">
                <a:alpha val="70000"/>
              </a:prstClr>
            </a:outerShdw>
          </a:effectLst>
        </p:spPr>
      </p:pic>
      <p:sp>
        <p:nvSpPr>
          <p:cNvPr id="2" name="TextBox 1">
            <a:extLst>
              <a:ext uri="{FF2B5EF4-FFF2-40B4-BE49-F238E27FC236}">
                <a16:creationId xmlns:a16="http://schemas.microsoft.com/office/drawing/2014/main" id="{E63C749E-3751-24D9-454C-1467A7FB7DDF}"/>
              </a:ext>
            </a:extLst>
          </p:cNvPr>
          <p:cNvSpPr txBox="1"/>
          <p:nvPr/>
        </p:nvSpPr>
        <p:spPr>
          <a:xfrm>
            <a:off x="2724067" y="1568232"/>
            <a:ext cx="7552067"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800">
                <a:solidFill>
                  <a:srgbClr val="2C6AA5"/>
                </a:solidFill>
                <a:latin typeface="LNTH-LuoLuoNotangYuanTi 1" pitchFamily="2" charset="-128"/>
                <a:ea typeface="LNTH-LuoLuoNotangYuanTi 1" pitchFamily="2" charset="-128"/>
                <a:cs typeface="LNTH-LuoLuoNotangYuanTi 1" pitchFamily="2" charset="-128"/>
              </a:rPr>
              <a:t>VẬN DỤNG</a:t>
            </a:r>
            <a:r>
              <a:rPr kumimoji="0" lang="en-US" sz="13800" b="0" i="0" u="none" strike="noStrike" kern="1200" cap="none" spc="0" normalizeH="0" baseline="0" noProof="0">
                <a:ln>
                  <a:noFill/>
                </a:ln>
                <a:solidFill>
                  <a:srgbClr val="2C6AA5"/>
                </a:solidFill>
                <a:effectLst/>
                <a:uLnTx/>
                <a:uFillTx/>
                <a:latin typeface="LNTH-LuoLuoNotangYuanTi 1" pitchFamily="2" charset="-128"/>
                <a:ea typeface="LNTH-LuoLuoNotangYuanTi 1" pitchFamily="2" charset="-128"/>
                <a:cs typeface="LNTH-LuoLuoNotangYuanTi 1" pitchFamily="2" charset="-128"/>
              </a:rPr>
              <a:t> </a:t>
            </a:r>
            <a:endParaRPr kumimoji="0" lang="en-US" sz="13800" b="0" i="0" u="none" strike="noStrike" kern="1200" cap="none" spc="0" normalizeH="0" baseline="0" noProof="0" dirty="0">
              <a:ln>
                <a:noFill/>
              </a:ln>
              <a:solidFill>
                <a:srgbClr val="2C6AA5"/>
              </a:solidFill>
              <a:effectLst/>
              <a:uLnTx/>
              <a:uFillTx/>
              <a:latin typeface="LNTH-LuoLuoNotangYuanTi 1" pitchFamily="2" charset="-128"/>
              <a:ea typeface="LNTH-LuoLuoNotangYuanTi 1" pitchFamily="2" charset="-128"/>
              <a:cs typeface="LNTH-LuoLuoNotangYuanTi 1" pitchFamily="2" charset="-128"/>
            </a:endParaRPr>
          </a:p>
        </p:txBody>
      </p:sp>
      <p:pic>
        <p:nvPicPr>
          <p:cNvPr id="3" name="Picture 4">
            <a:extLst>
              <a:ext uri="{FF2B5EF4-FFF2-40B4-BE49-F238E27FC236}">
                <a16:creationId xmlns:a16="http://schemas.microsoft.com/office/drawing/2014/main" id="{DD3FEE90-160F-5523-3FFF-A1E63DD9E395}"/>
              </a:ext>
            </a:extLst>
          </p:cNvPr>
          <p:cNvPicPr>
            <a:picLocks noChangeAspect="1"/>
          </p:cNvPicPr>
          <p:nvPr/>
        </p:nvPicPr>
        <p:blipFill>
          <a:blip r:embed="rId5"/>
          <a:srcRect/>
          <a:stretch>
            <a:fillRect/>
          </a:stretch>
        </p:blipFill>
        <p:spPr>
          <a:xfrm>
            <a:off x="9386695" y="3036314"/>
            <a:ext cx="2563714" cy="3821686"/>
          </a:xfrm>
          <a:prstGeom prst="rect">
            <a:avLst/>
          </a:prstGeom>
        </p:spPr>
      </p:pic>
      <p:pic>
        <p:nvPicPr>
          <p:cNvPr id="5" name="Picture 10">
            <a:extLst>
              <a:ext uri="{FF2B5EF4-FFF2-40B4-BE49-F238E27FC236}">
                <a16:creationId xmlns:a16="http://schemas.microsoft.com/office/drawing/2014/main" id="{88FEE359-CC3E-E14C-E746-2CBF9C25AEA9}"/>
              </a:ext>
            </a:extLst>
          </p:cNvPr>
          <p:cNvPicPr>
            <a:picLocks noChangeAspect="1"/>
          </p:cNvPicPr>
          <p:nvPr/>
        </p:nvPicPr>
        <p:blipFill>
          <a:blip r:embed="rId6"/>
          <a:srcRect/>
          <a:stretch>
            <a:fillRect/>
          </a:stretch>
        </p:blipFill>
        <p:spPr>
          <a:xfrm>
            <a:off x="0" y="2676228"/>
            <a:ext cx="3434591" cy="4282087"/>
          </a:xfrm>
          <a:prstGeom prst="rect">
            <a:avLst/>
          </a:prstGeom>
        </p:spPr>
      </p:pic>
    </p:spTree>
    <p:extLst>
      <p:ext uri="{BB962C8B-B14F-4D97-AF65-F5344CB8AC3E}">
        <p14:creationId xmlns:p14="http://schemas.microsoft.com/office/powerpoint/2010/main" val="638781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800" decel="100000"/>
                                        <p:tgtEl>
                                          <p:spTgt spid="3"/>
                                        </p:tgtEl>
                                      </p:cBhvr>
                                    </p:animEffect>
                                    <p:anim calcmode="lin" valueType="num">
                                      <p:cBhvr>
                                        <p:cTn id="32" dur="800" decel="100000" fill="hold"/>
                                        <p:tgtEl>
                                          <p:spTgt spid="3"/>
                                        </p:tgtEl>
                                        <p:attrNameLst>
                                          <p:attrName>style.rotation</p:attrName>
                                        </p:attrNameLst>
                                      </p:cBhvr>
                                      <p:tavLst>
                                        <p:tav tm="0">
                                          <p:val>
                                            <p:fltVal val="-90"/>
                                          </p:val>
                                        </p:tav>
                                        <p:tav tm="100000">
                                          <p:val>
                                            <p:fltVal val="0"/>
                                          </p:val>
                                        </p:tav>
                                      </p:tavLst>
                                    </p:anim>
                                    <p:anim calcmode="lin" valueType="num">
                                      <p:cBhvr>
                                        <p:cTn id="33" dur="800" decel="100000" fill="hold"/>
                                        <p:tgtEl>
                                          <p:spTgt spid="3"/>
                                        </p:tgtEl>
                                        <p:attrNameLst>
                                          <p:attrName>ppt_x</p:attrName>
                                        </p:attrNameLst>
                                      </p:cBhvr>
                                      <p:tavLst>
                                        <p:tav tm="0">
                                          <p:val>
                                            <p:strVal val="#ppt_x+0.4"/>
                                          </p:val>
                                        </p:tav>
                                        <p:tav tm="100000">
                                          <p:val>
                                            <p:strVal val="#ppt_x-0.05"/>
                                          </p:val>
                                        </p:tav>
                                      </p:tavLst>
                                    </p:anim>
                                    <p:anim calcmode="lin" valueType="num">
                                      <p:cBhvr>
                                        <p:cTn id="34" dur="800" decel="100000" fill="hold"/>
                                        <p:tgtEl>
                                          <p:spTgt spid="3"/>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37" fill="hold">
                            <p:stCondLst>
                              <p:cond delay="1000"/>
                            </p:stCondLst>
                            <p:childTnLst>
                              <p:par>
                                <p:cTn id="38" presetID="32" presetClass="emph" presetSubtype="0" fill="hold" grpId="1" nodeType="afterEffect">
                                  <p:stCondLst>
                                    <p:cond delay="0"/>
                                  </p:stCondLst>
                                  <p:childTnLst>
                                    <p:animRot by="120000">
                                      <p:cBhvr>
                                        <p:cTn id="39" dur="100" fill="hold">
                                          <p:stCondLst>
                                            <p:cond delay="0"/>
                                          </p:stCondLst>
                                        </p:cTn>
                                        <p:tgtEl>
                                          <p:spTgt spid="2"/>
                                        </p:tgtEl>
                                        <p:attrNameLst>
                                          <p:attrName>r</p:attrName>
                                        </p:attrNameLst>
                                      </p:cBhvr>
                                    </p:animRot>
                                    <p:animRot by="-240000">
                                      <p:cBhvr>
                                        <p:cTn id="40" dur="200" fill="hold">
                                          <p:stCondLst>
                                            <p:cond delay="200"/>
                                          </p:stCondLst>
                                        </p:cTn>
                                        <p:tgtEl>
                                          <p:spTgt spid="2"/>
                                        </p:tgtEl>
                                        <p:attrNameLst>
                                          <p:attrName>r</p:attrName>
                                        </p:attrNameLst>
                                      </p:cBhvr>
                                    </p:animRot>
                                    <p:animRot by="240000">
                                      <p:cBhvr>
                                        <p:cTn id="41" dur="200" fill="hold">
                                          <p:stCondLst>
                                            <p:cond delay="400"/>
                                          </p:stCondLst>
                                        </p:cTn>
                                        <p:tgtEl>
                                          <p:spTgt spid="2"/>
                                        </p:tgtEl>
                                        <p:attrNameLst>
                                          <p:attrName>r</p:attrName>
                                        </p:attrNameLst>
                                      </p:cBhvr>
                                    </p:animRot>
                                    <p:animRot by="-240000">
                                      <p:cBhvr>
                                        <p:cTn id="42" dur="200" fill="hold">
                                          <p:stCondLst>
                                            <p:cond delay="600"/>
                                          </p:stCondLst>
                                        </p:cTn>
                                        <p:tgtEl>
                                          <p:spTgt spid="2"/>
                                        </p:tgtEl>
                                        <p:attrNameLst>
                                          <p:attrName>r</p:attrName>
                                        </p:attrNameLst>
                                      </p:cBhvr>
                                    </p:animRot>
                                    <p:animRot by="120000">
                                      <p:cBhvr>
                                        <p:cTn id="43" dur="200" fill="hold">
                                          <p:stCondLst>
                                            <p:cond delay="800"/>
                                          </p:stCondLst>
                                        </p:cTn>
                                        <p:tgtEl>
                                          <p:spTgt spid="2"/>
                                        </p:tgtEl>
                                        <p:attrNameLst>
                                          <p:attrName>r</p:attrName>
                                        </p:attrNameLst>
                                      </p:cBhvr>
                                    </p:animRot>
                                  </p:childTnLst>
                                </p:cTn>
                              </p:par>
                              <p:par>
                                <p:cTn id="44" presetID="32" presetClass="emph" presetSubtype="0"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par>
                                <p:cTn id="50" presetID="32" presetClass="emph" presetSubtype="0" fill="hold" nodeType="withEffect">
                                  <p:stCondLst>
                                    <p:cond delay="0"/>
                                  </p:stCondLst>
                                  <p:childTnLst>
                                    <p:animRot by="120000">
                                      <p:cBhvr>
                                        <p:cTn id="51" dur="100" fill="hold">
                                          <p:stCondLst>
                                            <p:cond delay="0"/>
                                          </p:stCondLst>
                                        </p:cTn>
                                        <p:tgtEl>
                                          <p:spTgt spid="5"/>
                                        </p:tgtEl>
                                        <p:attrNameLst>
                                          <p:attrName>r</p:attrName>
                                        </p:attrNameLst>
                                      </p:cBhvr>
                                    </p:animRot>
                                    <p:animRot by="-240000">
                                      <p:cBhvr>
                                        <p:cTn id="52" dur="200" fill="hold">
                                          <p:stCondLst>
                                            <p:cond delay="200"/>
                                          </p:stCondLst>
                                        </p:cTn>
                                        <p:tgtEl>
                                          <p:spTgt spid="5"/>
                                        </p:tgtEl>
                                        <p:attrNameLst>
                                          <p:attrName>r</p:attrName>
                                        </p:attrNameLst>
                                      </p:cBhvr>
                                    </p:animRot>
                                    <p:animRot by="240000">
                                      <p:cBhvr>
                                        <p:cTn id="53" dur="200" fill="hold">
                                          <p:stCondLst>
                                            <p:cond delay="400"/>
                                          </p:stCondLst>
                                        </p:cTn>
                                        <p:tgtEl>
                                          <p:spTgt spid="5"/>
                                        </p:tgtEl>
                                        <p:attrNameLst>
                                          <p:attrName>r</p:attrName>
                                        </p:attrNameLst>
                                      </p:cBhvr>
                                    </p:animRot>
                                    <p:animRot by="-240000">
                                      <p:cBhvr>
                                        <p:cTn id="54" dur="200" fill="hold">
                                          <p:stCondLst>
                                            <p:cond delay="600"/>
                                          </p:stCondLst>
                                        </p:cTn>
                                        <p:tgtEl>
                                          <p:spTgt spid="5"/>
                                        </p:tgtEl>
                                        <p:attrNameLst>
                                          <p:attrName>r</p:attrName>
                                        </p:attrNameLst>
                                      </p:cBhvr>
                                    </p:animRot>
                                    <p:animRot by="120000">
                                      <p:cBhvr>
                                        <p:cTn id="55" dur="200" fill="hold">
                                          <p:stCondLst>
                                            <p:cond delay="800"/>
                                          </p:stCondLst>
                                        </p:cTn>
                                        <p:tgtEl>
                                          <p:spTgt spid="5"/>
                                        </p:tgtEl>
                                        <p:attrNameLst>
                                          <p:attrName>r</p:attrName>
                                        </p:attrNameLst>
                                      </p:cBhvr>
                                    </p:animRot>
                                  </p:childTnLst>
                                </p:cTn>
                              </p:par>
                              <p:par>
                                <p:cTn id="56" presetID="32" presetClass="emph" presetSubtype="0" fill="hold" nodeType="withEffect">
                                  <p:stCondLst>
                                    <p:cond delay="0"/>
                                  </p:stCondLst>
                                  <p:childTnLst>
                                    <p:animRot by="120000">
                                      <p:cBhvr>
                                        <p:cTn id="57" dur="100" fill="hold">
                                          <p:stCondLst>
                                            <p:cond delay="0"/>
                                          </p:stCondLst>
                                        </p:cTn>
                                        <p:tgtEl>
                                          <p:spTgt spid="3"/>
                                        </p:tgtEl>
                                        <p:attrNameLst>
                                          <p:attrName>r</p:attrName>
                                        </p:attrNameLst>
                                      </p:cBhvr>
                                    </p:animRot>
                                    <p:animRot by="-240000">
                                      <p:cBhvr>
                                        <p:cTn id="58" dur="200" fill="hold">
                                          <p:stCondLst>
                                            <p:cond delay="200"/>
                                          </p:stCondLst>
                                        </p:cTn>
                                        <p:tgtEl>
                                          <p:spTgt spid="3"/>
                                        </p:tgtEl>
                                        <p:attrNameLst>
                                          <p:attrName>r</p:attrName>
                                        </p:attrNameLst>
                                      </p:cBhvr>
                                    </p:animRot>
                                    <p:animRot by="240000">
                                      <p:cBhvr>
                                        <p:cTn id="59" dur="200" fill="hold">
                                          <p:stCondLst>
                                            <p:cond delay="400"/>
                                          </p:stCondLst>
                                        </p:cTn>
                                        <p:tgtEl>
                                          <p:spTgt spid="3"/>
                                        </p:tgtEl>
                                        <p:attrNameLst>
                                          <p:attrName>r</p:attrName>
                                        </p:attrNameLst>
                                      </p:cBhvr>
                                    </p:animRot>
                                    <p:animRot by="-240000">
                                      <p:cBhvr>
                                        <p:cTn id="60" dur="200" fill="hold">
                                          <p:stCondLst>
                                            <p:cond delay="600"/>
                                          </p:stCondLst>
                                        </p:cTn>
                                        <p:tgtEl>
                                          <p:spTgt spid="3"/>
                                        </p:tgtEl>
                                        <p:attrNameLst>
                                          <p:attrName>r</p:attrName>
                                        </p:attrNameLst>
                                      </p:cBhvr>
                                    </p:animRot>
                                    <p:animRot by="120000">
                                      <p:cBhvr>
                                        <p:cTn id="6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D9209F24-6D2F-4C79-BFB9-4DC0E5A946E1}"/>
              </a:ext>
            </a:extLst>
          </p:cNvPr>
          <p:cNvSpPr/>
          <p:nvPr/>
        </p:nvSpPr>
        <p:spPr>
          <a:xfrm>
            <a:off x="398206" y="243348"/>
            <a:ext cx="11395587" cy="6371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任意多边形 28">
            <a:extLst>
              <a:ext uri="{FF2B5EF4-FFF2-40B4-BE49-F238E27FC236}">
                <a16:creationId xmlns:a16="http://schemas.microsoft.com/office/drawing/2014/main" id="{C7DE792C-EFDA-3A3A-D297-90B885B3A15B}"/>
              </a:ext>
            </a:extLst>
          </p:cNvPr>
          <p:cNvSpPr/>
          <p:nvPr/>
        </p:nvSpPr>
        <p:spPr>
          <a:xfrm>
            <a:off x="3135215" y="486696"/>
            <a:ext cx="8240617" cy="3007605"/>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accent2">
              <a:lumMod val="20000"/>
              <a:lumOff val="80000"/>
            </a:schemeClr>
          </a:solidFill>
          <a:ln w="38100" cap="flat" cmpd="sng" algn="ctr">
            <a:solidFill>
              <a:srgbClr val="FF0000"/>
            </a:solidFill>
            <a:prstDash val="dash"/>
            <a:miter lim="800000"/>
          </a:ln>
          <a:effectLst/>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lvl="0" algn="ctr">
              <a:defRPr/>
            </a:pPr>
            <a:r>
              <a:rPr lang="vi-VN" altLang="zh-CN" sz="5400">
                <a:solidFill>
                  <a:srgbClr val="FF0000"/>
                </a:solidFill>
                <a:latin typeface="LNTH-LuoLuoNotangYuanTi 1" pitchFamily="2" charset="-128"/>
                <a:ea typeface="LNTH-LuoLuoNotangYuanTi 1" pitchFamily="2" charset="-128"/>
                <a:cs typeface="LNTH-LuoLuoNotangYuanTi 1" pitchFamily="2" charset="-128"/>
                <a:sym typeface="+mn-lt"/>
              </a:rPr>
              <a:t>Đóng vai hướng dẫn viên, giới thiệu về một</a:t>
            </a:r>
            <a:r>
              <a:rPr lang="en-US" altLang="zh-CN" sz="5400">
                <a:solidFill>
                  <a:srgbClr val="FF0000"/>
                </a:solidFill>
                <a:latin typeface="LNTH-LuoLuoNotangYuanTi 1" pitchFamily="2" charset="-128"/>
                <a:ea typeface="LNTH-LuoLuoNotangYuanTi 1" pitchFamily="2" charset="-128"/>
                <a:cs typeface="LNTH-LuoLuoNotangYuanTi 1" pitchFamily="2" charset="-128"/>
                <a:sym typeface="+mn-lt"/>
              </a:rPr>
              <a:t> </a:t>
            </a:r>
            <a:r>
              <a:rPr lang="vi-VN" altLang="zh-CN" sz="5400">
                <a:solidFill>
                  <a:srgbClr val="FF0000"/>
                </a:solidFill>
                <a:latin typeface="LNTH-LuoLuoNotangYuanTi 1" pitchFamily="2" charset="-128"/>
                <a:ea typeface="LNTH-LuoLuoNotangYuanTi 1" pitchFamily="2" charset="-128"/>
                <a:cs typeface="LNTH-LuoLuoNotangYuanTi 1" pitchFamily="2" charset="-128"/>
                <a:sym typeface="+mn-lt"/>
              </a:rPr>
              <a:t>công trình ở địa phương mà em biết.</a:t>
            </a:r>
            <a:endParaRPr kumimoji="0" lang="zh-CN" altLang="en-US" sz="5400" b="0" i="0" u="none" strike="noStrike" kern="1200" cap="none" spc="0" normalizeH="0" baseline="0" noProof="0" dirty="0">
              <a:ln>
                <a:noFill/>
              </a:ln>
              <a:solidFill>
                <a:srgbClr val="FF0000"/>
              </a:solidFill>
              <a:effectLst/>
              <a:uLnTx/>
              <a:uFillTx/>
              <a:latin typeface="LNTH-LuoLuoNotangYuanTi 1" pitchFamily="2" charset="-128"/>
              <a:ea typeface="LNTH-LuoLuoNotangYuanTi 1" pitchFamily="2" charset="-128"/>
              <a:cs typeface="LNTH-LuoLuoNotangYuanTi 1" pitchFamily="2" charset="-128"/>
              <a:sym typeface="+mn-lt"/>
            </a:endParaRPr>
          </a:p>
        </p:txBody>
      </p:sp>
      <p:pic>
        <p:nvPicPr>
          <p:cNvPr id="16" name="Picture 25">
            <a:extLst>
              <a:ext uri="{FF2B5EF4-FFF2-40B4-BE49-F238E27FC236}">
                <a16:creationId xmlns:a16="http://schemas.microsoft.com/office/drawing/2014/main" id="{BA2C3EFA-06C5-4F7D-A76D-C48CB222FC02}"/>
              </a:ext>
            </a:extLst>
          </p:cNvPr>
          <p:cNvPicPr>
            <a:picLocks noChangeAspect="1"/>
          </p:cNvPicPr>
          <p:nvPr/>
        </p:nvPicPr>
        <p:blipFill>
          <a:blip r:embed="rId3"/>
          <a:srcRect/>
          <a:stretch>
            <a:fillRect/>
          </a:stretch>
        </p:blipFill>
        <p:spPr>
          <a:xfrm>
            <a:off x="649467" y="486696"/>
            <a:ext cx="3047608" cy="6371304"/>
          </a:xfrm>
          <a:prstGeom prst="rect">
            <a:avLst/>
          </a:prstGeom>
        </p:spPr>
      </p:pic>
      <p:sp>
        <p:nvSpPr>
          <p:cNvPr id="2" name="TextBox 1">
            <a:extLst>
              <a:ext uri="{FF2B5EF4-FFF2-40B4-BE49-F238E27FC236}">
                <a16:creationId xmlns:a16="http://schemas.microsoft.com/office/drawing/2014/main" id="{31AEF7C3-2289-45B2-8FF4-9C6CF5C6A7B1}"/>
              </a:ext>
            </a:extLst>
          </p:cNvPr>
          <p:cNvSpPr txBox="1"/>
          <p:nvPr/>
        </p:nvSpPr>
        <p:spPr>
          <a:xfrm>
            <a:off x="3135215" y="3762060"/>
            <a:ext cx="8524591" cy="1984798"/>
          </a:xfrm>
          <a:prstGeom prst="rect">
            <a:avLst/>
          </a:prstGeom>
          <a:noFill/>
        </p:spPr>
        <p:txBody>
          <a:bodyPr wrap="square" rtlCol="0">
            <a:spAutoFit/>
          </a:bodyPr>
          <a:lstStyle/>
          <a:p>
            <a:pPr algn="just"/>
            <a:r>
              <a:rPr lang="vi-VN" sz="4000" b="1" i="1">
                <a:solidFill>
                  <a:srgbClr val="002060"/>
                </a:solidFill>
              </a:rPr>
              <a:t>Gợi ý:</a:t>
            </a:r>
            <a:r>
              <a:rPr lang="vi-VN" sz="4000">
                <a:solidFill>
                  <a:srgbClr val="002060"/>
                </a:solidFill>
              </a:rPr>
              <a:t> HS sưu tầm trước hình ảnh, thông tin về công trình để</a:t>
            </a:r>
            <a:r>
              <a:rPr lang="en-US" sz="4000">
                <a:solidFill>
                  <a:srgbClr val="002060"/>
                </a:solidFill>
              </a:rPr>
              <a:t> </a:t>
            </a:r>
            <a:r>
              <a:rPr lang="vi-VN" sz="4000">
                <a:solidFill>
                  <a:srgbClr val="002060"/>
                </a:solidFill>
              </a:rPr>
              <a:t>vào lớp chia sẻ với bạn</a:t>
            </a:r>
            <a:endParaRPr lang="en-US" sz="4000">
              <a:solidFill>
                <a:srgbClr val="002060"/>
              </a:solidFill>
            </a:endParaRPr>
          </a:p>
        </p:txBody>
      </p:sp>
    </p:spTree>
    <p:extLst>
      <p:ext uri="{BB962C8B-B14F-4D97-AF65-F5344CB8AC3E}">
        <p14:creationId xmlns:p14="http://schemas.microsoft.com/office/powerpoint/2010/main" val="24852824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1DEA6392-744B-4371-810D-B545630B75D5}"/>
              </a:ext>
            </a:extLst>
          </p:cNvPr>
          <p:cNvSpPr/>
          <p:nvPr/>
        </p:nvSpPr>
        <p:spPr>
          <a:xfrm>
            <a:off x="375563" y="446138"/>
            <a:ext cx="11440871" cy="596572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TextBox 9">
            <a:extLst>
              <a:ext uri="{FF2B5EF4-FFF2-40B4-BE49-F238E27FC236}">
                <a16:creationId xmlns:a16="http://schemas.microsoft.com/office/drawing/2014/main" id="{418B255F-C171-D865-3902-72236EDA2DFE}"/>
              </a:ext>
            </a:extLst>
          </p:cNvPr>
          <p:cNvSpPr txBox="1"/>
          <p:nvPr/>
        </p:nvSpPr>
        <p:spPr>
          <a:xfrm>
            <a:off x="1212343" y="561385"/>
            <a:ext cx="98847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a:solidFill>
                  <a:schemeClr val="accent2">
                    <a:lumMod val="75000"/>
                  </a:schemeClr>
                </a:solidFill>
                <a:latin typeface="LNTH-LuoLuoNotangYuanTi 1" pitchFamily="2" charset="-128"/>
                <a:ea typeface="LNTH-LuoLuoNotangYuanTi 1" pitchFamily="2" charset="-128"/>
                <a:cs typeface="LNTH-LuoLuoNotangYuanTi 1" pitchFamily="2" charset="-128"/>
              </a:rPr>
              <a:t>CHIA SẺ TRONG NHÓM NHỎ</a:t>
            </a:r>
            <a:endParaRPr kumimoji="0" lang="en-US" sz="7200" b="0" i="0" u="none" strike="noStrike" kern="1200" cap="none" spc="0" normalizeH="0" baseline="0" noProof="0" dirty="0">
              <a:ln>
                <a:noFill/>
              </a:ln>
              <a:solidFill>
                <a:schemeClr val="accent2">
                  <a:lumMod val="75000"/>
                </a:schemeClr>
              </a:solidFill>
              <a:effectLst/>
              <a:uLnTx/>
              <a:uFillTx/>
              <a:latin typeface="LNTH-LuoLuoNotangYuanTi 1" pitchFamily="2" charset="-128"/>
              <a:ea typeface="LNTH-LuoLuoNotangYuanTi 1" pitchFamily="2" charset="-128"/>
              <a:cs typeface="LNTH-LuoLuoNotangYuanTi 1" pitchFamily="2" charset="-128"/>
            </a:endParaRPr>
          </a:p>
        </p:txBody>
      </p:sp>
      <p:pic>
        <p:nvPicPr>
          <p:cNvPr id="11" name="Picture 4" descr="Kids reading books and working on computer">
            <a:extLst>
              <a:ext uri="{FF2B5EF4-FFF2-40B4-BE49-F238E27FC236}">
                <a16:creationId xmlns:a16="http://schemas.microsoft.com/office/drawing/2014/main" id="{D8873E5B-1AE5-4DE8-B3FD-C11EC853A7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66" b="92069" l="3195" r="95208">
                        <a14:foregroundMark x1="11182" y1="48276" x2="11182" y2="48276"/>
                        <a14:foregroundMark x1="8147" y1="17241" x2="8147" y2="17241"/>
                        <a14:foregroundMark x1="5272" y1="26552" x2="5272" y2="26552"/>
                        <a14:foregroundMark x1="13099" y1="65862" x2="13099" y2="65862"/>
                        <a14:foregroundMark x1="16134" y1="64828" x2="16134" y2="64828"/>
                        <a14:foregroundMark x1="5431" y1="82069" x2="5431" y2="82069"/>
                        <a14:foregroundMark x1="3195" y1="81379" x2="3195" y2="81379"/>
                        <a14:foregroundMark x1="4313" y1="87241" x2="4313" y2="87241"/>
                        <a14:foregroundMark x1="17252" y1="63448" x2="17252" y2="63448"/>
                        <a14:foregroundMark x1="32588" y1="21724" x2="32588" y2="21724"/>
                        <a14:foregroundMark x1="30831" y1="13793" x2="30831" y2="13793"/>
                        <a14:foregroundMark x1="38019" y1="37586" x2="38019" y2="37586"/>
                        <a14:foregroundMark x1="38658" y1="35517" x2="38658" y2="35517"/>
                        <a14:foregroundMark x1="38658" y1="33793" x2="38658" y2="33793"/>
                        <a14:foregroundMark x1="15335" y1="43793" x2="15335" y2="43793"/>
                        <a14:foregroundMark x1="22045" y1="79655" x2="22045" y2="79655"/>
                        <a14:foregroundMark x1="26677" y1="80345" x2="26677" y2="80345"/>
                        <a14:foregroundMark x1="26837" y1="80000" x2="26837" y2="80000"/>
                        <a14:foregroundMark x1="26677" y1="77931" x2="26677" y2="77931"/>
                        <a14:foregroundMark x1="26677" y1="77931" x2="26677" y2="77931"/>
                        <a14:foregroundMark x1="26677" y1="75862" x2="26677" y2="75862"/>
                        <a14:foregroundMark x1="26837" y1="84483" x2="26837" y2="84483"/>
                        <a14:foregroundMark x1="27476" y1="84483" x2="27476" y2="84483"/>
                        <a14:foregroundMark x1="28275" y1="84483" x2="28275" y2="84483"/>
                        <a14:foregroundMark x1="28914" y1="84483" x2="28914" y2="84483"/>
                        <a14:foregroundMark x1="29393" y1="83103" x2="29393" y2="83103"/>
                        <a14:foregroundMark x1="36262" y1="90690" x2="36262" y2="90690"/>
                        <a14:foregroundMark x1="39776" y1="91724" x2="39776" y2="91724"/>
                        <a14:foregroundMark x1="37380" y1="92069" x2="37380" y2="92069"/>
                        <a14:foregroundMark x1="37700" y1="91724" x2="37700" y2="91724"/>
                        <a14:foregroundMark x1="34824" y1="89655" x2="34824" y2="89655"/>
                        <a14:foregroundMark x1="33546" y1="89655" x2="33546" y2="89655"/>
                        <a14:foregroundMark x1="30990" y1="90345" x2="30990" y2="90345"/>
                        <a14:foregroundMark x1="29872" y1="90345" x2="29872" y2="90345"/>
                        <a14:foregroundMark x1="28754" y1="89655" x2="28754" y2="89655"/>
                        <a14:foregroundMark x1="48722" y1="66897" x2="48722" y2="66897"/>
                        <a14:foregroundMark x1="54952" y1="65517" x2="54952" y2="65517"/>
                        <a14:foregroundMark x1="58147" y1="65517" x2="58147" y2="65517"/>
                        <a14:foregroundMark x1="56550" y1="66552" x2="56550" y2="66552"/>
                        <a14:foregroundMark x1="55591" y1="66552" x2="55591" y2="66552"/>
                        <a14:foregroundMark x1="56390" y1="64483" x2="56390" y2="64483"/>
                        <a14:foregroundMark x1="57188" y1="63793" x2="57188" y2="63793"/>
                        <a14:foregroundMark x1="57188" y1="62759" x2="57188" y2="62759"/>
                        <a14:foregroundMark x1="57188" y1="61724" x2="57188" y2="61724"/>
                        <a14:foregroundMark x1="53834" y1="64483" x2="53834" y2="64483"/>
                        <a14:foregroundMark x1="53514" y1="64483" x2="53514" y2="64483"/>
                        <a14:foregroundMark x1="52716" y1="64483" x2="52716" y2="64483"/>
                        <a14:foregroundMark x1="54633" y1="67586" x2="54633" y2="67586"/>
                        <a14:foregroundMark x1="70767" y1="42069" x2="70767" y2="42069"/>
                        <a14:foregroundMark x1="80192" y1="16207" x2="80511" y2="16552"/>
                        <a14:foregroundMark x1="78435" y1="19310" x2="78435" y2="19310"/>
                        <a14:foregroundMark x1="76837" y1="20000" x2="76837" y2="20000"/>
                        <a14:foregroundMark x1="77316" y1="19655" x2="77316" y2="19655"/>
                        <a14:foregroundMark x1="77955" y1="36207" x2="77955" y2="36207"/>
                        <a14:foregroundMark x1="79712" y1="31724" x2="79712" y2="31724"/>
                        <a14:foregroundMark x1="79872" y1="31379" x2="79872" y2="31379"/>
                        <a14:foregroundMark x1="88179" y1="26207" x2="88179" y2="26207"/>
                        <a14:foregroundMark x1="90575" y1="23448" x2="90575" y2="23448"/>
                        <a14:foregroundMark x1="91534" y1="22414" x2="91534" y2="22414"/>
                        <a14:foregroundMark x1="91534" y1="22414" x2="91534" y2="22414"/>
                        <a14:foregroundMark x1="93291" y1="22069" x2="93291" y2="22069"/>
                        <a14:foregroundMark x1="93291" y1="22069" x2="93291" y2="22069"/>
                        <a14:foregroundMark x1="93291" y1="22069" x2="93291" y2="22069"/>
                        <a14:foregroundMark x1="95048" y1="27931" x2="95048" y2="27931"/>
                        <a14:foregroundMark x1="95208" y1="27931" x2="95208" y2="27931"/>
                        <a14:foregroundMark x1="89617" y1="51724" x2="89617" y2="51724"/>
                        <a14:foregroundMark x1="89776" y1="57931" x2="89776" y2="57931"/>
                        <a14:foregroundMark x1="93131" y1="50345" x2="93131" y2="50345"/>
                        <a14:foregroundMark x1="93610" y1="47241" x2="93610" y2="47241"/>
                        <a14:foregroundMark x1="85144" y1="48621" x2="85144" y2="48621"/>
                        <a14:foregroundMark x1="85942" y1="47241" x2="85942" y2="47241"/>
                        <a14:foregroundMark x1="85942" y1="47241" x2="85942" y2="47241"/>
                        <a14:foregroundMark x1="84345" y1="47931" x2="84345" y2="47931"/>
                        <a14:foregroundMark x1="81629" y1="42069" x2="81629" y2="42069"/>
                        <a14:foregroundMark x1="82109" y1="41379" x2="82109" y2="41379"/>
                        <a14:foregroundMark x1="82109" y1="41379" x2="82109" y2="41379"/>
                        <a14:foregroundMark x1="82268" y1="41034" x2="82268" y2="41034"/>
                        <a14:foregroundMark x1="82748" y1="43793" x2="82748" y2="43793"/>
                        <a14:foregroundMark x1="86901" y1="44828" x2="86901" y2="44828"/>
                        <a14:foregroundMark x1="86901" y1="44828" x2="86901" y2="44828"/>
                        <a14:foregroundMark x1="86901" y1="43448" x2="86901" y2="43448"/>
                        <a14:foregroundMark x1="87061" y1="43103" x2="87061" y2="43103"/>
                        <a14:foregroundMark x1="81789" y1="39310" x2="81789" y2="39310"/>
                        <a14:foregroundMark x1="81789" y1="39310" x2="81789" y2="39310"/>
                        <a14:foregroundMark x1="81150" y1="40000" x2="81150" y2="40000"/>
                        <a14:foregroundMark x1="80671" y1="41034" x2="80671" y2="41034"/>
                        <a14:foregroundMark x1="80192" y1="58621" x2="80192" y2="58621"/>
                        <a14:foregroundMark x1="80192" y1="58621" x2="80192" y2="58621"/>
                        <a14:foregroundMark x1="79553" y1="60345" x2="79553" y2="60345"/>
                        <a14:foregroundMark x1="78594" y1="61379" x2="78594" y2="61379"/>
                        <a14:foregroundMark x1="65815" y1="88276" x2="65815" y2="88276"/>
                        <a14:foregroundMark x1="64058" y1="89655" x2="64058" y2="89655"/>
                        <a14:foregroundMark x1="64058" y1="87931" x2="64058" y2="87931"/>
                        <a14:foregroundMark x1="61502" y1="83793" x2="61502" y2="83793"/>
                        <a14:foregroundMark x1="61502" y1="83793" x2="61502" y2="83793"/>
                        <a14:foregroundMark x1="69649" y1="83448" x2="69649" y2="83448"/>
                        <a14:foregroundMark x1="90415" y1="76207" x2="90415" y2="76207"/>
                        <a14:foregroundMark x1="88019" y1="77931" x2="88019" y2="77931"/>
                        <a14:foregroundMark x1="87859" y1="77931" x2="87859" y2="77931"/>
                        <a14:foregroundMark x1="88179" y1="82069" x2="88179" y2="82069"/>
                        <a14:foregroundMark x1="88179" y1="82069" x2="88179" y2="82069"/>
                        <a14:foregroundMark x1="88179" y1="82069" x2="88179" y2="82069"/>
                        <a14:foregroundMark x1="88179" y1="82069" x2="88179" y2="82069"/>
                        <a14:foregroundMark x1="88019" y1="84138" x2="88019" y2="84138"/>
                        <a14:foregroundMark x1="86741" y1="84138" x2="86741" y2="84138"/>
                        <a14:foregroundMark x1="89936" y1="81034" x2="89936" y2="81034"/>
                        <a14:foregroundMark x1="90735" y1="83103" x2="90735" y2="83103"/>
                        <a14:foregroundMark x1="91214" y1="82759" x2="91214" y2="82759"/>
                        <a14:foregroundMark x1="92173" y1="74828" x2="92173" y2="74828"/>
                        <a14:foregroundMark x1="92173" y1="80690" x2="92173" y2="80690"/>
                        <a14:foregroundMark x1="30032" y1="16897" x2="30032" y2="16897"/>
                        <a14:foregroundMark x1="30192" y1="8966" x2="30192" y2="8966"/>
                        <a14:foregroundMark x1="29073" y1="12414" x2="29073" y2="12414"/>
                        <a14:foregroundMark x1="78594" y1="47241" x2="78594" y2="47241"/>
                        <a14:foregroundMark x1="77316" y1="44828" x2="77316" y2="44828"/>
                        <a14:foregroundMark x1="77316" y1="43448" x2="77316" y2="43448"/>
                        <a14:foregroundMark x1="76837" y1="43103" x2="76837" y2="43103"/>
                        <a14:foregroundMark x1="69010" y1="84828" x2="69010" y2="84828"/>
                        <a14:foregroundMark x1="64217" y1="80000" x2="64217" y2="80000"/>
                        <a14:foregroundMark x1="81310" y1="37931" x2="81310" y2="37931"/>
                        <a14:foregroundMark x1="80511" y1="39310" x2="80511" y2="39310"/>
                        <a14:foregroundMark x1="9105" y1="70345" x2="9105" y2="71724"/>
                        <a14:backgroundMark x1="34185" y1="78621" x2="34185" y2="78621"/>
                        <a14:backgroundMark x1="85144" y1="36552" x2="85144" y2="36552"/>
                        <a14:backgroundMark x1="81949" y1="49655" x2="81949" y2="49655"/>
                        <a14:backgroundMark x1="80990" y1="47931" x2="80990" y2="47931"/>
                        <a14:backgroundMark x1="86422" y1="53103" x2="86422" y2="53103"/>
                        <a14:backgroundMark x1="7987" y1="37931" x2="7987" y2="37931"/>
                        <a14:backgroundMark x1="30990" y1="62069" x2="30990" y2="62069"/>
                        <a14:backgroundMark x1="24760" y1="69655" x2="24760" y2="69655"/>
                        <a14:backgroundMark x1="29073" y1="86897" x2="29073" y2="86897"/>
                        <a14:backgroundMark x1="30192" y1="85517" x2="30192" y2="85517"/>
                        <a14:backgroundMark x1="64217" y1="82414" x2="64217" y2="82414"/>
                        <a14:backgroundMark x1="66294" y1="82414" x2="66294" y2="82414"/>
                        <a14:backgroundMark x1="79073" y1="41034" x2="79073" y2="41034"/>
                        <a14:backgroundMark x1="77796" y1="38966" x2="77796" y2="38966"/>
                        <a14:backgroundMark x1="9585" y1="73103" x2="9585" y2="73103"/>
                        <a14:backgroundMark x1="11022" y1="73103" x2="11022" y2="73103"/>
                      </a14:backgroundRemoval>
                    </a14:imgEffect>
                  </a14:imgLayer>
                </a14:imgProps>
              </a:ext>
              <a:ext uri="{28A0092B-C50C-407E-A947-70E740481C1C}">
                <a14:useLocalDpi xmlns:a14="http://schemas.microsoft.com/office/drawing/2010/main" val="0"/>
              </a:ext>
            </a:extLst>
          </a:blip>
          <a:srcRect/>
          <a:stretch>
            <a:fillRect/>
          </a:stretch>
        </p:blipFill>
        <p:spPr bwMode="auto">
          <a:xfrm>
            <a:off x="1094935" y="2042689"/>
            <a:ext cx="10002130" cy="4633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319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id="{6676940C-6E9D-E59E-515E-CE0AA9BC16AE}"/>
              </a:ext>
            </a:extLst>
          </p:cNvPr>
          <p:cNvPicPr>
            <a:picLocks noChangeAspect="1"/>
          </p:cNvPicPr>
          <p:nvPr/>
        </p:nvPicPr>
        <p:blipFill>
          <a:blip r:embed="rId2"/>
          <a:srcRect/>
          <a:stretch>
            <a:fillRect/>
          </a:stretch>
        </p:blipFill>
        <p:spPr>
          <a:xfrm>
            <a:off x="0" y="0"/>
            <a:ext cx="12192005" cy="6858000"/>
          </a:xfrm>
          <a:prstGeom prst="rect">
            <a:avLst/>
          </a:prstGeom>
        </p:spPr>
      </p:pic>
      <p:pic>
        <p:nvPicPr>
          <p:cNvPr id="5" name="Hình ảnh 12" descr="Ảnh có chứa văn bản, màn hình&#10;&#10;Mô tả được tạo tự động">
            <a:extLst>
              <a:ext uri="{FF2B5EF4-FFF2-40B4-BE49-F238E27FC236}">
                <a16:creationId xmlns:a16="http://schemas.microsoft.com/office/drawing/2014/main" id="{5A232F24-831E-8257-793B-F06CE26F85F8}"/>
              </a:ext>
            </a:extLst>
          </p:cNvPr>
          <p:cNvPicPr>
            <a:picLocks noChangeAspect="1"/>
          </p:cNvPicPr>
          <p:nvPr/>
        </p:nvPicPr>
        <p:blipFill>
          <a:blip r:embed="rId3"/>
          <a:stretch>
            <a:fillRect/>
          </a:stretch>
        </p:blipFill>
        <p:spPr>
          <a:xfrm>
            <a:off x="3007977" y="832271"/>
            <a:ext cx="5446841" cy="1030484"/>
          </a:xfrm>
          <a:prstGeom prst="rect">
            <a:avLst/>
          </a:prstGeom>
        </p:spPr>
      </p:pic>
      <p:sp>
        <p:nvSpPr>
          <p:cNvPr id="7" name="TextBox 6">
            <a:extLst>
              <a:ext uri="{FF2B5EF4-FFF2-40B4-BE49-F238E27FC236}">
                <a16:creationId xmlns:a16="http://schemas.microsoft.com/office/drawing/2014/main" id="{7C07F95E-1567-DEBC-862F-EBA69D43F1BF}"/>
              </a:ext>
            </a:extLst>
          </p:cNvPr>
          <p:cNvSpPr txBox="1"/>
          <p:nvPr/>
        </p:nvSpPr>
        <p:spPr>
          <a:xfrm>
            <a:off x="1980354" y="2833525"/>
            <a:ext cx="8231292" cy="923330"/>
          </a:xfrm>
          <a:prstGeom prst="rect">
            <a:avLst/>
          </a:prstGeom>
          <a:noFill/>
        </p:spPr>
        <p:txBody>
          <a:bodyPr wrap="none" rtlCol="0">
            <a:spAutoFit/>
          </a:bodyPr>
          <a:lstStyle/>
          <a:p>
            <a:r>
              <a:rPr lang="en-US" sz="5400" dirty="0" err="1">
                <a:ln w="219075">
                  <a:solidFill>
                    <a:schemeClr val="bg1"/>
                  </a:solidFill>
                </a:ln>
                <a:latin typeface="iCiel Crocante" panose="02000000000000000000" pitchFamily="50" charset="0"/>
              </a:rPr>
              <a:t>CHỦ</a:t>
            </a:r>
            <a:r>
              <a:rPr lang="en-US" sz="5400" dirty="0">
                <a:ln w="219075">
                  <a:solidFill>
                    <a:schemeClr val="bg1"/>
                  </a:solidFill>
                </a:ln>
                <a:latin typeface="iCiel Crocante" panose="02000000000000000000" pitchFamily="50" charset="0"/>
              </a:rPr>
              <a:t> </a:t>
            </a:r>
            <a:r>
              <a:rPr lang="en-US" sz="5400" dirty="0" err="1">
                <a:ln w="219075">
                  <a:solidFill>
                    <a:schemeClr val="bg1"/>
                  </a:solidFill>
                </a:ln>
                <a:latin typeface="iCiel Crocante" panose="02000000000000000000" pitchFamily="50" charset="0"/>
              </a:rPr>
              <a:t>ĐỀ</a:t>
            </a:r>
            <a:r>
              <a:rPr lang="en-US" sz="5400" dirty="0">
                <a:ln w="219075">
                  <a:solidFill>
                    <a:schemeClr val="bg1"/>
                  </a:solidFill>
                </a:ln>
                <a:latin typeface="iCiel Crocante" panose="02000000000000000000" pitchFamily="50" charset="0"/>
              </a:rPr>
              <a:t>: </a:t>
            </a:r>
            <a:r>
              <a:rPr lang="en-US" sz="5400" dirty="0" err="1">
                <a:ln w="219075">
                  <a:solidFill>
                    <a:schemeClr val="bg1"/>
                  </a:solidFill>
                </a:ln>
                <a:latin typeface="iCiel Crocante" panose="02000000000000000000" pitchFamily="50" charset="0"/>
              </a:rPr>
              <a:t>VÒNG</a:t>
            </a:r>
            <a:r>
              <a:rPr lang="en-US" sz="5400" dirty="0">
                <a:ln w="219075">
                  <a:solidFill>
                    <a:schemeClr val="bg1"/>
                  </a:solidFill>
                </a:ln>
                <a:latin typeface="iCiel Crocante" panose="02000000000000000000" pitchFamily="50" charset="0"/>
              </a:rPr>
              <a:t> TAY </a:t>
            </a:r>
            <a:r>
              <a:rPr lang="en-US" sz="5400" dirty="0" err="1">
                <a:ln w="219075">
                  <a:solidFill>
                    <a:schemeClr val="bg1"/>
                  </a:solidFill>
                </a:ln>
                <a:latin typeface="iCiel Crocante" panose="02000000000000000000" pitchFamily="50" charset="0"/>
              </a:rPr>
              <a:t>BẠN</a:t>
            </a:r>
            <a:r>
              <a:rPr lang="en-US" sz="5400" dirty="0">
                <a:ln w="219075">
                  <a:solidFill>
                    <a:schemeClr val="bg1"/>
                  </a:solidFill>
                </a:ln>
                <a:latin typeface="iCiel Crocante" panose="02000000000000000000" pitchFamily="50" charset="0"/>
              </a:rPr>
              <a:t> </a:t>
            </a:r>
            <a:r>
              <a:rPr lang="en-US" sz="5400" dirty="0" err="1">
                <a:ln w="219075">
                  <a:solidFill>
                    <a:schemeClr val="bg1"/>
                  </a:solidFill>
                </a:ln>
                <a:latin typeface="iCiel Crocante" panose="02000000000000000000" pitchFamily="50" charset="0"/>
              </a:rPr>
              <a:t>BÈ</a:t>
            </a:r>
            <a:endParaRPr lang="en-US" sz="5400" dirty="0">
              <a:ln w="219075">
                <a:solidFill>
                  <a:schemeClr val="bg1"/>
                </a:solidFill>
              </a:ln>
              <a:latin typeface="iCiel Crocante" panose="02000000000000000000" pitchFamily="50" charset="0"/>
            </a:endParaRPr>
          </a:p>
        </p:txBody>
      </p:sp>
      <p:sp>
        <p:nvSpPr>
          <p:cNvPr id="9" name="TextBox 8">
            <a:extLst>
              <a:ext uri="{FF2B5EF4-FFF2-40B4-BE49-F238E27FC236}">
                <a16:creationId xmlns:a16="http://schemas.microsoft.com/office/drawing/2014/main" id="{9806A458-6503-1886-951A-2A016E3E67A4}"/>
              </a:ext>
            </a:extLst>
          </p:cNvPr>
          <p:cNvSpPr txBox="1"/>
          <p:nvPr/>
        </p:nvSpPr>
        <p:spPr>
          <a:xfrm>
            <a:off x="1980354" y="1833631"/>
            <a:ext cx="8530284" cy="2123658"/>
          </a:xfrm>
          <a:prstGeom prst="rect">
            <a:avLst/>
          </a:prstGeom>
          <a:noFill/>
        </p:spPr>
        <p:txBody>
          <a:bodyPr wrap="none" rtlCol="0">
            <a:spAutoFit/>
          </a:bodyPr>
          <a:lstStyle/>
          <a:p>
            <a:pPr algn="ctr"/>
            <a:r>
              <a:rPr lang="en-US" sz="6600" dirty="0" err="1">
                <a:ln>
                  <a:solidFill>
                    <a:schemeClr val="tx1"/>
                  </a:solidFill>
                </a:ln>
                <a:solidFill>
                  <a:srgbClr val="4194D0"/>
                </a:solidFill>
                <a:effectLst>
                  <a:outerShdw blurRad="50800" dist="38100" dir="2700000" algn="tl" rotWithShape="0">
                    <a:prstClr val="black">
                      <a:alpha val="40000"/>
                    </a:prstClr>
                  </a:outerShdw>
                </a:effectLst>
                <a:latin typeface="iCiel Crocante" panose="02000000000000000000" pitchFamily="50" charset="0"/>
              </a:rPr>
              <a:t>C</a:t>
            </a:r>
            <a:r>
              <a:rPr lang="en-US" sz="6600" dirty="0" err="1">
                <a:ln>
                  <a:solidFill>
                    <a:schemeClr val="tx1"/>
                  </a:solidFill>
                </a:ln>
                <a:solidFill>
                  <a:schemeClr val="accent2">
                    <a:lumMod val="60000"/>
                    <a:lumOff val="40000"/>
                  </a:schemeClr>
                </a:solidFill>
                <a:effectLst>
                  <a:outerShdw blurRad="50800" dist="38100" dir="2700000" algn="tl" rotWithShape="0">
                    <a:prstClr val="black">
                      <a:alpha val="40000"/>
                    </a:prstClr>
                  </a:outerShdw>
                </a:effectLst>
                <a:latin typeface="iCiel Crocante" panose="02000000000000000000" pitchFamily="50" charset="0"/>
              </a:rPr>
              <a:t>H</a:t>
            </a:r>
            <a:r>
              <a:rPr lang="en-US" sz="6600" dirty="0" err="1">
                <a:ln>
                  <a:solidFill>
                    <a:schemeClr val="tx1"/>
                  </a:solidFill>
                </a:ln>
                <a:solidFill>
                  <a:srgbClr val="C890DC"/>
                </a:solidFill>
                <a:effectLst>
                  <a:outerShdw blurRad="50800" dist="38100" dir="2700000" algn="tl" rotWithShape="0">
                    <a:prstClr val="black">
                      <a:alpha val="40000"/>
                    </a:prstClr>
                  </a:outerShdw>
                </a:effectLst>
                <a:latin typeface="iCiel Crocante" panose="02000000000000000000" pitchFamily="50" charset="0"/>
              </a:rPr>
              <a:t>Ủ</a:t>
            </a:r>
            <a:r>
              <a:rPr lang="en-US" sz="6600" dirty="0">
                <a:ln>
                  <a:solidFill>
                    <a:schemeClr val="tx1"/>
                  </a:solidFill>
                </a:ln>
                <a:solidFill>
                  <a:srgbClr val="4194D0"/>
                </a:solidFill>
                <a:effectLst>
                  <a:outerShdw blurRad="50800" dist="38100" dir="2700000" algn="tl" rotWithShape="0">
                    <a:prstClr val="black">
                      <a:alpha val="40000"/>
                    </a:prstClr>
                  </a:outerShdw>
                </a:effectLst>
                <a:latin typeface="iCiel Crocante" panose="02000000000000000000" pitchFamily="50" charset="0"/>
              </a:rPr>
              <a:t> </a:t>
            </a:r>
            <a:r>
              <a:rPr lang="en-US" sz="6600" dirty="0" err="1">
                <a:ln>
                  <a:solidFill>
                    <a:schemeClr val="tx1"/>
                  </a:solidFill>
                </a:ln>
                <a:solidFill>
                  <a:schemeClr val="accent4">
                    <a:lumMod val="60000"/>
                    <a:lumOff val="40000"/>
                  </a:schemeClr>
                </a:solidFill>
                <a:effectLst>
                  <a:outerShdw blurRad="50800" dist="38100" dir="2700000" algn="tl" rotWithShape="0">
                    <a:prstClr val="black">
                      <a:alpha val="40000"/>
                    </a:prstClr>
                  </a:outerShdw>
                </a:effectLst>
                <a:latin typeface="iCiel Crocante" panose="02000000000000000000" pitchFamily="50" charset="0"/>
              </a:rPr>
              <a:t>Đ</a:t>
            </a:r>
            <a:r>
              <a:rPr lang="en-US" sz="6600" dirty="0" err="1">
                <a:ln>
                  <a:solidFill>
                    <a:schemeClr val="tx1"/>
                  </a:solidFill>
                </a:ln>
                <a:solidFill>
                  <a:schemeClr val="accent6">
                    <a:lumMod val="60000"/>
                    <a:lumOff val="40000"/>
                  </a:schemeClr>
                </a:solidFill>
                <a:effectLst>
                  <a:outerShdw blurRad="50800" dist="38100" dir="2700000" algn="tl" rotWithShape="0">
                    <a:prstClr val="black">
                      <a:alpha val="40000"/>
                    </a:prstClr>
                  </a:outerShdw>
                </a:effectLst>
                <a:latin typeface="iCiel Crocante" panose="02000000000000000000" pitchFamily="50" charset="0"/>
              </a:rPr>
              <a:t>Ề</a:t>
            </a:r>
            <a:r>
              <a:rPr lang="en-US" sz="6600">
                <a:ln>
                  <a:solidFill>
                    <a:schemeClr val="tx1"/>
                  </a:solidFill>
                </a:ln>
                <a:solidFill>
                  <a:srgbClr val="4194D0"/>
                </a:solidFill>
                <a:effectLst>
                  <a:outerShdw blurRad="50800" dist="38100" dir="2700000" algn="tl" rotWithShape="0">
                    <a:prstClr val="black">
                      <a:alpha val="40000"/>
                    </a:prstClr>
                  </a:outerShdw>
                </a:effectLst>
                <a:latin typeface="iCiel Crocante" panose="02000000000000000000" pitchFamily="50" charset="0"/>
              </a:rPr>
              <a:t>: </a:t>
            </a:r>
          </a:p>
          <a:p>
            <a:pPr algn="ctr"/>
            <a:r>
              <a:rPr lang="en-US" sz="6600">
                <a:ln>
                  <a:solidFill>
                    <a:schemeClr val="tx1"/>
                  </a:solidFill>
                </a:ln>
                <a:solidFill>
                  <a:srgbClr val="F49F76"/>
                </a:solidFill>
                <a:effectLst>
                  <a:outerShdw blurRad="50800" dist="38100" dir="2700000" algn="tl" rotWithShape="0">
                    <a:prstClr val="black">
                      <a:alpha val="40000"/>
                    </a:prstClr>
                  </a:outerShdw>
                </a:effectLst>
                <a:latin typeface="iCiel Crocante" panose="02000000000000000000" pitchFamily="50" charset="0"/>
              </a:rPr>
              <a:t>n</a:t>
            </a:r>
            <a:r>
              <a:rPr lang="en-US" sz="6600">
                <a:ln>
                  <a:solidFill>
                    <a:schemeClr val="tx1"/>
                  </a:solidFill>
                </a:ln>
                <a:solidFill>
                  <a:srgbClr val="2C6AA5"/>
                </a:solidFill>
                <a:effectLst>
                  <a:outerShdw blurRad="50800" dist="38100" dir="2700000" algn="tl" rotWithShape="0">
                    <a:prstClr val="black">
                      <a:alpha val="40000"/>
                    </a:prstClr>
                  </a:outerShdw>
                </a:effectLst>
                <a:latin typeface="iCiel Crocante" panose="02000000000000000000" pitchFamily="50" charset="0"/>
              </a:rPr>
              <a:t>h</a:t>
            </a:r>
            <a:r>
              <a:rPr lang="en-US" sz="6600">
                <a:ln>
                  <a:solidFill>
                    <a:schemeClr val="tx1"/>
                  </a:solidFill>
                </a:ln>
                <a:solidFill>
                  <a:srgbClr val="C890DC"/>
                </a:solidFill>
                <a:effectLst>
                  <a:outerShdw blurRad="50800" dist="38100" dir="2700000" algn="tl" rotWithShape="0">
                    <a:prstClr val="black">
                      <a:alpha val="40000"/>
                    </a:prstClr>
                  </a:outerShdw>
                </a:effectLst>
                <a:latin typeface="iCiel Crocante" panose="02000000000000000000" pitchFamily="50" charset="0"/>
              </a:rPr>
              <a:t>ữ</a:t>
            </a:r>
            <a:r>
              <a:rPr lang="en-US" sz="6600">
                <a:ln>
                  <a:solidFill>
                    <a:schemeClr val="tx1"/>
                  </a:solidFill>
                </a:ln>
                <a:solidFill>
                  <a:srgbClr val="FFFF00"/>
                </a:solidFill>
                <a:effectLst>
                  <a:outerShdw blurRad="50800" dist="38100" dir="2700000" algn="tl" rotWithShape="0">
                    <a:prstClr val="black">
                      <a:alpha val="40000"/>
                    </a:prstClr>
                  </a:outerShdw>
                </a:effectLst>
                <a:latin typeface="iCiel Crocante" panose="02000000000000000000" pitchFamily="50" charset="0"/>
              </a:rPr>
              <a:t>n</a:t>
            </a:r>
            <a:r>
              <a:rPr lang="en-US" sz="6600">
                <a:ln>
                  <a:solidFill>
                    <a:schemeClr val="tx1"/>
                  </a:solidFill>
                </a:ln>
                <a:solidFill>
                  <a:srgbClr val="36C5CD"/>
                </a:solidFill>
                <a:effectLst>
                  <a:outerShdw blurRad="50800" dist="38100" dir="2700000" algn="tl" rotWithShape="0">
                    <a:prstClr val="black">
                      <a:alpha val="40000"/>
                    </a:prstClr>
                  </a:outerShdw>
                </a:effectLst>
                <a:latin typeface="iCiel Crocante" panose="02000000000000000000" pitchFamily="50" charset="0"/>
              </a:rPr>
              <a:t>G</a:t>
            </a:r>
            <a:r>
              <a:rPr lang="en-US" sz="6600">
                <a:ln>
                  <a:solidFill>
                    <a:schemeClr val="tx1"/>
                  </a:solidFill>
                </a:ln>
                <a:solidFill>
                  <a:srgbClr val="4194D0"/>
                </a:solidFill>
                <a:effectLst>
                  <a:outerShdw blurRad="50800" dist="38100" dir="2700000" algn="tl" rotWithShape="0">
                    <a:prstClr val="black">
                      <a:alpha val="40000"/>
                    </a:prstClr>
                  </a:outerShdw>
                </a:effectLst>
                <a:latin typeface="iCiel Crocante" panose="02000000000000000000" pitchFamily="50" charset="0"/>
              </a:rPr>
              <a:t> </a:t>
            </a:r>
            <a:r>
              <a:rPr lang="en-US" sz="6600">
                <a:ln>
                  <a:solidFill>
                    <a:schemeClr val="tx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rPr>
              <a:t>n</a:t>
            </a:r>
            <a:r>
              <a:rPr lang="en-US" sz="6600">
                <a:ln>
                  <a:solidFill>
                    <a:schemeClr val="tx1"/>
                  </a:solidFill>
                </a:ln>
                <a:solidFill>
                  <a:srgbClr val="FFFF00"/>
                </a:solidFill>
                <a:effectLst>
                  <a:outerShdw blurRad="50800" dist="38100" dir="2700000" algn="tl" rotWithShape="0">
                    <a:prstClr val="black">
                      <a:alpha val="40000"/>
                    </a:prstClr>
                  </a:outerShdw>
                </a:effectLst>
                <a:latin typeface="iCiel Crocante" panose="02000000000000000000" pitchFamily="50" charset="0"/>
              </a:rPr>
              <a:t>g</a:t>
            </a:r>
            <a:r>
              <a:rPr lang="en-US" sz="6600">
                <a:ln>
                  <a:solidFill>
                    <a:schemeClr val="tx1"/>
                  </a:solidFill>
                </a:ln>
                <a:solidFill>
                  <a:srgbClr val="00B050"/>
                </a:solidFill>
                <a:effectLst>
                  <a:outerShdw blurRad="50800" dist="38100" dir="2700000" algn="tl" rotWithShape="0">
                    <a:prstClr val="black">
                      <a:alpha val="40000"/>
                    </a:prstClr>
                  </a:outerShdw>
                </a:effectLst>
                <a:latin typeface="iCiel Crocante" panose="02000000000000000000" pitchFamily="50" charset="0"/>
              </a:rPr>
              <a:t>ư</a:t>
            </a:r>
            <a:r>
              <a:rPr lang="en-US" sz="6600">
                <a:ln>
                  <a:solidFill>
                    <a:schemeClr val="tx1"/>
                  </a:solidFill>
                </a:ln>
                <a:solidFill>
                  <a:schemeClr val="accent2">
                    <a:lumMod val="75000"/>
                  </a:schemeClr>
                </a:solidFill>
                <a:effectLst>
                  <a:outerShdw blurRad="50800" dist="38100" dir="2700000" algn="tl" rotWithShape="0">
                    <a:prstClr val="black">
                      <a:alpha val="40000"/>
                    </a:prstClr>
                  </a:outerShdw>
                </a:effectLst>
                <a:latin typeface="iCiel Crocante" panose="02000000000000000000" pitchFamily="50" charset="0"/>
              </a:rPr>
              <a:t>ờ</a:t>
            </a:r>
            <a:r>
              <a:rPr lang="en-US" sz="6600">
                <a:ln>
                  <a:solidFill>
                    <a:schemeClr val="tx1"/>
                  </a:solidFill>
                </a:ln>
                <a:solidFill>
                  <a:srgbClr val="7030A0"/>
                </a:solidFill>
                <a:effectLst>
                  <a:outerShdw blurRad="50800" dist="38100" dir="2700000" algn="tl" rotWithShape="0">
                    <a:prstClr val="black">
                      <a:alpha val="40000"/>
                    </a:prstClr>
                  </a:outerShdw>
                </a:effectLst>
                <a:latin typeface="iCiel Crocante" panose="02000000000000000000" pitchFamily="50" charset="0"/>
              </a:rPr>
              <a:t>i</a:t>
            </a:r>
            <a:r>
              <a:rPr lang="en-US" sz="6600">
                <a:ln>
                  <a:solidFill>
                    <a:schemeClr val="tx1"/>
                  </a:solidFill>
                </a:ln>
                <a:solidFill>
                  <a:srgbClr val="4194D0"/>
                </a:solidFill>
                <a:effectLst>
                  <a:outerShdw blurRad="50800" dist="38100" dir="2700000" algn="tl" rotWithShape="0">
                    <a:prstClr val="black">
                      <a:alpha val="40000"/>
                    </a:prstClr>
                  </a:outerShdw>
                </a:effectLst>
                <a:latin typeface="iCiel Crocante" panose="02000000000000000000" pitchFamily="50" charset="0"/>
              </a:rPr>
              <a:t> </a:t>
            </a:r>
            <a:r>
              <a:rPr lang="en-US" sz="6600">
                <a:ln>
                  <a:solidFill>
                    <a:schemeClr val="tx1"/>
                  </a:solidFill>
                </a:ln>
                <a:solidFill>
                  <a:srgbClr val="DF5BC3"/>
                </a:solidFill>
                <a:effectLst>
                  <a:outerShdw blurRad="50800" dist="38100" dir="2700000" algn="tl" rotWithShape="0">
                    <a:prstClr val="black">
                      <a:alpha val="40000"/>
                    </a:prstClr>
                  </a:outerShdw>
                </a:effectLst>
                <a:latin typeface="iCiel Crocante" panose="02000000000000000000" pitchFamily="50" charset="0"/>
              </a:rPr>
              <a:t>t</a:t>
            </a:r>
            <a:r>
              <a:rPr lang="en-US" sz="6600">
                <a:ln>
                  <a:solidFill>
                    <a:schemeClr val="tx1"/>
                  </a:solidFill>
                </a:ln>
                <a:solidFill>
                  <a:srgbClr val="43D2CF"/>
                </a:solidFill>
                <a:effectLst>
                  <a:outerShdw blurRad="50800" dist="38100" dir="2700000" algn="tl" rotWithShape="0">
                    <a:prstClr val="black">
                      <a:alpha val="40000"/>
                    </a:prstClr>
                  </a:outerShdw>
                </a:effectLst>
                <a:latin typeface="iCiel Crocante" panose="02000000000000000000" pitchFamily="50" charset="0"/>
              </a:rPr>
              <a:t>à</a:t>
            </a:r>
            <a:r>
              <a:rPr lang="en-US" sz="6600">
                <a:ln>
                  <a:solidFill>
                    <a:schemeClr val="tx1"/>
                  </a:solidFill>
                </a:ln>
                <a:solidFill>
                  <a:srgbClr val="00B0F0"/>
                </a:solidFill>
                <a:effectLst>
                  <a:outerShdw blurRad="50800" dist="38100" dir="2700000" algn="tl" rotWithShape="0">
                    <a:prstClr val="black">
                      <a:alpha val="40000"/>
                    </a:prstClr>
                  </a:outerShdw>
                </a:effectLst>
                <a:latin typeface="iCiel Crocante" panose="02000000000000000000" pitchFamily="50" charset="0"/>
              </a:rPr>
              <a:t>i</a:t>
            </a:r>
            <a:r>
              <a:rPr lang="en-US" sz="6600">
                <a:ln>
                  <a:solidFill>
                    <a:schemeClr val="tx1"/>
                  </a:solidFill>
                </a:ln>
                <a:solidFill>
                  <a:srgbClr val="4194D0"/>
                </a:solidFill>
                <a:effectLst>
                  <a:outerShdw blurRad="50800" dist="38100" dir="2700000" algn="tl" rotWithShape="0">
                    <a:prstClr val="black">
                      <a:alpha val="40000"/>
                    </a:prstClr>
                  </a:outerShdw>
                </a:effectLst>
                <a:latin typeface="iCiel Crocante" panose="02000000000000000000" pitchFamily="50" charset="0"/>
              </a:rPr>
              <a:t> </a:t>
            </a:r>
            <a:r>
              <a:rPr lang="en-US" sz="6600">
                <a:ln>
                  <a:solidFill>
                    <a:schemeClr val="tx1"/>
                  </a:solidFill>
                </a:ln>
                <a:solidFill>
                  <a:schemeClr val="accent1">
                    <a:lumMod val="60000"/>
                    <a:lumOff val="40000"/>
                  </a:schemeClr>
                </a:solidFill>
                <a:effectLst>
                  <a:outerShdw blurRad="50800" dist="38100" dir="2700000" algn="tl" rotWithShape="0">
                    <a:prstClr val="black">
                      <a:alpha val="40000"/>
                    </a:prstClr>
                  </a:outerShdw>
                </a:effectLst>
                <a:latin typeface="iCiel Crocante" panose="02000000000000000000" pitchFamily="50" charset="0"/>
              </a:rPr>
              <a:t>t</a:t>
            </a:r>
            <a:r>
              <a:rPr lang="en-US" sz="6600">
                <a:ln>
                  <a:solidFill>
                    <a:schemeClr val="tx1"/>
                  </a:solidFill>
                </a:ln>
                <a:solidFill>
                  <a:srgbClr val="4194D0"/>
                </a:solidFill>
                <a:effectLst>
                  <a:outerShdw blurRad="50800" dist="38100" dir="2700000" algn="tl" rotWithShape="0">
                    <a:prstClr val="black">
                      <a:alpha val="40000"/>
                    </a:prstClr>
                  </a:outerShdw>
                </a:effectLst>
                <a:latin typeface="iCiel Crocante" panose="02000000000000000000" pitchFamily="50" charset="0"/>
              </a:rPr>
              <a:t>r</a:t>
            </a:r>
            <a:r>
              <a:rPr lang="en-US" sz="6600">
                <a:ln>
                  <a:solidFill>
                    <a:schemeClr val="tx1"/>
                  </a:solidFill>
                </a:ln>
                <a:solidFill>
                  <a:srgbClr val="DF5BC3"/>
                </a:solidFill>
                <a:effectLst>
                  <a:outerShdw blurRad="50800" dist="38100" dir="2700000" algn="tl" rotWithShape="0">
                    <a:prstClr val="black">
                      <a:alpha val="40000"/>
                    </a:prstClr>
                  </a:outerShdw>
                </a:effectLst>
                <a:latin typeface="iCiel Crocante" panose="02000000000000000000" pitchFamily="50" charset="0"/>
              </a:rPr>
              <a:t>í</a:t>
            </a:r>
            <a:endParaRPr lang="en-US" sz="6600" dirty="0">
              <a:ln>
                <a:solidFill>
                  <a:schemeClr val="tx1"/>
                </a:solidFill>
              </a:ln>
              <a:solidFill>
                <a:srgbClr val="DF5BC3"/>
              </a:solidFill>
              <a:effectLst>
                <a:outerShdw blurRad="50800" dist="38100" dir="2700000" algn="tl" rotWithShape="0">
                  <a:prstClr val="black">
                    <a:alpha val="40000"/>
                  </a:prstClr>
                </a:outerShdw>
              </a:effectLst>
              <a:latin typeface="iCiel Crocante" panose="02000000000000000000" pitchFamily="50" charset="0"/>
            </a:endParaRPr>
          </a:p>
        </p:txBody>
      </p:sp>
    </p:spTree>
    <p:extLst>
      <p:ext uri="{BB962C8B-B14F-4D97-AF65-F5344CB8AC3E}">
        <p14:creationId xmlns:p14="http://schemas.microsoft.com/office/powerpoint/2010/main" val="1222378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b="-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104821-EE25-408A-87DA-E66FA8974D50}"/>
              </a:ext>
            </a:extLst>
          </p:cNvPr>
          <p:cNvSpPr txBox="1"/>
          <p:nvPr/>
        </p:nvSpPr>
        <p:spPr>
          <a:xfrm>
            <a:off x="2593927" y="698822"/>
            <a:ext cx="7004146" cy="1446550"/>
          </a:xfrm>
          <a:prstGeom prst="rect">
            <a:avLst/>
          </a:prstGeom>
          <a:noFill/>
        </p:spPr>
        <p:txBody>
          <a:bodyPr wrap="square" rtlCol="0">
            <a:spAutoFit/>
          </a:bodyPr>
          <a:lstStyle/>
          <a:p>
            <a:pPr lvl="0" algn="ctr"/>
            <a:r>
              <a:rPr lang="vi-VN" sz="8800">
                <a:solidFill>
                  <a:srgbClr val="C22344"/>
                </a:solidFill>
                <a:latin typeface="UVN Da Lat" panose="03060902030302020204" pitchFamily="66" charset="0"/>
              </a:rPr>
              <a:t>Hướng dẫn viên nhí</a:t>
            </a:r>
            <a:endParaRPr kumimoji="0" lang="en-US" sz="4000" b="0" i="0" u="none" strike="noStrike" kern="1200" cap="none" spc="0" normalizeH="0" baseline="0" noProof="0">
              <a:ln>
                <a:noFill/>
              </a:ln>
              <a:solidFill>
                <a:srgbClr val="C22344"/>
              </a:solidFill>
              <a:effectLst/>
              <a:uLnTx/>
              <a:uFillTx/>
              <a:latin typeface="Calibri" panose="020F0502020204030204"/>
            </a:endParaRPr>
          </a:p>
        </p:txBody>
      </p:sp>
      <p:pic>
        <p:nvPicPr>
          <p:cNvPr id="6" name="Picture 5">
            <a:extLst>
              <a:ext uri="{FF2B5EF4-FFF2-40B4-BE49-F238E27FC236}">
                <a16:creationId xmlns:a16="http://schemas.microsoft.com/office/drawing/2014/main" id="{BD929BE5-D138-4F50-B0EA-302968F675E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262" b="98829" l="1041" r="95524">
                        <a14:foregroundMark x1="60167" y1="49475" x2="58987" y2="72375"/>
                        <a14:foregroundMark x1="52811" y1="51858" x2="55448" y2="69628"/>
                        <a14:foregroundMark x1="39903" y1="66721" x2="39903" y2="72536"/>
                        <a14:foregroundMark x1="40978" y1="67297" x2="40042" y2="70315"/>
                        <a14:foregroundMark x1="39313" y1="67246" x2="39764" y2="72698"/>
                        <a14:foregroundMark x1="40944" y1="66236" x2="40944" y2="66202"/>
                        <a14:foregroundMark x1="39764" y1="71325" x2="40362" y2="74876"/>
                        <a14:foregroundMark x1="38723" y1="78837" x2="39452" y2="86551"/>
                        <a14:foregroundMark x1="40215" y1="72375" x2="40354" y2="74919"/>
                        <a14:foregroundMark x1="39625" y1="79362" x2="39625" y2="83805"/>
                        <a14:foregroundMark x1="40418" y1="86429" x2="40770" y2="88086"/>
                        <a14:foregroundMark x1="39174" y1="80574" x2="39710" y2="83097"/>
                        <a14:foregroundMark x1="37717" y1="88570" x2="41672" y2="94386"/>
                        <a14:foregroundMark x1="25677" y1="7835" x2="34629" y2="6987"/>
                        <a14:foregroundMark x1="34490" y1="2342" x2="33310" y2="6462"/>
                        <a14:foregroundMark x1="51214" y1="6624" x2="51353" y2="8320"/>
                        <a14:foregroundMark x1="51214" y1="9006" x2="51214" y2="12964"/>
                        <a14:foregroundMark x1="50902" y1="13974" x2="51041" y2="18417"/>
                        <a14:foregroundMark x1="50312" y1="19952" x2="50486" y2="24031"/>
                        <a14:foregroundMark x1="10722" y1="49313" x2="7044" y2="60905"/>
                        <a14:foregroundMark x1="5586" y1="64499" x2="4997" y2="68780"/>
                        <a14:foregroundMark x1="4094" y1="54079" x2="4858" y2="57512"/>
                        <a14:foregroundMark x1="18355" y1="87722" x2="22172" y2="96082"/>
                        <a14:foregroundMark x1="18772" y1="94063" x2="7044" y2="94386"/>
                        <a14:foregroundMark x1="11138" y1="89418" x2="9993" y2="91155"/>
                        <a14:foregroundMark x1="14955" y1="91842" x2="17176" y2="98829"/>
                        <a14:foregroundMark x1="17037" y1="91842" x2="10271" y2="90953"/>
                        <a14:foregroundMark x1="11312" y1="95396" x2="19362" y2="97132"/>
                        <a14:foregroundMark x1="24809" y1="92326" x2="14157" y2="95113"/>
                        <a14:foregroundMark x1="14157" y1="95113" x2="12908" y2="95073"/>
                        <a14:foregroundMark x1="23907" y1="91317" x2="26995" y2="94386"/>
                        <a14:foregroundMark x1="26405" y1="95073" x2="14677" y2="96769"/>
                        <a14:foregroundMark x1="5135" y1="94709" x2="15406" y2="97294"/>
                        <a14:foregroundMark x1="3678" y1="93538" x2="7044" y2="96931"/>
                        <a14:foregroundMark x1="6315" y1="91155" x2="4094" y2="91640"/>
                        <a14:foregroundMark x1="3366" y1="93376" x2="6315" y2="96607"/>
                        <a14:foregroundMark x1="7044" y1="90105" x2="1908" y2="92851"/>
                        <a14:foregroundMark x1="2359" y1="94709" x2="1041" y2="94911"/>
                        <a14:foregroundMark x1="22450" y1="90792" x2="25815" y2="93174"/>
                        <a14:foregroundMark x1="24497" y1="92528" x2="31541" y2="93013"/>
                        <a14:foregroundMark x1="49133" y1="91478" x2="30500" y2="92690"/>
                        <a14:foregroundMark x1="62353" y1="93376" x2="32130" y2="96607"/>
                        <a14:foregroundMark x1="54268" y1="91155" x2="35635" y2="91842"/>
                        <a14:foregroundMark x1="64990" y1="92003" x2="46287" y2="97052"/>
                        <a14:foregroundMark x1="46287" y1="97052" x2="36398" y2="95759"/>
                        <a14:foregroundMark x1="31679" y1="96284" x2="28175" y2="95598"/>
                        <a14:foregroundMark x1="65718" y1="93013" x2="51943" y2="95598"/>
                        <a14:foregroundMark x1="66447" y1="91842" x2="55760" y2="96607"/>
                        <a14:foregroundMark x1="55760" y1="96607" x2="55448" y2="96607"/>
                        <a14:foregroundMark x1="66620" y1="92690" x2="57946" y2="95396"/>
                        <a14:foregroundMark x1="57946" y1="95396" x2="57495" y2="95396"/>
                        <a14:foregroundMark x1="67037" y1="93376" x2="59264" y2="96446"/>
                        <a14:foregroundMark x1="59264" y1="96446" x2="58848" y2="96446"/>
                        <a14:foregroundMark x1="58397" y1="89782" x2="39903" y2="89943"/>
                        <a14:foregroundMark x1="61312" y1="84491" x2="62804" y2="89418"/>
                        <a14:foregroundMark x1="60167" y1="44548" x2="63220" y2="51373"/>
                        <a14:foregroundMark x1="63081" y1="63126" x2="66031" y2="73223"/>
                        <a14:foregroundMark x1="62942" y1="65872" x2="63185" y2="74919"/>
                        <a14:foregroundMark x1="63185" y1="74919" x2="60722" y2="76979"/>
                        <a14:foregroundMark x1="62630" y1="73223" x2="63220" y2="76454"/>
                        <a14:foregroundMark x1="64122" y1="64499" x2="65302" y2="68619"/>
                        <a14:foregroundMark x1="33761" y1="33078" x2="36676" y2="39903"/>
                        <a14:foregroundMark x1="85080" y1="50000" x2="87717" y2="69830"/>
                        <a14:foregroundMark x1="87717" y1="69830" x2="85531" y2="76979"/>
                        <a14:foregroundMark x1="91707" y1="52746" x2="95524" y2="60582"/>
                        <a14:foregroundMark x1="86260" y1="83805" x2="88619" y2="97617"/>
                        <a14:foregroundMark x1="82755" y1="91317" x2="78210" y2="91317"/>
                        <a14:foregroundMark x1="83345" y1="87722" x2="84351" y2="93700"/>
                        <a14:foregroundMark x1="33449" y1="68255" x2="32582" y2="81906"/>
                        <a14:foregroundMark x1="32274" y1="82310" x2="31853" y2="85662"/>
                        <a14:foregroundMark x1="34316" y1="66034" x2="32304" y2="82068"/>
                        <a14:foregroundMark x1="29571" y1="66833" x2="30673" y2="80210"/>
                        <a14:foregroundMark x1="29771" y1="70153" x2="31263" y2="87722"/>
                        <a14:foregroundMark x1="29563" y1="74253" x2="31090" y2="84491"/>
                        <a14:foregroundMark x1="29771" y1="74394" x2="30812" y2="85501"/>
                        <a14:foregroundMark x1="29771" y1="70638" x2="30673" y2="80735"/>
                        <a14:foregroundMark x1="30673" y1="80735" x2="30673" y2="80735"/>
                        <a14:foregroundMark x1="29632" y1="73748" x2="30083" y2="82593"/>
                        <a14:foregroundMark x1="34113" y1="70059" x2="33310" y2="76817"/>
                        <a14:foregroundMark x1="34490" y1="66882" x2="34158" y2="69681"/>
                        <a14:foregroundMark x1="32582" y1="77666" x2="33310" y2="88247"/>
                        <a14:foregroundMark x1="40354" y1="72011" x2="40354" y2="74971"/>
                        <a14:foregroundMark x1="40493" y1="65347" x2="41360" y2="67407"/>
                        <a14:foregroundMark x1="29493" y1="66821" x2="29493" y2="70840"/>
                        <a14:foregroundMark x1="29771" y1="65024" x2="30500" y2="68780"/>
                        <a14:foregroundMark x1="30083" y1="72536" x2="29771" y2="80210"/>
                        <a14:foregroundMark x1="28383" y1="77597" x2="28175" y2="77989"/>
                        <a14:foregroundMark x1="30083" y1="74394" x2="29563" y2="75374"/>
                        <a14:foregroundMark x1="30500" y1="81058" x2="30500" y2="86712"/>
                        <a14:foregroundMark x1="30673" y1="86551" x2="29944" y2="90953"/>
                        <a14:foregroundMark x1="30222" y1="84814" x2="30222" y2="91155"/>
                        <a14:foregroundMark x1="41083" y1="64499" x2="41412" y2="66034"/>
                        <a14:foregroundMark x1="41672" y1="50323" x2="43258" y2="59855"/>
                        <a14:foregroundMark x1="41950" y1="50525" x2="42540" y2="55977"/>
                        <a14:foregroundMark x1="39035" y1="61268" x2="41672" y2="64499"/>
                        <a14:foregroundMark x1="28452" y1="51535" x2="27585" y2="60258"/>
                        <a14:foregroundMark x1="28314" y1="51373" x2="28314" y2="57512"/>
                        <a14:foregroundMark x1="27446" y1="53756" x2="28904" y2="64015"/>
                        <a14:foregroundMark x1="79528" y1="67932" x2="81714" y2="74394"/>
                        <a14:foregroundMark x1="79355" y1="68619" x2="78487" y2="71163"/>
                        <a14:backgroundMark x1="35045" y1="69750" x2="35045" y2="69750"/>
                        <a14:backgroundMark x1="35045" y1="73465" x2="35045" y2="73465"/>
                        <a14:backgroundMark x1="34733" y1="69750" x2="33969" y2="78433"/>
                        <a14:backgroundMark x1="29112" y1="66761" x2="28661" y2="70638"/>
                        <a14:backgroundMark x1="28973" y1="70840" x2="28973" y2="78796"/>
                        <a14:backgroundMark x1="28973" y1="78796" x2="28973" y2="78796"/>
                        <a14:backgroundMark x1="43373" y1="57391" x2="43858" y2="63045"/>
                        <a14:backgroundMark x1="43234" y1="59855" x2="43234" y2="61793"/>
                        <a14:backgroundMark x1="41568" y1="67124" x2="40042" y2="86389"/>
                        <a14:backgroundMark x1="41568" y1="66034" x2="41568" y2="70315"/>
                        <a14:backgroundMark x1="41707" y1="66236" x2="41430" y2="74879"/>
                        <a14:backgroundMark x1="32894" y1="82310" x2="32894" y2="88489"/>
                      </a14:backgroundRemoval>
                    </a14:imgEffect>
                  </a14:imgLayer>
                </a14:imgProps>
              </a:ext>
              <a:ext uri="{28A0092B-C50C-407E-A947-70E740481C1C}">
                <a14:useLocalDpi xmlns:a14="http://schemas.microsoft.com/office/drawing/2010/main" val="0"/>
              </a:ext>
            </a:extLst>
          </a:blip>
          <a:srcRect/>
          <a:stretch/>
        </p:blipFill>
        <p:spPr>
          <a:xfrm flipH="1">
            <a:off x="2812855" y="2145372"/>
            <a:ext cx="5756534" cy="4946250"/>
          </a:xfrm>
          <a:prstGeom prst="rect">
            <a:avLst/>
          </a:prstGeom>
        </p:spPr>
      </p:pic>
    </p:spTree>
    <p:custDataLst>
      <p:tags r:id="rId1"/>
    </p:custDataLst>
    <p:extLst>
      <p:ext uri="{BB962C8B-B14F-4D97-AF65-F5344CB8AC3E}">
        <p14:creationId xmlns:p14="http://schemas.microsoft.com/office/powerpoint/2010/main" val="596857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76A8833-C17B-23A1-9D69-4C4D0F593A41}"/>
              </a:ext>
            </a:extLst>
          </p:cNvPr>
          <p:cNvSpPr/>
          <p:nvPr/>
        </p:nvSpPr>
        <p:spPr>
          <a:xfrm>
            <a:off x="337883" y="627219"/>
            <a:ext cx="6988466" cy="50126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751CE374-89EC-9C92-C04E-26C50F26FF9C}"/>
              </a:ext>
            </a:extLst>
          </p:cNvPr>
          <p:cNvSpPr txBox="1"/>
          <p:nvPr/>
        </p:nvSpPr>
        <p:spPr>
          <a:xfrm>
            <a:off x="208080" y="12652"/>
            <a:ext cx="72480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C22344"/>
                </a:solidFill>
                <a:effectLst/>
                <a:uLnTx/>
                <a:uFillTx/>
                <a:latin typeface="LNTH-LuoLuoNotangYuanTi 1" pitchFamily="2" charset="-128"/>
                <a:ea typeface="LNTH-LuoLuoNotangYuanTi 1" pitchFamily="2" charset="-128"/>
                <a:cs typeface="LNTH-LuoLuoNotangYuanTi 1" pitchFamily="2" charset="-128"/>
              </a:rPr>
              <a:t>Tiêu</a:t>
            </a:r>
            <a:r>
              <a:rPr kumimoji="0" lang="en-US" sz="7200" b="0" i="0" u="none" strike="noStrike" kern="1200" cap="none" spc="0" normalizeH="0" noProof="0">
                <a:ln>
                  <a:noFill/>
                </a:ln>
                <a:solidFill>
                  <a:srgbClr val="C22344"/>
                </a:solidFill>
                <a:effectLst/>
                <a:uLnTx/>
                <a:uFillTx/>
                <a:latin typeface="LNTH-LuoLuoNotangYuanTi 1" pitchFamily="2" charset="-128"/>
                <a:ea typeface="LNTH-LuoLuoNotangYuanTi 1" pitchFamily="2" charset="-128"/>
                <a:cs typeface="LNTH-LuoLuoNotangYuanTi 1" pitchFamily="2" charset="-128"/>
              </a:rPr>
              <a:t> chí</a:t>
            </a:r>
            <a:endParaRPr kumimoji="0" lang="en-US" sz="7200" b="0" i="0" u="none" strike="noStrike" kern="1200" cap="none" spc="0" normalizeH="0" baseline="0" noProof="0" dirty="0">
              <a:ln>
                <a:noFill/>
              </a:ln>
              <a:solidFill>
                <a:srgbClr val="C22344"/>
              </a:solidFill>
              <a:effectLst/>
              <a:uLnTx/>
              <a:uFillTx/>
              <a:latin typeface="LNTH-LuoLuoNotangYuanTi 1" pitchFamily="2" charset="-128"/>
              <a:ea typeface="LNTH-LuoLuoNotangYuanTi 1" pitchFamily="2" charset="-128"/>
              <a:cs typeface="LNTH-LuoLuoNotangYuanTi 1" pitchFamily="2" charset="-128"/>
            </a:endParaRPr>
          </a:p>
        </p:txBody>
      </p:sp>
      <p:pic>
        <p:nvPicPr>
          <p:cNvPr id="2" name="Picture 3">
            <a:extLst>
              <a:ext uri="{FF2B5EF4-FFF2-40B4-BE49-F238E27FC236}">
                <a16:creationId xmlns:a16="http://schemas.microsoft.com/office/drawing/2014/main" id="{ED0D15F7-6A33-4E4C-3BE1-791CE405E4BF}"/>
              </a:ext>
            </a:extLst>
          </p:cNvPr>
          <p:cNvPicPr>
            <a:picLocks noChangeAspect="1"/>
          </p:cNvPicPr>
          <p:nvPr/>
        </p:nvPicPr>
        <p:blipFill>
          <a:blip r:embed="rId3"/>
          <a:srcRect/>
          <a:stretch>
            <a:fillRect/>
          </a:stretch>
        </p:blipFill>
        <p:spPr>
          <a:xfrm>
            <a:off x="5852829" y="2638557"/>
            <a:ext cx="6182336" cy="4219443"/>
          </a:xfrm>
          <a:prstGeom prst="rect">
            <a:avLst/>
          </a:prstGeom>
        </p:spPr>
      </p:pic>
      <p:grpSp>
        <p:nvGrpSpPr>
          <p:cNvPr id="6" name="Group 5">
            <a:extLst>
              <a:ext uri="{FF2B5EF4-FFF2-40B4-BE49-F238E27FC236}">
                <a16:creationId xmlns:a16="http://schemas.microsoft.com/office/drawing/2014/main" id="{2CF32108-9C7C-44CF-83C1-34D32682AF08}"/>
              </a:ext>
            </a:extLst>
          </p:cNvPr>
          <p:cNvGrpSpPr/>
          <p:nvPr/>
        </p:nvGrpSpPr>
        <p:grpSpPr>
          <a:xfrm>
            <a:off x="626247" y="1161883"/>
            <a:ext cx="6028514" cy="1442492"/>
            <a:chOff x="933610" y="2340049"/>
            <a:chExt cx="6028514" cy="1442492"/>
          </a:xfrm>
        </p:grpSpPr>
        <p:pic>
          <p:nvPicPr>
            <p:cNvPr id="7" name="Hình ảnh 44" descr="Ảnh có chứa đồng hồ, tối&#10;&#10;Mô tả được tạo tự động">
              <a:extLst>
                <a:ext uri="{FF2B5EF4-FFF2-40B4-BE49-F238E27FC236}">
                  <a16:creationId xmlns:a16="http://schemas.microsoft.com/office/drawing/2014/main" id="{9FA7B312-9E29-4BE0-A88F-419A0594C8C8}"/>
                </a:ext>
              </a:extLst>
            </p:cNvPr>
            <p:cNvPicPr>
              <a:picLocks noChangeAspect="1"/>
            </p:cNvPicPr>
            <p:nvPr/>
          </p:nvPicPr>
          <p:blipFill rotWithShape="1">
            <a:blip r:embed="rId4"/>
            <a:srcRect t="27390" r="49735" b="25821"/>
            <a:stretch/>
          </p:blipFill>
          <p:spPr>
            <a:xfrm>
              <a:off x="933610" y="2340049"/>
              <a:ext cx="724315" cy="590867"/>
            </a:xfrm>
            <a:prstGeom prst="rect">
              <a:avLst/>
            </a:prstGeom>
          </p:spPr>
        </p:pic>
        <p:sp>
          <p:nvSpPr>
            <p:cNvPr id="8" name="TextBox 7">
              <a:extLst>
                <a:ext uri="{FF2B5EF4-FFF2-40B4-BE49-F238E27FC236}">
                  <a16:creationId xmlns:a16="http://schemas.microsoft.com/office/drawing/2014/main" id="{B1CC2A52-A390-4D45-8552-BC16C3D5EF68}"/>
                </a:ext>
              </a:extLst>
            </p:cNvPr>
            <p:cNvSpPr txBox="1"/>
            <p:nvPr/>
          </p:nvSpPr>
          <p:spPr>
            <a:xfrm>
              <a:off x="1754332" y="2352582"/>
              <a:ext cx="5207792" cy="615553"/>
            </a:xfrm>
            <a:prstGeom prst="rect">
              <a:avLst/>
            </a:prstGeom>
            <a:noFill/>
          </p:spPr>
          <p:txBody>
            <a:bodyPr wrap="square" lIns="0" tIns="0" rIns="0" bIns="0" rtlCol="0">
              <a:spAutoFit/>
            </a:bodyPr>
            <a:lstStyle/>
            <a:p>
              <a:pPr algn="l"/>
              <a:r>
                <a:rPr lang="en-US" sz="4000" b="1" i="0" u="none" strike="noStrike" baseline="0">
                  <a:solidFill>
                    <a:srgbClr val="FF6600"/>
                  </a:solidFill>
                  <a:latin typeface="Arial" panose="020B0604020202020204" pitchFamily="34" charset="0"/>
                  <a:cs typeface="Arial" panose="020B0604020202020204" pitchFamily="34" charset="0"/>
                </a:rPr>
                <a:t>Nội dung trình bày</a:t>
              </a:r>
              <a:endParaRPr lang="en-US" sz="4000" b="1">
                <a:solidFill>
                  <a:srgbClr val="FF6600"/>
                </a:solidFill>
                <a:latin typeface="Arial" panose="020B0604020202020204" pitchFamily="34" charset="0"/>
                <a:cs typeface="Arial" panose="020B0604020202020204" pitchFamily="34" charset="0"/>
              </a:endParaRPr>
            </a:p>
          </p:txBody>
        </p:sp>
        <p:pic>
          <p:nvPicPr>
            <p:cNvPr id="11" name="Hình ảnh 9">
              <a:extLst>
                <a:ext uri="{FF2B5EF4-FFF2-40B4-BE49-F238E27FC236}">
                  <a16:creationId xmlns:a16="http://schemas.microsoft.com/office/drawing/2014/main" id="{0CB54CD3-F6C9-4545-85F7-E0EF2151EB4C}"/>
                </a:ext>
              </a:extLst>
            </p:cNvPr>
            <p:cNvPicPr>
              <a:picLocks noChangeAspect="1"/>
            </p:cNvPicPr>
            <p:nvPr/>
          </p:nvPicPr>
          <p:blipFill rotWithShape="1">
            <a:blip r:embed="rId5"/>
            <a:srcRect l="51268" t="8949" r="19792" b="48444"/>
            <a:stretch/>
          </p:blipFill>
          <p:spPr>
            <a:xfrm rot="20944439">
              <a:off x="1845946" y="3125548"/>
              <a:ext cx="757555" cy="656993"/>
            </a:xfrm>
            <a:prstGeom prst="rect">
              <a:avLst/>
            </a:prstGeom>
          </p:spPr>
        </p:pic>
        <p:pic>
          <p:nvPicPr>
            <p:cNvPr id="12" name="Hình ảnh 9">
              <a:extLst>
                <a:ext uri="{FF2B5EF4-FFF2-40B4-BE49-F238E27FC236}">
                  <a16:creationId xmlns:a16="http://schemas.microsoft.com/office/drawing/2014/main" id="{B633870A-7E3A-46D7-A6C8-E5A75C17C876}"/>
                </a:ext>
              </a:extLst>
            </p:cNvPr>
            <p:cNvPicPr>
              <a:picLocks noChangeAspect="1"/>
            </p:cNvPicPr>
            <p:nvPr/>
          </p:nvPicPr>
          <p:blipFill rotWithShape="1">
            <a:blip r:embed="rId5"/>
            <a:srcRect l="51268" t="8949" r="19792" b="48444"/>
            <a:stretch/>
          </p:blipFill>
          <p:spPr>
            <a:xfrm rot="20944439">
              <a:off x="2585684" y="3100503"/>
              <a:ext cx="757555" cy="656993"/>
            </a:xfrm>
            <a:prstGeom prst="rect">
              <a:avLst/>
            </a:prstGeom>
          </p:spPr>
        </p:pic>
        <p:pic>
          <p:nvPicPr>
            <p:cNvPr id="13" name="Hình ảnh 9">
              <a:extLst>
                <a:ext uri="{FF2B5EF4-FFF2-40B4-BE49-F238E27FC236}">
                  <a16:creationId xmlns:a16="http://schemas.microsoft.com/office/drawing/2014/main" id="{8B8A38C1-4895-4ADA-8FAB-B53C1D202C90}"/>
                </a:ext>
              </a:extLst>
            </p:cNvPr>
            <p:cNvPicPr>
              <a:picLocks noChangeAspect="1"/>
            </p:cNvPicPr>
            <p:nvPr/>
          </p:nvPicPr>
          <p:blipFill rotWithShape="1">
            <a:blip r:embed="rId5"/>
            <a:srcRect l="51268" t="8949" r="19792" b="48444"/>
            <a:stretch/>
          </p:blipFill>
          <p:spPr>
            <a:xfrm rot="20944439">
              <a:off x="3326526" y="3113027"/>
              <a:ext cx="757555" cy="656993"/>
            </a:xfrm>
            <a:prstGeom prst="rect">
              <a:avLst/>
            </a:prstGeom>
          </p:spPr>
        </p:pic>
      </p:grpSp>
      <p:grpSp>
        <p:nvGrpSpPr>
          <p:cNvPr id="14" name="Group 13">
            <a:extLst>
              <a:ext uri="{FF2B5EF4-FFF2-40B4-BE49-F238E27FC236}">
                <a16:creationId xmlns:a16="http://schemas.microsoft.com/office/drawing/2014/main" id="{A4DD527A-C3A5-4907-B91E-9165F753AC19}"/>
              </a:ext>
            </a:extLst>
          </p:cNvPr>
          <p:cNvGrpSpPr/>
          <p:nvPr/>
        </p:nvGrpSpPr>
        <p:grpSpPr>
          <a:xfrm>
            <a:off x="584566" y="2603728"/>
            <a:ext cx="6028514" cy="1442492"/>
            <a:chOff x="933610" y="2340049"/>
            <a:chExt cx="6028514" cy="1442492"/>
          </a:xfrm>
        </p:grpSpPr>
        <p:pic>
          <p:nvPicPr>
            <p:cNvPr id="15" name="Hình ảnh 44" descr="Ảnh có chứa đồng hồ, tối&#10;&#10;Mô tả được tạo tự động">
              <a:extLst>
                <a:ext uri="{FF2B5EF4-FFF2-40B4-BE49-F238E27FC236}">
                  <a16:creationId xmlns:a16="http://schemas.microsoft.com/office/drawing/2014/main" id="{14CB1AEF-CD0C-4AD7-9817-293BE578326B}"/>
                </a:ext>
              </a:extLst>
            </p:cNvPr>
            <p:cNvPicPr>
              <a:picLocks noChangeAspect="1"/>
            </p:cNvPicPr>
            <p:nvPr/>
          </p:nvPicPr>
          <p:blipFill rotWithShape="1">
            <a:blip r:embed="rId4"/>
            <a:srcRect t="27390" r="49735" b="25821"/>
            <a:stretch/>
          </p:blipFill>
          <p:spPr>
            <a:xfrm>
              <a:off x="933610" y="2340049"/>
              <a:ext cx="724315" cy="590867"/>
            </a:xfrm>
            <a:prstGeom prst="rect">
              <a:avLst/>
            </a:prstGeom>
          </p:spPr>
        </p:pic>
        <p:sp>
          <p:nvSpPr>
            <p:cNvPr id="16" name="TextBox 15">
              <a:extLst>
                <a:ext uri="{FF2B5EF4-FFF2-40B4-BE49-F238E27FC236}">
                  <a16:creationId xmlns:a16="http://schemas.microsoft.com/office/drawing/2014/main" id="{F3BBA678-0041-41F9-905D-47AC32A93AA4}"/>
                </a:ext>
              </a:extLst>
            </p:cNvPr>
            <p:cNvSpPr txBox="1"/>
            <p:nvPr/>
          </p:nvSpPr>
          <p:spPr>
            <a:xfrm>
              <a:off x="1754332" y="2352582"/>
              <a:ext cx="5207792" cy="615553"/>
            </a:xfrm>
            <a:prstGeom prst="rect">
              <a:avLst/>
            </a:prstGeom>
            <a:noFill/>
          </p:spPr>
          <p:txBody>
            <a:bodyPr wrap="square" lIns="0" tIns="0" rIns="0" bIns="0" rtlCol="0">
              <a:spAutoFit/>
            </a:bodyPr>
            <a:lstStyle/>
            <a:p>
              <a:pPr algn="l"/>
              <a:r>
                <a:rPr lang="vi-VN" sz="4000" b="1">
                  <a:solidFill>
                    <a:srgbClr val="00B050"/>
                  </a:solidFill>
                  <a:latin typeface="Arial" panose="020B0604020202020204" pitchFamily="34" charset="0"/>
                  <a:cs typeface="Arial" panose="020B0604020202020204" pitchFamily="34" charset="0"/>
                </a:rPr>
                <a:t>Phương tiện hỗ trợ</a:t>
              </a:r>
              <a:endParaRPr lang="en-US" sz="4000" b="1">
                <a:solidFill>
                  <a:srgbClr val="00B050"/>
                </a:solidFill>
                <a:latin typeface="Arial" panose="020B0604020202020204" pitchFamily="34" charset="0"/>
                <a:cs typeface="Arial" panose="020B0604020202020204" pitchFamily="34" charset="0"/>
              </a:endParaRPr>
            </a:p>
          </p:txBody>
        </p:sp>
        <p:pic>
          <p:nvPicPr>
            <p:cNvPr id="17" name="Hình ảnh 9">
              <a:extLst>
                <a:ext uri="{FF2B5EF4-FFF2-40B4-BE49-F238E27FC236}">
                  <a16:creationId xmlns:a16="http://schemas.microsoft.com/office/drawing/2014/main" id="{B7DF3DB3-8CC1-4527-9F9F-2F9C330B0D36}"/>
                </a:ext>
              </a:extLst>
            </p:cNvPr>
            <p:cNvPicPr>
              <a:picLocks noChangeAspect="1"/>
            </p:cNvPicPr>
            <p:nvPr/>
          </p:nvPicPr>
          <p:blipFill rotWithShape="1">
            <a:blip r:embed="rId5"/>
            <a:srcRect l="51268" t="8949" r="19792" b="48444"/>
            <a:stretch/>
          </p:blipFill>
          <p:spPr>
            <a:xfrm rot="20944439">
              <a:off x="1845946" y="3125548"/>
              <a:ext cx="757555" cy="656993"/>
            </a:xfrm>
            <a:prstGeom prst="rect">
              <a:avLst/>
            </a:prstGeom>
          </p:spPr>
        </p:pic>
        <p:pic>
          <p:nvPicPr>
            <p:cNvPr id="18" name="Hình ảnh 9">
              <a:extLst>
                <a:ext uri="{FF2B5EF4-FFF2-40B4-BE49-F238E27FC236}">
                  <a16:creationId xmlns:a16="http://schemas.microsoft.com/office/drawing/2014/main" id="{1AF50B35-B6FB-4E0B-AA1D-AEDE326E9872}"/>
                </a:ext>
              </a:extLst>
            </p:cNvPr>
            <p:cNvPicPr>
              <a:picLocks noChangeAspect="1"/>
            </p:cNvPicPr>
            <p:nvPr/>
          </p:nvPicPr>
          <p:blipFill rotWithShape="1">
            <a:blip r:embed="rId5"/>
            <a:srcRect l="51268" t="8949" r="19792" b="48444"/>
            <a:stretch/>
          </p:blipFill>
          <p:spPr>
            <a:xfrm rot="20944439">
              <a:off x="2585684" y="3100503"/>
              <a:ext cx="757555" cy="656993"/>
            </a:xfrm>
            <a:prstGeom prst="rect">
              <a:avLst/>
            </a:prstGeom>
          </p:spPr>
        </p:pic>
        <p:pic>
          <p:nvPicPr>
            <p:cNvPr id="19" name="Hình ảnh 9">
              <a:extLst>
                <a:ext uri="{FF2B5EF4-FFF2-40B4-BE49-F238E27FC236}">
                  <a16:creationId xmlns:a16="http://schemas.microsoft.com/office/drawing/2014/main" id="{B2E9EDF8-1BFA-4F0C-89EB-380624F45BB5}"/>
                </a:ext>
              </a:extLst>
            </p:cNvPr>
            <p:cNvPicPr>
              <a:picLocks noChangeAspect="1"/>
            </p:cNvPicPr>
            <p:nvPr/>
          </p:nvPicPr>
          <p:blipFill rotWithShape="1">
            <a:blip r:embed="rId5"/>
            <a:srcRect l="51268" t="8949" r="19792" b="48444"/>
            <a:stretch/>
          </p:blipFill>
          <p:spPr>
            <a:xfrm rot="20944439">
              <a:off x="3326526" y="3113027"/>
              <a:ext cx="757555" cy="656993"/>
            </a:xfrm>
            <a:prstGeom prst="rect">
              <a:avLst/>
            </a:prstGeom>
          </p:spPr>
        </p:pic>
      </p:grpSp>
      <p:grpSp>
        <p:nvGrpSpPr>
          <p:cNvPr id="20" name="Group 19">
            <a:extLst>
              <a:ext uri="{FF2B5EF4-FFF2-40B4-BE49-F238E27FC236}">
                <a16:creationId xmlns:a16="http://schemas.microsoft.com/office/drawing/2014/main" id="{11310A6A-6CCF-41B4-89B2-576A28B40547}"/>
              </a:ext>
            </a:extLst>
          </p:cNvPr>
          <p:cNvGrpSpPr/>
          <p:nvPr/>
        </p:nvGrpSpPr>
        <p:grpSpPr>
          <a:xfrm>
            <a:off x="421637" y="4087015"/>
            <a:ext cx="6191443" cy="1381590"/>
            <a:chOff x="728486" y="2351236"/>
            <a:chExt cx="6191443" cy="1381590"/>
          </a:xfrm>
        </p:grpSpPr>
        <p:pic>
          <p:nvPicPr>
            <p:cNvPr id="21" name="Hình ảnh 44" descr="Ảnh có chứa đồng hồ, tối&#10;&#10;Mô tả được tạo tự động">
              <a:extLst>
                <a:ext uri="{FF2B5EF4-FFF2-40B4-BE49-F238E27FC236}">
                  <a16:creationId xmlns:a16="http://schemas.microsoft.com/office/drawing/2014/main" id="{C729C717-ECA6-40FE-8AE8-FE661815C10B}"/>
                </a:ext>
              </a:extLst>
            </p:cNvPr>
            <p:cNvPicPr>
              <a:picLocks noChangeAspect="1"/>
            </p:cNvPicPr>
            <p:nvPr/>
          </p:nvPicPr>
          <p:blipFill rotWithShape="1">
            <a:blip r:embed="rId4"/>
            <a:srcRect t="27390" r="49735" b="25821"/>
            <a:stretch/>
          </p:blipFill>
          <p:spPr>
            <a:xfrm>
              <a:off x="728486" y="2351236"/>
              <a:ext cx="724315" cy="590867"/>
            </a:xfrm>
            <a:prstGeom prst="rect">
              <a:avLst/>
            </a:prstGeom>
          </p:spPr>
        </p:pic>
        <p:sp>
          <p:nvSpPr>
            <p:cNvPr id="22" name="TextBox 21">
              <a:extLst>
                <a:ext uri="{FF2B5EF4-FFF2-40B4-BE49-F238E27FC236}">
                  <a16:creationId xmlns:a16="http://schemas.microsoft.com/office/drawing/2014/main" id="{66F16833-80C2-41AE-B3FA-890F6D3962C7}"/>
                </a:ext>
              </a:extLst>
            </p:cNvPr>
            <p:cNvSpPr txBox="1"/>
            <p:nvPr/>
          </p:nvSpPr>
          <p:spPr>
            <a:xfrm>
              <a:off x="1439817" y="2382616"/>
              <a:ext cx="5480112" cy="1231106"/>
            </a:xfrm>
            <a:prstGeom prst="rect">
              <a:avLst/>
            </a:prstGeom>
            <a:noFill/>
          </p:spPr>
          <p:txBody>
            <a:bodyPr wrap="square" lIns="0" tIns="0" rIns="0" bIns="0" rtlCol="0">
              <a:spAutoFit/>
            </a:bodyPr>
            <a:lstStyle/>
            <a:p>
              <a:pPr algn="l"/>
              <a:r>
                <a:rPr lang="en-US" sz="4000" b="1">
                  <a:solidFill>
                    <a:srgbClr val="0070C0"/>
                  </a:solidFill>
                  <a:latin typeface="Arial" panose="020B0604020202020204" pitchFamily="34" charset="0"/>
                  <a:cs typeface="Arial" panose="020B0604020202020204" pitchFamily="34" charset="0"/>
                </a:rPr>
                <a:t>Giọng nói, ngữ điệu, cử chỉ</a:t>
              </a:r>
            </a:p>
          </p:txBody>
        </p:sp>
        <p:pic>
          <p:nvPicPr>
            <p:cNvPr id="23" name="Hình ảnh 9">
              <a:extLst>
                <a:ext uri="{FF2B5EF4-FFF2-40B4-BE49-F238E27FC236}">
                  <a16:creationId xmlns:a16="http://schemas.microsoft.com/office/drawing/2014/main" id="{A16E823F-573E-4753-A5D3-FE2478717A5E}"/>
                </a:ext>
              </a:extLst>
            </p:cNvPr>
            <p:cNvPicPr>
              <a:picLocks noChangeAspect="1"/>
            </p:cNvPicPr>
            <p:nvPr/>
          </p:nvPicPr>
          <p:blipFill rotWithShape="1">
            <a:blip r:embed="rId5"/>
            <a:srcRect l="51268" t="8949" r="19792" b="48444"/>
            <a:stretch/>
          </p:blipFill>
          <p:spPr>
            <a:xfrm rot="20944439">
              <a:off x="3332964" y="3041712"/>
              <a:ext cx="757555" cy="656993"/>
            </a:xfrm>
            <a:prstGeom prst="rect">
              <a:avLst/>
            </a:prstGeom>
          </p:spPr>
        </p:pic>
        <p:pic>
          <p:nvPicPr>
            <p:cNvPr id="24" name="Hình ảnh 9">
              <a:extLst>
                <a:ext uri="{FF2B5EF4-FFF2-40B4-BE49-F238E27FC236}">
                  <a16:creationId xmlns:a16="http://schemas.microsoft.com/office/drawing/2014/main" id="{B4163F26-DBE8-4703-839E-68B68FCC29C9}"/>
                </a:ext>
              </a:extLst>
            </p:cNvPr>
            <p:cNvPicPr>
              <a:picLocks noChangeAspect="1"/>
            </p:cNvPicPr>
            <p:nvPr/>
          </p:nvPicPr>
          <p:blipFill rotWithShape="1">
            <a:blip r:embed="rId5"/>
            <a:srcRect l="51268" t="8949" r="19792" b="48444"/>
            <a:stretch/>
          </p:blipFill>
          <p:spPr>
            <a:xfrm rot="20944439">
              <a:off x="4152681" y="3075833"/>
              <a:ext cx="757555" cy="656993"/>
            </a:xfrm>
            <a:prstGeom prst="rect">
              <a:avLst/>
            </a:prstGeom>
          </p:spPr>
        </p:pic>
        <p:pic>
          <p:nvPicPr>
            <p:cNvPr id="25" name="Hình ảnh 9">
              <a:extLst>
                <a:ext uri="{FF2B5EF4-FFF2-40B4-BE49-F238E27FC236}">
                  <a16:creationId xmlns:a16="http://schemas.microsoft.com/office/drawing/2014/main" id="{29E54D44-1764-4D75-BB1B-7ED9F462F225}"/>
                </a:ext>
              </a:extLst>
            </p:cNvPr>
            <p:cNvPicPr>
              <a:picLocks noChangeAspect="1"/>
            </p:cNvPicPr>
            <p:nvPr/>
          </p:nvPicPr>
          <p:blipFill rotWithShape="1">
            <a:blip r:embed="rId5"/>
            <a:srcRect l="51268" t="8949" r="19792" b="48444"/>
            <a:stretch/>
          </p:blipFill>
          <p:spPr>
            <a:xfrm rot="20944439">
              <a:off x="5067632" y="3064009"/>
              <a:ext cx="757555" cy="656993"/>
            </a:xfrm>
            <a:prstGeom prst="rect">
              <a:avLst/>
            </a:prstGeom>
          </p:spPr>
        </p:pic>
      </p:grpSp>
    </p:spTree>
    <p:extLst>
      <p:ext uri="{BB962C8B-B14F-4D97-AF65-F5344CB8AC3E}">
        <p14:creationId xmlns:p14="http://schemas.microsoft.com/office/powerpoint/2010/main" val="3156147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DEC68AF0-5314-07B9-F786-BE432042CF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6260">
            <a:off x="151240" y="-5210"/>
            <a:ext cx="7964609" cy="4266210"/>
          </a:xfrm>
          <a:prstGeom prst="rect">
            <a:avLst/>
          </a:prstGeom>
        </p:spPr>
      </p:pic>
      <p:sp>
        <p:nvSpPr>
          <p:cNvPr id="10" name="TextBox 9">
            <a:extLst>
              <a:ext uri="{FF2B5EF4-FFF2-40B4-BE49-F238E27FC236}">
                <a16:creationId xmlns:a16="http://schemas.microsoft.com/office/drawing/2014/main" id="{751CE374-89EC-9C92-C04E-26C50F26FF9C}"/>
              </a:ext>
            </a:extLst>
          </p:cNvPr>
          <p:cNvSpPr txBox="1"/>
          <p:nvPr/>
        </p:nvSpPr>
        <p:spPr>
          <a:xfrm>
            <a:off x="677469" y="524393"/>
            <a:ext cx="6565926" cy="3416320"/>
          </a:xfrm>
          <a:prstGeom prst="rect">
            <a:avLst/>
          </a:prstGeom>
          <a:noFill/>
        </p:spPr>
        <p:txBody>
          <a:bodyPr wrap="square" rtlCol="0">
            <a:spAutoFit/>
          </a:bodyPr>
          <a:lstStyle/>
          <a:p>
            <a:pPr lvl="0" algn="ctr">
              <a:defRPr/>
            </a:pPr>
            <a:r>
              <a:rPr lang="en-US" sz="7200">
                <a:solidFill>
                  <a:srgbClr val="2C6AA5"/>
                </a:solidFill>
                <a:latin typeface="LNTH-LuoLuoNotangYuanTi 1" pitchFamily="2" charset="-128"/>
                <a:ea typeface="LNTH-LuoLuoNotangYuanTi 1" pitchFamily="2" charset="-128"/>
                <a:cs typeface="LNTH-LuoLuoNotangYuanTi 1" pitchFamily="2" charset="-128"/>
              </a:rPr>
              <a:t>B</a:t>
            </a:r>
            <a:r>
              <a:rPr lang="vi-VN" sz="7200">
                <a:solidFill>
                  <a:srgbClr val="2C6AA5"/>
                </a:solidFill>
                <a:latin typeface="LNTH-LuoLuoNotangYuanTi 1" pitchFamily="2" charset="-128"/>
                <a:ea typeface="LNTH-LuoLuoNotangYuanTi 1" pitchFamily="2" charset="-128"/>
                <a:cs typeface="LNTH-LuoLuoNotangYuanTi 1" pitchFamily="2" charset="-128"/>
              </a:rPr>
              <a:t>ình chọn ‘‘hướng dẫn viên’’ xuất sắc nhất</a:t>
            </a:r>
            <a:endParaRPr kumimoji="0" lang="en-US" sz="7200" b="0" i="0" u="none" strike="noStrike" kern="1200" cap="none" spc="0" normalizeH="0" baseline="0" noProof="0" dirty="0">
              <a:ln>
                <a:noFill/>
              </a:ln>
              <a:solidFill>
                <a:srgbClr val="2C6AA5"/>
              </a:solidFill>
              <a:effectLst/>
              <a:uLnTx/>
              <a:uFillTx/>
              <a:latin typeface="LNTH-LuoLuoNotangYuanTi 1" pitchFamily="2" charset="-128"/>
              <a:ea typeface="LNTH-LuoLuoNotangYuanTi 1" pitchFamily="2" charset="-128"/>
              <a:cs typeface="LNTH-LuoLuoNotangYuanTi 1" pitchFamily="2" charset="-128"/>
            </a:endParaRPr>
          </a:p>
        </p:txBody>
      </p:sp>
      <p:pic>
        <p:nvPicPr>
          <p:cNvPr id="2" name="Picture 3">
            <a:extLst>
              <a:ext uri="{FF2B5EF4-FFF2-40B4-BE49-F238E27FC236}">
                <a16:creationId xmlns:a16="http://schemas.microsoft.com/office/drawing/2014/main" id="{ED0D15F7-6A33-4E4C-3BE1-791CE405E4BF}"/>
              </a:ext>
            </a:extLst>
          </p:cNvPr>
          <p:cNvPicPr>
            <a:picLocks noChangeAspect="1"/>
          </p:cNvPicPr>
          <p:nvPr/>
        </p:nvPicPr>
        <p:blipFill>
          <a:blip r:embed="rId5"/>
          <a:srcRect/>
          <a:stretch>
            <a:fillRect/>
          </a:stretch>
        </p:blipFill>
        <p:spPr>
          <a:xfrm>
            <a:off x="6038457" y="2638556"/>
            <a:ext cx="6182336" cy="4219443"/>
          </a:xfrm>
          <a:prstGeom prst="rect">
            <a:avLst/>
          </a:prstGeom>
        </p:spPr>
      </p:pic>
      <p:sp>
        <p:nvSpPr>
          <p:cNvPr id="4" name="Rectangle: Rounded Corners 3">
            <a:extLst>
              <a:ext uri="{FF2B5EF4-FFF2-40B4-BE49-F238E27FC236}">
                <a16:creationId xmlns:a16="http://schemas.microsoft.com/office/drawing/2014/main" id="{676A8833-C17B-23A1-9D69-4C4D0F593A41}"/>
              </a:ext>
            </a:extLst>
          </p:cNvPr>
          <p:cNvSpPr/>
          <p:nvPr/>
        </p:nvSpPr>
        <p:spPr>
          <a:xfrm>
            <a:off x="2025984" y="4748277"/>
            <a:ext cx="3868895"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Calibri" panose="020F0502020204030204" pitchFamily="34" charset="0"/>
                <a:cs typeface="Calibri" panose="020F0502020204030204" pitchFamily="34" charset="0"/>
              </a:rPr>
              <a:t>TÊN.....</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7698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id="{6676940C-6E9D-E59E-515E-CE0AA9BC16AE}"/>
              </a:ext>
            </a:extLst>
          </p:cNvPr>
          <p:cNvPicPr>
            <a:picLocks noChangeAspect="1"/>
          </p:cNvPicPr>
          <p:nvPr/>
        </p:nvPicPr>
        <p:blipFill>
          <a:blip r:embed="rId2"/>
          <a:srcRect/>
          <a:stretch>
            <a:fillRect/>
          </a:stretch>
        </p:blipFill>
        <p:spPr>
          <a:xfrm>
            <a:off x="0" y="0"/>
            <a:ext cx="12192005" cy="6858000"/>
          </a:xfrm>
          <a:prstGeom prst="rect">
            <a:avLst/>
          </a:prstGeom>
        </p:spPr>
      </p:pic>
      <p:pic>
        <p:nvPicPr>
          <p:cNvPr id="5" name="Hình ảnh 12" descr="Ảnh có chứa văn bản, màn hình&#10;&#10;Mô tả được tạo tự động">
            <a:extLst>
              <a:ext uri="{FF2B5EF4-FFF2-40B4-BE49-F238E27FC236}">
                <a16:creationId xmlns:a16="http://schemas.microsoft.com/office/drawing/2014/main" id="{5A232F24-831E-8257-793B-F06CE26F85F8}"/>
              </a:ext>
            </a:extLst>
          </p:cNvPr>
          <p:cNvPicPr>
            <a:picLocks noChangeAspect="1"/>
          </p:cNvPicPr>
          <p:nvPr/>
        </p:nvPicPr>
        <p:blipFill>
          <a:blip r:embed="rId3"/>
          <a:stretch>
            <a:fillRect/>
          </a:stretch>
        </p:blipFill>
        <p:spPr>
          <a:xfrm>
            <a:off x="3018731" y="993057"/>
            <a:ext cx="5446841" cy="1030484"/>
          </a:xfrm>
          <a:prstGeom prst="rect">
            <a:avLst/>
          </a:prstGeom>
        </p:spPr>
      </p:pic>
      <p:sp>
        <p:nvSpPr>
          <p:cNvPr id="9" name="TextBox 8">
            <a:extLst>
              <a:ext uri="{FF2B5EF4-FFF2-40B4-BE49-F238E27FC236}">
                <a16:creationId xmlns:a16="http://schemas.microsoft.com/office/drawing/2014/main" id="{9806A458-6503-1886-951A-2A016E3E67A4}"/>
              </a:ext>
            </a:extLst>
          </p:cNvPr>
          <p:cNvSpPr txBox="1"/>
          <p:nvPr/>
        </p:nvSpPr>
        <p:spPr>
          <a:xfrm>
            <a:off x="3236848" y="2249581"/>
            <a:ext cx="571830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schemeClr val="bg1"/>
                  </a:solidFill>
                </a:ln>
                <a:solidFill>
                  <a:srgbClr val="00B050"/>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rPr>
              <a:t>XIN </a:t>
            </a:r>
            <a:r>
              <a:rPr kumimoji="0" lang="en-US" sz="5400" b="0" i="0" u="none" strike="noStrike" kern="1200" cap="none" spc="0" normalizeH="0" baseline="0" noProof="0" dirty="0" err="1">
                <a:ln>
                  <a:solidFill>
                    <a:schemeClr val="bg1"/>
                  </a:solidFill>
                </a:ln>
                <a:solidFill>
                  <a:srgbClr val="00B050"/>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rPr>
              <a:t>CHÀO</a:t>
            </a:r>
            <a:r>
              <a:rPr kumimoji="0" lang="en-US" sz="5400" b="0" i="0" u="none" strike="noStrike" kern="1200" cap="none" spc="0" normalizeH="0" baseline="0" noProof="0" dirty="0">
                <a:ln>
                  <a:solidFill>
                    <a:schemeClr val="bg1"/>
                  </a:solidFill>
                </a:ln>
                <a:solidFill>
                  <a:srgbClr val="00B050"/>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rPr>
              <a:t> </a:t>
            </a:r>
            <a:r>
              <a:rPr kumimoji="0" lang="en-US" sz="5400" b="0" i="0" u="none" strike="noStrike" kern="1200" cap="none" spc="0" normalizeH="0" baseline="0" noProof="0" dirty="0" err="1">
                <a:ln>
                  <a:solidFill>
                    <a:schemeClr val="bg1"/>
                  </a:solidFill>
                </a:ln>
                <a:solidFill>
                  <a:srgbClr val="00B050"/>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rPr>
              <a:t>VÀ</a:t>
            </a:r>
            <a:r>
              <a:rPr kumimoji="0" lang="en-US" sz="5400" b="0" i="0" u="none" strike="noStrike" kern="1200" cap="none" spc="0" normalizeH="0" baseline="0" noProof="0" dirty="0">
                <a:ln>
                  <a:solidFill>
                    <a:schemeClr val="bg1"/>
                  </a:solidFill>
                </a:ln>
                <a:solidFill>
                  <a:srgbClr val="00B050"/>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rPr>
              <a:t> </a:t>
            </a:r>
            <a:r>
              <a:rPr kumimoji="0" lang="en-US" sz="5400" b="0" i="0" u="none" strike="noStrike" kern="1200" cap="none" spc="0" normalizeH="0" baseline="0" noProof="0" dirty="0" err="1">
                <a:ln>
                  <a:solidFill>
                    <a:schemeClr val="bg1"/>
                  </a:solidFill>
                </a:ln>
                <a:solidFill>
                  <a:srgbClr val="00B050"/>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rPr>
              <a:t>HẸN</a:t>
            </a:r>
            <a:r>
              <a:rPr kumimoji="0" lang="en-US" sz="5400" b="0" i="0" u="none" strike="noStrike" kern="1200" cap="none" spc="0" normalizeH="0" baseline="0" noProof="0" dirty="0">
                <a:ln>
                  <a:solidFill>
                    <a:schemeClr val="bg1"/>
                  </a:solidFill>
                </a:ln>
                <a:solidFill>
                  <a:srgbClr val="00B050"/>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rPr>
              <a:t> </a:t>
            </a:r>
            <a:r>
              <a:rPr kumimoji="0" lang="en-US" sz="5400" b="0" i="0" u="none" strike="noStrike" kern="1200" cap="none" spc="0" normalizeH="0" baseline="0" noProof="0" dirty="0" err="1">
                <a:ln>
                  <a:solidFill>
                    <a:schemeClr val="bg1"/>
                  </a:solidFill>
                </a:ln>
                <a:solidFill>
                  <a:srgbClr val="00B050"/>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rPr>
              <a:t>GẶP</a:t>
            </a:r>
            <a:r>
              <a:rPr kumimoji="0" lang="en-US" sz="5400" b="0" i="0" u="none" strike="noStrike" kern="1200" cap="none" spc="0" normalizeH="0" baseline="0" noProof="0" dirty="0">
                <a:ln>
                  <a:solidFill>
                    <a:schemeClr val="bg1"/>
                  </a:solidFill>
                </a:ln>
                <a:solidFill>
                  <a:srgbClr val="00B050"/>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rPr>
              <a:t> </a:t>
            </a:r>
            <a:r>
              <a:rPr kumimoji="0" lang="en-US" sz="5400" b="0" i="0" u="none" strike="noStrike" kern="1200" cap="none" spc="0" normalizeH="0" baseline="0" noProof="0" dirty="0" err="1">
                <a:ln>
                  <a:solidFill>
                    <a:schemeClr val="bg1"/>
                  </a:solidFill>
                </a:ln>
                <a:solidFill>
                  <a:srgbClr val="00B050"/>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rPr>
              <a:t>LẠI</a:t>
            </a:r>
            <a:endParaRPr kumimoji="0" lang="en-US" sz="5400" b="0" i="0" u="none" strike="noStrike" kern="1200" cap="none" spc="0" normalizeH="0" baseline="0" noProof="0" dirty="0">
              <a:ln>
                <a:solidFill>
                  <a:schemeClr val="bg1"/>
                </a:solidFill>
              </a:ln>
              <a:solidFill>
                <a:srgbClr val="00B050"/>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endParaRPr>
          </a:p>
        </p:txBody>
      </p:sp>
    </p:spTree>
    <p:extLst>
      <p:ext uri="{BB962C8B-B14F-4D97-AF65-F5344CB8AC3E}">
        <p14:creationId xmlns:p14="http://schemas.microsoft.com/office/powerpoint/2010/main" val="1586627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25400" y="120100"/>
          <a:ext cx="12192000" cy="7399820"/>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25400" y="120100"/>
                        <a:ext cx="12192000" cy="7399820"/>
                      </a:xfrm>
                      <a:prstGeom prst="rect">
                        <a:avLst/>
                      </a:prstGeom>
                    </p:spPr>
                  </p:pic>
                </p:oleObj>
              </mc:Fallback>
            </mc:AlternateContent>
          </a:graphicData>
        </a:graphic>
      </p:graphicFrame>
      <p:grpSp>
        <p:nvGrpSpPr>
          <p:cNvPr id="12" name="Group 11">
            <a:extLst>
              <a:ext uri="{FF2B5EF4-FFF2-40B4-BE49-F238E27FC236}">
                <a16:creationId xmlns:a16="http://schemas.microsoft.com/office/drawing/2014/main" id="{15B4267C-93DF-E158-3930-07DFB6AA78BA}"/>
              </a:ext>
            </a:extLst>
          </p:cNvPr>
          <p:cNvGrpSpPr/>
          <p:nvPr/>
        </p:nvGrpSpPr>
        <p:grpSpPr>
          <a:xfrm>
            <a:off x="7033846" y="2402656"/>
            <a:ext cx="4270421" cy="2157739"/>
            <a:chOff x="5519825" y="2343130"/>
            <a:chExt cx="3958661" cy="2501825"/>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19825" y="2343130"/>
              <a:ext cx="3958661" cy="2501825"/>
              <a:chOff x="6278216" y="1917262"/>
              <a:chExt cx="4339742" cy="2928084"/>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pic>
          <p:nvPicPr>
            <p:cNvPr id="14" name="Picture 13">
              <a:extLst>
                <a:ext uri="{FF2B5EF4-FFF2-40B4-BE49-F238E27FC236}">
                  <a16:creationId xmlns:a16="http://schemas.microsoft.com/office/drawing/2014/main" id="{046E759C-CF83-A4C3-C1EC-D8A7BBA6E0C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226417163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ê Thị Yến Nhi" descr="球"/>
          <p:cNvPicPr>
            <a:picLocks noChangeAspect="1"/>
          </p:cNvPicPr>
          <p:nvPr/>
        </p:nvPicPr>
        <p:blipFill>
          <a:blip r:embed="rId3"/>
          <a:stretch>
            <a:fillRect/>
          </a:stretch>
        </p:blipFill>
        <p:spPr>
          <a:xfrm>
            <a:off x="0" y="-207127"/>
            <a:ext cx="12632339" cy="7075035"/>
          </a:xfrm>
          <a:prstGeom prst="rect">
            <a:avLst/>
          </a:prstGeom>
        </p:spPr>
      </p:pic>
      <p:sp>
        <p:nvSpPr>
          <p:cNvPr id="18" name="椭圆 17"/>
          <p:cNvSpPr/>
          <p:nvPr/>
        </p:nvSpPr>
        <p:spPr>
          <a:xfrm>
            <a:off x="-1507662" y="4727747"/>
            <a:ext cx="1216115" cy="1216109"/>
          </a:xfrm>
          <a:prstGeom prst="ellipse">
            <a:avLst/>
          </a:prstGeom>
          <a:blipFill dpi="0" rotWithShape="1">
            <a:blip r:embed="rId4">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字魂59号-创粗黑"/>
              <a:ea typeface="字魂59号-创粗黑"/>
              <a:cs typeface="+mn-ea"/>
              <a:sym typeface="+mn-lt"/>
            </a:endParaRPr>
          </a:p>
        </p:txBody>
      </p:sp>
      <p:sp>
        <p:nvSpPr>
          <p:cNvPr id="19" name="椭圆 18"/>
          <p:cNvSpPr/>
          <p:nvPr/>
        </p:nvSpPr>
        <p:spPr>
          <a:xfrm>
            <a:off x="-899605" y="4596907"/>
            <a:ext cx="495205" cy="495205"/>
          </a:xfrm>
          <a:prstGeom prst="ellipse">
            <a:avLst/>
          </a:prstGeom>
          <a:blipFill dpi="0" rotWithShape="1">
            <a:blip r:embed="rId4">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字魂59号-创粗黑"/>
              <a:ea typeface="字魂59号-创粗黑"/>
              <a:cs typeface="+mn-ea"/>
              <a:sym typeface="+mn-lt"/>
            </a:endParaRPr>
          </a:p>
        </p:txBody>
      </p:sp>
      <p:sp>
        <p:nvSpPr>
          <p:cNvPr id="20" name="椭圆 19"/>
          <p:cNvSpPr/>
          <p:nvPr/>
        </p:nvSpPr>
        <p:spPr>
          <a:xfrm>
            <a:off x="-1522621" y="4903304"/>
            <a:ext cx="521213" cy="521213"/>
          </a:xfrm>
          <a:prstGeom prst="ellipse">
            <a:avLst/>
          </a:prstGeom>
          <a:blipFill dpi="0" rotWithShape="1">
            <a:blip r:embed="rId4">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字魂59号-创粗黑"/>
              <a:ea typeface="字魂59号-创粗黑"/>
              <a:cs typeface="+mn-ea"/>
              <a:sym typeface="+mn-lt"/>
            </a:endParaRPr>
          </a:p>
        </p:txBody>
      </p:sp>
      <p:sp>
        <p:nvSpPr>
          <p:cNvPr id="21" name="椭圆 20"/>
          <p:cNvSpPr/>
          <p:nvPr/>
        </p:nvSpPr>
        <p:spPr>
          <a:xfrm>
            <a:off x="-990266" y="5622931"/>
            <a:ext cx="343779" cy="343779"/>
          </a:xfrm>
          <a:prstGeom prst="ellipse">
            <a:avLst/>
          </a:prstGeom>
          <a:blipFill dpi="0" rotWithShape="1">
            <a:blip r:embed="rId4">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字魂59号-创粗黑"/>
              <a:ea typeface="字魂59号-创粗黑"/>
              <a:cs typeface="+mn-ea"/>
              <a:sym typeface="+mn-lt"/>
            </a:endParaRPr>
          </a:p>
        </p:txBody>
      </p:sp>
      <p:sp>
        <p:nvSpPr>
          <p:cNvPr id="22" name="椭圆 21"/>
          <p:cNvSpPr/>
          <p:nvPr/>
        </p:nvSpPr>
        <p:spPr>
          <a:xfrm>
            <a:off x="-2731676" y="6740525"/>
            <a:ext cx="500800" cy="500800"/>
          </a:xfrm>
          <a:prstGeom prst="ellipse">
            <a:avLst/>
          </a:prstGeom>
          <a:blipFill dpi="0" rotWithShape="1">
            <a:blip r:embed="rId4">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字魂59号-创粗黑"/>
              <a:ea typeface="字魂59号-创粗黑"/>
              <a:cs typeface="+mn-ea"/>
              <a:sym typeface="+mn-lt"/>
            </a:endParaRPr>
          </a:p>
        </p:txBody>
      </p:sp>
      <p:sp>
        <p:nvSpPr>
          <p:cNvPr id="23" name="椭圆 22"/>
          <p:cNvSpPr/>
          <p:nvPr/>
        </p:nvSpPr>
        <p:spPr>
          <a:xfrm>
            <a:off x="-1101618" y="6867908"/>
            <a:ext cx="818355" cy="818355"/>
          </a:xfrm>
          <a:prstGeom prst="ellipse">
            <a:avLst/>
          </a:prstGeom>
          <a:blipFill dpi="0" rotWithShape="1">
            <a:blip r:embed="rId4">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字魂59号-创粗黑"/>
              <a:ea typeface="字魂59号-创粗黑"/>
              <a:cs typeface="+mn-ea"/>
              <a:sym typeface="+mn-lt"/>
            </a:endParaRPr>
          </a:p>
        </p:txBody>
      </p:sp>
      <p:pic>
        <p:nvPicPr>
          <p:cNvPr id="2053" name="Picture 5" descr="D:\2016设计\纪念册PPT\sd0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000" t="5651" r="23540" b="10368"/>
          <a:stretch>
            <a:fillRect/>
          </a:stretch>
        </p:blipFill>
        <p:spPr bwMode="auto">
          <a:xfrm>
            <a:off x="-38100" y="2247900"/>
            <a:ext cx="3198707" cy="47938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1">
            <a:extLst>
              <a:ext uri="{FF2B5EF4-FFF2-40B4-BE49-F238E27FC236}">
                <a16:creationId xmlns:a16="http://schemas.microsoft.com/office/drawing/2014/main" id="{60917978-22EB-99C5-B9C9-460F26CCF5B7}"/>
              </a:ext>
            </a:extLst>
          </p:cNvPr>
          <p:cNvPicPr>
            <a:picLocks noChangeAspect="1"/>
          </p:cNvPicPr>
          <p:nvPr/>
        </p:nvPicPr>
        <p:blipFill>
          <a:blip r:embed="rId6"/>
          <a:srcRect/>
          <a:stretch>
            <a:fillRect/>
          </a:stretch>
        </p:blipFill>
        <p:spPr>
          <a:xfrm flipH="1">
            <a:off x="-38430" y="4702965"/>
            <a:ext cx="7104515" cy="2155035"/>
          </a:xfrm>
          <a:prstGeom prst="rect">
            <a:avLst/>
          </a:prstGeom>
        </p:spPr>
      </p:pic>
      <p:pic>
        <p:nvPicPr>
          <p:cNvPr id="4" name="Picture 18">
            <a:extLst>
              <a:ext uri="{FF2B5EF4-FFF2-40B4-BE49-F238E27FC236}">
                <a16:creationId xmlns:a16="http://schemas.microsoft.com/office/drawing/2014/main" id="{D6E086DA-3253-EAAA-CE40-0EF8741050E8}"/>
              </a:ext>
            </a:extLst>
          </p:cNvPr>
          <p:cNvPicPr>
            <a:picLocks noChangeAspect="1"/>
          </p:cNvPicPr>
          <p:nvPr/>
        </p:nvPicPr>
        <p:blipFill>
          <a:blip r:embed="rId7"/>
          <a:srcRect/>
          <a:stretch>
            <a:fillRect/>
          </a:stretch>
        </p:blipFill>
        <p:spPr>
          <a:xfrm>
            <a:off x="9096859" y="0"/>
            <a:ext cx="3020619" cy="1967178"/>
          </a:xfrm>
          <a:prstGeom prst="rect">
            <a:avLst/>
          </a:prstGeom>
        </p:spPr>
      </p:pic>
      <p:pic>
        <p:nvPicPr>
          <p:cNvPr id="6" name="Picture 12">
            <a:extLst>
              <a:ext uri="{FF2B5EF4-FFF2-40B4-BE49-F238E27FC236}">
                <a16:creationId xmlns:a16="http://schemas.microsoft.com/office/drawing/2014/main" id="{F74238A6-1216-594F-6CD3-4396F70E5E1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37911" y="2072420"/>
            <a:ext cx="437333" cy="350960"/>
          </a:xfrm>
          <a:prstGeom prst="rect">
            <a:avLst/>
          </a:prstGeom>
        </p:spPr>
      </p:pic>
      <p:sp>
        <p:nvSpPr>
          <p:cNvPr id="10" name="Hộp Văn bản 5">
            <a:extLst>
              <a:ext uri="{FF2B5EF4-FFF2-40B4-BE49-F238E27FC236}">
                <a16:creationId xmlns:a16="http://schemas.microsoft.com/office/drawing/2014/main" id="{8A0192CE-2A78-D8AF-EC58-DDAE271DB4D0}"/>
              </a:ext>
            </a:extLst>
          </p:cNvPr>
          <p:cNvSpPr txBox="1"/>
          <p:nvPr/>
        </p:nvSpPr>
        <p:spPr>
          <a:xfrm>
            <a:off x="2841148" y="246539"/>
            <a:ext cx="5740850" cy="923330"/>
          </a:xfrm>
          <a:prstGeom prst="rect">
            <a:avLst/>
          </a:prstGeom>
          <a:noFill/>
        </p:spPr>
        <p:txBody>
          <a:bodyPr wrap="square" rtlCol="0">
            <a:spAutoFit/>
          </a:bodyPr>
          <a:lstStyle/>
          <a:p>
            <a:pPr algn="ctr">
              <a:buClr>
                <a:srgbClr val="000000"/>
              </a:buClr>
              <a:buFont typeface="Arial"/>
              <a:buNone/>
            </a:pPr>
            <a:r>
              <a:rPr lang="vi-VN" sz="5400" kern="0" dirty="0" err="1">
                <a:solidFill>
                  <a:srgbClr val="002060"/>
                </a:solidFill>
                <a:latin typeface="#9Slide05 Phobia" panose="02000506000000020003" pitchFamily="2" charset="0"/>
                <a:cs typeface="Arial"/>
                <a:sym typeface="Arial"/>
              </a:rPr>
              <a:t>Thứ</a:t>
            </a:r>
            <a:r>
              <a:rPr lang="vi-VN" sz="5400" kern="0" dirty="0">
                <a:solidFill>
                  <a:srgbClr val="002060"/>
                </a:solidFill>
                <a:latin typeface="#9Slide05 Phobia" panose="02000506000000020003" pitchFamily="2" charset="0"/>
                <a:cs typeface="Arial"/>
                <a:sym typeface="Arial"/>
              </a:rPr>
              <a:t> … </a:t>
            </a:r>
            <a:r>
              <a:rPr lang="vi-VN" sz="5400" kern="0" dirty="0" err="1">
                <a:solidFill>
                  <a:srgbClr val="002060"/>
                </a:solidFill>
                <a:latin typeface="#9Slide05 Phobia" panose="02000506000000020003" pitchFamily="2" charset="0"/>
                <a:cs typeface="Arial"/>
                <a:sym typeface="Arial"/>
              </a:rPr>
              <a:t>ngày</a:t>
            </a:r>
            <a:r>
              <a:rPr lang="vi-VN" sz="5400" kern="0" dirty="0">
                <a:solidFill>
                  <a:srgbClr val="002060"/>
                </a:solidFill>
                <a:latin typeface="#9Slide05 Phobia" panose="02000506000000020003" pitchFamily="2" charset="0"/>
                <a:cs typeface="Arial"/>
                <a:sym typeface="Arial"/>
              </a:rPr>
              <a:t> … </a:t>
            </a:r>
            <a:r>
              <a:rPr lang="vi-VN" sz="5400" kern="0" dirty="0" err="1">
                <a:solidFill>
                  <a:srgbClr val="002060"/>
                </a:solidFill>
                <a:latin typeface="#9Slide05 Phobia" panose="02000506000000020003" pitchFamily="2" charset="0"/>
                <a:cs typeface="Arial"/>
                <a:sym typeface="Arial"/>
              </a:rPr>
              <a:t>tháng</a:t>
            </a:r>
            <a:r>
              <a:rPr lang="vi-VN" sz="5400" kern="0" dirty="0">
                <a:solidFill>
                  <a:srgbClr val="002060"/>
                </a:solidFill>
                <a:latin typeface="#9Slide05 Phobia" panose="02000506000000020003" pitchFamily="2" charset="0"/>
                <a:cs typeface="Arial"/>
                <a:sym typeface="Arial"/>
              </a:rPr>
              <a:t> … năm …</a:t>
            </a:r>
            <a:endParaRPr lang="en-US" sz="5400" kern="0" dirty="0">
              <a:solidFill>
                <a:srgbClr val="002060"/>
              </a:solidFill>
              <a:latin typeface="#9Slide05 Phobia" panose="02000506000000020003" pitchFamily="2" charset="0"/>
              <a:cs typeface="Arial"/>
              <a:sym typeface="Arial"/>
            </a:endParaRPr>
          </a:p>
        </p:txBody>
      </p:sp>
      <p:sp>
        <p:nvSpPr>
          <p:cNvPr id="12" name="TextBox 11">
            <a:extLst>
              <a:ext uri="{FF2B5EF4-FFF2-40B4-BE49-F238E27FC236}">
                <a16:creationId xmlns:a16="http://schemas.microsoft.com/office/drawing/2014/main" id="{CBB0AE59-63EF-7AF4-748D-3F4516E12198}"/>
              </a:ext>
            </a:extLst>
          </p:cNvPr>
          <p:cNvSpPr txBox="1"/>
          <p:nvPr/>
        </p:nvSpPr>
        <p:spPr>
          <a:xfrm>
            <a:off x="4364596" y="1169869"/>
            <a:ext cx="3462807" cy="1015663"/>
          </a:xfrm>
          <a:prstGeom prst="rect">
            <a:avLst/>
          </a:prstGeom>
          <a:noFill/>
        </p:spPr>
        <p:txBody>
          <a:bodyPr wrap="none" rtlCol="0">
            <a:spAutoFit/>
          </a:bodyPr>
          <a:lstStyle/>
          <a:p>
            <a:r>
              <a:rPr lang="en-US" sz="6000" dirty="0" err="1">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T</a:t>
            </a:r>
            <a:r>
              <a:rPr lang="en-US" sz="6000" dirty="0" err="1">
                <a:ln>
                  <a:solidFill>
                    <a:schemeClr val="tx1"/>
                  </a:solidFill>
                </a:ln>
                <a:solidFill>
                  <a:schemeClr val="accent1">
                    <a:lumMod val="60000"/>
                    <a:lumOff val="40000"/>
                  </a:schemeClr>
                </a:solidFill>
                <a:latin typeface="LNTH-LuoLuoNotangYuanTi 1" pitchFamily="2" charset="-128"/>
                <a:ea typeface="LNTH-LuoLuoNotangYuanTi 1" pitchFamily="2" charset="-128"/>
                <a:cs typeface="LNTH-LuoLuoNotangYuanTi 1" pitchFamily="2" charset="-128"/>
              </a:rPr>
              <a:t>I</a:t>
            </a:r>
            <a:r>
              <a:rPr lang="en-US" sz="6000" dirty="0" err="1">
                <a:ln>
                  <a:solidFill>
                    <a:schemeClr val="tx1"/>
                  </a:solidFill>
                </a:ln>
                <a:solidFill>
                  <a:schemeClr val="bg2">
                    <a:lumMod val="50000"/>
                  </a:schemeClr>
                </a:solidFill>
                <a:latin typeface="LNTH-LuoLuoNotangYuanTi 1" pitchFamily="2" charset="-128"/>
                <a:ea typeface="LNTH-LuoLuoNotangYuanTi 1" pitchFamily="2" charset="-128"/>
                <a:cs typeface="LNTH-LuoLuoNotangYuanTi 1" pitchFamily="2" charset="-128"/>
              </a:rPr>
              <a:t>Ế</a:t>
            </a:r>
            <a:r>
              <a:rPr lang="en-US" sz="6000" dirty="0" err="1">
                <a:ln>
                  <a:solidFill>
                    <a:schemeClr val="tx1"/>
                  </a:solidFill>
                </a:ln>
                <a:solidFill>
                  <a:srgbClr val="F49F76"/>
                </a:solidFill>
                <a:latin typeface="LNTH-LuoLuoNotangYuanTi 1" pitchFamily="2" charset="-128"/>
                <a:ea typeface="LNTH-LuoLuoNotangYuanTi 1" pitchFamily="2" charset="-128"/>
                <a:cs typeface="LNTH-LuoLuoNotangYuanTi 1" pitchFamily="2" charset="-128"/>
              </a:rPr>
              <a:t>N</a:t>
            </a:r>
            <a:r>
              <a:rPr lang="en-US" sz="6000" dirty="0" err="1">
                <a:ln>
                  <a:solidFill>
                    <a:schemeClr val="tx1"/>
                  </a:solidFill>
                </a:ln>
                <a:solidFill>
                  <a:srgbClr val="00B0F0"/>
                </a:solidFill>
                <a:latin typeface="LNTH-LuoLuoNotangYuanTi 1" pitchFamily="2" charset="-128"/>
                <a:ea typeface="LNTH-LuoLuoNotangYuanTi 1" pitchFamily="2" charset="-128"/>
                <a:cs typeface="LNTH-LuoLuoNotangYuanTi 1" pitchFamily="2" charset="-128"/>
              </a:rPr>
              <a:t>G</a:t>
            </a:r>
            <a:r>
              <a:rPr lang="en-US" sz="6000" dirty="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 </a:t>
            </a:r>
            <a:r>
              <a:rPr lang="en-US" sz="6000" dirty="0" err="1">
                <a:ln>
                  <a:solidFill>
                    <a:schemeClr val="tx1"/>
                  </a:solidFill>
                </a:ln>
                <a:solidFill>
                  <a:srgbClr val="FFC000"/>
                </a:solidFill>
                <a:latin typeface="LNTH-LuoLuoNotangYuanTi 1" pitchFamily="2" charset="-128"/>
                <a:ea typeface="LNTH-LuoLuoNotangYuanTi 1" pitchFamily="2" charset="-128"/>
                <a:cs typeface="LNTH-LuoLuoNotangYuanTi 1" pitchFamily="2" charset="-128"/>
              </a:rPr>
              <a:t>V</a:t>
            </a:r>
            <a:r>
              <a:rPr lang="en-US" sz="6000" dirty="0" err="1">
                <a:ln>
                  <a:solidFill>
                    <a:schemeClr val="tx1"/>
                  </a:solidFill>
                </a:ln>
                <a:solidFill>
                  <a:srgbClr val="00B0F0"/>
                </a:solidFill>
                <a:latin typeface="LNTH-LuoLuoNotangYuanTi 1" pitchFamily="2" charset="-128"/>
                <a:ea typeface="LNTH-LuoLuoNotangYuanTi 1" pitchFamily="2" charset="-128"/>
                <a:cs typeface="LNTH-LuoLuoNotangYuanTi 1" pitchFamily="2" charset="-128"/>
              </a:rPr>
              <a:t>I</a:t>
            </a:r>
            <a:r>
              <a:rPr lang="en-US" sz="6000" dirty="0" err="1">
                <a:ln>
                  <a:solidFill>
                    <a:schemeClr val="tx1"/>
                  </a:solidFill>
                </a:ln>
                <a:solidFill>
                  <a:schemeClr val="accent4">
                    <a:lumMod val="75000"/>
                  </a:schemeClr>
                </a:solidFill>
                <a:latin typeface="LNTH-LuoLuoNotangYuanTi 1" pitchFamily="2" charset="-128"/>
                <a:ea typeface="LNTH-LuoLuoNotangYuanTi 1" pitchFamily="2" charset="-128"/>
                <a:cs typeface="LNTH-LuoLuoNotangYuanTi 1" pitchFamily="2" charset="-128"/>
              </a:rPr>
              <a:t>Ệ</a:t>
            </a:r>
            <a:r>
              <a:rPr lang="en-US" sz="6000" dirty="0" err="1">
                <a:ln>
                  <a:solidFill>
                    <a:schemeClr val="tx1"/>
                  </a:solidFill>
                </a:ln>
                <a:solidFill>
                  <a:srgbClr val="00B050"/>
                </a:solidFill>
                <a:latin typeface="LNTH-LuoLuoNotangYuanTi 1" pitchFamily="2" charset="-128"/>
                <a:ea typeface="LNTH-LuoLuoNotangYuanTi 1" pitchFamily="2" charset="-128"/>
                <a:cs typeface="LNTH-LuoLuoNotangYuanTi 1" pitchFamily="2" charset="-128"/>
              </a:rPr>
              <a:t>T</a:t>
            </a:r>
            <a:endParaRPr lang="en-US" sz="6000" dirty="0">
              <a:ln>
                <a:solidFill>
                  <a:schemeClr val="tx1"/>
                </a:solidFill>
              </a:ln>
              <a:solidFill>
                <a:srgbClr val="00B050"/>
              </a:solidFill>
              <a:latin typeface="LNTH-LuoLuoNotangYuanTi 1" pitchFamily="2" charset="-128"/>
              <a:ea typeface="LNTH-LuoLuoNotangYuanTi 1" pitchFamily="2" charset="-128"/>
              <a:cs typeface="LNTH-LuoLuoNotangYuanTi 1" pitchFamily="2" charset="-128"/>
            </a:endParaRPr>
          </a:p>
        </p:txBody>
      </p:sp>
      <p:sp>
        <p:nvSpPr>
          <p:cNvPr id="16" name="TextBox 15">
            <a:extLst>
              <a:ext uri="{FF2B5EF4-FFF2-40B4-BE49-F238E27FC236}">
                <a16:creationId xmlns:a16="http://schemas.microsoft.com/office/drawing/2014/main" id="{E5BA99BE-792F-D54D-DDBD-39E23CFB714A}"/>
              </a:ext>
            </a:extLst>
          </p:cNvPr>
          <p:cNvSpPr txBox="1"/>
          <p:nvPr/>
        </p:nvSpPr>
        <p:spPr>
          <a:xfrm>
            <a:off x="3775874" y="2072420"/>
            <a:ext cx="4806124" cy="1107996"/>
          </a:xfrm>
          <a:prstGeom prst="rect">
            <a:avLst/>
          </a:prstGeom>
          <a:noFill/>
        </p:spPr>
        <p:txBody>
          <a:bodyPr wrap="none" rtlCol="0">
            <a:spAutoFit/>
          </a:bodyPr>
          <a:lstStyle/>
          <a:p>
            <a:r>
              <a:rPr lang="en-US" sz="6600" err="1">
                <a:ln>
                  <a:solidFill>
                    <a:schemeClr val="tx1"/>
                  </a:solidFill>
                </a:ln>
                <a:solidFill>
                  <a:srgbClr val="36C5CD"/>
                </a:solidFill>
                <a:latin typeface="LNTH-LuoLuoNotangYuanTi 1" pitchFamily="2" charset="-128"/>
                <a:ea typeface="LNTH-LuoLuoNotangYuanTi 1" pitchFamily="2" charset="-128"/>
                <a:cs typeface="LNTH-LuoLuoNotangYuanTi 1" pitchFamily="2" charset="-128"/>
              </a:rPr>
              <a:t>Bài</a:t>
            </a:r>
            <a:r>
              <a:rPr lang="en-US" sz="6600">
                <a:ln>
                  <a:solidFill>
                    <a:schemeClr val="tx1"/>
                  </a:solidFill>
                </a:ln>
                <a:solidFill>
                  <a:srgbClr val="36C5CD"/>
                </a:solidFill>
                <a:latin typeface="LNTH-LuoLuoNotangYuanTi 1" pitchFamily="2" charset="-128"/>
                <a:ea typeface="LNTH-LuoLuoNotangYuanTi 1" pitchFamily="2" charset="-128"/>
                <a:cs typeface="LNTH-LuoLuoNotangYuanTi 1" pitchFamily="2" charset="-128"/>
              </a:rPr>
              <a:t> 6 </a:t>
            </a:r>
            <a:r>
              <a:rPr lang="en-US" sz="6600" dirty="0">
                <a:ln>
                  <a:solidFill>
                    <a:schemeClr val="tx1"/>
                  </a:solidFill>
                </a:ln>
                <a:solidFill>
                  <a:srgbClr val="36C5CD"/>
                </a:solidFill>
                <a:latin typeface="LNTH-LuoLuoNotangYuanTi 1" pitchFamily="2" charset="-128"/>
                <a:ea typeface="LNTH-LuoLuoNotangYuanTi 1" pitchFamily="2" charset="-128"/>
                <a:cs typeface="LNTH-LuoLuoNotangYuanTi 1" pitchFamily="2" charset="-128"/>
              </a:rPr>
              <a:t>– </a:t>
            </a:r>
            <a:r>
              <a:rPr lang="en-US" sz="6600" dirty="0" err="1">
                <a:ln>
                  <a:solidFill>
                    <a:schemeClr val="tx1"/>
                  </a:solidFill>
                </a:ln>
                <a:solidFill>
                  <a:srgbClr val="36C5CD"/>
                </a:solidFill>
                <a:latin typeface="LNTH-LuoLuoNotangYuanTi 1" pitchFamily="2" charset="-128"/>
                <a:ea typeface="LNTH-LuoLuoNotangYuanTi 1" pitchFamily="2" charset="-128"/>
                <a:cs typeface="LNTH-LuoLuoNotangYuanTi 1" pitchFamily="2" charset="-128"/>
              </a:rPr>
              <a:t>Tiết</a:t>
            </a:r>
            <a:r>
              <a:rPr lang="en-US" sz="6600" dirty="0">
                <a:ln>
                  <a:solidFill>
                    <a:schemeClr val="tx1"/>
                  </a:solidFill>
                </a:ln>
                <a:solidFill>
                  <a:srgbClr val="36C5CD"/>
                </a:solidFill>
                <a:latin typeface="LNTH-LuoLuoNotangYuanTi 1" pitchFamily="2" charset="-128"/>
                <a:ea typeface="LNTH-LuoLuoNotangYuanTi 1" pitchFamily="2" charset="-128"/>
                <a:cs typeface="LNTH-LuoLuoNotangYuanTi 1" pitchFamily="2" charset="-128"/>
              </a:rPr>
              <a:t> 3</a:t>
            </a:r>
          </a:p>
        </p:txBody>
      </p:sp>
      <p:sp>
        <p:nvSpPr>
          <p:cNvPr id="17" name="TextBox 16">
            <a:extLst>
              <a:ext uri="{FF2B5EF4-FFF2-40B4-BE49-F238E27FC236}">
                <a16:creationId xmlns:a16="http://schemas.microsoft.com/office/drawing/2014/main" id="{87ACFE17-80F4-47E4-E9D1-F4A28225C7DC}"/>
              </a:ext>
            </a:extLst>
          </p:cNvPr>
          <p:cNvSpPr txBox="1"/>
          <p:nvPr/>
        </p:nvSpPr>
        <p:spPr>
          <a:xfrm>
            <a:off x="995653" y="3127908"/>
            <a:ext cx="10692351" cy="830997"/>
          </a:xfrm>
          <a:prstGeom prst="rect">
            <a:avLst/>
          </a:prstGeom>
          <a:noFill/>
        </p:spPr>
        <p:txBody>
          <a:bodyPr wrap="none" rtlCol="0">
            <a:spAutoFit/>
          </a:bodyPr>
          <a:lstStyle/>
          <a:p>
            <a:r>
              <a:rPr lang="vi-VN" sz="4800" dirty="0">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rPr>
              <a:t> </a:t>
            </a:r>
            <a:r>
              <a:rPr lang="vi-VN" sz="4800" dirty="0" err="1">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rPr>
              <a:t>Viết</a:t>
            </a:r>
            <a:r>
              <a:rPr lang="vi-VN" sz="4800" dirty="0">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rPr>
              <a:t> </a:t>
            </a:r>
            <a:r>
              <a:rPr lang="vi-VN" sz="4800" dirty="0" err="1">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rPr>
              <a:t>sáng</a:t>
            </a:r>
            <a:r>
              <a:rPr lang="vi-VN" sz="4800" dirty="0">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rPr>
              <a:t> </a:t>
            </a:r>
            <a:r>
              <a:rPr lang="vi-VN" sz="4800" dirty="0" err="1">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rPr>
              <a:t>tạo</a:t>
            </a:r>
            <a:r>
              <a:rPr lang="vi-VN" sz="4800" dirty="0">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rPr>
              <a:t>: </a:t>
            </a:r>
            <a:r>
              <a:rPr lang="vi-VN" sz="4800" dirty="0" err="1">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rPr>
              <a:t>Luyện</a:t>
            </a:r>
            <a:r>
              <a:rPr lang="vi-VN" sz="4800" dirty="0">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rPr>
              <a:t> </a:t>
            </a:r>
            <a:r>
              <a:rPr lang="vi-VN" sz="4800" dirty="0" err="1">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rPr>
              <a:t>tập</a:t>
            </a:r>
            <a:r>
              <a:rPr lang="vi-VN" sz="4800" dirty="0">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rPr>
              <a:t> </a:t>
            </a:r>
            <a:r>
              <a:rPr lang="vi-VN" sz="4800" dirty="0" err="1">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rPr>
              <a:t>viết</a:t>
            </a:r>
            <a:r>
              <a:rPr lang="vi-VN" sz="4800" dirty="0">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rPr>
              <a:t> thư cho </a:t>
            </a:r>
            <a:r>
              <a:rPr lang="vi-VN" sz="4800" dirty="0" err="1">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rPr>
              <a:t>bạn</a:t>
            </a:r>
            <a:r>
              <a:rPr lang="vi-VN" sz="4800" dirty="0">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rPr>
              <a:t> </a:t>
            </a:r>
            <a:r>
              <a:rPr lang="vi-VN" sz="4800" dirty="0" err="1">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rPr>
              <a:t>bè</a:t>
            </a:r>
            <a:endParaRPr lang="en-US" sz="4800" dirty="0">
              <a:ln w="187325">
                <a:solidFill>
                  <a:schemeClr val="bg1"/>
                </a:solidFill>
              </a:ln>
              <a:solidFill>
                <a:srgbClr val="36C5CD"/>
              </a:solidFill>
              <a:latin typeface="LNTH-LuoLuoNotangYuanTi 1" pitchFamily="2" charset="-128"/>
              <a:ea typeface="LNTH-LuoLuoNotangYuanTi 1" pitchFamily="2" charset="-128"/>
              <a:cs typeface="LNTH-LuoLuoNotangYuanTi 1" pitchFamily="2" charset="-128"/>
            </a:endParaRPr>
          </a:p>
        </p:txBody>
      </p:sp>
      <p:sp>
        <p:nvSpPr>
          <p:cNvPr id="24" name="TextBox 23">
            <a:extLst>
              <a:ext uri="{FF2B5EF4-FFF2-40B4-BE49-F238E27FC236}">
                <a16:creationId xmlns:a16="http://schemas.microsoft.com/office/drawing/2014/main" id="{FCA105A4-1F3F-C3E1-FF07-F34048A153D6}"/>
              </a:ext>
            </a:extLst>
          </p:cNvPr>
          <p:cNvSpPr txBox="1"/>
          <p:nvPr/>
        </p:nvSpPr>
        <p:spPr>
          <a:xfrm>
            <a:off x="933937" y="3064781"/>
            <a:ext cx="10815781" cy="1446550"/>
          </a:xfrm>
          <a:prstGeom prst="rect">
            <a:avLst/>
          </a:prstGeom>
          <a:noFill/>
        </p:spPr>
        <p:txBody>
          <a:bodyPr wrap="none" rtlCol="0">
            <a:spAutoFit/>
          </a:bodyPr>
          <a:lstStyle/>
          <a:p>
            <a:r>
              <a:rPr lang="vi-VN" sz="8800" dirty="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 </a:t>
            </a:r>
            <a:r>
              <a:rPr lang="vi-VN" sz="8800" err="1">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Viết</a:t>
            </a:r>
            <a:r>
              <a:rPr lang="vi-VN" sz="880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 </a:t>
            </a:r>
            <a:r>
              <a:rPr lang="en-US" sz="880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 BÀI VĂN VIẾT THƯ </a:t>
            </a:r>
            <a:endParaRPr lang="en-US" sz="8800" dirty="0">
              <a:ln>
                <a:solidFill>
                  <a:schemeClr val="tx1"/>
                </a:solidFill>
              </a:ln>
              <a:solidFill>
                <a:srgbClr val="FFFF00"/>
              </a:solidFill>
              <a:latin typeface="LNTH-LuoLuoNotangYuanTi 1" pitchFamily="2" charset="-128"/>
              <a:ea typeface="LNTH-LuoLuoNotangYuanTi 1" pitchFamily="2" charset="-128"/>
              <a:cs typeface="LNTH-LuoLuoNotangYuanTi 1" pitchFamily="2" charset="-12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 calcmode="lin" valueType="num">
                                      <p:cBhvr>
                                        <p:cTn id="16" dur="500" fill="hold"/>
                                        <p:tgtEl>
                                          <p:spTgt spid="12"/>
                                        </p:tgtEl>
                                        <p:attrNameLst>
                                          <p:attrName>style.rotation</p:attrName>
                                        </p:attrNameLst>
                                      </p:cBhvr>
                                      <p:tavLst>
                                        <p:tav tm="0">
                                          <p:val>
                                            <p:fltVal val="360"/>
                                          </p:val>
                                        </p:tav>
                                        <p:tav tm="100000">
                                          <p:val>
                                            <p:fltVal val="0"/>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17"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49103B8-A37F-4F50-A5FC-EA7C234A5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374" y="78660"/>
            <a:ext cx="11676271" cy="7045484"/>
          </a:xfrm>
          <a:prstGeom prst="rect">
            <a:avLst/>
          </a:prstGeom>
          <a:effectLst>
            <a:outerShdw blurRad="25400" algn="ctr" rotWithShape="0">
              <a:prstClr val="black">
                <a:alpha val="70000"/>
              </a:prstClr>
            </a:outerShdw>
          </a:effectLst>
        </p:spPr>
      </p:pic>
      <p:sp>
        <p:nvSpPr>
          <p:cNvPr id="2" name="TextBox 1">
            <a:extLst>
              <a:ext uri="{FF2B5EF4-FFF2-40B4-BE49-F238E27FC236}">
                <a16:creationId xmlns:a16="http://schemas.microsoft.com/office/drawing/2014/main" id="{E63C749E-3751-24D9-454C-1467A7FB7DDF}"/>
              </a:ext>
            </a:extLst>
          </p:cNvPr>
          <p:cNvSpPr txBox="1"/>
          <p:nvPr/>
        </p:nvSpPr>
        <p:spPr>
          <a:xfrm>
            <a:off x="2656422" y="2109293"/>
            <a:ext cx="8012130" cy="2215991"/>
          </a:xfrm>
          <a:prstGeom prst="rect">
            <a:avLst/>
          </a:prstGeom>
          <a:noFill/>
        </p:spPr>
        <p:txBody>
          <a:bodyPr wrap="none" rtlCol="0">
            <a:spAutoFit/>
          </a:bodyPr>
          <a:lstStyle/>
          <a:p>
            <a:r>
              <a:rPr lang="en-US" sz="13800">
                <a:solidFill>
                  <a:srgbClr val="2C6AA5"/>
                </a:solidFill>
                <a:latin typeface="LNTH-LuoLuoNotangYuanTi 1" pitchFamily="2" charset="-128"/>
                <a:ea typeface="LNTH-LuoLuoNotangYuanTi 1" pitchFamily="2" charset="-128"/>
                <a:cs typeface="LNTH-LuoLuoNotangYuanTi 1" pitchFamily="2" charset="-128"/>
              </a:rPr>
              <a:t>KHỞI ĐỘNG </a:t>
            </a:r>
            <a:endParaRPr lang="en-US" sz="13800" dirty="0">
              <a:solidFill>
                <a:srgbClr val="2C6AA5"/>
              </a:solidFill>
              <a:latin typeface="LNTH-LuoLuoNotangYuanTi 1" pitchFamily="2" charset="-128"/>
              <a:ea typeface="LNTH-LuoLuoNotangYuanTi 1" pitchFamily="2" charset="-128"/>
              <a:cs typeface="LNTH-LuoLuoNotangYuanTi 1" pitchFamily="2" charset="-128"/>
            </a:endParaRPr>
          </a:p>
        </p:txBody>
      </p:sp>
      <p:pic>
        <p:nvPicPr>
          <p:cNvPr id="3" name="Picture 4">
            <a:extLst>
              <a:ext uri="{FF2B5EF4-FFF2-40B4-BE49-F238E27FC236}">
                <a16:creationId xmlns:a16="http://schemas.microsoft.com/office/drawing/2014/main" id="{DD3FEE90-160F-5523-3FFF-A1E63DD9E395}"/>
              </a:ext>
            </a:extLst>
          </p:cNvPr>
          <p:cNvPicPr>
            <a:picLocks noChangeAspect="1"/>
          </p:cNvPicPr>
          <p:nvPr/>
        </p:nvPicPr>
        <p:blipFill>
          <a:blip r:embed="rId5"/>
          <a:srcRect/>
          <a:stretch>
            <a:fillRect/>
          </a:stretch>
        </p:blipFill>
        <p:spPr>
          <a:xfrm>
            <a:off x="9386695" y="3036314"/>
            <a:ext cx="2563714" cy="3821686"/>
          </a:xfrm>
          <a:prstGeom prst="rect">
            <a:avLst/>
          </a:prstGeom>
        </p:spPr>
      </p:pic>
      <p:pic>
        <p:nvPicPr>
          <p:cNvPr id="5" name="Picture 10">
            <a:extLst>
              <a:ext uri="{FF2B5EF4-FFF2-40B4-BE49-F238E27FC236}">
                <a16:creationId xmlns:a16="http://schemas.microsoft.com/office/drawing/2014/main" id="{88FEE359-CC3E-E14C-E746-2CBF9C25AEA9}"/>
              </a:ext>
            </a:extLst>
          </p:cNvPr>
          <p:cNvPicPr>
            <a:picLocks noChangeAspect="1"/>
          </p:cNvPicPr>
          <p:nvPr/>
        </p:nvPicPr>
        <p:blipFill>
          <a:blip r:embed="rId6"/>
          <a:srcRect/>
          <a:stretch>
            <a:fillRect/>
          </a:stretch>
        </p:blipFill>
        <p:spPr>
          <a:xfrm>
            <a:off x="0" y="2676228"/>
            <a:ext cx="3434591" cy="4282087"/>
          </a:xfrm>
          <a:prstGeom prst="rect">
            <a:avLst/>
          </a:prstGeom>
        </p:spPr>
      </p:pic>
    </p:spTree>
    <p:extLst>
      <p:ext uri="{BB962C8B-B14F-4D97-AF65-F5344CB8AC3E}">
        <p14:creationId xmlns:p14="http://schemas.microsoft.com/office/powerpoint/2010/main" val="1167718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800" decel="100000"/>
                                        <p:tgtEl>
                                          <p:spTgt spid="3"/>
                                        </p:tgtEl>
                                      </p:cBhvr>
                                    </p:animEffect>
                                    <p:anim calcmode="lin" valueType="num">
                                      <p:cBhvr>
                                        <p:cTn id="32" dur="800" decel="100000" fill="hold"/>
                                        <p:tgtEl>
                                          <p:spTgt spid="3"/>
                                        </p:tgtEl>
                                        <p:attrNameLst>
                                          <p:attrName>style.rotation</p:attrName>
                                        </p:attrNameLst>
                                      </p:cBhvr>
                                      <p:tavLst>
                                        <p:tav tm="0">
                                          <p:val>
                                            <p:fltVal val="-90"/>
                                          </p:val>
                                        </p:tav>
                                        <p:tav tm="100000">
                                          <p:val>
                                            <p:fltVal val="0"/>
                                          </p:val>
                                        </p:tav>
                                      </p:tavLst>
                                    </p:anim>
                                    <p:anim calcmode="lin" valueType="num">
                                      <p:cBhvr>
                                        <p:cTn id="33" dur="800" decel="100000" fill="hold"/>
                                        <p:tgtEl>
                                          <p:spTgt spid="3"/>
                                        </p:tgtEl>
                                        <p:attrNameLst>
                                          <p:attrName>ppt_x</p:attrName>
                                        </p:attrNameLst>
                                      </p:cBhvr>
                                      <p:tavLst>
                                        <p:tav tm="0">
                                          <p:val>
                                            <p:strVal val="#ppt_x+0.4"/>
                                          </p:val>
                                        </p:tav>
                                        <p:tav tm="100000">
                                          <p:val>
                                            <p:strVal val="#ppt_x-0.05"/>
                                          </p:val>
                                        </p:tav>
                                      </p:tavLst>
                                    </p:anim>
                                    <p:anim calcmode="lin" valueType="num">
                                      <p:cBhvr>
                                        <p:cTn id="34" dur="800" decel="100000" fill="hold"/>
                                        <p:tgtEl>
                                          <p:spTgt spid="3"/>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37" fill="hold">
                            <p:stCondLst>
                              <p:cond delay="1000"/>
                            </p:stCondLst>
                            <p:childTnLst>
                              <p:par>
                                <p:cTn id="38" presetID="32" presetClass="emph" presetSubtype="0" fill="hold" grpId="1" nodeType="afterEffect">
                                  <p:stCondLst>
                                    <p:cond delay="0"/>
                                  </p:stCondLst>
                                  <p:childTnLst>
                                    <p:animRot by="120000">
                                      <p:cBhvr>
                                        <p:cTn id="39" dur="100" fill="hold">
                                          <p:stCondLst>
                                            <p:cond delay="0"/>
                                          </p:stCondLst>
                                        </p:cTn>
                                        <p:tgtEl>
                                          <p:spTgt spid="2"/>
                                        </p:tgtEl>
                                        <p:attrNameLst>
                                          <p:attrName>r</p:attrName>
                                        </p:attrNameLst>
                                      </p:cBhvr>
                                    </p:animRot>
                                    <p:animRot by="-240000">
                                      <p:cBhvr>
                                        <p:cTn id="40" dur="200" fill="hold">
                                          <p:stCondLst>
                                            <p:cond delay="200"/>
                                          </p:stCondLst>
                                        </p:cTn>
                                        <p:tgtEl>
                                          <p:spTgt spid="2"/>
                                        </p:tgtEl>
                                        <p:attrNameLst>
                                          <p:attrName>r</p:attrName>
                                        </p:attrNameLst>
                                      </p:cBhvr>
                                    </p:animRot>
                                    <p:animRot by="240000">
                                      <p:cBhvr>
                                        <p:cTn id="41" dur="200" fill="hold">
                                          <p:stCondLst>
                                            <p:cond delay="400"/>
                                          </p:stCondLst>
                                        </p:cTn>
                                        <p:tgtEl>
                                          <p:spTgt spid="2"/>
                                        </p:tgtEl>
                                        <p:attrNameLst>
                                          <p:attrName>r</p:attrName>
                                        </p:attrNameLst>
                                      </p:cBhvr>
                                    </p:animRot>
                                    <p:animRot by="-240000">
                                      <p:cBhvr>
                                        <p:cTn id="42" dur="200" fill="hold">
                                          <p:stCondLst>
                                            <p:cond delay="600"/>
                                          </p:stCondLst>
                                        </p:cTn>
                                        <p:tgtEl>
                                          <p:spTgt spid="2"/>
                                        </p:tgtEl>
                                        <p:attrNameLst>
                                          <p:attrName>r</p:attrName>
                                        </p:attrNameLst>
                                      </p:cBhvr>
                                    </p:animRot>
                                    <p:animRot by="120000">
                                      <p:cBhvr>
                                        <p:cTn id="43" dur="200" fill="hold">
                                          <p:stCondLst>
                                            <p:cond delay="800"/>
                                          </p:stCondLst>
                                        </p:cTn>
                                        <p:tgtEl>
                                          <p:spTgt spid="2"/>
                                        </p:tgtEl>
                                        <p:attrNameLst>
                                          <p:attrName>r</p:attrName>
                                        </p:attrNameLst>
                                      </p:cBhvr>
                                    </p:animRot>
                                  </p:childTnLst>
                                </p:cTn>
                              </p:par>
                              <p:par>
                                <p:cTn id="44" presetID="32" presetClass="emph" presetSubtype="0"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par>
                                <p:cTn id="50" presetID="32" presetClass="emph" presetSubtype="0" fill="hold" nodeType="withEffect">
                                  <p:stCondLst>
                                    <p:cond delay="0"/>
                                  </p:stCondLst>
                                  <p:childTnLst>
                                    <p:animRot by="120000">
                                      <p:cBhvr>
                                        <p:cTn id="51" dur="100" fill="hold">
                                          <p:stCondLst>
                                            <p:cond delay="0"/>
                                          </p:stCondLst>
                                        </p:cTn>
                                        <p:tgtEl>
                                          <p:spTgt spid="5"/>
                                        </p:tgtEl>
                                        <p:attrNameLst>
                                          <p:attrName>r</p:attrName>
                                        </p:attrNameLst>
                                      </p:cBhvr>
                                    </p:animRot>
                                    <p:animRot by="-240000">
                                      <p:cBhvr>
                                        <p:cTn id="52" dur="200" fill="hold">
                                          <p:stCondLst>
                                            <p:cond delay="200"/>
                                          </p:stCondLst>
                                        </p:cTn>
                                        <p:tgtEl>
                                          <p:spTgt spid="5"/>
                                        </p:tgtEl>
                                        <p:attrNameLst>
                                          <p:attrName>r</p:attrName>
                                        </p:attrNameLst>
                                      </p:cBhvr>
                                    </p:animRot>
                                    <p:animRot by="240000">
                                      <p:cBhvr>
                                        <p:cTn id="53" dur="200" fill="hold">
                                          <p:stCondLst>
                                            <p:cond delay="400"/>
                                          </p:stCondLst>
                                        </p:cTn>
                                        <p:tgtEl>
                                          <p:spTgt spid="5"/>
                                        </p:tgtEl>
                                        <p:attrNameLst>
                                          <p:attrName>r</p:attrName>
                                        </p:attrNameLst>
                                      </p:cBhvr>
                                    </p:animRot>
                                    <p:animRot by="-240000">
                                      <p:cBhvr>
                                        <p:cTn id="54" dur="200" fill="hold">
                                          <p:stCondLst>
                                            <p:cond delay="600"/>
                                          </p:stCondLst>
                                        </p:cTn>
                                        <p:tgtEl>
                                          <p:spTgt spid="5"/>
                                        </p:tgtEl>
                                        <p:attrNameLst>
                                          <p:attrName>r</p:attrName>
                                        </p:attrNameLst>
                                      </p:cBhvr>
                                    </p:animRot>
                                    <p:animRot by="120000">
                                      <p:cBhvr>
                                        <p:cTn id="55" dur="200" fill="hold">
                                          <p:stCondLst>
                                            <p:cond delay="800"/>
                                          </p:stCondLst>
                                        </p:cTn>
                                        <p:tgtEl>
                                          <p:spTgt spid="5"/>
                                        </p:tgtEl>
                                        <p:attrNameLst>
                                          <p:attrName>r</p:attrName>
                                        </p:attrNameLst>
                                      </p:cBhvr>
                                    </p:animRot>
                                  </p:childTnLst>
                                </p:cTn>
                              </p:par>
                              <p:par>
                                <p:cTn id="56" presetID="32" presetClass="emph" presetSubtype="0" fill="hold" nodeType="withEffect">
                                  <p:stCondLst>
                                    <p:cond delay="0"/>
                                  </p:stCondLst>
                                  <p:childTnLst>
                                    <p:animRot by="120000">
                                      <p:cBhvr>
                                        <p:cTn id="57" dur="100" fill="hold">
                                          <p:stCondLst>
                                            <p:cond delay="0"/>
                                          </p:stCondLst>
                                        </p:cTn>
                                        <p:tgtEl>
                                          <p:spTgt spid="3"/>
                                        </p:tgtEl>
                                        <p:attrNameLst>
                                          <p:attrName>r</p:attrName>
                                        </p:attrNameLst>
                                      </p:cBhvr>
                                    </p:animRot>
                                    <p:animRot by="-240000">
                                      <p:cBhvr>
                                        <p:cTn id="58" dur="200" fill="hold">
                                          <p:stCondLst>
                                            <p:cond delay="200"/>
                                          </p:stCondLst>
                                        </p:cTn>
                                        <p:tgtEl>
                                          <p:spTgt spid="3"/>
                                        </p:tgtEl>
                                        <p:attrNameLst>
                                          <p:attrName>r</p:attrName>
                                        </p:attrNameLst>
                                      </p:cBhvr>
                                    </p:animRot>
                                    <p:animRot by="240000">
                                      <p:cBhvr>
                                        <p:cTn id="59" dur="200" fill="hold">
                                          <p:stCondLst>
                                            <p:cond delay="400"/>
                                          </p:stCondLst>
                                        </p:cTn>
                                        <p:tgtEl>
                                          <p:spTgt spid="3"/>
                                        </p:tgtEl>
                                        <p:attrNameLst>
                                          <p:attrName>r</p:attrName>
                                        </p:attrNameLst>
                                      </p:cBhvr>
                                    </p:animRot>
                                    <p:animRot by="-240000">
                                      <p:cBhvr>
                                        <p:cTn id="60" dur="200" fill="hold">
                                          <p:stCondLst>
                                            <p:cond delay="600"/>
                                          </p:stCondLst>
                                        </p:cTn>
                                        <p:tgtEl>
                                          <p:spTgt spid="3"/>
                                        </p:tgtEl>
                                        <p:attrNameLst>
                                          <p:attrName>r</p:attrName>
                                        </p:attrNameLst>
                                      </p:cBhvr>
                                    </p:animRot>
                                    <p:animRot by="120000">
                                      <p:cBhvr>
                                        <p:cTn id="6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7F6042-E9AF-8A6D-4690-67ED982BBFB1}"/>
              </a:ext>
            </a:extLst>
          </p:cNvPr>
          <p:cNvGrpSpPr/>
          <p:nvPr/>
        </p:nvGrpSpPr>
        <p:grpSpPr>
          <a:xfrm>
            <a:off x="514317" y="429943"/>
            <a:ext cx="11263337" cy="6428057"/>
            <a:chOff x="464331" y="429943"/>
            <a:chExt cx="11263337" cy="5998114"/>
          </a:xfrm>
        </p:grpSpPr>
        <p:sp>
          <p:nvSpPr>
            <p:cNvPr id="7" name="TextBox 6">
              <a:extLst>
                <a:ext uri="{FF2B5EF4-FFF2-40B4-BE49-F238E27FC236}">
                  <a16:creationId xmlns:a16="http://schemas.microsoft.com/office/drawing/2014/main" id="{BCA575EB-2C95-492E-3242-49ECD06A25F5}"/>
                </a:ext>
              </a:extLst>
            </p:cNvPr>
            <p:cNvSpPr txBox="1"/>
            <p:nvPr/>
          </p:nvSpPr>
          <p:spPr>
            <a:xfrm>
              <a:off x="1754981" y="3244334"/>
              <a:ext cx="6958012" cy="369332"/>
            </a:xfrm>
            <a:prstGeom prst="rect">
              <a:avLst/>
            </a:prstGeom>
            <a:noFill/>
          </p:spPr>
          <p:txBody>
            <a:bodyPr wrap="square">
              <a:spAutoFit/>
            </a:bodyPr>
            <a:lstStyle/>
            <a:p>
              <a:r>
                <a:rPr lang="en-US" b="0" i="0" dirty="0">
                  <a:solidFill>
                    <a:srgbClr val="000000"/>
                  </a:solidFill>
                  <a:effectLst/>
                  <a:latin typeface="Arial" panose="020B0604020202020204" pitchFamily="34" charset="0"/>
                </a:rPr>
                <a:t>Lê </a:t>
              </a:r>
              <a:r>
                <a:rPr lang="en-US" b="0" i="0" dirty="0" err="1">
                  <a:solidFill>
                    <a:srgbClr val="000000"/>
                  </a:solidFill>
                  <a:effectLst/>
                  <a:latin typeface="Arial" panose="020B0604020202020204" pitchFamily="34" charset="0"/>
                </a:rPr>
                <a:t>Thị</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Yến</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Nhi</a:t>
              </a:r>
              <a:r>
                <a:rPr lang="en-US" b="0" i="0" dirty="0">
                  <a:solidFill>
                    <a:srgbClr val="000000"/>
                  </a:solidFill>
                  <a:effectLst/>
                  <a:latin typeface="Arial" panose="020B0604020202020204" pitchFamily="34" charset="0"/>
                </a:rPr>
                <a:t> </a:t>
              </a:r>
              <a:endParaRPr lang="en-US" dirty="0"/>
            </a:p>
          </p:txBody>
        </p:sp>
        <p:sp>
          <p:nvSpPr>
            <p:cNvPr id="2" name="矩形: 圆角 1">
              <a:extLst>
                <a:ext uri="{FF2B5EF4-FFF2-40B4-BE49-F238E27FC236}">
                  <a16:creationId xmlns:a16="http://schemas.microsoft.com/office/drawing/2014/main" id="{1DEA6392-744B-4371-810D-B545630B75D5}"/>
                </a:ext>
              </a:extLst>
            </p:cNvPr>
            <p:cNvSpPr/>
            <p:nvPr/>
          </p:nvSpPr>
          <p:spPr>
            <a:xfrm>
              <a:off x="464331" y="429943"/>
              <a:ext cx="11263337" cy="5998114"/>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 name="Rectangle: Rounded Corners 3">
            <a:extLst>
              <a:ext uri="{FF2B5EF4-FFF2-40B4-BE49-F238E27FC236}">
                <a16:creationId xmlns:a16="http://schemas.microsoft.com/office/drawing/2014/main" id="{DF83E9B0-2062-8C00-E5D8-1F9CA9AFEA37}"/>
              </a:ext>
            </a:extLst>
          </p:cNvPr>
          <p:cNvSpPr/>
          <p:nvPr/>
        </p:nvSpPr>
        <p:spPr>
          <a:xfrm>
            <a:off x="1454060" y="110021"/>
            <a:ext cx="10426804" cy="639840"/>
          </a:xfrm>
          <a:custGeom>
            <a:avLst/>
            <a:gdLst>
              <a:gd name="connsiteX0" fmla="*/ 0 w 10426804"/>
              <a:gd name="connsiteY0" fmla="*/ 106642 h 639840"/>
              <a:gd name="connsiteX1" fmla="*/ 106642 w 10426804"/>
              <a:gd name="connsiteY1" fmla="*/ 0 h 639840"/>
              <a:gd name="connsiteX2" fmla="*/ 10320162 w 10426804"/>
              <a:gd name="connsiteY2" fmla="*/ 0 h 639840"/>
              <a:gd name="connsiteX3" fmla="*/ 10426804 w 10426804"/>
              <a:gd name="connsiteY3" fmla="*/ 106642 h 639840"/>
              <a:gd name="connsiteX4" fmla="*/ 10426804 w 10426804"/>
              <a:gd name="connsiteY4" fmla="*/ 533198 h 639840"/>
              <a:gd name="connsiteX5" fmla="*/ 10320162 w 10426804"/>
              <a:gd name="connsiteY5" fmla="*/ 639840 h 639840"/>
              <a:gd name="connsiteX6" fmla="*/ 106642 w 10426804"/>
              <a:gd name="connsiteY6" fmla="*/ 639840 h 639840"/>
              <a:gd name="connsiteX7" fmla="*/ 0 w 10426804"/>
              <a:gd name="connsiteY7" fmla="*/ 533198 h 639840"/>
              <a:gd name="connsiteX8" fmla="*/ 0 w 10426804"/>
              <a:gd name="connsiteY8" fmla="*/ 106642 h 63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6804" h="639840" fill="none" extrusionOk="0">
                <a:moveTo>
                  <a:pt x="0" y="106642"/>
                </a:moveTo>
                <a:cubicBezTo>
                  <a:pt x="-783" y="42316"/>
                  <a:pt x="53365" y="4099"/>
                  <a:pt x="106642" y="0"/>
                </a:cubicBezTo>
                <a:cubicBezTo>
                  <a:pt x="3832713" y="125183"/>
                  <a:pt x="6423258" y="116654"/>
                  <a:pt x="10320162" y="0"/>
                </a:cubicBezTo>
                <a:cubicBezTo>
                  <a:pt x="10381647" y="593"/>
                  <a:pt x="10435708" y="42192"/>
                  <a:pt x="10426804" y="106642"/>
                </a:cubicBezTo>
                <a:cubicBezTo>
                  <a:pt x="10426491" y="164986"/>
                  <a:pt x="10405388" y="441602"/>
                  <a:pt x="10426804" y="533198"/>
                </a:cubicBezTo>
                <a:cubicBezTo>
                  <a:pt x="10418704" y="598623"/>
                  <a:pt x="10386740" y="633212"/>
                  <a:pt x="10320162" y="639840"/>
                </a:cubicBezTo>
                <a:cubicBezTo>
                  <a:pt x="7980716" y="524982"/>
                  <a:pt x="3177405" y="487763"/>
                  <a:pt x="106642" y="639840"/>
                </a:cubicBezTo>
                <a:cubicBezTo>
                  <a:pt x="47063" y="644572"/>
                  <a:pt x="2754" y="599764"/>
                  <a:pt x="0" y="533198"/>
                </a:cubicBezTo>
                <a:cubicBezTo>
                  <a:pt x="20407" y="409144"/>
                  <a:pt x="-37903" y="300741"/>
                  <a:pt x="0" y="106642"/>
                </a:cubicBezTo>
                <a:close/>
              </a:path>
              <a:path w="10426804" h="639840" stroke="0" extrusionOk="0">
                <a:moveTo>
                  <a:pt x="0" y="106642"/>
                </a:moveTo>
                <a:cubicBezTo>
                  <a:pt x="-2546" y="43347"/>
                  <a:pt x="46074" y="-7267"/>
                  <a:pt x="106642" y="0"/>
                </a:cubicBezTo>
                <a:cubicBezTo>
                  <a:pt x="3030421" y="113521"/>
                  <a:pt x="8908275" y="20216"/>
                  <a:pt x="10320162" y="0"/>
                </a:cubicBezTo>
                <a:cubicBezTo>
                  <a:pt x="10380969" y="8416"/>
                  <a:pt x="10430882" y="56171"/>
                  <a:pt x="10426804" y="106642"/>
                </a:cubicBezTo>
                <a:cubicBezTo>
                  <a:pt x="10442967" y="204253"/>
                  <a:pt x="10432017" y="479183"/>
                  <a:pt x="10426804" y="533198"/>
                </a:cubicBezTo>
                <a:cubicBezTo>
                  <a:pt x="10426973" y="591184"/>
                  <a:pt x="10386974" y="642674"/>
                  <a:pt x="10320162" y="639840"/>
                </a:cubicBezTo>
                <a:cubicBezTo>
                  <a:pt x="7351040" y="681861"/>
                  <a:pt x="1859984" y="623650"/>
                  <a:pt x="106642" y="639840"/>
                </a:cubicBezTo>
                <a:cubicBezTo>
                  <a:pt x="46550" y="639367"/>
                  <a:pt x="-630" y="585403"/>
                  <a:pt x="0" y="533198"/>
                </a:cubicBezTo>
                <a:cubicBezTo>
                  <a:pt x="-13324" y="323167"/>
                  <a:pt x="9090" y="165612"/>
                  <a:pt x="0" y="106642"/>
                </a:cubicBezTo>
                <a:close/>
              </a:path>
            </a:pathLst>
          </a:custGeom>
          <a:solidFill>
            <a:schemeClr val="bg1"/>
          </a:solidFill>
          <a:ln w="38100">
            <a:solidFill>
              <a:srgbClr val="2C6AA5"/>
            </a:solidFill>
            <a:extLst>
              <a:ext uri="{C807C97D-BFC1-408E-A445-0C87EB9F89A2}">
                <ask:lineSketchStyleProps xmlns:ask="http://schemas.microsoft.com/office/drawing/2018/sketchyshapes" sd="329795406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srgbClr val="C22344"/>
                </a:solidFill>
                <a:effectLst/>
                <a:uLnTx/>
                <a:uFillTx/>
                <a:latin typeface="Calibri" panose="020F0502020204030204" pitchFamily="34" charset="0"/>
                <a:cs typeface="Calibri" panose="020F0502020204030204" pitchFamily="34" charset="0"/>
              </a:rPr>
              <a:t>Đọc</a:t>
            </a:r>
            <a:r>
              <a:rPr kumimoji="0" lang="vi-VN" sz="2800" b="1" i="0" u="none" strike="noStrike" kern="1200" cap="none" spc="0" normalizeH="0" baseline="0" noProof="0" dirty="0">
                <a:ln>
                  <a:noFill/>
                </a:ln>
                <a:solidFill>
                  <a:srgbClr val="C22344"/>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srgbClr val="C22344"/>
                </a:solidFill>
                <a:effectLst/>
                <a:uLnTx/>
                <a:uFillTx/>
                <a:latin typeface="Calibri" panose="020F0502020204030204" pitchFamily="34" charset="0"/>
                <a:cs typeface="Calibri" panose="020F0502020204030204" pitchFamily="34" charset="0"/>
              </a:rPr>
              <a:t>lại</a:t>
            </a:r>
            <a:r>
              <a:rPr kumimoji="0" lang="vi-VN" sz="2800" b="1" i="0" u="none" strike="noStrike" kern="1200" cap="none" spc="0" normalizeH="0" baseline="0" noProof="0" dirty="0">
                <a:ln>
                  <a:noFill/>
                </a:ln>
                <a:solidFill>
                  <a:srgbClr val="C22344"/>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err="1">
                <a:ln>
                  <a:noFill/>
                </a:ln>
                <a:solidFill>
                  <a:srgbClr val="C22344"/>
                </a:solidFill>
                <a:effectLst/>
                <a:uLnTx/>
                <a:uFillTx/>
                <a:latin typeface="Calibri" panose="020F0502020204030204" pitchFamily="34" charset="0"/>
                <a:cs typeface="Calibri" panose="020F0502020204030204" pitchFamily="34" charset="0"/>
              </a:rPr>
              <a:t>bài</a:t>
            </a:r>
            <a:r>
              <a:rPr kumimoji="0" lang="vi-VN" sz="2800" b="1" i="0" u="none" strike="noStrike" kern="1200" cap="none" spc="0" normalizeH="0" baseline="0" noProof="0">
                <a:ln>
                  <a:noFill/>
                </a:ln>
                <a:solidFill>
                  <a:srgbClr val="C22344"/>
                </a:solidFill>
                <a:effectLst/>
                <a:uLnTx/>
                <a:uFillTx/>
                <a:latin typeface="Calibri" panose="020F0502020204030204" pitchFamily="34" charset="0"/>
                <a:cs typeface="Calibri" panose="020F0502020204030204" pitchFamily="34" charset="0"/>
              </a:rPr>
              <a:t> </a:t>
            </a:r>
            <a:r>
              <a:rPr lang="en-US" sz="2800" b="1" noProof="0">
                <a:solidFill>
                  <a:srgbClr val="C22344"/>
                </a:solidFill>
                <a:latin typeface="Calibri" panose="020F0502020204030204" pitchFamily="34" charset="0"/>
                <a:cs typeface="Calibri" panose="020F0502020204030204" pitchFamily="34" charset="0"/>
              </a:rPr>
              <a:t>Giấy mời </a:t>
            </a:r>
            <a:r>
              <a:rPr kumimoji="0" lang="vi-VN" sz="2800" b="1" i="0" u="none" strike="noStrike" kern="1200" cap="none" spc="0" normalizeH="0" baseline="0" noProof="0">
                <a:ln>
                  <a:noFill/>
                </a:ln>
                <a:solidFill>
                  <a:srgbClr val="C22344"/>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srgbClr val="C22344"/>
                </a:solidFill>
                <a:effectLst/>
                <a:uLnTx/>
                <a:uFillTx/>
                <a:latin typeface="Calibri" panose="020F0502020204030204" pitchFamily="34" charset="0"/>
                <a:cs typeface="Calibri" panose="020F0502020204030204" pitchFamily="34" charset="0"/>
              </a:rPr>
              <a:t>bạn</a:t>
            </a:r>
            <a:r>
              <a:rPr kumimoji="0" lang="vi-VN" sz="2800" b="1" i="0" u="none" strike="noStrike" kern="1200" cap="none" spc="0" normalizeH="0" baseline="0" noProof="0" dirty="0">
                <a:ln>
                  <a:noFill/>
                </a:ln>
                <a:solidFill>
                  <a:srgbClr val="C22344"/>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err="1">
                <a:ln>
                  <a:noFill/>
                </a:ln>
                <a:solidFill>
                  <a:srgbClr val="C22344"/>
                </a:solidFill>
                <a:effectLst/>
                <a:uLnTx/>
                <a:uFillTx/>
                <a:latin typeface="Calibri" panose="020F0502020204030204" pitchFamily="34" charset="0"/>
                <a:cs typeface="Calibri" panose="020F0502020204030204" pitchFamily="34" charset="0"/>
              </a:rPr>
              <a:t>và</a:t>
            </a:r>
            <a:r>
              <a:rPr kumimoji="0" lang="vi-VN" sz="2800" b="1" i="0" u="none" strike="noStrike" kern="1200" cap="none" spc="0" normalizeH="0" baseline="0" noProof="0">
                <a:ln>
                  <a:noFill/>
                </a:ln>
                <a:solidFill>
                  <a:srgbClr val="C22344"/>
                </a:solidFill>
                <a:effectLst/>
                <a:uLnTx/>
                <a:uFillTx/>
                <a:latin typeface="Calibri" panose="020F0502020204030204" pitchFamily="34" charset="0"/>
                <a:cs typeface="Calibri" panose="020F0502020204030204" pitchFamily="34" charset="0"/>
              </a:rPr>
              <a:t> </a:t>
            </a:r>
            <a:r>
              <a:rPr lang="en-US" sz="2800" b="1">
                <a:solidFill>
                  <a:srgbClr val="C22344"/>
                </a:solidFill>
                <a:latin typeface="Calibri" panose="020F0502020204030204" pitchFamily="34" charset="0"/>
                <a:cs typeface="Calibri" panose="020F0502020204030204" pitchFamily="34" charset="0"/>
              </a:rPr>
              <a:t>điền những phần còn thiếu của giấy mời </a:t>
            </a:r>
            <a:endParaRPr kumimoji="0" lang="vi-VN" sz="2800" b="1" i="0" u="none" strike="noStrike" kern="1200" cap="none" spc="0" normalizeH="0" baseline="0" noProof="0" dirty="0">
              <a:ln>
                <a:noFill/>
              </a:ln>
              <a:solidFill>
                <a:srgbClr val="C22344"/>
              </a:solidFill>
              <a:effectLst/>
              <a:uLnTx/>
              <a:uFillTx/>
              <a:latin typeface="Calibri" panose="020F0502020204030204" pitchFamily="34" charset="0"/>
              <a:cs typeface="Calibri" panose="020F0502020204030204" pitchFamily="34" charset="0"/>
            </a:endParaRPr>
          </a:p>
        </p:txBody>
      </p:sp>
      <p:pic>
        <p:nvPicPr>
          <p:cNvPr id="3" name="Hình ảnh 11">
            <a:extLst>
              <a:ext uri="{FF2B5EF4-FFF2-40B4-BE49-F238E27FC236}">
                <a16:creationId xmlns:a16="http://schemas.microsoft.com/office/drawing/2014/main" id="{1A8479A4-E516-9028-91F0-A480314D3D48}"/>
              </a:ext>
            </a:extLst>
          </p:cNvPr>
          <p:cNvPicPr>
            <a:picLocks noChangeAspect="1"/>
          </p:cNvPicPr>
          <p:nvPr/>
        </p:nvPicPr>
        <p:blipFill>
          <a:blip r:embed="rId3"/>
          <a:stretch>
            <a:fillRect/>
          </a:stretch>
        </p:blipFill>
        <p:spPr>
          <a:xfrm>
            <a:off x="193051" y="-368739"/>
            <a:ext cx="1827613" cy="1720645"/>
          </a:xfrm>
          <a:prstGeom prst="rect">
            <a:avLst/>
          </a:prstGeom>
        </p:spPr>
      </p:pic>
      <p:pic>
        <p:nvPicPr>
          <p:cNvPr id="9" name="Picture 8">
            <a:extLst>
              <a:ext uri="{FF2B5EF4-FFF2-40B4-BE49-F238E27FC236}">
                <a16:creationId xmlns:a16="http://schemas.microsoft.com/office/drawing/2014/main" id="{5F4A4016-20B4-BEB4-EAA8-7110ACCF8C78}"/>
              </a:ext>
            </a:extLst>
          </p:cNvPr>
          <p:cNvPicPr>
            <a:picLocks noChangeAspect="1"/>
          </p:cNvPicPr>
          <p:nvPr/>
        </p:nvPicPr>
        <p:blipFill>
          <a:blip r:embed="rId4"/>
          <a:stretch>
            <a:fillRect/>
          </a:stretch>
        </p:blipFill>
        <p:spPr>
          <a:xfrm>
            <a:off x="610225" y="2150588"/>
            <a:ext cx="3353091" cy="2310584"/>
          </a:xfrm>
          <a:prstGeom prst="rect">
            <a:avLst/>
          </a:prstGeom>
        </p:spPr>
      </p:pic>
      <p:pic>
        <p:nvPicPr>
          <p:cNvPr id="10" name="Picture 9">
            <a:extLst>
              <a:ext uri="{FF2B5EF4-FFF2-40B4-BE49-F238E27FC236}">
                <a16:creationId xmlns:a16="http://schemas.microsoft.com/office/drawing/2014/main" id="{01322E65-CD8A-8698-13B1-265DA03C21DC}"/>
              </a:ext>
            </a:extLst>
          </p:cNvPr>
          <p:cNvPicPr>
            <a:picLocks noChangeAspect="1"/>
          </p:cNvPicPr>
          <p:nvPr/>
        </p:nvPicPr>
        <p:blipFill>
          <a:blip r:embed="rId5"/>
          <a:stretch>
            <a:fillRect/>
          </a:stretch>
        </p:blipFill>
        <p:spPr>
          <a:xfrm>
            <a:off x="677286" y="2150588"/>
            <a:ext cx="3218967" cy="2310584"/>
          </a:xfrm>
          <a:prstGeom prst="rect">
            <a:avLst/>
          </a:prstGeom>
        </p:spPr>
      </p:pic>
      <p:pic>
        <p:nvPicPr>
          <p:cNvPr id="11" name="Picture 10">
            <a:extLst>
              <a:ext uri="{FF2B5EF4-FFF2-40B4-BE49-F238E27FC236}">
                <a16:creationId xmlns:a16="http://schemas.microsoft.com/office/drawing/2014/main" id="{E4739700-62BD-48B4-BE08-DC5637C6FF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951"/>
          <a:stretch/>
        </p:blipFill>
        <p:spPr>
          <a:xfrm>
            <a:off x="4084856" y="945064"/>
            <a:ext cx="6616358" cy="5912936"/>
          </a:xfrm>
          <a:prstGeom prst="rect">
            <a:avLst/>
          </a:prstGeom>
        </p:spPr>
      </p:pic>
      <p:sp>
        <p:nvSpPr>
          <p:cNvPr id="6" name="TextBox 5">
            <a:extLst>
              <a:ext uri="{FF2B5EF4-FFF2-40B4-BE49-F238E27FC236}">
                <a16:creationId xmlns:a16="http://schemas.microsoft.com/office/drawing/2014/main" id="{2C330E51-BF29-475C-90A1-7717D5421C20}"/>
              </a:ext>
            </a:extLst>
          </p:cNvPr>
          <p:cNvSpPr txBox="1"/>
          <p:nvPr/>
        </p:nvSpPr>
        <p:spPr>
          <a:xfrm>
            <a:off x="9697838" y="1633677"/>
            <a:ext cx="1707538" cy="601581"/>
          </a:xfrm>
          <a:prstGeom prst="rect">
            <a:avLst/>
          </a:prstGeom>
          <a:solidFill>
            <a:schemeClr val="bg2"/>
          </a:solidFill>
        </p:spPr>
        <p:txBody>
          <a:bodyPr wrap="square" rtlCol="0">
            <a:spAutoFit/>
          </a:bodyPr>
          <a:lstStyle/>
          <a:p>
            <a:r>
              <a:rPr lang="en-US" sz="1600">
                <a:solidFill>
                  <a:srgbClr val="FF0000"/>
                </a:solidFill>
                <a:latin typeface="Arial" panose="020B0604020202020204" pitchFamily="34" charset="0"/>
                <a:cs typeface="Arial" panose="020B0604020202020204" pitchFamily="34" charset="0"/>
              </a:rPr>
              <a:t>Thời gian viết giấy mời</a:t>
            </a:r>
          </a:p>
        </p:txBody>
      </p:sp>
      <p:sp>
        <p:nvSpPr>
          <p:cNvPr id="13" name="TextBox 12">
            <a:extLst>
              <a:ext uri="{FF2B5EF4-FFF2-40B4-BE49-F238E27FC236}">
                <a16:creationId xmlns:a16="http://schemas.microsoft.com/office/drawing/2014/main" id="{118C2EAC-4D7E-4120-8367-5C48FCC4125F}"/>
              </a:ext>
            </a:extLst>
          </p:cNvPr>
          <p:cNvSpPr txBox="1"/>
          <p:nvPr/>
        </p:nvSpPr>
        <p:spPr>
          <a:xfrm>
            <a:off x="9697838" y="2204265"/>
            <a:ext cx="1820995" cy="338554"/>
          </a:xfrm>
          <a:prstGeom prst="rect">
            <a:avLst/>
          </a:prstGeom>
          <a:solidFill>
            <a:schemeClr val="bg2"/>
          </a:solidFill>
        </p:spPr>
        <p:txBody>
          <a:bodyPr wrap="square" rtlCol="0">
            <a:spAutoFit/>
          </a:bodyPr>
          <a:lstStyle/>
          <a:p>
            <a:r>
              <a:rPr lang="en-US" sz="1600">
                <a:solidFill>
                  <a:srgbClr val="FF0000"/>
                </a:solidFill>
                <a:latin typeface="Arial" panose="020B0604020202020204" pitchFamily="34" charset="0"/>
                <a:cs typeface="Arial" panose="020B0604020202020204" pitchFamily="34" charset="0"/>
              </a:rPr>
              <a:t>Tên ‘‘Giấy mời’’</a:t>
            </a:r>
          </a:p>
        </p:txBody>
      </p:sp>
      <p:sp>
        <p:nvSpPr>
          <p:cNvPr id="14" name="TextBox 13">
            <a:extLst>
              <a:ext uri="{FF2B5EF4-FFF2-40B4-BE49-F238E27FC236}">
                <a16:creationId xmlns:a16="http://schemas.microsoft.com/office/drawing/2014/main" id="{3E74D542-7125-48B8-8D38-11164768C4DA}"/>
              </a:ext>
            </a:extLst>
          </p:cNvPr>
          <p:cNvSpPr txBox="1"/>
          <p:nvPr/>
        </p:nvSpPr>
        <p:spPr>
          <a:xfrm>
            <a:off x="9584382" y="3206493"/>
            <a:ext cx="1820995" cy="338554"/>
          </a:xfrm>
          <a:prstGeom prst="rect">
            <a:avLst/>
          </a:prstGeom>
          <a:solidFill>
            <a:schemeClr val="bg2"/>
          </a:solidFill>
        </p:spPr>
        <p:txBody>
          <a:bodyPr wrap="square" rtlCol="0">
            <a:spAutoFit/>
          </a:bodyPr>
          <a:lstStyle/>
          <a:p>
            <a:pPr algn="ctr"/>
            <a:r>
              <a:rPr lang="vi-VN" sz="1600">
                <a:solidFill>
                  <a:srgbClr val="FF0000"/>
                </a:solidFill>
                <a:latin typeface="Arial" panose="020B0604020202020204" pitchFamily="34" charset="0"/>
                <a:cs typeface="Arial" panose="020B0604020202020204" pitchFamily="34" charset="0"/>
              </a:rPr>
              <a:t>Người được mời</a:t>
            </a:r>
            <a:endParaRPr lang="en-US" sz="160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546C94C-B19D-47A0-ADAD-16B122F04A75}"/>
              </a:ext>
            </a:extLst>
          </p:cNvPr>
          <p:cNvSpPr txBox="1"/>
          <p:nvPr/>
        </p:nvSpPr>
        <p:spPr>
          <a:xfrm>
            <a:off x="9584381" y="4459426"/>
            <a:ext cx="1820995" cy="338554"/>
          </a:xfrm>
          <a:prstGeom prst="rect">
            <a:avLst/>
          </a:prstGeom>
          <a:solidFill>
            <a:schemeClr val="bg2"/>
          </a:solidFill>
        </p:spPr>
        <p:txBody>
          <a:bodyPr wrap="square" rtlCol="0">
            <a:spAutoFit/>
          </a:bodyPr>
          <a:lstStyle/>
          <a:p>
            <a:pPr algn="ctr"/>
            <a:r>
              <a:rPr lang="vi-VN" sz="1600">
                <a:solidFill>
                  <a:srgbClr val="FF0000"/>
                </a:solidFill>
                <a:cs typeface="Arial" panose="020B0604020202020204" pitchFamily="34" charset="0"/>
              </a:rPr>
              <a:t>Thời gian diễn ra</a:t>
            </a:r>
            <a:endParaRPr lang="en-US" sz="160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B2E7214-2467-446D-8314-D04E10EF89C3}"/>
              </a:ext>
            </a:extLst>
          </p:cNvPr>
          <p:cNvSpPr txBox="1"/>
          <p:nvPr/>
        </p:nvSpPr>
        <p:spPr>
          <a:xfrm>
            <a:off x="9584381" y="4797980"/>
            <a:ext cx="1820995" cy="338554"/>
          </a:xfrm>
          <a:prstGeom prst="rect">
            <a:avLst/>
          </a:prstGeom>
          <a:solidFill>
            <a:schemeClr val="bg2"/>
          </a:solidFill>
        </p:spPr>
        <p:txBody>
          <a:bodyPr wrap="square" rtlCol="0">
            <a:spAutoFit/>
          </a:bodyPr>
          <a:lstStyle/>
          <a:p>
            <a:pPr algn="ctr"/>
            <a:r>
              <a:rPr lang="vi-VN" sz="1600">
                <a:solidFill>
                  <a:srgbClr val="FF0000"/>
                </a:solidFill>
                <a:cs typeface="Arial" panose="020B0604020202020204" pitchFamily="34" charset="0"/>
              </a:rPr>
              <a:t>Địa điểm diễn ra </a:t>
            </a:r>
            <a:endParaRPr lang="en-US" sz="160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5BA842A-171A-46E5-98E2-0CF0BCD21FC7}"/>
              </a:ext>
            </a:extLst>
          </p:cNvPr>
          <p:cNvSpPr txBox="1"/>
          <p:nvPr/>
        </p:nvSpPr>
        <p:spPr>
          <a:xfrm>
            <a:off x="9584381" y="5955128"/>
            <a:ext cx="1820995" cy="338554"/>
          </a:xfrm>
          <a:prstGeom prst="rect">
            <a:avLst/>
          </a:prstGeom>
          <a:solidFill>
            <a:schemeClr val="bg2"/>
          </a:solidFill>
        </p:spPr>
        <p:txBody>
          <a:bodyPr wrap="square" rtlCol="0">
            <a:spAutoFit/>
          </a:bodyPr>
          <a:lstStyle/>
          <a:p>
            <a:pPr algn="ctr"/>
            <a:r>
              <a:rPr lang="vi-VN" sz="1600">
                <a:solidFill>
                  <a:srgbClr val="FF0000"/>
                </a:solidFill>
                <a:cs typeface="Arial" panose="020B0604020202020204" pitchFamily="34" charset="0"/>
              </a:rPr>
              <a:t>Kí tên người mời.</a:t>
            </a:r>
            <a:endParaRPr lang="en-US" sz="16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281624"/>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par>
                          <p:cTn id="29" fill="hold">
                            <p:stCondLst>
                              <p:cond delay="0"/>
                            </p:stCondLst>
                            <p:childTnLst>
                              <p:par>
                                <p:cTn id="30" presetID="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3" grpId="0" animBg="1"/>
      <p:bldP spid="14"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449103B8-A37F-4F50-A5FC-EA7C234A5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374" y="78660"/>
            <a:ext cx="11676271" cy="7045484"/>
          </a:xfrm>
          <a:prstGeom prst="rect">
            <a:avLst/>
          </a:prstGeom>
          <a:effectLst>
            <a:outerShdw blurRad="25400" algn="ctr" rotWithShape="0">
              <a:prstClr val="black">
                <a:alpha val="70000"/>
              </a:prstClr>
            </a:outerShdw>
          </a:effectLst>
        </p:spPr>
      </p:pic>
      <p:sp>
        <p:nvSpPr>
          <p:cNvPr id="2" name="TextBox 1">
            <a:extLst>
              <a:ext uri="{FF2B5EF4-FFF2-40B4-BE49-F238E27FC236}">
                <a16:creationId xmlns:a16="http://schemas.microsoft.com/office/drawing/2014/main" id="{E63C749E-3751-24D9-454C-1467A7FB7DDF}"/>
              </a:ext>
            </a:extLst>
          </p:cNvPr>
          <p:cNvSpPr txBox="1"/>
          <p:nvPr/>
        </p:nvSpPr>
        <p:spPr>
          <a:xfrm>
            <a:off x="2295859" y="1431577"/>
            <a:ext cx="7600282" cy="4339650"/>
          </a:xfrm>
          <a:prstGeom prst="rect">
            <a:avLst/>
          </a:prstGeom>
          <a:noFill/>
        </p:spPr>
        <p:txBody>
          <a:bodyPr wrap="square" rtlCol="0">
            <a:spAutoFit/>
          </a:bodyPr>
          <a:lstStyle/>
          <a:p>
            <a:pPr lvl="0" algn="ctr"/>
            <a:r>
              <a:rPr lang="en-US" sz="13800">
                <a:solidFill>
                  <a:srgbClr val="C22344"/>
                </a:solidFill>
                <a:latin typeface="LNTH-LuoLuoNotangYuanTi 1" pitchFamily="2" charset="-128"/>
                <a:ea typeface="LNTH-LuoLuoNotangYuanTi 1" pitchFamily="2" charset="-128"/>
                <a:cs typeface="LNTH-LuoLuoNotangYuanTi 1" pitchFamily="2" charset="-128"/>
              </a:rPr>
              <a:t>B</a:t>
            </a:r>
            <a:r>
              <a:rPr lang="vi-VN" sz="13800">
                <a:solidFill>
                  <a:srgbClr val="C22344"/>
                </a:solidFill>
                <a:latin typeface="LNTH-LuoLuoNotangYuanTi 1" pitchFamily="2" charset="-128"/>
                <a:ea typeface="LNTH-LuoLuoNotangYuanTi 1" pitchFamily="2" charset="-128"/>
                <a:cs typeface="LNTH-LuoLuoNotangYuanTi 1" pitchFamily="2" charset="-128"/>
              </a:rPr>
              <a:t>ài văn viết thư</a:t>
            </a:r>
            <a:endParaRPr kumimoji="0" lang="en-US" sz="13800" b="0" i="0" u="none" strike="noStrike" kern="1200" cap="none" spc="0" normalizeH="0" baseline="0" noProof="0" dirty="0">
              <a:ln>
                <a:noFill/>
              </a:ln>
              <a:solidFill>
                <a:srgbClr val="C22344"/>
              </a:solidFill>
              <a:effectLst/>
              <a:uLnTx/>
              <a:uFillTx/>
              <a:latin typeface="LNTH-LuoLuoNotangYuanTi 1" pitchFamily="2" charset="-128"/>
              <a:ea typeface="LNTH-LuoLuoNotangYuanTi 1" pitchFamily="2" charset="-128"/>
              <a:cs typeface="LNTH-LuoLuoNotangYuanTi 1" pitchFamily="2" charset="-128"/>
            </a:endParaRPr>
          </a:p>
        </p:txBody>
      </p:sp>
      <p:pic>
        <p:nvPicPr>
          <p:cNvPr id="3" name="Picture 4">
            <a:extLst>
              <a:ext uri="{FF2B5EF4-FFF2-40B4-BE49-F238E27FC236}">
                <a16:creationId xmlns:a16="http://schemas.microsoft.com/office/drawing/2014/main" id="{DD3FEE90-160F-5523-3FFF-A1E63DD9E395}"/>
              </a:ext>
            </a:extLst>
          </p:cNvPr>
          <p:cNvPicPr>
            <a:picLocks noChangeAspect="1"/>
          </p:cNvPicPr>
          <p:nvPr/>
        </p:nvPicPr>
        <p:blipFill>
          <a:blip r:embed="rId5"/>
          <a:srcRect/>
          <a:stretch>
            <a:fillRect/>
          </a:stretch>
        </p:blipFill>
        <p:spPr>
          <a:xfrm>
            <a:off x="9628286" y="3117557"/>
            <a:ext cx="2563714" cy="3821686"/>
          </a:xfrm>
          <a:prstGeom prst="rect">
            <a:avLst/>
          </a:prstGeom>
        </p:spPr>
      </p:pic>
      <p:pic>
        <p:nvPicPr>
          <p:cNvPr id="5" name="Picture 10">
            <a:extLst>
              <a:ext uri="{FF2B5EF4-FFF2-40B4-BE49-F238E27FC236}">
                <a16:creationId xmlns:a16="http://schemas.microsoft.com/office/drawing/2014/main" id="{88FEE359-CC3E-E14C-E746-2CBF9C25AEA9}"/>
              </a:ext>
            </a:extLst>
          </p:cNvPr>
          <p:cNvPicPr>
            <a:picLocks noChangeAspect="1"/>
          </p:cNvPicPr>
          <p:nvPr/>
        </p:nvPicPr>
        <p:blipFill>
          <a:blip r:embed="rId6"/>
          <a:srcRect/>
          <a:stretch>
            <a:fillRect/>
          </a:stretch>
        </p:blipFill>
        <p:spPr>
          <a:xfrm>
            <a:off x="64610" y="3198800"/>
            <a:ext cx="2934984" cy="3659200"/>
          </a:xfrm>
          <a:prstGeom prst="rect">
            <a:avLst/>
          </a:prstGeom>
        </p:spPr>
      </p:pic>
    </p:spTree>
    <p:extLst>
      <p:ext uri="{BB962C8B-B14F-4D97-AF65-F5344CB8AC3E}">
        <p14:creationId xmlns:p14="http://schemas.microsoft.com/office/powerpoint/2010/main" val="34450156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800" decel="100000"/>
                                        <p:tgtEl>
                                          <p:spTgt spid="3"/>
                                        </p:tgtEl>
                                      </p:cBhvr>
                                    </p:animEffect>
                                    <p:anim calcmode="lin" valueType="num">
                                      <p:cBhvr>
                                        <p:cTn id="32" dur="800" decel="100000" fill="hold"/>
                                        <p:tgtEl>
                                          <p:spTgt spid="3"/>
                                        </p:tgtEl>
                                        <p:attrNameLst>
                                          <p:attrName>style.rotation</p:attrName>
                                        </p:attrNameLst>
                                      </p:cBhvr>
                                      <p:tavLst>
                                        <p:tav tm="0">
                                          <p:val>
                                            <p:fltVal val="-90"/>
                                          </p:val>
                                        </p:tav>
                                        <p:tav tm="100000">
                                          <p:val>
                                            <p:fltVal val="0"/>
                                          </p:val>
                                        </p:tav>
                                      </p:tavLst>
                                    </p:anim>
                                    <p:anim calcmode="lin" valueType="num">
                                      <p:cBhvr>
                                        <p:cTn id="33" dur="800" decel="100000" fill="hold"/>
                                        <p:tgtEl>
                                          <p:spTgt spid="3"/>
                                        </p:tgtEl>
                                        <p:attrNameLst>
                                          <p:attrName>ppt_x</p:attrName>
                                        </p:attrNameLst>
                                      </p:cBhvr>
                                      <p:tavLst>
                                        <p:tav tm="0">
                                          <p:val>
                                            <p:strVal val="#ppt_x+0.4"/>
                                          </p:val>
                                        </p:tav>
                                        <p:tav tm="100000">
                                          <p:val>
                                            <p:strVal val="#ppt_x-0.05"/>
                                          </p:val>
                                        </p:tav>
                                      </p:tavLst>
                                    </p:anim>
                                    <p:anim calcmode="lin" valueType="num">
                                      <p:cBhvr>
                                        <p:cTn id="34" dur="800" decel="100000" fill="hold"/>
                                        <p:tgtEl>
                                          <p:spTgt spid="3"/>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37" fill="hold">
                            <p:stCondLst>
                              <p:cond delay="1000"/>
                            </p:stCondLst>
                            <p:childTnLst>
                              <p:par>
                                <p:cTn id="38" presetID="32" presetClass="emph" presetSubtype="0" fill="hold" grpId="1" nodeType="afterEffect">
                                  <p:stCondLst>
                                    <p:cond delay="0"/>
                                  </p:stCondLst>
                                  <p:childTnLst>
                                    <p:animRot by="120000">
                                      <p:cBhvr>
                                        <p:cTn id="39" dur="100" fill="hold">
                                          <p:stCondLst>
                                            <p:cond delay="0"/>
                                          </p:stCondLst>
                                        </p:cTn>
                                        <p:tgtEl>
                                          <p:spTgt spid="2"/>
                                        </p:tgtEl>
                                        <p:attrNameLst>
                                          <p:attrName>r</p:attrName>
                                        </p:attrNameLst>
                                      </p:cBhvr>
                                    </p:animRot>
                                    <p:animRot by="-240000">
                                      <p:cBhvr>
                                        <p:cTn id="40" dur="200" fill="hold">
                                          <p:stCondLst>
                                            <p:cond delay="200"/>
                                          </p:stCondLst>
                                        </p:cTn>
                                        <p:tgtEl>
                                          <p:spTgt spid="2"/>
                                        </p:tgtEl>
                                        <p:attrNameLst>
                                          <p:attrName>r</p:attrName>
                                        </p:attrNameLst>
                                      </p:cBhvr>
                                    </p:animRot>
                                    <p:animRot by="240000">
                                      <p:cBhvr>
                                        <p:cTn id="41" dur="200" fill="hold">
                                          <p:stCondLst>
                                            <p:cond delay="400"/>
                                          </p:stCondLst>
                                        </p:cTn>
                                        <p:tgtEl>
                                          <p:spTgt spid="2"/>
                                        </p:tgtEl>
                                        <p:attrNameLst>
                                          <p:attrName>r</p:attrName>
                                        </p:attrNameLst>
                                      </p:cBhvr>
                                    </p:animRot>
                                    <p:animRot by="-240000">
                                      <p:cBhvr>
                                        <p:cTn id="42" dur="200" fill="hold">
                                          <p:stCondLst>
                                            <p:cond delay="600"/>
                                          </p:stCondLst>
                                        </p:cTn>
                                        <p:tgtEl>
                                          <p:spTgt spid="2"/>
                                        </p:tgtEl>
                                        <p:attrNameLst>
                                          <p:attrName>r</p:attrName>
                                        </p:attrNameLst>
                                      </p:cBhvr>
                                    </p:animRot>
                                    <p:animRot by="120000">
                                      <p:cBhvr>
                                        <p:cTn id="43" dur="200" fill="hold">
                                          <p:stCondLst>
                                            <p:cond delay="800"/>
                                          </p:stCondLst>
                                        </p:cTn>
                                        <p:tgtEl>
                                          <p:spTgt spid="2"/>
                                        </p:tgtEl>
                                        <p:attrNameLst>
                                          <p:attrName>r</p:attrName>
                                        </p:attrNameLst>
                                      </p:cBhvr>
                                    </p:animRot>
                                  </p:childTnLst>
                                </p:cTn>
                              </p:par>
                              <p:par>
                                <p:cTn id="44" presetID="32" presetClass="emph" presetSubtype="0"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par>
                                <p:cTn id="50" presetID="32" presetClass="emph" presetSubtype="0" fill="hold" nodeType="withEffect">
                                  <p:stCondLst>
                                    <p:cond delay="0"/>
                                  </p:stCondLst>
                                  <p:childTnLst>
                                    <p:animRot by="120000">
                                      <p:cBhvr>
                                        <p:cTn id="51" dur="100" fill="hold">
                                          <p:stCondLst>
                                            <p:cond delay="0"/>
                                          </p:stCondLst>
                                        </p:cTn>
                                        <p:tgtEl>
                                          <p:spTgt spid="5"/>
                                        </p:tgtEl>
                                        <p:attrNameLst>
                                          <p:attrName>r</p:attrName>
                                        </p:attrNameLst>
                                      </p:cBhvr>
                                    </p:animRot>
                                    <p:animRot by="-240000">
                                      <p:cBhvr>
                                        <p:cTn id="52" dur="200" fill="hold">
                                          <p:stCondLst>
                                            <p:cond delay="200"/>
                                          </p:stCondLst>
                                        </p:cTn>
                                        <p:tgtEl>
                                          <p:spTgt spid="5"/>
                                        </p:tgtEl>
                                        <p:attrNameLst>
                                          <p:attrName>r</p:attrName>
                                        </p:attrNameLst>
                                      </p:cBhvr>
                                    </p:animRot>
                                    <p:animRot by="240000">
                                      <p:cBhvr>
                                        <p:cTn id="53" dur="200" fill="hold">
                                          <p:stCondLst>
                                            <p:cond delay="400"/>
                                          </p:stCondLst>
                                        </p:cTn>
                                        <p:tgtEl>
                                          <p:spTgt spid="5"/>
                                        </p:tgtEl>
                                        <p:attrNameLst>
                                          <p:attrName>r</p:attrName>
                                        </p:attrNameLst>
                                      </p:cBhvr>
                                    </p:animRot>
                                    <p:animRot by="-240000">
                                      <p:cBhvr>
                                        <p:cTn id="54" dur="200" fill="hold">
                                          <p:stCondLst>
                                            <p:cond delay="600"/>
                                          </p:stCondLst>
                                        </p:cTn>
                                        <p:tgtEl>
                                          <p:spTgt spid="5"/>
                                        </p:tgtEl>
                                        <p:attrNameLst>
                                          <p:attrName>r</p:attrName>
                                        </p:attrNameLst>
                                      </p:cBhvr>
                                    </p:animRot>
                                    <p:animRot by="120000">
                                      <p:cBhvr>
                                        <p:cTn id="55" dur="200" fill="hold">
                                          <p:stCondLst>
                                            <p:cond delay="800"/>
                                          </p:stCondLst>
                                        </p:cTn>
                                        <p:tgtEl>
                                          <p:spTgt spid="5"/>
                                        </p:tgtEl>
                                        <p:attrNameLst>
                                          <p:attrName>r</p:attrName>
                                        </p:attrNameLst>
                                      </p:cBhvr>
                                    </p:animRot>
                                  </p:childTnLst>
                                </p:cTn>
                              </p:par>
                              <p:par>
                                <p:cTn id="56" presetID="32" presetClass="emph" presetSubtype="0" fill="hold" nodeType="withEffect">
                                  <p:stCondLst>
                                    <p:cond delay="0"/>
                                  </p:stCondLst>
                                  <p:childTnLst>
                                    <p:animRot by="120000">
                                      <p:cBhvr>
                                        <p:cTn id="57" dur="100" fill="hold">
                                          <p:stCondLst>
                                            <p:cond delay="0"/>
                                          </p:stCondLst>
                                        </p:cTn>
                                        <p:tgtEl>
                                          <p:spTgt spid="3"/>
                                        </p:tgtEl>
                                        <p:attrNameLst>
                                          <p:attrName>r</p:attrName>
                                        </p:attrNameLst>
                                      </p:cBhvr>
                                    </p:animRot>
                                    <p:animRot by="-240000">
                                      <p:cBhvr>
                                        <p:cTn id="58" dur="200" fill="hold">
                                          <p:stCondLst>
                                            <p:cond delay="200"/>
                                          </p:stCondLst>
                                        </p:cTn>
                                        <p:tgtEl>
                                          <p:spTgt spid="3"/>
                                        </p:tgtEl>
                                        <p:attrNameLst>
                                          <p:attrName>r</p:attrName>
                                        </p:attrNameLst>
                                      </p:cBhvr>
                                    </p:animRot>
                                    <p:animRot by="240000">
                                      <p:cBhvr>
                                        <p:cTn id="59" dur="200" fill="hold">
                                          <p:stCondLst>
                                            <p:cond delay="400"/>
                                          </p:stCondLst>
                                        </p:cTn>
                                        <p:tgtEl>
                                          <p:spTgt spid="3"/>
                                        </p:tgtEl>
                                        <p:attrNameLst>
                                          <p:attrName>r</p:attrName>
                                        </p:attrNameLst>
                                      </p:cBhvr>
                                    </p:animRot>
                                    <p:animRot by="-240000">
                                      <p:cBhvr>
                                        <p:cTn id="60" dur="200" fill="hold">
                                          <p:stCondLst>
                                            <p:cond delay="600"/>
                                          </p:stCondLst>
                                        </p:cTn>
                                        <p:tgtEl>
                                          <p:spTgt spid="3"/>
                                        </p:tgtEl>
                                        <p:attrNameLst>
                                          <p:attrName>r</p:attrName>
                                        </p:attrNameLst>
                                      </p:cBhvr>
                                    </p:animRot>
                                    <p:animRot by="120000">
                                      <p:cBhvr>
                                        <p:cTn id="6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5" descr="D:\2016设计\纪念册PPT\sd02.png">
            <a:extLst>
              <a:ext uri="{FF2B5EF4-FFF2-40B4-BE49-F238E27FC236}">
                <a16:creationId xmlns:a16="http://schemas.microsoft.com/office/drawing/2014/main" id="{B3A4CA78-1233-8BAD-F787-09D6FF98A3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000" t="5651" r="23540" b="10368"/>
          <a:stretch>
            <a:fillRect/>
          </a:stretch>
        </p:blipFill>
        <p:spPr bwMode="auto">
          <a:xfrm rot="21247869">
            <a:off x="1298436" y="-576093"/>
            <a:ext cx="8943917" cy="825658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764D502-5A65-4B9D-D8E1-746FD8B717B1}"/>
              </a:ext>
            </a:extLst>
          </p:cNvPr>
          <p:cNvSpPr txBox="1"/>
          <p:nvPr/>
        </p:nvSpPr>
        <p:spPr>
          <a:xfrm rot="21430134">
            <a:off x="3768898" y="982106"/>
            <a:ext cx="4347484" cy="2862322"/>
          </a:xfrm>
          <a:prstGeom prst="rect">
            <a:avLst/>
          </a:prstGeom>
          <a:noFill/>
        </p:spPr>
        <p:txBody>
          <a:bodyPr wrap="square" rtlCol="0">
            <a:spAutoFit/>
          </a:bodyPr>
          <a:lstStyle/>
          <a:p>
            <a:pPr lvl="0" algn="ctr"/>
            <a:r>
              <a:rPr lang="vi-VN" sz="6000">
                <a:solidFill>
                  <a:srgbClr val="2C6AA5"/>
                </a:solidFill>
                <a:latin typeface="LNTH-LuoLuoNotangYuanTi 1" pitchFamily="2" charset="-128"/>
                <a:ea typeface="LNTH-LuoLuoNotangYuanTi 1" pitchFamily="2" charset="-128"/>
                <a:cs typeface="LNTH-LuoLuoNotangYuanTi 1" pitchFamily="2" charset="-128"/>
              </a:rPr>
              <a:t>3.1. Nhận diện cấu tạo bài văn viết thư</a:t>
            </a:r>
            <a:endParaRPr kumimoji="0" lang="en-US" sz="6000" b="0" i="0" u="none" strike="noStrike" kern="1200" cap="none" spc="0" normalizeH="0" baseline="0" noProof="0" dirty="0">
              <a:ln>
                <a:noFill/>
              </a:ln>
              <a:solidFill>
                <a:srgbClr val="2C6AA5"/>
              </a:solidFill>
              <a:effectLst/>
              <a:uLnTx/>
              <a:uFillTx/>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8462385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1DEA6392-744B-4371-810D-B545630B75D5}"/>
              </a:ext>
            </a:extLst>
          </p:cNvPr>
          <p:cNvSpPr/>
          <p:nvPr/>
        </p:nvSpPr>
        <p:spPr>
          <a:xfrm>
            <a:off x="260555" y="152181"/>
            <a:ext cx="11670890" cy="6553638"/>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Hình ảnh 11">
            <a:extLst>
              <a:ext uri="{FF2B5EF4-FFF2-40B4-BE49-F238E27FC236}">
                <a16:creationId xmlns:a16="http://schemas.microsoft.com/office/drawing/2014/main" id="{1A8479A4-E516-9028-91F0-A480314D3D48}"/>
              </a:ext>
            </a:extLst>
          </p:cNvPr>
          <p:cNvPicPr>
            <a:picLocks noChangeAspect="1"/>
          </p:cNvPicPr>
          <p:nvPr/>
        </p:nvPicPr>
        <p:blipFill>
          <a:blip r:embed="rId3"/>
          <a:stretch>
            <a:fillRect/>
          </a:stretch>
        </p:blipFill>
        <p:spPr>
          <a:xfrm>
            <a:off x="177892" y="-425845"/>
            <a:ext cx="1827613" cy="1720645"/>
          </a:xfrm>
          <a:prstGeom prst="rect">
            <a:avLst/>
          </a:prstGeom>
        </p:spPr>
      </p:pic>
      <p:sp>
        <p:nvSpPr>
          <p:cNvPr id="5" name="TextBox 4">
            <a:extLst>
              <a:ext uri="{FF2B5EF4-FFF2-40B4-BE49-F238E27FC236}">
                <a16:creationId xmlns:a16="http://schemas.microsoft.com/office/drawing/2014/main" id="{3635E529-E9B8-47F9-8EEC-7EF6589640E1}"/>
              </a:ext>
            </a:extLst>
          </p:cNvPr>
          <p:cNvSpPr txBox="1"/>
          <p:nvPr/>
        </p:nvSpPr>
        <p:spPr>
          <a:xfrm>
            <a:off x="1526142" y="172867"/>
            <a:ext cx="3628222" cy="523220"/>
          </a:xfrm>
          <a:prstGeom prst="rect">
            <a:avLst/>
          </a:prstGeom>
          <a:noFill/>
        </p:spPr>
        <p:txBody>
          <a:bodyPr wrap="square" rtlCol="0">
            <a:spAutoFit/>
          </a:bodyPr>
          <a:lstStyle/>
          <a:p>
            <a:r>
              <a:rPr lang="vi-VN" sz="2800" b="1">
                <a:solidFill>
                  <a:srgbClr val="C22344"/>
                </a:solidFill>
              </a:rPr>
              <a:t>1.</a:t>
            </a:r>
            <a:r>
              <a:rPr lang="vi-VN" sz="2800" b="1"/>
              <a:t> Đọc bức thư sau:</a:t>
            </a:r>
            <a:endParaRPr lang="en-US" sz="2800" b="1"/>
          </a:p>
        </p:txBody>
      </p:sp>
      <p:sp>
        <p:nvSpPr>
          <p:cNvPr id="22" name="TextBox 21">
            <a:extLst>
              <a:ext uri="{FF2B5EF4-FFF2-40B4-BE49-F238E27FC236}">
                <a16:creationId xmlns:a16="http://schemas.microsoft.com/office/drawing/2014/main" id="{D0BA053D-89B5-46CB-936B-81FDC604284F}"/>
              </a:ext>
            </a:extLst>
          </p:cNvPr>
          <p:cNvSpPr txBox="1"/>
          <p:nvPr/>
        </p:nvSpPr>
        <p:spPr>
          <a:xfrm>
            <a:off x="429806" y="675400"/>
            <a:ext cx="11332388" cy="6030419"/>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				</a:t>
            </a:r>
            <a:r>
              <a:rPr lang="en-US" sz="2400" i="1">
                <a:latin typeface="Arial" panose="020B0604020202020204" pitchFamily="34" charset="0"/>
                <a:cs typeface="Arial" panose="020B0604020202020204" pitchFamily="34" charset="0"/>
              </a:rPr>
              <a:t>Thành phố Hồ Chí Minh, ngày 14 tháng 10 năm 2023</a:t>
            </a:r>
          </a:p>
          <a:p>
            <a:r>
              <a:rPr lang="en-US" sz="2400">
                <a:latin typeface="Arial" panose="020B0604020202020204" pitchFamily="34" charset="0"/>
                <a:cs typeface="Arial" panose="020B0604020202020204" pitchFamily="34" charset="0"/>
              </a:rPr>
              <a:t> 	Ông bà kính mến!</a:t>
            </a:r>
          </a:p>
          <a:p>
            <a:r>
              <a:rPr lang="vi-VN"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Thế là cháu về lại thành phố đã được hơn hai tháng rồi. Cháu rất nhớ ông bà và những ngày hè ở quê.</a:t>
            </a:r>
          </a:p>
          <a:p>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Dạo này ông bà có khoẻ không ạ? Buổi sáng, ông bà vẫn đi bộ tập  thể dục đều chứ ạ? Giàn mướp ở bờ ao mà ông bắc khi cháu về chắc nhiều hoa lắm rồi ông nhỉ? Còn con lợn út chắc đã lớn hơn nhiều rồi phải không hả bà? </a:t>
            </a:r>
            <a:endParaRPr lang="en-US" sz="24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Cả nhà cháu vẫn bình thường. Dạo này, bố mẹ cháu ít đi công tác hơn trước. Còn hai anh em cháu vẫn luôn cố gắng học tập tốt. Cháu đã tập hợp được hơn 50 quyển sách để sắp tới gửi về làm tủ sách ở đình làng.</a:t>
            </a:r>
          </a:p>
          <a:p>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Cháu mong nhanh đến cuối năm để được về thăm ông bà và dự đám cưới của cô Lâm, chú Khang.</a:t>
            </a:r>
            <a:endParaRPr lang="en-US" sz="24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	Cháu kính chúc ông bà luôn mạnh khoẻ!</a:t>
            </a:r>
          </a:p>
          <a:p>
            <a:r>
              <a:rPr lang="en-US" sz="2400">
                <a:latin typeface="Arial" panose="020B0604020202020204" pitchFamily="34" charset="0"/>
                <a:cs typeface="Arial" panose="020B0604020202020204" pitchFamily="34" charset="0"/>
              </a:rPr>
              <a:t>								Cháu của ông bà</a:t>
            </a:r>
          </a:p>
          <a:p>
            <a:r>
              <a:rPr lang="en-US" sz="2400">
                <a:latin typeface="Arial" panose="020B0604020202020204" pitchFamily="34" charset="0"/>
                <a:cs typeface="Arial" panose="020B0604020202020204" pitchFamily="34" charset="0"/>
              </a:rPr>
              <a:t> 								         Thành</a:t>
            </a:r>
          </a:p>
          <a:p>
            <a:r>
              <a:rPr lang="en-US" sz="2400">
                <a:latin typeface="Arial" panose="020B0604020202020204" pitchFamily="34" charset="0"/>
                <a:cs typeface="Arial" panose="020B0604020202020204" pitchFamily="34" charset="0"/>
              </a:rPr>
              <a:t> 								Nguyễn Duy Thành</a:t>
            </a:r>
          </a:p>
        </p:txBody>
      </p:sp>
    </p:spTree>
    <p:extLst>
      <p:ext uri="{BB962C8B-B14F-4D97-AF65-F5344CB8AC3E}">
        <p14:creationId xmlns:p14="http://schemas.microsoft.com/office/powerpoint/2010/main" val="1593430849"/>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1DEA6392-744B-4371-810D-B545630B75D5}"/>
              </a:ext>
            </a:extLst>
          </p:cNvPr>
          <p:cNvSpPr/>
          <p:nvPr/>
        </p:nvSpPr>
        <p:spPr>
          <a:xfrm>
            <a:off x="465994" y="621889"/>
            <a:ext cx="11440871" cy="596572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id="{5826DFCA-F74E-F296-B27E-519CC3069D27}"/>
              </a:ext>
            </a:extLst>
          </p:cNvPr>
          <p:cNvSpPr/>
          <p:nvPr/>
        </p:nvSpPr>
        <p:spPr>
          <a:xfrm>
            <a:off x="768928" y="435908"/>
            <a:ext cx="5372763" cy="1982754"/>
          </a:xfrm>
          <a:custGeom>
            <a:avLst/>
            <a:gdLst>
              <a:gd name="connsiteX0" fmla="*/ 0 w 5372763"/>
              <a:gd name="connsiteY0" fmla="*/ 330466 h 1982754"/>
              <a:gd name="connsiteX1" fmla="*/ 330466 w 5372763"/>
              <a:gd name="connsiteY1" fmla="*/ 0 h 1982754"/>
              <a:gd name="connsiteX2" fmla="*/ 5042297 w 5372763"/>
              <a:gd name="connsiteY2" fmla="*/ 0 h 1982754"/>
              <a:gd name="connsiteX3" fmla="*/ 5372763 w 5372763"/>
              <a:gd name="connsiteY3" fmla="*/ 330466 h 1982754"/>
              <a:gd name="connsiteX4" fmla="*/ 5372763 w 5372763"/>
              <a:gd name="connsiteY4" fmla="*/ 1652288 h 1982754"/>
              <a:gd name="connsiteX5" fmla="*/ 5042297 w 5372763"/>
              <a:gd name="connsiteY5" fmla="*/ 1982754 h 1982754"/>
              <a:gd name="connsiteX6" fmla="*/ 330466 w 5372763"/>
              <a:gd name="connsiteY6" fmla="*/ 1982754 h 1982754"/>
              <a:gd name="connsiteX7" fmla="*/ 0 w 5372763"/>
              <a:gd name="connsiteY7" fmla="*/ 1652288 h 1982754"/>
              <a:gd name="connsiteX8" fmla="*/ 0 w 5372763"/>
              <a:gd name="connsiteY8" fmla="*/ 330466 h 198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2763" h="1982754" fill="none" extrusionOk="0">
                <a:moveTo>
                  <a:pt x="0" y="330466"/>
                </a:moveTo>
                <a:cubicBezTo>
                  <a:pt x="12584" y="167913"/>
                  <a:pt x="148480" y="21611"/>
                  <a:pt x="330466" y="0"/>
                </a:cubicBezTo>
                <a:cubicBezTo>
                  <a:pt x="1808537" y="-66450"/>
                  <a:pt x="3988657" y="-74445"/>
                  <a:pt x="5042297" y="0"/>
                </a:cubicBezTo>
                <a:cubicBezTo>
                  <a:pt x="5233182" y="32897"/>
                  <a:pt x="5362840" y="153547"/>
                  <a:pt x="5372763" y="330466"/>
                </a:cubicBezTo>
                <a:cubicBezTo>
                  <a:pt x="5461949" y="581615"/>
                  <a:pt x="5441983" y="1150042"/>
                  <a:pt x="5372763" y="1652288"/>
                </a:cubicBezTo>
                <a:cubicBezTo>
                  <a:pt x="5386946" y="1824727"/>
                  <a:pt x="5197276" y="2003871"/>
                  <a:pt x="5042297" y="1982754"/>
                </a:cubicBezTo>
                <a:cubicBezTo>
                  <a:pt x="4505798" y="1940097"/>
                  <a:pt x="1812017" y="2058896"/>
                  <a:pt x="330466" y="1982754"/>
                </a:cubicBezTo>
                <a:cubicBezTo>
                  <a:pt x="174621" y="1987636"/>
                  <a:pt x="-6626" y="1837746"/>
                  <a:pt x="0" y="1652288"/>
                </a:cubicBezTo>
                <a:cubicBezTo>
                  <a:pt x="-60582" y="1111930"/>
                  <a:pt x="-102777" y="498074"/>
                  <a:pt x="0" y="330466"/>
                </a:cubicBezTo>
                <a:close/>
              </a:path>
              <a:path w="5372763" h="1982754" stroke="0" extrusionOk="0">
                <a:moveTo>
                  <a:pt x="0" y="330466"/>
                </a:moveTo>
                <a:cubicBezTo>
                  <a:pt x="-12451" y="142116"/>
                  <a:pt x="156468" y="7173"/>
                  <a:pt x="330466" y="0"/>
                </a:cubicBezTo>
                <a:cubicBezTo>
                  <a:pt x="1424921" y="74948"/>
                  <a:pt x="4538563" y="-118175"/>
                  <a:pt x="5042297" y="0"/>
                </a:cubicBezTo>
                <a:cubicBezTo>
                  <a:pt x="5212017" y="-13880"/>
                  <a:pt x="5379580" y="142713"/>
                  <a:pt x="5372763" y="330466"/>
                </a:cubicBezTo>
                <a:cubicBezTo>
                  <a:pt x="5367195" y="644097"/>
                  <a:pt x="5330234" y="1206228"/>
                  <a:pt x="5372763" y="1652288"/>
                </a:cubicBezTo>
                <a:cubicBezTo>
                  <a:pt x="5371369" y="1826635"/>
                  <a:pt x="5231253" y="1996037"/>
                  <a:pt x="5042297" y="1982754"/>
                </a:cubicBezTo>
                <a:cubicBezTo>
                  <a:pt x="4105430" y="2108221"/>
                  <a:pt x="1854055" y="2022812"/>
                  <a:pt x="330466" y="1982754"/>
                </a:cubicBezTo>
                <a:cubicBezTo>
                  <a:pt x="162249" y="1965441"/>
                  <a:pt x="-1060" y="1855855"/>
                  <a:pt x="0" y="1652288"/>
                </a:cubicBezTo>
                <a:cubicBezTo>
                  <a:pt x="-73883" y="1114560"/>
                  <a:pt x="-47348" y="681534"/>
                  <a:pt x="0" y="330466"/>
                </a:cubicBezTo>
                <a:close/>
              </a:path>
            </a:pathLst>
          </a:custGeom>
          <a:solidFill>
            <a:schemeClr val="bg1"/>
          </a:solidFill>
          <a:ln w="57150">
            <a:solidFill>
              <a:srgbClr val="2C6AA5"/>
            </a:solidFill>
            <a:prstDash val="dash"/>
            <a:extLst>
              <a:ext uri="{C807C97D-BFC1-408E-A445-0C87EB9F89A2}">
                <ask:lineSketchStyleProps xmlns:ask="http://schemas.microsoft.com/office/drawing/2018/sketchyshapes" sd="260060089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3600" b="1">
                <a:solidFill>
                  <a:srgbClr val="4472C4">
                    <a:lumMod val="75000"/>
                  </a:srgbClr>
                </a:solidFill>
                <a:latin typeface="Calibri" panose="020F0502020204030204" pitchFamily="34" charset="0"/>
                <a:cs typeface="Calibri" panose="020F0502020204030204" pitchFamily="34" charset="0"/>
              </a:rPr>
              <a:t>X</a:t>
            </a:r>
            <a:r>
              <a:rPr lang="vi-VN" sz="3600" b="1">
                <a:solidFill>
                  <a:srgbClr val="4472C4">
                    <a:lumMod val="75000"/>
                  </a:srgbClr>
                </a:solidFill>
                <a:latin typeface="Calibri" panose="020F0502020204030204" pitchFamily="34" charset="0"/>
                <a:cs typeface="Calibri" panose="020F0502020204030204" pitchFamily="34" charset="0"/>
              </a:rPr>
              <a:t>ác định được các phần của bức thư</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endParaRPr>
          </a:p>
        </p:txBody>
      </p:sp>
      <p:pic>
        <p:nvPicPr>
          <p:cNvPr id="28" name="Picture 14">
            <a:extLst>
              <a:ext uri="{FF2B5EF4-FFF2-40B4-BE49-F238E27FC236}">
                <a16:creationId xmlns:a16="http://schemas.microsoft.com/office/drawing/2014/main" id="{B70F3379-EA79-C253-2BE4-9465FA4C21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36122" y="1427285"/>
            <a:ext cx="1930602" cy="1734032"/>
          </a:xfrm>
          <a:prstGeom prst="rect">
            <a:avLst/>
          </a:prstGeom>
        </p:spPr>
      </p:pic>
      <p:pic>
        <p:nvPicPr>
          <p:cNvPr id="8" name="Picture 5">
            <a:extLst>
              <a:ext uri="{FF2B5EF4-FFF2-40B4-BE49-F238E27FC236}">
                <a16:creationId xmlns:a16="http://schemas.microsoft.com/office/drawing/2014/main" id="{F5A044A6-5528-C634-9EE8-8053D68B29F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67221" y="119694"/>
            <a:ext cx="4739147" cy="3194609"/>
          </a:xfrm>
          <a:prstGeom prst="rect">
            <a:avLst/>
          </a:prstGeom>
        </p:spPr>
      </p:pic>
      <p:sp>
        <p:nvSpPr>
          <p:cNvPr id="10" name="TextBox 9">
            <a:extLst>
              <a:ext uri="{FF2B5EF4-FFF2-40B4-BE49-F238E27FC236}">
                <a16:creationId xmlns:a16="http://schemas.microsoft.com/office/drawing/2014/main" id="{418B255F-C171-D865-3902-72236EDA2DFE}"/>
              </a:ext>
            </a:extLst>
          </p:cNvPr>
          <p:cNvSpPr txBox="1"/>
          <p:nvPr/>
        </p:nvSpPr>
        <p:spPr>
          <a:xfrm>
            <a:off x="7343588" y="655169"/>
            <a:ext cx="358494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FF0000"/>
                </a:solidFill>
                <a:latin typeface="LNTH-LuoLuoNotangYuanTi 1" pitchFamily="2" charset="-128"/>
                <a:ea typeface="LNTH-LuoLuoNotangYuanTi 1" pitchFamily="2" charset="-128"/>
                <a:cs typeface="LNTH-LuoLuoNotangYuanTi 1" pitchFamily="2" charset="-128"/>
              </a:rPr>
              <a:t>Thảo luận nhóm nhỏ</a:t>
            </a:r>
            <a:endParaRPr kumimoji="0" lang="en-US" sz="6600" b="0" i="0" u="none" strike="noStrike" kern="1200" cap="none" spc="0" normalizeH="0" baseline="0" noProof="0" dirty="0">
              <a:ln>
                <a:noFill/>
              </a:ln>
              <a:solidFill>
                <a:srgbClr val="FF0000"/>
              </a:solidFill>
              <a:effectLst/>
              <a:uLnTx/>
              <a:uFillTx/>
              <a:latin typeface="LNTH-LuoLuoNotangYuanTi 1" pitchFamily="2" charset="-128"/>
              <a:ea typeface="LNTH-LuoLuoNotangYuanTi 1" pitchFamily="2" charset="-128"/>
              <a:cs typeface="LNTH-LuoLuoNotangYuanTi 1" pitchFamily="2" charset="-128"/>
            </a:endParaRPr>
          </a:p>
        </p:txBody>
      </p:sp>
      <p:pic>
        <p:nvPicPr>
          <p:cNvPr id="11" name="Picture 4" descr="Kids reading books and working on computer">
            <a:extLst>
              <a:ext uri="{FF2B5EF4-FFF2-40B4-BE49-F238E27FC236}">
                <a16:creationId xmlns:a16="http://schemas.microsoft.com/office/drawing/2014/main" id="{D8873E5B-1AE5-4DE8-B3FD-C11EC853A74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966" b="92069" l="3195" r="95208">
                        <a14:foregroundMark x1="11182" y1="48276" x2="11182" y2="48276"/>
                        <a14:foregroundMark x1="8147" y1="17241" x2="8147" y2="17241"/>
                        <a14:foregroundMark x1="5272" y1="26552" x2="5272" y2="26552"/>
                        <a14:foregroundMark x1="13099" y1="65862" x2="13099" y2="65862"/>
                        <a14:foregroundMark x1="16134" y1="64828" x2="16134" y2="64828"/>
                        <a14:foregroundMark x1="5431" y1="82069" x2="5431" y2="82069"/>
                        <a14:foregroundMark x1="3195" y1="81379" x2="3195" y2="81379"/>
                        <a14:foregroundMark x1="4313" y1="87241" x2="4313" y2="87241"/>
                        <a14:foregroundMark x1="17252" y1="63448" x2="17252" y2="63448"/>
                        <a14:foregroundMark x1="32588" y1="21724" x2="32588" y2="21724"/>
                        <a14:foregroundMark x1="30831" y1="13793" x2="30831" y2="13793"/>
                        <a14:foregroundMark x1="38019" y1="37586" x2="38019" y2="37586"/>
                        <a14:foregroundMark x1="38658" y1="35517" x2="38658" y2="35517"/>
                        <a14:foregroundMark x1="38658" y1="33793" x2="38658" y2="33793"/>
                        <a14:foregroundMark x1="15335" y1="43793" x2="15335" y2="43793"/>
                        <a14:foregroundMark x1="22045" y1="79655" x2="22045" y2="79655"/>
                        <a14:foregroundMark x1="26677" y1="80345" x2="26677" y2="80345"/>
                        <a14:foregroundMark x1="26837" y1="80000" x2="26837" y2="80000"/>
                        <a14:foregroundMark x1="26677" y1="77931" x2="26677" y2="77931"/>
                        <a14:foregroundMark x1="26677" y1="77931" x2="26677" y2="77931"/>
                        <a14:foregroundMark x1="26677" y1="75862" x2="26677" y2="75862"/>
                        <a14:foregroundMark x1="26837" y1="84483" x2="26837" y2="84483"/>
                        <a14:foregroundMark x1="27476" y1="84483" x2="27476" y2="84483"/>
                        <a14:foregroundMark x1="28275" y1="84483" x2="28275" y2="84483"/>
                        <a14:foregroundMark x1="28914" y1="84483" x2="28914" y2="84483"/>
                        <a14:foregroundMark x1="29393" y1="83103" x2="29393" y2="83103"/>
                        <a14:foregroundMark x1="36262" y1="90690" x2="36262" y2="90690"/>
                        <a14:foregroundMark x1="39776" y1="91724" x2="39776" y2="91724"/>
                        <a14:foregroundMark x1="37380" y1="92069" x2="37380" y2="92069"/>
                        <a14:foregroundMark x1="37700" y1="91724" x2="37700" y2="91724"/>
                        <a14:foregroundMark x1="34824" y1="89655" x2="34824" y2="89655"/>
                        <a14:foregroundMark x1="33546" y1="89655" x2="33546" y2="89655"/>
                        <a14:foregroundMark x1="30990" y1="90345" x2="30990" y2="90345"/>
                        <a14:foregroundMark x1="29872" y1="90345" x2="29872" y2="90345"/>
                        <a14:foregroundMark x1="28754" y1="89655" x2="28754" y2="89655"/>
                        <a14:foregroundMark x1="48722" y1="66897" x2="48722" y2="66897"/>
                        <a14:foregroundMark x1="54952" y1="65517" x2="54952" y2="65517"/>
                        <a14:foregroundMark x1="58147" y1="65517" x2="58147" y2="65517"/>
                        <a14:foregroundMark x1="56550" y1="66552" x2="56550" y2="66552"/>
                        <a14:foregroundMark x1="55591" y1="66552" x2="55591" y2="66552"/>
                        <a14:foregroundMark x1="56390" y1="64483" x2="56390" y2="64483"/>
                        <a14:foregroundMark x1="57188" y1="63793" x2="57188" y2="63793"/>
                        <a14:foregroundMark x1="57188" y1="62759" x2="57188" y2="62759"/>
                        <a14:foregroundMark x1="57188" y1="61724" x2="57188" y2="61724"/>
                        <a14:foregroundMark x1="53834" y1="64483" x2="53834" y2="64483"/>
                        <a14:foregroundMark x1="53514" y1="64483" x2="53514" y2="64483"/>
                        <a14:foregroundMark x1="52716" y1="64483" x2="52716" y2="64483"/>
                        <a14:foregroundMark x1="54633" y1="67586" x2="54633" y2="67586"/>
                        <a14:foregroundMark x1="70767" y1="42069" x2="70767" y2="42069"/>
                        <a14:foregroundMark x1="80192" y1="16207" x2="80511" y2="16552"/>
                        <a14:foregroundMark x1="78435" y1="19310" x2="78435" y2="19310"/>
                        <a14:foregroundMark x1="76837" y1="20000" x2="76837" y2="20000"/>
                        <a14:foregroundMark x1="77316" y1="19655" x2="77316" y2="19655"/>
                        <a14:foregroundMark x1="77955" y1="36207" x2="77955" y2="36207"/>
                        <a14:foregroundMark x1="79712" y1="31724" x2="79712" y2="31724"/>
                        <a14:foregroundMark x1="79872" y1="31379" x2="79872" y2="31379"/>
                        <a14:foregroundMark x1="88179" y1="26207" x2="88179" y2="26207"/>
                        <a14:foregroundMark x1="90575" y1="23448" x2="90575" y2="23448"/>
                        <a14:foregroundMark x1="91534" y1="22414" x2="91534" y2="22414"/>
                        <a14:foregroundMark x1="91534" y1="22414" x2="91534" y2="22414"/>
                        <a14:foregroundMark x1="93291" y1="22069" x2="93291" y2="22069"/>
                        <a14:foregroundMark x1="93291" y1="22069" x2="93291" y2="22069"/>
                        <a14:foregroundMark x1="93291" y1="22069" x2="93291" y2="22069"/>
                        <a14:foregroundMark x1="95048" y1="27931" x2="95048" y2="27931"/>
                        <a14:foregroundMark x1="95208" y1="27931" x2="95208" y2="27931"/>
                        <a14:foregroundMark x1="89617" y1="51724" x2="89617" y2="51724"/>
                        <a14:foregroundMark x1="89776" y1="57931" x2="89776" y2="57931"/>
                        <a14:foregroundMark x1="93131" y1="50345" x2="93131" y2="50345"/>
                        <a14:foregroundMark x1="93610" y1="47241" x2="93610" y2="47241"/>
                        <a14:foregroundMark x1="85144" y1="48621" x2="85144" y2="48621"/>
                        <a14:foregroundMark x1="85942" y1="47241" x2="85942" y2="47241"/>
                        <a14:foregroundMark x1="85942" y1="47241" x2="85942" y2="47241"/>
                        <a14:foregroundMark x1="84345" y1="47931" x2="84345" y2="47931"/>
                        <a14:foregroundMark x1="81629" y1="42069" x2="81629" y2="42069"/>
                        <a14:foregroundMark x1="82109" y1="41379" x2="82109" y2="41379"/>
                        <a14:foregroundMark x1="82109" y1="41379" x2="82109" y2="41379"/>
                        <a14:foregroundMark x1="82268" y1="41034" x2="82268" y2="41034"/>
                        <a14:foregroundMark x1="82748" y1="43793" x2="82748" y2="43793"/>
                        <a14:foregroundMark x1="86901" y1="44828" x2="86901" y2="44828"/>
                        <a14:foregroundMark x1="86901" y1="44828" x2="86901" y2="44828"/>
                        <a14:foregroundMark x1="86901" y1="43448" x2="86901" y2="43448"/>
                        <a14:foregroundMark x1="87061" y1="43103" x2="87061" y2="43103"/>
                        <a14:foregroundMark x1="81789" y1="39310" x2="81789" y2="39310"/>
                        <a14:foregroundMark x1="81789" y1="39310" x2="81789" y2="39310"/>
                        <a14:foregroundMark x1="81150" y1="40000" x2="81150" y2="40000"/>
                        <a14:foregroundMark x1="80671" y1="41034" x2="80671" y2="41034"/>
                        <a14:foregroundMark x1="80192" y1="58621" x2="80192" y2="58621"/>
                        <a14:foregroundMark x1="80192" y1="58621" x2="80192" y2="58621"/>
                        <a14:foregroundMark x1="79553" y1="60345" x2="79553" y2="60345"/>
                        <a14:foregroundMark x1="78594" y1="61379" x2="78594" y2="61379"/>
                        <a14:foregroundMark x1="65815" y1="88276" x2="65815" y2="88276"/>
                        <a14:foregroundMark x1="64058" y1="89655" x2="64058" y2="89655"/>
                        <a14:foregroundMark x1="64058" y1="87931" x2="64058" y2="87931"/>
                        <a14:foregroundMark x1="61502" y1="83793" x2="61502" y2="83793"/>
                        <a14:foregroundMark x1="61502" y1="83793" x2="61502" y2="83793"/>
                        <a14:foregroundMark x1="69649" y1="83448" x2="69649" y2="83448"/>
                        <a14:foregroundMark x1="90415" y1="76207" x2="90415" y2="76207"/>
                        <a14:foregroundMark x1="88019" y1="77931" x2="88019" y2="77931"/>
                        <a14:foregroundMark x1="87859" y1="77931" x2="87859" y2="77931"/>
                        <a14:foregroundMark x1="88179" y1="82069" x2="88179" y2="82069"/>
                        <a14:foregroundMark x1="88179" y1="82069" x2="88179" y2="82069"/>
                        <a14:foregroundMark x1="88179" y1="82069" x2="88179" y2="82069"/>
                        <a14:foregroundMark x1="88179" y1="82069" x2="88179" y2="82069"/>
                        <a14:foregroundMark x1="88019" y1="84138" x2="88019" y2="84138"/>
                        <a14:foregroundMark x1="86741" y1="84138" x2="86741" y2="84138"/>
                        <a14:foregroundMark x1="89936" y1="81034" x2="89936" y2="81034"/>
                        <a14:foregroundMark x1="90735" y1="83103" x2="90735" y2="83103"/>
                        <a14:foregroundMark x1="91214" y1="82759" x2="91214" y2="82759"/>
                        <a14:foregroundMark x1="92173" y1="74828" x2="92173" y2="74828"/>
                        <a14:foregroundMark x1="92173" y1="80690" x2="92173" y2="80690"/>
                        <a14:foregroundMark x1="30032" y1="16897" x2="30032" y2="16897"/>
                        <a14:foregroundMark x1="30192" y1="8966" x2="30192" y2="8966"/>
                        <a14:foregroundMark x1="29073" y1="12414" x2="29073" y2="12414"/>
                        <a14:foregroundMark x1="78594" y1="47241" x2="78594" y2="47241"/>
                        <a14:foregroundMark x1="77316" y1="44828" x2="77316" y2="44828"/>
                        <a14:foregroundMark x1="77316" y1="43448" x2="77316" y2="43448"/>
                        <a14:foregroundMark x1="76837" y1="43103" x2="76837" y2="43103"/>
                        <a14:foregroundMark x1="69010" y1="84828" x2="69010" y2="84828"/>
                        <a14:foregroundMark x1="64217" y1="80000" x2="64217" y2="80000"/>
                        <a14:foregroundMark x1="81310" y1="37931" x2="81310" y2="37931"/>
                        <a14:foregroundMark x1="80511" y1="39310" x2="80511" y2="39310"/>
                        <a14:foregroundMark x1="9105" y1="70345" x2="9105" y2="71724"/>
                        <a14:backgroundMark x1="34185" y1="78621" x2="34185" y2="78621"/>
                        <a14:backgroundMark x1="85144" y1="36552" x2="85144" y2="36552"/>
                        <a14:backgroundMark x1="81949" y1="49655" x2="81949" y2="49655"/>
                        <a14:backgroundMark x1="80990" y1="47931" x2="80990" y2="47931"/>
                        <a14:backgroundMark x1="86422" y1="53103" x2="86422" y2="53103"/>
                        <a14:backgroundMark x1="7987" y1="37931" x2="7987" y2="37931"/>
                        <a14:backgroundMark x1="30990" y1="62069" x2="30990" y2="62069"/>
                        <a14:backgroundMark x1="24760" y1="69655" x2="24760" y2="69655"/>
                        <a14:backgroundMark x1="29073" y1="86897" x2="29073" y2="86897"/>
                        <a14:backgroundMark x1="30192" y1="85517" x2="30192" y2="85517"/>
                        <a14:backgroundMark x1="64217" y1="82414" x2="64217" y2="82414"/>
                        <a14:backgroundMark x1="66294" y1="82414" x2="66294" y2="82414"/>
                        <a14:backgroundMark x1="79073" y1="41034" x2="79073" y2="41034"/>
                        <a14:backgroundMark x1="77796" y1="38966" x2="77796" y2="38966"/>
                        <a14:backgroundMark x1="9585" y1="73103" x2="9585" y2="73103"/>
                        <a14:backgroundMark x1="11022" y1="73103" x2="11022" y2="73103"/>
                      </a14:backgroundRemoval>
                    </a14:imgEffect>
                  </a14:imgLayer>
                </a14:imgProps>
              </a:ext>
              <a:ext uri="{28A0092B-C50C-407E-A947-70E740481C1C}">
                <a14:useLocalDpi xmlns:a14="http://schemas.microsoft.com/office/drawing/2010/main" val="0"/>
              </a:ext>
            </a:extLst>
          </a:blip>
          <a:srcRect/>
          <a:stretch>
            <a:fillRect/>
          </a:stretch>
        </p:blipFill>
        <p:spPr bwMode="auto">
          <a:xfrm>
            <a:off x="2028289" y="3310281"/>
            <a:ext cx="8135421" cy="376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9519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5icqex03">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734</TotalTime>
  <Words>925</Words>
  <Application>Microsoft Office PowerPoint</Application>
  <PresentationFormat>Widescreen</PresentationFormat>
  <Paragraphs>97</Paragraphs>
  <Slides>24</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4" baseType="lpstr">
      <vt:lpstr>等线</vt:lpstr>
      <vt:lpstr>#9Slide05 Phobia</vt:lpstr>
      <vt:lpstr>Arial</vt:lpstr>
      <vt:lpstr>Calibri</vt:lpstr>
      <vt:lpstr>iCiel Crocante</vt:lpstr>
      <vt:lpstr>LNTH-LuoLuoNotangYuanTi 1</vt:lpstr>
      <vt:lpstr>UVN Da Lat</vt:lpstr>
      <vt:lpstr>字魂59号-创粗黑</vt:lpstr>
      <vt:lpstr>Office 主题</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LAN HƯƠNG-0354473852</dc:creator>
  <cp:lastModifiedBy>Administrator</cp:lastModifiedBy>
  <cp:revision>1</cp:revision>
  <dcterms:created xsi:type="dcterms:W3CDTF">2020-07-16T13:14:55Z</dcterms:created>
  <dcterms:modified xsi:type="dcterms:W3CDTF">2024-12-30T13:15:44Z</dcterms:modified>
</cp:coreProperties>
</file>