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activeX/activeX1.bin" ContentType="application/vnd.ms-office.activeX"/>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7"/>
  </p:notesMasterIdLst>
  <p:sldIdLst>
    <p:sldId id="485" r:id="rId5"/>
    <p:sldId id="257" r:id="rId6"/>
    <p:sldId id="352" r:id="rId7"/>
    <p:sldId id="353" r:id="rId8"/>
    <p:sldId id="354" r:id="rId9"/>
    <p:sldId id="355" r:id="rId10"/>
    <p:sldId id="357" r:id="rId11"/>
    <p:sldId id="358" r:id="rId12"/>
    <p:sldId id="359" r:id="rId13"/>
    <p:sldId id="360" r:id="rId14"/>
    <p:sldId id="369" r:id="rId15"/>
    <p:sldId id="361" r:id="rId16"/>
    <p:sldId id="370" r:id="rId17"/>
    <p:sldId id="362" r:id="rId18"/>
    <p:sldId id="367" r:id="rId19"/>
    <p:sldId id="368" r:id="rId20"/>
    <p:sldId id="371" r:id="rId21"/>
    <p:sldId id="372" r:id="rId22"/>
    <p:sldId id="373" r:id="rId23"/>
    <p:sldId id="377" r:id="rId24"/>
    <p:sldId id="378" r:id="rId25"/>
    <p:sldId id="379" r:id="rId26"/>
    <p:sldId id="380" r:id="rId27"/>
    <p:sldId id="381" r:id="rId28"/>
    <p:sldId id="382" r:id="rId29"/>
    <p:sldId id="383" r:id="rId30"/>
    <p:sldId id="390" r:id="rId31"/>
    <p:sldId id="384" r:id="rId32"/>
    <p:sldId id="385" r:id="rId33"/>
    <p:sldId id="386" r:id="rId34"/>
    <p:sldId id="387" r:id="rId35"/>
    <p:sldId id="388" r:id="rId36"/>
    <p:sldId id="344" r:id="rId37"/>
    <p:sldId id="345" r:id="rId38"/>
    <p:sldId id="348" r:id="rId39"/>
    <p:sldId id="389" r:id="rId40"/>
    <p:sldId id="347" r:id="rId41"/>
    <p:sldId id="349" r:id="rId42"/>
    <p:sldId id="350" r:id="rId43"/>
    <p:sldId id="351" r:id="rId44"/>
    <p:sldId id="302" r:id="rId45"/>
    <p:sldId id="48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00FF"/>
    <a:srgbClr val="FF3300"/>
    <a:srgbClr val="FBC11D"/>
    <a:srgbClr val="FF3399"/>
    <a:srgbClr val="008000"/>
    <a:srgbClr val="CC3300"/>
    <a:srgbClr val="990099"/>
    <a:srgbClr val="FF6600"/>
    <a:srgbClr val="FFFF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071" autoAdjust="0"/>
  </p:normalViewPr>
  <p:slideViewPr>
    <p:cSldViewPr snapToGrid="0">
      <p:cViewPr varScale="1">
        <p:scale>
          <a:sx n="86" d="100"/>
          <a:sy n="86" d="100"/>
        </p:scale>
        <p:origin x="56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35F201-97A7-49B2-A75E-4608E52439B9}" type="datetimeFigureOut">
              <a:rPr lang="en-US" smtClean="0"/>
              <a:t>12/30/2024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BC4115-752E-421D-AD44-9A637486ED4F}" type="slidenum">
              <a:rPr lang="en-US" smtClean="0"/>
              <a:t>‹#›</a:t>
            </a:fld>
            <a:endParaRPr lang="en-US"/>
          </a:p>
        </p:txBody>
      </p:sp>
    </p:spTree>
    <p:extLst>
      <p:ext uri="{BB962C8B-B14F-4D97-AF65-F5344CB8AC3E}">
        <p14:creationId xmlns:p14="http://schemas.microsoft.com/office/powerpoint/2010/main" val="3903839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4897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881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922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393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6268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863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8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636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5216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605760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2024/12/30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95488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2024/12/30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66086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2024/12/30</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1074099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12/30/2024</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2020125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2024/12/30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15478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2024/12/30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657946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2024/12/30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28385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2024/12/30</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15729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056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2024/12/30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67039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2024/12/30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34128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2024/12/30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1905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1A4A7F40-D886-4393-8C0A-D530D1F3457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2">
            <a:extLst>
              <a:ext uri="{FF2B5EF4-FFF2-40B4-BE49-F238E27FC236}">
                <a16:creationId xmlns:a16="http://schemas.microsoft.com/office/drawing/2014/main" id="{C008C275-393F-CAC9-F555-9D7F44262DE4}"/>
              </a:ext>
            </a:extLst>
          </p:cNvPr>
          <p:cNvGrpSpPr/>
          <p:nvPr userDrawn="1"/>
        </p:nvGrpSpPr>
        <p:grpSpPr>
          <a:xfrm>
            <a:off x="-3633792" y="413987"/>
            <a:ext cx="4270421" cy="2157739"/>
            <a:chOff x="5519825" y="2343130"/>
            <a:chExt cx="3958661" cy="2501825"/>
          </a:xfrm>
        </p:grpSpPr>
        <p:grpSp>
          <p:nvGrpSpPr>
            <p:cNvPr id="4" name="Group 3">
              <a:extLst>
                <a:ext uri="{FF2B5EF4-FFF2-40B4-BE49-F238E27FC236}">
                  <a16:creationId xmlns:a16="http://schemas.microsoft.com/office/drawing/2014/main" id="{E30B6CEB-2909-9730-61C6-3B8E04D82D36}"/>
                </a:ext>
              </a:extLst>
            </p:cNvPr>
            <p:cNvGrpSpPr/>
            <p:nvPr userDrawn="1"/>
          </p:nvGrpSpPr>
          <p:grpSpPr>
            <a:xfrm>
              <a:off x="5519825" y="2343130"/>
              <a:ext cx="3958661" cy="2501825"/>
              <a:chOff x="6278216" y="1917262"/>
              <a:chExt cx="4339742" cy="2928084"/>
            </a:xfrm>
          </p:grpSpPr>
          <p:sp>
            <p:nvSpPr>
              <p:cNvPr id="6" name="Freeform: Shape 5">
                <a:extLst>
                  <a:ext uri="{FF2B5EF4-FFF2-40B4-BE49-F238E27FC236}">
                    <a16:creationId xmlns:a16="http://schemas.microsoft.com/office/drawing/2014/main" id="{FEE6D981-D007-A410-86C5-291F2A3BC753}"/>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F341C1E0-AB9D-C0F2-9192-C39B11E74C0C}"/>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8" name="TextBox 7">
                <a:extLst>
                  <a:ext uri="{FF2B5EF4-FFF2-40B4-BE49-F238E27FC236}">
                    <a16:creationId xmlns:a16="http://schemas.microsoft.com/office/drawing/2014/main" id="{2B6FC124-2113-9135-8B70-F90A681554BE}"/>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pic>
          <p:nvPicPr>
            <p:cNvPr id="5" name="Picture 4">
              <a:extLst>
                <a:ext uri="{FF2B5EF4-FFF2-40B4-BE49-F238E27FC236}">
                  <a16:creationId xmlns:a16="http://schemas.microsoft.com/office/drawing/2014/main" id="{0FD415DE-B753-DBBE-DB37-AB73621CB37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568989" y="2721062"/>
              <a:ext cx="1848108" cy="1662094"/>
            </a:xfrm>
            <a:prstGeom prst="rect">
              <a:avLst/>
            </a:prstGeom>
          </p:spPr>
        </p:pic>
      </p:grpSp>
    </p:spTree>
    <p:extLst>
      <p:ext uri="{BB962C8B-B14F-4D97-AF65-F5344CB8AC3E}">
        <p14:creationId xmlns:p14="http://schemas.microsoft.com/office/powerpoint/2010/main" val="36673452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5"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9.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0.png"/><Relationship Id="rId7" Type="http://schemas.openxmlformats.org/officeDocument/2006/relationships/image" Target="../media/image35.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11.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8.gif"/><Relationship Id="rId5" Type="http://schemas.openxmlformats.org/officeDocument/2006/relationships/image" Target="../media/image1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5.sv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40.sv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0.png"/><Relationship Id="rId7" Type="http://schemas.openxmlformats.org/officeDocument/2006/relationships/image" Target="../media/image43.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11.png"/><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audio" Target="../media/audio2.wav"/><Relationship Id="rId3" Type="http://schemas.openxmlformats.org/officeDocument/2006/relationships/image" Target="../media/image10.jpeg"/><Relationship Id="rId7" Type="http://schemas.openxmlformats.org/officeDocument/2006/relationships/image" Target="../media/image43.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11.png"/><Relationship Id="rId10" Type="http://schemas.openxmlformats.org/officeDocument/2006/relationships/image" Target="../media/image48.svg"/><Relationship Id="rId4" Type="http://schemas.openxmlformats.org/officeDocument/2006/relationships/image" Target="../media/image30.pn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sv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22.png"/><Relationship Id="rId4" Type="http://schemas.openxmlformats.org/officeDocument/2006/relationships/image" Target="../media/image19.svg"/></Relationships>
</file>

<file path=ppt/slides/_rels/slide18.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10.jpeg"/><Relationship Id="rId7"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11.png"/><Relationship Id="rId10" Type="http://schemas.openxmlformats.org/officeDocument/2006/relationships/image" Target="../media/image53.svg"/><Relationship Id="rId4" Type="http://schemas.openxmlformats.org/officeDocument/2006/relationships/image" Target="../media/image30.png"/><Relationship Id="rId9"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10.jpeg"/><Relationship Id="rId7"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11.png"/><Relationship Id="rId10" Type="http://schemas.openxmlformats.org/officeDocument/2006/relationships/image" Target="../media/image55.svg"/><Relationship Id="rId4" Type="http://schemas.openxmlformats.org/officeDocument/2006/relationships/image" Target="../media/image30.png"/><Relationship Id="rId9"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13.sv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0.jpeg"/><Relationship Id="rId7" Type="http://schemas.openxmlformats.org/officeDocument/2006/relationships/image" Target="../media/image53.sv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49.png"/><Relationship Id="rId4" Type="http://schemas.openxmlformats.org/officeDocument/2006/relationships/image" Target="../media/image30.png"/><Relationship Id="rId9"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0.jpeg"/><Relationship Id="rId7" Type="http://schemas.openxmlformats.org/officeDocument/2006/relationships/image" Target="../media/image53.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11.png"/><Relationship Id="rId10" Type="http://schemas.openxmlformats.org/officeDocument/2006/relationships/image" Target="../media/image57.png"/><Relationship Id="rId4" Type="http://schemas.openxmlformats.org/officeDocument/2006/relationships/image" Target="../media/image30.png"/><Relationship Id="rId9" Type="http://schemas.openxmlformats.org/officeDocument/2006/relationships/image" Target="../media/image55.svg"/></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0.jpeg"/><Relationship Id="rId7" Type="http://schemas.openxmlformats.org/officeDocument/2006/relationships/image" Target="../media/image53.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11.png"/><Relationship Id="rId10" Type="http://schemas.openxmlformats.org/officeDocument/2006/relationships/image" Target="../media/image55.svg"/><Relationship Id="rId4" Type="http://schemas.openxmlformats.org/officeDocument/2006/relationships/image" Target="../media/image30.png"/><Relationship Id="rId9"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jpeg"/><Relationship Id="rId7" Type="http://schemas.openxmlformats.org/officeDocument/2006/relationships/image" Target="../media/image53.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49.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10.jpe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11.png"/><Relationship Id="rId10" Type="http://schemas.openxmlformats.org/officeDocument/2006/relationships/image" Target="../media/image55.svg"/><Relationship Id="rId4" Type="http://schemas.openxmlformats.org/officeDocument/2006/relationships/image" Target="../media/image30.png"/><Relationship Id="rId9" Type="http://schemas.openxmlformats.org/officeDocument/2006/relationships/image" Target="../media/image54.png"/></Relationships>
</file>

<file path=ppt/slides/_rels/slide2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jpeg"/><Relationship Id="rId7" Type="http://schemas.openxmlformats.org/officeDocument/2006/relationships/image" Target="../media/image53.sv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49.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0.png"/><Relationship Id="rId7" Type="http://schemas.openxmlformats.org/officeDocument/2006/relationships/image" Target="../media/image61.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11.png"/><Relationship Id="rId9" Type="http://schemas.openxmlformats.org/officeDocument/2006/relationships/image" Target="../media/image29.sv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9.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Layout" Target="../slideLayouts/slideLayout6.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9.sv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49.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9.sv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49.pn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9.sv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49.pn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30.png"/><Relationship Id="rId7" Type="http://schemas.openxmlformats.org/officeDocument/2006/relationships/image" Target="../media/image64.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sv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22.png"/><Relationship Id="rId4" Type="http://schemas.openxmlformats.org/officeDocument/2006/relationships/image" Target="../media/image19.sv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sv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22.png"/><Relationship Id="rId4" Type="http://schemas.openxmlformats.org/officeDocument/2006/relationships/image" Target="../media/image19.svg"/></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8.gif"/><Relationship Id="rId5" Type="http://schemas.openxmlformats.org/officeDocument/2006/relationships/image" Target="../media/image11.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30.png"/><Relationship Id="rId7" Type="http://schemas.openxmlformats.org/officeDocument/2006/relationships/image" Target="../media/image45.png"/><Relationship Id="rId12" Type="http://schemas.openxmlformats.org/officeDocument/2006/relationships/image" Target="../media/image44.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34.svg"/><Relationship Id="rId11" Type="http://schemas.openxmlformats.org/officeDocument/2006/relationships/image" Target="../media/image43.png"/><Relationship Id="rId5" Type="http://schemas.openxmlformats.org/officeDocument/2006/relationships/image" Target="../media/image33.png"/><Relationship Id="rId10" Type="http://schemas.openxmlformats.org/officeDocument/2006/relationships/image" Target="../media/image42.png"/><Relationship Id="rId4" Type="http://schemas.openxmlformats.org/officeDocument/2006/relationships/image" Target="../media/image11.png"/><Relationship Id="rId9" Type="http://schemas.openxmlformats.org/officeDocument/2006/relationships/image" Target="../media/image41.png"/></Relationships>
</file>

<file path=ppt/slides/_rels/slide3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audio" Target="../media/audio2.wav"/><Relationship Id="rId3" Type="http://schemas.openxmlformats.org/officeDocument/2006/relationships/image" Target="../media/image10.jpeg"/><Relationship Id="rId7" Type="http://schemas.openxmlformats.org/officeDocument/2006/relationships/image" Target="../media/image34.svg"/><Relationship Id="rId12" Type="http://schemas.openxmlformats.org/officeDocument/2006/relationships/image" Target="../media/image48.sv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47.png"/><Relationship Id="rId5" Type="http://schemas.openxmlformats.org/officeDocument/2006/relationships/image" Target="../media/image11.png"/><Relationship Id="rId10" Type="http://schemas.openxmlformats.org/officeDocument/2006/relationships/image" Target="../media/image44.png"/><Relationship Id="rId4" Type="http://schemas.openxmlformats.org/officeDocument/2006/relationships/image" Target="../media/image30.png"/><Relationship Id="rId9"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Layout" Target="../slideLayouts/slideLayout6.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4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9.xml"/><Relationship Id="rId7"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png"/><Relationship Id="rId9" Type="http://schemas.openxmlformats.org/officeDocument/2006/relationships/image" Target="../media/image71.wmf"/></Relationships>
</file>

<file path=ppt/slides/_rels/slide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9.emf"/><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0.jpe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sv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22.png"/><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C85CA-F0B5-FF0D-E9CA-7C4C217ED3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00" y="0"/>
            <a:ext cx="12192000" cy="6858000"/>
          </a:xfrm>
          <a:prstGeom prst="rect">
            <a:avLst/>
          </a:prstGeom>
        </p:spPr>
      </p:pic>
      <p:pic>
        <p:nvPicPr>
          <p:cNvPr id="3" name="Picture 2">
            <a:extLst>
              <a:ext uri="{FF2B5EF4-FFF2-40B4-BE49-F238E27FC236}">
                <a16:creationId xmlns:a16="http://schemas.microsoft.com/office/drawing/2014/main" id="{917E083E-34F8-E4A0-FBB7-65E46E39A09E}"/>
              </a:ext>
            </a:extLst>
          </p:cNvPr>
          <p:cNvPicPr>
            <a:picLocks noChangeAspect="1"/>
          </p:cNvPicPr>
          <p:nvPr/>
        </p:nvPicPr>
        <p:blipFill>
          <a:blip r:embed="rId3"/>
          <a:stretch>
            <a:fillRect/>
          </a:stretch>
        </p:blipFill>
        <p:spPr>
          <a:xfrm>
            <a:off x="8643212" y="2896751"/>
            <a:ext cx="3125065" cy="3827951"/>
          </a:xfrm>
          <a:prstGeom prst="rect">
            <a:avLst/>
          </a:prstGeom>
        </p:spPr>
      </p:pic>
      <p:sp>
        <p:nvSpPr>
          <p:cNvPr id="5" name="TextBox 4">
            <a:extLst>
              <a:ext uri="{FF2B5EF4-FFF2-40B4-BE49-F238E27FC236}">
                <a16:creationId xmlns:a16="http://schemas.microsoft.com/office/drawing/2014/main" id="{A20C7171-2CD9-9D3D-6972-15CAD8ED8E3E}"/>
              </a:ext>
            </a:extLst>
          </p:cNvPr>
          <p:cNvSpPr txBox="1"/>
          <p:nvPr/>
        </p:nvSpPr>
        <p:spPr>
          <a:xfrm>
            <a:off x="2565400" y="2311976"/>
            <a:ext cx="6807200" cy="584775"/>
          </a:xfrm>
          <a:prstGeom prst="rect">
            <a:avLst/>
          </a:prstGeom>
          <a:noFill/>
        </p:spPr>
        <p:txBody>
          <a:bodyPr wrap="square" rtlCol="0">
            <a:spAutoFit/>
          </a:bodyPr>
          <a:lstStyle/>
          <a:p>
            <a:r>
              <a:rPr lang="en-US" sz="3200" b="1">
                <a:solidFill>
                  <a:srgbClr val="FF0000"/>
                </a:solidFill>
              </a:rPr>
              <a:t>GIÁO ÁN ĐƯỢC CHIA SẺ MIỄN PHÍ BỞI</a:t>
            </a:r>
          </a:p>
        </p:txBody>
      </p:sp>
      <p:sp>
        <p:nvSpPr>
          <p:cNvPr id="6" name="TextBox 5">
            <a:extLst>
              <a:ext uri="{FF2B5EF4-FFF2-40B4-BE49-F238E27FC236}">
                <a16:creationId xmlns:a16="http://schemas.microsoft.com/office/drawing/2014/main" id="{4256E7CA-3B78-E3F1-0018-0868A8FA104B}"/>
              </a:ext>
            </a:extLst>
          </p:cNvPr>
          <p:cNvSpPr txBox="1"/>
          <p:nvPr/>
        </p:nvSpPr>
        <p:spPr>
          <a:xfrm>
            <a:off x="2476500" y="3035876"/>
            <a:ext cx="6807200" cy="584775"/>
          </a:xfrm>
          <a:prstGeom prst="rect">
            <a:avLst/>
          </a:prstGeom>
          <a:noFill/>
        </p:spPr>
        <p:txBody>
          <a:bodyPr wrap="square" rtlCol="0">
            <a:spAutoFit/>
          </a:bodyPr>
          <a:lstStyle/>
          <a:p>
            <a:r>
              <a:rPr lang="en-US" sz="3200">
                <a:solidFill>
                  <a:srgbClr val="FF0000"/>
                </a:solidFill>
              </a:rPr>
              <a:t>WWW.HANHTRANGGIAOVIEN.COM</a:t>
            </a:r>
          </a:p>
        </p:txBody>
      </p:sp>
      <p:graphicFrame>
        <p:nvGraphicFramePr>
          <p:cNvPr id="7" name="Object 6">
            <a:extLst>
              <a:ext uri="{FF2B5EF4-FFF2-40B4-BE49-F238E27FC236}">
                <a16:creationId xmlns:a16="http://schemas.microsoft.com/office/drawing/2014/main" id="{265FEA91-E376-A8F8-A3CB-E25F5B92910B}"/>
              </a:ext>
            </a:extLst>
          </p:cNvPr>
          <p:cNvGraphicFramePr>
            <a:graphicFrameLocks noChangeAspect="1"/>
          </p:cNvGraphicFramePr>
          <p:nvPr/>
        </p:nvGraphicFramePr>
        <p:xfrm>
          <a:off x="25400" y="120100"/>
          <a:ext cx="12192000" cy="7399820"/>
        </p:xfrm>
        <a:graphic>
          <a:graphicData uri="http://schemas.openxmlformats.org/presentationml/2006/ole">
            <mc:AlternateContent xmlns:mc="http://schemas.openxmlformats.org/markup-compatibility/2006">
              <mc:Choice xmlns:v="urn:schemas-microsoft-com:vml" Requires="v">
                <p:oleObj name="Acrobat Document" r:id="rId4" imgW="9143596" imgH="5143342" progId="Acrobat.Document.DC">
                  <p:embed/>
                </p:oleObj>
              </mc:Choice>
              <mc:Fallback>
                <p:oleObj name="Acrobat Document" r:id="rId4" imgW="9143596" imgH="5143342" progId="Acrobat.Document.DC">
                  <p:embed/>
                  <p:pic>
                    <p:nvPicPr>
                      <p:cNvPr id="7" name="Object 6">
                        <a:extLst>
                          <a:ext uri="{FF2B5EF4-FFF2-40B4-BE49-F238E27FC236}">
                            <a16:creationId xmlns:a16="http://schemas.microsoft.com/office/drawing/2014/main" id="{265FEA91-E376-A8F8-A3CB-E25F5B92910B}"/>
                          </a:ext>
                        </a:extLst>
                      </p:cNvPr>
                      <p:cNvPicPr/>
                      <p:nvPr/>
                    </p:nvPicPr>
                    <p:blipFill>
                      <a:blip r:embed="rId5"/>
                      <a:stretch>
                        <a:fillRect/>
                      </a:stretch>
                    </p:blipFill>
                    <p:spPr>
                      <a:xfrm>
                        <a:off x="25400" y="120100"/>
                        <a:ext cx="12192000" cy="7399820"/>
                      </a:xfrm>
                      <a:prstGeom prst="rect">
                        <a:avLst/>
                      </a:prstGeom>
                    </p:spPr>
                  </p:pic>
                </p:oleObj>
              </mc:Fallback>
            </mc:AlternateContent>
          </a:graphicData>
        </a:graphic>
      </p:graphicFrame>
      <p:grpSp>
        <p:nvGrpSpPr>
          <p:cNvPr id="12" name="Group 11">
            <a:extLst>
              <a:ext uri="{FF2B5EF4-FFF2-40B4-BE49-F238E27FC236}">
                <a16:creationId xmlns:a16="http://schemas.microsoft.com/office/drawing/2014/main" id="{15B4267C-93DF-E158-3930-07DFB6AA78BA}"/>
              </a:ext>
            </a:extLst>
          </p:cNvPr>
          <p:cNvGrpSpPr/>
          <p:nvPr/>
        </p:nvGrpSpPr>
        <p:grpSpPr>
          <a:xfrm>
            <a:off x="7033846" y="2402656"/>
            <a:ext cx="4270421" cy="2157739"/>
            <a:chOff x="5519825" y="2343130"/>
            <a:chExt cx="3958661" cy="2501825"/>
          </a:xfrm>
        </p:grpSpPr>
        <p:grpSp>
          <p:nvGrpSpPr>
            <p:cNvPr id="13" name="Group 12">
              <a:extLst>
                <a:ext uri="{FF2B5EF4-FFF2-40B4-BE49-F238E27FC236}">
                  <a16:creationId xmlns:a16="http://schemas.microsoft.com/office/drawing/2014/main" id="{52BFD5CF-FA3D-32AB-4231-DFE02DBAD383}"/>
                </a:ext>
              </a:extLst>
            </p:cNvPr>
            <p:cNvGrpSpPr/>
            <p:nvPr userDrawn="1"/>
          </p:nvGrpSpPr>
          <p:grpSpPr>
            <a:xfrm>
              <a:off x="5519825" y="2343130"/>
              <a:ext cx="3958661" cy="2501825"/>
              <a:chOff x="6278216" y="1917262"/>
              <a:chExt cx="4339742" cy="2928084"/>
            </a:xfrm>
          </p:grpSpPr>
          <p:sp>
            <p:nvSpPr>
              <p:cNvPr id="15" name="Freeform: Shape 14">
                <a:extLst>
                  <a:ext uri="{FF2B5EF4-FFF2-40B4-BE49-F238E27FC236}">
                    <a16:creationId xmlns:a16="http://schemas.microsoft.com/office/drawing/2014/main" id="{290656EE-A678-7C22-6623-42AFF1265146}"/>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TextBox 15">
                <a:extLst>
                  <a:ext uri="{FF2B5EF4-FFF2-40B4-BE49-F238E27FC236}">
                    <a16:creationId xmlns:a16="http://schemas.microsoft.com/office/drawing/2014/main" id="{3E347B24-4801-60FB-D1DC-410BE22A4E66}"/>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17" name="TextBox 16">
                <a:extLst>
                  <a:ext uri="{FF2B5EF4-FFF2-40B4-BE49-F238E27FC236}">
                    <a16:creationId xmlns:a16="http://schemas.microsoft.com/office/drawing/2014/main" id="{2298AF75-77C9-BF16-8193-FFF4F2543C99}"/>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pic>
          <p:nvPicPr>
            <p:cNvPr id="14" name="Picture 13">
              <a:extLst>
                <a:ext uri="{FF2B5EF4-FFF2-40B4-BE49-F238E27FC236}">
                  <a16:creationId xmlns:a16="http://schemas.microsoft.com/office/drawing/2014/main" id="{046E759C-CF83-A4C3-C1EC-D8A7BBA6E0C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568989" y="2721062"/>
              <a:ext cx="1848108" cy="1662094"/>
            </a:xfrm>
            <a:prstGeom prst="rect">
              <a:avLst/>
            </a:prstGeom>
          </p:spPr>
        </p:pic>
      </p:grpSp>
    </p:spTree>
    <p:extLst>
      <p:ext uri="{BB962C8B-B14F-4D97-AF65-F5344CB8AC3E}">
        <p14:creationId xmlns:p14="http://schemas.microsoft.com/office/powerpoint/2010/main" val="66026013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3" name="Picture 6">
            <a:extLst>
              <a:ext uri="{FF2B5EF4-FFF2-40B4-BE49-F238E27FC236}">
                <a16:creationId xmlns:a16="http://schemas.microsoft.com/office/drawing/2014/main" id="{C742B2BB-34FE-C9FA-975C-BBFF1F78EA8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11871" y="226320"/>
            <a:ext cx="6305099" cy="1692632"/>
          </a:xfrm>
          <a:prstGeom prst="rect">
            <a:avLst/>
          </a:prstGeom>
        </p:spPr>
      </p:pic>
      <p:sp>
        <p:nvSpPr>
          <p:cNvPr id="4" name="TextBox 3">
            <a:extLst>
              <a:ext uri="{FF2B5EF4-FFF2-40B4-BE49-F238E27FC236}">
                <a16:creationId xmlns:a16="http://schemas.microsoft.com/office/drawing/2014/main" id="{8F8AE6FF-7B83-3F21-F370-8CB521FA05FB}"/>
              </a:ext>
            </a:extLst>
          </p:cNvPr>
          <p:cNvSpPr txBox="1"/>
          <p:nvPr/>
        </p:nvSpPr>
        <p:spPr>
          <a:xfrm>
            <a:off x="4178545" y="488158"/>
            <a:ext cx="657594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8575">
                  <a:solidFill>
                    <a:prstClr val="black"/>
                  </a:solidFill>
                </a:ln>
                <a:solidFill>
                  <a:prstClr val="white"/>
                </a:solidFill>
                <a:effectLst/>
                <a:uLnTx/>
                <a:uFillTx/>
                <a:latin typeface="UTM Cookies" panose="02040603050506020204" pitchFamily="18" charset="0"/>
                <a:ea typeface="+mn-ea"/>
                <a:cs typeface="+mn-cs"/>
              </a:rPr>
              <a:t>ĐỌC MẪU</a:t>
            </a:r>
          </a:p>
        </p:txBody>
      </p:sp>
      <p:grpSp>
        <p:nvGrpSpPr>
          <p:cNvPr id="22" name="Group 21">
            <a:extLst>
              <a:ext uri="{FF2B5EF4-FFF2-40B4-BE49-F238E27FC236}">
                <a16:creationId xmlns:a16="http://schemas.microsoft.com/office/drawing/2014/main" id="{9EFC64D9-672C-2636-84A3-D0613BFDB086}"/>
              </a:ext>
            </a:extLst>
          </p:cNvPr>
          <p:cNvGrpSpPr/>
          <p:nvPr/>
        </p:nvGrpSpPr>
        <p:grpSpPr>
          <a:xfrm>
            <a:off x="1017838" y="2045157"/>
            <a:ext cx="3977007" cy="1636095"/>
            <a:chOff x="139959" y="1387023"/>
            <a:chExt cx="3977007" cy="1636095"/>
          </a:xfrm>
        </p:grpSpPr>
        <p:sp>
          <p:nvSpPr>
            <p:cNvPr id="23" name="Rectangle: Rounded Corners 22">
              <a:extLst>
                <a:ext uri="{FF2B5EF4-FFF2-40B4-BE49-F238E27FC236}">
                  <a16:creationId xmlns:a16="http://schemas.microsoft.com/office/drawing/2014/main" id="{8D5A0D38-F6E6-D3D1-248C-516F5009150B}"/>
                </a:ext>
              </a:extLst>
            </p:cNvPr>
            <p:cNvSpPr/>
            <p:nvPr/>
          </p:nvSpPr>
          <p:spPr>
            <a:xfrm>
              <a:off x="456732" y="1858431"/>
              <a:ext cx="3660234" cy="1164687"/>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UTM Duepuntozero" panose="02040603050506020204" pitchFamily="18" charset="0"/>
                  <a:ea typeface="+mn-ea"/>
                  <a:cs typeface="+mn-cs"/>
                </a:rPr>
                <a:t>Mắt</a:t>
              </a:r>
              <a:r>
                <a:rPr kumimoji="0" lang="en-US" sz="6600" b="1" i="0" u="none" strike="noStrike" kern="1200" cap="none" spc="0" normalizeH="0" baseline="0" noProof="0" dirty="0">
                  <a:ln>
                    <a:noFill/>
                  </a:ln>
                  <a:solidFill>
                    <a:srgbClr val="FF0000"/>
                  </a:solidFill>
                  <a:effectLst/>
                  <a:uLnTx/>
                  <a:uFillTx/>
                  <a:latin typeface="UTM Duepuntozero" panose="02040603050506020204" pitchFamily="18" charset="0"/>
                  <a:ea typeface="+mn-ea"/>
                  <a:cs typeface="+mn-cs"/>
                </a:rPr>
                <a:t> </a:t>
              </a:r>
              <a:r>
                <a:rPr kumimoji="0" lang="en-US" sz="6600" b="1" i="0" u="none" strike="noStrike" kern="1200" cap="none" spc="0" normalizeH="0" baseline="0" noProof="0" dirty="0" err="1">
                  <a:ln>
                    <a:noFill/>
                  </a:ln>
                  <a:solidFill>
                    <a:srgbClr val="FF0000"/>
                  </a:solidFill>
                  <a:effectLst/>
                  <a:uLnTx/>
                  <a:uFillTx/>
                  <a:latin typeface="UTM Duepuntozero" panose="02040603050506020204" pitchFamily="18" charset="0"/>
                  <a:ea typeface="+mn-ea"/>
                  <a:cs typeface="+mn-cs"/>
                </a:rPr>
                <a:t>dõi</a:t>
              </a:r>
              <a:endParaRPr kumimoji="0" lang="en-US" sz="6600" b="1" i="0" u="none" strike="noStrike" kern="1200" cap="none" spc="0" normalizeH="0" baseline="0" noProof="0" dirty="0">
                <a:ln>
                  <a:noFill/>
                </a:ln>
                <a:solidFill>
                  <a:srgbClr val="FF0000"/>
                </a:solidFill>
                <a:effectLst/>
                <a:uLnTx/>
                <a:uFillTx/>
                <a:latin typeface="UTM Duepuntozero" panose="02040603050506020204" pitchFamily="18" charset="0"/>
                <a:ea typeface="+mn-ea"/>
                <a:cs typeface="+mn-cs"/>
              </a:endParaRPr>
            </a:p>
          </p:txBody>
        </p:sp>
        <p:pic>
          <p:nvPicPr>
            <p:cNvPr id="30" name="Picture 29">
              <a:extLst>
                <a:ext uri="{FF2B5EF4-FFF2-40B4-BE49-F238E27FC236}">
                  <a16:creationId xmlns:a16="http://schemas.microsoft.com/office/drawing/2014/main" id="{7F00543C-A569-F7D3-82F2-7C2E2E84A225}"/>
                </a:ext>
              </a:extLst>
            </p:cNvPr>
            <p:cNvPicPr>
              <a:picLocks noChangeAspect="1"/>
            </p:cNvPicPr>
            <p:nvPr/>
          </p:nvPicPr>
          <p:blipFill>
            <a:blip r:embed="rId7"/>
            <a:stretch>
              <a:fillRect/>
            </a:stretch>
          </p:blipFill>
          <p:spPr>
            <a:xfrm>
              <a:off x="139959" y="1387023"/>
              <a:ext cx="947057" cy="947057"/>
            </a:xfrm>
            <a:prstGeom prst="rect">
              <a:avLst/>
            </a:prstGeom>
          </p:spPr>
        </p:pic>
      </p:grpSp>
      <p:grpSp>
        <p:nvGrpSpPr>
          <p:cNvPr id="31" name="Group 30">
            <a:extLst>
              <a:ext uri="{FF2B5EF4-FFF2-40B4-BE49-F238E27FC236}">
                <a16:creationId xmlns:a16="http://schemas.microsoft.com/office/drawing/2014/main" id="{9F2BC7A6-8B16-814C-7580-BE12FBA97A1F}"/>
              </a:ext>
            </a:extLst>
          </p:cNvPr>
          <p:cNvGrpSpPr/>
          <p:nvPr/>
        </p:nvGrpSpPr>
        <p:grpSpPr>
          <a:xfrm>
            <a:off x="3979497" y="4095794"/>
            <a:ext cx="4156697" cy="1559458"/>
            <a:chOff x="4424729" y="3902060"/>
            <a:chExt cx="4156697" cy="1559458"/>
          </a:xfrm>
        </p:grpSpPr>
        <p:sp>
          <p:nvSpPr>
            <p:cNvPr id="32" name="Rectangle: Rounded Corners 31">
              <a:extLst>
                <a:ext uri="{FF2B5EF4-FFF2-40B4-BE49-F238E27FC236}">
                  <a16:creationId xmlns:a16="http://schemas.microsoft.com/office/drawing/2014/main" id="{7E1354D9-A3A5-7DA6-E815-EB5EE9EB7F32}"/>
                </a:ext>
              </a:extLst>
            </p:cNvPr>
            <p:cNvSpPr/>
            <p:nvPr/>
          </p:nvSpPr>
          <p:spPr>
            <a:xfrm>
              <a:off x="4966528" y="4335442"/>
              <a:ext cx="3614898" cy="1126076"/>
            </a:xfrm>
            <a:custGeom>
              <a:avLst/>
              <a:gdLst>
                <a:gd name="connsiteX0" fmla="*/ 0 w 3614898"/>
                <a:gd name="connsiteY0" fmla="*/ 274999 h 1126076"/>
                <a:gd name="connsiteX1" fmla="*/ 274999 w 3614898"/>
                <a:gd name="connsiteY1" fmla="*/ 0 h 1126076"/>
                <a:gd name="connsiteX2" fmla="*/ 3339899 w 3614898"/>
                <a:gd name="connsiteY2" fmla="*/ 0 h 1126076"/>
                <a:gd name="connsiteX3" fmla="*/ 3614898 w 3614898"/>
                <a:gd name="connsiteY3" fmla="*/ 274999 h 1126076"/>
                <a:gd name="connsiteX4" fmla="*/ 3614898 w 3614898"/>
                <a:gd name="connsiteY4" fmla="*/ 851077 h 1126076"/>
                <a:gd name="connsiteX5" fmla="*/ 3339899 w 3614898"/>
                <a:gd name="connsiteY5" fmla="*/ 1126076 h 1126076"/>
                <a:gd name="connsiteX6" fmla="*/ 274999 w 3614898"/>
                <a:gd name="connsiteY6" fmla="*/ 1126076 h 1126076"/>
                <a:gd name="connsiteX7" fmla="*/ 0 w 3614898"/>
                <a:gd name="connsiteY7" fmla="*/ 851077 h 1126076"/>
                <a:gd name="connsiteX8" fmla="*/ 0 w 3614898"/>
                <a:gd name="connsiteY8" fmla="*/ 274999 h 11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4898" h="1126076" fill="none" extrusionOk="0">
                  <a:moveTo>
                    <a:pt x="0" y="274999"/>
                  </a:moveTo>
                  <a:cubicBezTo>
                    <a:pt x="-7555" y="149596"/>
                    <a:pt x="98552" y="-16511"/>
                    <a:pt x="274999" y="0"/>
                  </a:cubicBezTo>
                  <a:cubicBezTo>
                    <a:pt x="734548" y="-35273"/>
                    <a:pt x="2243479" y="-144294"/>
                    <a:pt x="3339899" y="0"/>
                  </a:cubicBezTo>
                  <a:cubicBezTo>
                    <a:pt x="3497567" y="1762"/>
                    <a:pt x="3596883" y="107932"/>
                    <a:pt x="3614898" y="274999"/>
                  </a:cubicBezTo>
                  <a:cubicBezTo>
                    <a:pt x="3576903" y="365506"/>
                    <a:pt x="3592057" y="654701"/>
                    <a:pt x="3614898" y="851077"/>
                  </a:cubicBezTo>
                  <a:cubicBezTo>
                    <a:pt x="3631868" y="990122"/>
                    <a:pt x="3508518" y="1107927"/>
                    <a:pt x="3339899" y="1126076"/>
                  </a:cubicBezTo>
                  <a:cubicBezTo>
                    <a:pt x="1950607" y="1203601"/>
                    <a:pt x="1333958" y="1082373"/>
                    <a:pt x="274999" y="1126076"/>
                  </a:cubicBezTo>
                  <a:cubicBezTo>
                    <a:pt x="113255" y="1123342"/>
                    <a:pt x="-26122" y="1002598"/>
                    <a:pt x="0" y="851077"/>
                  </a:cubicBezTo>
                  <a:cubicBezTo>
                    <a:pt x="-36478" y="680719"/>
                    <a:pt x="25806" y="409878"/>
                    <a:pt x="0" y="274999"/>
                  </a:cubicBezTo>
                  <a:close/>
                </a:path>
                <a:path w="3614898" h="1126076" stroke="0" extrusionOk="0">
                  <a:moveTo>
                    <a:pt x="0" y="274999"/>
                  </a:moveTo>
                  <a:cubicBezTo>
                    <a:pt x="-6350" y="101179"/>
                    <a:pt x="120138" y="2416"/>
                    <a:pt x="274999" y="0"/>
                  </a:cubicBezTo>
                  <a:cubicBezTo>
                    <a:pt x="1747476" y="-95379"/>
                    <a:pt x="2309885" y="58096"/>
                    <a:pt x="3339899" y="0"/>
                  </a:cubicBezTo>
                  <a:cubicBezTo>
                    <a:pt x="3477796" y="-9842"/>
                    <a:pt x="3605602" y="116440"/>
                    <a:pt x="3614898" y="274999"/>
                  </a:cubicBezTo>
                  <a:cubicBezTo>
                    <a:pt x="3621799" y="532910"/>
                    <a:pt x="3622124" y="608322"/>
                    <a:pt x="3614898" y="851077"/>
                  </a:cubicBezTo>
                  <a:cubicBezTo>
                    <a:pt x="3630236" y="984724"/>
                    <a:pt x="3482343" y="1116678"/>
                    <a:pt x="3339899" y="1126076"/>
                  </a:cubicBezTo>
                  <a:cubicBezTo>
                    <a:pt x="2396727" y="1066170"/>
                    <a:pt x="1334507" y="1208590"/>
                    <a:pt x="274999" y="1126076"/>
                  </a:cubicBezTo>
                  <a:cubicBezTo>
                    <a:pt x="116919" y="1127609"/>
                    <a:pt x="-7695" y="1010764"/>
                    <a:pt x="0" y="851077"/>
                  </a:cubicBezTo>
                  <a:cubicBezTo>
                    <a:pt x="-14890" y="736739"/>
                    <a:pt x="26940" y="522762"/>
                    <a:pt x="0" y="274999"/>
                  </a:cubicBezTo>
                  <a:close/>
                </a:path>
              </a:pathLst>
            </a:custGeom>
            <a:solidFill>
              <a:schemeClr val="bg1">
                <a:alpha val="82000"/>
              </a:schemeClr>
            </a:solidFill>
            <a:ln w="28575">
              <a:solidFill>
                <a:srgbClr val="00B05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8000"/>
                  </a:solidFill>
                  <a:effectLst/>
                  <a:uLnTx/>
                  <a:uFillTx/>
                  <a:latin typeface="UTM Duepuntozero" panose="02040603050506020204" pitchFamily="18" charset="0"/>
                  <a:ea typeface="+mn-ea"/>
                  <a:cs typeface="+mn-cs"/>
                </a:rPr>
                <a:t>Tai </a:t>
              </a:r>
              <a:r>
                <a:rPr kumimoji="0" lang="en-US" sz="6600" b="1" i="0" u="none" strike="noStrike" kern="1200" cap="none" spc="0" normalizeH="0" baseline="0" noProof="0" dirty="0" err="1">
                  <a:ln>
                    <a:noFill/>
                  </a:ln>
                  <a:solidFill>
                    <a:srgbClr val="008000"/>
                  </a:solidFill>
                  <a:effectLst/>
                  <a:uLnTx/>
                  <a:uFillTx/>
                  <a:latin typeface="UTM Duepuntozero" panose="02040603050506020204" pitchFamily="18" charset="0"/>
                  <a:ea typeface="+mn-ea"/>
                  <a:cs typeface="+mn-cs"/>
                </a:rPr>
                <a:t>nghe</a:t>
              </a:r>
              <a:endParaRPr kumimoji="0" lang="en-US" sz="6600" b="1" i="0" u="none" strike="noStrike" kern="1200" cap="none" spc="0" normalizeH="0" baseline="0" noProof="0" dirty="0">
                <a:ln>
                  <a:noFill/>
                </a:ln>
                <a:solidFill>
                  <a:srgbClr val="008000"/>
                </a:solidFill>
                <a:effectLst/>
                <a:uLnTx/>
                <a:uFillTx/>
                <a:latin typeface="UTM Duepuntozero" panose="02040603050506020204" pitchFamily="18" charset="0"/>
                <a:ea typeface="+mn-ea"/>
                <a:cs typeface="+mn-cs"/>
              </a:endParaRPr>
            </a:p>
          </p:txBody>
        </p:sp>
        <p:pic>
          <p:nvPicPr>
            <p:cNvPr id="35" name="Picture 34">
              <a:extLst>
                <a:ext uri="{FF2B5EF4-FFF2-40B4-BE49-F238E27FC236}">
                  <a16:creationId xmlns:a16="http://schemas.microsoft.com/office/drawing/2014/main" id="{A5A0CCBF-67E2-4DDA-706A-805492823DF6}"/>
                </a:ext>
              </a:extLst>
            </p:cNvPr>
            <p:cNvPicPr>
              <a:picLocks noChangeAspect="1"/>
            </p:cNvPicPr>
            <p:nvPr/>
          </p:nvPicPr>
          <p:blipFill>
            <a:blip r:embed="rId8"/>
            <a:stretch>
              <a:fillRect/>
            </a:stretch>
          </p:blipFill>
          <p:spPr>
            <a:xfrm>
              <a:off x="4424729" y="3902060"/>
              <a:ext cx="1083597" cy="1083597"/>
            </a:xfrm>
            <a:prstGeom prst="rect">
              <a:avLst/>
            </a:prstGeom>
          </p:spPr>
        </p:pic>
      </p:grpSp>
      <p:grpSp>
        <p:nvGrpSpPr>
          <p:cNvPr id="36" name="Group 35">
            <a:extLst>
              <a:ext uri="{FF2B5EF4-FFF2-40B4-BE49-F238E27FC236}">
                <a16:creationId xmlns:a16="http://schemas.microsoft.com/office/drawing/2014/main" id="{B938420C-704B-4F5D-1B4A-43D3B33250F5}"/>
              </a:ext>
            </a:extLst>
          </p:cNvPr>
          <p:cNvGrpSpPr/>
          <p:nvPr/>
        </p:nvGrpSpPr>
        <p:grpSpPr>
          <a:xfrm>
            <a:off x="6601841" y="2145272"/>
            <a:ext cx="4257145" cy="1502348"/>
            <a:chOff x="8110962" y="1828720"/>
            <a:chExt cx="3920646" cy="1371679"/>
          </a:xfrm>
        </p:grpSpPr>
        <p:sp>
          <p:nvSpPr>
            <p:cNvPr id="37" name="Rectangle: Rounded Corners 36">
              <a:extLst>
                <a:ext uri="{FF2B5EF4-FFF2-40B4-BE49-F238E27FC236}">
                  <a16:creationId xmlns:a16="http://schemas.microsoft.com/office/drawing/2014/main" id="{D9C591CC-B4C8-0722-0ACB-CA8C76CB93EF}"/>
                </a:ext>
              </a:extLst>
            </p:cNvPr>
            <p:cNvSpPr/>
            <p:nvPr/>
          </p:nvSpPr>
          <p:spPr>
            <a:xfrm>
              <a:off x="8584491" y="2060420"/>
              <a:ext cx="3447117" cy="1139979"/>
            </a:xfrm>
            <a:custGeom>
              <a:avLst/>
              <a:gdLst>
                <a:gd name="connsiteX0" fmla="*/ 0 w 3447117"/>
                <a:gd name="connsiteY0" fmla="*/ 278394 h 1139979"/>
                <a:gd name="connsiteX1" fmla="*/ 278394 w 3447117"/>
                <a:gd name="connsiteY1" fmla="*/ 0 h 1139979"/>
                <a:gd name="connsiteX2" fmla="*/ 3168723 w 3447117"/>
                <a:gd name="connsiteY2" fmla="*/ 0 h 1139979"/>
                <a:gd name="connsiteX3" fmla="*/ 3447117 w 3447117"/>
                <a:gd name="connsiteY3" fmla="*/ 278394 h 1139979"/>
                <a:gd name="connsiteX4" fmla="*/ 3447117 w 3447117"/>
                <a:gd name="connsiteY4" fmla="*/ 861585 h 1139979"/>
                <a:gd name="connsiteX5" fmla="*/ 3168723 w 3447117"/>
                <a:gd name="connsiteY5" fmla="*/ 1139979 h 1139979"/>
                <a:gd name="connsiteX6" fmla="*/ 278394 w 3447117"/>
                <a:gd name="connsiteY6" fmla="*/ 1139979 h 1139979"/>
                <a:gd name="connsiteX7" fmla="*/ 0 w 3447117"/>
                <a:gd name="connsiteY7" fmla="*/ 861585 h 1139979"/>
                <a:gd name="connsiteX8" fmla="*/ 0 w 3447117"/>
                <a:gd name="connsiteY8" fmla="*/ 278394 h 113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7117" h="1139979" fill="none" extrusionOk="0">
                  <a:moveTo>
                    <a:pt x="0" y="278394"/>
                  </a:moveTo>
                  <a:cubicBezTo>
                    <a:pt x="-2118" y="132063"/>
                    <a:pt x="102849" y="-14645"/>
                    <a:pt x="278394" y="0"/>
                  </a:cubicBezTo>
                  <a:cubicBezTo>
                    <a:pt x="1471980" y="-35273"/>
                    <a:pt x="2308245" y="-144294"/>
                    <a:pt x="3168723" y="0"/>
                  </a:cubicBezTo>
                  <a:cubicBezTo>
                    <a:pt x="3326098" y="1102"/>
                    <a:pt x="3436154" y="115398"/>
                    <a:pt x="3447117" y="278394"/>
                  </a:cubicBezTo>
                  <a:cubicBezTo>
                    <a:pt x="3496641" y="561610"/>
                    <a:pt x="3481718" y="788852"/>
                    <a:pt x="3447117" y="861585"/>
                  </a:cubicBezTo>
                  <a:cubicBezTo>
                    <a:pt x="3463379" y="1003041"/>
                    <a:pt x="3336218" y="1125082"/>
                    <a:pt x="3168723" y="1139979"/>
                  </a:cubicBezTo>
                  <a:cubicBezTo>
                    <a:pt x="2318161" y="1217504"/>
                    <a:pt x="1700892" y="1096276"/>
                    <a:pt x="278394" y="1139979"/>
                  </a:cubicBezTo>
                  <a:cubicBezTo>
                    <a:pt x="99160" y="1132919"/>
                    <a:pt x="-8530" y="1015221"/>
                    <a:pt x="0" y="861585"/>
                  </a:cubicBezTo>
                  <a:cubicBezTo>
                    <a:pt x="-18567" y="670419"/>
                    <a:pt x="40001" y="507234"/>
                    <a:pt x="0" y="278394"/>
                  </a:cubicBezTo>
                  <a:close/>
                </a:path>
                <a:path w="3447117" h="1139979" stroke="0" extrusionOk="0">
                  <a:moveTo>
                    <a:pt x="0" y="278394"/>
                  </a:moveTo>
                  <a:cubicBezTo>
                    <a:pt x="-7475" y="98811"/>
                    <a:pt x="107557" y="13837"/>
                    <a:pt x="278394" y="0"/>
                  </a:cubicBezTo>
                  <a:cubicBezTo>
                    <a:pt x="1370249" y="-95379"/>
                    <a:pt x="2818167" y="58096"/>
                    <a:pt x="3168723" y="0"/>
                  </a:cubicBezTo>
                  <a:cubicBezTo>
                    <a:pt x="3319522" y="-2079"/>
                    <a:pt x="3438483" y="118435"/>
                    <a:pt x="3447117" y="278394"/>
                  </a:cubicBezTo>
                  <a:cubicBezTo>
                    <a:pt x="3462227" y="362386"/>
                    <a:pt x="3448129" y="633914"/>
                    <a:pt x="3447117" y="861585"/>
                  </a:cubicBezTo>
                  <a:cubicBezTo>
                    <a:pt x="3466731" y="992024"/>
                    <a:pt x="3317209" y="1134733"/>
                    <a:pt x="3168723" y="1139979"/>
                  </a:cubicBezTo>
                  <a:cubicBezTo>
                    <a:pt x="1887914" y="1080073"/>
                    <a:pt x="1609662" y="1222493"/>
                    <a:pt x="278394" y="1139979"/>
                  </a:cubicBezTo>
                  <a:cubicBezTo>
                    <a:pt x="113889" y="1142637"/>
                    <a:pt x="-4748" y="1020157"/>
                    <a:pt x="0" y="861585"/>
                  </a:cubicBezTo>
                  <a:cubicBezTo>
                    <a:pt x="38330" y="724525"/>
                    <a:pt x="-4358" y="392354"/>
                    <a:pt x="0" y="278394"/>
                  </a:cubicBezTo>
                  <a:close/>
                </a:path>
              </a:pathLst>
            </a:custGeom>
            <a:solidFill>
              <a:schemeClr val="bg1">
                <a:alpha val="82000"/>
              </a:schemeClr>
            </a:solidFill>
            <a:ln w="28575">
              <a:solidFill>
                <a:srgbClr val="00B0F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70C0"/>
                  </a:solidFill>
                  <a:effectLst/>
                  <a:uLnTx/>
                  <a:uFillTx/>
                  <a:latin typeface="UTM Duepuntozero" panose="02040603050506020204" pitchFamily="18" charset="0"/>
                  <a:ea typeface="+mn-ea"/>
                  <a:cs typeface="+mn-cs"/>
                </a:rPr>
                <a:t>Tay </a:t>
              </a:r>
              <a:r>
                <a:rPr kumimoji="0" lang="en-US" sz="6600" b="1" i="0" u="none" strike="noStrike" kern="1200" cap="none" spc="0" normalizeH="0" baseline="0" noProof="0" dirty="0" err="1">
                  <a:ln>
                    <a:noFill/>
                  </a:ln>
                  <a:solidFill>
                    <a:srgbClr val="0070C0"/>
                  </a:solidFill>
                  <a:effectLst/>
                  <a:uLnTx/>
                  <a:uFillTx/>
                  <a:latin typeface="UTM Duepuntozero" panose="02040603050506020204" pitchFamily="18" charset="0"/>
                  <a:ea typeface="+mn-ea"/>
                  <a:cs typeface="+mn-cs"/>
                </a:rPr>
                <a:t>dò</a:t>
              </a:r>
              <a:endParaRPr kumimoji="0" lang="en-US" sz="6600" b="1" i="0" u="none" strike="noStrike" kern="1200" cap="none" spc="0" normalizeH="0" baseline="0" noProof="0" dirty="0">
                <a:ln>
                  <a:noFill/>
                </a:ln>
                <a:solidFill>
                  <a:srgbClr val="0070C0"/>
                </a:solidFill>
                <a:effectLst/>
                <a:uLnTx/>
                <a:uFillTx/>
                <a:latin typeface="UTM Duepuntozero" panose="02040603050506020204" pitchFamily="18" charset="0"/>
                <a:ea typeface="+mn-ea"/>
                <a:cs typeface="+mn-cs"/>
              </a:endParaRPr>
            </a:p>
          </p:txBody>
        </p:sp>
        <p:pic>
          <p:nvPicPr>
            <p:cNvPr id="39" name="Picture 38">
              <a:extLst>
                <a:ext uri="{FF2B5EF4-FFF2-40B4-BE49-F238E27FC236}">
                  <a16:creationId xmlns:a16="http://schemas.microsoft.com/office/drawing/2014/main" id="{AB6E6D9D-05D2-C6F7-FC2A-07053E911FBC}"/>
                </a:ext>
              </a:extLst>
            </p:cNvPr>
            <p:cNvPicPr>
              <a:picLocks noChangeAspect="1"/>
            </p:cNvPicPr>
            <p:nvPr/>
          </p:nvPicPr>
          <p:blipFill>
            <a:blip r:embed="rId9"/>
            <a:stretch>
              <a:fillRect/>
            </a:stretch>
          </p:blipFill>
          <p:spPr>
            <a:xfrm>
              <a:off x="8110962" y="1828720"/>
              <a:ext cx="1023707" cy="1023707"/>
            </a:xfrm>
            <a:prstGeom prst="rect">
              <a:avLst/>
            </a:prstGeom>
          </p:spPr>
        </p:pic>
      </p:grpSp>
    </p:spTree>
    <p:extLst>
      <p:ext uri="{BB962C8B-B14F-4D97-AF65-F5344CB8AC3E}">
        <p14:creationId xmlns:p14="http://schemas.microsoft.com/office/powerpoint/2010/main" val="7224387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14:presetBounceEnd="66000">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14:bounceEnd="66000">
                                          <p:cBhvr additive="base">
                                            <p:cTn id="14"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22"/>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14:presetBounceEnd="66000">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14:bounceEnd="66000">
                                          <p:cBhvr additive="base">
                                            <p:cTn id="19"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31"/>
                                            </p:tgtEl>
                                            <p:attrNameLst>
                                              <p:attrName>ppt_y</p:attrName>
                                            </p:attrNameLst>
                                          </p:cBhvr>
                                          <p:tavLst>
                                            <p:tav tm="0">
                                              <p:val>
                                                <p:strVal val="1+#ppt_h/2"/>
                                              </p:val>
                                            </p:tav>
                                            <p:tav tm="100000">
                                              <p:val>
                                                <p:strVal val="#ppt_y"/>
                                              </p:val>
                                            </p:tav>
                                          </p:tavLst>
                                        </p:anim>
                                      </p:childTnLst>
                                    </p:cTn>
                                  </p:par>
                                </p:childTnLst>
                              </p:cTn>
                            </p:par>
                            <p:par>
                              <p:cTn id="21" fill="hold">
                                <p:stCondLst>
                                  <p:cond delay="2500"/>
                                </p:stCondLst>
                                <p:childTnLst>
                                  <p:par>
                                    <p:cTn id="22" presetID="2" presetClass="entr" presetSubtype="4" fill="hold" nodeType="afterEffect" p14:presetBounceEnd="66000">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14:bounceEnd="66000">
                                          <p:cBhvr additive="base">
                                            <p:cTn id="24" dur="1000" fill="hold"/>
                                            <p:tgtEl>
                                              <p:spTgt spid="36"/>
                                            </p:tgtEl>
                                            <p:attrNameLst>
                                              <p:attrName>ppt_x</p:attrName>
                                            </p:attrNameLst>
                                          </p:cBhvr>
                                          <p:tavLst>
                                            <p:tav tm="0">
                                              <p:val>
                                                <p:strVal val="#ppt_x"/>
                                              </p:val>
                                            </p:tav>
                                            <p:tav tm="100000">
                                              <p:val>
                                                <p:strVal val="#ppt_x"/>
                                              </p:val>
                                            </p:tav>
                                          </p:tavLst>
                                        </p:anim>
                                        <p:anim calcmode="lin" valueType="num" p14:bounceEnd="66000">
                                          <p:cBhvr additive="base">
                                            <p:cTn id="25"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1000" fill="hold"/>
                                            <p:tgtEl>
                                              <p:spTgt spid="22"/>
                                            </p:tgtEl>
                                            <p:attrNameLst>
                                              <p:attrName>ppt_x</p:attrName>
                                            </p:attrNameLst>
                                          </p:cBhvr>
                                          <p:tavLst>
                                            <p:tav tm="0">
                                              <p:val>
                                                <p:strVal val="#ppt_x"/>
                                              </p:val>
                                            </p:tav>
                                            <p:tav tm="100000">
                                              <p:val>
                                                <p:strVal val="#ppt_x"/>
                                              </p:val>
                                            </p:tav>
                                          </p:tavLst>
                                        </p:anim>
                                        <p:anim calcmode="lin" valueType="num">
                                          <p:cBhvr additive="base">
                                            <p:cTn id="15" dur="1000" fill="hold"/>
                                            <p:tgtEl>
                                              <p:spTgt spid="22"/>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ppt_x"/>
                                              </p:val>
                                            </p:tav>
                                            <p:tav tm="100000">
                                              <p:val>
                                                <p:strVal val="#ppt_x"/>
                                              </p:val>
                                            </p:tav>
                                          </p:tavLst>
                                        </p:anim>
                                        <p:anim calcmode="lin" valueType="num">
                                          <p:cBhvr additive="base">
                                            <p:cTn id="20" dur="1000" fill="hold"/>
                                            <p:tgtEl>
                                              <p:spTgt spid="31"/>
                                            </p:tgtEl>
                                            <p:attrNameLst>
                                              <p:attrName>ppt_y</p:attrName>
                                            </p:attrNameLst>
                                          </p:cBhvr>
                                          <p:tavLst>
                                            <p:tav tm="0">
                                              <p:val>
                                                <p:strVal val="1+#ppt_h/2"/>
                                              </p:val>
                                            </p:tav>
                                            <p:tav tm="100000">
                                              <p:val>
                                                <p:strVal val="#ppt_y"/>
                                              </p:val>
                                            </p:tav>
                                          </p:tavLst>
                                        </p:anim>
                                      </p:childTnLst>
                                    </p:cTn>
                                  </p:par>
                                </p:childTnLst>
                              </p:cTn>
                            </p:par>
                            <p:par>
                              <p:cTn id="21" fill="hold">
                                <p:stCondLst>
                                  <p:cond delay="2500"/>
                                </p:stCondLst>
                                <p:childTnLst>
                                  <p:par>
                                    <p:cTn id="22" presetID="2" presetClass="entr" presetSubtype="4"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additive="base">
                                            <p:cTn id="24" dur="1000" fill="hold"/>
                                            <p:tgtEl>
                                              <p:spTgt spid="36"/>
                                            </p:tgtEl>
                                            <p:attrNameLst>
                                              <p:attrName>ppt_x</p:attrName>
                                            </p:attrNameLst>
                                          </p:cBhvr>
                                          <p:tavLst>
                                            <p:tav tm="0">
                                              <p:val>
                                                <p:strVal val="#ppt_x"/>
                                              </p:val>
                                            </p:tav>
                                            <p:tav tm="100000">
                                              <p:val>
                                                <p:strVal val="#ppt_x"/>
                                              </p:val>
                                            </p:tav>
                                          </p:tavLst>
                                        </p:anim>
                                        <p:anim calcmode="lin" valueType="num">
                                          <p:cBhvr additive="base">
                                            <p:cTn id="25"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5"/>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88913"/>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sp>
        <p:nvSpPr>
          <p:cNvPr id="4" name="TextBox 3">
            <a:extLst>
              <a:ext uri="{FF2B5EF4-FFF2-40B4-BE49-F238E27FC236}">
                <a16:creationId xmlns:a16="http://schemas.microsoft.com/office/drawing/2014/main" id="{8F8AE6FF-7B83-3F21-F370-8CB521FA05FB}"/>
              </a:ext>
            </a:extLst>
          </p:cNvPr>
          <p:cNvSpPr txBox="1"/>
          <p:nvPr/>
        </p:nvSpPr>
        <p:spPr>
          <a:xfrm>
            <a:off x="2920643" y="288913"/>
            <a:ext cx="657594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200">
                <a:ln w="28575">
                  <a:solidFill>
                    <a:prstClr val="black"/>
                  </a:solidFill>
                </a:ln>
                <a:solidFill>
                  <a:srgbClr val="00B0F0"/>
                </a:solidFill>
                <a:latin typeface="UTM Cookies" panose="02040603050506020204" pitchFamily="18" charset="0"/>
              </a:rPr>
              <a:t>Giọng đọc mẫu</a:t>
            </a:r>
            <a:endParaRPr kumimoji="0" lang="en-US" sz="7200" b="0" i="0" u="none" strike="noStrike" kern="1200" cap="none" spc="0" normalizeH="0" baseline="0" noProof="0" dirty="0">
              <a:ln w="28575">
                <a:solidFill>
                  <a:prstClr val="black"/>
                </a:solidFill>
              </a:ln>
              <a:solidFill>
                <a:srgbClr val="00B0F0"/>
              </a:solidFill>
              <a:effectLst/>
              <a:uLnTx/>
              <a:uFillTx/>
              <a:latin typeface="UTM Cookies" panose="02040603050506020204" pitchFamily="18" charset="0"/>
            </a:endParaRPr>
          </a:p>
        </p:txBody>
      </p:sp>
      <p:sp>
        <p:nvSpPr>
          <p:cNvPr id="2" name="TextBox 1">
            <a:extLst>
              <a:ext uri="{FF2B5EF4-FFF2-40B4-BE49-F238E27FC236}">
                <a16:creationId xmlns:a16="http://schemas.microsoft.com/office/drawing/2014/main" id="{E2B9C829-971B-4B45-A9A5-0132FC53FF2D}"/>
              </a:ext>
            </a:extLst>
          </p:cNvPr>
          <p:cNvSpPr txBox="1"/>
          <p:nvPr/>
        </p:nvSpPr>
        <p:spPr>
          <a:xfrm>
            <a:off x="2746947" y="1719575"/>
            <a:ext cx="8932473" cy="1754690"/>
          </a:xfrm>
          <a:prstGeom prst="rect">
            <a:avLst/>
          </a:prstGeom>
          <a:noFill/>
        </p:spPr>
        <p:txBody>
          <a:bodyPr wrap="square" rtlCol="0">
            <a:spAutoFit/>
          </a:bodyPr>
          <a:lstStyle/>
          <a:p>
            <a:r>
              <a:rPr kumimoji="0" lang="en-US" sz="5400" b="1" i="0" u="none" strike="noStrike" kern="1200" cap="none" spc="0" normalizeH="0" baseline="0" noProof="0">
                <a:ln>
                  <a:noFill/>
                </a:ln>
                <a:solidFill>
                  <a:srgbClr val="FF6600"/>
                </a:solidFill>
                <a:effectLst/>
                <a:uLnTx/>
                <a:uFillTx/>
                <a:latin typeface="UTM Duepuntozero" panose="02040603050506020204" pitchFamily="18" charset="0"/>
              </a:rPr>
              <a:t>Giọng đọc thong thả, rõ ràng, rành mạch</a:t>
            </a:r>
            <a:endParaRPr lang="en-US" sz="1400">
              <a:solidFill>
                <a:srgbClr val="FF6600"/>
              </a:solidFill>
            </a:endParaRPr>
          </a:p>
        </p:txBody>
      </p:sp>
      <p:pic>
        <p:nvPicPr>
          <p:cNvPr id="21" name="Picture 6" descr="Silly Sea Animals | Baamboozle">
            <a:extLst>
              <a:ext uri="{FF2B5EF4-FFF2-40B4-BE49-F238E27FC236}">
                <a16:creationId xmlns:a16="http://schemas.microsoft.com/office/drawing/2014/main" id="{E2AC1709-AC00-4DC8-A291-62E0E916F6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724" y="993199"/>
            <a:ext cx="1754690" cy="175469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Silly Sea Animals | Baamboozle">
            <a:extLst>
              <a:ext uri="{FF2B5EF4-FFF2-40B4-BE49-F238E27FC236}">
                <a16:creationId xmlns:a16="http://schemas.microsoft.com/office/drawing/2014/main" id="{FA11F9B1-A86E-43D2-AB52-8D21726E32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6882" y="3150237"/>
            <a:ext cx="1754690" cy="175469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ADB6651-431D-4169-924C-5BEA4CD7E781}"/>
              </a:ext>
            </a:extLst>
          </p:cNvPr>
          <p:cNvSpPr txBox="1"/>
          <p:nvPr/>
        </p:nvSpPr>
        <p:spPr>
          <a:xfrm>
            <a:off x="3185255" y="3900847"/>
            <a:ext cx="8494165" cy="1754326"/>
          </a:xfrm>
          <a:prstGeom prst="rect">
            <a:avLst/>
          </a:prstGeom>
          <a:noFill/>
        </p:spPr>
        <p:txBody>
          <a:bodyPr wrap="square" rtlCol="0">
            <a:spAutoFit/>
          </a:bodyPr>
          <a:lstStyle/>
          <a:p>
            <a:r>
              <a:rPr lang="en-US" sz="5400" b="1">
                <a:solidFill>
                  <a:srgbClr val="FF6600"/>
                </a:solidFill>
                <a:latin typeface="UTM Duepuntozero" panose="02040603050506020204" pitchFamily="18" charset="0"/>
              </a:rPr>
              <a:t>Nhấn giọng ở những từ ngữ miêu tả đặc điểm nổi bật của đê biển</a:t>
            </a:r>
            <a:endParaRPr lang="en-US" sz="1400">
              <a:solidFill>
                <a:srgbClr val="FF6600"/>
              </a:solidFill>
            </a:endParaRPr>
          </a:p>
        </p:txBody>
      </p:sp>
    </p:spTree>
    <p:extLst>
      <p:ext uri="{BB962C8B-B14F-4D97-AF65-F5344CB8AC3E}">
        <p14:creationId xmlns:p14="http://schemas.microsoft.com/office/powerpoint/2010/main" val="19616371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Trò-chơi-ting.wav"/>
                                        </p:tgtEl>
                                      </p:cMediaNode>
                                    </p:audio>
                                  </p:sub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anim calcmode="lin" valueType="num">
                                      <p:cBhvr>
                                        <p:cTn id="24" dur="500" fill="hold"/>
                                        <p:tgtEl>
                                          <p:spTgt spid="24"/>
                                        </p:tgtEl>
                                        <p:attrNameLst>
                                          <p:attrName>ppt_x</p:attrName>
                                        </p:attrNameLst>
                                      </p:cBhvr>
                                      <p:tavLst>
                                        <p:tav tm="0">
                                          <p:val>
                                            <p:strVal val="#ppt_x"/>
                                          </p:val>
                                        </p:tav>
                                        <p:tav tm="100000">
                                          <p:val>
                                            <p:strVal val="#ppt_x"/>
                                          </p:val>
                                        </p:tav>
                                      </p:tavLst>
                                    </p:anim>
                                    <p:anim calcmode="lin" valueType="num">
                                      <p:cBhvr>
                                        <p:cTn id="25" dur="5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Trò-chơi-ting.wav"/>
                                        </p:tgtEl>
                                      </p:cMediaNode>
                                    </p:audio>
                                  </p:sub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56854"/>
            <a:ext cx="11367914" cy="6321884"/>
          </a:xfrm>
          <a:prstGeom prst="round2DiagRect">
            <a:avLst>
              <a:gd name="adj1" fmla="val 7986"/>
              <a:gd name="adj2" fmla="val 7698"/>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217EC548-DCD5-AE37-CEF1-A37CF96B06C6}"/>
              </a:ext>
            </a:extLst>
          </p:cNvPr>
          <p:cNvSpPr txBox="1"/>
          <p:nvPr/>
        </p:nvSpPr>
        <p:spPr>
          <a:xfrm>
            <a:off x="531370" y="940645"/>
            <a:ext cx="10964871" cy="5693866"/>
          </a:xfrm>
          <a:prstGeom prst="rect">
            <a:avLst/>
          </a:prstGeom>
          <a:noFill/>
        </p:spPr>
        <p:txBody>
          <a:bodyPr wrap="square" rtlCol="0">
            <a:spAutoFit/>
          </a:bodyPr>
          <a:lstStyle/>
          <a:p>
            <a:pPr lvl="0" algn="just"/>
            <a:r>
              <a:rPr lang="en-US" sz="2800">
                <a:solidFill>
                  <a:prstClr val="black"/>
                </a:solidFill>
                <a:latin typeface="Calibri" panose="020F0502020204030204"/>
              </a:rPr>
              <a:t>	</a:t>
            </a:r>
            <a:r>
              <a:rPr kumimoji="0" lang="en-US" sz="2800" b="0" i="0" u="none" strike="noStrike" kern="1200" cap="none" spc="0" normalizeH="0" baseline="0" noProof="0">
                <a:ln>
                  <a:noFill/>
                </a:ln>
                <a:solidFill>
                  <a:prstClr val="black"/>
                </a:solidFill>
                <a:effectLst/>
                <a:uLnTx/>
                <a:uFillTx/>
                <a:latin typeface="Calibri" panose="020F0502020204030204"/>
              </a:rPr>
              <a:t> </a:t>
            </a:r>
            <a:r>
              <a:rPr lang="vi-VN" sz="2800">
                <a:solidFill>
                  <a:prstClr val="black"/>
                </a:solidFill>
                <a:latin typeface="Calibri" panose="020F0502020204030204"/>
              </a:rPr>
              <a:t>Không chỉ có cối xay gió và những cánh đồng hoa tu líp bạt ngàn, đê biển cũng được xem là hình ảnh biểu tượng cho tài năng và lòng yêu nước của người Hà Lan. Là vùng đất thấp, Hà Lan đã nhiều lần trải qua thảm hoạ triều cường. Vì thế, chính phủ đã xây dựng một con đê giữa biển có chiều dài 32 ki-lô-mét, rộng 90 mét, cao hơn 7 mét so với mực nước biển. Công trình khổng lồ này vừa ngăn được sự tấn công của nước biển, vừa giúp có thêm đất đai để xây dựng và trồng trọt. Nhờ nó, giao thông cũng thuận lợi hơn nhiều. Trải qua hơn nửa thế kỉ, Hà Lan đã hoàn thành hệ thống 65 đê chắn sóng khổng lồ cùng với nhiều cửa van và đập nước di động. </a:t>
            </a:r>
          </a:p>
          <a:p>
            <a:pPr lvl="0" algn="just"/>
            <a:r>
              <a:rPr lang="en-US" sz="2800">
                <a:solidFill>
                  <a:prstClr val="black"/>
                </a:solidFill>
                <a:latin typeface="Calibri" panose="020F0502020204030204"/>
              </a:rPr>
              <a:t>	</a:t>
            </a:r>
            <a:r>
              <a:rPr lang="vi-VN" sz="2800">
                <a:solidFill>
                  <a:prstClr val="black"/>
                </a:solidFill>
                <a:latin typeface="Calibri" panose="020F0502020204030204"/>
              </a:rPr>
              <a:t>Cùng với kim tự tháp ở Ai Cập, đường hầm qua eo biển Măng-xơ, kênh đào Pa-na-ma…, hệ thống đê biển ở Hà Lan được các nhà kiến trúc trên thế giới bầu chọn là một trong mười công trình vĩ đại nhất hành tinh.</a:t>
            </a:r>
            <a:endParaRPr lang="en-US" sz="2800">
              <a:solidFill>
                <a:prstClr val="black"/>
              </a:solidFill>
              <a:latin typeface="Calibri" panose="020F0502020204030204"/>
            </a:endParaRPr>
          </a:p>
          <a:p>
            <a:pPr lvl="0" algn="r"/>
            <a:r>
              <a:rPr kumimoji="0" lang="en-US" sz="2800" b="0" i="1" u="none" strike="noStrike" kern="1200" cap="none" spc="0" normalizeH="0" baseline="0" noProof="0">
                <a:ln>
                  <a:noFill/>
                </a:ln>
                <a:solidFill>
                  <a:prstClr val="black"/>
                </a:solidFill>
                <a:effectLst/>
                <a:uLnTx/>
                <a:uFillTx/>
                <a:latin typeface="Calibri" panose="020F0502020204030204"/>
              </a:rPr>
              <a:t>Vân</a:t>
            </a:r>
            <a:r>
              <a:rPr kumimoji="0" lang="en-US" sz="2800" b="0" i="1" u="none" strike="noStrike" kern="1200" cap="none" spc="0" normalizeH="0" noProof="0">
                <a:ln>
                  <a:noFill/>
                </a:ln>
                <a:solidFill>
                  <a:prstClr val="black"/>
                </a:solidFill>
                <a:effectLst/>
                <a:uLnTx/>
                <a:uFillTx/>
                <a:latin typeface="Calibri" panose="020F0502020204030204"/>
              </a:rPr>
              <a:t> vũ</a:t>
            </a:r>
            <a:endParaRPr kumimoji="0" lang="en-US" sz="2800" b="0" i="1" u="none" strike="noStrike" kern="1200" cap="none" spc="0" normalizeH="0" baseline="0" noProof="0" dirty="0">
              <a:ln>
                <a:noFill/>
              </a:ln>
              <a:solidFill>
                <a:prstClr val="black"/>
              </a:solidFill>
              <a:effectLst/>
              <a:uLnTx/>
              <a:uFillTx/>
              <a:latin typeface="Calibri" panose="020F0502020204030204"/>
            </a:endParaRPr>
          </a:p>
        </p:txBody>
      </p:sp>
      <p:sp>
        <p:nvSpPr>
          <p:cNvPr id="8" name="TextBox 7">
            <a:extLst>
              <a:ext uri="{FF2B5EF4-FFF2-40B4-BE49-F238E27FC236}">
                <a16:creationId xmlns:a16="http://schemas.microsoft.com/office/drawing/2014/main" id="{5B32D6E5-2B4F-1264-0E41-7DB964DB5F00}"/>
              </a:ext>
            </a:extLst>
          </p:cNvPr>
          <p:cNvSpPr txBox="1"/>
          <p:nvPr/>
        </p:nvSpPr>
        <p:spPr>
          <a:xfrm>
            <a:off x="1439415" y="147665"/>
            <a:ext cx="8860758" cy="830997"/>
          </a:xfrm>
          <a:prstGeom prst="rect">
            <a:avLst/>
          </a:prstGeom>
          <a:noFill/>
        </p:spPr>
        <p:txBody>
          <a:bodyPr wrap="square">
            <a:spAutoFit/>
          </a:bodyPr>
          <a:lstStyle/>
          <a:p>
            <a:pPr lvl="0" algn="ctr"/>
            <a:r>
              <a:rPr lang="en-US" sz="4800" b="1">
                <a:ln w="9525">
                  <a:solidFill>
                    <a:srgbClr val="FFC000">
                      <a:lumMod val="50000"/>
                    </a:srgbClr>
                  </a:solidFill>
                  <a:prstDash val="solid"/>
                </a:ln>
                <a:solidFill>
                  <a:srgbClr val="FFFF99"/>
                </a:solidFill>
                <a:effectLst>
                  <a:outerShdw blurRad="12700" dist="38100" dir="2700000" algn="tl" rotWithShape="0">
                    <a:srgbClr val="FFC000">
                      <a:lumMod val="50000"/>
                    </a:srgbClr>
                  </a:outerShdw>
                </a:effectLst>
                <a:latin typeface="#9Slide05 SVNClementine" panose="020F0502020204030203" pitchFamily="34" charset="0"/>
              </a:rPr>
              <a:t>Kì quan đê biển</a:t>
            </a:r>
            <a:endParaRPr kumimoji="0" lang="en-US" sz="4800" b="1" i="0" u="none" strike="noStrike" kern="1200" cap="none" spc="0" normalizeH="0" baseline="0" noProof="0" dirty="0">
              <a:ln w="9525">
                <a:solidFill>
                  <a:srgbClr val="FFC000">
                    <a:lumMod val="50000"/>
                  </a:srgbClr>
                </a:solidFill>
                <a:prstDash val="solid"/>
              </a:ln>
              <a:solidFill>
                <a:srgbClr val="FFFF99"/>
              </a:solidFill>
              <a:effectLst>
                <a:outerShdw blurRad="12700" dist="38100" dir="2700000" algn="tl" rotWithShape="0">
                  <a:srgbClr val="FFC000">
                    <a:lumMod val="50000"/>
                  </a:srgbClr>
                </a:outerShdw>
              </a:effectLst>
              <a:uLnTx/>
              <a:uFillTx/>
              <a:latin typeface="#9Slide05 SVNClementine" panose="020F0502020204030203" pitchFamily="34" charset="0"/>
            </a:endParaRPr>
          </a:p>
        </p:txBody>
      </p:sp>
    </p:spTree>
    <p:extLst>
      <p:ext uri="{BB962C8B-B14F-4D97-AF65-F5344CB8AC3E}">
        <p14:creationId xmlns:p14="http://schemas.microsoft.com/office/powerpoint/2010/main" val="1615976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34" presetClass="emph" presetSubtype="0" fill="hold" grpId="0" nodeType="afterEffect">
                                  <p:stCondLst>
                                    <p:cond delay="0"/>
                                  </p:stCondLst>
                                  <p:iterate type="lt">
                                    <p:tmPct val="10000"/>
                                  </p:iterate>
                                  <p:childTnLst>
                                    <p:animMotion origin="layout" path="M -2.08333E-7 -4.44444E-6 L -2.08333E-7 -0.07222 " pathEditMode="relative" rAng="0" ptsTypes="AA">
                                      <p:cBhvr>
                                        <p:cTn id="10" dur="250" accel="50000" decel="50000" autoRev="1" fill="hold">
                                          <p:stCondLst>
                                            <p:cond delay="0"/>
                                          </p:stCondLst>
                                        </p:cTn>
                                        <p:tgtEl>
                                          <p:spTgt spid="8"/>
                                        </p:tgtEl>
                                        <p:attrNameLst>
                                          <p:attrName>ppt_x</p:attrName>
                                          <p:attrName>ppt_y</p:attrName>
                                        </p:attrNameLst>
                                      </p:cBhvr>
                                      <p:rCtr x="0" y="-3611"/>
                                    </p:animMotion>
                                    <p:animRot by="1500000">
                                      <p:cBhvr>
                                        <p:cTn id="11" dur="125" fill="hold">
                                          <p:stCondLst>
                                            <p:cond delay="0"/>
                                          </p:stCondLst>
                                        </p:cTn>
                                        <p:tgtEl>
                                          <p:spTgt spid="8"/>
                                        </p:tgtEl>
                                        <p:attrNameLst>
                                          <p:attrName>r</p:attrName>
                                        </p:attrNameLst>
                                      </p:cBhvr>
                                    </p:animRot>
                                    <p:animRot by="-1500000">
                                      <p:cBhvr>
                                        <p:cTn id="12" dur="125" fill="hold">
                                          <p:stCondLst>
                                            <p:cond delay="125"/>
                                          </p:stCondLst>
                                        </p:cTn>
                                        <p:tgtEl>
                                          <p:spTgt spid="8"/>
                                        </p:tgtEl>
                                        <p:attrNameLst>
                                          <p:attrName>r</p:attrName>
                                        </p:attrNameLst>
                                      </p:cBhvr>
                                    </p:animRot>
                                    <p:animRot by="-1500000">
                                      <p:cBhvr>
                                        <p:cTn id="13" dur="125" fill="hold">
                                          <p:stCondLst>
                                            <p:cond delay="250"/>
                                          </p:stCondLst>
                                        </p:cTn>
                                        <p:tgtEl>
                                          <p:spTgt spid="8"/>
                                        </p:tgtEl>
                                        <p:attrNameLst>
                                          <p:attrName>r</p:attrName>
                                        </p:attrNameLst>
                                      </p:cBhvr>
                                    </p:animRot>
                                    <p:animRot by="1500000">
                                      <p:cBhvr>
                                        <p:cTn id="14" dur="125" fill="hold">
                                          <p:stCondLst>
                                            <p:cond delay="375"/>
                                          </p:stCondLst>
                                        </p:cTn>
                                        <p:tgtEl>
                                          <p:spTgt spid="8"/>
                                        </p:tgtEl>
                                        <p:attrNameLst>
                                          <p:attrName>r</p:attrName>
                                        </p:attrNameLst>
                                      </p:cBhvr>
                                    </p:animRo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86288" y="353216"/>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sp>
        <p:nvSpPr>
          <p:cNvPr id="4" name="TextBox 3">
            <a:extLst>
              <a:ext uri="{FF2B5EF4-FFF2-40B4-BE49-F238E27FC236}">
                <a16:creationId xmlns:a16="http://schemas.microsoft.com/office/drawing/2014/main" id="{8F8AE6FF-7B83-3F21-F370-8CB521FA05FB}"/>
              </a:ext>
            </a:extLst>
          </p:cNvPr>
          <p:cNvSpPr txBox="1"/>
          <p:nvPr/>
        </p:nvSpPr>
        <p:spPr>
          <a:xfrm>
            <a:off x="2312491" y="305758"/>
            <a:ext cx="834208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a:ln w="28575">
                  <a:solidFill>
                    <a:prstClr val="black"/>
                  </a:solidFill>
                </a:ln>
                <a:solidFill>
                  <a:srgbClr val="92D050"/>
                </a:solidFill>
                <a:latin typeface="UTM Cookies" panose="02040603050506020204" pitchFamily="18" charset="0"/>
              </a:rPr>
              <a:t>LUYỆN ĐỌC TỪ KHÓ</a:t>
            </a:r>
            <a:endParaRPr kumimoji="0" lang="en-US" sz="6600" b="0" i="0" u="none" strike="noStrike" kern="1200" cap="none" spc="0" normalizeH="0" baseline="0" noProof="0" dirty="0">
              <a:ln w="28575">
                <a:solidFill>
                  <a:prstClr val="black"/>
                </a:solidFill>
              </a:ln>
              <a:solidFill>
                <a:srgbClr val="92D050"/>
              </a:solidFill>
              <a:effectLst/>
              <a:uLnTx/>
              <a:uFillTx/>
              <a:latin typeface="UTM Cookies" panose="02040603050506020204" pitchFamily="18" charset="0"/>
            </a:endParaRPr>
          </a:p>
        </p:txBody>
      </p:sp>
      <p:grpSp>
        <p:nvGrpSpPr>
          <p:cNvPr id="26" name="Group 25">
            <a:extLst>
              <a:ext uri="{FF2B5EF4-FFF2-40B4-BE49-F238E27FC236}">
                <a16:creationId xmlns:a16="http://schemas.microsoft.com/office/drawing/2014/main" id="{3D4F880D-5093-4E42-9D71-A4534FADCF9D}"/>
              </a:ext>
            </a:extLst>
          </p:cNvPr>
          <p:cNvGrpSpPr/>
          <p:nvPr/>
        </p:nvGrpSpPr>
        <p:grpSpPr>
          <a:xfrm>
            <a:off x="1226475" y="1858855"/>
            <a:ext cx="4031171" cy="2026005"/>
            <a:chOff x="1416400" y="2071911"/>
            <a:chExt cx="6024254" cy="1352051"/>
          </a:xfrm>
        </p:grpSpPr>
        <p:sp>
          <p:nvSpPr>
            <p:cNvPr id="27" name="Rectangle: Rounded Corners 26">
              <a:extLst>
                <a:ext uri="{FF2B5EF4-FFF2-40B4-BE49-F238E27FC236}">
                  <a16:creationId xmlns:a16="http://schemas.microsoft.com/office/drawing/2014/main" id="{49399134-0AAB-4486-A189-5A14C5E2E0D8}"/>
                </a:ext>
              </a:extLst>
            </p:cNvPr>
            <p:cNvSpPr/>
            <p:nvPr/>
          </p:nvSpPr>
          <p:spPr>
            <a:xfrm>
              <a:off x="1542141" y="2071911"/>
              <a:ext cx="5213778" cy="914400"/>
            </a:xfrm>
            <a:prstGeom prst="roundRect">
              <a:avLst/>
            </a:prstGeom>
            <a:noFill/>
            <a:ln w="28575">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99E122B0-9D4F-4C02-B74E-A70A98A29C86}"/>
                </a:ext>
              </a:extLst>
            </p:cNvPr>
            <p:cNvSpPr/>
            <p:nvPr/>
          </p:nvSpPr>
          <p:spPr>
            <a:xfrm>
              <a:off x="1416400" y="2246162"/>
              <a:ext cx="5213778" cy="914400"/>
            </a:xfrm>
            <a:prstGeom prst="roundRect">
              <a:avLst/>
            </a:prstGeom>
            <a:solidFill>
              <a:schemeClr val="bg1"/>
            </a:solidFill>
            <a:ln w="28575">
              <a:solidFill>
                <a:srgbClr val="0080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33" name="Picture 7">
              <a:extLst>
                <a:ext uri="{FF2B5EF4-FFF2-40B4-BE49-F238E27FC236}">
                  <a16:creationId xmlns:a16="http://schemas.microsoft.com/office/drawing/2014/main" id="{5A9714E0-A505-4BC3-89C2-964310E9C9A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17429" y="2684543"/>
              <a:ext cx="1723225" cy="739419"/>
            </a:xfrm>
            <a:prstGeom prst="rect">
              <a:avLst/>
            </a:prstGeom>
          </p:spPr>
        </p:pic>
        <p:sp>
          <p:nvSpPr>
            <p:cNvPr id="34" name="TextBox 33">
              <a:extLst>
                <a:ext uri="{FF2B5EF4-FFF2-40B4-BE49-F238E27FC236}">
                  <a16:creationId xmlns:a16="http://schemas.microsoft.com/office/drawing/2014/main" id="{BFF6028D-C98B-4B48-BB58-C6A50890CD60}"/>
                </a:ext>
              </a:extLst>
            </p:cNvPr>
            <p:cNvSpPr txBox="1"/>
            <p:nvPr/>
          </p:nvSpPr>
          <p:spPr>
            <a:xfrm>
              <a:off x="1764422" y="2298435"/>
              <a:ext cx="5213777" cy="6778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3399"/>
                  </a:solidFill>
                  <a:effectLst/>
                  <a:uLnTx/>
                  <a:uFillTx/>
                  <a:latin typeface="Calibri" panose="020F0502020204030204"/>
                  <a:ea typeface="+mn-ea"/>
                  <a:cs typeface="+mn-cs"/>
                </a:rPr>
                <a:t>Bạt ngàn</a:t>
              </a:r>
              <a:endParaRPr kumimoji="0" lang="en-US" sz="6000" b="1"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D5E7557A-519D-4A5F-ACB4-06815C7D98BD}"/>
              </a:ext>
            </a:extLst>
          </p:cNvPr>
          <p:cNvGrpSpPr/>
          <p:nvPr/>
        </p:nvGrpSpPr>
        <p:grpSpPr>
          <a:xfrm>
            <a:off x="6096000" y="1858855"/>
            <a:ext cx="4973823" cy="1935421"/>
            <a:chOff x="391798" y="3180427"/>
            <a:chExt cx="4973823" cy="1935421"/>
          </a:xfrm>
        </p:grpSpPr>
        <p:sp>
          <p:nvSpPr>
            <p:cNvPr id="40" name="Rectangle: Rounded Corners 39">
              <a:extLst>
                <a:ext uri="{FF2B5EF4-FFF2-40B4-BE49-F238E27FC236}">
                  <a16:creationId xmlns:a16="http://schemas.microsoft.com/office/drawing/2014/main" id="{B303B58D-D861-4E2D-A54F-DEE710F0462C}"/>
                </a:ext>
              </a:extLst>
            </p:cNvPr>
            <p:cNvSpPr/>
            <p:nvPr/>
          </p:nvSpPr>
          <p:spPr>
            <a:xfrm>
              <a:off x="606211" y="3180427"/>
              <a:ext cx="4348499" cy="1507986"/>
            </a:xfrm>
            <a:prstGeom prst="roundRect">
              <a:avLst/>
            </a:prstGeom>
            <a:no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E70B4CB3-D0BF-47B1-A748-0468DB31E371}"/>
                </a:ext>
              </a:extLst>
            </p:cNvPr>
            <p:cNvSpPr/>
            <p:nvPr/>
          </p:nvSpPr>
          <p:spPr>
            <a:xfrm>
              <a:off x="430442" y="3352470"/>
              <a:ext cx="4393684" cy="1370199"/>
            </a:xfrm>
            <a:prstGeom prst="roundRect">
              <a:avLst/>
            </a:prstGeom>
            <a:solidFill>
              <a:schemeClr val="bg1"/>
            </a:solidFill>
            <a:ln w="28575">
              <a:solidFill>
                <a:srgbClr val="0070C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42" name="Picture 32">
              <a:extLst>
                <a:ext uri="{FF2B5EF4-FFF2-40B4-BE49-F238E27FC236}">
                  <a16:creationId xmlns:a16="http://schemas.microsoft.com/office/drawing/2014/main" id="{5CA6AC05-7AE7-4C3D-9025-BDE65220B96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77491" y="4167243"/>
              <a:ext cx="988130" cy="948605"/>
            </a:xfrm>
            <a:prstGeom prst="rect">
              <a:avLst/>
            </a:prstGeom>
          </p:spPr>
        </p:pic>
        <p:sp>
          <p:nvSpPr>
            <p:cNvPr id="43" name="TextBox 42">
              <a:extLst>
                <a:ext uri="{FF2B5EF4-FFF2-40B4-BE49-F238E27FC236}">
                  <a16:creationId xmlns:a16="http://schemas.microsoft.com/office/drawing/2014/main" id="{C3F2566D-EEE4-4412-A001-E604A0CD9FBF}"/>
                </a:ext>
              </a:extLst>
            </p:cNvPr>
            <p:cNvSpPr txBox="1"/>
            <p:nvPr/>
          </p:nvSpPr>
          <p:spPr>
            <a:xfrm>
              <a:off x="391798" y="3476124"/>
              <a:ext cx="44277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solidFill>
                    <a:srgbClr val="7030A0"/>
                  </a:solidFill>
                  <a:latin typeface="Calibri" panose="020F0502020204030204"/>
                </a:rPr>
                <a:t>T</a:t>
              </a:r>
              <a:r>
                <a:rPr kumimoji="0" lang="vi-VN" sz="6000" b="1" i="0" u="none" strike="noStrike" kern="1200" cap="none" spc="0" normalizeH="0" baseline="0" noProof="0">
                  <a:ln>
                    <a:noFill/>
                  </a:ln>
                  <a:solidFill>
                    <a:srgbClr val="7030A0"/>
                  </a:solidFill>
                  <a:effectLst/>
                  <a:uLnTx/>
                  <a:uFillTx/>
                  <a:latin typeface="Calibri" panose="020F0502020204030204"/>
                  <a:ea typeface="+mn-ea"/>
                  <a:cs typeface="+mn-cs"/>
                </a:rPr>
                <a:t>riều cường</a:t>
              </a:r>
              <a:endParaRPr kumimoji="0" lang="en-US" sz="60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grpSp>
        <p:nvGrpSpPr>
          <p:cNvPr id="49" name="Group 48">
            <a:extLst>
              <a:ext uri="{FF2B5EF4-FFF2-40B4-BE49-F238E27FC236}">
                <a16:creationId xmlns:a16="http://schemas.microsoft.com/office/drawing/2014/main" id="{BC3997BF-D4D4-4201-85AB-EEF32B3C4131}"/>
              </a:ext>
            </a:extLst>
          </p:cNvPr>
          <p:cNvGrpSpPr/>
          <p:nvPr/>
        </p:nvGrpSpPr>
        <p:grpSpPr>
          <a:xfrm>
            <a:off x="3340641" y="4141895"/>
            <a:ext cx="4969222" cy="1935421"/>
            <a:chOff x="396399" y="3180427"/>
            <a:chExt cx="4969222" cy="1935421"/>
          </a:xfrm>
        </p:grpSpPr>
        <p:sp>
          <p:nvSpPr>
            <p:cNvPr id="50" name="Rectangle: Rounded Corners 49">
              <a:extLst>
                <a:ext uri="{FF2B5EF4-FFF2-40B4-BE49-F238E27FC236}">
                  <a16:creationId xmlns:a16="http://schemas.microsoft.com/office/drawing/2014/main" id="{C2B8D70E-FB94-4151-A38B-0F0285301EDC}"/>
                </a:ext>
              </a:extLst>
            </p:cNvPr>
            <p:cNvSpPr/>
            <p:nvPr/>
          </p:nvSpPr>
          <p:spPr>
            <a:xfrm>
              <a:off x="606211" y="3180427"/>
              <a:ext cx="4348499" cy="1507986"/>
            </a:xfrm>
            <a:prstGeom prst="roundRect">
              <a:avLst/>
            </a:prstGeom>
            <a:noFill/>
            <a:ln w="28575">
              <a:solidFill>
                <a:srgbClr val="FF33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Rounded Corners 50">
              <a:extLst>
                <a:ext uri="{FF2B5EF4-FFF2-40B4-BE49-F238E27FC236}">
                  <a16:creationId xmlns:a16="http://schemas.microsoft.com/office/drawing/2014/main" id="{DAB4881C-3330-4537-9494-66D16315F2D9}"/>
                </a:ext>
              </a:extLst>
            </p:cNvPr>
            <p:cNvSpPr/>
            <p:nvPr/>
          </p:nvSpPr>
          <p:spPr>
            <a:xfrm>
              <a:off x="430442" y="3352470"/>
              <a:ext cx="4393684" cy="1370199"/>
            </a:xfrm>
            <a:prstGeom prst="roundRect">
              <a:avLst/>
            </a:prstGeom>
            <a:solidFill>
              <a:schemeClr val="bg1"/>
            </a:solidFill>
            <a:ln w="28575">
              <a:solidFill>
                <a:srgbClr val="FF33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52" name="Picture 32">
              <a:extLst>
                <a:ext uri="{FF2B5EF4-FFF2-40B4-BE49-F238E27FC236}">
                  <a16:creationId xmlns:a16="http://schemas.microsoft.com/office/drawing/2014/main" id="{312CF7F7-E164-4098-AA7A-7DE6DCAF94B8}"/>
                </a:ext>
              </a:extLst>
            </p:cNvPr>
            <p:cNvPicPr>
              <a:picLocks noChangeAspect="1"/>
            </p:cNvPicPr>
            <p:nvPr/>
          </p:nvPicPr>
          <p:blipFill>
            <a:blip r:embed="rId6" cstate="print">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77491" y="4167243"/>
              <a:ext cx="988130" cy="948605"/>
            </a:xfrm>
            <a:prstGeom prst="rect">
              <a:avLst/>
            </a:prstGeom>
          </p:spPr>
        </p:pic>
        <p:sp>
          <p:nvSpPr>
            <p:cNvPr id="53" name="TextBox 52">
              <a:extLst>
                <a:ext uri="{FF2B5EF4-FFF2-40B4-BE49-F238E27FC236}">
                  <a16:creationId xmlns:a16="http://schemas.microsoft.com/office/drawing/2014/main" id="{529BE783-30E6-4D47-B408-C0616B6EDC53}"/>
                </a:ext>
              </a:extLst>
            </p:cNvPr>
            <p:cNvSpPr txBox="1"/>
            <p:nvPr/>
          </p:nvSpPr>
          <p:spPr>
            <a:xfrm>
              <a:off x="396399" y="3476124"/>
              <a:ext cx="44277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b="1">
                  <a:solidFill>
                    <a:srgbClr val="008000"/>
                  </a:solidFill>
                  <a:latin typeface="Calibri" panose="020F0502020204030204"/>
                </a:rPr>
                <a:t>Măng-xơ</a:t>
              </a:r>
              <a:endParaRPr kumimoji="0" lang="en-US" sz="60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7364739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righ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right)">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right)">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54388"/>
            <a:ext cx="11297265" cy="6390486"/>
          </a:xfrm>
          <a:prstGeom prst="round2DiagRect">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8F8AE6FF-7B83-3F21-F370-8CB521FA05FB}"/>
              </a:ext>
            </a:extLst>
          </p:cNvPr>
          <p:cNvSpPr txBox="1"/>
          <p:nvPr/>
        </p:nvSpPr>
        <p:spPr>
          <a:xfrm>
            <a:off x="2020284" y="254388"/>
            <a:ext cx="952999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FBC11D"/>
                </a:solidFill>
                <a:effectLst/>
                <a:uLnTx/>
                <a:uFillTx/>
                <a:latin typeface="UTM Cookies" panose="02040603050506020204" pitchFamily="18" charset="0"/>
                <a:ea typeface="+mn-ea"/>
                <a:cs typeface="+mn-cs"/>
              </a:rPr>
              <a:t>LUYỆN </a:t>
            </a:r>
            <a:r>
              <a:rPr kumimoji="0" lang="en-US" sz="4800" b="0" i="0" u="none" strike="noStrike" kern="1200" cap="none" spc="0" normalizeH="0" baseline="0" noProof="0">
                <a:ln w="28575">
                  <a:solidFill>
                    <a:prstClr val="black"/>
                  </a:solidFill>
                </a:ln>
                <a:solidFill>
                  <a:srgbClr val="FBC11D"/>
                </a:solidFill>
                <a:effectLst/>
                <a:uLnTx/>
                <a:uFillTx/>
                <a:latin typeface="UTM Cookies" panose="02040603050506020204" pitchFamily="18" charset="0"/>
                <a:ea typeface="+mn-ea"/>
                <a:cs typeface="+mn-cs"/>
              </a:rPr>
              <a:t>ĐỌC MỘT</a:t>
            </a:r>
            <a:r>
              <a:rPr kumimoji="0" lang="en-US" sz="4800" b="0" i="0" u="none" strike="noStrike" kern="1200" cap="none" spc="0" normalizeH="0" noProof="0">
                <a:ln w="28575">
                  <a:solidFill>
                    <a:prstClr val="black"/>
                  </a:solidFill>
                </a:ln>
                <a:solidFill>
                  <a:srgbClr val="FBC11D"/>
                </a:solidFill>
                <a:effectLst/>
                <a:uLnTx/>
                <a:uFillTx/>
                <a:latin typeface="UTM Cookies" panose="02040603050506020204" pitchFamily="18" charset="0"/>
                <a:ea typeface="+mn-ea"/>
                <a:cs typeface="+mn-cs"/>
              </a:rPr>
              <a:t> SỐ CÂU DÀI</a:t>
            </a:r>
            <a:endParaRPr kumimoji="0" lang="en-US" sz="4800" b="0" i="0" u="none" strike="noStrike" kern="1200" cap="none" spc="0" normalizeH="0" baseline="0" noProof="0" dirty="0">
              <a:ln w="28575">
                <a:solidFill>
                  <a:prstClr val="black"/>
                </a:solidFill>
              </a:ln>
              <a:solidFill>
                <a:srgbClr val="FBC11D"/>
              </a:solidFill>
              <a:effectLst/>
              <a:uLnTx/>
              <a:uFillTx/>
              <a:latin typeface="UTM Cookies" panose="02040603050506020204" pitchFamily="18" charset="0"/>
              <a:ea typeface="+mn-ea"/>
              <a:cs typeface="+mn-cs"/>
            </a:endParaRPr>
          </a:p>
        </p:txBody>
      </p:sp>
      <p:sp>
        <p:nvSpPr>
          <p:cNvPr id="6" name="TextBox 5">
            <a:extLst>
              <a:ext uri="{FF2B5EF4-FFF2-40B4-BE49-F238E27FC236}">
                <a16:creationId xmlns:a16="http://schemas.microsoft.com/office/drawing/2014/main" id="{217EC548-DCD5-AE37-CEF1-A37CF96B06C6}"/>
              </a:ext>
            </a:extLst>
          </p:cNvPr>
          <p:cNvSpPr txBox="1"/>
          <p:nvPr/>
        </p:nvSpPr>
        <p:spPr>
          <a:xfrm>
            <a:off x="752443" y="1118430"/>
            <a:ext cx="10881466" cy="1661993"/>
          </a:xfrm>
          <a:prstGeom prst="rect">
            <a:avLst/>
          </a:prstGeom>
          <a:noFill/>
        </p:spPr>
        <p:txBody>
          <a:bodyPr wrap="square" rtlCol="0">
            <a:spAutoFit/>
          </a:bodyPr>
          <a:lstStyle/>
          <a:p>
            <a:pPr lvl="0" algn="just">
              <a:defRPr/>
            </a:pPr>
            <a:r>
              <a:rPr kumimoji="0" lang="en-US" sz="3400" b="0" i="0" u="none" strike="noStrike" kern="1200" cap="none" spc="0" normalizeH="0" baseline="0" noProof="0">
                <a:ln>
                  <a:noFill/>
                </a:ln>
                <a:solidFill>
                  <a:srgbClr val="002060"/>
                </a:solidFill>
                <a:effectLst/>
                <a:uLnTx/>
                <a:uFillTx/>
                <a:latin typeface="Calibri" panose="020F0502020204030204"/>
              </a:rPr>
              <a:t> -</a:t>
            </a:r>
            <a:r>
              <a:rPr kumimoji="0" lang="en-US" sz="3400" b="0" i="0" u="none" strike="noStrike" kern="1200" cap="none" spc="0" normalizeH="0" noProof="0">
                <a:ln>
                  <a:noFill/>
                </a:ln>
                <a:solidFill>
                  <a:srgbClr val="002060"/>
                </a:solidFill>
                <a:effectLst/>
                <a:uLnTx/>
                <a:uFillTx/>
                <a:latin typeface="Calibri" panose="020F0502020204030204"/>
              </a:rPr>
              <a:t> </a:t>
            </a:r>
            <a:r>
              <a:rPr lang="vi-VN" sz="3400">
                <a:solidFill>
                  <a:srgbClr val="002060"/>
                </a:solidFill>
                <a:latin typeface="Calibri" panose="020F0502020204030204"/>
              </a:rPr>
              <a:t>Không chỉ có cối xay gió</a:t>
            </a:r>
            <a:r>
              <a:rPr lang="vi-VN" sz="3400">
                <a:solidFill>
                  <a:srgbClr val="FF0000"/>
                </a:solidFill>
                <a:latin typeface="Calibri" panose="020F0502020204030204"/>
              </a:rPr>
              <a:t>/</a:t>
            </a:r>
            <a:r>
              <a:rPr lang="vi-VN" sz="3400">
                <a:solidFill>
                  <a:srgbClr val="002060"/>
                </a:solidFill>
                <a:latin typeface="Calibri" panose="020F0502020204030204"/>
              </a:rPr>
              <a:t> và những cánh đồng hoa tu líp bạt ngàn,</a:t>
            </a:r>
            <a:r>
              <a:rPr lang="vi-VN" sz="3400">
                <a:solidFill>
                  <a:srgbClr val="FF0000"/>
                </a:solidFill>
                <a:latin typeface="Calibri" panose="020F0502020204030204"/>
              </a:rPr>
              <a:t>/</a:t>
            </a:r>
            <a:r>
              <a:rPr lang="vi-VN" sz="3400">
                <a:solidFill>
                  <a:srgbClr val="002060"/>
                </a:solidFill>
                <a:latin typeface="Calibri" panose="020F0502020204030204"/>
              </a:rPr>
              <a:t> đê biển</a:t>
            </a:r>
            <a:r>
              <a:rPr lang="vi-VN" sz="3400">
                <a:solidFill>
                  <a:srgbClr val="FF0000"/>
                </a:solidFill>
                <a:latin typeface="Calibri" panose="020F0502020204030204"/>
              </a:rPr>
              <a:t>/</a:t>
            </a:r>
            <a:r>
              <a:rPr lang="vi-VN" sz="3400">
                <a:solidFill>
                  <a:srgbClr val="002060"/>
                </a:solidFill>
                <a:latin typeface="Calibri" panose="020F0502020204030204"/>
              </a:rPr>
              <a:t> cũng</a:t>
            </a:r>
            <a:r>
              <a:rPr lang="en-US" sz="3400">
                <a:solidFill>
                  <a:srgbClr val="002060"/>
                </a:solidFill>
                <a:latin typeface="Calibri" panose="020F0502020204030204"/>
              </a:rPr>
              <a:t> </a:t>
            </a:r>
            <a:r>
              <a:rPr lang="vi-VN" sz="3400">
                <a:solidFill>
                  <a:srgbClr val="002060"/>
                </a:solidFill>
                <a:latin typeface="Calibri" panose="020F0502020204030204"/>
              </a:rPr>
              <a:t>được xem</a:t>
            </a:r>
            <a:r>
              <a:rPr lang="vi-VN" sz="3400">
                <a:solidFill>
                  <a:srgbClr val="FF0000"/>
                </a:solidFill>
                <a:latin typeface="Calibri" panose="020F0502020204030204"/>
              </a:rPr>
              <a:t>/</a:t>
            </a:r>
            <a:r>
              <a:rPr lang="vi-VN" sz="3400">
                <a:solidFill>
                  <a:srgbClr val="002060"/>
                </a:solidFill>
                <a:latin typeface="Calibri" panose="020F0502020204030204"/>
              </a:rPr>
              <a:t> là hình ảnh biểu tượng</a:t>
            </a:r>
            <a:r>
              <a:rPr lang="vi-VN" sz="3400">
                <a:solidFill>
                  <a:srgbClr val="FF0000"/>
                </a:solidFill>
                <a:latin typeface="Calibri" panose="020F0502020204030204"/>
              </a:rPr>
              <a:t>/</a:t>
            </a:r>
            <a:r>
              <a:rPr lang="vi-VN" sz="3400">
                <a:solidFill>
                  <a:srgbClr val="002060"/>
                </a:solidFill>
                <a:latin typeface="Calibri" panose="020F0502020204030204"/>
              </a:rPr>
              <a:t> cho tài năng</a:t>
            </a:r>
            <a:r>
              <a:rPr lang="vi-VN" sz="3400">
                <a:solidFill>
                  <a:srgbClr val="FF0000"/>
                </a:solidFill>
                <a:latin typeface="Calibri" panose="020F0502020204030204"/>
              </a:rPr>
              <a:t>/</a:t>
            </a:r>
            <a:r>
              <a:rPr lang="vi-VN" sz="3400">
                <a:solidFill>
                  <a:srgbClr val="002060"/>
                </a:solidFill>
                <a:latin typeface="Calibri" panose="020F0502020204030204"/>
              </a:rPr>
              <a:t> và lòng yêu nước</a:t>
            </a:r>
            <a:r>
              <a:rPr lang="vi-VN" sz="3400">
                <a:solidFill>
                  <a:srgbClr val="FF0000"/>
                </a:solidFill>
                <a:latin typeface="Calibri" panose="020F0502020204030204"/>
              </a:rPr>
              <a:t>/</a:t>
            </a:r>
            <a:r>
              <a:rPr lang="vi-VN" sz="3400">
                <a:solidFill>
                  <a:srgbClr val="002060"/>
                </a:solidFill>
                <a:latin typeface="Calibri" panose="020F0502020204030204"/>
              </a:rPr>
              <a:t> của người Hà Lan.</a:t>
            </a:r>
            <a:r>
              <a:rPr lang="vi-VN" sz="3400">
                <a:solidFill>
                  <a:srgbClr val="FF0000"/>
                </a:solidFill>
                <a:latin typeface="Calibri" panose="020F0502020204030204"/>
              </a:rPr>
              <a:t>//</a:t>
            </a:r>
            <a:r>
              <a:rPr lang="vi-VN" sz="3400">
                <a:solidFill>
                  <a:srgbClr val="002060"/>
                </a:solidFill>
                <a:latin typeface="Calibri" panose="020F0502020204030204"/>
              </a:rPr>
              <a:t>;</a:t>
            </a:r>
          </a:p>
        </p:txBody>
      </p:sp>
      <p:sp>
        <p:nvSpPr>
          <p:cNvPr id="8" name="TextBox 7">
            <a:extLst>
              <a:ext uri="{FF2B5EF4-FFF2-40B4-BE49-F238E27FC236}">
                <a16:creationId xmlns:a16="http://schemas.microsoft.com/office/drawing/2014/main" id="{CCCD45EA-7FFE-4720-9DFD-E215751B86D6}"/>
              </a:ext>
            </a:extLst>
          </p:cNvPr>
          <p:cNvSpPr txBox="1"/>
          <p:nvPr/>
        </p:nvSpPr>
        <p:spPr>
          <a:xfrm>
            <a:off x="628170" y="2698049"/>
            <a:ext cx="10881467" cy="1661993"/>
          </a:xfrm>
          <a:prstGeom prst="rect">
            <a:avLst/>
          </a:prstGeom>
          <a:noFill/>
        </p:spPr>
        <p:txBody>
          <a:bodyPr wrap="square" rtlCol="0">
            <a:spAutoFit/>
          </a:bodyPr>
          <a:lstStyle/>
          <a:p>
            <a:pPr lvl="0" algn="just">
              <a:defRPr/>
            </a:pPr>
            <a:r>
              <a:rPr kumimoji="0" lang="en-US" sz="3400" b="0" i="0" u="none" strike="noStrike" kern="1200" cap="none" spc="0" normalizeH="0" baseline="0" noProof="0">
                <a:ln>
                  <a:noFill/>
                </a:ln>
                <a:solidFill>
                  <a:srgbClr val="002060"/>
                </a:solidFill>
                <a:effectLst/>
                <a:uLnTx/>
                <a:uFillTx/>
                <a:latin typeface="Calibri" panose="020F0502020204030204"/>
              </a:rPr>
              <a:t> </a:t>
            </a:r>
            <a:r>
              <a:rPr lang="en-US" sz="3400">
                <a:solidFill>
                  <a:schemeClr val="accent2">
                    <a:lumMod val="75000"/>
                  </a:schemeClr>
                </a:solidFill>
                <a:latin typeface="Calibri" panose="020F0502020204030204"/>
              </a:rPr>
              <a:t>- </a:t>
            </a:r>
            <a:r>
              <a:rPr lang="vi-VN" sz="3400">
                <a:solidFill>
                  <a:schemeClr val="accent2">
                    <a:lumMod val="75000"/>
                  </a:schemeClr>
                </a:solidFill>
                <a:latin typeface="Calibri" panose="020F0502020204030204"/>
              </a:rPr>
              <a:t>Công trình khổng lồ này</a:t>
            </a:r>
            <a:r>
              <a:rPr lang="vi-VN" sz="3400">
                <a:solidFill>
                  <a:srgbClr val="0070C0"/>
                </a:solidFill>
                <a:latin typeface="Calibri" panose="020F0502020204030204"/>
              </a:rPr>
              <a:t>/</a:t>
            </a:r>
            <a:r>
              <a:rPr lang="vi-VN" sz="3400">
                <a:solidFill>
                  <a:schemeClr val="accent2">
                    <a:lumMod val="75000"/>
                  </a:schemeClr>
                </a:solidFill>
                <a:latin typeface="Calibri" panose="020F0502020204030204"/>
              </a:rPr>
              <a:t> vừa ngăn được</a:t>
            </a:r>
            <a:r>
              <a:rPr lang="vi-VN" sz="3400">
                <a:solidFill>
                  <a:srgbClr val="0070C0"/>
                </a:solidFill>
                <a:latin typeface="Calibri" panose="020F0502020204030204"/>
              </a:rPr>
              <a:t>/</a:t>
            </a:r>
            <a:r>
              <a:rPr lang="vi-VN" sz="3400">
                <a:solidFill>
                  <a:schemeClr val="accent2">
                    <a:lumMod val="75000"/>
                  </a:schemeClr>
                </a:solidFill>
                <a:latin typeface="Calibri" panose="020F0502020204030204"/>
              </a:rPr>
              <a:t> sự tấn công của nước biển,</a:t>
            </a:r>
            <a:r>
              <a:rPr lang="vi-VN" sz="3400">
                <a:solidFill>
                  <a:srgbClr val="0070C0"/>
                </a:solidFill>
                <a:latin typeface="Calibri" panose="020F0502020204030204"/>
              </a:rPr>
              <a:t>/</a:t>
            </a:r>
            <a:r>
              <a:rPr lang="vi-VN" sz="3400">
                <a:solidFill>
                  <a:schemeClr val="accent2">
                    <a:lumMod val="75000"/>
                  </a:schemeClr>
                </a:solidFill>
                <a:latin typeface="Calibri" panose="020F0502020204030204"/>
              </a:rPr>
              <a:t> vừa giúp có</a:t>
            </a:r>
            <a:r>
              <a:rPr lang="en-US" sz="3400">
                <a:solidFill>
                  <a:schemeClr val="accent2">
                    <a:lumMod val="75000"/>
                  </a:schemeClr>
                </a:solidFill>
                <a:latin typeface="Calibri" panose="020F0502020204030204"/>
              </a:rPr>
              <a:t> </a:t>
            </a:r>
            <a:r>
              <a:rPr lang="vi-VN" sz="3400">
                <a:solidFill>
                  <a:schemeClr val="accent2">
                    <a:lumMod val="75000"/>
                  </a:schemeClr>
                </a:solidFill>
                <a:latin typeface="Calibri" panose="020F0502020204030204"/>
              </a:rPr>
              <a:t>thêm đất đai</a:t>
            </a:r>
            <a:r>
              <a:rPr lang="vi-VN" sz="3400">
                <a:solidFill>
                  <a:srgbClr val="0070C0"/>
                </a:solidFill>
                <a:latin typeface="Calibri" panose="020F0502020204030204"/>
              </a:rPr>
              <a:t>/</a:t>
            </a:r>
            <a:r>
              <a:rPr lang="vi-VN" sz="3400">
                <a:solidFill>
                  <a:schemeClr val="accent2">
                    <a:lumMod val="75000"/>
                  </a:schemeClr>
                </a:solidFill>
                <a:latin typeface="Calibri" panose="020F0502020204030204"/>
              </a:rPr>
              <a:t> để xây dựng</a:t>
            </a:r>
            <a:r>
              <a:rPr lang="vi-VN" sz="3400">
                <a:solidFill>
                  <a:srgbClr val="0070C0"/>
                </a:solidFill>
                <a:latin typeface="Calibri" panose="020F0502020204030204"/>
              </a:rPr>
              <a:t>/</a:t>
            </a:r>
            <a:r>
              <a:rPr lang="vi-VN" sz="3400">
                <a:solidFill>
                  <a:schemeClr val="accent2">
                    <a:lumMod val="75000"/>
                  </a:schemeClr>
                </a:solidFill>
                <a:latin typeface="Calibri" panose="020F0502020204030204"/>
              </a:rPr>
              <a:t> và trồng trọt.</a:t>
            </a:r>
            <a:r>
              <a:rPr lang="vi-VN" sz="3400">
                <a:solidFill>
                  <a:srgbClr val="0070C0"/>
                </a:solidFill>
                <a:latin typeface="Calibri" panose="020F0502020204030204"/>
              </a:rPr>
              <a:t>//</a:t>
            </a:r>
            <a:r>
              <a:rPr lang="vi-VN" sz="3400">
                <a:solidFill>
                  <a:schemeClr val="accent2">
                    <a:lumMod val="75000"/>
                  </a:schemeClr>
                </a:solidFill>
                <a:latin typeface="Calibri" panose="020F0502020204030204"/>
              </a:rPr>
              <a:t>;</a:t>
            </a:r>
          </a:p>
        </p:txBody>
      </p:sp>
      <p:sp>
        <p:nvSpPr>
          <p:cNvPr id="9" name="TextBox 8">
            <a:extLst>
              <a:ext uri="{FF2B5EF4-FFF2-40B4-BE49-F238E27FC236}">
                <a16:creationId xmlns:a16="http://schemas.microsoft.com/office/drawing/2014/main" id="{9E055FDA-8ECD-4E29-A881-0C0C8CFB371A}"/>
              </a:ext>
            </a:extLst>
          </p:cNvPr>
          <p:cNvSpPr txBox="1"/>
          <p:nvPr/>
        </p:nvSpPr>
        <p:spPr>
          <a:xfrm>
            <a:off x="614623" y="4331033"/>
            <a:ext cx="10908563" cy="2185214"/>
          </a:xfrm>
          <a:prstGeom prst="rect">
            <a:avLst/>
          </a:prstGeom>
          <a:noFill/>
        </p:spPr>
        <p:txBody>
          <a:bodyPr wrap="square" rtlCol="0">
            <a:spAutoFit/>
          </a:bodyPr>
          <a:lstStyle/>
          <a:p>
            <a:pPr lvl="0" algn="just">
              <a:defRPr/>
            </a:pPr>
            <a:r>
              <a:rPr kumimoji="0" lang="en-US" sz="3400" b="0" i="0" u="none" strike="noStrike" kern="1200" cap="none" spc="0" normalizeH="0" baseline="0" noProof="0">
                <a:ln>
                  <a:noFill/>
                </a:ln>
                <a:solidFill>
                  <a:srgbClr val="002060"/>
                </a:solidFill>
                <a:effectLst/>
                <a:uLnTx/>
                <a:uFillTx/>
                <a:latin typeface="Calibri" panose="020F0502020204030204"/>
              </a:rPr>
              <a:t> </a:t>
            </a:r>
            <a:r>
              <a:rPr lang="en-US" sz="3400">
                <a:solidFill>
                  <a:srgbClr val="008000"/>
                </a:solidFill>
                <a:latin typeface="Calibri" panose="020F0502020204030204"/>
              </a:rPr>
              <a:t>- </a:t>
            </a:r>
            <a:r>
              <a:rPr lang="vi-VN" sz="3400">
                <a:solidFill>
                  <a:srgbClr val="008000"/>
                </a:solidFill>
                <a:latin typeface="Calibri" panose="020F0502020204030204"/>
              </a:rPr>
              <a:t>Cùng với kim tự tháp ở Ai Cập,</a:t>
            </a:r>
            <a:r>
              <a:rPr lang="vi-VN" sz="3400">
                <a:solidFill>
                  <a:srgbClr val="FF3399"/>
                </a:solidFill>
                <a:latin typeface="Calibri" panose="020F0502020204030204"/>
              </a:rPr>
              <a:t>/</a:t>
            </a:r>
            <a:r>
              <a:rPr lang="vi-VN" sz="3400">
                <a:solidFill>
                  <a:srgbClr val="008000"/>
                </a:solidFill>
                <a:latin typeface="Calibri" panose="020F0502020204030204"/>
              </a:rPr>
              <a:t> đường hầm qua eo biển Măng-xơ,</a:t>
            </a:r>
            <a:r>
              <a:rPr lang="vi-VN" sz="3400">
                <a:solidFill>
                  <a:srgbClr val="FF3399"/>
                </a:solidFill>
                <a:latin typeface="Calibri" panose="020F0502020204030204"/>
              </a:rPr>
              <a:t>/</a:t>
            </a:r>
            <a:r>
              <a:rPr lang="vi-VN" sz="3400">
                <a:solidFill>
                  <a:srgbClr val="008000"/>
                </a:solidFill>
                <a:latin typeface="Calibri" panose="020F0502020204030204"/>
              </a:rPr>
              <a:t> kênh đào</a:t>
            </a:r>
            <a:r>
              <a:rPr lang="en-US" sz="3400">
                <a:solidFill>
                  <a:srgbClr val="008000"/>
                </a:solidFill>
                <a:latin typeface="Calibri" panose="020F0502020204030204"/>
              </a:rPr>
              <a:t> </a:t>
            </a:r>
            <a:r>
              <a:rPr lang="vi-VN" sz="3400">
                <a:solidFill>
                  <a:srgbClr val="008000"/>
                </a:solidFill>
                <a:latin typeface="Calibri" panose="020F0502020204030204"/>
              </a:rPr>
              <a:t>Pa-na-ma…,</a:t>
            </a:r>
            <a:r>
              <a:rPr lang="vi-VN" sz="3400">
                <a:solidFill>
                  <a:srgbClr val="FF3399"/>
                </a:solidFill>
                <a:latin typeface="Calibri" panose="020F0502020204030204"/>
              </a:rPr>
              <a:t>/</a:t>
            </a:r>
            <a:r>
              <a:rPr lang="vi-VN" sz="3400">
                <a:solidFill>
                  <a:srgbClr val="008000"/>
                </a:solidFill>
                <a:latin typeface="Calibri" panose="020F0502020204030204"/>
              </a:rPr>
              <a:t> hệ thống đê biển ở Hà Lan</a:t>
            </a:r>
            <a:r>
              <a:rPr lang="vi-VN" sz="3400">
                <a:solidFill>
                  <a:srgbClr val="FF3399"/>
                </a:solidFill>
                <a:latin typeface="Calibri" panose="020F0502020204030204"/>
              </a:rPr>
              <a:t>/</a:t>
            </a:r>
            <a:r>
              <a:rPr lang="vi-VN" sz="3400">
                <a:solidFill>
                  <a:srgbClr val="008000"/>
                </a:solidFill>
                <a:latin typeface="Calibri" panose="020F0502020204030204"/>
              </a:rPr>
              <a:t> được các nhà kiến trúc trên thế giới</a:t>
            </a:r>
            <a:r>
              <a:rPr lang="vi-VN" sz="3400">
                <a:solidFill>
                  <a:srgbClr val="FF3399"/>
                </a:solidFill>
                <a:latin typeface="Calibri" panose="020F0502020204030204"/>
              </a:rPr>
              <a:t>/</a:t>
            </a:r>
            <a:r>
              <a:rPr lang="vi-VN" sz="3400">
                <a:solidFill>
                  <a:srgbClr val="008000"/>
                </a:solidFill>
                <a:latin typeface="Calibri" panose="020F0502020204030204"/>
              </a:rPr>
              <a:t> bầu chọn</a:t>
            </a:r>
            <a:r>
              <a:rPr lang="en-US" sz="3400">
                <a:solidFill>
                  <a:srgbClr val="008000"/>
                </a:solidFill>
                <a:latin typeface="Calibri" panose="020F0502020204030204"/>
              </a:rPr>
              <a:t> </a:t>
            </a:r>
            <a:r>
              <a:rPr lang="vi-VN" sz="3400">
                <a:solidFill>
                  <a:srgbClr val="008000"/>
                </a:solidFill>
                <a:latin typeface="Calibri" panose="020F0502020204030204"/>
              </a:rPr>
              <a:t>là một trong mười</a:t>
            </a:r>
            <a:r>
              <a:rPr lang="vi-VN" sz="3400">
                <a:solidFill>
                  <a:srgbClr val="FF3399"/>
                </a:solidFill>
                <a:latin typeface="Calibri" panose="020F0502020204030204"/>
              </a:rPr>
              <a:t>/</a:t>
            </a:r>
            <a:r>
              <a:rPr lang="vi-VN" sz="3400">
                <a:solidFill>
                  <a:srgbClr val="008000"/>
                </a:solidFill>
                <a:latin typeface="Calibri" panose="020F0502020204030204"/>
              </a:rPr>
              <a:t> công trình vĩ đại nhất hành tinh.</a:t>
            </a:r>
            <a:r>
              <a:rPr lang="vi-VN" sz="3400">
                <a:solidFill>
                  <a:srgbClr val="FF3399"/>
                </a:solidFill>
                <a:latin typeface="Calibri" panose="020F0502020204030204"/>
              </a:rPr>
              <a:t>//</a:t>
            </a:r>
            <a:r>
              <a:rPr lang="vi-VN" sz="3400">
                <a:solidFill>
                  <a:srgbClr val="008000"/>
                </a:solidFill>
                <a:latin typeface="Calibri" panose="020F0502020204030204"/>
              </a:rPr>
              <a:t>;…</a:t>
            </a:r>
            <a:endParaRPr kumimoji="0" lang="en-US" sz="3400" b="0" i="1" u="none" strike="noStrike" kern="1200" cap="none" spc="0" normalizeH="0" baseline="0" noProof="0" dirty="0">
              <a:ln>
                <a:noFill/>
              </a:ln>
              <a:solidFill>
                <a:srgbClr val="008000"/>
              </a:solidFill>
              <a:effectLst/>
              <a:uLnTx/>
              <a:uFillTx/>
              <a:latin typeface="Calibri" panose="020F0502020204030204"/>
            </a:endParaRPr>
          </a:p>
        </p:txBody>
      </p:sp>
    </p:spTree>
    <p:extLst>
      <p:ext uri="{BB962C8B-B14F-4D97-AF65-F5344CB8AC3E}">
        <p14:creationId xmlns:p14="http://schemas.microsoft.com/office/powerpoint/2010/main" val="12160014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sp>
        <p:nvSpPr>
          <p:cNvPr id="4" name="TextBox 3">
            <a:extLst>
              <a:ext uri="{FF2B5EF4-FFF2-40B4-BE49-F238E27FC236}">
                <a16:creationId xmlns:a16="http://schemas.microsoft.com/office/drawing/2014/main" id="{8F8AE6FF-7B83-3F21-F370-8CB521FA05FB}"/>
              </a:ext>
            </a:extLst>
          </p:cNvPr>
          <p:cNvSpPr txBox="1"/>
          <p:nvPr/>
        </p:nvSpPr>
        <p:spPr>
          <a:xfrm>
            <a:off x="2146138" y="139892"/>
            <a:ext cx="862755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8575">
                  <a:solidFill>
                    <a:prstClr val="black"/>
                  </a:solidFill>
                </a:ln>
                <a:solidFill>
                  <a:srgbClr val="00B0F0"/>
                </a:solidFill>
                <a:effectLst/>
                <a:uLnTx/>
                <a:uFillTx/>
                <a:latin typeface="UTM Cookies" panose="02040603050506020204" pitchFamily="18" charset="0"/>
                <a:ea typeface="+mn-ea"/>
                <a:cs typeface="+mn-cs"/>
              </a:rPr>
              <a:t>LUYỆN ĐỌC TRONG NHÓM</a:t>
            </a:r>
          </a:p>
        </p:txBody>
      </p:sp>
      <p:grpSp>
        <p:nvGrpSpPr>
          <p:cNvPr id="6" name="Group 5">
            <a:extLst>
              <a:ext uri="{FF2B5EF4-FFF2-40B4-BE49-F238E27FC236}">
                <a16:creationId xmlns:a16="http://schemas.microsoft.com/office/drawing/2014/main" id="{A7CCA885-B813-3386-0A7F-5608A4FD6B8B}"/>
              </a:ext>
            </a:extLst>
          </p:cNvPr>
          <p:cNvGrpSpPr/>
          <p:nvPr/>
        </p:nvGrpSpPr>
        <p:grpSpPr>
          <a:xfrm>
            <a:off x="765533" y="1321421"/>
            <a:ext cx="5458898" cy="3036949"/>
            <a:chOff x="2975205" y="1255651"/>
            <a:chExt cx="5458898" cy="3036949"/>
          </a:xfrm>
        </p:grpSpPr>
        <p:sp>
          <p:nvSpPr>
            <p:cNvPr id="7" name="Rectangle: Rounded Corners 6">
              <a:extLst>
                <a:ext uri="{FF2B5EF4-FFF2-40B4-BE49-F238E27FC236}">
                  <a16:creationId xmlns:a16="http://schemas.microsoft.com/office/drawing/2014/main" id="{F6BAE547-2FE3-0068-500E-0DE6F5026A86}"/>
                </a:ext>
              </a:extLst>
            </p:cNvPr>
            <p:cNvSpPr/>
            <p:nvPr/>
          </p:nvSpPr>
          <p:spPr>
            <a:xfrm>
              <a:off x="2975205" y="1724298"/>
              <a:ext cx="5458898" cy="2568302"/>
            </a:xfrm>
            <a:custGeom>
              <a:avLst/>
              <a:gdLst>
                <a:gd name="connsiteX0" fmla="*/ 0 w 5458898"/>
                <a:gd name="connsiteY0" fmla="*/ 518078 h 2568302"/>
                <a:gd name="connsiteX1" fmla="*/ 518078 w 5458898"/>
                <a:gd name="connsiteY1" fmla="*/ 0 h 2568302"/>
                <a:gd name="connsiteX2" fmla="*/ 1149898 w 5458898"/>
                <a:gd name="connsiteY2" fmla="*/ 0 h 2568302"/>
                <a:gd name="connsiteX3" fmla="*/ 1693264 w 5458898"/>
                <a:gd name="connsiteY3" fmla="*/ 0 h 2568302"/>
                <a:gd name="connsiteX4" fmla="*/ 2236629 w 5458898"/>
                <a:gd name="connsiteY4" fmla="*/ 0 h 2568302"/>
                <a:gd name="connsiteX5" fmla="*/ 2912677 w 5458898"/>
                <a:gd name="connsiteY5" fmla="*/ 0 h 2568302"/>
                <a:gd name="connsiteX6" fmla="*/ 3411815 w 5458898"/>
                <a:gd name="connsiteY6" fmla="*/ 0 h 2568302"/>
                <a:gd name="connsiteX7" fmla="*/ 3955180 w 5458898"/>
                <a:gd name="connsiteY7" fmla="*/ 0 h 2568302"/>
                <a:gd name="connsiteX8" fmla="*/ 4940820 w 5458898"/>
                <a:gd name="connsiteY8" fmla="*/ 0 h 2568302"/>
                <a:gd name="connsiteX9" fmla="*/ 5458898 w 5458898"/>
                <a:gd name="connsiteY9" fmla="*/ 518078 h 2568302"/>
                <a:gd name="connsiteX10" fmla="*/ 5458898 w 5458898"/>
                <a:gd name="connsiteY10" fmla="*/ 1044115 h 2568302"/>
                <a:gd name="connsiteX11" fmla="*/ 5458898 w 5458898"/>
                <a:gd name="connsiteY11" fmla="*/ 1554830 h 2568302"/>
                <a:gd name="connsiteX12" fmla="*/ 5458898 w 5458898"/>
                <a:gd name="connsiteY12" fmla="*/ 2050224 h 2568302"/>
                <a:gd name="connsiteX13" fmla="*/ 4940820 w 5458898"/>
                <a:gd name="connsiteY13" fmla="*/ 2568302 h 2568302"/>
                <a:gd name="connsiteX14" fmla="*/ 4309000 w 5458898"/>
                <a:gd name="connsiteY14" fmla="*/ 2568302 h 2568302"/>
                <a:gd name="connsiteX15" fmla="*/ 3677179 w 5458898"/>
                <a:gd name="connsiteY15" fmla="*/ 2568302 h 2568302"/>
                <a:gd name="connsiteX16" fmla="*/ 3001132 w 5458898"/>
                <a:gd name="connsiteY16" fmla="*/ 2568302 h 2568302"/>
                <a:gd name="connsiteX17" fmla="*/ 2369311 w 5458898"/>
                <a:gd name="connsiteY17" fmla="*/ 2568302 h 2568302"/>
                <a:gd name="connsiteX18" fmla="*/ 1781719 w 5458898"/>
                <a:gd name="connsiteY18" fmla="*/ 2568302 h 2568302"/>
                <a:gd name="connsiteX19" fmla="*/ 1194126 w 5458898"/>
                <a:gd name="connsiteY19" fmla="*/ 2568302 h 2568302"/>
                <a:gd name="connsiteX20" fmla="*/ 518078 w 5458898"/>
                <a:gd name="connsiteY20" fmla="*/ 2568302 h 2568302"/>
                <a:gd name="connsiteX21" fmla="*/ 0 w 5458898"/>
                <a:gd name="connsiteY21" fmla="*/ 2050224 h 2568302"/>
                <a:gd name="connsiteX22" fmla="*/ 0 w 5458898"/>
                <a:gd name="connsiteY22" fmla="*/ 1539509 h 2568302"/>
                <a:gd name="connsiteX23" fmla="*/ 0 w 5458898"/>
                <a:gd name="connsiteY23" fmla="*/ 998150 h 2568302"/>
                <a:gd name="connsiteX24" fmla="*/ 0 w 5458898"/>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58898" h="2568302" fill="none" extrusionOk="0">
                  <a:moveTo>
                    <a:pt x="0" y="518078"/>
                  </a:moveTo>
                  <a:cubicBezTo>
                    <a:pt x="-11387" y="197991"/>
                    <a:pt x="269436" y="54876"/>
                    <a:pt x="518078" y="0"/>
                  </a:cubicBezTo>
                  <a:cubicBezTo>
                    <a:pt x="703172" y="4575"/>
                    <a:pt x="1003312" y="10973"/>
                    <a:pt x="1149898" y="0"/>
                  </a:cubicBezTo>
                  <a:cubicBezTo>
                    <a:pt x="1296484" y="-10973"/>
                    <a:pt x="1566611" y="12197"/>
                    <a:pt x="1693264" y="0"/>
                  </a:cubicBezTo>
                  <a:cubicBezTo>
                    <a:pt x="1819917" y="-12197"/>
                    <a:pt x="2026535" y="-17273"/>
                    <a:pt x="2236629" y="0"/>
                  </a:cubicBezTo>
                  <a:cubicBezTo>
                    <a:pt x="2446723" y="17273"/>
                    <a:pt x="2727857" y="-21610"/>
                    <a:pt x="2912677" y="0"/>
                  </a:cubicBezTo>
                  <a:cubicBezTo>
                    <a:pt x="3097497" y="21610"/>
                    <a:pt x="3169529" y="-1672"/>
                    <a:pt x="3411815" y="0"/>
                  </a:cubicBezTo>
                  <a:cubicBezTo>
                    <a:pt x="3654101" y="1672"/>
                    <a:pt x="3822094" y="78"/>
                    <a:pt x="3955180" y="0"/>
                  </a:cubicBezTo>
                  <a:cubicBezTo>
                    <a:pt x="4088266" y="-78"/>
                    <a:pt x="4462147" y="-836"/>
                    <a:pt x="4940820" y="0"/>
                  </a:cubicBezTo>
                  <a:cubicBezTo>
                    <a:pt x="5230831" y="-60694"/>
                    <a:pt x="5445184" y="180293"/>
                    <a:pt x="5458898" y="518078"/>
                  </a:cubicBezTo>
                  <a:cubicBezTo>
                    <a:pt x="5477798" y="766346"/>
                    <a:pt x="5474207" y="855452"/>
                    <a:pt x="5458898" y="1044115"/>
                  </a:cubicBezTo>
                  <a:cubicBezTo>
                    <a:pt x="5443589" y="1232778"/>
                    <a:pt x="5465960" y="1346447"/>
                    <a:pt x="5458898" y="1554830"/>
                  </a:cubicBezTo>
                  <a:cubicBezTo>
                    <a:pt x="5451836" y="1763214"/>
                    <a:pt x="5458522" y="1877753"/>
                    <a:pt x="5458898" y="2050224"/>
                  </a:cubicBezTo>
                  <a:cubicBezTo>
                    <a:pt x="5491034" y="2330653"/>
                    <a:pt x="5200596" y="2540642"/>
                    <a:pt x="4940820" y="2568302"/>
                  </a:cubicBezTo>
                  <a:cubicBezTo>
                    <a:pt x="4702063" y="2583934"/>
                    <a:pt x="4482277" y="2592215"/>
                    <a:pt x="4309000" y="2568302"/>
                  </a:cubicBezTo>
                  <a:cubicBezTo>
                    <a:pt x="4135723" y="2544389"/>
                    <a:pt x="3858741" y="2564406"/>
                    <a:pt x="3677179" y="2568302"/>
                  </a:cubicBezTo>
                  <a:cubicBezTo>
                    <a:pt x="3495617" y="2572198"/>
                    <a:pt x="3322821" y="2535781"/>
                    <a:pt x="3001132" y="2568302"/>
                  </a:cubicBezTo>
                  <a:cubicBezTo>
                    <a:pt x="2679443" y="2600823"/>
                    <a:pt x="2649821" y="2545925"/>
                    <a:pt x="2369311" y="2568302"/>
                  </a:cubicBezTo>
                  <a:cubicBezTo>
                    <a:pt x="2088801" y="2590679"/>
                    <a:pt x="1978093" y="2550096"/>
                    <a:pt x="1781719" y="2568302"/>
                  </a:cubicBezTo>
                  <a:cubicBezTo>
                    <a:pt x="1585345" y="2586508"/>
                    <a:pt x="1340670" y="2571269"/>
                    <a:pt x="1194126" y="2568302"/>
                  </a:cubicBezTo>
                  <a:cubicBezTo>
                    <a:pt x="1047582" y="2565335"/>
                    <a:pt x="725925" y="2562395"/>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58898" h="2568302" stroke="0" extrusionOk="0">
                  <a:moveTo>
                    <a:pt x="0" y="518078"/>
                  </a:moveTo>
                  <a:cubicBezTo>
                    <a:pt x="1362" y="273604"/>
                    <a:pt x="246295" y="25631"/>
                    <a:pt x="518078" y="0"/>
                  </a:cubicBezTo>
                  <a:cubicBezTo>
                    <a:pt x="656911" y="25779"/>
                    <a:pt x="993947" y="115"/>
                    <a:pt x="1194126" y="0"/>
                  </a:cubicBezTo>
                  <a:cubicBezTo>
                    <a:pt x="1394305" y="-115"/>
                    <a:pt x="1488413" y="-14564"/>
                    <a:pt x="1737491" y="0"/>
                  </a:cubicBezTo>
                  <a:cubicBezTo>
                    <a:pt x="1986570" y="14564"/>
                    <a:pt x="2108118" y="-23268"/>
                    <a:pt x="2280857" y="0"/>
                  </a:cubicBezTo>
                  <a:cubicBezTo>
                    <a:pt x="2453596" y="23268"/>
                    <a:pt x="2733248" y="-16141"/>
                    <a:pt x="2956904" y="0"/>
                  </a:cubicBezTo>
                  <a:cubicBezTo>
                    <a:pt x="3180560" y="16141"/>
                    <a:pt x="3288583" y="8224"/>
                    <a:pt x="3544497" y="0"/>
                  </a:cubicBezTo>
                  <a:cubicBezTo>
                    <a:pt x="3800411" y="-8224"/>
                    <a:pt x="3980321" y="6999"/>
                    <a:pt x="4264772" y="0"/>
                  </a:cubicBezTo>
                  <a:cubicBezTo>
                    <a:pt x="4549224" y="-6999"/>
                    <a:pt x="4687038" y="-13353"/>
                    <a:pt x="4940820" y="0"/>
                  </a:cubicBezTo>
                  <a:cubicBezTo>
                    <a:pt x="5185107" y="22023"/>
                    <a:pt x="5503124" y="182994"/>
                    <a:pt x="5458898" y="518078"/>
                  </a:cubicBezTo>
                  <a:cubicBezTo>
                    <a:pt x="5471696" y="644890"/>
                    <a:pt x="5435951" y="881699"/>
                    <a:pt x="5458898" y="998150"/>
                  </a:cubicBezTo>
                  <a:cubicBezTo>
                    <a:pt x="5481845" y="1114601"/>
                    <a:pt x="5444709" y="1336090"/>
                    <a:pt x="5458898" y="1539509"/>
                  </a:cubicBezTo>
                  <a:cubicBezTo>
                    <a:pt x="5473087" y="1742928"/>
                    <a:pt x="5459770" y="1827586"/>
                    <a:pt x="5458898" y="2050224"/>
                  </a:cubicBezTo>
                  <a:cubicBezTo>
                    <a:pt x="5463599" y="2275397"/>
                    <a:pt x="5195318" y="2508268"/>
                    <a:pt x="4940820" y="2568302"/>
                  </a:cubicBezTo>
                  <a:cubicBezTo>
                    <a:pt x="4691865" y="2580354"/>
                    <a:pt x="4568409" y="2553413"/>
                    <a:pt x="4441682" y="2568302"/>
                  </a:cubicBezTo>
                  <a:cubicBezTo>
                    <a:pt x="4314955" y="2583191"/>
                    <a:pt x="3979975" y="2603117"/>
                    <a:pt x="3721407" y="2568302"/>
                  </a:cubicBezTo>
                  <a:cubicBezTo>
                    <a:pt x="3462840" y="2533487"/>
                    <a:pt x="3351577" y="2555108"/>
                    <a:pt x="3133814" y="2568302"/>
                  </a:cubicBezTo>
                  <a:cubicBezTo>
                    <a:pt x="2916051" y="2581496"/>
                    <a:pt x="2699878" y="2585853"/>
                    <a:pt x="2546221" y="2568302"/>
                  </a:cubicBezTo>
                  <a:cubicBezTo>
                    <a:pt x="2392564" y="2550751"/>
                    <a:pt x="1997551" y="2546707"/>
                    <a:pt x="1825946" y="2568302"/>
                  </a:cubicBezTo>
                  <a:cubicBezTo>
                    <a:pt x="1654342" y="2589897"/>
                    <a:pt x="1312850" y="2549146"/>
                    <a:pt x="1149898" y="2568302"/>
                  </a:cubicBezTo>
                  <a:cubicBezTo>
                    <a:pt x="986946" y="2587458"/>
                    <a:pt x="719895" y="2579097"/>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Phân</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công</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theo</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đoạn</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Tất</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cả</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thành</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viên</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đều</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Giải</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nghĩa</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từ</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3471C8B3-F3BF-3333-8669-27EA1C0CB83D}"/>
                </a:ext>
              </a:extLst>
            </p:cNvPr>
            <p:cNvSpPr/>
            <p:nvPr/>
          </p:nvSpPr>
          <p:spPr>
            <a:xfrm>
              <a:off x="4308957" y="1255651"/>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pic>
          <p:nvPicPr>
            <p:cNvPr id="9" name="Picture 8">
              <a:extLst>
                <a:ext uri="{FF2B5EF4-FFF2-40B4-BE49-F238E27FC236}">
                  <a16:creationId xmlns:a16="http://schemas.microsoft.com/office/drawing/2014/main" id="{7419CDDE-AB33-761E-4E47-6AF85240EC5E}"/>
                </a:ext>
              </a:extLst>
            </p:cNvPr>
            <p:cNvPicPr>
              <a:picLocks noChangeAspect="1"/>
            </p:cNvPicPr>
            <p:nvPr/>
          </p:nvPicPr>
          <p:blipFill>
            <a:blip r:embed="rId5"/>
            <a:stretch>
              <a:fillRect/>
            </a:stretch>
          </p:blipFill>
          <p:spPr>
            <a:xfrm flipH="1">
              <a:off x="3075433" y="2052486"/>
              <a:ext cx="609091" cy="609091"/>
            </a:xfrm>
            <a:prstGeom prst="rect">
              <a:avLst/>
            </a:prstGeom>
          </p:spPr>
        </p:pic>
        <p:pic>
          <p:nvPicPr>
            <p:cNvPr id="11" name="Picture 10">
              <a:extLst>
                <a:ext uri="{FF2B5EF4-FFF2-40B4-BE49-F238E27FC236}">
                  <a16:creationId xmlns:a16="http://schemas.microsoft.com/office/drawing/2014/main" id="{045C3545-4D5C-A074-6CDD-ACEAC4EC1838}"/>
                </a:ext>
              </a:extLst>
            </p:cNvPr>
            <p:cNvPicPr>
              <a:picLocks noChangeAspect="1"/>
            </p:cNvPicPr>
            <p:nvPr/>
          </p:nvPicPr>
          <p:blipFill>
            <a:blip r:embed="rId5"/>
            <a:stretch>
              <a:fillRect/>
            </a:stretch>
          </p:blipFill>
          <p:spPr>
            <a:xfrm flipH="1">
              <a:off x="3075433" y="2703903"/>
              <a:ext cx="609091" cy="609091"/>
            </a:xfrm>
            <a:prstGeom prst="rect">
              <a:avLst/>
            </a:prstGeom>
          </p:spPr>
        </p:pic>
        <p:pic>
          <p:nvPicPr>
            <p:cNvPr id="12" name="Picture 11">
              <a:extLst>
                <a:ext uri="{FF2B5EF4-FFF2-40B4-BE49-F238E27FC236}">
                  <a16:creationId xmlns:a16="http://schemas.microsoft.com/office/drawing/2014/main" id="{5B0F4AEB-DB50-1DC6-F7C5-2580A52F3DED}"/>
                </a:ext>
              </a:extLst>
            </p:cNvPr>
            <p:cNvPicPr>
              <a:picLocks noChangeAspect="1"/>
            </p:cNvPicPr>
            <p:nvPr/>
          </p:nvPicPr>
          <p:blipFill>
            <a:blip r:embed="rId5"/>
            <a:stretch>
              <a:fillRect/>
            </a:stretch>
          </p:blipFill>
          <p:spPr>
            <a:xfrm flipH="1">
              <a:off x="3075433" y="3393938"/>
              <a:ext cx="609091" cy="609091"/>
            </a:xfrm>
            <a:prstGeom prst="rect">
              <a:avLst/>
            </a:prstGeom>
          </p:spPr>
        </p:pic>
      </p:grpSp>
      <p:grpSp>
        <p:nvGrpSpPr>
          <p:cNvPr id="13" name="Group 12">
            <a:extLst>
              <a:ext uri="{FF2B5EF4-FFF2-40B4-BE49-F238E27FC236}">
                <a16:creationId xmlns:a16="http://schemas.microsoft.com/office/drawing/2014/main" id="{3E39427F-D2A3-1011-E8BB-160A4C180FE4}"/>
              </a:ext>
            </a:extLst>
          </p:cNvPr>
          <p:cNvGrpSpPr/>
          <p:nvPr/>
        </p:nvGrpSpPr>
        <p:grpSpPr>
          <a:xfrm>
            <a:off x="5616444" y="3869613"/>
            <a:ext cx="6388517" cy="2842692"/>
            <a:chOff x="4841104" y="3817600"/>
            <a:chExt cx="6388517" cy="2842692"/>
          </a:xfrm>
        </p:grpSpPr>
        <p:grpSp>
          <p:nvGrpSpPr>
            <p:cNvPr id="14" name="Group 13">
              <a:extLst>
                <a:ext uri="{FF2B5EF4-FFF2-40B4-BE49-F238E27FC236}">
                  <a16:creationId xmlns:a16="http://schemas.microsoft.com/office/drawing/2014/main" id="{72371E56-4329-2E67-9111-ED5ADA7F63A7}"/>
                </a:ext>
              </a:extLst>
            </p:cNvPr>
            <p:cNvGrpSpPr/>
            <p:nvPr/>
          </p:nvGrpSpPr>
          <p:grpSpPr>
            <a:xfrm>
              <a:off x="4841104" y="3817600"/>
              <a:ext cx="6388517" cy="2842692"/>
              <a:chOff x="2975204" y="1255651"/>
              <a:chExt cx="6388517" cy="2842692"/>
            </a:xfrm>
          </p:grpSpPr>
          <p:sp>
            <p:nvSpPr>
              <p:cNvPr id="34" name="Rectangle: Rounded Corners 33">
                <a:extLst>
                  <a:ext uri="{FF2B5EF4-FFF2-40B4-BE49-F238E27FC236}">
                    <a16:creationId xmlns:a16="http://schemas.microsoft.com/office/drawing/2014/main" id="{2C5A7B45-E454-518C-F2A3-21990227CB0A}"/>
                  </a:ext>
                </a:extLst>
              </p:cNvPr>
              <p:cNvSpPr/>
              <p:nvPr/>
            </p:nvSpPr>
            <p:spPr>
              <a:xfrm>
                <a:off x="2975204" y="1724298"/>
                <a:ext cx="6388517" cy="2374045"/>
              </a:xfrm>
              <a:custGeom>
                <a:avLst/>
                <a:gdLst>
                  <a:gd name="connsiteX0" fmla="*/ 0 w 6388517"/>
                  <a:gd name="connsiteY0" fmla="*/ 478892 h 2374045"/>
                  <a:gd name="connsiteX1" fmla="*/ 478892 w 6388517"/>
                  <a:gd name="connsiteY1" fmla="*/ 0 h 2374045"/>
                  <a:gd name="connsiteX2" fmla="*/ 1212041 w 6388517"/>
                  <a:gd name="connsiteY2" fmla="*/ 0 h 2374045"/>
                  <a:gd name="connsiteX3" fmla="*/ 1945190 w 6388517"/>
                  <a:gd name="connsiteY3" fmla="*/ 0 h 2374045"/>
                  <a:gd name="connsiteX4" fmla="*/ 2461110 w 6388517"/>
                  <a:gd name="connsiteY4" fmla="*/ 0 h 2374045"/>
                  <a:gd name="connsiteX5" fmla="*/ 3031337 w 6388517"/>
                  <a:gd name="connsiteY5" fmla="*/ 0 h 2374045"/>
                  <a:gd name="connsiteX6" fmla="*/ 3818793 w 6388517"/>
                  <a:gd name="connsiteY6" fmla="*/ 0 h 2374045"/>
                  <a:gd name="connsiteX7" fmla="*/ 4334712 w 6388517"/>
                  <a:gd name="connsiteY7" fmla="*/ 0 h 2374045"/>
                  <a:gd name="connsiteX8" fmla="*/ 4850632 w 6388517"/>
                  <a:gd name="connsiteY8" fmla="*/ 0 h 2374045"/>
                  <a:gd name="connsiteX9" fmla="*/ 5909625 w 6388517"/>
                  <a:gd name="connsiteY9" fmla="*/ 0 h 2374045"/>
                  <a:gd name="connsiteX10" fmla="*/ 6388517 w 6388517"/>
                  <a:gd name="connsiteY10" fmla="*/ 478892 h 2374045"/>
                  <a:gd name="connsiteX11" fmla="*/ 6388517 w 6388517"/>
                  <a:gd name="connsiteY11" fmla="*/ 908491 h 2374045"/>
                  <a:gd name="connsiteX12" fmla="*/ 6388517 w 6388517"/>
                  <a:gd name="connsiteY12" fmla="*/ 1408903 h 2374045"/>
                  <a:gd name="connsiteX13" fmla="*/ 6388517 w 6388517"/>
                  <a:gd name="connsiteY13" fmla="*/ 1895153 h 2374045"/>
                  <a:gd name="connsiteX14" fmla="*/ 5909625 w 6388517"/>
                  <a:gd name="connsiteY14" fmla="*/ 2374045 h 2374045"/>
                  <a:gd name="connsiteX15" fmla="*/ 5339398 w 6388517"/>
                  <a:gd name="connsiteY15" fmla="*/ 2374045 h 2374045"/>
                  <a:gd name="connsiteX16" fmla="*/ 4714864 w 6388517"/>
                  <a:gd name="connsiteY16" fmla="*/ 2374045 h 2374045"/>
                  <a:gd name="connsiteX17" fmla="*/ 4090329 w 6388517"/>
                  <a:gd name="connsiteY17" fmla="*/ 2374045 h 2374045"/>
                  <a:gd name="connsiteX18" fmla="*/ 3574410 w 6388517"/>
                  <a:gd name="connsiteY18" fmla="*/ 2374045 h 2374045"/>
                  <a:gd name="connsiteX19" fmla="*/ 2949876 w 6388517"/>
                  <a:gd name="connsiteY19" fmla="*/ 2374045 h 2374045"/>
                  <a:gd name="connsiteX20" fmla="*/ 2379649 w 6388517"/>
                  <a:gd name="connsiteY20" fmla="*/ 2374045 h 2374045"/>
                  <a:gd name="connsiteX21" fmla="*/ 1863729 w 6388517"/>
                  <a:gd name="connsiteY21" fmla="*/ 2374045 h 2374045"/>
                  <a:gd name="connsiteX22" fmla="*/ 1076273 w 6388517"/>
                  <a:gd name="connsiteY22" fmla="*/ 2374045 h 2374045"/>
                  <a:gd name="connsiteX23" fmla="*/ 478892 w 6388517"/>
                  <a:gd name="connsiteY23" fmla="*/ 2374045 h 2374045"/>
                  <a:gd name="connsiteX24" fmla="*/ 0 w 6388517"/>
                  <a:gd name="connsiteY24" fmla="*/ 1895153 h 2374045"/>
                  <a:gd name="connsiteX25" fmla="*/ 0 w 6388517"/>
                  <a:gd name="connsiteY25" fmla="*/ 1423066 h 2374045"/>
                  <a:gd name="connsiteX26" fmla="*/ 0 w 6388517"/>
                  <a:gd name="connsiteY26" fmla="*/ 965142 h 2374045"/>
                  <a:gd name="connsiteX27" fmla="*/ 0 w 6388517"/>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8517" h="2374045" fill="none" extrusionOk="0">
                    <a:moveTo>
                      <a:pt x="0" y="478892"/>
                    </a:moveTo>
                    <a:cubicBezTo>
                      <a:pt x="-40200" y="211066"/>
                      <a:pt x="232005" y="49236"/>
                      <a:pt x="478892" y="0"/>
                    </a:cubicBezTo>
                    <a:cubicBezTo>
                      <a:pt x="694032" y="16102"/>
                      <a:pt x="1045108" y="-903"/>
                      <a:pt x="1212041" y="0"/>
                    </a:cubicBezTo>
                    <a:cubicBezTo>
                      <a:pt x="1378974" y="903"/>
                      <a:pt x="1665768" y="-19718"/>
                      <a:pt x="1945190" y="0"/>
                    </a:cubicBezTo>
                    <a:cubicBezTo>
                      <a:pt x="2224612" y="19718"/>
                      <a:pt x="2211181" y="7231"/>
                      <a:pt x="2461110" y="0"/>
                    </a:cubicBezTo>
                    <a:cubicBezTo>
                      <a:pt x="2711039" y="-7231"/>
                      <a:pt x="2838555" y="17894"/>
                      <a:pt x="3031337" y="0"/>
                    </a:cubicBezTo>
                    <a:cubicBezTo>
                      <a:pt x="3224119" y="-17894"/>
                      <a:pt x="3452874" y="-12621"/>
                      <a:pt x="3818793" y="0"/>
                    </a:cubicBezTo>
                    <a:cubicBezTo>
                      <a:pt x="4184712" y="12621"/>
                      <a:pt x="4157087" y="11420"/>
                      <a:pt x="4334712" y="0"/>
                    </a:cubicBezTo>
                    <a:cubicBezTo>
                      <a:pt x="4512337" y="-11420"/>
                      <a:pt x="4616171" y="-19562"/>
                      <a:pt x="4850632" y="0"/>
                    </a:cubicBezTo>
                    <a:cubicBezTo>
                      <a:pt x="5085093" y="19562"/>
                      <a:pt x="5553223" y="18070"/>
                      <a:pt x="5909625" y="0"/>
                    </a:cubicBezTo>
                    <a:cubicBezTo>
                      <a:pt x="6166426" y="3474"/>
                      <a:pt x="6397111" y="172856"/>
                      <a:pt x="6388517" y="478892"/>
                    </a:cubicBezTo>
                    <a:cubicBezTo>
                      <a:pt x="6404892" y="582641"/>
                      <a:pt x="6374463" y="700797"/>
                      <a:pt x="6388517" y="908491"/>
                    </a:cubicBezTo>
                    <a:cubicBezTo>
                      <a:pt x="6402571" y="1116185"/>
                      <a:pt x="6373471" y="1266240"/>
                      <a:pt x="6388517" y="1408903"/>
                    </a:cubicBezTo>
                    <a:cubicBezTo>
                      <a:pt x="6403563" y="1551566"/>
                      <a:pt x="6398714" y="1740149"/>
                      <a:pt x="6388517" y="1895153"/>
                    </a:cubicBezTo>
                    <a:cubicBezTo>
                      <a:pt x="6422528" y="2161136"/>
                      <a:pt x="6153836" y="2409020"/>
                      <a:pt x="5909625" y="2374045"/>
                    </a:cubicBezTo>
                    <a:cubicBezTo>
                      <a:pt x="5737051" y="2345867"/>
                      <a:pt x="5558342" y="2395361"/>
                      <a:pt x="5339398" y="2374045"/>
                    </a:cubicBezTo>
                    <a:cubicBezTo>
                      <a:pt x="5120454" y="2352729"/>
                      <a:pt x="4843729" y="2378826"/>
                      <a:pt x="4714864" y="2374045"/>
                    </a:cubicBezTo>
                    <a:cubicBezTo>
                      <a:pt x="4585999" y="2369264"/>
                      <a:pt x="4274986" y="2388729"/>
                      <a:pt x="4090329" y="2374045"/>
                    </a:cubicBezTo>
                    <a:cubicBezTo>
                      <a:pt x="3905673" y="2359361"/>
                      <a:pt x="3827634" y="2389473"/>
                      <a:pt x="3574410" y="2374045"/>
                    </a:cubicBezTo>
                    <a:cubicBezTo>
                      <a:pt x="3321186" y="2358617"/>
                      <a:pt x="3167428" y="2379661"/>
                      <a:pt x="2949876" y="2374045"/>
                    </a:cubicBezTo>
                    <a:cubicBezTo>
                      <a:pt x="2732324" y="2368429"/>
                      <a:pt x="2561033" y="2392226"/>
                      <a:pt x="2379649" y="2374045"/>
                    </a:cubicBezTo>
                    <a:cubicBezTo>
                      <a:pt x="2198265" y="2355864"/>
                      <a:pt x="2063114" y="2368554"/>
                      <a:pt x="1863729" y="2374045"/>
                    </a:cubicBezTo>
                    <a:cubicBezTo>
                      <a:pt x="1664344" y="2379536"/>
                      <a:pt x="1389368" y="2357445"/>
                      <a:pt x="1076273" y="2374045"/>
                    </a:cubicBezTo>
                    <a:cubicBezTo>
                      <a:pt x="763178" y="2390645"/>
                      <a:pt x="678050" y="2352146"/>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88517" h="2374045" stroke="0" extrusionOk="0">
                    <a:moveTo>
                      <a:pt x="0" y="478892"/>
                    </a:moveTo>
                    <a:cubicBezTo>
                      <a:pt x="1648" y="264812"/>
                      <a:pt x="242370" y="49968"/>
                      <a:pt x="478892" y="0"/>
                    </a:cubicBezTo>
                    <a:cubicBezTo>
                      <a:pt x="718357" y="5176"/>
                      <a:pt x="1048515" y="10142"/>
                      <a:pt x="1212041" y="0"/>
                    </a:cubicBezTo>
                    <a:cubicBezTo>
                      <a:pt x="1375567" y="-10142"/>
                      <a:pt x="1631884" y="2395"/>
                      <a:pt x="1782268" y="0"/>
                    </a:cubicBezTo>
                    <a:cubicBezTo>
                      <a:pt x="1932652" y="-2395"/>
                      <a:pt x="2097988" y="25548"/>
                      <a:pt x="2352495" y="0"/>
                    </a:cubicBezTo>
                    <a:cubicBezTo>
                      <a:pt x="2607002" y="-25548"/>
                      <a:pt x="2852968" y="22340"/>
                      <a:pt x="3085644" y="0"/>
                    </a:cubicBezTo>
                    <a:cubicBezTo>
                      <a:pt x="3318320" y="-22340"/>
                      <a:pt x="3417103" y="18700"/>
                      <a:pt x="3710178" y="0"/>
                    </a:cubicBezTo>
                    <a:cubicBezTo>
                      <a:pt x="4003253" y="-18700"/>
                      <a:pt x="4252990" y="27619"/>
                      <a:pt x="4497634" y="0"/>
                    </a:cubicBezTo>
                    <a:cubicBezTo>
                      <a:pt x="4742278" y="-27619"/>
                      <a:pt x="4913204" y="-19298"/>
                      <a:pt x="5285091" y="0"/>
                    </a:cubicBezTo>
                    <a:cubicBezTo>
                      <a:pt x="5656978" y="19298"/>
                      <a:pt x="5733660" y="26534"/>
                      <a:pt x="5909625" y="0"/>
                    </a:cubicBezTo>
                    <a:cubicBezTo>
                      <a:pt x="6166475" y="-3430"/>
                      <a:pt x="6338017" y="213963"/>
                      <a:pt x="6388517" y="478892"/>
                    </a:cubicBezTo>
                    <a:cubicBezTo>
                      <a:pt x="6373771" y="687907"/>
                      <a:pt x="6388064" y="759322"/>
                      <a:pt x="6388517" y="950979"/>
                    </a:cubicBezTo>
                    <a:cubicBezTo>
                      <a:pt x="6388970" y="1142636"/>
                      <a:pt x="6395668" y="1295443"/>
                      <a:pt x="6388517" y="1423066"/>
                    </a:cubicBezTo>
                    <a:cubicBezTo>
                      <a:pt x="6381366" y="1550689"/>
                      <a:pt x="6390185" y="1672103"/>
                      <a:pt x="6388517" y="1895153"/>
                    </a:cubicBezTo>
                    <a:cubicBezTo>
                      <a:pt x="6418082" y="2163292"/>
                      <a:pt x="6177044" y="2388985"/>
                      <a:pt x="5909625" y="2374045"/>
                    </a:cubicBezTo>
                    <a:cubicBezTo>
                      <a:pt x="5685126" y="2386217"/>
                      <a:pt x="5490020" y="2340383"/>
                      <a:pt x="5176476" y="2374045"/>
                    </a:cubicBezTo>
                    <a:cubicBezTo>
                      <a:pt x="4862932" y="2407707"/>
                      <a:pt x="4813010" y="2390477"/>
                      <a:pt x="4551942" y="2374045"/>
                    </a:cubicBezTo>
                    <a:cubicBezTo>
                      <a:pt x="4290874" y="2357613"/>
                      <a:pt x="4165731" y="2369556"/>
                      <a:pt x="3927407" y="2374045"/>
                    </a:cubicBezTo>
                    <a:cubicBezTo>
                      <a:pt x="3689084" y="2378534"/>
                      <a:pt x="3393534" y="2391711"/>
                      <a:pt x="3139951" y="2374045"/>
                    </a:cubicBezTo>
                    <a:cubicBezTo>
                      <a:pt x="2886368" y="2356379"/>
                      <a:pt x="2595381" y="2397492"/>
                      <a:pt x="2406802" y="2374045"/>
                    </a:cubicBezTo>
                    <a:cubicBezTo>
                      <a:pt x="2218223" y="2350598"/>
                      <a:pt x="1954574" y="2362923"/>
                      <a:pt x="1782268" y="2374045"/>
                    </a:cubicBezTo>
                    <a:cubicBezTo>
                      <a:pt x="1609962" y="2385167"/>
                      <a:pt x="1464135" y="2401371"/>
                      <a:pt x="1212041" y="2374045"/>
                    </a:cubicBezTo>
                    <a:cubicBezTo>
                      <a:pt x="959947" y="2346719"/>
                      <a:pt x="642700" y="2359185"/>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1.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đúng</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2.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to,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rõ</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3.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ngắt</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nghỉ</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đúng</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chỗ</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p:txBody>
          </p:sp>
          <p:sp>
            <p:nvSpPr>
              <p:cNvPr id="38" name="Rectangle: Rounded Corners 37">
                <a:extLst>
                  <a:ext uri="{FF2B5EF4-FFF2-40B4-BE49-F238E27FC236}">
                    <a16:creationId xmlns:a16="http://schemas.microsoft.com/office/drawing/2014/main" id="{9F880164-7863-E5CD-EF98-7C9EBE4E8795}"/>
                  </a:ext>
                </a:extLst>
              </p:cNvPr>
              <p:cNvSpPr/>
              <p:nvPr/>
            </p:nvSpPr>
            <p:spPr>
              <a:xfrm>
                <a:off x="4032578"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grpSp>
        <p:pic>
          <p:nvPicPr>
            <p:cNvPr id="15" name="Picture 14">
              <a:extLst>
                <a:ext uri="{FF2B5EF4-FFF2-40B4-BE49-F238E27FC236}">
                  <a16:creationId xmlns:a16="http://schemas.microsoft.com/office/drawing/2014/main" id="{721E7E9B-96AC-AD3A-76C1-95B93487B157}"/>
                </a:ext>
              </a:extLst>
            </p:cNvPr>
            <p:cNvPicPr>
              <a:picLocks noChangeAspect="1"/>
            </p:cNvPicPr>
            <p:nvPr/>
          </p:nvPicPr>
          <p:blipFill>
            <a:blip r:embed="rId6"/>
            <a:stretch>
              <a:fillRect/>
            </a:stretch>
          </p:blipFill>
          <p:spPr>
            <a:xfrm>
              <a:off x="7557655" y="4716158"/>
              <a:ext cx="469963" cy="469963"/>
            </a:xfrm>
            <a:prstGeom prst="rect">
              <a:avLst/>
            </a:prstGeom>
          </p:spPr>
        </p:pic>
        <p:pic>
          <p:nvPicPr>
            <p:cNvPr id="16" name="Picture 15">
              <a:extLst>
                <a:ext uri="{FF2B5EF4-FFF2-40B4-BE49-F238E27FC236}">
                  <a16:creationId xmlns:a16="http://schemas.microsoft.com/office/drawing/2014/main" id="{31A9CF92-DA14-0E2C-6E21-612E7DBD13A0}"/>
                </a:ext>
              </a:extLst>
            </p:cNvPr>
            <p:cNvPicPr>
              <a:picLocks noChangeAspect="1"/>
            </p:cNvPicPr>
            <p:nvPr/>
          </p:nvPicPr>
          <p:blipFill>
            <a:blip r:embed="rId7"/>
            <a:stretch>
              <a:fillRect/>
            </a:stretch>
          </p:blipFill>
          <p:spPr>
            <a:xfrm>
              <a:off x="7000981" y="4716158"/>
              <a:ext cx="469963" cy="469963"/>
            </a:xfrm>
            <a:prstGeom prst="rect">
              <a:avLst/>
            </a:prstGeom>
          </p:spPr>
        </p:pic>
        <p:pic>
          <p:nvPicPr>
            <p:cNvPr id="21" name="Picture 20">
              <a:extLst>
                <a:ext uri="{FF2B5EF4-FFF2-40B4-BE49-F238E27FC236}">
                  <a16:creationId xmlns:a16="http://schemas.microsoft.com/office/drawing/2014/main" id="{8CF55564-B9A9-6D14-96CD-E1A0FB87ADFC}"/>
                </a:ext>
              </a:extLst>
            </p:cNvPr>
            <p:cNvPicPr>
              <a:picLocks noChangeAspect="1"/>
            </p:cNvPicPr>
            <p:nvPr/>
          </p:nvPicPr>
          <p:blipFill>
            <a:blip r:embed="rId8"/>
            <a:stretch>
              <a:fillRect/>
            </a:stretch>
          </p:blipFill>
          <p:spPr>
            <a:xfrm>
              <a:off x="8114329" y="4716158"/>
              <a:ext cx="469963" cy="469963"/>
            </a:xfrm>
            <a:prstGeom prst="rect">
              <a:avLst/>
            </a:prstGeom>
          </p:spPr>
        </p:pic>
        <p:pic>
          <p:nvPicPr>
            <p:cNvPr id="24" name="Picture 23">
              <a:extLst>
                <a:ext uri="{FF2B5EF4-FFF2-40B4-BE49-F238E27FC236}">
                  <a16:creationId xmlns:a16="http://schemas.microsoft.com/office/drawing/2014/main" id="{A569EAA9-33CA-47FF-FDCA-E7DAEB7A912B}"/>
                </a:ext>
              </a:extLst>
            </p:cNvPr>
            <p:cNvPicPr>
              <a:picLocks noChangeAspect="1"/>
            </p:cNvPicPr>
            <p:nvPr/>
          </p:nvPicPr>
          <p:blipFill>
            <a:blip r:embed="rId6"/>
            <a:stretch>
              <a:fillRect/>
            </a:stretch>
          </p:blipFill>
          <p:spPr>
            <a:xfrm>
              <a:off x="7792636" y="5335445"/>
              <a:ext cx="469963" cy="469963"/>
            </a:xfrm>
            <a:prstGeom prst="rect">
              <a:avLst/>
            </a:prstGeom>
          </p:spPr>
        </p:pic>
        <p:pic>
          <p:nvPicPr>
            <p:cNvPr id="25" name="Picture 24">
              <a:extLst>
                <a:ext uri="{FF2B5EF4-FFF2-40B4-BE49-F238E27FC236}">
                  <a16:creationId xmlns:a16="http://schemas.microsoft.com/office/drawing/2014/main" id="{645D1795-2E57-5B00-8A3D-74A0478940FF}"/>
                </a:ext>
              </a:extLst>
            </p:cNvPr>
            <p:cNvPicPr>
              <a:picLocks noChangeAspect="1"/>
            </p:cNvPicPr>
            <p:nvPr/>
          </p:nvPicPr>
          <p:blipFill>
            <a:blip r:embed="rId7"/>
            <a:stretch>
              <a:fillRect/>
            </a:stretch>
          </p:blipFill>
          <p:spPr>
            <a:xfrm>
              <a:off x="7235962" y="5335445"/>
              <a:ext cx="469963" cy="469963"/>
            </a:xfrm>
            <a:prstGeom prst="rect">
              <a:avLst/>
            </a:prstGeom>
          </p:spPr>
        </p:pic>
        <p:pic>
          <p:nvPicPr>
            <p:cNvPr id="26" name="Picture 25">
              <a:extLst>
                <a:ext uri="{FF2B5EF4-FFF2-40B4-BE49-F238E27FC236}">
                  <a16:creationId xmlns:a16="http://schemas.microsoft.com/office/drawing/2014/main" id="{BA31201C-0A10-5D1F-B014-EBCA93AA3E2A}"/>
                </a:ext>
              </a:extLst>
            </p:cNvPr>
            <p:cNvPicPr>
              <a:picLocks noChangeAspect="1"/>
            </p:cNvPicPr>
            <p:nvPr/>
          </p:nvPicPr>
          <p:blipFill>
            <a:blip r:embed="rId8"/>
            <a:stretch>
              <a:fillRect/>
            </a:stretch>
          </p:blipFill>
          <p:spPr>
            <a:xfrm>
              <a:off x="8349310" y="5335445"/>
              <a:ext cx="469963" cy="469963"/>
            </a:xfrm>
            <a:prstGeom prst="rect">
              <a:avLst/>
            </a:prstGeom>
          </p:spPr>
        </p:pic>
        <p:pic>
          <p:nvPicPr>
            <p:cNvPr id="27" name="Picture 26">
              <a:extLst>
                <a:ext uri="{FF2B5EF4-FFF2-40B4-BE49-F238E27FC236}">
                  <a16:creationId xmlns:a16="http://schemas.microsoft.com/office/drawing/2014/main" id="{A950C97D-7585-1286-5510-910DFCF03B9A}"/>
                </a:ext>
              </a:extLst>
            </p:cNvPr>
            <p:cNvPicPr>
              <a:picLocks noChangeAspect="1"/>
            </p:cNvPicPr>
            <p:nvPr/>
          </p:nvPicPr>
          <p:blipFill>
            <a:blip r:embed="rId6"/>
            <a:stretch>
              <a:fillRect/>
            </a:stretch>
          </p:blipFill>
          <p:spPr>
            <a:xfrm>
              <a:off x="10085060" y="5928927"/>
              <a:ext cx="469963" cy="469963"/>
            </a:xfrm>
            <a:prstGeom prst="rect">
              <a:avLst/>
            </a:prstGeom>
          </p:spPr>
        </p:pic>
        <p:pic>
          <p:nvPicPr>
            <p:cNvPr id="29" name="Picture 28">
              <a:extLst>
                <a:ext uri="{FF2B5EF4-FFF2-40B4-BE49-F238E27FC236}">
                  <a16:creationId xmlns:a16="http://schemas.microsoft.com/office/drawing/2014/main" id="{0BFDAE13-DA89-23F7-7DAD-F62A4A8AECBF}"/>
                </a:ext>
              </a:extLst>
            </p:cNvPr>
            <p:cNvPicPr>
              <a:picLocks noChangeAspect="1"/>
            </p:cNvPicPr>
            <p:nvPr/>
          </p:nvPicPr>
          <p:blipFill>
            <a:blip r:embed="rId7"/>
            <a:stretch>
              <a:fillRect/>
            </a:stretch>
          </p:blipFill>
          <p:spPr>
            <a:xfrm>
              <a:off x="9528386" y="5928927"/>
              <a:ext cx="469963" cy="469963"/>
            </a:xfrm>
            <a:prstGeom prst="rect">
              <a:avLst/>
            </a:prstGeom>
          </p:spPr>
        </p:pic>
        <p:pic>
          <p:nvPicPr>
            <p:cNvPr id="33" name="Picture 32">
              <a:extLst>
                <a:ext uri="{FF2B5EF4-FFF2-40B4-BE49-F238E27FC236}">
                  <a16:creationId xmlns:a16="http://schemas.microsoft.com/office/drawing/2014/main" id="{2C1B742A-B72A-5E86-BFF7-2A6C35C159F6}"/>
                </a:ext>
              </a:extLst>
            </p:cNvPr>
            <p:cNvPicPr>
              <a:picLocks noChangeAspect="1"/>
            </p:cNvPicPr>
            <p:nvPr/>
          </p:nvPicPr>
          <p:blipFill>
            <a:blip r:embed="rId8"/>
            <a:stretch>
              <a:fillRect/>
            </a:stretch>
          </p:blipFill>
          <p:spPr>
            <a:xfrm>
              <a:off x="10641734" y="5928927"/>
              <a:ext cx="469963" cy="469963"/>
            </a:xfrm>
            <a:prstGeom prst="rect">
              <a:avLst/>
            </a:prstGeom>
          </p:spPr>
        </p:pic>
      </p:grpSp>
      <p:pic>
        <p:nvPicPr>
          <p:cNvPr id="40" name="Graphic 39">
            <a:extLst>
              <a:ext uri="{FF2B5EF4-FFF2-40B4-BE49-F238E27FC236}">
                <a16:creationId xmlns:a16="http://schemas.microsoft.com/office/drawing/2014/main" id="{632B3925-8DF2-E6B1-413E-306848455C6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08800" y="1310428"/>
            <a:ext cx="2318352" cy="2412158"/>
          </a:xfrm>
          <a:prstGeom prst="rect">
            <a:avLst/>
          </a:prstGeom>
        </p:spPr>
      </p:pic>
    </p:spTree>
    <p:extLst>
      <p:ext uri="{BB962C8B-B14F-4D97-AF65-F5344CB8AC3E}">
        <p14:creationId xmlns:p14="http://schemas.microsoft.com/office/powerpoint/2010/main" val="28805936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14:bounceEnd="66000">
                                          <p:cBhvr additive="base">
                                            <p:cTn id="16"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3"/>
                                            </p:tgtEl>
                                            <p:attrNameLst>
                                              <p:attrName>ppt_y</p:attrName>
                                            </p:attrNameLst>
                                          </p:cBhvr>
                                          <p:tavLst>
                                            <p:tav tm="0">
                                              <p:val>
                                                <p:strVal val="1+#ppt_h/2"/>
                                              </p:val>
                                            </p:tav>
                                            <p:tav tm="100000">
                                              <p:val>
                                                <p:strVal val="#ppt_y"/>
                                              </p:val>
                                            </p:tav>
                                          </p:tavLst>
                                        </p:anim>
                                      </p:childTnLst>
                                    </p:cTn>
                                  </p:par>
                                  <p:par>
                                    <p:cTn id="18" presetID="32" presetClass="emph" presetSubtype="0" fill="hold" nodeType="withEffect">
                                      <p:stCondLst>
                                        <p:cond delay="0"/>
                                      </p:stCondLst>
                                      <p:childTnLst>
                                        <p:animRot by="120000">
                                          <p:cBhvr>
                                            <p:cTn id="19" dur="100" fill="hold">
                                              <p:stCondLst>
                                                <p:cond delay="0"/>
                                              </p:stCondLst>
                                            </p:cTn>
                                            <p:tgtEl>
                                              <p:spTgt spid="40"/>
                                            </p:tgtEl>
                                            <p:attrNameLst>
                                              <p:attrName>r</p:attrName>
                                            </p:attrNameLst>
                                          </p:cBhvr>
                                        </p:animRot>
                                        <p:animRot by="-240000">
                                          <p:cBhvr>
                                            <p:cTn id="20" dur="200" fill="hold">
                                              <p:stCondLst>
                                                <p:cond delay="200"/>
                                              </p:stCondLst>
                                            </p:cTn>
                                            <p:tgtEl>
                                              <p:spTgt spid="40"/>
                                            </p:tgtEl>
                                            <p:attrNameLst>
                                              <p:attrName>r</p:attrName>
                                            </p:attrNameLst>
                                          </p:cBhvr>
                                        </p:animRot>
                                        <p:animRot by="240000">
                                          <p:cBhvr>
                                            <p:cTn id="21" dur="200" fill="hold">
                                              <p:stCondLst>
                                                <p:cond delay="400"/>
                                              </p:stCondLst>
                                            </p:cTn>
                                            <p:tgtEl>
                                              <p:spTgt spid="40"/>
                                            </p:tgtEl>
                                            <p:attrNameLst>
                                              <p:attrName>r</p:attrName>
                                            </p:attrNameLst>
                                          </p:cBhvr>
                                        </p:animRot>
                                        <p:animRot by="-240000">
                                          <p:cBhvr>
                                            <p:cTn id="22" dur="200" fill="hold">
                                              <p:stCondLst>
                                                <p:cond delay="600"/>
                                              </p:stCondLst>
                                            </p:cTn>
                                            <p:tgtEl>
                                              <p:spTgt spid="40"/>
                                            </p:tgtEl>
                                            <p:attrNameLst>
                                              <p:attrName>r</p:attrName>
                                            </p:attrNameLst>
                                          </p:cBhvr>
                                        </p:animRot>
                                        <p:animRot by="120000">
                                          <p:cBhvr>
                                            <p:cTn id="23"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40"/>
                                            </p:tgtEl>
                                            <p:attrNameLst>
                                              <p:attrName>r</p:attrName>
                                            </p:attrNameLst>
                                          </p:cBhvr>
                                        </p:animRot>
                                        <p:animRot by="-240000">
                                          <p:cBhvr>
                                            <p:cTn id="23" dur="200" fill="hold">
                                              <p:stCondLst>
                                                <p:cond delay="200"/>
                                              </p:stCondLst>
                                            </p:cTn>
                                            <p:tgtEl>
                                              <p:spTgt spid="40"/>
                                            </p:tgtEl>
                                            <p:attrNameLst>
                                              <p:attrName>r</p:attrName>
                                            </p:attrNameLst>
                                          </p:cBhvr>
                                        </p:animRot>
                                        <p:animRot by="240000">
                                          <p:cBhvr>
                                            <p:cTn id="24" dur="200" fill="hold">
                                              <p:stCondLst>
                                                <p:cond delay="400"/>
                                              </p:stCondLst>
                                            </p:cTn>
                                            <p:tgtEl>
                                              <p:spTgt spid="40"/>
                                            </p:tgtEl>
                                            <p:attrNameLst>
                                              <p:attrName>r</p:attrName>
                                            </p:attrNameLst>
                                          </p:cBhvr>
                                        </p:animRot>
                                        <p:animRot by="-240000">
                                          <p:cBhvr>
                                            <p:cTn id="25" dur="200" fill="hold">
                                              <p:stCondLst>
                                                <p:cond delay="600"/>
                                              </p:stCondLst>
                                            </p:cTn>
                                            <p:tgtEl>
                                              <p:spTgt spid="40"/>
                                            </p:tgtEl>
                                            <p:attrNameLst>
                                              <p:attrName>r</p:attrName>
                                            </p:attrNameLst>
                                          </p:cBhvr>
                                        </p:animRot>
                                        <p:animRot by="120000">
                                          <p:cBhvr>
                                            <p:cTn id="26"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5"/>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sp>
        <p:nvSpPr>
          <p:cNvPr id="4" name="TextBox 3">
            <a:extLst>
              <a:ext uri="{FF2B5EF4-FFF2-40B4-BE49-F238E27FC236}">
                <a16:creationId xmlns:a16="http://schemas.microsoft.com/office/drawing/2014/main" id="{8F8AE6FF-7B83-3F21-F370-8CB521FA05FB}"/>
              </a:ext>
            </a:extLst>
          </p:cNvPr>
          <p:cNvSpPr txBox="1"/>
          <p:nvPr/>
        </p:nvSpPr>
        <p:spPr>
          <a:xfrm>
            <a:off x="1959915" y="326364"/>
            <a:ext cx="942439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8575">
                  <a:solidFill>
                    <a:prstClr val="black"/>
                  </a:solidFill>
                </a:ln>
                <a:solidFill>
                  <a:schemeClr val="accent2"/>
                </a:solidFill>
                <a:effectLst/>
                <a:uLnTx/>
                <a:uFillTx/>
                <a:latin typeface="UTM Cookies" panose="02040603050506020204" pitchFamily="18" charset="0"/>
                <a:ea typeface="+mn-ea"/>
                <a:cs typeface="+mn-cs"/>
              </a:rPr>
              <a:t>LUYỆN ĐỌC TRƯỚC LỚP</a:t>
            </a:r>
          </a:p>
        </p:txBody>
      </p:sp>
      <p:grpSp>
        <p:nvGrpSpPr>
          <p:cNvPr id="22" name="Group 21">
            <a:extLst>
              <a:ext uri="{FF2B5EF4-FFF2-40B4-BE49-F238E27FC236}">
                <a16:creationId xmlns:a16="http://schemas.microsoft.com/office/drawing/2014/main" id="{A15AA4CB-C889-8F6B-3AB9-3162A4F6A9EB}"/>
              </a:ext>
            </a:extLst>
          </p:cNvPr>
          <p:cNvGrpSpPr/>
          <p:nvPr/>
        </p:nvGrpSpPr>
        <p:grpSpPr>
          <a:xfrm>
            <a:off x="1541663" y="1702879"/>
            <a:ext cx="9122782" cy="3666080"/>
            <a:chOff x="4841104" y="3817600"/>
            <a:chExt cx="7073839" cy="2842692"/>
          </a:xfrm>
        </p:grpSpPr>
        <p:grpSp>
          <p:nvGrpSpPr>
            <p:cNvPr id="23" name="Group 22">
              <a:extLst>
                <a:ext uri="{FF2B5EF4-FFF2-40B4-BE49-F238E27FC236}">
                  <a16:creationId xmlns:a16="http://schemas.microsoft.com/office/drawing/2014/main" id="{BF9034A1-899E-243C-787C-6277B6609680}"/>
                </a:ext>
              </a:extLst>
            </p:cNvPr>
            <p:cNvGrpSpPr/>
            <p:nvPr/>
          </p:nvGrpSpPr>
          <p:grpSpPr>
            <a:xfrm>
              <a:off x="4841104" y="3817600"/>
              <a:ext cx="7073839" cy="2842692"/>
              <a:chOff x="2975204" y="1255651"/>
              <a:chExt cx="7073839" cy="2842692"/>
            </a:xfrm>
          </p:grpSpPr>
          <p:sp>
            <p:nvSpPr>
              <p:cNvPr id="43" name="Rectangle: Rounded Corners 42">
                <a:extLst>
                  <a:ext uri="{FF2B5EF4-FFF2-40B4-BE49-F238E27FC236}">
                    <a16:creationId xmlns:a16="http://schemas.microsoft.com/office/drawing/2014/main" id="{917188AE-CF35-2B42-33D4-8439C54C5E89}"/>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1.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đúng</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2.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to,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rõ</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3.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ngắt</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nghỉ</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đúng</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chỗ</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p:txBody>
          </p:sp>
          <p:sp>
            <p:nvSpPr>
              <p:cNvPr id="44" name="Rectangle: Rounded Corners 43">
                <a:extLst>
                  <a:ext uri="{FF2B5EF4-FFF2-40B4-BE49-F238E27FC236}">
                    <a16:creationId xmlns:a16="http://schemas.microsoft.com/office/drawing/2014/main" id="{6073D7AC-F53B-FB53-F11B-9CC67E55AD7D}"/>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grpSp>
        <p:pic>
          <p:nvPicPr>
            <p:cNvPr id="30" name="Picture 29">
              <a:extLst>
                <a:ext uri="{FF2B5EF4-FFF2-40B4-BE49-F238E27FC236}">
                  <a16:creationId xmlns:a16="http://schemas.microsoft.com/office/drawing/2014/main" id="{7AB52D1B-23E5-0911-0CF5-CDB33C1B562D}"/>
                </a:ext>
              </a:extLst>
            </p:cNvPr>
            <p:cNvPicPr>
              <a:picLocks noChangeAspect="1"/>
            </p:cNvPicPr>
            <p:nvPr/>
          </p:nvPicPr>
          <p:blipFill>
            <a:blip r:embed="rId6"/>
            <a:stretch>
              <a:fillRect/>
            </a:stretch>
          </p:blipFill>
          <p:spPr>
            <a:xfrm>
              <a:off x="7470944" y="4801718"/>
              <a:ext cx="469963" cy="469963"/>
            </a:xfrm>
            <a:prstGeom prst="rect">
              <a:avLst/>
            </a:prstGeom>
          </p:spPr>
        </p:pic>
        <p:pic>
          <p:nvPicPr>
            <p:cNvPr id="31" name="Picture 30">
              <a:extLst>
                <a:ext uri="{FF2B5EF4-FFF2-40B4-BE49-F238E27FC236}">
                  <a16:creationId xmlns:a16="http://schemas.microsoft.com/office/drawing/2014/main" id="{E239CA3C-53AB-4E9D-607A-43C15DEDEC25}"/>
                </a:ext>
              </a:extLst>
            </p:cNvPr>
            <p:cNvPicPr>
              <a:picLocks noChangeAspect="1"/>
            </p:cNvPicPr>
            <p:nvPr/>
          </p:nvPicPr>
          <p:blipFill>
            <a:blip r:embed="rId7"/>
            <a:stretch>
              <a:fillRect/>
            </a:stretch>
          </p:blipFill>
          <p:spPr>
            <a:xfrm>
              <a:off x="6914270" y="4801718"/>
              <a:ext cx="469963" cy="469963"/>
            </a:xfrm>
            <a:prstGeom prst="rect">
              <a:avLst/>
            </a:prstGeom>
          </p:spPr>
        </p:pic>
        <p:pic>
          <p:nvPicPr>
            <p:cNvPr id="32" name="Picture 31">
              <a:extLst>
                <a:ext uri="{FF2B5EF4-FFF2-40B4-BE49-F238E27FC236}">
                  <a16:creationId xmlns:a16="http://schemas.microsoft.com/office/drawing/2014/main" id="{F03F02F3-95FD-03A7-5180-23E68C4B526C}"/>
                </a:ext>
              </a:extLst>
            </p:cNvPr>
            <p:cNvPicPr>
              <a:picLocks noChangeAspect="1"/>
            </p:cNvPicPr>
            <p:nvPr/>
          </p:nvPicPr>
          <p:blipFill>
            <a:blip r:embed="rId8"/>
            <a:stretch>
              <a:fillRect/>
            </a:stretch>
          </p:blipFill>
          <p:spPr>
            <a:xfrm>
              <a:off x="8027618" y="4801718"/>
              <a:ext cx="469963" cy="469963"/>
            </a:xfrm>
            <a:prstGeom prst="rect">
              <a:avLst/>
            </a:prstGeom>
          </p:spPr>
        </p:pic>
        <p:pic>
          <p:nvPicPr>
            <p:cNvPr id="35" name="Picture 34">
              <a:extLst>
                <a:ext uri="{FF2B5EF4-FFF2-40B4-BE49-F238E27FC236}">
                  <a16:creationId xmlns:a16="http://schemas.microsoft.com/office/drawing/2014/main" id="{151D0A0E-4F05-E828-4156-A9B20AECAF1F}"/>
                </a:ext>
              </a:extLst>
            </p:cNvPr>
            <p:cNvPicPr>
              <a:picLocks noChangeAspect="1"/>
            </p:cNvPicPr>
            <p:nvPr/>
          </p:nvPicPr>
          <p:blipFill>
            <a:blip r:embed="rId6"/>
            <a:stretch>
              <a:fillRect/>
            </a:stretch>
          </p:blipFill>
          <p:spPr>
            <a:xfrm>
              <a:off x="7792636" y="5402382"/>
              <a:ext cx="469963" cy="469963"/>
            </a:xfrm>
            <a:prstGeom prst="rect">
              <a:avLst/>
            </a:prstGeom>
          </p:spPr>
        </p:pic>
        <p:pic>
          <p:nvPicPr>
            <p:cNvPr id="36" name="Picture 35">
              <a:extLst>
                <a:ext uri="{FF2B5EF4-FFF2-40B4-BE49-F238E27FC236}">
                  <a16:creationId xmlns:a16="http://schemas.microsoft.com/office/drawing/2014/main" id="{99B48BF0-E910-D6CF-0E51-5F465189E26B}"/>
                </a:ext>
              </a:extLst>
            </p:cNvPr>
            <p:cNvPicPr>
              <a:picLocks noChangeAspect="1"/>
            </p:cNvPicPr>
            <p:nvPr/>
          </p:nvPicPr>
          <p:blipFill>
            <a:blip r:embed="rId7"/>
            <a:stretch>
              <a:fillRect/>
            </a:stretch>
          </p:blipFill>
          <p:spPr>
            <a:xfrm>
              <a:off x="7235962" y="5402382"/>
              <a:ext cx="469963" cy="469963"/>
            </a:xfrm>
            <a:prstGeom prst="rect">
              <a:avLst/>
            </a:prstGeom>
          </p:spPr>
        </p:pic>
        <p:pic>
          <p:nvPicPr>
            <p:cNvPr id="37" name="Picture 36">
              <a:extLst>
                <a:ext uri="{FF2B5EF4-FFF2-40B4-BE49-F238E27FC236}">
                  <a16:creationId xmlns:a16="http://schemas.microsoft.com/office/drawing/2014/main" id="{02AF9027-9C0D-CC13-5628-469BB450DF03}"/>
                </a:ext>
              </a:extLst>
            </p:cNvPr>
            <p:cNvPicPr>
              <a:picLocks noChangeAspect="1"/>
            </p:cNvPicPr>
            <p:nvPr/>
          </p:nvPicPr>
          <p:blipFill>
            <a:blip r:embed="rId8"/>
            <a:stretch>
              <a:fillRect/>
            </a:stretch>
          </p:blipFill>
          <p:spPr>
            <a:xfrm>
              <a:off x="8349310" y="5402382"/>
              <a:ext cx="469963" cy="469963"/>
            </a:xfrm>
            <a:prstGeom prst="rect">
              <a:avLst/>
            </a:prstGeom>
          </p:spPr>
        </p:pic>
        <p:pic>
          <p:nvPicPr>
            <p:cNvPr id="39" name="Picture 38">
              <a:extLst>
                <a:ext uri="{FF2B5EF4-FFF2-40B4-BE49-F238E27FC236}">
                  <a16:creationId xmlns:a16="http://schemas.microsoft.com/office/drawing/2014/main" id="{43A4A6BA-E2B2-16F4-76BB-CAC98CDDF1E9}"/>
                </a:ext>
              </a:extLst>
            </p:cNvPr>
            <p:cNvPicPr>
              <a:picLocks noChangeAspect="1"/>
            </p:cNvPicPr>
            <p:nvPr/>
          </p:nvPicPr>
          <p:blipFill>
            <a:blip r:embed="rId6"/>
            <a:stretch>
              <a:fillRect/>
            </a:stretch>
          </p:blipFill>
          <p:spPr>
            <a:xfrm>
              <a:off x="9900985" y="5942562"/>
              <a:ext cx="469963" cy="469963"/>
            </a:xfrm>
            <a:prstGeom prst="rect">
              <a:avLst/>
            </a:prstGeom>
          </p:spPr>
        </p:pic>
        <p:pic>
          <p:nvPicPr>
            <p:cNvPr id="41" name="Picture 40">
              <a:extLst>
                <a:ext uri="{FF2B5EF4-FFF2-40B4-BE49-F238E27FC236}">
                  <a16:creationId xmlns:a16="http://schemas.microsoft.com/office/drawing/2014/main" id="{424827E7-843B-91C5-862B-4ED4F35EED71}"/>
                </a:ext>
              </a:extLst>
            </p:cNvPr>
            <p:cNvPicPr>
              <a:picLocks noChangeAspect="1"/>
            </p:cNvPicPr>
            <p:nvPr/>
          </p:nvPicPr>
          <p:blipFill>
            <a:blip r:embed="rId7"/>
            <a:stretch>
              <a:fillRect/>
            </a:stretch>
          </p:blipFill>
          <p:spPr>
            <a:xfrm>
              <a:off x="9344311" y="5942562"/>
              <a:ext cx="469963" cy="469963"/>
            </a:xfrm>
            <a:prstGeom prst="rect">
              <a:avLst/>
            </a:prstGeom>
          </p:spPr>
        </p:pic>
        <p:pic>
          <p:nvPicPr>
            <p:cNvPr id="42" name="Picture 41">
              <a:extLst>
                <a:ext uri="{FF2B5EF4-FFF2-40B4-BE49-F238E27FC236}">
                  <a16:creationId xmlns:a16="http://schemas.microsoft.com/office/drawing/2014/main" id="{521137E2-1802-F88F-8116-235E5D442960}"/>
                </a:ext>
              </a:extLst>
            </p:cNvPr>
            <p:cNvPicPr>
              <a:picLocks noChangeAspect="1"/>
            </p:cNvPicPr>
            <p:nvPr/>
          </p:nvPicPr>
          <p:blipFill>
            <a:blip r:embed="rId8"/>
            <a:stretch>
              <a:fillRect/>
            </a:stretch>
          </p:blipFill>
          <p:spPr>
            <a:xfrm>
              <a:off x="10457659" y="5942562"/>
              <a:ext cx="469963" cy="469963"/>
            </a:xfrm>
            <a:prstGeom prst="rect">
              <a:avLst/>
            </a:prstGeom>
          </p:spPr>
        </p:pic>
      </p:grpSp>
      <p:pic>
        <p:nvPicPr>
          <p:cNvPr id="2" name="Picture 17">
            <a:extLst>
              <a:ext uri="{FF2B5EF4-FFF2-40B4-BE49-F238E27FC236}">
                <a16:creationId xmlns:a16="http://schemas.microsoft.com/office/drawing/2014/main" id="{FFEC8041-2A96-20BC-0AA1-9D403F13C4E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845129" y="1766502"/>
            <a:ext cx="2028074" cy="5172560"/>
          </a:xfrm>
          <a:prstGeom prst="rect">
            <a:avLst/>
          </a:prstGeom>
        </p:spPr>
      </p:pic>
    </p:spTree>
    <p:extLst>
      <p:ext uri="{BB962C8B-B14F-4D97-AF65-F5344CB8AC3E}">
        <p14:creationId xmlns:p14="http://schemas.microsoft.com/office/powerpoint/2010/main" val="346461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p:stCondLst>
                                  <p:cond delay="500"/>
                                </p:stCondLst>
                                <p:childTnLst>
                                  <p:par>
                                    <p:cTn id="14" presetID="2" presetClass="entr" presetSubtype="4" fill="hold" nodeType="afterEffect" p14:presetBounceEnd="66000">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14:bounceEnd="66000">
                                          <p:cBhvr additive="base">
                                            <p:cTn id="16"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53"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13" name="chimes.wav"/>
                                            </p:tgtEl>
                                          </p:cMediaNode>
                                        </p:audio>
                                      </p:sub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ppt_x"/>
                                              </p:val>
                                            </p:tav>
                                            <p:tav tm="100000">
                                              <p:val>
                                                <p:strVal val="#ppt_x"/>
                                              </p:val>
                                            </p:tav>
                                          </p:tavLst>
                                        </p:anim>
                                        <p:anim calcmode="lin" valueType="num">
                                          <p:cBhvr additive="base">
                                            <p:cTn id="20"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51131" y="3196032"/>
            <a:ext cx="5406307" cy="1311141"/>
          </a:xfrm>
          <a:prstGeom prst="rect">
            <a:avLst/>
          </a:prstGeom>
        </p:spPr>
      </p:pic>
      <p:sp>
        <p:nvSpPr>
          <p:cNvPr id="10" name="TextBox 9">
            <a:extLst>
              <a:ext uri="{FF2B5EF4-FFF2-40B4-BE49-F238E27FC236}">
                <a16:creationId xmlns:a16="http://schemas.microsoft.com/office/drawing/2014/main" id="{B4D85149-9C7B-3C9C-98EB-68BB43A24349}"/>
              </a:ext>
            </a:extLst>
          </p:cNvPr>
          <p:cNvSpPr txBox="1"/>
          <p:nvPr/>
        </p:nvSpPr>
        <p:spPr>
          <a:xfrm>
            <a:off x="1242761" y="1383072"/>
            <a:ext cx="8239756"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300" normalizeH="0" baseline="0" noProof="0" dirty="0">
                <a:ln w="57150">
                  <a:solidFill>
                    <a:sysClr val="windowText" lastClr="000000"/>
                  </a:solidFill>
                </a:ln>
                <a:solidFill>
                  <a:srgbClr val="FFFF00"/>
                </a:solidFill>
                <a:effectLst>
                  <a:glow rad="63500">
                    <a:srgbClr val="FFC000">
                      <a:satMod val="175000"/>
                      <a:alpha val="40000"/>
                    </a:srgbClr>
                  </a:glow>
                </a:effectLst>
                <a:uLnTx/>
                <a:uFillTx/>
                <a:latin typeface="SVN-Poky's" panose="020B0606040200020203" pitchFamily="34" charset="0"/>
                <a:ea typeface="+mn-ea"/>
                <a:cs typeface="+mn-cs"/>
              </a:rPr>
              <a:t>Luyện đọc hiểu</a:t>
            </a:r>
          </a:p>
        </p:txBody>
      </p:sp>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grpSp>
        <p:nvGrpSpPr>
          <p:cNvPr id="3" name="Group 2"/>
          <p:cNvGrpSpPr/>
          <p:nvPr/>
        </p:nvGrpSpPr>
        <p:grpSpPr>
          <a:xfrm>
            <a:off x="12192000" y="4507173"/>
            <a:ext cx="5148864" cy="3913135"/>
            <a:chOff x="12090236" y="3514332"/>
            <a:chExt cx="5148864" cy="3913135"/>
          </a:xfrm>
        </p:grpSpPr>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2090236" y="3514332"/>
              <a:ext cx="5148864" cy="3913135"/>
            </a:xfrm>
            <a:prstGeom prst="rect">
              <a:avLst/>
            </a:prstGeom>
          </p:spPr>
        </p:pic>
        <p:sp>
          <p:nvSpPr>
            <p:cNvPr id="2" name="Rounded Rectangle 1"/>
            <p:cNvSpPr/>
            <p:nvPr/>
          </p:nvSpPr>
          <p:spPr>
            <a:xfrm>
              <a:off x="14273784" y="5495544"/>
              <a:ext cx="2221992" cy="566928"/>
            </a:xfrm>
            <a:prstGeom prst="roundRect">
              <a:avLst/>
            </a:prstGeom>
            <a:solidFill>
              <a:srgbClr val="FBC11D"/>
            </a:solidFill>
            <a:ln>
              <a:solidFill>
                <a:srgbClr val="FBC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15103246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29167E-6 -1.11111E-6 L -0.99779 -0.02662 " pathEditMode="relative" rAng="0" ptsTypes="AA">
                                      <p:cBhvr>
                                        <p:cTn id="6" dur="2000" fill="hold"/>
                                        <p:tgtEl>
                                          <p:spTgt spid="3"/>
                                        </p:tgtEl>
                                        <p:attrNameLst>
                                          <p:attrName>ppt_x</p:attrName>
                                          <p:attrName>ppt_y</p:attrName>
                                        </p:attrNameLst>
                                      </p:cBhvr>
                                      <p:rCtr x="-49896" y="-1343"/>
                                    </p:animMotion>
                                  </p:childTnLst>
                                </p:cTn>
                              </p:par>
                              <p:par>
                                <p:cTn id="7" presetID="53" presetClass="entr" presetSubtype="16"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500" fill="hold"/>
                                        <p:tgtEl>
                                          <p:spTgt spid="10"/>
                                        </p:tgtEl>
                                        <p:attrNameLst>
                                          <p:attrName>ppt_w</p:attrName>
                                        </p:attrNameLst>
                                      </p:cBhvr>
                                      <p:tavLst>
                                        <p:tav tm="0">
                                          <p:val>
                                            <p:fltVal val="0"/>
                                          </p:val>
                                        </p:tav>
                                        <p:tav tm="100000">
                                          <p:val>
                                            <p:strVal val="#ppt_w"/>
                                          </p:val>
                                        </p:tav>
                                      </p:tavLst>
                                    </p:anim>
                                    <p:anim calcmode="lin" valueType="num">
                                      <p:cBhvr>
                                        <p:cTn id="10" dur="500" fill="hold"/>
                                        <p:tgtEl>
                                          <p:spTgt spid="10"/>
                                        </p:tgtEl>
                                        <p:attrNameLst>
                                          <p:attrName>ppt_h</p:attrName>
                                        </p:attrNameLst>
                                      </p:cBhvr>
                                      <p:tavLst>
                                        <p:tav tm="0">
                                          <p:val>
                                            <p:fltVal val="0"/>
                                          </p:val>
                                        </p:tav>
                                        <p:tav tm="100000">
                                          <p:val>
                                            <p:strVal val="#ppt_h"/>
                                          </p:val>
                                        </p:tav>
                                      </p:tavLst>
                                    </p:anim>
                                    <p:animEffect transition="in" filter="fade">
                                      <p:cBhvr>
                                        <p:cTn id="11" dur="500"/>
                                        <p:tgtEl>
                                          <p:spTgt spid="10"/>
                                        </p:tgtEl>
                                      </p:cBhvr>
                                    </p:animEffect>
                                  </p:childTnLst>
                                </p:cTn>
                              </p:par>
                              <p:par>
                                <p:cTn id="12" presetID="53" presetClass="entr" presetSubtype="16"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5"/>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6"/>
          <a:srcRect/>
          <a:stretch>
            <a:fillRect/>
          </a:stretch>
        </p:blipFill>
        <p:spPr>
          <a:xfrm>
            <a:off x="349321" y="2126877"/>
            <a:ext cx="3177531" cy="4308516"/>
          </a:xfrm>
          <a:prstGeom prst="rect">
            <a:avLst/>
          </a:prstGeom>
        </p:spPr>
      </p:pic>
      <p:pic>
        <p:nvPicPr>
          <p:cNvPr id="9" name="Picture 7">
            <a:extLst>
              <a:ext uri="{FF2B5EF4-FFF2-40B4-BE49-F238E27FC236}">
                <a16:creationId xmlns:a16="http://schemas.microsoft.com/office/drawing/2014/main" id="{D577E005-73A5-ABA0-CA5D-B6CED8C2964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267544" y="1321421"/>
            <a:ext cx="7356210" cy="5205579"/>
          </a:xfrm>
          <a:prstGeom prst="rect">
            <a:avLst/>
          </a:prstGeom>
        </p:spPr>
      </p:pic>
      <p:sp>
        <p:nvSpPr>
          <p:cNvPr id="11" name="TextBox 10">
            <a:extLst>
              <a:ext uri="{FF2B5EF4-FFF2-40B4-BE49-F238E27FC236}">
                <a16:creationId xmlns:a16="http://schemas.microsoft.com/office/drawing/2014/main" id="{CA2CEE0E-40FE-F6AD-734F-4F5D615036CF}"/>
              </a:ext>
            </a:extLst>
          </p:cNvPr>
          <p:cNvSpPr txBox="1"/>
          <p:nvPr/>
        </p:nvSpPr>
        <p:spPr>
          <a:xfrm>
            <a:off x="4436278" y="2107426"/>
            <a:ext cx="497429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Arial" panose="020B0604020202020204" pitchFamily="34" charset="0"/>
              </a:rPr>
              <a:t>Trong bài </a:t>
            </a:r>
            <a:r>
              <a:rPr kumimoji="0" lang="vi-VN" sz="4400" b="1" i="0" u="none" strike="noStrike" kern="1200" cap="none" spc="0" normalizeH="0" baseline="0" noProof="0">
                <a:ln>
                  <a:noFill/>
                </a:ln>
                <a:solidFill>
                  <a:srgbClr val="002060"/>
                </a:solidFill>
                <a:effectLst/>
                <a:uLnTx/>
                <a:uFillTx/>
                <a:latin typeface="Arial" panose="020B0604020202020204" pitchFamily="34" charset="0"/>
              </a:rPr>
              <a:t>đọc </a:t>
            </a:r>
            <a:r>
              <a:rPr lang="en-US" sz="4400" b="1">
                <a:solidFill>
                  <a:srgbClr val="008000"/>
                </a:solidFill>
                <a:latin typeface="Arial" panose="020B0604020202020204" pitchFamily="34" charset="0"/>
              </a:rPr>
              <a:t>Kỳ quan đê</a:t>
            </a:r>
            <a:r>
              <a:rPr lang="en-US" sz="4400" b="1">
                <a:solidFill>
                  <a:srgbClr val="002060"/>
                </a:solidFill>
                <a:latin typeface="Arial" panose="020B0604020202020204" pitchFamily="34" charset="0"/>
              </a:rPr>
              <a:t> </a:t>
            </a:r>
            <a:r>
              <a:rPr lang="en-US" sz="4400" b="1">
                <a:solidFill>
                  <a:srgbClr val="008000"/>
                </a:solidFill>
                <a:latin typeface="Arial" panose="020B0604020202020204" pitchFamily="34" charset="0"/>
              </a:rPr>
              <a:t>biển</a:t>
            </a:r>
            <a:r>
              <a:rPr kumimoji="0" lang="vi-VN" sz="4400" b="1" i="0" u="none" strike="noStrike" kern="1200" cap="none" spc="0" normalizeH="0" baseline="0" noProof="0">
                <a:ln>
                  <a:noFill/>
                </a:ln>
                <a:solidFill>
                  <a:srgbClr val="002060"/>
                </a:solidFill>
                <a:effectLst/>
                <a:uLnTx/>
                <a:uFillTx/>
                <a:latin typeface="Arial" panose="020B0604020202020204" pitchFamily="34" charset="0"/>
              </a:rPr>
              <a:t>, </a:t>
            </a:r>
            <a:r>
              <a:rPr kumimoji="0" lang="vi-VN" sz="4400" b="1" i="0" u="none" strike="noStrike" kern="1200" cap="none" spc="0" normalizeH="0" baseline="0" noProof="0" dirty="0">
                <a:ln>
                  <a:noFill/>
                </a:ln>
                <a:solidFill>
                  <a:srgbClr val="002060"/>
                </a:solidFill>
                <a:effectLst/>
                <a:uLnTx/>
                <a:uFillTx/>
                <a:latin typeface="Arial" panose="020B0604020202020204" pitchFamily="34" charset="0"/>
              </a:rPr>
              <a:t>có từ nào em chưa hiểu nghĩa? </a:t>
            </a:r>
          </a:p>
        </p:txBody>
      </p:sp>
      <p:pic>
        <p:nvPicPr>
          <p:cNvPr id="12" name="Picture 7">
            <a:extLst>
              <a:ext uri="{FF2B5EF4-FFF2-40B4-BE49-F238E27FC236}">
                <a16:creationId xmlns:a16="http://schemas.microsoft.com/office/drawing/2014/main" id="{A461920E-C0D9-057D-675D-E6758C801FD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646" y="24795"/>
            <a:ext cx="11491986" cy="1599914"/>
          </a:xfrm>
          <a:prstGeom prst="rect">
            <a:avLst/>
          </a:prstGeom>
        </p:spPr>
      </p:pic>
      <p:sp>
        <p:nvSpPr>
          <p:cNvPr id="13" name="TextBox 12">
            <a:extLst>
              <a:ext uri="{FF2B5EF4-FFF2-40B4-BE49-F238E27FC236}">
                <a16:creationId xmlns:a16="http://schemas.microsoft.com/office/drawing/2014/main" id="{87D3ABF7-CF34-CA4D-8FDC-2F612099C436}"/>
              </a:ext>
            </a:extLst>
          </p:cNvPr>
          <p:cNvSpPr txBox="1"/>
          <p:nvPr/>
        </p:nvSpPr>
        <p:spPr>
          <a:xfrm>
            <a:off x="588298" y="167181"/>
            <a:ext cx="1084303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300" normalizeH="0" baseline="0" noProof="0" dirty="0">
                <a:ln w="28575">
                  <a:solidFill>
                    <a:prstClr val="white"/>
                  </a:solidFill>
                </a:ln>
                <a:solidFill>
                  <a:srgbClr val="00B050"/>
                </a:solidFill>
                <a:effectLst>
                  <a:glow rad="63500">
                    <a:srgbClr val="FFC000">
                      <a:satMod val="175000"/>
                      <a:alpha val="40000"/>
                    </a:srgbClr>
                  </a:glow>
                </a:effectLst>
                <a:uLnTx/>
                <a:uFillTx/>
                <a:latin typeface="SVN-Poky's" panose="020B0606040200020203" pitchFamily="34" charset="0"/>
                <a:ea typeface="+mn-ea"/>
                <a:cs typeface="+mn-cs"/>
              </a:rPr>
              <a:t>Giải thích nghĩa từ khó hiểu</a:t>
            </a:r>
          </a:p>
        </p:txBody>
      </p:sp>
    </p:spTree>
    <p:extLst>
      <p:ext uri="{BB962C8B-B14F-4D97-AF65-F5344CB8AC3E}">
        <p14:creationId xmlns:p14="http://schemas.microsoft.com/office/powerpoint/2010/main" val="15091135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5"/>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6" y="417839"/>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6"/>
          <a:srcRect/>
          <a:stretch>
            <a:fillRect/>
          </a:stretch>
        </p:blipFill>
        <p:spPr>
          <a:xfrm>
            <a:off x="9355245" y="2609454"/>
            <a:ext cx="3010007" cy="4081365"/>
          </a:xfrm>
          <a:prstGeom prst="rect">
            <a:avLst/>
          </a:prstGeom>
        </p:spPr>
      </p:pic>
      <p:pic>
        <p:nvPicPr>
          <p:cNvPr id="12" name="Picture 7">
            <a:extLst>
              <a:ext uri="{FF2B5EF4-FFF2-40B4-BE49-F238E27FC236}">
                <a16:creationId xmlns:a16="http://schemas.microsoft.com/office/drawing/2014/main" id="{A461920E-C0D9-057D-675D-E6758C801FD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50006" y="-32617"/>
            <a:ext cx="11491986" cy="1599914"/>
          </a:xfrm>
          <a:prstGeom prst="rect">
            <a:avLst/>
          </a:prstGeom>
        </p:spPr>
      </p:pic>
      <p:sp>
        <p:nvSpPr>
          <p:cNvPr id="13" name="TextBox 12">
            <a:extLst>
              <a:ext uri="{FF2B5EF4-FFF2-40B4-BE49-F238E27FC236}">
                <a16:creationId xmlns:a16="http://schemas.microsoft.com/office/drawing/2014/main" id="{87D3ABF7-CF34-CA4D-8FDC-2F612099C436}"/>
              </a:ext>
            </a:extLst>
          </p:cNvPr>
          <p:cNvSpPr txBox="1"/>
          <p:nvPr/>
        </p:nvSpPr>
        <p:spPr>
          <a:xfrm>
            <a:off x="588298" y="167181"/>
            <a:ext cx="1084303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300" normalizeH="0" baseline="0" noProof="0" dirty="0">
                <a:ln w="28575">
                  <a:solidFill>
                    <a:prstClr val="white"/>
                  </a:solidFill>
                </a:ln>
                <a:solidFill>
                  <a:srgbClr val="00B050"/>
                </a:solidFill>
                <a:effectLst>
                  <a:glow rad="63500">
                    <a:srgbClr val="FFC000">
                      <a:satMod val="175000"/>
                      <a:alpha val="40000"/>
                    </a:srgbClr>
                  </a:glow>
                </a:effectLst>
                <a:uLnTx/>
                <a:uFillTx/>
                <a:latin typeface="SVN-Poky's" panose="020B0606040200020203" pitchFamily="34" charset="0"/>
                <a:ea typeface="+mn-ea"/>
                <a:cs typeface="+mn-cs"/>
              </a:rPr>
              <a:t>Giải thích nghĩa từ khó hiểu</a:t>
            </a:r>
          </a:p>
        </p:txBody>
      </p:sp>
      <p:grpSp>
        <p:nvGrpSpPr>
          <p:cNvPr id="3" name="Group 2">
            <a:extLst>
              <a:ext uri="{FF2B5EF4-FFF2-40B4-BE49-F238E27FC236}">
                <a16:creationId xmlns:a16="http://schemas.microsoft.com/office/drawing/2014/main" id="{B11EE659-AD94-110F-D136-19ADDB097139}"/>
              </a:ext>
            </a:extLst>
          </p:cNvPr>
          <p:cNvGrpSpPr/>
          <p:nvPr/>
        </p:nvGrpSpPr>
        <p:grpSpPr>
          <a:xfrm>
            <a:off x="892053" y="1759748"/>
            <a:ext cx="8170441" cy="4084002"/>
            <a:chOff x="2272630" y="2256761"/>
            <a:chExt cx="5316424" cy="1872644"/>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28789" y="2256761"/>
              <a:ext cx="4975807" cy="119442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5053261" cy="1366250"/>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13">
              <a:extLst>
                <a:ext uri="{FF2B5EF4-FFF2-40B4-BE49-F238E27FC236}">
                  <a16:creationId xmlns:a16="http://schemas.microsoft.com/office/drawing/2014/main" id="{37883CE7-32A4-9F77-7625-B92CBA7B601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474792" y="3337984"/>
              <a:ext cx="1114262" cy="791421"/>
            </a:xfrm>
            <a:prstGeom prst="rect">
              <a:avLst/>
            </a:prstGeom>
          </p:spPr>
        </p:pic>
        <p:sp>
          <p:nvSpPr>
            <p:cNvPr id="14" name="TextBox 13">
              <a:extLst>
                <a:ext uri="{FF2B5EF4-FFF2-40B4-BE49-F238E27FC236}">
                  <a16:creationId xmlns:a16="http://schemas.microsoft.com/office/drawing/2014/main" id="{6B569A38-6BD0-318B-41DB-920824720871}"/>
                </a:ext>
              </a:extLst>
            </p:cNvPr>
            <p:cNvSpPr txBox="1"/>
            <p:nvPr/>
          </p:nvSpPr>
          <p:spPr>
            <a:xfrm>
              <a:off x="2507523" y="2461957"/>
              <a:ext cx="4630696" cy="131902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990099"/>
                  </a:solidFill>
                  <a:effectLst/>
                  <a:uLnTx/>
                  <a:uFillTx/>
                  <a:latin typeface="Calibri" panose="020F0502020204030204"/>
                  <a:ea typeface="+mn-ea"/>
                  <a:cs typeface="+mn-cs"/>
                </a:rPr>
                <a:t>Triều cường:</a:t>
              </a:r>
              <a:r>
                <a:rPr kumimoji="0" lang="vi-VN" sz="4400" b="1" i="0" u="none" strike="noStrike" kern="1200" cap="none" spc="0" normalizeH="0" baseline="0" noProof="0">
                  <a:ln>
                    <a:noFill/>
                  </a:ln>
                  <a:effectLst/>
                  <a:uLnTx/>
                  <a:uFillTx/>
                  <a:latin typeface="Calibri" panose="020F0502020204030204"/>
                  <a:ea typeface="+mn-ea"/>
                  <a:cs typeface="+mn-cs"/>
                </a:rPr>
                <a:t> </a:t>
              </a:r>
              <a:r>
                <a:rPr kumimoji="0" lang="vi-VN" sz="4400" i="0" u="none" strike="noStrike" kern="1200" cap="none" spc="0" normalizeH="0" baseline="0" noProof="0">
                  <a:ln>
                    <a:noFill/>
                  </a:ln>
                  <a:effectLst/>
                  <a:uLnTx/>
                  <a:uFillTx/>
                  <a:latin typeface="Calibri" panose="020F0502020204030204"/>
                  <a:ea typeface="+mn-ea"/>
                  <a:cs typeface="+mn-cs"/>
                </a:rPr>
                <a:t>hiện tượng thuỷ triều dâng lên cao</a:t>
              </a:r>
              <a:r>
                <a:rPr lang="en-US" sz="4400">
                  <a:latin typeface="Calibri" panose="020F0502020204030204"/>
                </a:rPr>
                <a:t> </a:t>
              </a:r>
              <a:r>
                <a:rPr kumimoji="0" lang="vi-VN" sz="4400" i="0" u="none" strike="noStrike" kern="1200" cap="none" spc="0" normalizeH="0" baseline="0" noProof="0">
                  <a:ln>
                    <a:noFill/>
                  </a:ln>
                  <a:effectLst/>
                  <a:uLnTx/>
                  <a:uFillTx/>
                  <a:latin typeface="Calibri" panose="020F0502020204030204"/>
                  <a:ea typeface="+mn-ea"/>
                  <a:cs typeface="+mn-cs"/>
                </a:rPr>
                <a:t>nhất, xảy ra vào thời kì trăng non</a:t>
              </a:r>
              <a:r>
                <a:rPr kumimoji="0" lang="en-US" sz="4400" i="0" u="none" strike="noStrike" kern="1200" cap="none" spc="0" normalizeH="0" baseline="0" noProof="0">
                  <a:ln>
                    <a:noFill/>
                  </a:ln>
                  <a:effectLst/>
                  <a:uLnTx/>
                  <a:uFillTx/>
                  <a:latin typeface="Calibri" panose="020F0502020204030204"/>
                  <a:ea typeface="+mn-ea"/>
                  <a:cs typeface="+mn-cs"/>
                </a:rPr>
                <a:t> </a:t>
              </a:r>
              <a:r>
                <a:rPr kumimoji="0" lang="vi-VN" sz="4400" i="0" u="none" strike="noStrike" kern="1200" cap="none" spc="0" normalizeH="0" baseline="0" noProof="0">
                  <a:ln>
                    <a:noFill/>
                  </a:ln>
                  <a:effectLst/>
                  <a:uLnTx/>
                  <a:uFillTx/>
                  <a:latin typeface="Calibri" panose="020F0502020204030204"/>
                  <a:ea typeface="+mn-ea"/>
                  <a:cs typeface="+mn-cs"/>
                </a:rPr>
                <a:t>hoặc trăng tròn.</a:t>
              </a:r>
              <a:endParaRPr kumimoji="0" lang="en-US" sz="4400" i="0" u="none" strike="noStrike" kern="1200" cap="none" spc="0" normalizeH="0" baseline="0" noProof="0" dirty="0">
                <a:ln>
                  <a:noFill/>
                </a:ln>
                <a:effectLst/>
                <a:uLnTx/>
                <a:uFillTx/>
                <a:latin typeface="Calibri" panose="020F0502020204030204"/>
                <a:ea typeface="+mn-ea"/>
                <a:cs typeface="+mn-cs"/>
              </a:endParaRPr>
            </a:p>
          </p:txBody>
        </p:sp>
      </p:grpSp>
    </p:spTree>
    <p:extLst>
      <p:ext uri="{BB962C8B-B14F-4D97-AF65-F5344CB8AC3E}">
        <p14:creationId xmlns:p14="http://schemas.microsoft.com/office/powerpoint/2010/main" val="10161445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30DAC2-7BB3-BA2C-E2F1-E99C1B7E87B7}"/>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4" name="Picture 24">
            <a:extLst>
              <a:ext uri="{FF2B5EF4-FFF2-40B4-BE49-F238E27FC236}">
                <a16:creationId xmlns:a16="http://schemas.microsoft.com/office/drawing/2014/main" id="{740EE867-D308-E284-C974-182C4079567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2458356" y="4063401"/>
            <a:ext cx="3699579" cy="2794599"/>
          </a:xfrm>
          <a:prstGeom prst="rect">
            <a:avLst/>
          </a:prstGeom>
        </p:spPr>
      </p:pic>
      <p:grpSp>
        <p:nvGrpSpPr>
          <p:cNvPr id="5" name="Group 4">
            <a:extLst>
              <a:ext uri="{FF2B5EF4-FFF2-40B4-BE49-F238E27FC236}">
                <a16:creationId xmlns:a16="http://schemas.microsoft.com/office/drawing/2014/main" id="{C64C778B-1CF7-8925-C3C7-B88C3FAE0353}"/>
              </a:ext>
            </a:extLst>
          </p:cNvPr>
          <p:cNvGrpSpPr/>
          <p:nvPr/>
        </p:nvGrpSpPr>
        <p:grpSpPr>
          <a:xfrm>
            <a:off x="3350558" y="311389"/>
            <a:ext cx="6487311" cy="775502"/>
            <a:chOff x="1428657" y="1118134"/>
            <a:chExt cx="6487311" cy="775502"/>
          </a:xfrm>
        </p:grpSpPr>
        <p:sp>
          <p:nvSpPr>
            <p:cNvPr id="4" name="TextBox 3">
              <a:extLst>
                <a:ext uri="{FF2B5EF4-FFF2-40B4-BE49-F238E27FC236}">
                  <a16:creationId xmlns:a16="http://schemas.microsoft.com/office/drawing/2014/main" id="{AE10BF3C-53AF-5106-BB5E-01517DCDA50F}"/>
                </a:ext>
              </a:extLst>
            </p:cNvPr>
            <p:cNvSpPr txBox="1"/>
            <p:nvPr/>
          </p:nvSpPr>
          <p:spPr>
            <a:xfrm>
              <a:off x="1428659" y="1124195"/>
              <a:ext cx="6487309" cy="769441"/>
            </a:xfrm>
            <a:prstGeom prst="rect">
              <a:avLst/>
            </a:prstGeom>
            <a:noFill/>
          </p:spPr>
          <p:txBody>
            <a:bodyPr wrap="square" rtlCol="0">
              <a:spAutoFit/>
            </a:bodyPr>
            <a:lstStyle/>
            <a:p>
              <a:r>
                <a:rPr lang="en-US" sz="4400" dirty="0" err="1">
                  <a:ln w="155575">
                    <a:solidFill>
                      <a:schemeClr val="bg1"/>
                    </a:solidFill>
                  </a:ln>
                  <a:latin typeface="SVN-Kitten" pitchFamily="50" charset="0"/>
                </a:rPr>
                <a:t>Thứ</a:t>
              </a:r>
              <a:r>
                <a:rPr lang="en-US" sz="4400" dirty="0">
                  <a:ln w="155575">
                    <a:solidFill>
                      <a:schemeClr val="bg1"/>
                    </a:solidFill>
                  </a:ln>
                  <a:latin typeface="SVN-Kitten" pitchFamily="50" charset="0"/>
                </a:rPr>
                <a:t> … </a:t>
              </a:r>
              <a:r>
                <a:rPr lang="en-US" sz="4400" dirty="0" err="1">
                  <a:ln w="155575">
                    <a:solidFill>
                      <a:schemeClr val="bg1"/>
                    </a:solidFill>
                  </a:ln>
                  <a:latin typeface="SVN-Kitten" pitchFamily="50" charset="0"/>
                </a:rPr>
                <a:t>ngày</a:t>
              </a:r>
              <a:r>
                <a:rPr lang="en-US" sz="4400" dirty="0">
                  <a:ln w="155575">
                    <a:solidFill>
                      <a:schemeClr val="bg1"/>
                    </a:solidFill>
                  </a:ln>
                  <a:latin typeface="SVN-Kitten" pitchFamily="50" charset="0"/>
                </a:rPr>
                <a:t>… </a:t>
              </a:r>
              <a:r>
                <a:rPr lang="en-US" sz="4400" dirty="0" err="1">
                  <a:ln w="155575">
                    <a:solidFill>
                      <a:schemeClr val="bg1"/>
                    </a:solidFill>
                  </a:ln>
                  <a:latin typeface="SVN-Kitten" pitchFamily="50" charset="0"/>
                </a:rPr>
                <a:t>tháng</a:t>
              </a:r>
              <a:r>
                <a:rPr lang="en-US" sz="4400" dirty="0">
                  <a:ln w="155575">
                    <a:solidFill>
                      <a:schemeClr val="bg1"/>
                    </a:solidFill>
                  </a:ln>
                  <a:latin typeface="SVN-Kitten" pitchFamily="50" charset="0"/>
                </a:rPr>
                <a:t>… </a:t>
              </a:r>
              <a:r>
                <a:rPr lang="en-US" sz="4400" dirty="0" err="1">
                  <a:ln w="155575">
                    <a:solidFill>
                      <a:schemeClr val="bg1"/>
                    </a:solidFill>
                  </a:ln>
                  <a:latin typeface="SVN-Kitten" pitchFamily="50" charset="0"/>
                </a:rPr>
                <a:t>năm</a:t>
              </a:r>
              <a:endParaRPr lang="en-US" sz="4400" dirty="0">
                <a:ln w="155575">
                  <a:solidFill>
                    <a:schemeClr val="bg1"/>
                  </a:solidFill>
                </a:ln>
                <a:latin typeface="SVN-Kitten" pitchFamily="50" charset="0"/>
              </a:endParaRPr>
            </a:p>
          </p:txBody>
        </p:sp>
        <p:sp>
          <p:nvSpPr>
            <p:cNvPr id="21" name="TextBox 20">
              <a:extLst>
                <a:ext uri="{FF2B5EF4-FFF2-40B4-BE49-F238E27FC236}">
                  <a16:creationId xmlns:a16="http://schemas.microsoft.com/office/drawing/2014/main" id="{582DCC83-99DB-1ED0-435B-69C2DC11AC49}"/>
                </a:ext>
              </a:extLst>
            </p:cNvPr>
            <p:cNvSpPr txBox="1"/>
            <p:nvPr/>
          </p:nvSpPr>
          <p:spPr>
            <a:xfrm>
              <a:off x="1428657" y="1118134"/>
              <a:ext cx="6034024" cy="769441"/>
            </a:xfrm>
            <a:prstGeom prst="rect">
              <a:avLst/>
            </a:prstGeom>
            <a:noFill/>
          </p:spPr>
          <p:txBody>
            <a:bodyPr wrap="none" rtlCol="0">
              <a:spAutoFit/>
            </a:bodyPr>
            <a:lstStyle/>
            <a:p>
              <a:r>
                <a:rPr lang="en-US" sz="4400" dirty="0" err="1">
                  <a:ln>
                    <a:solidFill>
                      <a:schemeClr val="tx1"/>
                    </a:solidFill>
                  </a:ln>
                  <a:solidFill>
                    <a:srgbClr val="FF0000"/>
                  </a:solidFill>
                  <a:latin typeface="SVN-Kitten" pitchFamily="50" charset="0"/>
                </a:rPr>
                <a:t>Thứ</a:t>
              </a:r>
              <a:r>
                <a:rPr lang="en-US" sz="4400" dirty="0">
                  <a:ln>
                    <a:solidFill>
                      <a:schemeClr val="tx1"/>
                    </a:solidFill>
                  </a:ln>
                  <a:solidFill>
                    <a:srgbClr val="FF0000"/>
                  </a:solidFill>
                  <a:latin typeface="SVN-Kitten" pitchFamily="50" charset="0"/>
                </a:rPr>
                <a:t> … </a:t>
              </a:r>
              <a:r>
                <a:rPr lang="en-US" sz="4400" dirty="0" err="1">
                  <a:ln>
                    <a:solidFill>
                      <a:schemeClr val="tx1"/>
                    </a:solidFill>
                  </a:ln>
                  <a:solidFill>
                    <a:srgbClr val="FF0000"/>
                  </a:solidFill>
                  <a:latin typeface="SVN-Kitten" pitchFamily="50" charset="0"/>
                </a:rPr>
                <a:t>ngày</a:t>
              </a:r>
              <a:r>
                <a:rPr lang="en-US" sz="4400" dirty="0">
                  <a:ln>
                    <a:solidFill>
                      <a:schemeClr val="tx1"/>
                    </a:solidFill>
                  </a:ln>
                  <a:solidFill>
                    <a:srgbClr val="FF0000"/>
                  </a:solidFill>
                  <a:latin typeface="SVN-Kitten" pitchFamily="50" charset="0"/>
                </a:rPr>
                <a:t>… </a:t>
              </a:r>
              <a:r>
                <a:rPr lang="en-US" sz="4400" dirty="0" err="1">
                  <a:ln>
                    <a:solidFill>
                      <a:schemeClr val="tx1"/>
                    </a:solidFill>
                  </a:ln>
                  <a:solidFill>
                    <a:srgbClr val="FF0000"/>
                  </a:solidFill>
                  <a:latin typeface="SVN-Kitten" pitchFamily="50" charset="0"/>
                </a:rPr>
                <a:t>tháng</a:t>
              </a:r>
              <a:r>
                <a:rPr lang="en-US" sz="4400" dirty="0">
                  <a:ln>
                    <a:solidFill>
                      <a:schemeClr val="tx1"/>
                    </a:solidFill>
                  </a:ln>
                  <a:solidFill>
                    <a:srgbClr val="FF0000"/>
                  </a:solidFill>
                  <a:latin typeface="SVN-Kitten" pitchFamily="50" charset="0"/>
                </a:rPr>
                <a:t>… </a:t>
              </a:r>
              <a:r>
                <a:rPr lang="en-US" sz="4400" dirty="0" err="1">
                  <a:ln>
                    <a:solidFill>
                      <a:schemeClr val="tx1"/>
                    </a:solidFill>
                  </a:ln>
                  <a:solidFill>
                    <a:srgbClr val="FF0000"/>
                  </a:solidFill>
                  <a:latin typeface="SVN-Kitten" pitchFamily="50" charset="0"/>
                </a:rPr>
                <a:t>năm</a:t>
              </a:r>
              <a:endParaRPr lang="en-US" sz="4400" dirty="0">
                <a:ln>
                  <a:solidFill>
                    <a:schemeClr val="tx1"/>
                  </a:solidFill>
                </a:ln>
                <a:solidFill>
                  <a:srgbClr val="FF0000"/>
                </a:solidFill>
                <a:latin typeface="SVN-Kitten" pitchFamily="50" charset="0"/>
              </a:endParaRPr>
            </a:p>
          </p:txBody>
        </p:sp>
      </p:grpSp>
      <p:grpSp>
        <p:nvGrpSpPr>
          <p:cNvPr id="3" name="Group 2">
            <a:extLst>
              <a:ext uri="{FF2B5EF4-FFF2-40B4-BE49-F238E27FC236}">
                <a16:creationId xmlns:a16="http://schemas.microsoft.com/office/drawing/2014/main" id="{23313489-1B5C-EF4D-7F5D-8A6A81C8AA6A}"/>
              </a:ext>
            </a:extLst>
          </p:cNvPr>
          <p:cNvGrpSpPr/>
          <p:nvPr/>
        </p:nvGrpSpPr>
        <p:grpSpPr>
          <a:xfrm>
            <a:off x="4302976" y="1337666"/>
            <a:ext cx="3586046" cy="877163"/>
            <a:chOff x="2183690" y="2047651"/>
            <a:chExt cx="3586046" cy="877163"/>
          </a:xfrm>
        </p:grpSpPr>
        <p:sp>
          <p:nvSpPr>
            <p:cNvPr id="22" name="TextBox 21">
              <a:extLst>
                <a:ext uri="{FF2B5EF4-FFF2-40B4-BE49-F238E27FC236}">
                  <a16:creationId xmlns:a16="http://schemas.microsoft.com/office/drawing/2014/main" id="{CCBB896A-D5AD-8354-3294-711EDF81B97F}"/>
                </a:ext>
              </a:extLst>
            </p:cNvPr>
            <p:cNvSpPr txBox="1"/>
            <p:nvPr/>
          </p:nvSpPr>
          <p:spPr>
            <a:xfrm>
              <a:off x="2272561" y="2087278"/>
              <a:ext cx="3408305" cy="830997"/>
            </a:xfrm>
            <a:prstGeom prst="rect">
              <a:avLst/>
            </a:prstGeom>
            <a:noFill/>
          </p:spPr>
          <p:txBody>
            <a:bodyPr wrap="none" rtlCol="0">
              <a:spAutoFit/>
            </a:bodyPr>
            <a:lstStyle/>
            <a:p>
              <a:r>
                <a:rPr lang="en-US" sz="4800" spc="300" dirty="0" err="1">
                  <a:ln w="254000">
                    <a:solidFill>
                      <a:schemeClr val="bg1"/>
                    </a:solidFill>
                  </a:ln>
                  <a:latin typeface="SVN-Poky's" panose="020B0606040200020203" pitchFamily="34" charset="0"/>
                </a:rPr>
                <a:t>TIẾNG</a:t>
              </a:r>
              <a:r>
                <a:rPr lang="en-US" sz="4800" spc="300" dirty="0">
                  <a:ln w="254000">
                    <a:solidFill>
                      <a:schemeClr val="bg1"/>
                    </a:solidFill>
                  </a:ln>
                  <a:latin typeface="SVN-Poky's" panose="020B0606040200020203" pitchFamily="34" charset="0"/>
                </a:rPr>
                <a:t> </a:t>
              </a:r>
              <a:r>
                <a:rPr lang="en-US" sz="4800" spc="300" dirty="0" err="1">
                  <a:ln w="254000">
                    <a:solidFill>
                      <a:schemeClr val="bg1"/>
                    </a:solidFill>
                  </a:ln>
                  <a:latin typeface="SVN-Poky's" panose="020B0606040200020203" pitchFamily="34" charset="0"/>
                </a:rPr>
                <a:t>VIỆT</a:t>
              </a:r>
              <a:endParaRPr lang="en-US" sz="4800" spc="300" dirty="0">
                <a:ln w="254000">
                  <a:solidFill>
                    <a:schemeClr val="bg1"/>
                  </a:solidFill>
                </a:ln>
                <a:latin typeface="SVN-Poky's" panose="020B0606040200020203" pitchFamily="34" charset="0"/>
              </a:endParaRPr>
            </a:p>
          </p:txBody>
        </p:sp>
        <p:sp>
          <p:nvSpPr>
            <p:cNvPr id="23" name="TextBox 22">
              <a:extLst>
                <a:ext uri="{FF2B5EF4-FFF2-40B4-BE49-F238E27FC236}">
                  <a16:creationId xmlns:a16="http://schemas.microsoft.com/office/drawing/2014/main" id="{ABCF70D7-9AA2-31A7-E06A-5EAD2EE8A5ED}"/>
                </a:ext>
              </a:extLst>
            </p:cNvPr>
            <p:cNvSpPr txBox="1"/>
            <p:nvPr/>
          </p:nvSpPr>
          <p:spPr>
            <a:xfrm>
              <a:off x="2183690" y="2047651"/>
              <a:ext cx="3586046" cy="877163"/>
            </a:xfrm>
            <a:prstGeom prst="rect">
              <a:avLst/>
            </a:prstGeom>
            <a:noFill/>
          </p:spPr>
          <p:txBody>
            <a:bodyPr wrap="none" rtlCol="0">
              <a:spAutoFit/>
            </a:bodyPr>
            <a:lstStyle/>
            <a:p>
              <a:r>
                <a:rPr lang="en-US" sz="5100" spc="300" dirty="0" err="1">
                  <a:ln w="12700">
                    <a:solidFill>
                      <a:schemeClr val="tx1"/>
                    </a:solidFill>
                  </a:ln>
                  <a:solidFill>
                    <a:srgbClr val="FFC000"/>
                  </a:solidFill>
                  <a:latin typeface="SVN-Poky's" panose="020B0606040200020203" pitchFamily="34" charset="0"/>
                </a:rPr>
                <a:t>T</a:t>
              </a:r>
              <a:r>
                <a:rPr lang="en-US" sz="5100" spc="300" dirty="0" err="1">
                  <a:ln w="12700">
                    <a:solidFill>
                      <a:schemeClr val="tx1"/>
                    </a:solidFill>
                  </a:ln>
                  <a:solidFill>
                    <a:srgbClr val="00B050"/>
                  </a:solidFill>
                  <a:latin typeface="SVN-Poky's" panose="020B0606040200020203" pitchFamily="34" charset="0"/>
                </a:rPr>
                <a:t>I</a:t>
              </a:r>
              <a:r>
                <a:rPr lang="en-US" sz="5100" spc="300" dirty="0" err="1">
                  <a:ln w="12700">
                    <a:solidFill>
                      <a:schemeClr val="tx1"/>
                    </a:solidFill>
                  </a:ln>
                  <a:solidFill>
                    <a:srgbClr val="7030A0"/>
                  </a:solidFill>
                  <a:latin typeface="SVN-Poky's" panose="020B0606040200020203" pitchFamily="34" charset="0"/>
                </a:rPr>
                <a:t>Ế</a:t>
              </a:r>
              <a:r>
                <a:rPr lang="en-US" sz="5100" spc="300" dirty="0" err="1">
                  <a:ln w="12700">
                    <a:solidFill>
                      <a:schemeClr val="tx1"/>
                    </a:solidFill>
                  </a:ln>
                  <a:solidFill>
                    <a:srgbClr val="FF0000"/>
                  </a:solidFill>
                  <a:latin typeface="SVN-Poky's" panose="020B0606040200020203" pitchFamily="34" charset="0"/>
                </a:rPr>
                <a:t>N</a:t>
              </a:r>
              <a:r>
                <a:rPr lang="en-US" sz="5100" spc="300" dirty="0" err="1">
                  <a:ln w="12700">
                    <a:solidFill>
                      <a:schemeClr val="tx1"/>
                    </a:solidFill>
                  </a:ln>
                  <a:solidFill>
                    <a:schemeClr val="accent1">
                      <a:lumMod val="75000"/>
                    </a:schemeClr>
                  </a:solidFill>
                  <a:latin typeface="SVN-Poky's" panose="020B0606040200020203" pitchFamily="34" charset="0"/>
                </a:rPr>
                <a:t>G</a:t>
              </a:r>
              <a:r>
                <a:rPr lang="en-US" sz="5100" spc="300" dirty="0">
                  <a:ln w="12700">
                    <a:solidFill>
                      <a:schemeClr val="tx1"/>
                    </a:solidFill>
                  </a:ln>
                  <a:solidFill>
                    <a:schemeClr val="accent1">
                      <a:lumMod val="75000"/>
                    </a:schemeClr>
                  </a:solidFill>
                  <a:latin typeface="SVN-Poky's" panose="020B0606040200020203" pitchFamily="34" charset="0"/>
                </a:rPr>
                <a:t> </a:t>
              </a:r>
              <a:r>
                <a:rPr lang="en-US" sz="5100" spc="300" dirty="0" err="1">
                  <a:ln w="12700">
                    <a:solidFill>
                      <a:schemeClr val="tx1"/>
                    </a:solidFill>
                  </a:ln>
                  <a:solidFill>
                    <a:srgbClr val="FFFF00"/>
                  </a:solidFill>
                  <a:latin typeface="SVN-Poky's" panose="020B0606040200020203" pitchFamily="34" charset="0"/>
                </a:rPr>
                <a:t>V</a:t>
              </a:r>
              <a:r>
                <a:rPr lang="en-US" sz="5100" spc="300" dirty="0" err="1">
                  <a:ln w="12700">
                    <a:solidFill>
                      <a:schemeClr val="tx1"/>
                    </a:solidFill>
                  </a:ln>
                  <a:solidFill>
                    <a:srgbClr val="FF3399"/>
                  </a:solidFill>
                  <a:latin typeface="SVN-Poky's" panose="020B0606040200020203" pitchFamily="34" charset="0"/>
                </a:rPr>
                <a:t>I</a:t>
              </a:r>
              <a:r>
                <a:rPr lang="en-US" sz="5100" spc="300" dirty="0" err="1">
                  <a:ln w="12700">
                    <a:solidFill>
                      <a:schemeClr val="tx1"/>
                    </a:solidFill>
                  </a:ln>
                  <a:solidFill>
                    <a:srgbClr val="FF3300"/>
                  </a:solidFill>
                  <a:latin typeface="SVN-Poky's" panose="020B0606040200020203" pitchFamily="34" charset="0"/>
                </a:rPr>
                <a:t>Ệ</a:t>
              </a:r>
              <a:r>
                <a:rPr lang="en-US" sz="5100" spc="300" dirty="0" err="1">
                  <a:ln w="12700">
                    <a:solidFill>
                      <a:schemeClr val="tx1"/>
                    </a:solidFill>
                  </a:ln>
                  <a:solidFill>
                    <a:srgbClr val="00B050"/>
                  </a:solidFill>
                  <a:latin typeface="SVN-Poky's" panose="020B0606040200020203" pitchFamily="34" charset="0"/>
                </a:rPr>
                <a:t>T</a:t>
              </a:r>
              <a:endParaRPr lang="en-US" sz="5100" spc="300" dirty="0">
                <a:ln w="12700">
                  <a:solidFill>
                    <a:schemeClr val="tx1"/>
                  </a:solidFill>
                </a:ln>
                <a:solidFill>
                  <a:srgbClr val="00B050"/>
                </a:solidFill>
                <a:latin typeface="SVN-Poky's" panose="020B0606040200020203" pitchFamily="34" charset="0"/>
              </a:endParaRPr>
            </a:p>
          </p:txBody>
        </p:sp>
      </p:grpSp>
      <p:grpSp>
        <p:nvGrpSpPr>
          <p:cNvPr id="6" name="Group 5">
            <a:extLst>
              <a:ext uri="{FF2B5EF4-FFF2-40B4-BE49-F238E27FC236}">
                <a16:creationId xmlns:a16="http://schemas.microsoft.com/office/drawing/2014/main" id="{080B79F2-683E-CA10-3B81-A4EE0E4C160A}"/>
              </a:ext>
            </a:extLst>
          </p:cNvPr>
          <p:cNvGrpSpPr/>
          <p:nvPr/>
        </p:nvGrpSpPr>
        <p:grpSpPr>
          <a:xfrm>
            <a:off x="3891774" y="2298081"/>
            <a:ext cx="4408452" cy="1107996"/>
            <a:chOff x="2370830" y="3055532"/>
            <a:chExt cx="4408452" cy="1107996"/>
          </a:xfrm>
        </p:grpSpPr>
        <p:sp>
          <p:nvSpPr>
            <p:cNvPr id="24" name="TextBox 23">
              <a:extLst>
                <a:ext uri="{FF2B5EF4-FFF2-40B4-BE49-F238E27FC236}">
                  <a16:creationId xmlns:a16="http://schemas.microsoft.com/office/drawing/2014/main" id="{538DB1CB-5C73-A96B-FE5C-B4C8306FBDCE}"/>
                </a:ext>
              </a:extLst>
            </p:cNvPr>
            <p:cNvSpPr txBox="1"/>
            <p:nvPr/>
          </p:nvSpPr>
          <p:spPr>
            <a:xfrm>
              <a:off x="2370831" y="3055532"/>
              <a:ext cx="4408451" cy="1107996"/>
            </a:xfrm>
            <a:prstGeom prst="rect">
              <a:avLst/>
            </a:prstGeom>
            <a:noFill/>
          </p:spPr>
          <p:txBody>
            <a:bodyPr wrap="none" rtlCol="0">
              <a:spAutoFit/>
            </a:bodyPr>
            <a:lstStyle/>
            <a:p>
              <a:r>
                <a:rPr lang="en-US" sz="6600">
                  <a:ln w="146050">
                    <a:solidFill>
                      <a:schemeClr val="bg1"/>
                    </a:solidFill>
                  </a:ln>
                  <a:solidFill>
                    <a:srgbClr val="FF0000"/>
                  </a:solidFill>
                  <a:latin typeface="SVN-Kitten" pitchFamily="50" charset="0"/>
                </a:rPr>
                <a:t>Bài 4 - Tiết 1</a:t>
              </a:r>
              <a:endParaRPr lang="en-US" sz="6600" dirty="0">
                <a:ln w="146050">
                  <a:solidFill>
                    <a:schemeClr val="bg1"/>
                  </a:solidFill>
                </a:ln>
                <a:solidFill>
                  <a:srgbClr val="FF0000"/>
                </a:solidFill>
                <a:latin typeface="SVN-Kitten" pitchFamily="50" charset="0"/>
              </a:endParaRPr>
            </a:p>
          </p:txBody>
        </p:sp>
        <p:sp>
          <p:nvSpPr>
            <p:cNvPr id="26" name="TextBox 25">
              <a:extLst>
                <a:ext uri="{FF2B5EF4-FFF2-40B4-BE49-F238E27FC236}">
                  <a16:creationId xmlns:a16="http://schemas.microsoft.com/office/drawing/2014/main" id="{7474CA14-AA5F-C6C3-980B-59379935B953}"/>
                </a:ext>
              </a:extLst>
            </p:cNvPr>
            <p:cNvSpPr txBox="1"/>
            <p:nvPr/>
          </p:nvSpPr>
          <p:spPr>
            <a:xfrm>
              <a:off x="2370830" y="3055532"/>
              <a:ext cx="4408451" cy="1107996"/>
            </a:xfrm>
            <a:prstGeom prst="rect">
              <a:avLst/>
            </a:prstGeom>
            <a:noFill/>
          </p:spPr>
          <p:txBody>
            <a:bodyPr wrap="none" rtlCol="0">
              <a:spAutoFit/>
            </a:bodyPr>
            <a:lstStyle/>
            <a:p>
              <a:r>
                <a:rPr lang="en-US" sz="6600">
                  <a:ln>
                    <a:solidFill>
                      <a:schemeClr val="tx1"/>
                    </a:solidFill>
                  </a:ln>
                  <a:solidFill>
                    <a:srgbClr val="00B050"/>
                  </a:solidFill>
                  <a:latin typeface="SVN-Kitten" pitchFamily="50" charset="0"/>
                </a:rPr>
                <a:t>Bài 4 - Tiết 1</a:t>
              </a:r>
              <a:endParaRPr lang="en-US" sz="6600" dirty="0">
                <a:ln>
                  <a:solidFill>
                    <a:schemeClr val="tx1"/>
                  </a:solidFill>
                </a:ln>
                <a:solidFill>
                  <a:srgbClr val="00B050"/>
                </a:solidFill>
                <a:latin typeface="SVN-Kitten" pitchFamily="50" charset="0"/>
              </a:endParaRPr>
            </a:p>
          </p:txBody>
        </p:sp>
      </p:grpSp>
      <p:grpSp>
        <p:nvGrpSpPr>
          <p:cNvPr id="7" name="Group 6">
            <a:extLst>
              <a:ext uri="{FF2B5EF4-FFF2-40B4-BE49-F238E27FC236}">
                <a16:creationId xmlns:a16="http://schemas.microsoft.com/office/drawing/2014/main" id="{0A87E0B0-81FD-0875-0F4B-FA191449CA5F}"/>
              </a:ext>
            </a:extLst>
          </p:cNvPr>
          <p:cNvGrpSpPr/>
          <p:nvPr/>
        </p:nvGrpSpPr>
        <p:grpSpPr>
          <a:xfrm>
            <a:off x="1193533" y="3572581"/>
            <a:ext cx="11672236" cy="2135273"/>
            <a:chOff x="130007" y="3662377"/>
            <a:chExt cx="9475781" cy="1904942"/>
          </a:xfrm>
        </p:grpSpPr>
        <p:sp>
          <p:nvSpPr>
            <p:cNvPr id="25" name="TextBox 24">
              <a:extLst>
                <a:ext uri="{FF2B5EF4-FFF2-40B4-BE49-F238E27FC236}">
                  <a16:creationId xmlns:a16="http://schemas.microsoft.com/office/drawing/2014/main" id="{333DB012-8D85-B6A6-96DA-B1C28DACE5C6}"/>
                </a:ext>
              </a:extLst>
            </p:cNvPr>
            <p:cNvSpPr txBox="1"/>
            <p:nvPr/>
          </p:nvSpPr>
          <p:spPr>
            <a:xfrm>
              <a:off x="145595" y="3713364"/>
              <a:ext cx="8446147" cy="18539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spc="300">
                  <a:ln w="276225">
                    <a:solidFill>
                      <a:schemeClr val="bg1"/>
                    </a:solidFill>
                  </a:ln>
                  <a:solidFill>
                    <a:srgbClr val="990099"/>
                  </a:solidFill>
                  <a:latin typeface="SVN-Kitten" pitchFamily="50" charset="0"/>
                </a:rPr>
                <a:t>Đọc :  KỲ  QUAN  ĐÊ  BIỂN</a:t>
              </a:r>
              <a:endParaRPr kumimoji="0" lang="en-US" sz="6000" b="0" i="0" u="none" strike="noStrike" kern="1200" cap="none" spc="300" normalizeH="0" baseline="0" noProof="0" dirty="0">
                <a:ln w="276225">
                  <a:solidFill>
                    <a:schemeClr val="bg1"/>
                  </a:solidFill>
                </a:ln>
                <a:solidFill>
                  <a:srgbClr val="990099"/>
                </a:solidFill>
                <a:effectLst/>
                <a:uLnTx/>
                <a:uFillTx/>
                <a:latin typeface="SVN-Kitten" pitchFamily="50" charset="0"/>
                <a:ea typeface="+mn-ea"/>
                <a:cs typeface="+mn-cs"/>
              </a:endParaRPr>
            </a:p>
          </p:txBody>
        </p:sp>
        <p:sp>
          <p:nvSpPr>
            <p:cNvPr id="27" name="TextBox 26">
              <a:extLst>
                <a:ext uri="{FF2B5EF4-FFF2-40B4-BE49-F238E27FC236}">
                  <a16:creationId xmlns:a16="http://schemas.microsoft.com/office/drawing/2014/main" id="{7A50E1E6-36F7-6600-E458-B6CE6DFA019A}"/>
                </a:ext>
              </a:extLst>
            </p:cNvPr>
            <p:cNvSpPr txBox="1"/>
            <p:nvPr/>
          </p:nvSpPr>
          <p:spPr>
            <a:xfrm>
              <a:off x="130007" y="3662377"/>
              <a:ext cx="9475781" cy="10594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a:ln w="12700">
                    <a:solidFill>
                      <a:schemeClr val="tx1"/>
                    </a:solidFill>
                  </a:ln>
                  <a:solidFill>
                    <a:srgbClr val="990099"/>
                  </a:solidFill>
                  <a:latin typeface="SVN-Kitten" pitchFamily="50" charset="0"/>
                </a:rPr>
                <a:t>Đọc</a:t>
              </a:r>
              <a:r>
                <a:rPr kumimoji="0" lang="en-US" sz="6600" b="0" i="0" u="none" strike="noStrike" kern="1200" cap="none" normalizeH="0" baseline="0" noProof="0">
                  <a:ln w="12700">
                    <a:solidFill>
                      <a:schemeClr val="tx1"/>
                    </a:solidFill>
                  </a:ln>
                  <a:solidFill>
                    <a:srgbClr val="990099"/>
                  </a:solidFill>
                  <a:effectLst/>
                  <a:uLnTx/>
                  <a:uFillTx/>
                  <a:latin typeface="SVN-Kitten" pitchFamily="50" charset="0"/>
                  <a:ea typeface="+mn-ea"/>
                  <a:cs typeface="+mn-cs"/>
                </a:rPr>
                <a:t> :</a:t>
              </a:r>
              <a:r>
                <a:rPr kumimoji="0" lang="en-US" sz="6600" b="0" i="0" u="none" strike="noStrike" kern="1200" cap="none" normalizeH="0" noProof="0">
                  <a:ln w="12700">
                    <a:solidFill>
                      <a:schemeClr val="tx1"/>
                    </a:solidFill>
                  </a:ln>
                  <a:solidFill>
                    <a:srgbClr val="990099"/>
                  </a:solidFill>
                  <a:effectLst/>
                  <a:uLnTx/>
                  <a:uFillTx/>
                  <a:latin typeface="SVN-Kitten" pitchFamily="50" charset="0"/>
                  <a:ea typeface="+mn-ea"/>
                  <a:cs typeface="+mn-cs"/>
                </a:rPr>
                <a:t>  KỲ  QUAN  ĐÊ  BIỂN</a:t>
              </a:r>
              <a:endParaRPr kumimoji="0" lang="en-US" sz="6600" b="0" i="0" u="none" strike="noStrike" kern="1200" cap="none" normalizeH="0" baseline="0" noProof="0" dirty="0">
                <a:ln w="12700">
                  <a:solidFill>
                    <a:schemeClr val="tx1"/>
                  </a:solidFill>
                </a:ln>
                <a:solidFill>
                  <a:srgbClr val="990099"/>
                </a:solidFill>
                <a:effectLst/>
                <a:uLnTx/>
                <a:uFillTx/>
                <a:latin typeface="SVN-Kitten" pitchFamily="50" charset="0"/>
                <a:ea typeface="+mn-ea"/>
                <a:cs typeface="+mn-cs"/>
              </a:endParaRPr>
            </a:p>
          </p:txBody>
        </p:sp>
      </p:grpSp>
    </p:spTree>
    <p:extLst>
      <p:ext uri="{BB962C8B-B14F-4D97-AF65-F5344CB8AC3E}">
        <p14:creationId xmlns:p14="http://schemas.microsoft.com/office/powerpoint/2010/main" val="1354162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67578 3.7037E-6 L -0.68438 3.7037E-6 " pathEditMode="relative" rAng="0" ptsTypes="AA">
                                      <p:cBhvr>
                                        <p:cTn id="6" dur="100" fill="hold"/>
                                        <p:tgtEl>
                                          <p:spTgt spid="14"/>
                                        </p:tgtEl>
                                        <p:attrNameLst>
                                          <p:attrName>ppt_x</p:attrName>
                                          <p:attrName>ppt_y</p:attrName>
                                        </p:attrNameLst>
                                      </p:cBhvr>
                                      <p:rCtr x="-68008" y="0"/>
                                    </p:animMotion>
                                  </p:childTnLst>
                                </p:cTn>
                              </p:par>
                              <p:par>
                                <p:cTn id="7" presetID="32" presetClass="emph" presetSubtype="0" fill="hold" nodeType="withEffect">
                                  <p:stCondLst>
                                    <p:cond delay="0"/>
                                  </p:stCondLst>
                                  <p:childTnLst>
                                    <p:animRot by="120000">
                                      <p:cBhvr>
                                        <p:cTn id="8" dur="100" fill="hold">
                                          <p:stCondLst>
                                            <p:cond delay="0"/>
                                          </p:stCondLst>
                                        </p:cTn>
                                        <p:tgtEl>
                                          <p:spTgt spid="14"/>
                                        </p:tgtEl>
                                        <p:attrNameLst>
                                          <p:attrName>r</p:attrName>
                                        </p:attrNameLst>
                                      </p:cBhvr>
                                    </p:animRot>
                                    <p:animRot by="-240000">
                                      <p:cBhvr>
                                        <p:cTn id="9" dur="200" fill="hold">
                                          <p:stCondLst>
                                            <p:cond delay="200"/>
                                          </p:stCondLst>
                                        </p:cTn>
                                        <p:tgtEl>
                                          <p:spTgt spid="14"/>
                                        </p:tgtEl>
                                        <p:attrNameLst>
                                          <p:attrName>r</p:attrName>
                                        </p:attrNameLst>
                                      </p:cBhvr>
                                    </p:animRot>
                                    <p:animRot by="240000">
                                      <p:cBhvr>
                                        <p:cTn id="10" dur="200" fill="hold">
                                          <p:stCondLst>
                                            <p:cond delay="400"/>
                                          </p:stCondLst>
                                        </p:cTn>
                                        <p:tgtEl>
                                          <p:spTgt spid="14"/>
                                        </p:tgtEl>
                                        <p:attrNameLst>
                                          <p:attrName>r</p:attrName>
                                        </p:attrNameLst>
                                      </p:cBhvr>
                                    </p:animRot>
                                    <p:animRot by="-240000">
                                      <p:cBhvr>
                                        <p:cTn id="11" dur="200" fill="hold">
                                          <p:stCondLst>
                                            <p:cond delay="600"/>
                                          </p:stCondLst>
                                        </p:cTn>
                                        <p:tgtEl>
                                          <p:spTgt spid="14"/>
                                        </p:tgtEl>
                                        <p:attrNameLst>
                                          <p:attrName>r</p:attrName>
                                        </p:attrNameLst>
                                      </p:cBhvr>
                                    </p:animRot>
                                    <p:animRot by="120000">
                                      <p:cBhvr>
                                        <p:cTn id="12"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98754" y="2691779"/>
            <a:ext cx="2825751" cy="3831527"/>
          </a:xfrm>
          <a:prstGeom prst="rect">
            <a:avLst/>
          </a:prstGeom>
        </p:spPr>
      </p:pic>
      <p:pic>
        <p:nvPicPr>
          <p:cNvPr id="12" name="Picture 7">
            <a:extLst>
              <a:ext uri="{FF2B5EF4-FFF2-40B4-BE49-F238E27FC236}">
                <a16:creationId xmlns:a16="http://schemas.microsoft.com/office/drawing/2014/main" id="{A461920E-C0D9-057D-675D-E6758C801FD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0006" y="-32617"/>
            <a:ext cx="11491986" cy="1599914"/>
          </a:xfrm>
          <a:prstGeom prst="rect">
            <a:avLst/>
          </a:prstGeom>
        </p:spPr>
      </p:pic>
      <p:sp>
        <p:nvSpPr>
          <p:cNvPr id="13" name="TextBox 12">
            <a:extLst>
              <a:ext uri="{FF2B5EF4-FFF2-40B4-BE49-F238E27FC236}">
                <a16:creationId xmlns:a16="http://schemas.microsoft.com/office/drawing/2014/main" id="{87D3ABF7-CF34-CA4D-8FDC-2F612099C436}"/>
              </a:ext>
            </a:extLst>
          </p:cNvPr>
          <p:cNvSpPr txBox="1"/>
          <p:nvPr/>
        </p:nvSpPr>
        <p:spPr>
          <a:xfrm>
            <a:off x="588298" y="167181"/>
            <a:ext cx="1084303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300" normalizeH="0" baseline="0" noProof="0" dirty="0">
                <a:ln w="28575">
                  <a:solidFill>
                    <a:prstClr val="white"/>
                  </a:solidFill>
                </a:ln>
                <a:solidFill>
                  <a:srgbClr val="00B050"/>
                </a:solidFill>
                <a:effectLst>
                  <a:glow rad="63500">
                    <a:srgbClr val="FFC000">
                      <a:satMod val="175000"/>
                      <a:alpha val="40000"/>
                    </a:srgbClr>
                  </a:glow>
                </a:effectLst>
                <a:uLnTx/>
                <a:uFillTx/>
                <a:latin typeface="SVN-Poky's" panose="020B0606040200020203" pitchFamily="34" charset="0"/>
                <a:ea typeface="+mn-ea"/>
                <a:cs typeface="+mn-cs"/>
              </a:rPr>
              <a:t>Giải thích nghĩa từ khó hiểu</a:t>
            </a:r>
          </a:p>
        </p:txBody>
      </p:sp>
      <p:grpSp>
        <p:nvGrpSpPr>
          <p:cNvPr id="9" name="Group 8">
            <a:extLst>
              <a:ext uri="{FF2B5EF4-FFF2-40B4-BE49-F238E27FC236}">
                <a16:creationId xmlns:a16="http://schemas.microsoft.com/office/drawing/2014/main" id="{F816BD11-8DDC-49B5-8EBA-5037C1EA450C}"/>
              </a:ext>
            </a:extLst>
          </p:cNvPr>
          <p:cNvGrpSpPr/>
          <p:nvPr/>
        </p:nvGrpSpPr>
        <p:grpSpPr>
          <a:xfrm>
            <a:off x="2822964" y="1593700"/>
            <a:ext cx="8702939" cy="4226669"/>
            <a:chOff x="2632933" y="1617230"/>
            <a:chExt cx="8702939" cy="4226669"/>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4226669"/>
              <a:chOff x="2272630" y="2231261"/>
              <a:chExt cx="5133445" cy="1938062"/>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56986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735842"/>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87396" y="2433481"/>
                <a:ext cx="3357550" cy="173584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990099"/>
                    </a:solidFill>
                    <a:effectLst/>
                    <a:uLnTx/>
                    <a:uFillTx/>
                    <a:latin typeface="Calibri" panose="020F0502020204030204"/>
                    <a:ea typeface="+mn-ea"/>
                    <a:cs typeface="+mn-cs"/>
                  </a:rPr>
                  <a:t>Cửa van</a:t>
                </a:r>
                <a:r>
                  <a:rPr kumimoji="0" lang="vi-VN" sz="4000" b="1" i="0" u="none" strike="noStrike" kern="1200" cap="none" spc="0" normalizeH="0" baseline="0" noProof="0">
                    <a:ln>
                      <a:noFill/>
                    </a:ln>
                    <a:solidFill>
                      <a:srgbClr val="990099"/>
                    </a:solidFill>
                    <a:effectLst/>
                    <a:uLnTx/>
                    <a:uFillTx/>
                    <a:latin typeface="Calibri" panose="020F0502020204030204"/>
                    <a:ea typeface="+mn-ea"/>
                    <a:cs typeface="+mn-cs"/>
                  </a:rPr>
                  <a:t>:</a:t>
                </a:r>
                <a:r>
                  <a:rPr kumimoji="0" lang="vi-VN" sz="40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cửa có van đóng mở để điều tiết mức nước và lượng nước chảy, đặt</a:t>
                </a: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ở các khoang của đập, cống, đường ống,…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D1F6F9DA-A259-42E8-9E6F-F091E889A349}"/>
                </a:ext>
              </a:extLst>
            </p:cNvPr>
            <p:cNvPicPr>
              <a:picLocks noChangeAspect="1"/>
            </p:cNvPicPr>
            <p:nvPr/>
          </p:nvPicPr>
          <p:blipFill>
            <a:blip r:embed="rId8"/>
            <a:stretch>
              <a:fillRect/>
            </a:stretch>
          </p:blipFill>
          <p:spPr>
            <a:xfrm>
              <a:off x="8030485" y="2406008"/>
              <a:ext cx="1833504" cy="2912226"/>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9"/>
            <a:srcRect/>
            <a:stretch>
              <a:fillRect/>
            </a:stretch>
          </p:blipFill>
          <p:spPr>
            <a:xfrm>
              <a:off x="9692873" y="4167602"/>
              <a:ext cx="1642999" cy="1674393"/>
            </a:xfrm>
            <a:prstGeom prst="rect">
              <a:avLst/>
            </a:prstGeom>
          </p:spPr>
        </p:pic>
      </p:grpSp>
    </p:spTree>
    <p:extLst>
      <p:ext uri="{BB962C8B-B14F-4D97-AF65-F5344CB8AC3E}">
        <p14:creationId xmlns:p14="http://schemas.microsoft.com/office/powerpoint/2010/main" val="20083550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5"/>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6" y="417839"/>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pic>
        <p:nvPicPr>
          <p:cNvPr id="12" name="Picture 7">
            <a:extLst>
              <a:ext uri="{FF2B5EF4-FFF2-40B4-BE49-F238E27FC236}">
                <a16:creationId xmlns:a16="http://schemas.microsoft.com/office/drawing/2014/main" id="{A461920E-C0D9-057D-675D-E6758C801FD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0005" y="43243"/>
            <a:ext cx="11491986" cy="1599914"/>
          </a:xfrm>
          <a:prstGeom prst="rect">
            <a:avLst/>
          </a:prstGeom>
        </p:spPr>
      </p:pic>
      <p:sp>
        <p:nvSpPr>
          <p:cNvPr id="13" name="TextBox 12">
            <a:extLst>
              <a:ext uri="{FF2B5EF4-FFF2-40B4-BE49-F238E27FC236}">
                <a16:creationId xmlns:a16="http://schemas.microsoft.com/office/drawing/2014/main" id="{87D3ABF7-CF34-CA4D-8FDC-2F612099C436}"/>
              </a:ext>
            </a:extLst>
          </p:cNvPr>
          <p:cNvSpPr txBox="1"/>
          <p:nvPr/>
        </p:nvSpPr>
        <p:spPr>
          <a:xfrm>
            <a:off x="588298" y="167181"/>
            <a:ext cx="1084303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300" normalizeH="0" baseline="0" noProof="0" dirty="0">
                <a:ln w="28575">
                  <a:solidFill>
                    <a:prstClr val="white"/>
                  </a:solidFill>
                </a:ln>
                <a:solidFill>
                  <a:srgbClr val="00B050"/>
                </a:solidFill>
                <a:effectLst>
                  <a:glow rad="63500">
                    <a:srgbClr val="FFC000">
                      <a:satMod val="175000"/>
                      <a:alpha val="40000"/>
                    </a:srgbClr>
                  </a:glow>
                </a:effectLst>
                <a:uLnTx/>
                <a:uFillTx/>
                <a:latin typeface="SVN-Poky's" panose="020B0606040200020203" pitchFamily="34" charset="0"/>
                <a:ea typeface="+mn-ea"/>
                <a:cs typeface="+mn-cs"/>
              </a:rPr>
              <a:t>Giải thích nghĩa từ khó hiểu</a:t>
            </a:r>
          </a:p>
        </p:txBody>
      </p:sp>
      <p:grpSp>
        <p:nvGrpSpPr>
          <p:cNvPr id="3" name="Group 2">
            <a:extLst>
              <a:ext uri="{FF2B5EF4-FFF2-40B4-BE49-F238E27FC236}">
                <a16:creationId xmlns:a16="http://schemas.microsoft.com/office/drawing/2014/main" id="{B11EE659-AD94-110F-D136-19ADDB097139}"/>
              </a:ext>
            </a:extLst>
          </p:cNvPr>
          <p:cNvGrpSpPr/>
          <p:nvPr/>
        </p:nvGrpSpPr>
        <p:grpSpPr>
          <a:xfrm>
            <a:off x="360368" y="2241567"/>
            <a:ext cx="6863804" cy="4066447"/>
            <a:chOff x="1790452" y="1977472"/>
            <a:chExt cx="5493522" cy="2042631"/>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28789" y="2256761"/>
              <a:ext cx="4855185" cy="1666221"/>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14643" y="2418977"/>
              <a:ext cx="4855185" cy="1593847"/>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13">
              <a:extLst>
                <a:ext uri="{FF2B5EF4-FFF2-40B4-BE49-F238E27FC236}">
                  <a16:creationId xmlns:a16="http://schemas.microsoft.com/office/drawing/2014/main" id="{37883CE7-32A4-9F77-7625-B92CBA7B601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790452" y="1977472"/>
              <a:ext cx="1269064" cy="720349"/>
            </a:xfrm>
            <a:prstGeom prst="rect">
              <a:avLst/>
            </a:prstGeom>
          </p:spPr>
        </p:pic>
        <p:sp>
          <p:nvSpPr>
            <p:cNvPr id="14" name="TextBox 13">
              <a:extLst>
                <a:ext uri="{FF2B5EF4-FFF2-40B4-BE49-F238E27FC236}">
                  <a16:creationId xmlns:a16="http://schemas.microsoft.com/office/drawing/2014/main" id="{6B569A38-6BD0-318B-41DB-920824720871}"/>
                </a:ext>
              </a:extLst>
            </p:cNvPr>
            <p:cNvSpPr txBox="1"/>
            <p:nvPr/>
          </p:nvSpPr>
          <p:spPr>
            <a:xfrm>
              <a:off x="2279391" y="2418977"/>
              <a:ext cx="4635608" cy="16011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990099"/>
                  </a:solidFill>
                  <a:effectLst/>
                  <a:uLnTx/>
                  <a:uFillTx/>
                  <a:latin typeface="Calibri" panose="020F0502020204030204"/>
                  <a:ea typeface="+mn-ea"/>
                  <a:cs typeface="+mn-cs"/>
                </a:rPr>
                <a:t>      Eo biển</a:t>
              </a:r>
              <a:r>
                <a:rPr kumimoji="0" lang="vi-VN" sz="4000" b="1" i="0" u="none" strike="noStrike" kern="1200" cap="none" spc="0" normalizeH="0" baseline="0" noProof="0">
                  <a:ln>
                    <a:noFill/>
                  </a:ln>
                  <a:solidFill>
                    <a:srgbClr val="990099"/>
                  </a:solidFill>
                  <a:effectLst/>
                  <a:uLnTx/>
                  <a:uFillTx/>
                  <a:latin typeface="Calibri" panose="020F0502020204030204"/>
                  <a:ea typeface="+mn-ea"/>
                  <a:cs typeface="+mn-cs"/>
                </a:rPr>
                <a:t>:</a:t>
              </a:r>
              <a:r>
                <a:rPr kumimoji="0" lang="vi-VN" sz="40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đường biển tự nhiên, dài và hẹp, nằm giữa hai khoảng đất, thường là</a:t>
              </a: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hai lục địa nối liền hai vùng biển với nhau</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75658BB7-DED3-4AAE-851B-CAF21033D5C4}"/>
              </a:ext>
            </a:extLst>
          </p:cNvPr>
          <p:cNvPicPr>
            <a:picLocks noChangeAspect="1"/>
          </p:cNvPicPr>
          <p:nvPr/>
        </p:nvPicPr>
        <p:blipFill>
          <a:blip r:embed="rId10"/>
          <a:stretch>
            <a:fillRect/>
          </a:stretch>
        </p:blipFill>
        <p:spPr>
          <a:xfrm>
            <a:off x="7408530" y="1767095"/>
            <a:ext cx="4151743" cy="2591379"/>
          </a:xfrm>
          <a:prstGeom prst="rect">
            <a:avLst/>
          </a:prstGeom>
        </p:spPr>
      </p:pic>
    </p:spTree>
    <p:extLst>
      <p:ext uri="{BB962C8B-B14F-4D97-AF65-F5344CB8AC3E}">
        <p14:creationId xmlns:p14="http://schemas.microsoft.com/office/powerpoint/2010/main" val="42224467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5"/>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6" y="417839"/>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pic>
        <p:nvPicPr>
          <p:cNvPr id="12" name="Picture 7">
            <a:extLst>
              <a:ext uri="{FF2B5EF4-FFF2-40B4-BE49-F238E27FC236}">
                <a16:creationId xmlns:a16="http://schemas.microsoft.com/office/drawing/2014/main" id="{A461920E-C0D9-057D-675D-E6758C801FD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0005" y="43243"/>
            <a:ext cx="11491986" cy="1599914"/>
          </a:xfrm>
          <a:prstGeom prst="rect">
            <a:avLst/>
          </a:prstGeom>
        </p:spPr>
      </p:pic>
      <p:sp>
        <p:nvSpPr>
          <p:cNvPr id="13" name="TextBox 12">
            <a:extLst>
              <a:ext uri="{FF2B5EF4-FFF2-40B4-BE49-F238E27FC236}">
                <a16:creationId xmlns:a16="http://schemas.microsoft.com/office/drawing/2014/main" id="{87D3ABF7-CF34-CA4D-8FDC-2F612099C436}"/>
              </a:ext>
            </a:extLst>
          </p:cNvPr>
          <p:cNvSpPr txBox="1"/>
          <p:nvPr/>
        </p:nvSpPr>
        <p:spPr>
          <a:xfrm>
            <a:off x="588298" y="167181"/>
            <a:ext cx="1084303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300" normalizeH="0" baseline="0" noProof="0" dirty="0">
                <a:ln w="28575">
                  <a:solidFill>
                    <a:prstClr val="white"/>
                  </a:solidFill>
                </a:ln>
                <a:solidFill>
                  <a:srgbClr val="00B050"/>
                </a:solidFill>
                <a:effectLst>
                  <a:glow rad="63500">
                    <a:srgbClr val="FFC000">
                      <a:satMod val="175000"/>
                      <a:alpha val="40000"/>
                    </a:srgbClr>
                  </a:glow>
                </a:effectLst>
                <a:uLnTx/>
                <a:uFillTx/>
                <a:latin typeface="SVN-Poky's" panose="020B0606040200020203" pitchFamily="34" charset="0"/>
                <a:ea typeface="+mn-ea"/>
                <a:cs typeface="+mn-cs"/>
              </a:rPr>
              <a:t>Giải thích nghĩa từ khó hiểu</a:t>
            </a:r>
          </a:p>
        </p:txBody>
      </p:sp>
      <p:pic>
        <p:nvPicPr>
          <p:cNvPr id="8" name="Picture 7">
            <a:extLst>
              <a:ext uri="{FF2B5EF4-FFF2-40B4-BE49-F238E27FC236}">
                <a16:creationId xmlns:a16="http://schemas.microsoft.com/office/drawing/2014/main" id="{5E6E60A9-C441-428E-BBDB-D1390306110C}"/>
              </a:ext>
            </a:extLst>
          </p:cNvPr>
          <p:cNvPicPr>
            <a:picLocks noChangeAspect="1"/>
          </p:cNvPicPr>
          <p:nvPr/>
        </p:nvPicPr>
        <p:blipFill>
          <a:blip r:embed="rId8"/>
          <a:stretch>
            <a:fillRect/>
          </a:stretch>
        </p:blipFill>
        <p:spPr>
          <a:xfrm>
            <a:off x="624309" y="1601827"/>
            <a:ext cx="4760612" cy="3171355"/>
          </a:xfrm>
          <a:prstGeom prst="rect">
            <a:avLst/>
          </a:prstGeom>
        </p:spPr>
      </p:pic>
      <p:grpSp>
        <p:nvGrpSpPr>
          <p:cNvPr id="3" name="Group 2">
            <a:extLst>
              <a:ext uri="{FF2B5EF4-FFF2-40B4-BE49-F238E27FC236}">
                <a16:creationId xmlns:a16="http://schemas.microsoft.com/office/drawing/2014/main" id="{B11EE659-AD94-110F-D136-19ADDB097139}"/>
              </a:ext>
            </a:extLst>
          </p:cNvPr>
          <p:cNvGrpSpPr/>
          <p:nvPr/>
        </p:nvGrpSpPr>
        <p:grpSpPr>
          <a:xfrm>
            <a:off x="4824559" y="2334388"/>
            <a:ext cx="6733388" cy="3964264"/>
            <a:chOff x="1894832" y="2021521"/>
            <a:chExt cx="5389142" cy="1991303"/>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28789" y="2256761"/>
              <a:ext cx="4855185" cy="1666221"/>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14643" y="2418977"/>
              <a:ext cx="4855185" cy="1593847"/>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13">
              <a:extLst>
                <a:ext uri="{FF2B5EF4-FFF2-40B4-BE49-F238E27FC236}">
                  <a16:creationId xmlns:a16="http://schemas.microsoft.com/office/drawing/2014/main" id="{37883CE7-32A4-9F77-7625-B92CBA7B601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894832" y="2021521"/>
              <a:ext cx="1269064" cy="720349"/>
            </a:xfrm>
            <a:prstGeom prst="rect">
              <a:avLst/>
            </a:prstGeom>
          </p:spPr>
        </p:pic>
        <p:sp>
          <p:nvSpPr>
            <p:cNvPr id="14" name="TextBox 13">
              <a:extLst>
                <a:ext uri="{FF2B5EF4-FFF2-40B4-BE49-F238E27FC236}">
                  <a16:creationId xmlns:a16="http://schemas.microsoft.com/office/drawing/2014/main" id="{6B569A38-6BD0-318B-41DB-920824720871}"/>
                </a:ext>
              </a:extLst>
            </p:cNvPr>
            <p:cNvSpPr txBox="1"/>
            <p:nvPr/>
          </p:nvSpPr>
          <p:spPr>
            <a:xfrm>
              <a:off x="2252889" y="2450053"/>
              <a:ext cx="4790437" cy="1530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990099"/>
                  </a:solidFill>
                  <a:effectLst/>
                  <a:uLnTx/>
                  <a:uFillTx/>
                  <a:latin typeface="Calibri" panose="020F0502020204030204"/>
                  <a:ea typeface="+mn-ea"/>
                  <a:cs typeface="+mn-cs"/>
                </a:rPr>
                <a:t>       Đê biển</a:t>
              </a:r>
              <a:r>
                <a:rPr kumimoji="0" lang="vi-VN" sz="4800" b="1" i="0" u="none" strike="noStrike" kern="1200" cap="none" spc="0" normalizeH="0" baseline="0" noProof="0">
                  <a:ln>
                    <a:noFill/>
                  </a:ln>
                  <a:solidFill>
                    <a:srgbClr val="990099"/>
                  </a:solidFill>
                  <a:effectLst/>
                  <a:uLnTx/>
                  <a:uFillTx/>
                  <a:latin typeface="Calibri" panose="020F0502020204030204"/>
                  <a:ea typeface="+mn-ea"/>
                  <a:cs typeface="+mn-cs"/>
                </a:rPr>
                <a:t>:</a:t>
              </a:r>
              <a:r>
                <a:rPr kumimoji="0" lang="vi-VN" sz="4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4800" b="0" i="0" u="none" strike="noStrike" kern="1200" cap="none" spc="0" normalizeH="0" baseline="0" noProof="0">
                  <a:ln>
                    <a:noFill/>
                  </a:ln>
                  <a:solidFill>
                    <a:prstClr val="black"/>
                  </a:solidFill>
                  <a:effectLst/>
                  <a:uLnTx/>
                  <a:uFillTx/>
                  <a:latin typeface="Calibri" panose="020F0502020204030204"/>
                  <a:ea typeface="+mn-ea"/>
                  <a:cs typeface="+mn-cs"/>
                </a:rPr>
                <a:t>đê ngăn không cho nước mặn ở biển tràn vào</a:t>
              </a:r>
              <a:r>
                <a:rPr kumimoji="0" lang="en-US" sz="4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4800" b="0" i="0" u="none" strike="noStrike" kern="1200" cap="none" spc="0" normalizeH="0" baseline="0" noProof="0">
                  <a:ln>
                    <a:noFill/>
                  </a:ln>
                  <a:solidFill>
                    <a:prstClr val="black"/>
                  </a:solidFill>
                  <a:effectLst/>
                  <a:uLnTx/>
                  <a:uFillTx/>
                  <a:latin typeface="Calibri" panose="020F0502020204030204"/>
                  <a:ea typeface="+mn-ea"/>
                  <a:cs typeface="+mn-cs"/>
                </a:rPr>
                <a:t>đồng ruộng hoặc khu dân cư</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286402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98754" y="2691779"/>
            <a:ext cx="2825751" cy="3831527"/>
          </a:xfrm>
          <a:prstGeom prst="rect">
            <a:avLst/>
          </a:prstGeom>
        </p:spPr>
      </p:pic>
      <p:pic>
        <p:nvPicPr>
          <p:cNvPr id="12" name="Picture 7">
            <a:extLst>
              <a:ext uri="{FF2B5EF4-FFF2-40B4-BE49-F238E27FC236}">
                <a16:creationId xmlns:a16="http://schemas.microsoft.com/office/drawing/2014/main" id="{A461920E-C0D9-057D-675D-E6758C801FD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0006" y="-32617"/>
            <a:ext cx="11491986" cy="1599914"/>
          </a:xfrm>
          <a:prstGeom prst="rect">
            <a:avLst/>
          </a:prstGeom>
        </p:spPr>
      </p:pic>
      <p:sp>
        <p:nvSpPr>
          <p:cNvPr id="13" name="TextBox 12">
            <a:extLst>
              <a:ext uri="{FF2B5EF4-FFF2-40B4-BE49-F238E27FC236}">
                <a16:creationId xmlns:a16="http://schemas.microsoft.com/office/drawing/2014/main" id="{87D3ABF7-CF34-CA4D-8FDC-2F612099C436}"/>
              </a:ext>
            </a:extLst>
          </p:cNvPr>
          <p:cNvSpPr txBox="1"/>
          <p:nvPr/>
        </p:nvSpPr>
        <p:spPr>
          <a:xfrm>
            <a:off x="588298" y="167181"/>
            <a:ext cx="1084303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300" normalizeH="0" baseline="0" noProof="0" dirty="0">
                <a:ln w="28575">
                  <a:solidFill>
                    <a:prstClr val="white"/>
                  </a:solidFill>
                </a:ln>
                <a:solidFill>
                  <a:srgbClr val="00B050"/>
                </a:solidFill>
                <a:effectLst>
                  <a:glow rad="63500">
                    <a:srgbClr val="FFC000">
                      <a:satMod val="175000"/>
                      <a:alpha val="40000"/>
                    </a:srgbClr>
                  </a:glow>
                </a:effectLst>
                <a:uLnTx/>
                <a:uFillTx/>
                <a:latin typeface="SVN-Poky's" panose="020B0606040200020203" pitchFamily="34" charset="0"/>
                <a:ea typeface="+mn-ea"/>
                <a:cs typeface="+mn-cs"/>
              </a:rPr>
              <a:t>Giải thích nghĩa từ khó hiểu</a:t>
            </a:r>
          </a:p>
        </p:txBody>
      </p:sp>
      <p:grpSp>
        <p:nvGrpSpPr>
          <p:cNvPr id="9" name="Group 8">
            <a:extLst>
              <a:ext uri="{FF2B5EF4-FFF2-40B4-BE49-F238E27FC236}">
                <a16:creationId xmlns:a16="http://schemas.microsoft.com/office/drawing/2014/main" id="{F816BD11-8DDC-49B5-8EBA-5037C1EA450C}"/>
              </a:ext>
            </a:extLst>
          </p:cNvPr>
          <p:cNvGrpSpPr/>
          <p:nvPr/>
        </p:nvGrpSpPr>
        <p:grpSpPr>
          <a:xfrm>
            <a:off x="2899318" y="1764951"/>
            <a:ext cx="8774771" cy="3712823"/>
            <a:chOff x="2632933" y="1617230"/>
            <a:chExt cx="8871171" cy="4370555"/>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4195038"/>
              <a:chOff x="2272630" y="2231261"/>
              <a:chExt cx="5133445" cy="1923558"/>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56986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735842"/>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50611" y="2542471"/>
                <a:ext cx="4660114" cy="13954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990099"/>
                    </a:solidFill>
                    <a:effectLst/>
                    <a:uLnTx/>
                    <a:uFillTx/>
                    <a:latin typeface="Calibri" panose="020F0502020204030204"/>
                    <a:ea typeface="+mn-ea"/>
                    <a:cs typeface="+mn-cs"/>
                  </a:rPr>
                  <a:t>Kì quan</a:t>
                </a:r>
                <a:r>
                  <a:rPr kumimoji="0" lang="vi-VN" sz="5400" b="1" i="0" u="none" strike="noStrike" kern="1200" cap="none" spc="0" normalizeH="0" baseline="0" noProof="0">
                    <a:ln>
                      <a:noFill/>
                    </a:ln>
                    <a:solidFill>
                      <a:srgbClr val="990099"/>
                    </a:solidFill>
                    <a:effectLst/>
                    <a:uLnTx/>
                    <a:uFillTx/>
                    <a:latin typeface="Calibri" panose="020F0502020204030204"/>
                    <a:ea typeface="+mn-ea"/>
                    <a:cs typeface="+mn-cs"/>
                  </a:rPr>
                  <a:t>:</a:t>
                </a:r>
                <a:r>
                  <a:rPr kumimoji="0" lang="vi-VN" sz="5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5400" b="0" i="0" u="none" strike="noStrike" kern="1200" cap="none" spc="0" normalizeH="0" baseline="0" noProof="0">
                    <a:ln>
                      <a:noFill/>
                    </a:ln>
                    <a:solidFill>
                      <a:prstClr val="black"/>
                    </a:solidFill>
                    <a:effectLst/>
                    <a:uLnTx/>
                    <a:uFillTx/>
                    <a:latin typeface="Calibri" panose="020F0502020204030204"/>
                    <a:ea typeface="+mn-ea"/>
                    <a:cs typeface="+mn-cs"/>
                  </a:rPr>
                  <a:t>công trình kiến trúc hoặc cảnh vật</a:t>
                </a:r>
                <a:r>
                  <a:rPr kumimoji="0" lang="en-US" sz="5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5400" b="0" i="0" u="none" strike="noStrike" kern="1200" cap="none" spc="0" normalizeH="0" baseline="0" noProof="0">
                    <a:ln>
                      <a:noFill/>
                    </a:ln>
                    <a:solidFill>
                      <a:prstClr val="black"/>
                    </a:solidFill>
                    <a:effectLst/>
                    <a:uLnTx/>
                    <a:uFillTx/>
                    <a:latin typeface="Calibri" panose="020F0502020204030204"/>
                    <a:ea typeface="+mn-ea"/>
                    <a:cs typeface="+mn-cs"/>
                  </a:rPr>
                  <a:t>đẹp đến mức</a:t>
                </a:r>
                <a:r>
                  <a:rPr kumimoji="0" lang="en-US" sz="5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5400" b="0" i="0" u="none" strike="noStrike" kern="1200" cap="none" spc="0" normalizeH="0" baseline="0" noProof="0">
                    <a:ln>
                      <a:noFill/>
                    </a:ln>
                    <a:solidFill>
                      <a:prstClr val="black"/>
                    </a:solidFill>
                    <a:effectLst/>
                    <a:uLnTx/>
                    <a:uFillTx/>
                    <a:latin typeface="Calibri" panose="020F0502020204030204"/>
                    <a:ea typeface="+mn-ea"/>
                    <a:cs typeface="+mn-cs"/>
                  </a:rPr>
                  <a:t>kì lạ, hiếm thấy</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8"/>
            <a:srcRect/>
            <a:stretch>
              <a:fillRect/>
            </a:stretch>
          </p:blipFill>
          <p:spPr>
            <a:xfrm>
              <a:off x="9861105" y="4313392"/>
              <a:ext cx="1642999" cy="1674393"/>
            </a:xfrm>
            <a:prstGeom prst="rect">
              <a:avLst/>
            </a:prstGeom>
          </p:spPr>
        </p:pic>
      </p:grpSp>
    </p:spTree>
    <p:extLst>
      <p:ext uri="{BB962C8B-B14F-4D97-AF65-F5344CB8AC3E}">
        <p14:creationId xmlns:p14="http://schemas.microsoft.com/office/powerpoint/2010/main" val="3449979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5"/>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6" y="417839"/>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6"/>
          <a:srcRect/>
          <a:stretch>
            <a:fillRect/>
          </a:stretch>
        </p:blipFill>
        <p:spPr>
          <a:xfrm>
            <a:off x="9355245" y="2609454"/>
            <a:ext cx="3010007" cy="4081365"/>
          </a:xfrm>
          <a:prstGeom prst="rect">
            <a:avLst/>
          </a:prstGeom>
        </p:spPr>
      </p:pic>
      <p:pic>
        <p:nvPicPr>
          <p:cNvPr id="12" name="Picture 7">
            <a:extLst>
              <a:ext uri="{FF2B5EF4-FFF2-40B4-BE49-F238E27FC236}">
                <a16:creationId xmlns:a16="http://schemas.microsoft.com/office/drawing/2014/main" id="{A461920E-C0D9-057D-675D-E6758C801FD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50006" y="-32617"/>
            <a:ext cx="11491986" cy="1599914"/>
          </a:xfrm>
          <a:prstGeom prst="rect">
            <a:avLst/>
          </a:prstGeom>
        </p:spPr>
      </p:pic>
      <p:sp>
        <p:nvSpPr>
          <p:cNvPr id="13" name="TextBox 12">
            <a:extLst>
              <a:ext uri="{FF2B5EF4-FFF2-40B4-BE49-F238E27FC236}">
                <a16:creationId xmlns:a16="http://schemas.microsoft.com/office/drawing/2014/main" id="{87D3ABF7-CF34-CA4D-8FDC-2F612099C436}"/>
              </a:ext>
            </a:extLst>
          </p:cNvPr>
          <p:cNvSpPr txBox="1"/>
          <p:nvPr/>
        </p:nvSpPr>
        <p:spPr>
          <a:xfrm>
            <a:off x="588298" y="167181"/>
            <a:ext cx="1084303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300" normalizeH="0" baseline="0" noProof="0" dirty="0">
                <a:ln w="28575">
                  <a:solidFill>
                    <a:prstClr val="white"/>
                  </a:solidFill>
                </a:ln>
                <a:solidFill>
                  <a:srgbClr val="00B050"/>
                </a:solidFill>
                <a:effectLst>
                  <a:glow rad="63500">
                    <a:srgbClr val="FFC000">
                      <a:satMod val="175000"/>
                      <a:alpha val="40000"/>
                    </a:srgbClr>
                  </a:glow>
                </a:effectLst>
                <a:uLnTx/>
                <a:uFillTx/>
                <a:latin typeface="SVN-Poky's" panose="020B0606040200020203" pitchFamily="34" charset="0"/>
                <a:ea typeface="+mn-ea"/>
                <a:cs typeface="+mn-cs"/>
              </a:rPr>
              <a:t>Giải thích nghĩa từ khó hiểu</a:t>
            </a:r>
          </a:p>
        </p:txBody>
      </p:sp>
      <p:grpSp>
        <p:nvGrpSpPr>
          <p:cNvPr id="3" name="Group 2">
            <a:extLst>
              <a:ext uri="{FF2B5EF4-FFF2-40B4-BE49-F238E27FC236}">
                <a16:creationId xmlns:a16="http://schemas.microsoft.com/office/drawing/2014/main" id="{B11EE659-AD94-110F-D136-19ADDB097139}"/>
              </a:ext>
            </a:extLst>
          </p:cNvPr>
          <p:cNvGrpSpPr/>
          <p:nvPr/>
        </p:nvGrpSpPr>
        <p:grpSpPr>
          <a:xfrm>
            <a:off x="819483" y="1985136"/>
            <a:ext cx="8683395" cy="3529907"/>
            <a:chOff x="2272630" y="2256761"/>
            <a:chExt cx="5650198" cy="1618574"/>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28789" y="2256761"/>
              <a:ext cx="5160265" cy="1147147"/>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5053261" cy="1202269"/>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13">
              <a:extLst>
                <a:ext uri="{FF2B5EF4-FFF2-40B4-BE49-F238E27FC236}">
                  <a16:creationId xmlns:a16="http://schemas.microsoft.com/office/drawing/2014/main" id="{37883CE7-32A4-9F77-7625-B92CBA7B601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808566" y="3083914"/>
              <a:ext cx="1114262" cy="791421"/>
            </a:xfrm>
            <a:prstGeom prst="rect">
              <a:avLst/>
            </a:prstGeom>
          </p:spPr>
        </p:pic>
        <p:sp>
          <p:nvSpPr>
            <p:cNvPr id="14" name="TextBox 13">
              <a:extLst>
                <a:ext uri="{FF2B5EF4-FFF2-40B4-BE49-F238E27FC236}">
                  <a16:creationId xmlns:a16="http://schemas.microsoft.com/office/drawing/2014/main" id="{6B569A38-6BD0-318B-41DB-920824720871}"/>
                </a:ext>
              </a:extLst>
            </p:cNvPr>
            <p:cNvSpPr txBox="1"/>
            <p:nvPr/>
          </p:nvSpPr>
          <p:spPr>
            <a:xfrm>
              <a:off x="2444617" y="2423688"/>
              <a:ext cx="4630696" cy="11854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990099"/>
                  </a:solidFill>
                  <a:effectLst/>
                  <a:uLnTx/>
                  <a:uFillTx/>
                  <a:latin typeface="Calibri" panose="020F0502020204030204"/>
                  <a:ea typeface="+mn-ea"/>
                  <a:cs typeface="+mn-cs"/>
                </a:rPr>
                <a:t>Bạt ngàn </a:t>
              </a:r>
              <a:r>
                <a:rPr kumimoji="0" lang="vi-VN" sz="5400" b="1" i="0" u="none" strike="noStrike" kern="1200" cap="none" spc="0" normalizeH="0" baseline="0" noProof="0">
                  <a:ln>
                    <a:noFill/>
                  </a:ln>
                  <a:solidFill>
                    <a:srgbClr val="990099"/>
                  </a:solidFill>
                  <a:effectLst/>
                  <a:uLnTx/>
                  <a:uFillTx/>
                  <a:latin typeface="Calibri" panose="020F0502020204030204"/>
                  <a:ea typeface="+mn-ea"/>
                  <a:cs typeface="+mn-cs"/>
                </a:rPr>
                <a:t>:</a:t>
              </a:r>
              <a:r>
                <a:rPr kumimoji="0" lang="vi-VN" sz="5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5400" b="0" i="0" u="none" strike="noStrike" kern="1200" cap="none" spc="0" normalizeH="0" baseline="0" noProof="0">
                  <a:ln>
                    <a:noFill/>
                  </a:ln>
                  <a:solidFill>
                    <a:prstClr val="black"/>
                  </a:solidFill>
                  <a:effectLst/>
                  <a:uLnTx/>
                  <a:uFillTx/>
                  <a:latin typeface="Calibri" panose="020F0502020204030204"/>
                  <a:ea typeface="+mn-ea"/>
                  <a:cs typeface="+mn-cs"/>
                </a:rPr>
                <a:t>nhiều vô kể và trên một diện tích rất rộng</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37886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4533" y="3007433"/>
            <a:ext cx="2598398" cy="3523252"/>
          </a:xfrm>
          <a:prstGeom prst="rect">
            <a:avLst/>
          </a:prstGeom>
        </p:spPr>
      </p:pic>
      <p:pic>
        <p:nvPicPr>
          <p:cNvPr id="12" name="Picture 7">
            <a:extLst>
              <a:ext uri="{FF2B5EF4-FFF2-40B4-BE49-F238E27FC236}">
                <a16:creationId xmlns:a16="http://schemas.microsoft.com/office/drawing/2014/main" id="{A461920E-C0D9-057D-675D-E6758C801FD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0006" y="-32617"/>
            <a:ext cx="11491986" cy="1599914"/>
          </a:xfrm>
          <a:prstGeom prst="rect">
            <a:avLst/>
          </a:prstGeom>
        </p:spPr>
      </p:pic>
      <p:sp>
        <p:nvSpPr>
          <p:cNvPr id="13" name="TextBox 12">
            <a:extLst>
              <a:ext uri="{FF2B5EF4-FFF2-40B4-BE49-F238E27FC236}">
                <a16:creationId xmlns:a16="http://schemas.microsoft.com/office/drawing/2014/main" id="{87D3ABF7-CF34-CA4D-8FDC-2F612099C436}"/>
              </a:ext>
            </a:extLst>
          </p:cNvPr>
          <p:cNvSpPr txBox="1"/>
          <p:nvPr/>
        </p:nvSpPr>
        <p:spPr>
          <a:xfrm>
            <a:off x="588298" y="167181"/>
            <a:ext cx="1084303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300" normalizeH="0" baseline="0" noProof="0" dirty="0">
                <a:ln w="28575">
                  <a:solidFill>
                    <a:prstClr val="white"/>
                  </a:solidFill>
                </a:ln>
                <a:solidFill>
                  <a:srgbClr val="00B050"/>
                </a:solidFill>
                <a:effectLst>
                  <a:glow rad="63500">
                    <a:srgbClr val="FFC000">
                      <a:satMod val="175000"/>
                      <a:alpha val="40000"/>
                    </a:srgbClr>
                  </a:glow>
                </a:effectLst>
                <a:uLnTx/>
                <a:uFillTx/>
                <a:latin typeface="SVN-Poky's" panose="020B0606040200020203" pitchFamily="34" charset="0"/>
                <a:ea typeface="+mn-ea"/>
                <a:cs typeface="+mn-cs"/>
              </a:rPr>
              <a:t>Giải thích nghĩa từ khó hiểu</a:t>
            </a:r>
          </a:p>
        </p:txBody>
      </p:sp>
      <p:grpSp>
        <p:nvGrpSpPr>
          <p:cNvPr id="9" name="Group 8">
            <a:extLst>
              <a:ext uri="{FF2B5EF4-FFF2-40B4-BE49-F238E27FC236}">
                <a16:creationId xmlns:a16="http://schemas.microsoft.com/office/drawing/2014/main" id="{F816BD11-8DDC-49B5-8EBA-5037C1EA450C}"/>
              </a:ext>
            </a:extLst>
          </p:cNvPr>
          <p:cNvGrpSpPr/>
          <p:nvPr/>
        </p:nvGrpSpPr>
        <p:grpSpPr>
          <a:xfrm>
            <a:off x="2700291" y="1567297"/>
            <a:ext cx="9336422" cy="4516103"/>
            <a:chOff x="2632933" y="1617230"/>
            <a:chExt cx="8819750" cy="5040439"/>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5040439"/>
              <a:chOff x="2272630" y="2231261"/>
              <a:chExt cx="5133445" cy="2311201"/>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881145"/>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962360"/>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71958" y="2576300"/>
                <a:ext cx="4660114" cy="19661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990099"/>
                    </a:solidFill>
                    <a:effectLst/>
                    <a:uLnTx/>
                    <a:uFillTx/>
                    <a:latin typeface="Calibri" panose="020F0502020204030204"/>
                    <a:ea typeface="+mn-ea"/>
                    <a:cs typeface="+mn-cs"/>
                  </a:rPr>
                  <a:t>Mực nước biển</a:t>
                </a:r>
                <a:r>
                  <a:rPr kumimoji="0" lang="vi-VN" sz="4000" b="1" i="0" u="none" strike="noStrike" kern="1200" cap="none" spc="0" normalizeH="0" baseline="0" noProof="0">
                    <a:ln>
                      <a:noFill/>
                    </a:ln>
                    <a:solidFill>
                      <a:srgbClr val="990099"/>
                    </a:solidFill>
                    <a:effectLst/>
                    <a:uLnTx/>
                    <a:uFillTx/>
                    <a:latin typeface="Calibri" panose="020F0502020204030204"/>
                    <a:ea typeface="+mn-ea"/>
                    <a:cs typeface="+mn-cs"/>
                  </a:rPr>
                  <a:t>:</a:t>
                </a:r>
                <a:r>
                  <a:rPr kumimoji="0" lang="vi-VN" sz="40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là mức trung bình của bề mặt của một hoặc nhiều đại</a:t>
                </a: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dương của Trái Đất, nhằm xác định ra độ cao bằng 0 và từ đó có thể đo được độ cao của</a:t>
                </a: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điểm trên Trái Đất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8"/>
            <a:srcRect/>
            <a:stretch>
              <a:fillRect/>
            </a:stretch>
          </p:blipFill>
          <p:spPr>
            <a:xfrm>
              <a:off x="9809684" y="4670462"/>
              <a:ext cx="1642999" cy="1674393"/>
            </a:xfrm>
            <a:prstGeom prst="rect">
              <a:avLst/>
            </a:prstGeom>
          </p:spPr>
        </p:pic>
      </p:grpSp>
    </p:spTree>
    <p:extLst>
      <p:ext uri="{BB962C8B-B14F-4D97-AF65-F5344CB8AC3E}">
        <p14:creationId xmlns:p14="http://schemas.microsoft.com/office/powerpoint/2010/main" val="3333960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122711" y="461089"/>
            <a:ext cx="11887531" cy="6195353"/>
          </a:xfrm>
          <a:prstGeom prst="round2DiagRect">
            <a:avLst>
              <a:gd name="adj1" fmla="val 7659"/>
              <a:gd name="adj2" fmla="val 6715"/>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32" name="Group 31">
            <a:extLst>
              <a:ext uri="{FF2B5EF4-FFF2-40B4-BE49-F238E27FC236}">
                <a16:creationId xmlns:a16="http://schemas.microsoft.com/office/drawing/2014/main" id="{BB541FA0-B449-86C4-B81F-D50B32F6C016}"/>
              </a:ext>
            </a:extLst>
          </p:cNvPr>
          <p:cNvGrpSpPr/>
          <p:nvPr/>
        </p:nvGrpSpPr>
        <p:grpSpPr>
          <a:xfrm>
            <a:off x="1625059" y="951054"/>
            <a:ext cx="8596521" cy="1301097"/>
            <a:chOff x="4572476" y="816514"/>
            <a:chExt cx="8997732" cy="1530465"/>
          </a:xfrm>
        </p:grpSpPr>
        <p:grpSp>
          <p:nvGrpSpPr>
            <p:cNvPr id="7" name="Group 6">
              <a:extLst>
                <a:ext uri="{FF2B5EF4-FFF2-40B4-BE49-F238E27FC236}">
                  <a16:creationId xmlns:a16="http://schemas.microsoft.com/office/drawing/2014/main" id="{562DCB92-B5AC-5ACA-CB64-1BC52E7B46AA}"/>
                </a:ext>
              </a:extLst>
            </p:cNvPr>
            <p:cNvGrpSpPr/>
            <p:nvPr/>
          </p:nvGrpSpPr>
          <p:grpSpPr>
            <a:xfrm>
              <a:off x="5369097" y="816514"/>
              <a:ext cx="8201111" cy="1530465"/>
              <a:chOff x="1509606" y="2078495"/>
              <a:chExt cx="7623315" cy="1012545"/>
            </a:xfrm>
          </p:grpSpPr>
          <p:sp>
            <p:nvSpPr>
              <p:cNvPr id="8" name="Rectangle: Rounded Corners 7">
                <a:extLst>
                  <a:ext uri="{FF2B5EF4-FFF2-40B4-BE49-F238E27FC236}">
                    <a16:creationId xmlns:a16="http://schemas.microsoft.com/office/drawing/2014/main" id="{13B452C1-CD7E-01BE-6108-375A7A026234}"/>
                  </a:ext>
                </a:extLst>
              </p:cNvPr>
              <p:cNvSpPr/>
              <p:nvPr/>
            </p:nvSpPr>
            <p:spPr>
              <a:xfrm>
                <a:off x="1542142" y="2078495"/>
                <a:ext cx="7590779" cy="1012545"/>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C86DE205-B519-2733-CB3C-555A05ACFD7F}"/>
                  </a:ext>
                </a:extLst>
              </p:cNvPr>
              <p:cNvSpPr/>
              <p:nvPr/>
            </p:nvSpPr>
            <p:spPr>
              <a:xfrm>
                <a:off x="1509606" y="2223269"/>
                <a:ext cx="7433865" cy="851072"/>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69702B83-D1FC-D512-02BA-841D01EE6762}"/>
                  </a:ext>
                </a:extLst>
              </p:cNvPr>
              <p:cNvSpPr txBox="1"/>
              <p:nvPr/>
            </p:nvSpPr>
            <p:spPr>
              <a:xfrm>
                <a:off x="1588511" y="2266173"/>
                <a:ext cx="7174643" cy="7425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Calibri" panose="020F0502020204030204"/>
                    <a:ea typeface="+mn-ea"/>
                    <a:cs typeface="+mn-cs"/>
                  </a:rPr>
                  <a:t>Những hình ảnh nào được xem là biểu tượng cho tài năng và lòng yêu nước của người Hà Lan?</a:t>
                </a:r>
                <a:endParaRPr kumimoji="0" lang="vi-VN" sz="2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C2D22602-9A7F-1B52-EA3A-ACC5578F58A7}"/>
                </a:ext>
              </a:extLst>
            </p:cNvPr>
            <p:cNvGrpSpPr/>
            <p:nvPr/>
          </p:nvGrpSpPr>
          <p:grpSpPr>
            <a:xfrm>
              <a:off x="4572476" y="887822"/>
              <a:ext cx="881508" cy="893568"/>
              <a:chOff x="8017613" y="-187445"/>
              <a:chExt cx="3919872" cy="2921129"/>
            </a:xfrm>
          </p:grpSpPr>
          <p:pic>
            <p:nvPicPr>
              <p:cNvPr id="23" name="Picture 3">
                <a:extLst>
                  <a:ext uri="{FF2B5EF4-FFF2-40B4-BE49-F238E27FC236}">
                    <a16:creationId xmlns:a16="http://schemas.microsoft.com/office/drawing/2014/main" id="{932B76F2-2CD1-AD4B-B913-19AC4C7E478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17613" y="212715"/>
                <a:ext cx="3919872" cy="2520969"/>
              </a:xfrm>
              <a:prstGeom prst="rect">
                <a:avLst/>
              </a:prstGeom>
            </p:spPr>
          </p:pic>
          <p:sp>
            <p:nvSpPr>
              <p:cNvPr id="30" name="TextBox 29">
                <a:extLst>
                  <a:ext uri="{FF2B5EF4-FFF2-40B4-BE49-F238E27FC236}">
                    <a16:creationId xmlns:a16="http://schemas.microsoft.com/office/drawing/2014/main" id="{A5560E71-52B3-3836-4DC7-ABD633720811}"/>
                  </a:ext>
                </a:extLst>
              </p:cNvPr>
              <p:cNvSpPr txBox="1"/>
              <p:nvPr/>
            </p:nvSpPr>
            <p:spPr>
              <a:xfrm>
                <a:off x="8085796" y="-187445"/>
                <a:ext cx="3592856" cy="1987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1</a:t>
                </a:r>
              </a:p>
            </p:txBody>
          </p:sp>
        </p:grpSp>
      </p:grpSp>
      <p:grpSp>
        <p:nvGrpSpPr>
          <p:cNvPr id="48" name="Group 47">
            <a:extLst>
              <a:ext uri="{FF2B5EF4-FFF2-40B4-BE49-F238E27FC236}">
                <a16:creationId xmlns:a16="http://schemas.microsoft.com/office/drawing/2014/main" id="{6205D9F2-FC9A-18EA-60FA-90648EA95344}"/>
              </a:ext>
            </a:extLst>
          </p:cNvPr>
          <p:cNvGrpSpPr/>
          <p:nvPr/>
        </p:nvGrpSpPr>
        <p:grpSpPr>
          <a:xfrm>
            <a:off x="188071" y="2443984"/>
            <a:ext cx="5223265" cy="1622388"/>
            <a:chOff x="-135867" y="2692852"/>
            <a:chExt cx="5369419" cy="1622388"/>
          </a:xfrm>
        </p:grpSpPr>
        <p:grpSp>
          <p:nvGrpSpPr>
            <p:cNvPr id="24" name="Group 23">
              <a:extLst>
                <a:ext uri="{FF2B5EF4-FFF2-40B4-BE49-F238E27FC236}">
                  <a16:creationId xmlns:a16="http://schemas.microsoft.com/office/drawing/2014/main" id="{419B4947-1C4F-E8D8-BD61-C4754D5DC131}"/>
                </a:ext>
              </a:extLst>
            </p:cNvPr>
            <p:cNvGrpSpPr/>
            <p:nvPr/>
          </p:nvGrpSpPr>
          <p:grpSpPr>
            <a:xfrm>
              <a:off x="475735" y="2692852"/>
              <a:ext cx="4757817" cy="1622388"/>
              <a:chOff x="2116043" y="4731219"/>
              <a:chExt cx="4757817" cy="1033360"/>
            </a:xfrm>
          </p:grpSpPr>
          <p:sp>
            <p:nvSpPr>
              <p:cNvPr id="25" name="Rectangle: Rounded Corners 24">
                <a:extLst>
                  <a:ext uri="{FF2B5EF4-FFF2-40B4-BE49-F238E27FC236}">
                    <a16:creationId xmlns:a16="http://schemas.microsoft.com/office/drawing/2014/main" id="{8F1E134F-C213-21DD-2A13-049F6C53DD90}"/>
                  </a:ext>
                </a:extLst>
              </p:cNvPr>
              <p:cNvSpPr/>
              <p:nvPr/>
            </p:nvSpPr>
            <p:spPr>
              <a:xfrm>
                <a:off x="2241783" y="4731219"/>
                <a:ext cx="4632077" cy="1009150"/>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19314E88-68E3-50BB-F171-C10FC66DD5E1}"/>
                  </a:ext>
                </a:extLst>
              </p:cNvPr>
              <p:cNvSpPr/>
              <p:nvPr/>
            </p:nvSpPr>
            <p:spPr>
              <a:xfrm>
                <a:off x="2116043" y="4842383"/>
                <a:ext cx="4557648" cy="897986"/>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3B755658-8EC6-FC18-A1D2-3FC21389AC67}"/>
                  </a:ext>
                </a:extLst>
              </p:cNvPr>
              <p:cNvSpPr txBox="1"/>
              <p:nvPr/>
            </p:nvSpPr>
            <p:spPr>
              <a:xfrm>
                <a:off x="2337898" y="4878704"/>
                <a:ext cx="4335793" cy="8858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accent2"/>
                    </a:solidFill>
                    <a:effectLst/>
                    <a:uLnTx/>
                    <a:uFillTx/>
                    <a:latin typeface="Calibri" panose="020F0502020204030204"/>
                    <a:ea typeface="+mn-ea"/>
                    <a:cs typeface="+mn-cs"/>
                  </a:rPr>
                  <a:t>Tìm từ ngữ, chi tiết miêu tả vẻ kì vĩ của hệ thống đê biển ở Hà Lan.</a:t>
                </a:r>
                <a:endParaRPr kumimoji="0" lang="en-US" sz="2800" b="0" i="0"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E4C5D05B-F16A-0E11-7A2D-9D8E856860D7}"/>
                </a:ext>
              </a:extLst>
            </p:cNvPr>
            <p:cNvGrpSpPr/>
            <p:nvPr/>
          </p:nvGrpSpPr>
          <p:grpSpPr>
            <a:xfrm>
              <a:off x="-135867" y="2769752"/>
              <a:ext cx="886014" cy="830997"/>
              <a:chOff x="7997576" y="83741"/>
              <a:chExt cx="3939909" cy="2716580"/>
            </a:xfrm>
          </p:grpSpPr>
          <p:pic>
            <p:nvPicPr>
              <p:cNvPr id="39" name="Picture 3">
                <a:extLst>
                  <a:ext uri="{FF2B5EF4-FFF2-40B4-BE49-F238E27FC236}">
                    <a16:creationId xmlns:a16="http://schemas.microsoft.com/office/drawing/2014/main" id="{9426CB07-9B32-0B85-0E70-8BA28B2948E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17613" y="212715"/>
                <a:ext cx="3919872" cy="2520969"/>
              </a:xfrm>
              <a:prstGeom prst="rect">
                <a:avLst/>
              </a:prstGeom>
            </p:spPr>
          </p:pic>
          <p:sp>
            <p:nvSpPr>
              <p:cNvPr id="40" name="TextBox 39">
                <a:extLst>
                  <a:ext uri="{FF2B5EF4-FFF2-40B4-BE49-F238E27FC236}">
                    <a16:creationId xmlns:a16="http://schemas.microsoft.com/office/drawing/2014/main" id="{2CDB9084-9B38-908D-6995-F79BB703CCEC}"/>
                  </a:ext>
                </a:extLst>
              </p:cNvPr>
              <p:cNvSpPr txBox="1"/>
              <p:nvPr/>
            </p:nvSpPr>
            <p:spPr>
              <a:xfrm>
                <a:off x="7997576" y="83741"/>
                <a:ext cx="3592856" cy="2716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2</a:t>
                </a:r>
              </a:p>
            </p:txBody>
          </p:sp>
        </p:grpSp>
      </p:grpSp>
      <p:grpSp>
        <p:nvGrpSpPr>
          <p:cNvPr id="49" name="Group 48">
            <a:extLst>
              <a:ext uri="{FF2B5EF4-FFF2-40B4-BE49-F238E27FC236}">
                <a16:creationId xmlns:a16="http://schemas.microsoft.com/office/drawing/2014/main" id="{9BF8BAC8-CE13-DB5F-3AE2-507577A43E69}"/>
              </a:ext>
            </a:extLst>
          </p:cNvPr>
          <p:cNvGrpSpPr/>
          <p:nvPr/>
        </p:nvGrpSpPr>
        <p:grpSpPr>
          <a:xfrm>
            <a:off x="5656192" y="2381133"/>
            <a:ext cx="6232323" cy="1627373"/>
            <a:chOff x="5371324" y="4419132"/>
            <a:chExt cx="5657529" cy="1627373"/>
          </a:xfrm>
        </p:grpSpPr>
        <p:grpSp>
          <p:nvGrpSpPr>
            <p:cNvPr id="13" name="Group 12">
              <a:extLst>
                <a:ext uri="{FF2B5EF4-FFF2-40B4-BE49-F238E27FC236}">
                  <a16:creationId xmlns:a16="http://schemas.microsoft.com/office/drawing/2014/main" id="{21513501-ED6F-9B21-F98F-D769ABB41481}"/>
                </a:ext>
              </a:extLst>
            </p:cNvPr>
            <p:cNvGrpSpPr/>
            <p:nvPr/>
          </p:nvGrpSpPr>
          <p:grpSpPr>
            <a:xfrm>
              <a:off x="5877201" y="4469157"/>
              <a:ext cx="5151652" cy="1577348"/>
              <a:chOff x="425829" y="3352928"/>
              <a:chExt cx="5151652" cy="1957993"/>
            </a:xfrm>
          </p:grpSpPr>
          <p:sp>
            <p:nvSpPr>
              <p:cNvPr id="14" name="Rectangle: Rounded Corners 13">
                <a:extLst>
                  <a:ext uri="{FF2B5EF4-FFF2-40B4-BE49-F238E27FC236}">
                    <a16:creationId xmlns:a16="http://schemas.microsoft.com/office/drawing/2014/main" id="{31903822-C3D3-7CCD-436E-820A23FE2693}"/>
                  </a:ext>
                </a:extLst>
              </p:cNvPr>
              <p:cNvSpPr/>
              <p:nvPr/>
            </p:nvSpPr>
            <p:spPr>
              <a:xfrm>
                <a:off x="551570" y="3352928"/>
                <a:ext cx="5025911" cy="1899122"/>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41CB46A2-8F02-60B2-CF65-E3EC04E0330E}"/>
                  </a:ext>
                </a:extLst>
              </p:cNvPr>
              <p:cNvSpPr/>
              <p:nvPr/>
            </p:nvSpPr>
            <p:spPr>
              <a:xfrm>
                <a:off x="425829" y="3527178"/>
                <a:ext cx="5018039" cy="1743360"/>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457E688-58C8-C78A-6C0B-5B8919F56CCD}"/>
                  </a:ext>
                </a:extLst>
              </p:cNvPr>
              <p:cNvSpPr txBox="1"/>
              <p:nvPr/>
            </p:nvSpPr>
            <p:spPr>
              <a:xfrm>
                <a:off x="666572" y="3591701"/>
                <a:ext cx="4681090" cy="1719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6600FF"/>
                    </a:solidFill>
                    <a:effectLst/>
                    <a:uLnTx/>
                    <a:uFillTx/>
                    <a:latin typeface="Calibri" panose="020F0502020204030204"/>
                    <a:ea typeface="+mn-ea"/>
                    <a:cs typeface="+mn-cs"/>
                  </a:rPr>
                  <a:t>Công trình đê biển và đập nước di động đem lại những lợi ích gì cho đất nước Hà Lan?</a:t>
                </a:r>
                <a:endParaRPr kumimoji="0" lang="vi-VN" sz="2800" b="0" i="0" u="none" strike="noStrike" kern="1200" cap="none" spc="0" normalizeH="0" baseline="0" noProof="0" dirty="0">
                  <a:ln>
                    <a:noFill/>
                  </a:ln>
                  <a:solidFill>
                    <a:srgbClr val="6600FF"/>
                  </a:solidFill>
                  <a:effectLst/>
                  <a:uLnTx/>
                  <a:uFillTx/>
                  <a:latin typeface="Calibri" panose="020F0502020204030204"/>
                  <a:ea typeface="+mn-ea"/>
                  <a:cs typeface="+mn-cs"/>
                </a:endParaRPr>
              </a:p>
            </p:txBody>
          </p:sp>
        </p:grpSp>
        <p:grpSp>
          <p:nvGrpSpPr>
            <p:cNvPr id="45" name="Group 44">
              <a:extLst>
                <a:ext uri="{FF2B5EF4-FFF2-40B4-BE49-F238E27FC236}">
                  <a16:creationId xmlns:a16="http://schemas.microsoft.com/office/drawing/2014/main" id="{335B4F2F-FECD-2245-5743-6916C5244842}"/>
                </a:ext>
              </a:extLst>
            </p:cNvPr>
            <p:cNvGrpSpPr/>
            <p:nvPr/>
          </p:nvGrpSpPr>
          <p:grpSpPr>
            <a:xfrm>
              <a:off x="5371324" y="4419132"/>
              <a:ext cx="886014" cy="830997"/>
              <a:chOff x="7997576" y="83741"/>
              <a:chExt cx="3939909" cy="2716580"/>
            </a:xfrm>
          </p:grpSpPr>
          <p:pic>
            <p:nvPicPr>
              <p:cNvPr id="46" name="Picture 3">
                <a:extLst>
                  <a:ext uri="{FF2B5EF4-FFF2-40B4-BE49-F238E27FC236}">
                    <a16:creationId xmlns:a16="http://schemas.microsoft.com/office/drawing/2014/main" id="{39BC9771-CC4D-C27B-9744-80C39E1038B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17613" y="212715"/>
                <a:ext cx="3919872" cy="2520969"/>
              </a:xfrm>
              <a:prstGeom prst="rect">
                <a:avLst/>
              </a:prstGeom>
            </p:spPr>
          </p:pic>
          <p:sp>
            <p:nvSpPr>
              <p:cNvPr id="47" name="TextBox 46">
                <a:extLst>
                  <a:ext uri="{FF2B5EF4-FFF2-40B4-BE49-F238E27FC236}">
                    <a16:creationId xmlns:a16="http://schemas.microsoft.com/office/drawing/2014/main" id="{4A316A0C-CF9D-56DD-4587-B2F055E9E3E6}"/>
                  </a:ext>
                </a:extLst>
              </p:cNvPr>
              <p:cNvSpPr txBox="1"/>
              <p:nvPr/>
            </p:nvSpPr>
            <p:spPr>
              <a:xfrm>
                <a:off x="7997576" y="83741"/>
                <a:ext cx="3592856" cy="2716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3</a:t>
                </a:r>
              </a:p>
            </p:txBody>
          </p:sp>
        </p:grpSp>
      </p:grpSp>
      <p:grpSp>
        <p:nvGrpSpPr>
          <p:cNvPr id="59" name="Group 58">
            <a:extLst>
              <a:ext uri="{FF2B5EF4-FFF2-40B4-BE49-F238E27FC236}">
                <a16:creationId xmlns:a16="http://schemas.microsoft.com/office/drawing/2014/main" id="{81C5DB52-F7A1-7C53-106B-10A609AE30F1}"/>
              </a:ext>
            </a:extLst>
          </p:cNvPr>
          <p:cNvGrpSpPr/>
          <p:nvPr/>
        </p:nvGrpSpPr>
        <p:grpSpPr>
          <a:xfrm>
            <a:off x="104995" y="4027953"/>
            <a:ext cx="6633249" cy="2368957"/>
            <a:chOff x="4716148" y="481472"/>
            <a:chExt cx="6633249" cy="2879970"/>
          </a:xfrm>
        </p:grpSpPr>
        <p:grpSp>
          <p:nvGrpSpPr>
            <p:cNvPr id="60" name="Group 59">
              <a:extLst>
                <a:ext uri="{FF2B5EF4-FFF2-40B4-BE49-F238E27FC236}">
                  <a16:creationId xmlns:a16="http://schemas.microsoft.com/office/drawing/2014/main" id="{993C3B51-B364-1D8E-0191-1FF8DB22C13F}"/>
                </a:ext>
              </a:extLst>
            </p:cNvPr>
            <p:cNvGrpSpPr/>
            <p:nvPr/>
          </p:nvGrpSpPr>
          <p:grpSpPr>
            <a:xfrm>
              <a:off x="5268827" y="806557"/>
              <a:ext cx="6080570" cy="2554885"/>
              <a:chOff x="1416400" y="2071911"/>
              <a:chExt cx="5652172" cy="1690296"/>
            </a:xfrm>
          </p:grpSpPr>
          <p:sp>
            <p:nvSpPr>
              <p:cNvPr id="64" name="Rectangle: Rounded Corners 63">
                <a:extLst>
                  <a:ext uri="{FF2B5EF4-FFF2-40B4-BE49-F238E27FC236}">
                    <a16:creationId xmlns:a16="http://schemas.microsoft.com/office/drawing/2014/main" id="{E2E03CCA-EC31-010A-A01E-382F23095F84}"/>
                  </a:ext>
                </a:extLst>
              </p:cNvPr>
              <p:cNvSpPr/>
              <p:nvPr/>
            </p:nvSpPr>
            <p:spPr>
              <a:xfrm>
                <a:off x="1542141" y="2071911"/>
                <a:ext cx="5526431" cy="1604946"/>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Rounded Corners 64">
                <a:extLst>
                  <a:ext uri="{FF2B5EF4-FFF2-40B4-BE49-F238E27FC236}">
                    <a16:creationId xmlns:a16="http://schemas.microsoft.com/office/drawing/2014/main" id="{AE5410AE-B0E3-66C4-4C87-706B43A239EC}"/>
                  </a:ext>
                </a:extLst>
              </p:cNvPr>
              <p:cNvSpPr/>
              <p:nvPr/>
            </p:nvSpPr>
            <p:spPr>
              <a:xfrm>
                <a:off x="1416400" y="2246162"/>
                <a:ext cx="5424926" cy="1430696"/>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D45A07BB-21B9-49C8-1EDF-419AE51434D6}"/>
                  </a:ext>
                </a:extLst>
              </p:cNvPr>
              <p:cNvSpPr txBox="1"/>
              <p:nvPr/>
            </p:nvSpPr>
            <p:spPr>
              <a:xfrm>
                <a:off x="1532073" y="2301679"/>
                <a:ext cx="5245587" cy="14605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990099"/>
                    </a:solidFill>
                    <a:effectLst/>
                    <a:uLnTx/>
                    <a:uFillTx/>
                    <a:latin typeface="Calibri" panose="020F0502020204030204"/>
                    <a:ea typeface="+mn-ea"/>
                    <a:cs typeface="+mn-cs"/>
                  </a:rPr>
                  <a:t>Vì sao các nhà kiến trúc trên thế giới bầu chọn đê biển của Hà Lan là một trong mười công trình vĩ đại nhất hành tinh?</a:t>
                </a:r>
                <a:endParaRPr kumimoji="0" lang="vi-VN" sz="2800" b="0" i="0" u="none" strike="noStrike" kern="1200" cap="none" spc="0" normalizeH="0" baseline="0" noProof="0" dirty="0">
                  <a:ln>
                    <a:noFill/>
                  </a:ln>
                  <a:solidFill>
                    <a:srgbClr val="990099"/>
                  </a:solidFill>
                  <a:effectLst/>
                  <a:uLnTx/>
                  <a:uFillTx/>
                  <a:latin typeface="Calibri" panose="020F0502020204030204"/>
                  <a:ea typeface="+mn-ea"/>
                  <a:cs typeface="+mn-cs"/>
                </a:endParaRPr>
              </a:p>
            </p:txBody>
          </p:sp>
        </p:grpSp>
        <p:grpSp>
          <p:nvGrpSpPr>
            <p:cNvPr id="61" name="Group 60">
              <a:extLst>
                <a:ext uri="{FF2B5EF4-FFF2-40B4-BE49-F238E27FC236}">
                  <a16:creationId xmlns:a16="http://schemas.microsoft.com/office/drawing/2014/main" id="{6F5D6B42-978D-0308-11CF-B112DDB6BC08}"/>
                </a:ext>
              </a:extLst>
            </p:cNvPr>
            <p:cNvGrpSpPr/>
            <p:nvPr/>
          </p:nvGrpSpPr>
          <p:grpSpPr>
            <a:xfrm>
              <a:off x="4716148" y="481472"/>
              <a:ext cx="964662" cy="1010254"/>
              <a:chOff x="8656490" y="-1515821"/>
              <a:chExt cx="4289640" cy="3302581"/>
            </a:xfrm>
          </p:grpSpPr>
          <p:pic>
            <p:nvPicPr>
              <p:cNvPr id="62" name="Picture 3">
                <a:extLst>
                  <a:ext uri="{FF2B5EF4-FFF2-40B4-BE49-F238E27FC236}">
                    <a16:creationId xmlns:a16="http://schemas.microsoft.com/office/drawing/2014/main" id="{D7505E41-4FCA-D7B1-AA64-2EE623270C2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026257" y="-976231"/>
                <a:ext cx="3919873" cy="2520968"/>
              </a:xfrm>
              <a:prstGeom prst="rect">
                <a:avLst/>
              </a:prstGeom>
            </p:spPr>
          </p:pic>
          <p:sp>
            <p:nvSpPr>
              <p:cNvPr id="63" name="TextBox 62">
                <a:extLst>
                  <a:ext uri="{FF2B5EF4-FFF2-40B4-BE49-F238E27FC236}">
                    <a16:creationId xmlns:a16="http://schemas.microsoft.com/office/drawing/2014/main" id="{CCD4C752-63EF-AEAE-3BE4-BD4429F63983}"/>
                  </a:ext>
                </a:extLst>
              </p:cNvPr>
              <p:cNvSpPr txBox="1"/>
              <p:nvPr/>
            </p:nvSpPr>
            <p:spPr>
              <a:xfrm>
                <a:off x="8656490" y="-1515821"/>
                <a:ext cx="3592856" cy="3302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4</a:t>
                </a:r>
              </a:p>
            </p:txBody>
          </p:sp>
        </p:grpSp>
      </p:grpSp>
      <p:grpSp>
        <p:nvGrpSpPr>
          <p:cNvPr id="69" name="Group 68">
            <a:extLst>
              <a:ext uri="{FF2B5EF4-FFF2-40B4-BE49-F238E27FC236}">
                <a16:creationId xmlns:a16="http://schemas.microsoft.com/office/drawing/2014/main" id="{B84A3298-F2D2-67EF-F688-AAF0817D4369}"/>
              </a:ext>
            </a:extLst>
          </p:cNvPr>
          <p:cNvGrpSpPr/>
          <p:nvPr/>
        </p:nvGrpSpPr>
        <p:grpSpPr>
          <a:xfrm>
            <a:off x="6803004" y="4186260"/>
            <a:ext cx="5142477" cy="2069350"/>
            <a:chOff x="160721" y="2122180"/>
            <a:chExt cx="5428022" cy="2069350"/>
          </a:xfrm>
        </p:grpSpPr>
        <p:grpSp>
          <p:nvGrpSpPr>
            <p:cNvPr id="70" name="Group 69">
              <a:extLst>
                <a:ext uri="{FF2B5EF4-FFF2-40B4-BE49-F238E27FC236}">
                  <a16:creationId xmlns:a16="http://schemas.microsoft.com/office/drawing/2014/main" id="{187750ED-1496-51C9-C773-CD15CF76FAFF}"/>
                </a:ext>
              </a:extLst>
            </p:cNvPr>
            <p:cNvGrpSpPr/>
            <p:nvPr/>
          </p:nvGrpSpPr>
          <p:grpSpPr>
            <a:xfrm>
              <a:off x="475735" y="2212901"/>
              <a:ext cx="5113008" cy="1978629"/>
              <a:chOff x="2116043" y="4425523"/>
              <a:chExt cx="5113008" cy="1260264"/>
            </a:xfrm>
          </p:grpSpPr>
          <p:sp>
            <p:nvSpPr>
              <p:cNvPr id="74" name="Rectangle: Rounded Corners 73">
                <a:extLst>
                  <a:ext uri="{FF2B5EF4-FFF2-40B4-BE49-F238E27FC236}">
                    <a16:creationId xmlns:a16="http://schemas.microsoft.com/office/drawing/2014/main" id="{7B58AF02-6E86-70B6-EA03-067CEEC7DE56}"/>
                  </a:ext>
                </a:extLst>
              </p:cNvPr>
              <p:cNvSpPr/>
              <p:nvPr/>
            </p:nvSpPr>
            <p:spPr>
              <a:xfrm>
                <a:off x="2241784" y="4425523"/>
                <a:ext cx="4987267" cy="1260264"/>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Rounded Corners 74">
                <a:extLst>
                  <a:ext uri="{FF2B5EF4-FFF2-40B4-BE49-F238E27FC236}">
                    <a16:creationId xmlns:a16="http://schemas.microsoft.com/office/drawing/2014/main" id="{D39262A6-A5C9-33D3-BF5A-E8D2473FB2F8}"/>
                  </a:ext>
                </a:extLst>
              </p:cNvPr>
              <p:cNvSpPr/>
              <p:nvPr/>
            </p:nvSpPr>
            <p:spPr>
              <a:xfrm>
                <a:off x="2116043" y="4573537"/>
                <a:ext cx="4994013" cy="1112250"/>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D032A2C3-C475-DCB8-3023-F344770D5C5C}"/>
                  </a:ext>
                </a:extLst>
              </p:cNvPr>
              <p:cNvSpPr txBox="1"/>
              <p:nvPr/>
            </p:nvSpPr>
            <p:spPr>
              <a:xfrm>
                <a:off x="2525940" y="4853948"/>
                <a:ext cx="4511690" cy="6077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8000"/>
                    </a:solidFill>
                    <a:effectLst/>
                    <a:uLnTx/>
                    <a:uFillTx/>
                    <a:latin typeface="Calibri" panose="020F0502020204030204"/>
                    <a:ea typeface="+mn-ea"/>
                    <a:cs typeface="+mn-cs"/>
                  </a:rPr>
                  <a:t>Bài đọc cho em hiểu thêm vẻ đẹp gì của con người?</a:t>
                </a:r>
                <a:endParaRPr kumimoji="0" lang="en-US" sz="28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grpSp>
        <p:grpSp>
          <p:nvGrpSpPr>
            <p:cNvPr id="71" name="Group 70">
              <a:extLst>
                <a:ext uri="{FF2B5EF4-FFF2-40B4-BE49-F238E27FC236}">
                  <a16:creationId xmlns:a16="http://schemas.microsoft.com/office/drawing/2014/main" id="{5407C380-AE19-80E0-B9FD-A0F91C87CC6B}"/>
                </a:ext>
              </a:extLst>
            </p:cNvPr>
            <p:cNvGrpSpPr/>
            <p:nvPr/>
          </p:nvGrpSpPr>
          <p:grpSpPr>
            <a:xfrm>
              <a:off x="160721" y="2122180"/>
              <a:ext cx="881508" cy="830997"/>
              <a:chOff x="9316442" y="-2033212"/>
              <a:chExt cx="3919872" cy="2716580"/>
            </a:xfrm>
          </p:grpSpPr>
          <p:pic>
            <p:nvPicPr>
              <p:cNvPr id="72" name="Picture 3">
                <a:extLst>
                  <a:ext uri="{FF2B5EF4-FFF2-40B4-BE49-F238E27FC236}">
                    <a16:creationId xmlns:a16="http://schemas.microsoft.com/office/drawing/2014/main" id="{E785803A-D33A-C053-2650-545104D79F0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16442" y="-1837601"/>
                <a:ext cx="3919872" cy="2520969"/>
              </a:xfrm>
              <a:prstGeom prst="rect">
                <a:avLst/>
              </a:prstGeom>
            </p:spPr>
          </p:pic>
          <p:sp>
            <p:nvSpPr>
              <p:cNvPr id="73" name="TextBox 72">
                <a:extLst>
                  <a:ext uri="{FF2B5EF4-FFF2-40B4-BE49-F238E27FC236}">
                    <a16:creationId xmlns:a16="http://schemas.microsoft.com/office/drawing/2014/main" id="{74718A7A-48D8-8029-D9EF-1FCAE7D1D8A5}"/>
                  </a:ext>
                </a:extLst>
              </p:cNvPr>
              <p:cNvSpPr txBox="1"/>
              <p:nvPr/>
            </p:nvSpPr>
            <p:spPr>
              <a:xfrm>
                <a:off x="9427875" y="-2033212"/>
                <a:ext cx="3278798" cy="2716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5</a:t>
                </a:r>
              </a:p>
            </p:txBody>
          </p:sp>
        </p:grpSp>
      </p:grpSp>
      <p:sp>
        <p:nvSpPr>
          <p:cNvPr id="78" name="TextBox 77">
            <a:extLst>
              <a:ext uri="{FF2B5EF4-FFF2-40B4-BE49-F238E27FC236}">
                <a16:creationId xmlns:a16="http://schemas.microsoft.com/office/drawing/2014/main" id="{34C80C40-7811-ECA8-4705-61A352BDFE2D}"/>
              </a:ext>
            </a:extLst>
          </p:cNvPr>
          <p:cNvSpPr txBox="1"/>
          <p:nvPr/>
        </p:nvSpPr>
        <p:spPr>
          <a:xfrm>
            <a:off x="1255591" y="64038"/>
            <a:ext cx="995840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12700">
                  <a:solidFill>
                    <a:sysClr val="windowText" lastClr="000000"/>
                  </a:solidFill>
                </a:ln>
                <a:solidFill>
                  <a:srgbClr val="FF3399"/>
                </a:solidFill>
                <a:effectLst/>
                <a:uLnTx/>
                <a:uFillTx/>
                <a:latin typeface="UTM Cookies" panose="02040603050506020204" pitchFamily="18" charset="0"/>
                <a:ea typeface="+mn-ea"/>
                <a:cs typeface="+mn-cs"/>
              </a:rPr>
              <a:t>Cùng tìm hiểu bài</a:t>
            </a:r>
          </a:p>
        </p:txBody>
      </p:sp>
    </p:spTree>
    <p:extLst>
      <p:ext uri="{BB962C8B-B14F-4D97-AF65-F5344CB8AC3E}">
        <p14:creationId xmlns:p14="http://schemas.microsoft.com/office/powerpoint/2010/main" val="20359869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barn(inVertical)">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right)">
                                      <p:cBhvr>
                                        <p:cTn id="12" dur="500"/>
                                        <p:tgtEl>
                                          <p:spTgt spid="32"/>
                                        </p:tgtEl>
                                      </p:cBhvr>
                                    </p:animEffect>
                                  </p:childTnLst>
                                </p:cTn>
                              </p:par>
                              <p:par>
                                <p:cTn id="13" presetID="22" presetClass="entr" presetSubtype="2"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right)">
                                      <p:cBhvr>
                                        <p:cTn id="15" dur="500"/>
                                        <p:tgtEl>
                                          <p:spTgt spid="48"/>
                                        </p:tgtEl>
                                      </p:cBhvr>
                                    </p:animEffect>
                                  </p:childTnLst>
                                </p:cTn>
                              </p:par>
                              <p:par>
                                <p:cTn id="16" presetID="22" presetClass="entr" presetSubtype="2" fill="hold"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right)">
                                      <p:cBhvr>
                                        <p:cTn id="18" dur="500"/>
                                        <p:tgtEl>
                                          <p:spTgt spid="49"/>
                                        </p:tgtEl>
                                      </p:cBhvr>
                                    </p:animEffect>
                                  </p:childTnLst>
                                </p:cTn>
                              </p:par>
                              <p:par>
                                <p:cTn id="19" presetID="22" presetClass="entr" presetSubtype="2"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right)">
                                      <p:cBhvr>
                                        <p:cTn id="21" dur="500"/>
                                        <p:tgtEl>
                                          <p:spTgt spid="59"/>
                                        </p:tgtEl>
                                      </p:cBhvr>
                                    </p:animEffect>
                                  </p:childTnLst>
                                </p:cTn>
                              </p:par>
                              <p:par>
                                <p:cTn id="22" presetID="22" presetClass="entr" presetSubtype="2" fill="hold" nodeType="withEffect">
                                  <p:stCondLst>
                                    <p:cond delay="0"/>
                                  </p:stCondLst>
                                  <p:childTnLst>
                                    <p:set>
                                      <p:cBhvr>
                                        <p:cTn id="23" dur="1" fill="hold">
                                          <p:stCondLst>
                                            <p:cond delay="0"/>
                                          </p:stCondLst>
                                        </p:cTn>
                                        <p:tgtEl>
                                          <p:spTgt spid="69"/>
                                        </p:tgtEl>
                                        <p:attrNameLst>
                                          <p:attrName>style.visibility</p:attrName>
                                        </p:attrNameLst>
                                      </p:cBhvr>
                                      <p:to>
                                        <p:strVal val="visible"/>
                                      </p:to>
                                    </p:set>
                                    <p:animEffect transition="in" filter="wipe(right)">
                                      <p:cBhvr>
                                        <p:cTn id="24"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sp>
        <p:nvSpPr>
          <p:cNvPr id="4" name="TextBox 3">
            <a:extLst>
              <a:ext uri="{FF2B5EF4-FFF2-40B4-BE49-F238E27FC236}">
                <a16:creationId xmlns:a16="http://schemas.microsoft.com/office/drawing/2014/main" id="{8F8AE6FF-7B83-3F21-F370-8CB521FA05FB}"/>
              </a:ext>
            </a:extLst>
          </p:cNvPr>
          <p:cNvSpPr txBox="1"/>
          <p:nvPr/>
        </p:nvSpPr>
        <p:spPr>
          <a:xfrm>
            <a:off x="948213" y="479682"/>
            <a:ext cx="4455994" cy="56252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28575">
                  <a:solidFill>
                    <a:prstClr val="black"/>
                  </a:solidFill>
                </a:ln>
                <a:solidFill>
                  <a:srgbClr val="00B0F0"/>
                </a:solidFill>
                <a:effectLst/>
                <a:uLnTx/>
                <a:uFillTx/>
                <a:latin typeface="UTM Cookies" panose="02040603050506020204" pitchFamily="18" charset="0"/>
                <a:ea typeface="+mn-ea"/>
                <a:cs typeface="+mn-cs"/>
              </a:rPr>
              <a:t>THẢO</a:t>
            </a:r>
            <a:r>
              <a:rPr kumimoji="0" lang="en-US" sz="7200" b="0" i="0" u="none" strike="noStrike" kern="1200" cap="none" spc="0" normalizeH="0" noProof="0">
                <a:ln w="28575">
                  <a:solidFill>
                    <a:prstClr val="black"/>
                  </a:solidFill>
                </a:ln>
                <a:solidFill>
                  <a:srgbClr val="00B0F0"/>
                </a:solidFill>
                <a:effectLst/>
                <a:uLnTx/>
                <a:uFillTx/>
                <a:latin typeface="UTM Cookies" panose="02040603050506020204" pitchFamily="18" charset="0"/>
                <a:ea typeface="+mn-ea"/>
                <a:cs typeface="+mn-cs"/>
              </a:rPr>
              <a:t> LUẬN NHÓM 4 TRẢ LỜI CÂU HỎI</a:t>
            </a:r>
            <a:endParaRPr kumimoji="0" lang="en-US" sz="7200" b="0" i="0" u="none" strike="noStrike" kern="1200" cap="none" spc="0" normalizeH="0" baseline="0" noProof="0" dirty="0">
              <a:ln w="28575">
                <a:solidFill>
                  <a:prstClr val="black"/>
                </a:solidFill>
              </a:ln>
              <a:solidFill>
                <a:srgbClr val="00B0F0"/>
              </a:solidFill>
              <a:effectLst/>
              <a:uLnTx/>
              <a:uFillTx/>
              <a:latin typeface="UTM Cookies" panose="02040603050506020204" pitchFamily="18" charset="0"/>
              <a:ea typeface="+mn-ea"/>
              <a:cs typeface="+mn-cs"/>
            </a:endParaRPr>
          </a:p>
        </p:txBody>
      </p:sp>
      <p:pic>
        <p:nvPicPr>
          <p:cNvPr id="40" name="Graphic 39">
            <a:extLst>
              <a:ext uri="{FF2B5EF4-FFF2-40B4-BE49-F238E27FC236}">
                <a16:creationId xmlns:a16="http://schemas.microsoft.com/office/drawing/2014/main" id="{632B3925-8DF2-E6B1-413E-306848455C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74695" y="724731"/>
            <a:ext cx="5406483" cy="5625242"/>
          </a:xfrm>
          <a:prstGeom prst="rect">
            <a:avLst/>
          </a:prstGeom>
        </p:spPr>
      </p:pic>
    </p:spTree>
    <p:extLst>
      <p:ext uri="{BB962C8B-B14F-4D97-AF65-F5344CB8AC3E}">
        <p14:creationId xmlns:p14="http://schemas.microsoft.com/office/powerpoint/2010/main" val="1363994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40"/>
                                            </p:tgtEl>
                                            <p:attrNameLst>
                                              <p:attrName>r</p:attrName>
                                            </p:attrNameLst>
                                          </p:cBhvr>
                                        </p:animRot>
                                        <p:animRot by="-240000">
                                          <p:cBhvr>
                                            <p:cTn id="10" dur="200" fill="hold">
                                              <p:stCondLst>
                                                <p:cond delay="200"/>
                                              </p:stCondLst>
                                            </p:cTn>
                                            <p:tgtEl>
                                              <p:spTgt spid="40"/>
                                            </p:tgtEl>
                                            <p:attrNameLst>
                                              <p:attrName>r</p:attrName>
                                            </p:attrNameLst>
                                          </p:cBhvr>
                                        </p:animRot>
                                        <p:animRot by="240000">
                                          <p:cBhvr>
                                            <p:cTn id="11" dur="200" fill="hold">
                                              <p:stCondLst>
                                                <p:cond delay="400"/>
                                              </p:stCondLst>
                                            </p:cTn>
                                            <p:tgtEl>
                                              <p:spTgt spid="40"/>
                                            </p:tgtEl>
                                            <p:attrNameLst>
                                              <p:attrName>r</p:attrName>
                                            </p:attrNameLst>
                                          </p:cBhvr>
                                        </p:animRot>
                                        <p:animRot by="-240000">
                                          <p:cBhvr>
                                            <p:cTn id="12" dur="200" fill="hold">
                                              <p:stCondLst>
                                                <p:cond delay="600"/>
                                              </p:stCondLst>
                                            </p:cTn>
                                            <p:tgtEl>
                                              <p:spTgt spid="40"/>
                                            </p:tgtEl>
                                            <p:attrNameLst>
                                              <p:attrName>r</p:attrName>
                                            </p:attrNameLst>
                                          </p:cBhvr>
                                        </p:animRot>
                                        <p:animRot by="120000">
                                          <p:cBhvr>
                                            <p:cTn id="13"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40"/>
                                            </p:tgtEl>
                                            <p:attrNameLst>
                                              <p:attrName>r</p:attrName>
                                            </p:attrNameLst>
                                          </p:cBhvr>
                                        </p:animRot>
                                        <p:animRot by="-240000">
                                          <p:cBhvr>
                                            <p:cTn id="23" dur="200" fill="hold">
                                              <p:stCondLst>
                                                <p:cond delay="200"/>
                                              </p:stCondLst>
                                            </p:cTn>
                                            <p:tgtEl>
                                              <p:spTgt spid="40"/>
                                            </p:tgtEl>
                                            <p:attrNameLst>
                                              <p:attrName>r</p:attrName>
                                            </p:attrNameLst>
                                          </p:cBhvr>
                                        </p:animRot>
                                        <p:animRot by="240000">
                                          <p:cBhvr>
                                            <p:cTn id="24" dur="200" fill="hold">
                                              <p:stCondLst>
                                                <p:cond delay="400"/>
                                              </p:stCondLst>
                                            </p:cTn>
                                            <p:tgtEl>
                                              <p:spTgt spid="40"/>
                                            </p:tgtEl>
                                            <p:attrNameLst>
                                              <p:attrName>r</p:attrName>
                                            </p:attrNameLst>
                                          </p:cBhvr>
                                        </p:animRot>
                                        <p:animRot by="-240000">
                                          <p:cBhvr>
                                            <p:cTn id="25" dur="200" fill="hold">
                                              <p:stCondLst>
                                                <p:cond delay="600"/>
                                              </p:stCondLst>
                                            </p:cTn>
                                            <p:tgtEl>
                                              <p:spTgt spid="40"/>
                                            </p:tgtEl>
                                            <p:attrNameLst>
                                              <p:attrName>r</p:attrName>
                                            </p:attrNameLst>
                                          </p:cBhvr>
                                        </p:animRot>
                                        <p:animRot by="120000">
                                          <p:cBhvr>
                                            <p:cTn id="26"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9" name="Picture 8">
            <a:extLst>
              <a:ext uri="{FF2B5EF4-FFF2-40B4-BE49-F238E27FC236}">
                <a16:creationId xmlns:a16="http://schemas.microsoft.com/office/drawing/2014/main" id="{626913A3-AF23-4B18-8BB6-E955EA84B6D0}"/>
              </a:ext>
            </a:extLst>
          </p:cNvPr>
          <p:cNvPicPr>
            <a:picLocks noChangeAspect="1"/>
          </p:cNvPicPr>
          <p:nvPr/>
        </p:nvPicPr>
        <p:blipFill>
          <a:blip r:embed="rId5"/>
          <a:stretch>
            <a:fillRect/>
          </a:stretch>
        </p:blipFill>
        <p:spPr>
          <a:xfrm>
            <a:off x="8953715" y="1716556"/>
            <a:ext cx="2654211" cy="1327106"/>
          </a:xfrm>
          <a:prstGeom prst="rect">
            <a:avLst/>
          </a:prstGeom>
        </p:spPr>
      </p:pic>
      <p:pic>
        <p:nvPicPr>
          <p:cNvPr id="12" name="Picture 11">
            <a:extLst>
              <a:ext uri="{FF2B5EF4-FFF2-40B4-BE49-F238E27FC236}">
                <a16:creationId xmlns:a16="http://schemas.microsoft.com/office/drawing/2014/main" id="{3D0B7A0F-9703-4353-8F84-8FA88DAA68A7}"/>
              </a:ext>
            </a:extLst>
          </p:cNvPr>
          <p:cNvPicPr>
            <a:picLocks noChangeAspect="1"/>
          </p:cNvPicPr>
          <p:nvPr/>
        </p:nvPicPr>
        <p:blipFill>
          <a:blip r:embed="rId6"/>
          <a:stretch>
            <a:fillRect/>
          </a:stretch>
        </p:blipFill>
        <p:spPr>
          <a:xfrm>
            <a:off x="538810" y="1750962"/>
            <a:ext cx="2669763" cy="2322694"/>
          </a:xfrm>
          <a:prstGeom prst="rect">
            <a:avLst/>
          </a:prstGeom>
        </p:spPr>
      </p:pic>
      <p:pic>
        <p:nvPicPr>
          <p:cNvPr id="32" name="Picture 31">
            <a:extLst>
              <a:ext uri="{FF2B5EF4-FFF2-40B4-BE49-F238E27FC236}">
                <a16:creationId xmlns:a16="http://schemas.microsoft.com/office/drawing/2014/main" id="{1838DB6E-92D1-449D-8339-EF1AB8F3D2E0}"/>
              </a:ext>
            </a:extLst>
          </p:cNvPr>
          <p:cNvPicPr>
            <a:picLocks noChangeAspect="1"/>
          </p:cNvPicPr>
          <p:nvPr/>
        </p:nvPicPr>
        <p:blipFill>
          <a:blip r:embed="rId7"/>
          <a:stretch>
            <a:fillRect/>
          </a:stretch>
        </p:blipFill>
        <p:spPr>
          <a:xfrm>
            <a:off x="548491" y="4203301"/>
            <a:ext cx="3085481" cy="1926852"/>
          </a:xfrm>
          <a:prstGeom prst="rect">
            <a:avLst/>
          </a:prstGeom>
        </p:spPr>
      </p:pic>
      <p:grpSp>
        <p:nvGrpSpPr>
          <p:cNvPr id="8" name="Group 7">
            <a:extLst>
              <a:ext uri="{FF2B5EF4-FFF2-40B4-BE49-F238E27FC236}">
                <a16:creationId xmlns:a16="http://schemas.microsoft.com/office/drawing/2014/main" id="{5B122729-AAAE-4C6D-AB6E-99C97166BD76}"/>
              </a:ext>
            </a:extLst>
          </p:cNvPr>
          <p:cNvGrpSpPr/>
          <p:nvPr/>
        </p:nvGrpSpPr>
        <p:grpSpPr>
          <a:xfrm>
            <a:off x="3851426" y="2956623"/>
            <a:ext cx="7561779" cy="2584614"/>
            <a:chOff x="3304695" y="2353896"/>
            <a:chExt cx="7561779" cy="2584614"/>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304695" y="2353896"/>
              <a:ext cx="7561779" cy="2584614"/>
            </a:xfrm>
            <a:custGeom>
              <a:avLst/>
              <a:gdLst>
                <a:gd name="connsiteX0" fmla="*/ 0 w 7561779"/>
                <a:gd name="connsiteY0" fmla="*/ 430778 h 2584614"/>
                <a:gd name="connsiteX1" fmla="*/ 430778 w 7561779"/>
                <a:gd name="connsiteY1" fmla="*/ 0 h 2584614"/>
                <a:gd name="connsiteX2" fmla="*/ 7131001 w 7561779"/>
                <a:gd name="connsiteY2" fmla="*/ 0 h 2584614"/>
                <a:gd name="connsiteX3" fmla="*/ 7561779 w 7561779"/>
                <a:gd name="connsiteY3" fmla="*/ 430778 h 2584614"/>
                <a:gd name="connsiteX4" fmla="*/ 7561779 w 7561779"/>
                <a:gd name="connsiteY4" fmla="*/ 2153836 h 2584614"/>
                <a:gd name="connsiteX5" fmla="*/ 7131001 w 7561779"/>
                <a:gd name="connsiteY5" fmla="*/ 2584614 h 2584614"/>
                <a:gd name="connsiteX6" fmla="*/ 430778 w 7561779"/>
                <a:gd name="connsiteY6" fmla="*/ 2584614 h 2584614"/>
                <a:gd name="connsiteX7" fmla="*/ 0 w 7561779"/>
                <a:gd name="connsiteY7" fmla="*/ 2153836 h 2584614"/>
                <a:gd name="connsiteX8" fmla="*/ 0 w 7561779"/>
                <a:gd name="connsiteY8" fmla="*/ 430778 h 258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1779" h="2584614" extrusionOk="0">
                  <a:moveTo>
                    <a:pt x="0" y="430778"/>
                  </a:moveTo>
                  <a:cubicBezTo>
                    <a:pt x="15497" y="227615"/>
                    <a:pt x="193306" y="-3292"/>
                    <a:pt x="430778" y="0"/>
                  </a:cubicBezTo>
                  <a:cubicBezTo>
                    <a:pt x="2413765" y="66358"/>
                    <a:pt x="4416635" y="132452"/>
                    <a:pt x="7131001" y="0"/>
                  </a:cubicBezTo>
                  <a:cubicBezTo>
                    <a:pt x="7395541" y="21158"/>
                    <a:pt x="7562155" y="235731"/>
                    <a:pt x="7561779" y="430778"/>
                  </a:cubicBezTo>
                  <a:cubicBezTo>
                    <a:pt x="7586488" y="1170373"/>
                    <a:pt x="7502912" y="1878081"/>
                    <a:pt x="7561779" y="2153836"/>
                  </a:cubicBezTo>
                  <a:cubicBezTo>
                    <a:pt x="7565585" y="2393669"/>
                    <a:pt x="7355749" y="2575432"/>
                    <a:pt x="7131001" y="2584614"/>
                  </a:cubicBezTo>
                  <a:cubicBezTo>
                    <a:pt x="4978387" y="2479144"/>
                    <a:pt x="2615740" y="2488916"/>
                    <a:pt x="430778" y="2584614"/>
                  </a:cubicBezTo>
                  <a:cubicBezTo>
                    <a:pt x="178545" y="2595845"/>
                    <a:pt x="-3672" y="2348308"/>
                    <a:pt x="0" y="2153836"/>
                  </a:cubicBezTo>
                  <a:cubicBezTo>
                    <a:pt x="-92403" y="1793237"/>
                    <a:pt x="-8485" y="755266"/>
                    <a:pt x="0" y="430778"/>
                  </a:cubicBezTo>
                  <a:close/>
                </a:path>
              </a:pathLst>
            </a:custGeom>
            <a:noFill/>
            <a:ln w="38100">
              <a:solidFill>
                <a:srgbClr val="CC3300"/>
              </a:solidFill>
              <a:extLst>
                <a:ext uri="{C807C97D-BFC1-408E-A445-0C87EB9F89A2}">
                  <ask:lineSketchStyleProps xmlns:ask="http://schemas.microsoft.com/office/drawing/2018/sketchyshapes" sd="206502089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9E250A5-99D0-CCB9-D921-6C39D1D4D4FF}"/>
                </a:ext>
              </a:extLst>
            </p:cNvPr>
            <p:cNvSpPr txBox="1"/>
            <p:nvPr/>
          </p:nvSpPr>
          <p:spPr>
            <a:xfrm>
              <a:off x="3551275" y="2596268"/>
              <a:ext cx="6922020" cy="2342241"/>
            </a:xfrm>
            <a:prstGeom prst="rect">
              <a:avLst/>
            </a:prstGeom>
            <a:noFill/>
          </p:spPr>
          <p:txBody>
            <a:bodyPr wrap="square" rtlCol="0">
              <a:spAutoFit/>
            </a:bodyPr>
            <a:lstStyle/>
            <a:p>
              <a:pPr lvl="0" algn="just"/>
              <a:r>
                <a:rPr lang="vi-VN" sz="3600">
                  <a:solidFill>
                    <a:srgbClr val="008000"/>
                  </a:solidFill>
                  <a:latin typeface="Calibri" panose="020F0502020204030204"/>
                </a:rPr>
                <a:t>Những hình ảnh được xem là biểu tượng cho tài năng và lòng yêu nước</a:t>
              </a:r>
              <a:r>
                <a:rPr lang="en-US" sz="3600">
                  <a:solidFill>
                    <a:srgbClr val="008000"/>
                  </a:solidFill>
                  <a:latin typeface="Calibri" panose="020F0502020204030204"/>
                </a:rPr>
                <a:t> </a:t>
              </a:r>
              <a:r>
                <a:rPr lang="vi-VN" sz="3600">
                  <a:solidFill>
                    <a:srgbClr val="008000"/>
                  </a:solidFill>
                  <a:latin typeface="Calibri" panose="020F0502020204030204"/>
                </a:rPr>
                <a:t>của người Hà Lan là cối xay gió, cánh đồng</a:t>
              </a:r>
              <a:r>
                <a:rPr lang="en-US" sz="3600">
                  <a:solidFill>
                    <a:srgbClr val="008000"/>
                  </a:solidFill>
                  <a:latin typeface="Calibri" panose="020F0502020204030204"/>
                </a:rPr>
                <a:t> </a:t>
              </a:r>
              <a:r>
                <a:rPr lang="vi-VN" sz="3600">
                  <a:solidFill>
                    <a:srgbClr val="008000"/>
                  </a:solidFill>
                  <a:latin typeface="Calibri" panose="020F0502020204030204"/>
                </a:rPr>
                <a:t>hoa tu líp và đê biển.</a:t>
              </a:r>
              <a:endParaRPr kumimoji="0" lang="vi-VN" sz="3600" b="0" i="0" u="none" strike="noStrike" kern="1200" cap="none" spc="0" normalizeH="0" baseline="0" noProof="0" dirty="0">
                <a:ln>
                  <a:noFill/>
                </a:ln>
                <a:solidFill>
                  <a:srgbClr val="008000"/>
                </a:solidFill>
                <a:effectLst/>
                <a:uLnTx/>
                <a:uFillTx/>
                <a:latin typeface="Arial" panose="020B0604020202020204" pitchFamily="34" charset="0"/>
              </a:endParaRPr>
            </a:p>
          </p:txBody>
        </p:sp>
      </p:grpSp>
      <p:grpSp>
        <p:nvGrpSpPr>
          <p:cNvPr id="23" name="Group 22">
            <a:extLst>
              <a:ext uri="{FF2B5EF4-FFF2-40B4-BE49-F238E27FC236}">
                <a16:creationId xmlns:a16="http://schemas.microsoft.com/office/drawing/2014/main" id="{039FD742-DF76-44FC-8B51-7B82EED956D0}"/>
              </a:ext>
            </a:extLst>
          </p:cNvPr>
          <p:cNvGrpSpPr/>
          <p:nvPr/>
        </p:nvGrpSpPr>
        <p:grpSpPr>
          <a:xfrm>
            <a:off x="1258219" y="446883"/>
            <a:ext cx="9365535" cy="1289298"/>
            <a:chOff x="4572476" y="795209"/>
            <a:chExt cx="9738925" cy="1526531"/>
          </a:xfrm>
        </p:grpSpPr>
        <p:grpSp>
          <p:nvGrpSpPr>
            <p:cNvPr id="24" name="Group 23">
              <a:extLst>
                <a:ext uri="{FF2B5EF4-FFF2-40B4-BE49-F238E27FC236}">
                  <a16:creationId xmlns:a16="http://schemas.microsoft.com/office/drawing/2014/main" id="{F95B7976-01D7-48A3-AD86-B87C912B7DA3}"/>
                </a:ext>
              </a:extLst>
            </p:cNvPr>
            <p:cNvGrpSpPr/>
            <p:nvPr/>
          </p:nvGrpSpPr>
          <p:grpSpPr>
            <a:xfrm>
              <a:off x="5369096" y="795209"/>
              <a:ext cx="8942305" cy="1526531"/>
              <a:chOff x="1509605" y="2064399"/>
              <a:chExt cx="8312289" cy="1009942"/>
            </a:xfrm>
          </p:grpSpPr>
          <p:sp>
            <p:nvSpPr>
              <p:cNvPr id="29" name="Rectangle: Rounded Corners 28">
                <a:extLst>
                  <a:ext uri="{FF2B5EF4-FFF2-40B4-BE49-F238E27FC236}">
                    <a16:creationId xmlns:a16="http://schemas.microsoft.com/office/drawing/2014/main" id="{02CF9834-C677-4185-936A-4FB748766FB4}"/>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BD43449D-8832-42C9-9596-857ADFB40BA6}"/>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FD682A85-E1B9-4A8B-A3A5-552441C486B5}"/>
                  </a:ext>
                </a:extLst>
              </p:cNvPr>
              <p:cNvSpPr txBox="1"/>
              <p:nvPr/>
            </p:nvSpPr>
            <p:spPr>
              <a:xfrm>
                <a:off x="1596247" y="2228266"/>
                <a:ext cx="8080213" cy="8438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Calibri" panose="020F0502020204030204"/>
                    <a:ea typeface="+mn-ea"/>
                    <a:cs typeface="+mn-cs"/>
                  </a:rPr>
                  <a:t>Những hình ảnh nào được xem là biểu tượng cho tài năng và lòng yêu nước của người Hà Lan?</a:t>
                </a:r>
                <a:endParaRPr kumimoji="0" lang="vi-VN" sz="32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grpSp>
          <p:nvGrpSpPr>
            <p:cNvPr id="25" name="Group 24">
              <a:extLst>
                <a:ext uri="{FF2B5EF4-FFF2-40B4-BE49-F238E27FC236}">
                  <a16:creationId xmlns:a16="http://schemas.microsoft.com/office/drawing/2014/main" id="{89191F57-BF5F-456F-8B7B-6E04C34237CE}"/>
                </a:ext>
              </a:extLst>
            </p:cNvPr>
            <p:cNvGrpSpPr/>
            <p:nvPr/>
          </p:nvGrpSpPr>
          <p:grpSpPr>
            <a:xfrm>
              <a:off x="4572476" y="887822"/>
              <a:ext cx="881508" cy="893568"/>
              <a:chOff x="8017613" y="-187445"/>
              <a:chExt cx="3919872" cy="2921129"/>
            </a:xfrm>
          </p:grpSpPr>
          <p:pic>
            <p:nvPicPr>
              <p:cNvPr id="26" name="Picture 3">
                <a:extLst>
                  <a:ext uri="{FF2B5EF4-FFF2-40B4-BE49-F238E27FC236}">
                    <a16:creationId xmlns:a16="http://schemas.microsoft.com/office/drawing/2014/main" id="{B2BC0AE6-8485-4296-B954-38D6F26BBEB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017613" y="212715"/>
                <a:ext cx="3919872" cy="2520969"/>
              </a:xfrm>
              <a:prstGeom prst="rect">
                <a:avLst/>
              </a:prstGeom>
            </p:spPr>
          </p:pic>
          <p:sp>
            <p:nvSpPr>
              <p:cNvPr id="27" name="TextBox 26">
                <a:extLst>
                  <a:ext uri="{FF2B5EF4-FFF2-40B4-BE49-F238E27FC236}">
                    <a16:creationId xmlns:a16="http://schemas.microsoft.com/office/drawing/2014/main" id="{ED9756B8-6E8F-45D9-A359-A9AB101BFECB}"/>
                  </a:ext>
                </a:extLst>
              </p:cNvPr>
              <p:cNvSpPr txBox="1"/>
              <p:nvPr/>
            </p:nvSpPr>
            <p:spPr>
              <a:xfrm>
                <a:off x="8085796" y="-187445"/>
                <a:ext cx="3592856" cy="1987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1</a:t>
                </a:r>
              </a:p>
            </p:txBody>
          </p:sp>
        </p:grpSp>
      </p:grpSp>
    </p:spTree>
    <p:extLst>
      <p:ext uri="{BB962C8B-B14F-4D97-AF65-F5344CB8AC3E}">
        <p14:creationId xmlns:p14="http://schemas.microsoft.com/office/powerpoint/2010/main" val="35433967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8" name="Group 7">
            <a:extLst>
              <a:ext uri="{FF2B5EF4-FFF2-40B4-BE49-F238E27FC236}">
                <a16:creationId xmlns:a16="http://schemas.microsoft.com/office/drawing/2014/main" id="{5B122729-AAAE-4C6D-AB6E-99C97166BD76}"/>
              </a:ext>
            </a:extLst>
          </p:cNvPr>
          <p:cNvGrpSpPr/>
          <p:nvPr/>
        </p:nvGrpSpPr>
        <p:grpSpPr>
          <a:xfrm>
            <a:off x="613404" y="2488481"/>
            <a:ext cx="8471872" cy="2914451"/>
            <a:chOff x="3304696" y="2383964"/>
            <a:chExt cx="8471872" cy="2914451"/>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304696" y="2383964"/>
              <a:ext cx="8471872" cy="2914451"/>
            </a:xfrm>
            <a:custGeom>
              <a:avLst/>
              <a:gdLst>
                <a:gd name="connsiteX0" fmla="*/ 0 w 8471872"/>
                <a:gd name="connsiteY0" fmla="*/ 485752 h 2914451"/>
                <a:gd name="connsiteX1" fmla="*/ 485752 w 8471872"/>
                <a:gd name="connsiteY1" fmla="*/ 0 h 2914451"/>
                <a:gd name="connsiteX2" fmla="*/ 7986120 w 8471872"/>
                <a:gd name="connsiteY2" fmla="*/ 0 h 2914451"/>
                <a:gd name="connsiteX3" fmla="*/ 8471872 w 8471872"/>
                <a:gd name="connsiteY3" fmla="*/ 485752 h 2914451"/>
                <a:gd name="connsiteX4" fmla="*/ 8471872 w 8471872"/>
                <a:gd name="connsiteY4" fmla="*/ 2428699 h 2914451"/>
                <a:gd name="connsiteX5" fmla="*/ 7986120 w 8471872"/>
                <a:gd name="connsiteY5" fmla="*/ 2914451 h 2914451"/>
                <a:gd name="connsiteX6" fmla="*/ 485752 w 8471872"/>
                <a:gd name="connsiteY6" fmla="*/ 2914451 h 2914451"/>
                <a:gd name="connsiteX7" fmla="*/ 0 w 8471872"/>
                <a:gd name="connsiteY7" fmla="*/ 2428699 h 2914451"/>
                <a:gd name="connsiteX8" fmla="*/ 0 w 8471872"/>
                <a:gd name="connsiteY8" fmla="*/ 485752 h 291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1872" h="2914451" extrusionOk="0">
                  <a:moveTo>
                    <a:pt x="0" y="485752"/>
                  </a:moveTo>
                  <a:cubicBezTo>
                    <a:pt x="11008" y="242163"/>
                    <a:pt x="222563" y="-38039"/>
                    <a:pt x="485752" y="0"/>
                  </a:cubicBezTo>
                  <a:cubicBezTo>
                    <a:pt x="2792018" y="66358"/>
                    <a:pt x="6311208" y="132452"/>
                    <a:pt x="7986120" y="0"/>
                  </a:cubicBezTo>
                  <a:cubicBezTo>
                    <a:pt x="8272353" y="14270"/>
                    <a:pt x="8472185" y="253085"/>
                    <a:pt x="8471872" y="485752"/>
                  </a:cubicBezTo>
                  <a:cubicBezTo>
                    <a:pt x="8435769" y="1242033"/>
                    <a:pt x="8531478" y="2009460"/>
                    <a:pt x="8471872" y="2428699"/>
                  </a:cubicBezTo>
                  <a:cubicBezTo>
                    <a:pt x="8475264" y="2698684"/>
                    <a:pt x="8217659" y="2888830"/>
                    <a:pt x="7986120" y="2914451"/>
                  </a:cubicBezTo>
                  <a:cubicBezTo>
                    <a:pt x="4414605" y="2808981"/>
                    <a:pt x="3370162" y="2818753"/>
                    <a:pt x="485752" y="2914451"/>
                  </a:cubicBezTo>
                  <a:cubicBezTo>
                    <a:pt x="189354" y="2936508"/>
                    <a:pt x="-2536" y="2666974"/>
                    <a:pt x="0" y="2428699"/>
                  </a:cubicBezTo>
                  <a:cubicBezTo>
                    <a:pt x="145605" y="1807493"/>
                    <a:pt x="95325" y="1281806"/>
                    <a:pt x="0" y="485752"/>
                  </a:cubicBezTo>
                  <a:close/>
                </a:path>
              </a:pathLst>
            </a:custGeom>
            <a:noFill/>
            <a:ln w="38100">
              <a:solidFill>
                <a:srgbClr val="CC3300"/>
              </a:solidFill>
              <a:extLst>
                <a:ext uri="{C807C97D-BFC1-408E-A445-0C87EB9F89A2}">
                  <ask:lineSketchStyleProps xmlns:ask="http://schemas.microsoft.com/office/drawing/2018/sketchyshapes" sd="206502089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467796" y="2596312"/>
              <a:ext cx="8011079"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8000"/>
                  </a:solidFill>
                  <a:effectLst/>
                  <a:uLnTx/>
                  <a:uFillTx/>
                  <a:latin typeface="Calibri" panose="020F0502020204030204"/>
                  <a:ea typeface="+mn-ea"/>
                  <a:cs typeface="+mn-cs"/>
                </a:rPr>
                <a:t>Từ ngữ, chi tiết miêu tả vẻ kì vĩ của hệ thống đê biển ở Hà Lan: con đê giữa</a:t>
              </a:r>
              <a:r>
                <a:rPr kumimoji="0" lang="en-US" sz="4000" b="0" i="0" u="none" strike="noStrike" kern="1200" cap="none" spc="0" normalizeH="0" baseline="0" noProof="0">
                  <a:ln>
                    <a:noFill/>
                  </a:ln>
                  <a:solidFill>
                    <a:srgbClr val="008000"/>
                  </a:solidFill>
                  <a:effectLst/>
                  <a:uLnTx/>
                  <a:uFillTx/>
                  <a:latin typeface="Calibri" panose="020F0502020204030204"/>
                  <a:ea typeface="+mn-ea"/>
                  <a:cs typeface="+mn-cs"/>
                </a:rPr>
                <a:t> </a:t>
              </a:r>
              <a:r>
                <a:rPr kumimoji="0" lang="vi-VN" sz="4000" b="0" i="0" u="none" strike="noStrike" kern="1200" cap="none" spc="0" normalizeH="0" baseline="0" noProof="0">
                  <a:ln>
                    <a:noFill/>
                  </a:ln>
                  <a:solidFill>
                    <a:srgbClr val="008000"/>
                  </a:solidFill>
                  <a:effectLst/>
                  <a:uLnTx/>
                  <a:uFillTx/>
                  <a:latin typeface="Calibri" panose="020F0502020204030204"/>
                  <a:ea typeface="+mn-ea"/>
                  <a:cs typeface="+mn-cs"/>
                </a:rPr>
                <a:t>biển, dài 32 ki-lô-mét, rộng 90 mét, cao hơn 7 mét so với mực nước biển.</a:t>
              </a:r>
              <a:endParaRPr kumimoji="0" lang="vi-VN" sz="4000" b="0" i="0" u="none" strike="noStrike" kern="1200" cap="none" spc="0" normalizeH="0" baseline="0" noProof="0" dirty="0">
                <a:ln>
                  <a:noFill/>
                </a:ln>
                <a:solidFill>
                  <a:srgbClr val="008000"/>
                </a:solidFill>
                <a:effectLst/>
                <a:uLnTx/>
                <a:uFillTx/>
                <a:latin typeface="Arial" panose="020B0604020202020204" pitchFamily="34" charset="0"/>
                <a:ea typeface="+mn-ea"/>
                <a:cs typeface="+mn-cs"/>
              </a:endParaRPr>
            </a:p>
          </p:txBody>
        </p:sp>
      </p:grpSp>
      <p:grpSp>
        <p:nvGrpSpPr>
          <p:cNvPr id="33" name="Group 32">
            <a:extLst>
              <a:ext uri="{FF2B5EF4-FFF2-40B4-BE49-F238E27FC236}">
                <a16:creationId xmlns:a16="http://schemas.microsoft.com/office/drawing/2014/main" id="{AA2DBB59-FDB8-4B5C-9913-1CD2D77A5AC3}"/>
              </a:ext>
            </a:extLst>
          </p:cNvPr>
          <p:cNvGrpSpPr/>
          <p:nvPr/>
        </p:nvGrpSpPr>
        <p:grpSpPr>
          <a:xfrm>
            <a:off x="2032756" y="227371"/>
            <a:ext cx="7937484" cy="1629576"/>
            <a:chOff x="129248" y="2416791"/>
            <a:chExt cx="5104304" cy="1645199"/>
          </a:xfrm>
        </p:grpSpPr>
        <p:grpSp>
          <p:nvGrpSpPr>
            <p:cNvPr id="34" name="Group 33">
              <a:extLst>
                <a:ext uri="{FF2B5EF4-FFF2-40B4-BE49-F238E27FC236}">
                  <a16:creationId xmlns:a16="http://schemas.microsoft.com/office/drawing/2014/main" id="{7E65819A-5B37-4B31-9361-5961F3B057C0}"/>
                </a:ext>
              </a:extLst>
            </p:cNvPr>
            <p:cNvGrpSpPr/>
            <p:nvPr/>
          </p:nvGrpSpPr>
          <p:grpSpPr>
            <a:xfrm>
              <a:off x="475735" y="2692854"/>
              <a:ext cx="4757817" cy="1369136"/>
              <a:chOff x="2116043" y="4731219"/>
              <a:chExt cx="4757817" cy="872054"/>
            </a:xfrm>
          </p:grpSpPr>
          <p:sp>
            <p:nvSpPr>
              <p:cNvPr id="38" name="Rectangle: Rounded Corners 37">
                <a:extLst>
                  <a:ext uri="{FF2B5EF4-FFF2-40B4-BE49-F238E27FC236}">
                    <a16:creationId xmlns:a16="http://schemas.microsoft.com/office/drawing/2014/main" id="{9910AD54-3087-43BE-88BE-292644C392FF}"/>
                  </a:ext>
                </a:extLst>
              </p:cNvPr>
              <p:cNvSpPr/>
              <p:nvPr/>
            </p:nvSpPr>
            <p:spPr>
              <a:xfrm>
                <a:off x="2241783" y="4731219"/>
                <a:ext cx="4632077" cy="872054"/>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A27DFA7A-BD3B-42E0-B72F-F4938DB022E4}"/>
                  </a:ext>
                </a:extLst>
              </p:cNvPr>
              <p:cNvSpPr/>
              <p:nvPr/>
            </p:nvSpPr>
            <p:spPr>
              <a:xfrm>
                <a:off x="2116043" y="4842383"/>
                <a:ext cx="4557648" cy="760890"/>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2B1C5742-E0E0-4C89-96DF-448703520173}"/>
                  </a:ext>
                </a:extLst>
              </p:cNvPr>
              <p:cNvSpPr txBox="1"/>
              <p:nvPr/>
            </p:nvSpPr>
            <p:spPr>
              <a:xfrm>
                <a:off x="2255519" y="4868383"/>
                <a:ext cx="4335793" cy="6926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accent2"/>
                    </a:solidFill>
                    <a:effectLst/>
                    <a:uLnTx/>
                    <a:uFillTx/>
                    <a:latin typeface="Calibri" panose="020F0502020204030204"/>
                    <a:ea typeface="+mn-ea"/>
                    <a:cs typeface="+mn-cs"/>
                  </a:rPr>
                  <a:t>Tìm từ ngữ, chi tiết miêu tả vẻ kì vĩ của hệ thống đê biển ở Hà Lan.</a:t>
                </a:r>
                <a:endParaRPr kumimoji="0" lang="en-US" sz="3200" b="0" i="0"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D03BB5BE-1B2A-4480-8A05-843133AABCEF}"/>
                </a:ext>
              </a:extLst>
            </p:cNvPr>
            <p:cNvGrpSpPr/>
            <p:nvPr/>
          </p:nvGrpSpPr>
          <p:grpSpPr>
            <a:xfrm>
              <a:off x="129248" y="2416791"/>
              <a:ext cx="671599" cy="838965"/>
              <a:chOff x="9176472" y="-1070108"/>
              <a:chExt cx="2986448" cy="2742626"/>
            </a:xfrm>
          </p:grpSpPr>
          <p:pic>
            <p:nvPicPr>
              <p:cNvPr id="36" name="Picture 3">
                <a:extLst>
                  <a:ext uri="{FF2B5EF4-FFF2-40B4-BE49-F238E27FC236}">
                    <a16:creationId xmlns:a16="http://schemas.microsoft.com/office/drawing/2014/main" id="{11D014D7-1C24-4337-A27A-5723A46F45F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464407" y="-666063"/>
                <a:ext cx="2698513" cy="2324340"/>
              </a:xfrm>
              <a:prstGeom prst="rect">
                <a:avLst/>
              </a:prstGeom>
            </p:spPr>
          </p:pic>
          <p:sp>
            <p:nvSpPr>
              <p:cNvPr id="37" name="TextBox 36">
                <a:extLst>
                  <a:ext uri="{FF2B5EF4-FFF2-40B4-BE49-F238E27FC236}">
                    <a16:creationId xmlns:a16="http://schemas.microsoft.com/office/drawing/2014/main" id="{68763E7B-C479-453D-BF18-D86742AF8709}"/>
                  </a:ext>
                </a:extLst>
              </p:cNvPr>
              <p:cNvSpPr txBox="1"/>
              <p:nvPr/>
            </p:nvSpPr>
            <p:spPr>
              <a:xfrm>
                <a:off x="9176472" y="-1070108"/>
                <a:ext cx="2816093" cy="27426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2</a:t>
                </a:r>
              </a:p>
            </p:txBody>
          </p:sp>
        </p:grpSp>
      </p:grpSp>
      <p:pic>
        <p:nvPicPr>
          <p:cNvPr id="41" name="Picture 8">
            <a:extLst>
              <a:ext uri="{FF2B5EF4-FFF2-40B4-BE49-F238E27FC236}">
                <a16:creationId xmlns:a16="http://schemas.microsoft.com/office/drawing/2014/main" id="{4F4FC09C-6728-4C18-A2EA-E2583D18FDF3}"/>
              </a:ext>
            </a:extLst>
          </p:cNvPr>
          <p:cNvPicPr>
            <a:picLocks noChangeAspect="1"/>
          </p:cNvPicPr>
          <p:nvPr/>
        </p:nvPicPr>
        <p:blipFill>
          <a:blip r:embed="rId7"/>
          <a:srcRect/>
          <a:stretch>
            <a:fillRect/>
          </a:stretch>
        </p:blipFill>
        <p:spPr>
          <a:xfrm>
            <a:off x="9393293" y="2538556"/>
            <a:ext cx="2855877" cy="3872376"/>
          </a:xfrm>
          <a:prstGeom prst="rect">
            <a:avLst/>
          </a:prstGeom>
        </p:spPr>
      </p:pic>
    </p:spTree>
    <p:extLst>
      <p:ext uri="{BB962C8B-B14F-4D97-AF65-F5344CB8AC3E}">
        <p14:creationId xmlns:p14="http://schemas.microsoft.com/office/powerpoint/2010/main" val="12769476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500" fill="hold"/>
                                        <p:tgtEl>
                                          <p:spTgt spid="41"/>
                                        </p:tgtEl>
                                        <p:attrNameLst>
                                          <p:attrName>ppt_x</p:attrName>
                                        </p:attrNameLst>
                                      </p:cBhvr>
                                      <p:tavLst>
                                        <p:tav tm="0">
                                          <p:val>
                                            <p:strVal val="#ppt_x"/>
                                          </p:val>
                                        </p:tav>
                                        <p:tav tm="100000">
                                          <p:val>
                                            <p:strVal val="#ppt_x"/>
                                          </p:val>
                                        </p:tav>
                                      </p:tavLst>
                                    </p:anim>
                                    <p:anim calcmode="lin" valueType="num">
                                      <p:cBhvr additive="base">
                                        <p:cTn id="13" dur="500" fill="hold"/>
                                        <p:tgtEl>
                                          <p:spTgt spid="41"/>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F61D43-8D5C-175C-2B7D-D97F8B957392}"/>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27367" y="3807714"/>
            <a:ext cx="3522417" cy="3156966"/>
          </a:xfrm>
          <a:prstGeom prst="rect">
            <a:avLst/>
          </a:prstGeom>
        </p:spPr>
      </p:pic>
      <p:sp>
        <p:nvSpPr>
          <p:cNvPr id="4" name="TextBox 3">
            <a:extLst>
              <a:ext uri="{FF2B5EF4-FFF2-40B4-BE49-F238E27FC236}">
                <a16:creationId xmlns:a16="http://schemas.microsoft.com/office/drawing/2014/main" id="{494602FA-6B1C-5C44-2BDB-0C7FFAAD16BF}"/>
              </a:ext>
            </a:extLst>
          </p:cNvPr>
          <p:cNvSpPr txBox="1"/>
          <p:nvPr/>
        </p:nvSpPr>
        <p:spPr>
          <a:xfrm>
            <a:off x="654598" y="2014481"/>
            <a:ext cx="55976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p>
        </p:txBody>
      </p:sp>
      <p:pic>
        <p:nvPicPr>
          <p:cNvPr id="18" name="Picture 12">
            <a:extLst>
              <a:ext uri="{FF2B5EF4-FFF2-40B4-BE49-F238E27FC236}">
                <a16:creationId xmlns:a16="http://schemas.microsoft.com/office/drawing/2014/main" id="{C20589A3-8F10-D826-A8DF-A1F2B89CBF5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2560" y="262658"/>
            <a:ext cx="10311315" cy="6332683"/>
          </a:xfrm>
          <a:prstGeom prst="rect">
            <a:avLst/>
          </a:prstGeom>
        </p:spPr>
      </p:pic>
      <p:sp>
        <p:nvSpPr>
          <p:cNvPr id="17" name="TextBox 16">
            <a:extLst>
              <a:ext uri="{FF2B5EF4-FFF2-40B4-BE49-F238E27FC236}">
                <a16:creationId xmlns:a16="http://schemas.microsoft.com/office/drawing/2014/main" id="{35C9ECD3-CB2B-AF76-C2D7-AE1611532C16}"/>
              </a:ext>
            </a:extLst>
          </p:cNvPr>
          <p:cNvSpPr txBox="1"/>
          <p:nvPr/>
        </p:nvSpPr>
        <p:spPr>
          <a:xfrm>
            <a:off x="1539300" y="1345592"/>
            <a:ext cx="9113399" cy="4711418"/>
          </a:xfrm>
          <a:prstGeom prst="rect">
            <a:avLst/>
          </a:prstGeom>
          <a:noFill/>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800" b="1" i="0" u="none" strike="noStrike" kern="1200" cap="none" spc="0" normalizeH="0" baseline="0" noProof="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rPr>
              <a:t>Năng lực</a:t>
            </a:r>
            <a:r>
              <a:rPr kumimoji="0" lang="en-US" sz="2800" b="1" i="0" u="none" strike="noStrike" kern="1200" cap="none" spc="0" normalizeH="0" baseline="0" noProof="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rPr>
              <a:t> đặc thù</a:t>
            </a:r>
            <a:r>
              <a:rPr kumimoji="0" lang="vi-VN" sz="2800" b="1" i="0" u="none" strike="noStrike" kern="1200" cap="none" spc="0" normalizeH="0" baseline="0" noProof="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vi-VN" sz="28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Giới thiệu được một công trình ở quê hương em hoặc nơi em ở; nêu được phỏng đoán về nội dung bài đọc qua tên bài, hoạt động khởi động và ảnh minh hoạ.</a:t>
            </a:r>
          </a:p>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Đọc trôi chảy bài đọc, ngắt nghỉ đúng dấu câu, đúng logie ngữ nghĩa; trả lời được các câu hỏi tìm hiểu bài. Hiểu được nội dung bài dọc: </a:t>
            </a:r>
            <a:r>
              <a:rPr kumimoji="0" lang="vi-VN" sz="2800" b="0" i="1"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Đê biển được xem là một hình ảnh biểu tượng cho tài năng và lòng yêu nước của người Hà Lan, được bầu chọn là một trong mười công trình vĩ đại nhất hành tinh.</a:t>
            </a:r>
            <a:endParaRPr kumimoji="0" lang="vi-VN" sz="2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28A7C2EB-F9E9-573E-BA68-EA7BC2E39DF6}"/>
              </a:ext>
            </a:extLst>
          </p:cNvPr>
          <p:cNvSpPr txBox="1"/>
          <p:nvPr/>
        </p:nvSpPr>
        <p:spPr>
          <a:xfrm>
            <a:off x="3242829" y="591956"/>
            <a:ext cx="657594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28575">
                  <a:solidFill>
                    <a:prstClr val="black"/>
                  </a:solidFill>
                </a:ln>
                <a:solidFill>
                  <a:srgbClr val="FF3300"/>
                </a:solidFill>
                <a:effectLst/>
                <a:uLnTx/>
                <a:uFillTx/>
                <a:latin typeface="UTM Cookies" panose="02040603050506020204" pitchFamily="18" charset="0"/>
                <a:ea typeface="+mn-ea"/>
                <a:cs typeface="+mn-cs"/>
              </a:rPr>
              <a:t>YÊU</a:t>
            </a:r>
            <a:r>
              <a:rPr kumimoji="0" lang="en-US" sz="5400" b="0" i="0" u="none" strike="noStrike" kern="1200" cap="none" spc="0" normalizeH="0" baseline="0" noProof="0" dirty="0">
                <a:ln w="28575">
                  <a:solidFill>
                    <a:prstClr val="black"/>
                  </a:solidFill>
                </a:ln>
                <a:solidFill>
                  <a:srgbClr val="FF3300"/>
                </a:solidFill>
                <a:effectLst/>
                <a:uLnTx/>
                <a:uFillTx/>
                <a:latin typeface="UTM Cookies" panose="02040603050506020204" pitchFamily="18" charset="0"/>
                <a:ea typeface="+mn-ea"/>
                <a:cs typeface="+mn-cs"/>
              </a:rPr>
              <a:t> </a:t>
            </a:r>
            <a:r>
              <a:rPr kumimoji="0" lang="en-US" sz="5400" b="0" i="0" u="none" strike="noStrike" kern="1200" cap="none" spc="0" normalizeH="0" baseline="0" noProof="0" dirty="0" err="1">
                <a:ln w="28575">
                  <a:solidFill>
                    <a:prstClr val="black"/>
                  </a:solidFill>
                </a:ln>
                <a:solidFill>
                  <a:srgbClr val="FF3300"/>
                </a:solidFill>
                <a:effectLst/>
                <a:uLnTx/>
                <a:uFillTx/>
                <a:latin typeface="UTM Cookies" panose="02040603050506020204" pitchFamily="18" charset="0"/>
                <a:ea typeface="+mn-ea"/>
                <a:cs typeface="+mn-cs"/>
              </a:rPr>
              <a:t>CẦU</a:t>
            </a:r>
            <a:r>
              <a:rPr kumimoji="0" lang="en-US" sz="5400" b="0" i="0" u="none" strike="noStrike" kern="1200" cap="none" spc="0" normalizeH="0" baseline="0" noProof="0" dirty="0">
                <a:ln w="28575">
                  <a:solidFill>
                    <a:prstClr val="black"/>
                  </a:solidFill>
                </a:ln>
                <a:solidFill>
                  <a:srgbClr val="FF3300"/>
                </a:solidFill>
                <a:effectLst/>
                <a:uLnTx/>
                <a:uFillTx/>
                <a:latin typeface="UTM Cookies" panose="02040603050506020204" pitchFamily="18" charset="0"/>
                <a:ea typeface="+mn-ea"/>
                <a:cs typeface="+mn-cs"/>
              </a:rPr>
              <a:t> </a:t>
            </a:r>
            <a:r>
              <a:rPr kumimoji="0" lang="en-US" sz="5400" b="0" i="0" u="none" strike="noStrike" kern="1200" cap="none" spc="0" normalizeH="0" baseline="0" noProof="0" dirty="0" err="1">
                <a:ln w="28575">
                  <a:solidFill>
                    <a:prstClr val="black"/>
                  </a:solidFill>
                </a:ln>
                <a:solidFill>
                  <a:srgbClr val="FF3300"/>
                </a:solidFill>
                <a:effectLst/>
                <a:uLnTx/>
                <a:uFillTx/>
                <a:latin typeface="UTM Cookies" panose="02040603050506020204" pitchFamily="18" charset="0"/>
                <a:ea typeface="+mn-ea"/>
                <a:cs typeface="+mn-cs"/>
              </a:rPr>
              <a:t>CẦN</a:t>
            </a:r>
            <a:r>
              <a:rPr kumimoji="0" lang="en-US" sz="5400" b="0" i="0" u="none" strike="noStrike" kern="1200" cap="none" spc="0" normalizeH="0" baseline="0" noProof="0" dirty="0">
                <a:ln w="28575">
                  <a:solidFill>
                    <a:prstClr val="black"/>
                  </a:solidFill>
                </a:ln>
                <a:solidFill>
                  <a:srgbClr val="FF3300"/>
                </a:solidFill>
                <a:effectLst/>
                <a:uLnTx/>
                <a:uFillTx/>
                <a:latin typeface="UTM Cookies" panose="02040603050506020204" pitchFamily="18" charset="0"/>
                <a:ea typeface="+mn-ea"/>
                <a:cs typeface="+mn-cs"/>
              </a:rPr>
              <a:t> </a:t>
            </a:r>
            <a:r>
              <a:rPr kumimoji="0" lang="en-US" sz="5400" b="0" i="0" u="none" strike="noStrike" kern="1200" cap="none" spc="0" normalizeH="0" baseline="0" noProof="0" dirty="0" err="1">
                <a:ln w="28575">
                  <a:solidFill>
                    <a:prstClr val="black"/>
                  </a:solidFill>
                </a:ln>
                <a:solidFill>
                  <a:srgbClr val="FF3300"/>
                </a:solidFill>
                <a:effectLst/>
                <a:uLnTx/>
                <a:uFillTx/>
                <a:latin typeface="UTM Cookies" panose="02040603050506020204" pitchFamily="18" charset="0"/>
                <a:ea typeface="+mn-ea"/>
                <a:cs typeface="+mn-cs"/>
              </a:rPr>
              <a:t>ĐẠT</a:t>
            </a:r>
            <a:endParaRPr kumimoji="0" lang="en-US" sz="5400" b="0" i="0" u="none" strike="noStrike" kern="1200" cap="none" spc="0" normalizeH="0" baseline="0" noProof="0" dirty="0">
              <a:ln w="28575">
                <a:solidFill>
                  <a:prstClr val="black"/>
                </a:solidFill>
              </a:ln>
              <a:solidFill>
                <a:srgbClr val="FF3300"/>
              </a:solidFill>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151121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8" name="Group 7">
            <a:extLst>
              <a:ext uri="{FF2B5EF4-FFF2-40B4-BE49-F238E27FC236}">
                <a16:creationId xmlns:a16="http://schemas.microsoft.com/office/drawing/2014/main" id="{5B122729-AAAE-4C6D-AB6E-99C97166BD76}"/>
              </a:ext>
            </a:extLst>
          </p:cNvPr>
          <p:cNvGrpSpPr/>
          <p:nvPr/>
        </p:nvGrpSpPr>
        <p:grpSpPr>
          <a:xfrm>
            <a:off x="2581969" y="2445712"/>
            <a:ext cx="8824122" cy="3324459"/>
            <a:chOff x="3039853" y="2528814"/>
            <a:chExt cx="8824122" cy="3324459"/>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039853" y="2528814"/>
              <a:ext cx="8824122" cy="3324459"/>
            </a:xfrm>
            <a:custGeom>
              <a:avLst/>
              <a:gdLst>
                <a:gd name="connsiteX0" fmla="*/ 0 w 8824122"/>
                <a:gd name="connsiteY0" fmla="*/ 554088 h 3324459"/>
                <a:gd name="connsiteX1" fmla="*/ 554088 w 8824122"/>
                <a:gd name="connsiteY1" fmla="*/ 0 h 3324459"/>
                <a:gd name="connsiteX2" fmla="*/ 8270034 w 8824122"/>
                <a:gd name="connsiteY2" fmla="*/ 0 h 3324459"/>
                <a:gd name="connsiteX3" fmla="*/ 8824122 w 8824122"/>
                <a:gd name="connsiteY3" fmla="*/ 554088 h 3324459"/>
                <a:gd name="connsiteX4" fmla="*/ 8824122 w 8824122"/>
                <a:gd name="connsiteY4" fmla="*/ 2770371 h 3324459"/>
                <a:gd name="connsiteX5" fmla="*/ 8270034 w 8824122"/>
                <a:gd name="connsiteY5" fmla="*/ 3324459 h 3324459"/>
                <a:gd name="connsiteX6" fmla="*/ 554088 w 8824122"/>
                <a:gd name="connsiteY6" fmla="*/ 3324459 h 3324459"/>
                <a:gd name="connsiteX7" fmla="*/ 0 w 8824122"/>
                <a:gd name="connsiteY7" fmla="*/ 2770371 h 3324459"/>
                <a:gd name="connsiteX8" fmla="*/ 0 w 8824122"/>
                <a:gd name="connsiteY8" fmla="*/ 554088 h 332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4122" h="3324459" extrusionOk="0">
                  <a:moveTo>
                    <a:pt x="0" y="554088"/>
                  </a:moveTo>
                  <a:cubicBezTo>
                    <a:pt x="21949" y="297291"/>
                    <a:pt x="255419" y="-54961"/>
                    <a:pt x="554088" y="0"/>
                  </a:cubicBezTo>
                  <a:cubicBezTo>
                    <a:pt x="3694385" y="66358"/>
                    <a:pt x="6574069" y="132452"/>
                    <a:pt x="8270034" y="0"/>
                  </a:cubicBezTo>
                  <a:cubicBezTo>
                    <a:pt x="8584993" y="7107"/>
                    <a:pt x="8824460" y="286622"/>
                    <a:pt x="8824122" y="554088"/>
                  </a:cubicBezTo>
                  <a:cubicBezTo>
                    <a:pt x="8788019" y="1221544"/>
                    <a:pt x="8883728" y="1867015"/>
                    <a:pt x="8824122" y="2770371"/>
                  </a:cubicBezTo>
                  <a:cubicBezTo>
                    <a:pt x="8857438" y="3093198"/>
                    <a:pt x="8550699" y="3306779"/>
                    <a:pt x="8270034" y="3324459"/>
                  </a:cubicBezTo>
                  <a:cubicBezTo>
                    <a:pt x="6271986" y="3218989"/>
                    <a:pt x="3915627" y="3228761"/>
                    <a:pt x="554088" y="3324459"/>
                  </a:cubicBezTo>
                  <a:cubicBezTo>
                    <a:pt x="219448" y="3346909"/>
                    <a:pt x="-3692" y="3032710"/>
                    <a:pt x="0" y="2770371"/>
                  </a:cubicBezTo>
                  <a:cubicBezTo>
                    <a:pt x="145605" y="1818097"/>
                    <a:pt x="95325" y="1609908"/>
                    <a:pt x="0" y="554088"/>
                  </a:cubicBezTo>
                  <a:close/>
                </a:path>
              </a:pathLst>
            </a:custGeom>
            <a:noFill/>
            <a:ln w="38100">
              <a:solidFill>
                <a:srgbClr val="CC3300"/>
              </a:solidFill>
              <a:extLst>
                <a:ext uri="{C807C97D-BFC1-408E-A445-0C87EB9F89A2}">
                  <ask:lineSketchStyleProps xmlns:ask="http://schemas.microsoft.com/office/drawing/2018/sketchyshapes" sd="206502089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273075" y="2607057"/>
              <a:ext cx="8461981" cy="315935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8000"/>
                  </a:solidFill>
                  <a:effectLst/>
                  <a:uLnTx/>
                  <a:uFillTx/>
                  <a:latin typeface="Calibri" panose="020F0502020204030204"/>
                  <a:ea typeface="+mn-ea"/>
                  <a:cs typeface="+mn-cs"/>
                </a:rPr>
                <a:t>Công trình đê biển và đập nước di động đã giúp đất nước Hà Lan: ngăn</a:t>
              </a:r>
              <a:r>
                <a:rPr kumimoji="0" lang="en-US" sz="4000" b="0" i="0" u="none" strike="noStrike" kern="1200" cap="none" spc="0" normalizeH="0" baseline="0" noProof="0">
                  <a:ln>
                    <a:noFill/>
                  </a:ln>
                  <a:solidFill>
                    <a:srgbClr val="008000"/>
                  </a:solidFill>
                  <a:effectLst/>
                  <a:uLnTx/>
                  <a:uFillTx/>
                  <a:latin typeface="Calibri" panose="020F0502020204030204"/>
                  <a:ea typeface="+mn-ea"/>
                  <a:cs typeface="+mn-cs"/>
                </a:rPr>
                <a:t> </a:t>
              </a:r>
              <a:r>
                <a:rPr kumimoji="0" lang="vi-VN" sz="4000" b="0" i="0" u="none" strike="noStrike" kern="1200" cap="none" spc="0" normalizeH="0" baseline="0" noProof="0">
                  <a:ln>
                    <a:noFill/>
                  </a:ln>
                  <a:solidFill>
                    <a:srgbClr val="008000"/>
                  </a:solidFill>
                  <a:effectLst/>
                  <a:uLnTx/>
                  <a:uFillTx/>
                  <a:latin typeface="Calibri" panose="020F0502020204030204"/>
                  <a:ea typeface="+mn-ea"/>
                  <a:cs typeface="+mn-cs"/>
                </a:rPr>
                <a:t>được sự tấn công của nước biển, có thêm đất đai để xây dựng và trồng trọt, giao thông</a:t>
              </a:r>
              <a:r>
                <a:rPr kumimoji="0" lang="en-US" sz="4000" b="0" i="0" u="none" strike="noStrike" kern="1200" cap="none" spc="0" normalizeH="0" baseline="0" noProof="0">
                  <a:ln>
                    <a:noFill/>
                  </a:ln>
                  <a:solidFill>
                    <a:srgbClr val="008000"/>
                  </a:solidFill>
                  <a:effectLst/>
                  <a:uLnTx/>
                  <a:uFillTx/>
                  <a:latin typeface="Calibri" panose="020F0502020204030204"/>
                  <a:ea typeface="+mn-ea"/>
                  <a:cs typeface="+mn-cs"/>
                </a:rPr>
                <a:t> </a:t>
              </a:r>
              <a:r>
                <a:rPr kumimoji="0" lang="vi-VN" sz="4000" b="0" i="0" u="none" strike="noStrike" kern="1200" cap="none" spc="0" normalizeH="0" baseline="0" noProof="0">
                  <a:ln>
                    <a:noFill/>
                  </a:ln>
                  <a:solidFill>
                    <a:srgbClr val="008000"/>
                  </a:solidFill>
                  <a:effectLst/>
                  <a:uLnTx/>
                  <a:uFillTx/>
                  <a:latin typeface="Calibri" panose="020F0502020204030204"/>
                  <a:ea typeface="+mn-ea"/>
                  <a:cs typeface="+mn-cs"/>
                </a:rPr>
                <a:t>thuận lợi.</a:t>
              </a:r>
              <a:endParaRPr kumimoji="0" lang="vi-VN" sz="4000" b="0" i="0" u="none" strike="noStrike" kern="1200" cap="none" spc="0" normalizeH="0" baseline="0" noProof="0" dirty="0">
                <a:ln>
                  <a:noFill/>
                </a:ln>
                <a:solidFill>
                  <a:srgbClr val="008000"/>
                </a:solidFill>
                <a:effectLst/>
                <a:uLnTx/>
                <a:uFillTx/>
                <a:latin typeface="Arial" panose="020B0604020202020204" pitchFamily="34" charset="0"/>
                <a:ea typeface="+mn-ea"/>
                <a:cs typeface="+mn-cs"/>
              </a:endParaRPr>
            </a:p>
          </p:txBody>
        </p:sp>
      </p:grpSp>
      <p:pic>
        <p:nvPicPr>
          <p:cNvPr id="41" name="Picture 8">
            <a:extLst>
              <a:ext uri="{FF2B5EF4-FFF2-40B4-BE49-F238E27FC236}">
                <a16:creationId xmlns:a16="http://schemas.microsoft.com/office/drawing/2014/main" id="{4F4FC09C-6728-4C18-A2EA-E2583D18FDF3}"/>
              </a:ext>
            </a:extLst>
          </p:cNvPr>
          <p:cNvPicPr>
            <a:picLocks noChangeAspect="1"/>
          </p:cNvPicPr>
          <p:nvPr/>
        </p:nvPicPr>
        <p:blipFill>
          <a:blip r:embed="rId5"/>
          <a:srcRect/>
          <a:stretch>
            <a:fillRect/>
          </a:stretch>
        </p:blipFill>
        <p:spPr>
          <a:xfrm>
            <a:off x="-265369" y="2907381"/>
            <a:ext cx="2855877" cy="3872376"/>
          </a:xfrm>
          <a:prstGeom prst="rect">
            <a:avLst/>
          </a:prstGeom>
        </p:spPr>
      </p:pic>
      <p:grpSp>
        <p:nvGrpSpPr>
          <p:cNvPr id="21" name="Group 20">
            <a:extLst>
              <a:ext uri="{FF2B5EF4-FFF2-40B4-BE49-F238E27FC236}">
                <a16:creationId xmlns:a16="http://schemas.microsoft.com/office/drawing/2014/main" id="{B88AC1AE-CCC7-446B-BCD5-7CE1BAE36B23}"/>
              </a:ext>
            </a:extLst>
          </p:cNvPr>
          <p:cNvGrpSpPr/>
          <p:nvPr/>
        </p:nvGrpSpPr>
        <p:grpSpPr>
          <a:xfrm>
            <a:off x="1199983" y="294864"/>
            <a:ext cx="9423771" cy="1898531"/>
            <a:chOff x="5407246" y="4046829"/>
            <a:chExt cx="5611822" cy="2260377"/>
          </a:xfrm>
        </p:grpSpPr>
        <p:grpSp>
          <p:nvGrpSpPr>
            <p:cNvPr id="22" name="Group 21">
              <a:extLst>
                <a:ext uri="{FF2B5EF4-FFF2-40B4-BE49-F238E27FC236}">
                  <a16:creationId xmlns:a16="http://schemas.microsoft.com/office/drawing/2014/main" id="{73E3CD67-DA7B-4524-B7A2-8684424E694C}"/>
                </a:ext>
              </a:extLst>
            </p:cNvPr>
            <p:cNvGrpSpPr/>
            <p:nvPr/>
          </p:nvGrpSpPr>
          <p:grpSpPr>
            <a:xfrm>
              <a:off x="5885073" y="4485832"/>
              <a:ext cx="5133995" cy="1821374"/>
              <a:chOff x="433701" y="3373625"/>
              <a:chExt cx="5133995" cy="2260906"/>
            </a:xfrm>
          </p:grpSpPr>
          <p:sp>
            <p:nvSpPr>
              <p:cNvPr id="26" name="Rectangle: Rounded Corners 25">
                <a:extLst>
                  <a:ext uri="{FF2B5EF4-FFF2-40B4-BE49-F238E27FC236}">
                    <a16:creationId xmlns:a16="http://schemas.microsoft.com/office/drawing/2014/main" id="{23029566-627A-4532-862D-86CD79D67C04}"/>
                  </a:ext>
                </a:extLst>
              </p:cNvPr>
              <p:cNvSpPr/>
              <p:nvPr/>
            </p:nvSpPr>
            <p:spPr>
              <a:xfrm>
                <a:off x="551570" y="3373625"/>
                <a:ext cx="5016126" cy="1878425"/>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E040DE8E-F9DD-40B9-BE93-785DA7C623D8}"/>
                  </a:ext>
                </a:extLst>
              </p:cNvPr>
              <p:cNvSpPr/>
              <p:nvPr/>
            </p:nvSpPr>
            <p:spPr>
              <a:xfrm>
                <a:off x="433701" y="3552680"/>
                <a:ext cx="5018039" cy="1743361"/>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1BD8566C-95D2-494B-8FEE-1A0A3289AEB7}"/>
                  </a:ext>
                </a:extLst>
              </p:cNvPr>
              <p:cNvSpPr txBox="1"/>
              <p:nvPr/>
            </p:nvSpPr>
            <p:spPr>
              <a:xfrm>
                <a:off x="666572" y="3636422"/>
                <a:ext cx="4681090" cy="19981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6600FF"/>
                    </a:solidFill>
                    <a:effectLst/>
                    <a:uLnTx/>
                    <a:uFillTx/>
                    <a:latin typeface="Calibri" panose="020F0502020204030204"/>
                    <a:ea typeface="+mn-ea"/>
                    <a:cs typeface="+mn-cs"/>
                  </a:rPr>
                  <a:t>Công trình đê biển và đập nước di động đem lại những lợi ích gì cho đất nước Hà Lan?</a:t>
                </a:r>
                <a:endParaRPr kumimoji="0" lang="vi-VN" sz="3200" b="0" i="0" u="none" strike="noStrike" kern="1200" cap="none" spc="0" normalizeH="0" baseline="0" noProof="0" dirty="0">
                  <a:ln>
                    <a:noFill/>
                  </a:ln>
                  <a:solidFill>
                    <a:srgbClr val="6600FF"/>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3CB5E8FB-BEA5-4915-B4A7-C0C09D1F44BB}"/>
                </a:ext>
              </a:extLst>
            </p:cNvPr>
            <p:cNvGrpSpPr/>
            <p:nvPr/>
          </p:nvGrpSpPr>
          <p:grpSpPr>
            <a:xfrm>
              <a:off x="5407246" y="4046829"/>
              <a:ext cx="807968" cy="939195"/>
              <a:chOff x="8157314" y="-1133339"/>
              <a:chExt cx="3592856" cy="3070285"/>
            </a:xfrm>
          </p:grpSpPr>
          <p:pic>
            <p:nvPicPr>
              <p:cNvPr id="24" name="Picture 3">
                <a:extLst>
                  <a:ext uri="{FF2B5EF4-FFF2-40B4-BE49-F238E27FC236}">
                    <a16:creationId xmlns:a16="http://schemas.microsoft.com/office/drawing/2014/main" id="{319E897D-1E4D-4836-8ACD-AC3B8CFD170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93596" y="-779639"/>
                <a:ext cx="2915823" cy="2716585"/>
              </a:xfrm>
              <a:prstGeom prst="rect">
                <a:avLst/>
              </a:prstGeom>
            </p:spPr>
          </p:pic>
          <p:sp>
            <p:nvSpPr>
              <p:cNvPr id="25" name="TextBox 24">
                <a:extLst>
                  <a:ext uri="{FF2B5EF4-FFF2-40B4-BE49-F238E27FC236}">
                    <a16:creationId xmlns:a16="http://schemas.microsoft.com/office/drawing/2014/main" id="{7042FA22-86B6-40BB-9CCE-B6C9EF05DF4D}"/>
                  </a:ext>
                </a:extLst>
              </p:cNvPr>
              <p:cNvSpPr txBox="1"/>
              <p:nvPr/>
            </p:nvSpPr>
            <p:spPr>
              <a:xfrm>
                <a:off x="8157314" y="-1133339"/>
                <a:ext cx="3592856" cy="2716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3</a:t>
                </a:r>
              </a:p>
            </p:txBody>
          </p:sp>
        </p:grpSp>
      </p:grpSp>
    </p:spTree>
    <p:extLst>
      <p:ext uri="{BB962C8B-B14F-4D97-AF65-F5344CB8AC3E}">
        <p14:creationId xmlns:p14="http://schemas.microsoft.com/office/powerpoint/2010/main" val="2082102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500" fill="hold"/>
                                        <p:tgtEl>
                                          <p:spTgt spid="41"/>
                                        </p:tgtEl>
                                        <p:attrNameLst>
                                          <p:attrName>ppt_x</p:attrName>
                                        </p:attrNameLst>
                                      </p:cBhvr>
                                      <p:tavLst>
                                        <p:tav tm="0">
                                          <p:val>
                                            <p:strVal val="#ppt_x"/>
                                          </p:val>
                                        </p:tav>
                                        <p:tav tm="100000">
                                          <p:val>
                                            <p:strVal val="#ppt_x"/>
                                          </p:val>
                                        </p:tav>
                                      </p:tavLst>
                                    </p:anim>
                                    <p:anim calcmode="lin" valueType="num">
                                      <p:cBhvr additive="base">
                                        <p:cTn id="13" dur="500" fill="hold"/>
                                        <p:tgtEl>
                                          <p:spTgt spid="41"/>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8" name="Group 7">
            <a:extLst>
              <a:ext uri="{FF2B5EF4-FFF2-40B4-BE49-F238E27FC236}">
                <a16:creationId xmlns:a16="http://schemas.microsoft.com/office/drawing/2014/main" id="{5B122729-AAAE-4C6D-AB6E-99C97166BD76}"/>
              </a:ext>
            </a:extLst>
          </p:cNvPr>
          <p:cNvGrpSpPr/>
          <p:nvPr/>
        </p:nvGrpSpPr>
        <p:grpSpPr>
          <a:xfrm>
            <a:off x="650751" y="2516900"/>
            <a:ext cx="8427854" cy="3332961"/>
            <a:chOff x="3304696" y="2433450"/>
            <a:chExt cx="8427854" cy="3332961"/>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304696" y="2433450"/>
              <a:ext cx="8427854" cy="3332961"/>
            </a:xfrm>
            <a:custGeom>
              <a:avLst/>
              <a:gdLst>
                <a:gd name="connsiteX0" fmla="*/ 0 w 8427854"/>
                <a:gd name="connsiteY0" fmla="*/ 555505 h 3332961"/>
                <a:gd name="connsiteX1" fmla="*/ 555505 w 8427854"/>
                <a:gd name="connsiteY1" fmla="*/ 0 h 3332961"/>
                <a:gd name="connsiteX2" fmla="*/ 7872349 w 8427854"/>
                <a:gd name="connsiteY2" fmla="*/ 0 h 3332961"/>
                <a:gd name="connsiteX3" fmla="*/ 8427854 w 8427854"/>
                <a:gd name="connsiteY3" fmla="*/ 555505 h 3332961"/>
                <a:gd name="connsiteX4" fmla="*/ 8427854 w 8427854"/>
                <a:gd name="connsiteY4" fmla="*/ 2777456 h 3332961"/>
                <a:gd name="connsiteX5" fmla="*/ 7872349 w 8427854"/>
                <a:gd name="connsiteY5" fmla="*/ 3332961 h 3332961"/>
                <a:gd name="connsiteX6" fmla="*/ 555505 w 8427854"/>
                <a:gd name="connsiteY6" fmla="*/ 3332961 h 3332961"/>
                <a:gd name="connsiteX7" fmla="*/ 0 w 8427854"/>
                <a:gd name="connsiteY7" fmla="*/ 2777456 h 3332961"/>
                <a:gd name="connsiteX8" fmla="*/ 0 w 8427854"/>
                <a:gd name="connsiteY8" fmla="*/ 555505 h 333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7854" h="3332961" extrusionOk="0">
                  <a:moveTo>
                    <a:pt x="0" y="555505"/>
                  </a:moveTo>
                  <a:cubicBezTo>
                    <a:pt x="11689" y="274918"/>
                    <a:pt x="256370" y="-57338"/>
                    <a:pt x="555505" y="0"/>
                  </a:cubicBezTo>
                  <a:cubicBezTo>
                    <a:pt x="1421316" y="66358"/>
                    <a:pt x="4886387" y="132452"/>
                    <a:pt x="7872349" y="0"/>
                  </a:cubicBezTo>
                  <a:cubicBezTo>
                    <a:pt x="8207668" y="22662"/>
                    <a:pt x="8428271" y="296250"/>
                    <a:pt x="8427854" y="555505"/>
                  </a:cubicBezTo>
                  <a:cubicBezTo>
                    <a:pt x="8391751" y="890639"/>
                    <a:pt x="8487460" y="1873689"/>
                    <a:pt x="8427854" y="2777456"/>
                  </a:cubicBezTo>
                  <a:cubicBezTo>
                    <a:pt x="8450995" y="3095931"/>
                    <a:pt x="8141201" y="3306495"/>
                    <a:pt x="7872349" y="3332961"/>
                  </a:cubicBezTo>
                  <a:cubicBezTo>
                    <a:pt x="6552549" y="3227491"/>
                    <a:pt x="1801183" y="3237263"/>
                    <a:pt x="555505" y="3332961"/>
                  </a:cubicBezTo>
                  <a:cubicBezTo>
                    <a:pt x="221217" y="3354522"/>
                    <a:pt x="-3681" y="3040699"/>
                    <a:pt x="0" y="2777456"/>
                  </a:cubicBezTo>
                  <a:cubicBezTo>
                    <a:pt x="145605" y="1670134"/>
                    <a:pt x="95325" y="908553"/>
                    <a:pt x="0" y="555505"/>
                  </a:cubicBezTo>
                  <a:close/>
                </a:path>
              </a:pathLst>
            </a:custGeom>
            <a:noFill/>
            <a:ln w="38100">
              <a:solidFill>
                <a:srgbClr val="CC3300"/>
              </a:solidFill>
              <a:extLst>
                <a:ext uri="{C807C97D-BFC1-408E-A445-0C87EB9F89A2}">
                  <ask:lineSketchStyleProps xmlns:ask="http://schemas.microsoft.com/office/drawing/2018/sketchyshapes" sd="206502089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467796" y="2520738"/>
              <a:ext cx="8077979" cy="32456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8000"/>
                  </a:solidFill>
                  <a:effectLst/>
                  <a:uLnTx/>
                  <a:uFillTx/>
                  <a:latin typeface="Calibri" panose="020F0502020204030204"/>
                  <a:ea typeface="+mn-ea"/>
                  <a:cs typeface="+mn-cs"/>
                </a:rPr>
                <a:t>Các nhà kiến trúc trên thế giới bầu chọn đê biển của Hà Lan là</a:t>
              </a:r>
              <a:r>
                <a:rPr kumimoji="0" lang="en-US" sz="4000" b="0" i="0" u="none" strike="noStrike" kern="1200" cap="none" spc="0" normalizeH="0" baseline="0" noProof="0">
                  <a:ln>
                    <a:noFill/>
                  </a:ln>
                  <a:solidFill>
                    <a:srgbClr val="008000"/>
                  </a:solidFill>
                  <a:effectLst/>
                  <a:uLnTx/>
                  <a:uFillTx/>
                  <a:latin typeface="Calibri" panose="020F0502020204030204"/>
                  <a:ea typeface="+mn-ea"/>
                  <a:cs typeface="+mn-cs"/>
                </a:rPr>
                <a:t> </a:t>
              </a:r>
              <a:r>
                <a:rPr kumimoji="0" lang="vi-VN" sz="4000" b="0" i="0" u="none" strike="noStrike" kern="1200" cap="none" spc="0" normalizeH="0" baseline="0" noProof="0">
                  <a:ln>
                    <a:noFill/>
                  </a:ln>
                  <a:solidFill>
                    <a:srgbClr val="008000"/>
                  </a:solidFill>
                  <a:effectLst/>
                  <a:uLnTx/>
                  <a:uFillTx/>
                  <a:latin typeface="Calibri" panose="020F0502020204030204"/>
                  <a:ea typeface="+mn-ea"/>
                  <a:cs typeface="+mn-cs"/>
                </a:rPr>
                <a:t>một trong mười công trình vĩ đại nhất hành tinh vì đây là một công trình kì vĩ và mang lại</a:t>
              </a:r>
              <a:r>
                <a:rPr kumimoji="0" lang="en-US" sz="4000" b="0" i="0" u="none" strike="noStrike" kern="1200" cap="none" spc="0" normalizeH="0" baseline="0" noProof="0">
                  <a:ln>
                    <a:noFill/>
                  </a:ln>
                  <a:solidFill>
                    <a:srgbClr val="008000"/>
                  </a:solidFill>
                  <a:effectLst/>
                  <a:uLnTx/>
                  <a:uFillTx/>
                  <a:latin typeface="Calibri" panose="020F0502020204030204"/>
                  <a:ea typeface="+mn-ea"/>
                  <a:cs typeface="+mn-cs"/>
                </a:rPr>
                <a:t> </a:t>
              </a:r>
              <a:r>
                <a:rPr kumimoji="0" lang="vi-VN" sz="4000" b="0" i="0" u="none" strike="noStrike" kern="1200" cap="none" spc="0" normalizeH="0" baseline="0" noProof="0">
                  <a:ln>
                    <a:noFill/>
                  </a:ln>
                  <a:solidFill>
                    <a:srgbClr val="008000"/>
                  </a:solidFill>
                  <a:effectLst/>
                  <a:uLnTx/>
                  <a:uFillTx/>
                  <a:latin typeface="Calibri" panose="020F0502020204030204"/>
                  <a:ea typeface="+mn-ea"/>
                  <a:cs typeface="+mn-cs"/>
                </a:rPr>
                <a:t>nhiều ích lợi to lớn.</a:t>
              </a:r>
              <a:endParaRPr kumimoji="0" lang="vi-VN" sz="4000" b="0" i="0" u="none" strike="noStrike" kern="1200" cap="none" spc="0" normalizeH="0" baseline="0" noProof="0" dirty="0">
                <a:ln>
                  <a:noFill/>
                </a:ln>
                <a:solidFill>
                  <a:srgbClr val="008000"/>
                </a:solidFill>
                <a:effectLst/>
                <a:uLnTx/>
                <a:uFillTx/>
                <a:latin typeface="Arial" panose="020B0604020202020204" pitchFamily="34" charset="0"/>
                <a:ea typeface="+mn-ea"/>
                <a:cs typeface="+mn-cs"/>
              </a:endParaRPr>
            </a:p>
          </p:txBody>
        </p:sp>
      </p:grpSp>
      <p:pic>
        <p:nvPicPr>
          <p:cNvPr id="41" name="Picture 8">
            <a:extLst>
              <a:ext uri="{FF2B5EF4-FFF2-40B4-BE49-F238E27FC236}">
                <a16:creationId xmlns:a16="http://schemas.microsoft.com/office/drawing/2014/main" id="{4F4FC09C-6728-4C18-A2EA-E2583D18FDF3}"/>
              </a:ext>
            </a:extLst>
          </p:cNvPr>
          <p:cNvPicPr>
            <a:picLocks noChangeAspect="1"/>
          </p:cNvPicPr>
          <p:nvPr/>
        </p:nvPicPr>
        <p:blipFill>
          <a:blip r:embed="rId5"/>
          <a:srcRect/>
          <a:stretch>
            <a:fillRect/>
          </a:stretch>
        </p:blipFill>
        <p:spPr>
          <a:xfrm>
            <a:off x="9373431" y="2653997"/>
            <a:ext cx="2855877" cy="3872376"/>
          </a:xfrm>
          <a:prstGeom prst="rect">
            <a:avLst/>
          </a:prstGeom>
        </p:spPr>
      </p:pic>
      <p:grpSp>
        <p:nvGrpSpPr>
          <p:cNvPr id="22" name="Group 21">
            <a:extLst>
              <a:ext uri="{FF2B5EF4-FFF2-40B4-BE49-F238E27FC236}">
                <a16:creationId xmlns:a16="http://schemas.microsoft.com/office/drawing/2014/main" id="{8C5B4D73-2762-4C3A-B6F4-F44B81D80DCC}"/>
              </a:ext>
            </a:extLst>
          </p:cNvPr>
          <p:cNvGrpSpPr/>
          <p:nvPr/>
        </p:nvGrpSpPr>
        <p:grpSpPr>
          <a:xfrm>
            <a:off x="1334320" y="302410"/>
            <a:ext cx="9030580" cy="1996974"/>
            <a:chOff x="4646461" y="627886"/>
            <a:chExt cx="6552587" cy="2418052"/>
          </a:xfrm>
        </p:grpSpPr>
        <p:grpSp>
          <p:nvGrpSpPr>
            <p:cNvPr id="23" name="Group 22">
              <a:extLst>
                <a:ext uri="{FF2B5EF4-FFF2-40B4-BE49-F238E27FC236}">
                  <a16:creationId xmlns:a16="http://schemas.microsoft.com/office/drawing/2014/main" id="{3B356A0A-34E9-47B8-8E43-B4C039008A9C}"/>
                </a:ext>
              </a:extLst>
            </p:cNvPr>
            <p:cNvGrpSpPr/>
            <p:nvPr/>
          </p:nvGrpSpPr>
          <p:grpSpPr>
            <a:xfrm>
              <a:off x="5268827" y="806558"/>
              <a:ext cx="5930221" cy="2239380"/>
              <a:chOff x="1416400" y="2071912"/>
              <a:chExt cx="5512416" cy="1481560"/>
            </a:xfrm>
          </p:grpSpPr>
          <p:sp>
            <p:nvSpPr>
              <p:cNvPr id="27" name="Rectangle: Rounded Corners 26">
                <a:extLst>
                  <a:ext uri="{FF2B5EF4-FFF2-40B4-BE49-F238E27FC236}">
                    <a16:creationId xmlns:a16="http://schemas.microsoft.com/office/drawing/2014/main" id="{B6AB4CEF-49F0-43B4-B368-DEE4FC3F190B}"/>
                  </a:ext>
                </a:extLst>
              </p:cNvPr>
              <p:cNvSpPr/>
              <p:nvPr/>
            </p:nvSpPr>
            <p:spPr>
              <a:xfrm>
                <a:off x="1542141" y="2071912"/>
                <a:ext cx="5386675" cy="148156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8BCF0668-E1E6-4828-A28D-ECF39F551570}"/>
                  </a:ext>
                </a:extLst>
              </p:cNvPr>
              <p:cNvSpPr/>
              <p:nvPr/>
            </p:nvSpPr>
            <p:spPr>
              <a:xfrm>
                <a:off x="1416400" y="2246163"/>
                <a:ext cx="5381081" cy="1307309"/>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063BF089-9794-4811-A5E6-B260B297FD5A}"/>
                  </a:ext>
                </a:extLst>
              </p:cNvPr>
              <p:cNvSpPr txBox="1"/>
              <p:nvPr/>
            </p:nvSpPr>
            <p:spPr>
              <a:xfrm>
                <a:off x="1551894" y="2266077"/>
                <a:ext cx="5245587" cy="125744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990099"/>
                    </a:solidFill>
                    <a:effectLst/>
                    <a:uLnTx/>
                    <a:uFillTx/>
                    <a:latin typeface="Calibri" panose="020F0502020204030204"/>
                    <a:ea typeface="+mn-ea"/>
                    <a:cs typeface="+mn-cs"/>
                  </a:rPr>
                  <a:t>Vì sao các nhà kiến trúc trên thế giới bầu chọn đê biển của Hà Lan là một trong mười công trình vĩ đại nhất hành tinh?</a:t>
                </a:r>
                <a:endParaRPr kumimoji="0" lang="vi-VN" sz="3200" b="0" i="0" u="none" strike="noStrike" kern="1200" cap="none" spc="0" normalizeH="0" baseline="0" noProof="0" dirty="0">
                  <a:ln>
                    <a:noFill/>
                  </a:ln>
                  <a:solidFill>
                    <a:srgbClr val="990099"/>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75E24AE5-839F-48FB-AF28-6F8A406C5567}"/>
                </a:ext>
              </a:extLst>
            </p:cNvPr>
            <p:cNvGrpSpPr/>
            <p:nvPr/>
          </p:nvGrpSpPr>
          <p:grpSpPr>
            <a:xfrm>
              <a:off x="4646461" y="627886"/>
              <a:ext cx="863373" cy="1015661"/>
              <a:chOff x="8346615" y="-1037187"/>
              <a:chExt cx="3839235" cy="3320255"/>
            </a:xfrm>
          </p:grpSpPr>
          <p:pic>
            <p:nvPicPr>
              <p:cNvPr id="25" name="Picture 3">
                <a:extLst>
                  <a:ext uri="{FF2B5EF4-FFF2-40B4-BE49-F238E27FC236}">
                    <a16:creationId xmlns:a16="http://schemas.microsoft.com/office/drawing/2014/main" id="{5CB077BE-94E8-461F-8A69-DA587402AC7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767526" y="-882007"/>
                <a:ext cx="3418324" cy="3165075"/>
              </a:xfrm>
              <a:prstGeom prst="rect">
                <a:avLst/>
              </a:prstGeom>
            </p:spPr>
          </p:pic>
          <p:sp>
            <p:nvSpPr>
              <p:cNvPr id="26" name="TextBox 25">
                <a:extLst>
                  <a:ext uri="{FF2B5EF4-FFF2-40B4-BE49-F238E27FC236}">
                    <a16:creationId xmlns:a16="http://schemas.microsoft.com/office/drawing/2014/main" id="{D2BC2DF2-019A-450D-A335-1C864960487F}"/>
                  </a:ext>
                </a:extLst>
              </p:cNvPr>
              <p:cNvSpPr txBox="1"/>
              <p:nvPr/>
            </p:nvSpPr>
            <p:spPr>
              <a:xfrm>
                <a:off x="8346615" y="-1037187"/>
                <a:ext cx="3592857" cy="3302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4</a:t>
                </a:r>
              </a:p>
            </p:txBody>
          </p:sp>
        </p:grpSp>
      </p:grpSp>
    </p:spTree>
    <p:extLst>
      <p:ext uri="{BB962C8B-B14F-4D97-AF65-F5344CB8AC3E}">
        <p14:creationId xmlns:p14="http://schemas.microsoft.com/office/powerpoint/2010/main" val="2965871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500" fill="hold"/>
                                        <p:tgtEl>
                                          <p:spTgt spid="41"/>
                                        </p:tgtEl>
                                        <p:attrNameLst>
                                          <p:attrName>ppt_x</p:attrName>
                                        </p:attrNameLst>
                                      </p:cBhvr>
                                      <p:tavLst>
                                        <p:tav tm="0">
                                          <p:val>
                                            <p:strVal val="#ppt_x"/>
                                          </p:val>
                                        </p:tav>
                                        <p:tav tm="100000">
                                          <p:val>
                                            <p:strVal val="#ppt_x"/>
                                          </p:val>
                                        </p:tav>
                                      </p:tavLst>
                                    </p:anim>
                                    <p:anim calcmode="lin" valueType="num">
                                      <p:cBhvr additive="base">
                                        <p:cTn id="13" dur="500" fill="hold"/>
                                        <p:tgtEl>
                                          <p:spTgt spid="41"/>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92280" y="253570"/>
            <a:ext cx="11297265" cy="6135153"/>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8" name="Group 7">
            <a:extLst>
              <a:ext uri="{FF2B5EF4-FFF2-40B4-BE49-F238E27FC236}">
                <a16:creationId xmlns:a16="http://schemas.microsoft.com/office/drawing/2014/main" id="{5B122729-AAAE-4C6D-AB6E-99C97166BD76}"/>
              </a:ext>
            </a:extLst>
          </p:cNvPr>
          <p:cNvGrpSpPr/>
          <p:nvPr/>
        </p:nvGrpSpPr>
        <p:grpSpPr>
          <a:xfrm>
            <a:off x="2552698" y="2043774"/>
            <a:ext cx="8370283" cy="3949166"/>
            <a:chOff x="3039853" y="2037071"/>
            <a:chExt cx="8510726" cy="4071547"/>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039853" y="2528814"/>
              <a:ext cx="8510726" cy="3579804"/>
            </a:xfrm>
            <a:custGeom>
              <a:avLst/>
              <a:gdLst>
                <a:gd name="connsiteX0" fmla="*/ 0 w 8510726"/>
                <a:gd name="connsiteY0" fmla="*/ 596646 h 3579804"/>
                <a:gd name="connsiteX1" fmla="*/ 596646 w 8510726"/>
                <a:gd name="connsiteY1" fmla="*/ 0 h 3579804"/>
                <a:gd name="connsiteX2" fmla="*/ 7914080 w 8510726"/>
                <a:gd name="connsiteY2" fmla="*/ 0 h 3579804"/>
                <a:gd name="connsiteX3" fmla="*/ 8510726 w 8510726"/>
                <a:gd name="connsiteY3" fmla="*/ 596646 h 3579804"/>
                <a:gd name="connsiteX4" fmla="*/ 8510726 w 8510726"/>
                <a:gd name="connsiteY4" fmla="*/ 2983158 h 3579804"/>
                <a:gd name="connsiteX5" fmla="*/ 7914080 w 8510726"/>
                <a:gd name="connsiteY5" fmla="*/ 3579804 h 3579804"/>
                <a:gd name="connsiteX6" fmla="*/ 596646 w 8510726"/>
                <a:gd name="connsiteY6" fmla="*/ 3579804 h 3579804"/>
                <a:gd name="connsiteX7" fmla="*/ 0 w 8510726"/>
                <a:gd name="connsiteY7" fmla="*/ 2983158 h 3579804"/>
                <a:gd name="connsiteX8" fmla="*/ 0 w 8510726"/>
                <a:gd name="connsiteY8" fmla="*/ 596646 h 3579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10726" h="3579804" extrusionOk="0">
                  <a:moveTo>
                    <a:pt x="0" y="596646"/>
                  </a:moveTo>
                  <a:cubicBezTo>
                    <a:pt x="19844" y="311623"/>
                    <a:pt x="268295" y="-8732"/>
                    <a:pt x="596646" y="0"/>
                  </a:cubicBezTo>
                  <a:cubicBezTo>
                    <a:pt x="4201162" y="66358"/>
                    <a:pt x="4720143" y="132452"/>
                    <a:pt x="7914080" y="0"/>
                  </a:cubicBezTo>
                  <a:cubicBezTo>
                    <a:pt x="8273029" y="23385"/>
                    <a:pt x="8510990" y="297184"/>
                    <a:pt x="8510726" y="596646"/>
                  </a:cubicBezTo>
                  <a:cubicBezTo>
                    <a:pt x="8474623" y="1188270"/>
                    <a:pt x="8570332" y="2211000"/>
                    <a:pt x="8510726" y="2983158"/>
                  </a:cubicBezTo>
                  <a:cubicBezTo>
                    <a:pt x="8545419" y="3330184"/>
                    <a:pt x="8204454" y="3552502"/>
                    <a:pt x="7914080" y="3579804"/>
                  </a:cubicBezTo>
                  <a:cubicBezTo>
                    <a:pt x="6702781" y="3474334"/>
                    <a:pt x="2146587" y="3484106"/>
                    <a:pt x="596646" y="3579804"/>
                  </a:cubicBezTo>
                  <a:cubicBezTo>
                    <a:pt x="259902" y="3585471"/>
                    <a:pt x="-850" y="3302617"/>
                    <a:pt x="0" y="2983158"/>
                  </a:cubicBezTo>
                  <a:cubicBezTo>
                    <a:pt x="145605" y="1860220"/>
                    <a:pt x="95325" y="1080703"/>
                    <a:pt x="0" y="596646"/>
                  </a:cubicBezTo>
                  <a:close/>
                </a:path>
              </a:pathLst>
            </a:custGeom>
            <a:noFill/>
            <a:ln w="38100">
              <a:solidFill>
                <a:srgbClr val="CC3300"/>
              </a:solidFill>
              <a:extLst>
                <a:ext uri="{C807C97D-BFC1-408E-A445-0C87EB9F89A2}">
                  <ask:lineSketchStyleProps xmlns:ask="http://schemas.microsoft.com/office/drawing/2018/sketchyshapes" sd="206502089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343217" y="2876285"/>
              <a:ext cx="7912679" cy="31427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8000"/>
                  </a:solidFill>
                  <a:effectLst/>
                  <a:uLnTx/>
                  <a:uFillTx/>
                  <a:latin typeface="Calibri" panose="020F0502020204030204"/>
                  <a:ea typeface="+mn-ea"/>
                  <a:cs typeface="+mn-cs"/>
                </a:rPr>
                <a:t>Em hiểu thêm về tài năng, trí</a:t>
              </a:r>
              <a:r>
                <a:rPr kumimoji="0" lang="en-US" sz="4000" b="0" i="0" u="none" strike="noStrike" kern="1200" cap="none" spc="0" normalizeH="0" baseline="0" noProof="0">
                  <a:ln>
                    <a:noFill/>
                  </a:ln>
                  <a:solidFill>
                    <a:srgbClr val="008000"/>
                  </a:solidFill>
                  <a:effectLst/>
                  <a:uLnTx/>
                  <a:uFillTx/>
                  <a:latin typeface="Calibri" panose="020F0502020204030204"/>
                  <a:ea typeface="+mn-ea"/>
                  <a:cs typeface="+mn-cs"/>
                </a:rPr>
                <a:t> </a:t>
              </a:r>
              <a:r>
                <a:rPr kumimoji="0" lang="vi-VN" sz="4000" b="0" i="0" u="none" strike="noStrike" kern="1200" cap="none" spc="0" normalizeH="0" baseline="0" noProof="0">
                  <a:ln>
                    <a:noFill/>
                  </a:ln>
                  <a:solidFill>
                    <a:srgbClr val="008000"/>
                  </a:solidFill>
                  <a:effectLst/>
                  <a:uLnTx/>
                  <a:uFillTx/>
                  <a:latin typeface="Calibri" panose="020F0502020204030204"/>
                  <a:ea typeface="+mn-ea"/>
                  <a:cs typeface="+mn-cs"/>
                </a:rPr>
                <a:t>tuệ, sự sáng tạo của con người. Con người có thể làm được mọi thứ để cải tạo tự nhiên,</a:t>
              </a:r>
              <a:r>
                <a:rPr kumimoji="0" lang="en-US" sz="4000" b="0" i="0" u="none" strike="noStrike" kern="1200" cap="none" spc="0" normalizeH="0" baseline="0" noProof="0">
                  <a:ln>
                    <a:noFill/>
                  </a:ln>
                  <a:solidFill>
                    <a:srgbClr val="008000"/>
                  </a:solidFill>
                  <a:effectLst/>
                  <a:uLnTx/>
                  <a:uFillTx/>
                  <a:latin typeface="Calibri" panose="020F0502020204030204"/>
                  <a:ea typeface="+mn-ea"/>
                  <a:cs typeface="+mn-cs"/>
                </a:rPr>
                <a:t> </a:t>
              </a:r>
              <a:r>
                <a:rPr kumimoji="0" lang="vi-VN" sz="4000" b="0" i="0" u="none" strike="noStrike" kern="1200" cap="none" spc="0" normalizeH="0" baseline="0" noProof="0">
                  <a:ln>
                    <a:noFill/>
                  </a:ln>
                  <a:solidFill>
                    <a:srgbClr val="008000"/>
                  </a:solidFill>
                  <a:effectLst/>
                  <a:uLnTx/>
                  <a:uFillTx/>
                  <a:latin typeface="Calibri" panose="020F0502020204030204"/>
                  <a:ea typeface="+mn-ea"/>
                  <a:cs typeface="+mn-cs"/>
                </a:rPr>
                <a:t>giúp cuộc sống ngày càng tốt đẹp hơn.</a:t>
              </a:r>
              <a:endParaRPr kumimoji="0" lang="vi-VN" sz="4000" b="0" i="0" u="none" strike="noStrike" kern="1200" cap="none" spc="0" normalizeH="0" baseline="0" noProof="0" dirty="0">
                <a:ln>
                  <a:noFill/>
                </a:ln>
                <a:solidFill>
                  <a:srgbClr val="008000"/>
                </a:solidFill>
                <a:effectLst/>
                <a:uLnTx/>
                <a:uFillTx/>
                <a:latin typeface="Arial" panose="020B0604020202020204" pitchFamily="34" charset="0"/>
                <a:ea typeface="+mn-ea"/>
                <a:cs typeface="+mn-cs"/>
              </a:endParaRPr>
            </a:p>
          </p:txBody>
        </p:sp>
        <p:sp>
          <p:nvSpPr>
            <p:cNvPr id="38" name="TextBox 37">
              <a:extLst>
                <a:ext uri="{FF2B5EF4-FFF2-40B4-BE49-F238E27FC236}">
                  <a16:creationId xmlns:a16="http://schemas.microsoft.com/office/drawing/2014/main" id="{AA55FC2D-EA85-4567-8663-BCAC17331B3F}"/>
                </a:ext>
              </a:extLst>
            </p:cNvPr>
            <p:cNvSpPr txBox="1"/>
            <p:nvPr/>
          </p:nvSpPr>
          <p:spPr>
            <a:xfrm>
              <a:off x="6136604" y="2037071"/>
              <a:ext cx="2145332" cy="9519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12700">
                    <a:solidFill>
                      <a:sysClr val="windowText" lastClr="000000"/>
                    </a:solidFill>
                  </a:ln>
                  <a:solidFill>
                    <a:srgbClr val="FFC000"/>
                  </a:solidFill>
                  <a:effectLst/>
                  <a:uLnTx/>
                  <a:uFillTx/>
                  <a:latin typeface="UTM Cookies" panose="02040603050506020204" pitchFamily="18" charset="0"/>
                  <a:ea typeface="+mn-ea"/>
                  <a:cs typeface="+mn-cs"/>
                </a:rPr>
                <a:t>Gợi ý</a:t>
              </a:r>
              <a:endParaRPr kumimoji="0" lang="vi-VN" sz="4400" b="0" i="0" u="none" strike="noStrike" kern="1200" cap="none" spc="0" normalizeH="0" baseline="0" noProof="0" dirty="0">
                <a:ln>
                  <a:noFill/>
                </a:ln>
                <a:solidFill>
                  <a:srgbClr val="FFC000"/>
                </a:solidFill>
                <a:effectLst/>
                <a:uLnTx/>
                <a:uFillTx/>
                <a:latin typeface="Arial" panose="020B0604020202020204" pitchFamily="34" charset="0"/>
                <a:ea typeface="+mn-ea"/>
                <a:cs typeface="+mn-cs"/>
              </a:endParaRPr>
            </a:p>
          </p:txBody>
        </p:sp>
      </p:grpSp>
      <p:pic>
        <p:nvPicPr>
          <p:cNvPr id="41" name="Picture 8">
            <a:extLst>
              <a:ext uri="{FF2B5EF4-FFF2-40B4-BE49-F238E27FC236}">
                <a16:creationId xmlns:a16="http://schemas.microsoft.com/office/drawing/2014/main" id="{4F4FC09C-6728-4C18-A2EA-E2583D18FDF3}"/>
              </a:ext>
            </a:extLst>
          </p:cNvPr>
          <p:cNvPicPr>
            <a:picLocks noChangeAspect="1"/>
          </p:cNvPicPr>
          <p:nvPr/>
        </p:nvPicPr>
        <p:blipFill>
          <a:blip r:embed="rId5"/>
          <a:srcRect/>
          <a:stretch>
            <a:fillRect/>
          </a:stretch>
        </p:blipFill>
        <p:spPr>
          <a:xfrm>
            <a:off x="-265369" y="2907381"/>
            <a:ext cx="2855877" cy="3872376"/>
          </a:xfrm>
          <a:prstGeom prst="rect">
            <a:avLst/>
          </a:prstGeom>
        </p:spPr>
      </p:pic>
      <p:grpSp>
        <p:nvGrpSpPr>
          <p:cNvPr id="30" name="Group 29">
            <a:extLst>
              <a:ext uri="{FF2B5EF4-FFF2-40B4-BE49-F238E27FC236}">
                <a16:creationId xmlns:a16="http://schemas.microsoft.com/office/drawing/2014/main" id="{88AA7749-B96A-43A9-938F-8F0199ED0B03}"/>
              </a:ext>
            </a:extLst>
          </p:cNvPr>
          <p:cNvGrpSpPr/>
          <p:nvPr/>
        </p:nvGrpSpPr>
        <p:grpSpPr>
          <a:xfrm>
            <a:off x="1734065" y="177288"/>
            <a:ext cx="9019861" cy="1627478"/>
            <a:chOff x="122773" y="1870107"/>
            <a:chExt cx="5274457" cy="1752206"/>
          </a:xfrm>
        </p:grpSpPr>
        <p:grpSp>
          <p:nvGrpSpPr>
            <p:cNvPr id="31" name="Group 30">
              <a:extLst>
                <a:ext uri="{FF2B5EF4-FFF2-40B4-BE49-F238E27FC236}">
                  <a16:creationId xmlns:a16="http://schemas.microsoft.com/office/drawing/2014/main" id="{6A4B72EC-E810-4EB8-A946-7F7BC05AED9E}"/>
                </a:ext>
              </a:extLst>
            </p:cNvPr>
            <p:cNvGrpSpPr/>
            <p:nvPr/>
          </p:nvGrpSpPr>
          <p:grpSpPr>
            <a:xfrm>
              <a:off x="475735" y="2212901"/>
              <a:ext cx="4921495" cy="1409412"/>
              <a:chOff x="2116043" y="4425523"/>
              <a:chExt cx="4921495" cy="897708"/>
            </a:xfrm>
          </p:grpSpPr>
          <p:sp>
            <p:nvSpPr>
              <p:cNvPr id="35" name="Rectangle: Rounded Corners 34">
                <a:extLst>
                  <a:ext uri="{FF2B5EF4-FFF2-40B4-BE49-F238E27FC236}">
                    <a16:creationId xmlns:a16="http://schemas.microsoft.com/office/drawing/2014/main" id="{CD5DDF6A-66D2-4347-B68C-DBE07CD1DFE8}"/>
                  </a:ext>
                </a:extLst>
              </p:cNvPr>
              <p:cNvSpPr/>
              <p:nvPr/>
            </p:nvSpPr>
            <p:spPr>
              <a:xfrm>
                <a:off x="2241785" y="4425523"/>
                <a:ext cx="4795753" cy="897708"/>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CD8E2317-15CC-4FC5-8CEA-3E7A2B00EB66}"/>
                  </a:ext>
                </a:extLst>
              </p:cNvPr>
              <p:cNvSpPr/>
              <p:nvPr/>
            </p:nvSpPr>
            <p:spPr>
              <a:xfrm>
                <a:off x="2116043" y="4573538"/>
                <a:ext cx="4795752" cy="738705"/>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4461AD0E-1004-478B-B575-F3FCA7402843}"/>
                  </a:ext>
                </a:extLst>
              </p:cNvPr>
              <p:cNvSpPr txBox="1"/>
              <p:nvPr/>
            </p:nvSpPr>
            <p:spPr>
              <a:xfrm>
                <a:off x="2400105" y="4578914"/>
                <a:ext cx="4511690" cy="7387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F3399"/>
                    </a:solidFill>
                    <a:effectLst/>
                    <a:uLnTx/>
                    <a:uFillTx/>
                    <a:latin typeface="Calibri" panose="020F0502020204030204"/>
                    <a:ea typeface="+mn-ea"/>
                    <a:cs typeface="+mn-cs"/>
                  </a:rPr>
                  <a:t>Bài đọc cho em hiểu thêm vẻ đẹp gì của con người?</a:t>
                </a:r>
                <a:endParaRPr kumimoji="0" lang="en-US" sz="32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09704CFC-2A84-4606-B890-AB95352D432B}"/>
                </a:ext>
              </a:extLst>
            </p:cNvPr>
            <p:cNvGrpSpPr/>
            <p:nvPr/>
          </p:nvGrpSpPr>
          <p:grpSpPr>
            <a:xfrm>
              <a:off x="122773" y="1870107"/>
              <a:ext cx="737342" cy="1093502"/>
              <a:chOff x="9147696" y="-2857253"/>
              <a:chExt cx="3278798" cy="3574725"/>
            </a:xfrm>
          </p:grpSpPr>
          <p:pic>
            <p:nvPicPr>
              <p:cNvPr id="33" name="Picture 3">
                <a:extLst>
                  <a:ext uri="{FF2B5EF4-FFF2-40B4-BE49-F238E27FC236}">
                    <a16:creationId xmlns:a16="http://schemas.microsoft.com/office/drawing/2014/main" id="{A2F0581E-D24E-41AD-9065-8660BC52CDD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16445" y="-1829568"/>
                <a:ext cx="3009857" cy="2512939"/>
              </a:xfrm>
              <a:prstGeom prst="rect">
                <a:avLst/>
              </a:prstGeom>
            </p:spPr>
          </p:pic>
          <p:sp>
            <p:nvSpPr>
              <p:cNvPr id="34" name="TextBox 33">
                <a:extLst>
                  <a:ext uri="{FF2B5EF4-FFF2-40B4-BE49-F238E27FC236}">
                    <a16:creationId xmlns:a16="http://schemas.microsoft.com/office/drawing/2014/main" id="{3D8DF096-6B0B-4D6C-AF86-004D39AE0D8A}"/>
                  </a:ext>
                </a:extLst>
              </p:cNvPr>
              <p:cNvSpPr txBox="1"/>
              <p:nvPr/>
            </p:nvSpPr>
            <p:spPr>
              <a:xfrm>
                <a:off x="9147696" y="-2857253"/>
                <a:ext cx="3278798" cy="35747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5</a:t>
                </a:r>
              </a:p>
            </p:txBody>
          </p:sp>
        </p:grpSp>
      </p:grpSp>
    </p:spTree>
    <p:extLst>
      <p:ext uri="{BB962C8B-B14F-4D97-AF65-F5344CB8AC3E}">
        <p14:creationId xmlns:p14="http://schemas.microsoft.com/office/powerpoint/2010/main" val="1384744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righ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500" fill="hold"/>
                                        <p:tgtEl>
                                          <p:spTgt spid="41"/>
                                        </p:tgtEl>
                                        <p:attrNameLst>
                                          <p:attrName>ppt_x</p:attrName>
                                        </p:attrNameLst>
                                      </p:cBhvr>
                                      <p:tavLst>
                                        <p:tav tm="0">
                                          <p:val>
                                            <p:strVal val="#ppt_x"/>
                                          </p:val>
                                        </p:tav>
                                        <p:tav tm="100000">
                                          <p:val>
                                            <p:strVal val="#ppt_x"/>
                                          </p:val>
                                        </p:tav>
                                      </p:tavLst>
                                    </p:anim>
                                    <p:anim calcmode="lin" valueType="num">
                                      <p:cBhvr additive="base">
                                        <p:cTn id="13" dur="500" fill="hold"/>
                                        <p:tgtEl>
                                          <p:spTgt spid="41"/>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8" name="Picture 9">
            <a:extLst>
              <a:ext uri="{FF2B5EF4-FFF2-40B4-BE49-F238E27FC236}">
                <a16:creationId xmlns:a16="http://schemas.microsoft.com/office/drawing/2014/main" id="{E162E2BE-A252-917E-489D-AC69CB7BBD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26" y="3727559"/>
            <a:ext cx="3132760" cy="2944795"/>
          </a:xfrm>
          <a:prstGeom prst="rect">
            <a:avLst/>
          </a:prstGeom>
        </p:spPr>
      </p:pic>
      <p:pic>
        <p:nvPicPr>
          <p:cNvPr id="9" name="Picture 4">
            <a:extLst>
              <a:ext uri="{FF2B5EF4-FFF2-40B4-BE49-F238E27FC236}">
                <a16:creationId xmlns:a16="http://schemas.microsoft.com/office/drawing/2014/main" id="{E76A83AC-D36C-8B19-A99C-0CBC5C16125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00110" y="416897"/>
            <a:ext cx="4337662" cy="3533978"/>
          </a:xfrm>
          <a:prstGeom prst="rect">
            <a:avLst/>
          </a:prstGeom>
        </p:spPr>
      </p:pic>
      <p:sp>
        <p:nvSpPr>
          <p:cNvPr id="11" name="TextBox 10">
            <a:extLst>
              <a:ext uri="{FF2B5EF4-FFF2-40B4-BE49-F238E27FC236}">
                <a16:creationId xmlns:a16="http://schemas.microsoft.com/office/drawing/2014/main" id="{B2D709D6-E34C-A283-BDB5-122528CDCC6F}"/>
              </a:ext>
            </a:extLst>
          </p:cNvPr>
          <p:cNvSpPr txBox="1"/>
          <p:nvPr/>
        </p:nvSpPr>
        <p:spPr>
          <a:xfrm>
            <a:off x="1632557" y="783502"/>
            <a:ext cx="3472768" cy="2800767"/>
          </a:xfrm>
          <a:prstGeom prst="rect">
            <a:avLst/>
          </a:prstGeom>
          <a:noFill/>
        </p:spPr>
        <p:txBody>
          <a:bodyPr wrap="square" rtlCol="0">
            <a:spAutoFit/>
          </a:bodyPr>
          <a:lstStyle/>
          <a:p>
            <a:pPr algn="ctr"/>
            <a:r>
              <a:rPr lang="en-US" sz="4400" b="1" i="1" dirty="0"/>
              <a:t>Theo em nội dung chính của bài học là gì?</a:t>
            </a:r>
          </a:p>
        </p:txBody>
      </p:sp>
      <p:grpSp>
        <p:nvGrpSpPr>
          <p:cNvPr id="25" name="Group 24">
            <a:extLst>
              <a:ext uri="{FF2B5EF4-FFF2-40B4-BE49-F238E27FC236}">
                <a16:creationId xmlns:a16="http://schemas.microsoft.com/office/drawing/2014/main" id="{6B162634-D472-6CA6-2218-137B6610EFCD}"/>
              </a:ext>
            </a:extLst>
          </p:cNvPr>
          <p:cNvGrpSpPr/>
          <p:nvPr/>
        </p:nvGrpSpPr>
        <p:grpSpPr>
          <a:xfrm>
            <a:off x="5732493" y="783502"/>
            <a:ext cx="5833130" cy="4800011"/>
            <a:chOff x="5960916" y="605983"/>
            <a:chExt cx="5200678" cy="4524315"/>
          </a:xfrm>
        </p:grpSpPr>
        <p:sp>
          <p:nvSpPr>
            <p:cNvPr id="24" name="Rectangle: Diagonal Corners Rounded 23">
              <a:extLst>
                <a:ext uri="{FF2B5EF4-FFF2-40B4-BE49-F238E27FC236}">
                  <a16:creationId xmlns:a16="http://schemas.microsoft.com/office/drawing/2014/main" id="{537C871D-4B57-4028-A3A4-1A7CF3FEA644}"/>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BA368BB-D843-B6CA-753A-56C2F4429BF5}"/>
                </a:ext>
              </a:extLst>
            </p:cNvPr>
            <p:cNvSpPr txBox="1"/>
            <p:nvPr/>
          </p:nvSpPr>
          <p:spPr>
            <a:xfrm>
              <a:off x="6165503" y="794073"/>
              <a:ext cx="4757438" cy="4264454"/>
            </a:xfrm>
            <a:prstGeom prst="rect">
              <a:avLst/>
            </a:prstGeom>
            <a:noFill/>
          </p:spPr>
          <p:txBody>
            <a:bodyPr wrap="square">
              <a:spAutoFit/>
            </a:bodyPr>
            <a:lstStyle/>
            <a:p>
              <a:pPr marL="0" marR="0" algn="just"/>
              <a:r>
                <a:rPr lang="vi-VN" sz="3600" b="1" i="1">
                  <a:solidFill>
                    <a:srgbClr val="FF3399"/>
                  </a:solidFill>
                  <a:effectLst/>
                  <a:ea typeface="Times New Roman" panose="02020603050405020304" pitchFamily="18" charset="0"/>
                </a:rPr>
                <a:t>Đê biển được xem là một hình ảnh</a:t>
              </a:r>
              <a:r>
                <a:rPr lang="en-US" sz="3600" b="1" i="1">
                  <a:solidFill>
                    <a:srgbClr val="FF3399"/>
                  </a:solidFill>
                  <a:effectLst/>
                  <a:ea typeface="Times New Roman" panose="02020603050405020304" pitchFamily="18" charset="0"/>
                </a:rPr>
                <a:t> </a:t>
              </a:r>
              <a:r>
                <a:rPr lang="vi-VN" sz="3600" b="1" i="1">
                  <a:solidFill>
                    <a:srgbClr val="FF3399"/>
                  </a:solidFill>
                  <a:effectLst/>
                  <a:ea typeface="Times New Roman" panose="02020603050405020304" pitchFamily="18" charset="0"/>
                </a:rPr>
                <a:t>biểu tượng cho tài năng và lòng yêu nước của người Hà Lan, được bầu chọn là một trong</a:t>
              </a:r>
              <a:r>
                <a:rPr lang="en-US" sz="3600" b="1" i="1">
                  <a:solidFill>
                    <a:srgbClr val="FF3399"/>
                  </a:solidFill>
                  <a:effectLst/>
                  <a:ea typeface="Times New Roman" panose="02020603050405020304" pitchFamily="18" charset="0"/>
                </a:rPr>
                <a:t> </a:t>
              </a:r>
              <a:r>
                <a:rPr lang="vi-VN" sz="3600" b="1" i="1">
                  <a:solidFill>
                    <a:srgbClr val="FF3399"/>
                  </a:solidFill>
                  <a:effectLst/>
                  <a:ea typeface="Times New Roman" panose="02020603050405020304" pitchFamily="18" charset="0"/>
                </a:rPr>
                <a:t>mười công trình vĩ đại nhất hành tinh.</a:t>
              </a:r>
              <a:endParaRPr lang="en-US" sz="3200" b="1" dirty="0">
                <a:solidFill>
                  <a:srgbClr val="FF3399"/>
                </a:solidFill>
                <a:effectLst/>
                <a:ea typeface="Times New Roman" panose="02020603050405020304" pitchFamily="18" charset="0"/>
              </a:endParaRPr>
            </a:p>
          </p:txBody>
        </p:sp>
      </p:grpSp>
    </p:spTree>
    <p:extLst>
      <p:ext uri="{BB962C8B-B14F-4D97-AF65-F5344CB8AC3E}">
        <p14:creationId xmlns:p14="http://schemas.microsoft.com/office/powerpoint/2010/main" val="16817081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61">
                                          <p:stCondLst>
                                            <p:cond delay="0"/>
                                          </p:stCondLst>
                                        </p:cTn>
                                        <p:tgtEl>
                                          <p:spTgt spid="8"/>
                                        </p:tgtEl>
                                      </p:cBhvr>
                                    </p:animEffect>
                                    <p:anim calcmode="lin" valueType="num">
                                      <p:cBhvr>
                                        <p:cTn id="8" dur="820"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299"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299" tmFilter="0, 0; 0.125,0.2665; 0.25,0.4; 0.375,0.465; 0.5,0.5;  0.625,0.535; 0.75,0.6; 0.875,0.7335; 1,1">
                                          <p:stCondLst>
                                            <p:cond delay="299"/>
                                          </p:stCondLst>
                                        </p:cTn>
                                        <p:tgtEl>
                                          <p:spTgt spid="8"/>
                                        </p:tgtEl>
                                        <p:attrNameLst>
                                          <p:attrName>ppt_y</p:attrName>
                                        </p:attrNameLst>
                                      </p:cBhvr>
                                      <p:tavLst>
                                        <p:tav tm="0" fmla="#ppt_y-sin(pi*$)/9">
                                          <p:val>
                                            <p:fltVal val="0"/>
                                          </p:val>
                                        </p:tav>
                                        <p:tav tm="100000">
                                          <p:val>
                                            <p:fltVal val="1"/>
                                          </p:val>
                                        </p:tav>
                                      </p:tavLst>
                                    </p:anim>
                                    <p:anim calcmode="lin" valueType="num">
                                      <p:cBhvr>
                                        <p:cTn id="11" dur="149" tmFilter="0, 0; 0.125,0.2665; 0.25,0.4; 0.375,0.465; 0.5,0.5;  0.625,0.535; 0.75,0.6; 0.875,0.7335; 1,1">
                                          <p:stCondLst>
                                            <p:cond delay="596"/>
                                          </p:stCondLst>
                                        </p:cTn>
                                        <p:tgtEl>
                                          <p:spTgt spid="8"/>
                                        </p:tgtEl>
                                        <p:attrNameLst>
                                          <p:attrName>ppt_y</p:attrName>
                                        </p:attrNameLst>
                                      </p:cBhvr>
                                      <p:tavLst>
                                        <p:tav tm="0" fmla="#ppt_y-sin(pi*$)/27">
                                          <p:val>
                                            <p:fltVal val="0"/>
                                          </p:val>
                                        </p:tav>
                                        <p:tav tm="100000">
                                          <p:val>
                                            <p:fltVal val="1"/>
                                          </p:val>
                                        </p:tav>
                                      </p:tavLst>
                                    </p:anim>
                                    <p:anim calcmode="lin" valueType="num">
                                      <p:cBhvr>
                                        <p:cTn id="12" dur="74" tmFilter="0, 0; 0.125,0.2665; 0.25,0.4; 0.375,0.465; 0.5,0.5;  0.625,0.535; 0.75,0.6; 0.875,0.7335; 1,1">
                                          <p:stCondLst>
                                            <p:cond delay="745"/>
                                          </p:stCondLst>
                                        </p:cTn>
                                        <p:tgtEl>
                                          <p:spTgt spid="8"/>
                                        </p:tgtEl>
                                        <p:attrNameLst>
                                          <p:attrName>ppt_y</p:attrName>
                                        </p:attrNameLst>
                                      </p:cBhvr>
                                      <p:tavLst>
                                        <p:tav tm="0" fmla="#ppt_y-sin(pi*$)/81">
                                          <p:val>
                                            <p:fltVal val="0"/>
                                          </p:val>
                                        </p:tav>
                                        <p:tav tm="100000">
                                          <p:val>
                                            <p:fltVal val="1"/>
                                          </p:val>
                                        </p:tav>
                                      </p:tavLst>
                                    </p:anim>
                                    <p:animScale>
                                      <p:cBhvr>
                                        <p:cTn id="13" dur="12">
                                          <p:stCondLst>
                                            <p:cond delay="293"/>
                                          </p:stCondLst>
                                        </p:cTn>
                                        <p:tgtEl>
                                          <p:spTgt spid="8"/>
                                        </p:tgtEl>
                                      </p:cBhvr>
                                      <p:to x="100000" y="60000"/>
                                    </p:animScale>
                                    <p:animScale>
                                      <p:cBhvr>
                                        <p:cTn id="14" dur="75" decel="50000">
                                          <p:stCondLst>
                                            <p:cond delay="304"/>
                                          </p:stCondLst>
                                        </p:cTn>
                                        <p:tgtEl>
                                          <p:spTgt spid="8"/>
                                        </p:tgtEl>
                                      </p:cBhvr>
                                      <p:to x="100000" y="100000"/>
                                    </p:animScale>
                                    <p:animScale>
                                      <p:cBhvr>
                                        <p:cTn id="15" dur="12">
                                          <p:stCondLst>
                                            <p:cond delay="590"/>
                                          </p:stCondLst>
                                        </p:cTn>
                                        <p:tgtEl>
                                          <p:spTgt spid="8"/>
                                        </p:tgtEl>
                                      </p:cBhvr>
                                      <p:to x="100000" y="80000"/>
                                    </p:animScale>
                                    <p:animScale>
                                      <p:cBhvr>
                                        <p:cTn id="16" dur="75" decel="50000">
                                          <p:stCondLst>
                                            <p:cond delay="602"/>
                                          </p:stCondLst>
                                        </p:cTn>
                                        <p:tgtEl>
                                          <p:spTgt spid="8"/>
                                        </p:tgtEl>
                                      </p:cBhvr>
                                      <p:to x="100000" y="100000"/>
                                    </p:animScale>
                                    <p:animScale>
                                      <p:cBhvr>
                                        <p:cTn id="17" dur="12">
                                          <p:stCondLst>
                                            <p:cond delay="739"/>
                                          </p:stCondLst>
                                        </p:cTn>
                                        <p:tgtEl>
                                          <p:spTgt spid="8"/>
                                        </p:tgtEl>
                                      </p:cBhvr>
                                      <p:to x="100000" y="90000"/>
                                    </p:animScale>
                                    <p:animScale>
                                      <p:cBhvr>
                                        <p:cTn id="18" dur="75" decel="50000">
                                          <p:stCondLst>
                                            <p:cond delay="751"/>
                                          </p:stCondLst>
                                        </p:cTn>
                                        <p:tgtEl>
                                          <p:spTgt spid="8"/>
                                        </p:tgtEl>
                                      </p:cBhvr>
                                      <p:to x="100000" y="100000"/>
                                    </p:animScale>
                                    <p:animScale>
                                      <p:cBhvr>
                                        <p:cTn id="19" dur="12">
                                          <p:stCondLst>
                                            <p:cond delay="814"/>
                                          </p:stCondLst>
                                        </p:cTn>
                                        <p:tgtEl>
                                          <p:spTgt spid="8"/>
                                        </p:tgtEl>
                                      </p:cBhvr>
                                      <p:to x="100000" y="95000"/>
                                    </p:animScale>
                                    <p:animScale>
                                      <p:cBhvr>
                                        <p:cTn id="20" dur="75" decel="50000">
                                          <p:stCondLst>
                                            <p:cond delay="825"/>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261">
                                          <p:stCondLst>
                                            <p:cond delay="0"/>
                                          </p:stCondLst>
                                        </p:cTn>
                                        <p:tgtEl>
                                          <p:spTgt spid="11"/>
                                        </p:tgtEl>
                                      </p:cBhvr>
                                    </p:animEffect>
                                    <p:anim calcmode="lin" valueType="num">
                                      <p:cBhvr>
                                        <p:cTn id="24" dur="820"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299"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299" tmFilter="0, 0; 0.125,0.2665; 0.25,0.4; 0.375,0.465; 0.5,0.5;  0.625,0.535; 0.75,0.6; 0.875,0.7335; 1,1">
                                          <p:stCondLst>
                                            <p:cond delay="299"/>
                                          </p:stCondLst>
                                        </p:cTn>
                                        <p:tgtEl>
                                          <p:spTgt spid="11"/>
                                        </p:tgtEl>
                                        <p:attrNameLst>
                                          <p:attrName>ppt_y</p:attrName>
                                        </p:attrNameLst>
                                      </p:cBhvr>
                                      <p:tavLst>
                                        <p:tav tm="0" fmla="#ppt_y-sin(pi*$)/9">
                                          <p:val>
                                            <p:fltVal val="0"/>
                                          </p:val>
                                        </p:tav>
                                        <p:tav tm="100000">
                                          <p:val>
                                            <p:fltVal val="1"/>
                                          </p:val>
                                        </p:tav>
                                      </p:tavLst>
                                    </p:anim>
                                    <p:anim calcmode="lin" valueType="num">
                                      <p:cBhvr>
                                        <p:cTn id="27" dur="149" tmFilter="0, 0; 0.125,0.2665; 0.25,0.4; 0.375,0.465; 0.5,0.5;  0.625,0.535; 0.75,0.6; 0.875,0.7335; 1,1">
                                          <p:stCondLst>
                                            <p:cond delay="596"/>
                                          </p:stCondLst>
                                        </p:cTn>
                                        <p:tgtEl>
                                          <p:spTgt spid="11"/>
                                        </p:tgtEl>
                                        <p:attrNameLst>
                                          <p:attrName>ppt_y</p:attrName>
                                        </p:attrNameLst>
                                      </p:cBhvr>
                                      <p:tavLst>
                                        <p:tav tm="0" fmla="#ppt_y-sin(pi*$)/27">
                                          <p:val>
                                            <p:fltVal val="0"/>
                                          </p:val>
                                        </p:tav>
                                        <p:tav tm="100000">
                                          <p:val>
                                            <p:fltVal val="1"/>
                                          </p:val>
                                        </p:tav>
                                      </p:tavLst>
                                    </p:anim>
                                    <p:anim calcmode="lin" valueType="num">
                                      <p:cBhvr>
                                        <p:cTn id="28" dur="74" tmFilter="0, 0; 0.125,0.2665; 0.25,0.4; 0.375,0.465; 0.5,0.5;  0.625,0.535; 0.75,0.6; 0.875,0.7335; 1,1">
                                          <p:stCondLst>
                                            <p:cond delay="745"/>
                                          </p:stCondLst>
                                        </p:cTn>
                                        <p:tgtEl>
                                          <p:spTgt spid="11"/>
                                        </p:tgtEl>
                                        <p:attrNameLst>
                                          <p:attrName>ppt_y</p:attrName>
                                        </p:attrNameLst>
                                      </p:cBhvr>
                                      <p:tavLst>
                                        <p:tav tm="0" fmla="#ppt_y-sin(pi*$)/81">
                                          <p:val>
                                            <p:fltVal val="0"/>
                                          </p:val>
                                        </p:tav>
                                        <p:tav tm="100000">
                                          <p:val>
                                            <p:fltVal val="1"/>
                                          </p:val>
                                        </p:tav>
                                      </p:tavLst>
                                    </p:anim>
                                    <p:animScale>
                                      <p:cBhvr>
                                        <p:cTn id="29" dur="12">
                                          <p:stCondLst>
                                            <p:cond delay="293"/>
                                          </p:stCondLst>
                                        </p:cTn>
                                        <p:tgtEl>
                                          <p:spTgt spid="11"/>
                                        </p:tgtEl>
                                      </p:cBhvr>
                                      <p:to x="100000" y="60000"/>
                                    </p:animScale>
                                    <p:animScale>
                                      <p:cBhvr>
                                        <p:cTn id="30" dur="75" decel="50000">
                                          <p:stCondLst>
                                            <p:cond delay="304"/>
                                          </p:stCondLst>
                                        </p:cTn>
                                        <p:tgtEl>
                                          <p:spTgt spid="11"/>
                                        </p:tgtEl>
                                      </p:cBhvr>
                                      <p:to x="100000" y="100000"/>
                                    </p:animScale>
                                    <p:animScale>
                                      <p:cBhvr>
                                        <p:cTn id="31" dur="12">
                                          <p:stCondLst>
                                            <p:cond delay="590"/>
                                          </p:stCondLst>
                                        </p:cTn>
                                        <p:tgtEl>
                                          <p:spTgt spid="11"/>
                                        </p:tgtEl>
                                      </p:cBhvr>
                                      <p:to x="100000" y="80000"/>
                                    </p:animScale>
                                    <p:animScale>
                                      <p:cBhvr>
                                        <p:cTn id="32" dur="75" decel="50000">
                                          <p:stCondLst>
                                            <p:cond delay="602"/>
                                          </p:stCondLst>
                                        </p:cTn>
                                        <p:tgtEl>
                                          <p:spTgt spid="11"/>
                                        </p:tgtEl>
                                      </p:cBhvr>
                                      <p:to x="100000" y="100000"/>
                                    </p:animScale>
                                    <p:animScale>
                                      <p:cBhvr>
                                        <p:cTn id="33" dur="12">
                                          <p:stCondLst>
                                            <p:cond delay="739"/>
                                          </p:stCondLst>
                                        </p:cTn>
                                        <p:tgtEl>
                                          <p:spTgt spid="11"/>
                                        </p:tgtEl>
                                      </p:cBhvr>
                                      <p:to x="100000" y="90000"/>
                                    </p:animScale>
                                    <p:animScale>
                                      <p:cBhvr>
                                        <p:cTn id="34" dur="75" decel="50000">
                                          <p:stCondLst>
                                            <p:cond delay="751"/>
                                          </p:stCondLst>
                                        </p:cTn>
                                        <p:tgtEl>
                                          <p:spTgt spid="11"/>
                                        </p:tgtEl>
                                      </p:cBhvr>
                                      <p:to x="100000" y="100000"/>
                                    </p:animScale>
                                    <p:animScale>
                                      <p:cBhvr>
                                        <p:cTn id="35" dur="12">
                                          <p:stCondLst>
                                            <p:cond delay="814"/>
                                          </p:stCondLst>
                                        </p:cTn>
                                        <p:tgtEl>
                                          <p:spTgt spid="11"/>
                                        </p:tgtEl>
                                      </p:cBhvr>
                                      <p:to x="100000" y="95000"/>
                                    </p:animScale>
                                    <p:animScale>
                                      <p:cBhvr>
                                        <p:cTn id="36" dur="75" decel="50000">
                                          <p:stCondLst>
                                            <p:cond delay="825"/>
                                          </p:stCondLst>
                                        </p:cTn>
                                        <p:tgtEl>
                                          <p:spTgt spid="11"/>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261">
                                          <p:stCondLst>
                                            <p:cond delay="0"/>
                                          </p:stCondLst>
                                        </p:cTn>
                                        <p:tgtEl>
                                          <p:spTgt spid="9"/>
                                        </p:tgtEl>
                                      </p:cBhvr>
                                    </p:animEffect>
                                    <p:anim calcmode="lin" valueType="num">
                                      <p:cBhvr>
                                        <p:cTn id="40" dur="820"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1" dur="299"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2" dur="299" tmFilter="0, 0; 0.125,0.2665; 0.25,0.4; 0.375,0.465; 0.5,0.5;  0.625,0.535; 0.75,0.6; 0.875,0.7335; 1,1">
                                          <p:stCondLst>
                                            <p:cond delay="299"/>
                                          </p:stCondLst>
                                        </p:cTn>
                                        <p:tgtEl>
                                          <p:spTgt spid="9"/>
                                        </p:tgtEl>
                                        <p:attrNameLst>
                                          <p:attrName>ppt_y</p:attrName>
                                        </p:attrNameLst>
                                      </p:cBhvr>
                                      <p:tavLst>
                                        <p:tav tm="0" fmla="#ppt_y-sin(pi*$)/9">
                                          <p:val>
                                            <p:fltVal val="0"/>
                                          </p:val>
                                        </p:tav>
                                        <p:tav tm="100000">
                                          <p:val>
                                            <p:fltVal val="1"/>
                                          </p:val>
                                        </p:tav>
                                      </p:tavLst>
                                    </p:anim>
                                    <p:anim calcmode="lin" valueType="num">
                                      <p:cBhvr>
                                        <p:cTn id="43" dur="149" tmFilter="0, 0; 0.125,0.2665; 0.25,0.4; 0.375,0.465; 0.5,0.5;  0.625,0.535; 0.75,0.6; 0.875,0.7335; 1,1">
                                          <p:stCondLst>
                                            <p:cond delay="596"/>
                                          </p:stCondLst>
                                        </p:cTn>
                                        <p:tgtEl>
                                          <p:spTgt spid="9"/>
                                        </p:tgtEl>
                                        <p:attrNameLst>
                                          <p:attrName>ppt_y</p:attrName>
                                        </p:attrNameLst>
                                      </p:cBhvr>
                                      <p:tavLst>
                                        <p:tav tm="0" fmla="#ppt_y-sin(pi*$)/27">
                                          <p:val>
                                            <p:fltVal val="0"/>
                                          </p:val>
                                        </p:tav>
                                        <p:tav tm="100000">
                                          <p:val>
                                            <p:fltVal val="1"/>
                                          </p:val>
                                        </p:tav>
                                      </p:tavLst>
                                    </p:anim>
                                    <p:anim calcmode="lin" valueType="num">
                                      <p:cBhvr>
                                        <p:cTn id="44" dur="74" tmFilter="0, 0; 0.125,0.2665; 0.25,0.4; 0.375,0.465; 0.5,0.5;  0.625,0.535; 0.75,0.6; 0.875,0.7335; 1,1">
                                          <p:stCondLst>
                                            <p:cond delay="745"/>
                                          </p:stCondLst>
                                        </p:cTn>
                                        <p:tgtEl>
                                          <p:spTgt spid="9"/>
                                        </p:tgtEl>
                                        <p:attrNameLst>
                                          <p:attrName>ppt_y</p:attrName>
                                        </p:attrNameLst>
                                      </p:cBhvr>
                                      <p:tavLst>
                                        <p:tav tm="0" fmla="#ppt_y-sin(pi*$)/81">
                                          <p:val>
                                            <p:fltVal val="0"/>
                                          </p:val>
                                        </p:tav>
                                        <p:tav tm="100000">
                                          <p:val>
                                            <p:fltVal val="1"/>
                                          </p:val>
                                        </p:tav>
                                      </p:tavLst>
                                    </p:anim>
                                    <p:animScale>
                                      <p:cBhvr>
                                        <p:cTn id="45" dur="12">
                                          <p:stCondLst>
                                            <p:cond delay="293"/>
                                          </p:stCondLst>
                                        </p:cTn>
                                        <p:tgtEl>
                                          <p:spTgt spid="9"/>
                                        </p:tgtEl>
                                      </p:cBhvr>
                                      <p:to x="100000" y="60000"/>
                                    </p:animScale>
                                    <p:animScale>
                                      <p:cBhvr>
                                        <p:cTn id="46" dur="75" decel="50000">
                                          <p:stCondLst>
                                            <p:cond delay="304"/>
                                          </p:stCondLst>
                                        </p:cTn>
                                        <p:tgtEl>
                                          <p:spTgt spid="9"/>
                                        </p:tgtEl>
                                      </p:cBhvr>
                                      <p:to x="100000" y="100000"/>
                                    </p:animScale>
                                    <p:animScale>
                                      <p:cBhvr>
                                        <p:cTn id="47" dur="12">
                                          <p:stCondLst>
                                            <p:cond delay="590"/>
                                          </p:stCondLst>
                                        </p:cTn>
                                        <p:tgtEl>
                                          <p:spTgt spid="9"/>
                                        </p:tgtEl>
                                      </p:cBhvr>
                                      <p:to x="100000" y="80000"/>
                                    </p:animScale>
                                    <p:animScale>
                                      <p:cBhvr>
                                        <p:cTn id="48" dur="75" decel="50000">
                                          <p:stCondLst>
                                            <p:cond delay="602"/>
                                          </p:stCondLst>
                                        </p:cTn>
                                        <p:tgtEl>
                                          <p:spTgt spid="9"/>
                                        </p:tgtEl>
                                      </p:cBhvr>
                                      <p:to x="100000" y="100000"/>
                                    </p:animScale>
                                    <p:animScale>
                                      <p:cBhvr>
                                        <p:cTn id="49" dur="12">
                                          <p:stCondLst>
                                            <p:cond delay="739"/>
                                          </p:stCondLst>
                                        </p:cTn>
                                        <p:tgtEl>
                                          <p:spTgt spid="9"/>
                                        </p:tgtEl>
                                      </p:cBhvr>
                                      <p:to x="100000" y="90000"/>
                                    </p:animScale>
                                    <p:animScale>
                                      <p:cBhvr>
                                        <p:cTn id="50" dur="75" decel="50000">
                                          <p:stCondLst>
                                            <p:cond delay="751"/>
                                          </p:stCondLst>
                                        </p:cTn>
                                        <p:tgtEl>
                                          <p:spTgt spid="9"/>
                                        </p:tgtEl>
                                      </p:cBhvr>
                                      <p:to x="100000" y="100000"/>
                                    </p:animScale>
                                    <p:animScale>
                                      <p:cBhvr>
                                        <p:cTn id="51" dur="12">
                                          <p:stCondLst>
                                            <p:cond delay="814"/>
                                          </p:stCondLst>
                                        </p:cTn>
                                        <p:tgtEl>
                                          <p:spTgt spid="9"/>
                                        </p:tgtEl>
                                      </p:cBhvr>
                                      <p:to x="100000" y="95000"/>
                                    </p:animScale>
                                    <p:animScale>
                                      <p:cBhvr>
                                        <p:cTn id="52" dur="75" decel="50000">
                                          <p:stCondLst>
                                            <p:cond delay="825"/>
                                          </p:stCondLst>
                                        </p:cTn>
                                        <p:tgtEl>
                                          <p:spTgt spid="9"/>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51131" y="3196032"/>
            <a:ext cx="5406307" cy="1311141"/>
          </a:xfrm>
          <a:prstGeom prst="rect">
            <a:avLst/>
          </a:prstGeom>
        </p:spPr>
      </p:pic>
      <p:sp>
        <p:nvSpPr>
          <p:cNvPr id="10" name="TextBox 9">
            <a:extLst>
              <a:ext uri="{FF2B5EF4-FFF2-40B4-BE49-F238E27FC236}">
                <a16:creationId xmlns:a16="http://schemas.microsoft.com/office/drawing/2014/main" id="{B4D85149-9C7B-3C9C-98EB-68BB43A24349}"/>
              </a:ext>
            </a:extLst>
          </p:cNvPr>
          <p:cNvSpPr txBox="1"/>
          <p:nvPr/>
        </p:nvSpPr>
        <p:spPr>
          <a:xfrm>
            <a:off x="2795561" y="944942"/>
            <a:ext cx="5577168" cy="280076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300" normalizeH="0" baseline="0" noProof="0" dirty="0">
                <a:ln w="57150">
                  <a:solidFill>
                    <a:sysClr val="windowText" lastClr="000000"/>
                  </a:solidFill>
                </a:ln>
                <a:solidFill>
                  <a:srgbClr val="FFFF66"/>
                </a:solidFill>
                <a:effectLst>
                  <a:glow rad="63500">
                    <a:srgbClr val="FFC000">
                      <a:satMod val="175000"/>
                      <a:alpha val="40000"/>
                    </a:srgbClr>
                  </a:glow>
                </a:effectLst>
                <a:uLnTx/>
                <a:uFillTx/>
                <a:latin typeface="SVN-Poky's" panose="020B0606040200020203" pitchFamily="34" charset="0"/>
                <a:ea typeface="+mn-ea"/>
                <a:cs typeface="+mn-cs"/>
              </a:rPr>
              <a:t>Luyện đọc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spc="300" dirty="0">
                <a:ln w="57150">
                  <a:solidFill>
                    <a:sysClr val="windowText" lastClr="000000"/>
                  </a:solidFill>
                </a:ln>
                <a:solidFill>
                  <a:srgbClr val="FFFF66"/>
                </a:solidFill>
                <a:effectLst>
                  <a:glow rad="63500">
                    <a:srgbClr val="FFC000">
                      <a:satMod val="175000"/>
                      <a:alpha val="40000"/>
                    </a:srgbClr>
                  </a:glow>
                </a:effectLst>
                <a:latin typeface="SVN-Poky's" panose="020B0606040200020203" pitchFamily="34" charset="0"/>
              </a:rPr>
              <a:t>lại</a:t>
            </a:r>
            <a:endParaRPr kumimoji="0" lang="en-US" sz="8800" b="0" i="0" u="none" strike="noStrike" kern="1200" cap="none" spc="300" normalizeH="0" baseline="0" noProof="0" dirty="0">
              <a:ln w="57150">
                <a:solidFill>
                  <a:sysClr val="windowText" lastClr="000000"/>
                </a:solidFill>
              </a:ln>
              <a:solidFill>
                <a:srgbClr val="FFFF66"/>
              </a:solidFill>
              <a:effectLst>
                <a:glow rad="63500">
                  <a:srgbClr val="FFC000">
                    <a:satMod val="175000"/>
                    <a:alpha val="40000"/>
                  </a:srgbClr>
                </a:glow>
              </a:effectLst>
              <a:uLnTx/>
              <a:uFillTx/>
              <a:latin typeface="SVN-Poky's" panose="020B0606040200020203" pitchFamily="34" charset="0"/>
              <a:ea typeface="+mn-ea"/>
              <a:cs typeface="+mn-cs"/>
            </a:endParaRPr>
          </a:p>
        </p:txBody>
      </p:sp>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grpSp>
        <p:nvGrpSpPr>
          <p:cNvPr id="3" name="Group 2"/>
          <p:cNvGrpSpPr/>
          <p:nvPr/>
        </p:nvGrpSpPr>
        <p:grpSpPr>
          <a:xfrm>
            <a:off x="12192000" y="4507173"/>
            <a:ext cx="5148864" cy="3913135"/>
            <a:chOff x="12090236" y="3514332"/>
            <a:chExt cx="5148864" cy="3913135"/>
          </a:xfrm>
        </p:grpSpPr>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2090236" y="3514332"/>
              <a:ext cx="5148864" cy="3913135"/>
            </a:xfrm>
            <a:prstGeom prst="rect">
              <a:avLst/>
            </a:prstGeom>
          </p:spPr>
        </p:pic>
        <p:sp>
          <p:nvSpPr>
            <p:cNvPr id="2" name="Rounded Rectangle 1"/>
            <p:cNvSpPr/>
            <p:nvPr/>
          </p:nvSpPr>
          <p:spPr>
            <a:xfrm>
              <a:off x="14273784" y="5495544"/>
              <a:ext cx="2221992" cy="566928"/>
            </a:xfrm>
            <a:prstGeom prst="roundRect">
              <a:avLst/>
            </a:prstGeom>
            <a:solidFill>
              <a:srgbClr val="FBC11D"/>
            </a:solidFill>
            <a:ln>
              <a:solidFill>
                <a:srgbClr val="FBC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5352701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29167E-6 -1.11111E-6 L -0.99779 -0.02662 " pathEditMode="relative" rAng="0" ptsTypes="AA">
                                      <p:cBhvr>
                                        <p:cTn id="6" dur="2000" fill="hold"/>
                                        <p:tgtEl>
                                          <p:spTgt spid="3"/>
                                        </p:tgtEl>
                                        <p:attrNameLst>
                                          <p:attrName>ppt_x</p:attrName>
                                          <p:attrName>ppt_y</p:attrName>
                                        </p:attrNameLst>
                                      </p:cBhvr>
                                      <p:rCtr x="-49896" y="-1343"/>
                                    </p:animMotion>
                                  </p:childTnLst>
                                </p:cTn>
                              </p:par>
                              <p:par>
                                <p:cTn id="7" presetID="53" presetClass="entr" presetSubtype="16"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500" fill="hold"/>
                                        <p:tgtEl>
                                          <p:spTgt spid="10"/>
                                        </p:tgtEl>
                                        <p:attrNameLst>
                                          <p:attrName>ppt_w</p:attrName>
                                        </p:attrNameLst>
                                      </p:cBhvr>
                                      <p:tavLst>
                                        <p:tav tm="0">
                                          <p:val>
                                            <p:fltVal val="0"/>
                                          </p:val>
                                        </p:tav>
                                        <p:tav tm="100000">
                                          <p:val>
                                            <p:strVal val="#ppt_w"/>
                                          </p:val>
                                        </p:tav>
                                      </p:tavLst>
                                    </p:anim>
                                    <p:anim calcmode="lin" valueType="num">
                                      <p:cBhvr>
                                        <p:cTn id="10" dur="500" fill="hold"/>
                                        <p:tgtEl>
                                          <p:spTgt spid="10"/>
                                        </p:tgtEl>
                                        <p:attrNameLst>
                                          <p:attrName>ppt_h</p:attrName>
                                        </p:attrNameLst>
                                      </p:cBhvr>
                                      <p:tavLst>
                                        <p:tav tm="0">
                                          <p:val>
                                            <p:fltVal val="0"/>
                                          </p:val>
                                        </p:tav>
                                        <p:tav tm="100000">
                                          <p:val>
                                            <p:strVal val="#ppt_h"/>
                                          </p:val>
                                        </p:tav>
                                      </p:tavLst>
                                    </p:anim>
                                    <p:animEffect transition="in" filter="fade">
                                      <p:cBhvr>
                                        <p:cTn id="11" dur="500"/>
                                        <p:tgtEl>
                                          <p:spTgt spid="10"/>
                                        </p:tgtEl>
                                      </p:cBhvr>
                                    </p:animEffect>
                                  </p:childTnLst>
                                </p:cTn>
                              </p:par>
                              <p:par>
                                <p:cTn id="12" presetID="53" presetClass="entr" presetSubtype="16"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51131" y="3196032"/>
            <a:ext cx="5406307" cy="1311141"/>
          </a:xfrm>
          <a:prstGeom prst="rect">
            <a:avLst/>
          </a:prstGeom>
        </p:spPr>
      </p:pic>
      <p:sp>
        <p:nvSpPr>
          <p:cNvPr id="10" name="TextBox 9">
            <a:extLst>
              <a:ext uri="{FF2B5EF4-FFF2-40B4-BE49-F238E27FC236}">
                <a16:creationId xmlns:a16="http://schemas.microsoft.com/office/drawing/2014/main" id="{B4D85149-9C7B-3C9C-98EB-68BB43A24349}"/>
              </a:ext>
            </a:extLst>
          </p:cNvPr>
          <p:cNvSpPr txBox="1"/>
          <p:nvPr/>
        </p:nvSpPr>
        <p:spPr>
          <a:xfrm>
            <a:off x="2678544" y="944942"/>
            <a:ext cx="5811206" cy="280076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300" normalizeH="0" baseline="0" noProof="0" dirty="0">
                <a:ln w="57150">
                  <a:solidFill>
                    <a:sysClr val="windowText" lastClr="000000"/>
                  </a:solidFill>
                </a:ln>
                <a:solidFill>
                  <a:srgbClr val="FFFF66"/>
                </a:solidFill>
                <a:effectLst>
                  <a:glow rad="63500">
                    <a:srgbClr val="FFC000">
                      <a:satMod val="175000"/>
                      <a:alpha val="40000"/>
                    </a:srgbClr>
                  </a:glow>
                </a:effectLst>
                <a:uLnTx/>
                <a:uFillTx/>
                <a:latin typeface="SVN-Poky's" panose="020B0606040200020203" pitchFamily="34" charset="0"/>
                <a:ea typeface="+mn-ea"/>
                <a:cs typeface="+mn-cs"/>
              </a:rPr>
              <a:t>Lắng</a:t>
            </a:r>
            <a:r>
              <a:rPr kumimoji="0" lang="en-US" sz="8800" b="0" i="0" u="none" strike="noStrike" kern="1200" cap="none" spc="300" normalizeH="0" noProof="0" dirty="0">
                <a:ln w="57150">
                  <a:solidFill>
                    <a:sysClr val="windowText" lastClr="000000"/>
                  </a:solidFill>
                </a:ln>
                <a:solidFill>
                  <a:srgbClr val="FFFF66"/>
                </a:solidFill>
                <a:effectLst>
                  <a:glow rad="63500">
                    <a:srgbClr val="FFC000">
                      <a:satMod val="175000"/>
                      <a:alpha val="40000"/>
                    </a:srgbClr>
                  </a:glow>
                </a:effectLst>
                <a:uLnTx/>
                <a:uFillTx/>
                <a:latin typeface="SVN-Poky's" panose="020B0606040200020203" pitchFamily="34" charset="0"/>
                <a:ea typeface="+mn-ea"/>
                <a:cs typeface="+mn-cs"/>
              </a:rPr>
              <a:t> nghe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spc="300" noProof="0" dirty="0">
                <a:ln w="57150">
                  <a:solidFill>
                    <a:sysClr val="windowText" lastClr="000000"/>
                  </a:solidFill>
                </a:ln>
                <a:solidFill>
                  <a:srgbClr val="FFFF66"/>
                </a:solidFill>
                <a:effectLst>
                  <a:glow rad="63500">
                    <a:srgbClr val="FFC000">
                      <a:satMod val="175000"/>
                      <a:alpha val="40000"/>
                    </a:srgbClr>
                  </a:glow>
                </a:effectLst>
                <a:latin typeface="SVN-Poky's" panose="020B0606040200020203" pitchFamily="34" charset="0"/>
              </a:rPr>
              <a:t>đọc mẫu </a:t>
            </a:r>
            <a:endParaRPr kumimoji="0" lang="en-US" sz="8800" b="0" i="0" u="none" strike="noStrike" kern="1200" cap="none" spc="300" normalizeH="0" baseline="0" noProof="0" dirty="0">
              <a:ln w="57150">
                <a:solidFill>
                  <a:sysClr val="windowText" lastClr="000000"/>
                </a:solidFill>
              </a:ln>
              <a:solidFill>
                <a:srgbClr val="FFFF66"/>
              </a:solidFill>
              <a:effectLst>
                <a:glow rad="63500">
                  <a:srgbClr val="FFC000">
                    <a:satMod val="175000"/>
                    <a:alpha val="40000"/>
                  </a:srgbClr>
                </a:glow>
              </a:effectLst>
              <a:uLnTx/>
              <a:uFillTx/>
              <a:latin typeface="SVN-Poky's" panose="020B0606040200020203" pitchFamily="34" charset="0"/>
              <a:ea typeface="+mn-ea"/>
              <a:cs typeface="+mn-cs"/>
            </a:endParaRPr>
          </a:p>
        </p:txBody>
      </p:sp>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grpSp>
        <p:nvGrpSpPr>
          <p:cNvPr id="3" name="Group 2"/>
          <p:cNvGrpSpPr/>
          <p:nvPr/>
        </p:nvGrpSpPr>
        <p:grpSpPr>
          <a:xfrm>
            <a:off x="12192000" y="4507173"/>
            <a:ext cx="5148864" cy="3913135"/>
            <a:chOff x="12090236" y="3514332"/>
            <a:chExt cx="5148864" cy="3913135"/>
          </a:xfrm>
        </p:grpSpPr>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2090236" y="3514332"/>
              <a:ext cx="5148864" cy="3913135"/>
            </a:xfrm>
            <a:prstGeom prst="rect">
              <a:avLst/>
            </a:prstGeom>
          </p:spPr>
        </p:pic>
        <p:sp>
          <p:nvSpPr>
            <p:cNvPr id="2" name="Rounded Rectangle 1"/>
            <p:cNvSpPr/>
            <p:nvPr/>
          </p:nvSpPr>
          <p:spPr>
            <a:xfrm>
              <a:off x="14273784" y="5495544"/>
              <a:ext cx="2221992" cy="566928"/>
            </a:xfrm>
            <a:prstGeom prst="roundRect">
              <a:avLst/>
            </a:prstGeom>
            <a:solidFill>
              <a:srgbClr val="FBC11D"/>
            </a:solidFill>
            <a:ln>
              <a:solidFill>
                <a:srgbClr val="FBC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5097181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29167E-6 -1.11111E-6 L -0.99779 -0.02662 " pathEditMode="relative" rAng="0" ptsTypes="AA">
                                      <p:cBhvr>
                                        <p:cTn id="6" dur="2000" fill="hold"/>
                                        <p:tgtEl>
                                          <p:spTgt spid="3"/>
                                        </p:tgtEl>
                                        <p:attrNameLst>
                                          <p:attrName>ppt_x</p:attrName>
                                          <p:attrName>ppt_y</p:attrName>
                                        </p:attrNameLst>
                                      </p:cBhvr>
                                      <p:rCtr x="-49896" y="-1343"/>
                                    </p:animMotion>
                                  </p:childTnLst>
                                </p:cTn>
                              </p:par>
                              <p:par>
                                <p:cTn id="7" presetID="53" presetClass="entr" presetSubtype="16"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500" fill="hold"/>
                                        <p:tgtEl>
                                          <p:spTgt spid="10"/>
                                        </p:tgtEl>
                                        <p:attrNameLst>
                                          <p:attrName>ppt_w</p:attrName>
                                        </p:attrNameLst>
                                      </p:cBhvr>
                                      <p:tavLst>
                                        <p:tav tm="0">
                                          <p:val>
                                            <p:fltVal val="0"/>
                                          </p:val>
                                        </p:tav>
                                        <p:tav tm="100000">
                                          <p:val>
                                            <p:strVal val="#ppt_w"/>
                                          </p:val>
                                        </p:tav>
                                      </p:tavLst>
                                    </p:anim>
                                    <p:anim calcmode="lin" valueType="num">
                                      <p:cBhvr>
                                        <p:cTn id="10" dur="500" fill="hold"/>
                                        <p:tgtEl>
                                          <p:spTgt spid="10"/>
                                        </p:tgtEl>
                                        <p:attrNameLst>
                                          <p:attrName>ppt_h</p:attrName>
                                        </p:attrNameLst>
                                      </p:cBhvr>
                                      <p:tavLst>
                                        <p:tav tm="0">
                                          <p:val>
                                            <p:fltVal val="0"/>
                                          </p:val>
                                        </p:tav>
                                        <p:tav tm="100000">
                                          <p:val>
                                            <p:strVal val="#ppt_h"/>
                                          </p:val>
                                        </p:tav>
                                      </p:tavLst>
                                    </p:anim>
                                    <p:animEffect transition="in" filter="fade">
                                      <p:cBhvr>
                                        <p:cTn id="11" dur="500"/>
                                        <p:tgtEl>
                                          <p:spTgt spid="10"/>
                                        </p:tgtEl>
                                      </p:cBhvr>
                                    </p:animEffect>
                                  </p:childTnLst>
                                </p:cTn>
                              </p:par>
                              <p:par>
                                <p:cTn id="12" presetID="53" presetClass="entr" presetSubtype="16"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5"/>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88913"/>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sp>
        <p:nvSpPr>
          <p:cNvPr id="4" name="TextBox 3">
            <a:extLst>
              <a:ext uri="{FF2B5EF4-FFF2-40B4-BE49-F238E27FC236}">
                <a16:creationId xmlns:a16="http://schemas.microsoft.com/office/drawing/2014/main" id="{8F8AE6FF-7B83-3F21-F370-8CB521FA05FB}"/>
              </a:ext>
            </a:extLst>
          </p:cNvPr>
          <p:cNvSpPr txBox="1"/>
          <p:nvPr/>
        </p:nvSpPr>
        <p:spPr>
          <a:xfrm>
            <a:off x="2252655" y="283785"/>
            <a:ext cx="8571633" cy="1754326"/>
          </a:xfrm>
          <a:prstGeom prst="rect">
            <a:avLst/>
          </a:prstGeom>
          <a:noFill/>
        </p:spPr>
        <p:txBody>
          <a:bodyPr wrap="square" rtlCol="0">
            <a:spAutoFit/>
          </a:bodyPr>
          <a:lstStyle/>
          <a:p>
            <a:pPr lvl="0">
              <a:defRPr/>
            </a:pPr>
            <a:r>
              <a:rPr lang="en-US" sz="5400">
                <a:ln w="28575">
                  <a:solidFill>
                    <a:prstClr val="black"/>
                  </a:solidFill>
                </a:ln>
                <a:solidFill>
                  <a:srgbClr val="FBC11D"/>
                </a:solidFill>
                <a:latin typeface="UTM Cookies" panose="02040603050506020204" pitchFamily="18" charset="0"/>
              </a:rPr>
              <a:t>Đ</a:t>
            </a:r>
            <a:r>
              <a:rPr lang="vi-VN" sz="5400">
                <a:ln w="28575">
                  <a:solidFill>
                    <a:prstClr val="black"/>
                  </a:solidFill>
                </a:ln>
                <a:solidFill>
                  <a:srgbClr val="FBC11D"/>
                </a:solidFill>
                <a:latin typeface="UTM Cookies" panose="02040603050506020204" pitchFamily="18" charset="0"/>
              </a:rPr>
              <a:t>ọc lại đoạn từ đầu đến ‘‘thuận lợi hơn nhiều’’</a:t>
            </a:r>
            <a:endParaRPr kumimoji="0" lang="en-US" sz="5400" b="0" i="0" u="none" strike="noStrike" kern="1200" cap="none" spc="0" normalizeH="0" baseline="0" noProof="0" dirty="0">
              <a:ln w="28575">
                <a:solidFill>
                  <a:prstClr val="black"/>
                </a:solidFill>
              </a:ln>
              <a:solidFill>
                <a:srgbClr val="FBC11D"/>
              </a:solidFill>
              <a:effectLst/>
              <a:uLnTx/>
              <a:uFillTx/>
              <a:latin typeface="UTM Cookies" panose="02040603050506020204" pitchFamily="18" charset="0"/>
            </a:endParaRPr>
          </a:p>
        </p:txBody>
      </p:sp>
      <p:sp>
        <p:nvSpPr>
          <p:cNvPr id="2" name="TextBox 1">
            <a:extLst>
              <a:ext uri="{FF2B5EF4-FFF2-40B4-BE49-F238E27FC236}">
                <a16:creationId xmlns:a16="http://schemas.microsoft.com/office/drawing/2014/main" id="{E2B9C829-971B-4B45-A9A5-0132FC53FF2D}"/>
              </a:ext>
            </a:extLst>
          </p:cNvPr>
          <p:cNvSpPr txBox="1"/>
          <p:nvPr/>
        </p:nvSpPr>
        <p:spPr>
          <a:xfrm>
            <a:off x="2555869" y="2379337"/>
            <a:ext cx="893247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6600"/>
                </a:solidFill>
                <a:effectLst/>
                <a:uLnTx/>
                <a:uFillTx/>
                <a:latin typeface="UTM Duepuntozero" panose="02040603050506020204" pitchFamily="18" charset="0"/>
                <a:ea typeface="+mn-ea"/>
                <a:cs typeface="+mn-cs"/>
              </a:rPr>
              <a:t>Giọng đọc rõ ràng, rành mạch</a:t>
            </a:r>
            <a:endParaRPr kumimoji="0" lang="en-US" sz="1400" b="0" i="0" u="none" strike="noStrike" kern="1200" cap="none" spc="0" normalizeH="0" baseline="0" noProof="0">
              <a:ln>
                <a:noFill/>
              </a:ln>
              <a:solidFill>
                <a:srgbClr val="FF6600"/>
              </a:solidFill>
              <a:effectLst/>
              <a:uLnTx/>
              <a:uFillTx/>
              <a:latin typeface="Calibri" panose="020F0502020204030204"/>
              <a:ea typeface="+mn-ea"/>
              <a:cs typeface="+mn-cs"/>
            </a:endParaRPr>
          </a:p>
        </p:txBody>
      </p:sp>
      <p:pic>
        <p:nvPicPr>
          <p:cNvPr id="21" name="Picture 6" descr="Silly Sea Animals | Baamboozle">
            <a:extLst>
              <a:ext uri="{FF2B5EF4-FFF2-40B4-BE49-F238E27FC236}">
                <a16:creationId xmlns:a16="http://schemas.microsoft.com/office/drawing/2014/main" id="{E2AC1709-AC00-4DC8-A291-62E0E916F6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878" y="1579831"/>
            <a:ext cx="1727701" cy="172770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Silly Sea Animals | Baamboozle">
            <a:extLst>
              <a:ext uri="{FF2B5EF4-FFF2-40B4-BE49-F238E27FC236}">
                <a16:creationId xmlns:a16="http://schemas.microsoft.com/office/drawing/2014/main" id="{FA11F9B1-A86E-43D2-AB52-8D21726E32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4463" y="3249458"/>
            <a:ext cx="1736384" cy="173638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ADB6651-431D-4169-924C-5BEA4CD7E781}"/>
              </a:ext>
            </a:extLst>
          </p:cNvPr>
          <p:cNvSpPr txBox="1"/>
          <p:nvPr/>
        </p:nvSpPr>
        <p:spPr>
          <a:xfrm>
            <a:off x="3214712" y="3998360"/>
            <a:ext cx="8494165" cy="1754326"/>
          </a:xfrm>
          <a:prstGeom prst="rect">
            <a:avLst/>
          </a:prstGeom>
          <a:noFill/>
        </p:spPr>
        <p:txBody>
          <a:bodyPr wrap="square" rtlCol="0">
            <a:spAutoFit/>
          </a:bodyPr>
          <a:lstStyle/>
          <a:p>
            <a:pPr lvl="0"/>
            <a:r>
              <a:rPr lang="en-US" sz="5400" b="1">
                <a:solidFill>
                  <a:srgbClr val="FF6600"/>
                </a:solidFill>
                <a:latin typeface="UTM Duepuntozero" panose="02040603050506020204" pitchFamily="18" charset="0"/>
              </a:rPr>
              <a:t>Nhấn giọng ở những từ ngữ tả vẻ đẹp kì vĩ và lợi ích của đê biển</a:t>
            </a:r>
            <a:endParaRPr kumimoji="0" lang="en-US" sz="1400" b="0" i="0" u="none" strike="noStrike" kern="1200" cap="none" spc="0" normalizeH="0" baseline="0" noProof="0">
              <a:ln>
                <a:noFill/>
              </a:ln>
              <a:solidFill>
                <a:srgbClr val="FF66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83716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Trò-chơi-ting.wav"/>
                                        </p:tgtEl>
                                      </p:cMediaNode>
                                    </p:audio>
                                  </p:sub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anim calcmode="lin" valueType="num">
                                      <p:cBhvr>
                                        <p:cTn id="24" dur="500" fill="hold"/>
                                        <p:tgtEl>
                                          <p:spTgt spid="24"/>
                                        </p:tgtEl>
                                        <p:attrNameLst>
                                          <p:attrName>ppt_x</p:attrName>
                                        </p:attrNameLst>
                                      </p:cBhvr>
                                      <p:tavLst>
                                        <p:tav tm="0">
                                          <p:val>
                                            <p:strVal val="#ppt_x"/>
                                          </p:val>
                                        </p:tav>
                                        <p:tav tm="100000">
                                          <p:val>
                                            <p:strVal val="#ppt_x"/>
                                          </p:val>
                                        </p:tav>
                                      </p:tavLst>
                                    </p:anim>
                                    <p:anim calcmode="lin" valueType="num">
                                      <p:cBhvr>
                                        <p:cTn id="25" dur="5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Trò-chơi-ting.wav"/>
                                        </p:tgtEl>
                                      </p:cMediaNode>
                                    </p:audio>
                                  </p:sub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331E2-69A9-1236-2E35-708CDD348F88}"/>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id="{3E0E64D5-DF49-61C8-D231-F8E70CB7D978}"/>
              </a:ext>
            </a:extLst>
          </p:cNvPr>
          <p:cNvSpPr>
            <a:spLocks noGrp="1"/>
          </p:cNvSpPr>
          <p:nvPr>
            <p:ph idx="1"/>
          </p:nvPr>
        </p:nvSpPr>
        <p:spPr>
          <a:xfrm>
            <a:off x="838200" y="1780975"/>
            <a:ext cx="10515600" cy="4351338"/>
          </a:xfrm>
        </p:spPr>
        <p:txBody>
          <a:bodyPr/>
          <a:lstStyle/>
          <a:p>
            <a:endParaRPr lang="en-US"/>
          </a:p>
        </p:txBody>
      </p:sp>
      <p:pic>
        <p:nvPicPr>
          <p:cNvPr id="8" name="Picture 7">
            <a:extLst>
              <a:ext uri="{FF2B5EF4-FFF2-40B4-BE49-F238E27FC236}">
                <a16:creationId xmlns:a16="http://schemas.microsoft.com/office/drawing/2014/main" id="{12E74272-E014-D6C3-4BF2-3DFA117D692B}"/>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F26C477D-F09D-3D26-C0D4-2ABED5CA2208}"/>
              </a:ext>
            </a:extLst>
          </p:cNvPr>
          <p:cNvSpPr/>
          <p:nvPr/>
        </p:nvSpPr>
        <p:spPr>
          <a:xfrm>
            <a:off x="359596" y="681037"/>
            <a:ext cx="11589249" cy="5945793"/>
          </a:xfrm>
          <a:custGeom>
            <a:avLst/>
            <a:gdLst>
              <a:gd name="connsiteX0" fmla="*/ 0 w 11589249"/>
              <a:gd name="connsiteY0" fmla="*/ 745067 h 5945793"/>
              <a:gd name="connsiteX1" fmla="*/ 745067 w 11589249"/>
              <a:gd name="connsiteY1" fmla="*/ 0 h 5945793"/>
              <a:gd name="connsiteX2" fmla="*/ 1317350 w 11589249"/>
              <a:gd name="connsiteY2" fmla="*/ 0 h 5945793"/>
              <a:gd name="connsiteX3" fmla="*/ 1990625 w 11589249"/>
              <a:gd name="connsiteY3" fmla="*/ 0 h 5945793"/>
              <a:gd name="connsiteX4" fmla="*/ 2562908 w 11589249"/>
              <a:gd name="connsiteY4" fmla="*/ 0 h 5945793"/>
              <a:gd name="connsiteX5" fmla="*/ 2933209 w 11589249"/>
              <a:gd name="connsiteY5" fmla="*/ 0 h 5945793"/>
              <a:gd name="connsiteX6" fmla="*/ 3505492 w 11589249"/>
              <a:gd name="connsiteY6" fmla="*/ 0 h 5945793"/>
              <a:gd name="connsiteX7" fmla="*/ 4077775 w 11589249"/>
              <a:gd name="connsiteY7" fmla="*/ 0 h 5945793"/>
              <a:gd name="connsiteX8" fmla="*/ 4448076 w 11589249"/>
              <a:gd name="connsiteY8" fmla="*/ 0 h 5945793"/>
              <a:gd name="connsiteX9" fmla="*/ 4919368 w 11589249"/>
              <a:gd name="connsiteY9" fmla="*/ 0 h 5945793"/>
              <a:gd name="connsiteX10" fmla="*/ 5289669 w 11589249"/>
              <a:gd name="connsiteY10" fmla="*/ 0 h 5945793"/>
              <a:gd name="connsiteX11" fmla="*/ 6164925 w 11589249"/>
              <a:gd name="connsiteY11" fmla="*/ 0 h 5945793"/>
              <a:gd name="connsiteX12" fmla="*/ 6636217 w 11589249"/>
              <a:gd name="connsiteY12" fmla="*/ 0 h 5945793"/>
              <a:gd name="connsiteX13" fmla="*/ 7107509 w 11589249"/>
              <a:gd name="connsiteY13" fmla="*/ 0 h 5945793"/>
              <a:gd name="connsiteX14" fmla="*/ 7982766 w 11589249"/>
              <a:gd name="connsiteY14" fmla="*/ 0 h 5945793"/>
              <a:gd name="connsiteX15" fmla="*/ 8353067 w 11589249"/>
              <a:gd name="connsiteY15" fmla="*/ 0 h 5945793"/>
              <a:gd name="connsiteX16" fmla="*/ 9127332 w 11589249"/>
              <a:gd name="connsiteY16" fmla="*/ 0 h 5945793"/>
              <a:gd name="connsiteX17" fmla="*/ 9800607 w 11589249"/>
              <a:gd name="connsiteY17" fmla="*/ 0 h 5945793"/>
              <a:gd name="connsiteX18" fmla="*/ 10844182 w 11589249"/>
              <a:gd name="connsiteY18" fmla="*/ 0 h 5945793"/>
              <a:gd name="connsiteX19" fmla="*/ 11589249 w 11589249"/>
              <a:gd name="connsiteY19" fmla="*/ 745067 h 5945793"/>
              <a:gd name="connsiteX20" fmla="*/ 11589249 w 11589249"/>
              <a:gd name="connsiteY20" fmla="*/ 1247920 h 5945793"/>
              <a:gd name="connsiteX21" fmla="*/ 11589249 w 11589249"/>
              <a:gd name="connsiteY21" fmla="*/ 1973556 h 5945793"/>
              <a:gd name="connsiteX22" fmla="*/ 11589249 w 11589249"/>
              <a:gd name="connsiteY22" fmla="*/ 2565522 h 5945793"/>
              <a:gd name="connsiteX23" fmla="*/ 11589249 w 11589249"/>
              <a:gd name="connsiteY23" fmla="*/ 3157488 h 5945793"/>
              <a:gd name="connsiteX24" fmla="*/ 11589249 w 11589249"/>
              <a:gd name="connsiteY24" fmla="*/ 3794011 h 5945793"/>
              <a:gd name="connsiteX25" fmla="*/ 11589249 w 11589249"/>
              <a:gd name="connsiteY25" fmla="*/ 4519647 h 5945793"/>
              <a:gd name="connsiteX26" fmla="*/ 11589249 w 11589249"/>
              <a:gd name="connsiteY26" fmla="*/ 5200726 h 5945793"/>
              <a:gd name="connsiteX27" fmla="*/ 10844182 w 11589249"/>
              <a:gd name="connsiteY27" fmla="*/ 5945793 h 5945793"/>
              <a:gd name="connsiteX28" fmla="*/ 10473881 w 11589249"/>
              <a:gd name="connsiteY28" fmla="*/ 5945793 h 5945793"/>
              <a:gd name="connsiteX29" fmla="*/ 9699616 w 11589249"/>
              <a:gd name="connsiteY29" fmla="*/ 5945793 h 5945793"/>
              <a:gd name="connsiteX30" fmla="*/ 9127332 w 11589249"/>
              <a:gd name="connsiteY30" fmla="*/ 5945793 h 5945793"/>
              <a:gd name="connsiteX31" fmla="*/ 8252076 w 11589249"/>
              <a:gd name="connsiteY31" fmla="*/ 5945793 h 5945793"/>
              <a:gd name="connsiteX32" fmla="*/ 7578801 w 11589249"/>
              <a:gd name="connsiteY32" fmla="*/ 5945793 h 5945793"/>
              <a:gd name="connsiteX33" fmla="*/ 7107509 w 11589249"/>
              <a:gd name="connsiteY33" fmla="*/ 5945793 h 5945793"/>
              <a:gd name="connsiteX34" fmla="*/ 6232253 w 11589249"/>
              <a:gd name="connsiteY34" fmla="*/ 5945793 h 5945793"/>
              <a:gd name="connsiteX35" fmla="*/ 5356996 w 11589249"/>
              <a:gd name="connsiteY35" fmla="*/ 5945793 h 5945793"/>
              <a:gd name="connsiteX36" fmla="*/ 4885704 w 11589249"/>
              <a:gd name="connsiteY36" fmla="*/ 5945793 h 5945793"/>
              <a:gd name="connsiteX37" fmla="*/ 4313421 w 11589249"/>
              <a:gd name="connsiteY37" fmla="*/ 5945793 h 5945793"/>
              <a:gd name="connsiteX38" fmla="*/ 3539155 w 11589249"/>
              <a:gd name="connsiteY38" fmla="*/ 5945793 h 5945793"/>
              <a:gd name="connsiteX39" fmla="*/ 2764890 w 11589249"/>
              <a:gd name="connsiteY39" fmla="*/ 5945793 h 5945793"/>
              <a:gd name="connsiteX40" fmla="*/ 1889633 w 11589249"/>
              <a:gd name="connsiteY40" fmla="*/ 5945793 h 5945793"/>
              <a:gd name="connsiteX41" fmla="*/ 1519332 w 11589249"/>
              <a:gd name="connsiteY41" fmla="*/ 5945793 h 5945793"/>
              <a:gd name="connsiteX42" fmla="*/ 745067 w 11589249"/>
              <a:gd name="connsiteY42" fmla="*/ 5945793 h 5945793"/>
              <a:gd name="connsiteX43" fmla="*/ 0 w 11589249"/>
              <a:gd name="connsiteY43" fmla="*/ 5200726 h 5945793"/>
              <a:gd name="connsiteX44" fmla="*/ 0 w 11589249"/>
              <a:gd name="connsiteY44" fmla="*/ 4697873 h 5945793"/>
              <a:gd name="connsiteX45" fmla="*/ 0 w 11589249"/>
              <a:gd name="connsiteY45" fmla="*/ 4150464 h 5945793"/>
              <a:gd name="connsiteX46" fmla="*/ 0 w 11589249"/>
              <a:gd name="connsiteY46" fmla="*/ 3469384 h 5945793"/>
              <a:gd name="connsiteX47" fmla="*/ 0 w 11589249"/>
              <a:gd name="connsiteY47" fmla="*/ 2832862 h 5945793"/>
              <a:gd name="connsiteX48" fmla="*/ 0 w 11589249"/>
              <a:gd name="connsiteY48" fmla="*/ 2330009 h 5945793"/>
              <a:gd name="connsiteX49" fmla="*/ 0 w 11589249"/>
              <a:gd name="connsiteY49" fmla="*/ 1648929 h 5945793"/>
              <a:gd name="connsiteX50" fmla="*/ 0 w 11589249"/>
              <a:gd name="connsiteY50" fmla="*/ 745067 h 594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589249" h="5945793" fill="none" extrusionOk="0">
                <a:moveTo>
                  <a:pt x="0" y="745067"/>
                </a:moveTo>
                <a:cubicBezTo>
                  <a:pt x="-41302" y="337088"/>
                  <a:pt x="376918" y="9283"/>
                  <a:pt x="745067" y="0"/>
                </a:cubicBezTo>
                <a:cubicBezTo>
                  <a:pt x="990343" y="23532"/>
                  <a:pt x="1101006" y="-20958"/>
                  <a:pt x="1317350" y="0"/>
                </a:cubicBezTo>
                <a:cubicBezTo>
                  <a:pt x="1533694" y="20958"/>
                  <a:pt x="1716316" y="1424"/>
                  <a:pt x="1990625" y="0"/>
                </a:cubicBezTo>
                <a:cubicBezTo>
                  <a:pt x="2264935" y="-1424"/>
                  <a:pt x="2280412" y="-24484"/>
                  <a:pt x="2562908" y="0"/>
                </a:cubicBezTo>
                <a:cubicBezTo>
                  <a:pt x="2845404" y="24484"/>
                  <a:pt x="2775012" y="-14267"/>
                  <a:pt x="2933209" y="0"/>
                </a:cubicBezTo>
                <a:cubicBezTo>
                  <a:pt x="3091406" y="14267"/>
                  <a:pt x="3281278" y="26027"/>
                  <a:pt x="3505492" y="0"/>
                </a:cubicBezTo>
                <a:cubicBezTo>
                  <a:pt x="3729706" y="-26027"/>
                  <a:pt x="3958923" y="9061"/>
                  <a:pt x="4077775" y="0"/>
                </a:cubicBezTo>
                <a:cubicBezTo>
                  <a:pt x="4196627" y="-9061"/>
                  <a:pt x="4287810" y="7978"/>
                  <a:pt x="4448076" y="0"/>
                </a:cubicBezTo>
                <a:cubicBezTo>
                  <a:pt x="4608342" y="-7978"/>
                  <a:pt x="4777975" y="1136"/>
                  <a:pt x="4919368" y="0"/>
                </a:cubicBezTo>
                <a:cubicBezTo>
                  <a:pt x="5060761" y="-1136"/>
                  <a:pt x="5173092" y="-7824"/>
                  <a:pt x="5289669" y="0"/>
                </a:cubicBezTo>
                <a:cubicBezTo>
                  <a:pt x="5406246" y="7824"/>
                  <a:pt x="5974683" y="11078"/>
                  <a:pt x="6164925" y="0"/>
                </a:cubicBezTo>
                <a:cubicBezTo>
                  <a:pt x="6355167" y="-11078"/>
                  <a:pt x="6415876" y="13065"/>
                  <a:pt x="6636217" y="0"/>
                </a:cubicBezTo>
                <a:cubicBezTo>
                  <a:pt x="6856558" y="-13065"/>
                  <a:pt x="6966943" y="20014"/>
                  <a:pt x="7107509" y="0"/>
                </a:cubicBezTo>
                <a:cubicBezTo>
                  <a:pt x="7248075" y="-20014"/>
                  <a:pt x="7713578" y="13810"/>
                  <a:pt x="7982766" y="0"/>
                </a:cubicBezTo>
                <a:cubicBezTo>
                  <a:pt x="8251954" y="-13810"/>
                  <a:pt x="8184625" y="6348"/>
                  <a:pt x="8353067" y="0"/>
                </a:cubicBezTo>
                <a:cubicBezTo>
                  <a:pt x="8521509" y="-6348"/>
                  <a:pt x="8912950" y="26032"/>
                  <a:pt x="9127332" y="0"/>
                </a:cubicBezTo>
                <a:cubicBezTo>
                  <a:pt x="9341714" y="-26032"/>
                  <a:pt x="9560363" y="-26467"/>
                  <a:pt x="9800607" y="0"/>
                </a:cubicBezTo>
                <a:cubicBezTo>
                  <a:pt x="10040851" y="26467"/>
                  <a:pt x="10339748" y="46397"/>
                  <a:pt x="10844182" y="0"/>
                </a:cubicBezTo>
                <a:cubicBezTo>
                  <a:pt x="11253930" y="55683"/>
                  <a:pt x="11528076" y="348406"/>
                  <a:pt x="11589249" y="745067"/>
                </a:cubicBezTo>
                <a:cubicBezTo>
                  <a:pt x="11608001" y="917832"/>
                  <a:pt x="11610532" y="1009209"/>
                  <a:pt x="11589249" y="1247920"/>
                </a:cubicBezTo>
                <a:cubicBezTo>
                  <a:pt x="11567966" y="1486631"/>
                  <a:pt x="11587379" y="1750756"/>
                  <a:pt x="11589249" y="1973556"/>
                </a:cubicBezTo>
                <a:cubicBezTo>
                  <a:pt x="11591119" y="2196356"/>
                  <a:pt x="11617489" y="2309340"/>
                  <a:pt x="11589249" y="2565522"/>
                </a:cubicBezTo>
                <a:cubicBezTo>
                  <a:pt x="11561009" y="2821704"/>
                  <a:pt x="11583338" y="2978737"/>
                  <a:pt x="11589249" y="3157488"/>
                </a:cubicBezTo>
                <a:cubicBezTo>
                  <a:pt x="11595160" y="3336239"/>
                  <a:pt x="11567251" y="3661858"/>
                  <a:pt x="11589249" y="3794011"/>
                </a:cubicBezTo>
                <a:cubicBezTo>
                  <a:pt x="11611247" y="3926164"/>
                  <a:pt x="11588361" y="4227586"/>
                  <a:pt x="11589249" y="4519647"/>
                </a:cubicBezTo>
                <a:cubicBezTo>
                  <a:pt x="11590137" y="4811708"/>
                  <a:pt x="11572895" y="4955509"/>
                  <a:pt x="11589249" y="5200726"/>
                </a:cubicBezTo>
                <a:cubicBezTo>
                  <a:pt x="11633347" y="5583701"/>
                  <a:pt x="11262891" y="6040806"/>
                  <a:pt x="10844182" y="5945793"/>
                </a:cubicBezTo>
                <a:cubicBezTo>
                  <a:pt x="10711772" y="5951567"/>
                  <a:pt x="10642394" y="5962442"/>
                  <a:pt x="10473881" y="5945793"/>
                </a:cubicBezTo>
                <a:cubicBezTo>
                  <a:pt x="10305368" y="5929144"/>
                  <a:pt x="9876222" y="5918157"/>
                  <a:pt x="9699616" y="5945793"/>
                </a:cubicBezTo>
                <a:cubicBezTo>
                  <a:pt x="9523010" y="5973429"/>
                  <a:pt x="9339751" y="5955823"/>
                  <a:pt x="9127332" y="5945793"/>
                </a:cubicBezTo>
                <a:cubicBezTo>
                  <a:pt x="8914913" y="5935763"/>
                  <a:pt x="8574192" y="5935221"/>
                  <a:pt x="8252076" y="5945793"/>
                </a:cubicBezTo>
                <a:cubicBezTo>
                  <a:pt x="7929960" y="5956365"/>
                  <a:pt x="7852130" y="5922085"/>
                  <a:pt x="7578801" y="5945793"/>
                </a:cubicBezTo>
                <a:cubicBezTo>
                  <a:pt x="7305472" y="5969501"/>
                  <a:pt x="7276689" y="5936304"/>
                  <a:pt x="7107509" y="5945793"/>
                </a:cubicBezTo>
                <a:cubicBezTo>
                  <a:pt x="6938329" y="5955282"/>
                  <a:pt x="6639071" y="5920311"/>
                  <a:pt x="6232253" y="5945793"/>
                </a:cubicBezTo>
                <a:cubicBezTo>
                  <a:pt x="5825435" y="5971275"/>
                  <a:pt x="5572096" y="5913063"/>
                  <a:pt x="5356996" y="5945793"/>
                </a:cubicBezTo>
                <a:cubicBezTo>
                  <a:pt x="5141896" y="5978523"/>
                  <a:pt x="5034281" y="5929018"/>
                  <a:pt x="4885704" y="5945793"/>
                </a:cubicBezTo>
                <a:cubicBezTo>
                  <a:pt x="4737127" y="5962568"/>
                  <a:pt x="4497260" y="5919801"/>
                  <a:pt x="4313421" y="5945793"/>
                </a:cubicBezTo>
                <a:cubicBezTo>
                  <a:pt x="4129582" y="5971785"/>
                  <a:pt x="3699077" y="5978149"/>
                  <a:pt x="3539155" y="5945793"/>
                </a:cubicBezTo>
                <a:cubicBezTo>
                  <a:pt x="3379233" y="5913437"/>
                  <a:pt x="3133679" y="5959849"/>
                  <a:pt x="2764890" y="5945793"/>
                </a:cubicBezTo>
                <a:cubicBezTo>
                  <a:pt x="2396102" y="5931737"/>
                  <a:pt x="2292619" y="5982821"/>
                  <a:pt x="1889633" y="5945793"/>
                </a:cubicBezTo>
                <a:cubicBezTo>
                  <a:pt x="1486647" y="5908765"/>
                  <a:pt x="1686221" y="5956850"/>
                  <a:pt x="1519332" y="5945793"/>
                </a:cubicBezTo>
                <a:cubicBezTo>
                  <a:pt x="1352443" y="5934736"/>
                  <a:pt x="925497" y="5956505"/>
                  <a:pt x="745067" y="5945793"/>
                </a:cubicBezTo>
                <a:cubicBezTo>
                  <a:pt x="334910" y="5971538"/>
                  <a:pt x="-19967" y="5638981"/>
                  <a:pt x="0" y="5200726"/>
                </a:cubicBezTo>
                <a:cubicBezTo>
                  <a:pt x="6483" y="5095499"/>
                  <a:pt x="8788" y="4893969"/>
                  <a:pt x="0" y="4697873"/>
                </a:cubicBezTo>
                <a:cubicBezTo>
                  <a:pt x="-8788" y="4501777"/>
                  <a:pt x="-6930" y="4338868"/>
                  <a:pt x="0" y="4150464"/>
                </a:cubicBezTo>
                <a:cubicBezTo>
                  <a:pt x="6930" y="3962060"/>
                  <a:pt x="-27665" y="3614839"/>
                  <a:pt x="0" y="3469384"/>
                </a:cubicBezTo>
                <a:cubicBezTo>
                  <a:pt x="27665" y="3323929"/>
                  <a:pt x="-12559" y="3080652"/>
                  <a:pt x="0" y="2832862"/>
                </a:cubicBezTo>
                <a:cubicBezTo>
                  <a:pt x="12559" y="2585072"/>
                  <a:pt x="7174" y="2491671"/>
                  <a:pt x="0" y="2330009"/>
                </a:cubicBezTo>
                <a:cubicBezTo>
                  <a:pt x="-7174" y="2168347"/>
                  <a:pt x="28269" y="1868817"/>
                  <a:pt x="0" y="1648929"/>
                </a:cubicBezTo>
                <a:cubicBezTo>
                  <a:pt x="-28269" y="1429041"/>
                  <a:pt x="-2689" y="1193321"/>
                  <a:pt x="0" y="745067"/>
                </a:cubicBezTo>
                <a:close/>
              </a:path>
              <a:path w="11589249" h="5945793" stroke="0" extrusionOk="0">
                <a:moveTo>
                  <a:pt x="0" y="745067"/>
                </a:moveTo>
                <a:cubicBezTo>
                  <a:pt x="1469" y="378512"/>
                  <a:pt x="373138" y="70690"/>
                  <a:pt x="745067" y="0"/>
                </a:cubicBezTo>
                <a:cubicBezTo>
                  <a:pt x="1025405" y="-19423"/>
                  <a:pt x="1135297" y="27658"/>
                  <a:pt x="1519332" y="0"/>
                </a:cubicBezTo>
                <a:cubicBezTo>
                  <a:pt x="1903367" y="-27658"/>
                  <a:pt x="1866099" y="-9208"/>
                  <a:pt x="1990625" y="0"/>
                </a:cubicBezTo>
                <a:cubicBezTo>
                  <a:pt x="2115151" y="9208"/>
                  <a:pt x="2249803" y="20769"/>
                  <a:pt x="2461917" y="0"/>
                </a:cubicBezTo>
                <a:cubicBezTo>
                  <a:pt x="2674031" y="-20769"/>
                  <a:pt x="2892622" y="18973"/>
                  <a:pt x="3236182" y="0"/>
                </a:cubicBezTo>
                <a:cubicBezTo>
                  <a:pt x="3579742" y="-18973"/>
                  <a:pt x="3652511" y="-4121"/>
                  <a:pt x="3808465" y="0"/>
                </a:cubicBezTo>
                <a:cubicBezTo>
                  <a:pt x="3964419" y="4121"/>
                  <a:pt x="4381934" y="21006"/>
                  <a:pt x="4683722" y="0"/>
                </a:cubicBezTo>
                <a:cubicBezTo>
                  <a:pt x="4985510" y="-21006"/>
                  <a:pt x="5189231" y="-6826"/>
                  <a:pt x="5558978" y="0"/>
                </a:cubicBezTo>
                <a:cubicBezTo>
                  <a:pt x="5928725" y="6826"/>
                  <a:pt x="6032845" y="-28979"/>
                  <a:pt x="6333244" y="0"/>
                </a:cubicBezTo>
                <a:cubicBezTo>
                  <a:pt x="6633643" y="28979"/>
                  <a:pt x="6592786" y="-4171"/>
                  <a:pt x="6804536" y="0"/>
                </a:cubicBezTo>
                <a:cubicBezTo>
                  <a:pt x="7016286" y="4171"/>
                  <a:pt x="6997657" y="12882"/>
                  <a:pt x="7174837" y="0"/>
                </a:cubicBezTo>
                <a:cubicBezTo>
                  <a:pt x="7352017" y="-12882"/>
                  <a:pt x="7715406" y="30735"/>
                  <a:pt x="8050094" y="0"/>
                </a:cubicBezTo>
                <a:cubicBezTo>
                  <a:pt x="8384782" y="-30735"/>
                  <a:pt x="8479882" y="9759"/>
                  <a:pt x="8723368" y="0"/>
                </a:cubicBezTo>
                <a:cubicBezTo>
                  <a:pt x="8966854" y="-9759"/>
                  <a:pt x="9096292" y="15462"/>
                  <a:pt x="9396642" y="0"/>
                </a:cubicBezTo>
                <a:cubicBezTo>
                  <a:pt x="9696992" y="-15462"/>
                  <a:pt x="9677979" y="7741"/>
                  <a:pt x="9867934" y="0"/>
                </a:cubicBezTo>
                <a:cubicBezTo>
                  <a:pt x="10057889" y="-7741"/>
                  <a:pt x="10640423" y="44404"/>
                  <a:pt x="10844182" y="0"/>
                </a:cubicBezTo>
                <a:cubicBezTo>
                  <a:pt x="11340949" y="19352"/>
                  <a:pt x="11510094" y="307379"/>
                  <a:pt x="11589249" y="745067"/>
                </a:cubicBezTo>
                <a:cubicBezTo>
                  <a:pt x="11606757" y="929596"/>
                  <a:pt x="11603859" y="1156054"/>
                  <a:pt x="11589249" y="1292477"/>
                </a:cubicBezTo>
                <a:cubicBezTo>
                  <a:pt x="11574640" y="1428900"/>
                  <a:pt x="11624016" y="1839390"/>
                  <a:pt x="11589249" y="2018112"/>
                </a:cubicBezTo>
                <a:cubicBezTo>
                  <a:pt x="11554482" y="2196835"/>
                  <a:pt x="11579781" y="2531556"/>
                  <a:pt x="11589249" y="2699192"/>
                </a:cubicBezTo>
                <a:cubicBezTo>
                  <a:pt x="11598717" y="2866828"/>
                  <a:pt x="11590133" y="3004752"/>
                  <a:pt x="11589249" y="3291158"/>
                </a:cubicBezTo>
                <a:cubicBezTo>
                  <a:pt x="11588365" y="3577564"/>
                  <a:pt x="11583968" y="3717228"/>
                  <a:pt x="11589249" y="3838567"/>
                </a:cubicBezTo>
                <a:cubicBezTo>
                  <a:pt x="11594530" y="3959906"/>
                  <a:pt x="11562227" y="4217721"/>
                  <a:pt x="11589249" y="4385977"/>
                </a:cubicBezTo>
                <a:cubicBezTo>
                  <a:pt x="11616272" y="4554233"/>
                  <a:pt x="11605878" y="4930983"/>
                  <a:pt x="11589249" y="5200726"/>
                </a:cubicBezTo>
                <a:cubicBezTo>
                  <a:pt x="11629677" y="5669480"/>
                  <a:pt x="11235333" y="5964408"/>
                  <a:pt x="10844182" y="5945793"/>
                </a:cubicBezTo>
                <a:cubicBezTo>
                  <a:pt x="10655583" y="5969115"/>
                  <a:pt x="10434099" y="5918508"/>
                  <a:pt x="10271899" y="5945793"/>
                </a:cubicBezTo>
                <a:cubicBezTo>
                  <a:pt x="10109699" y="5973078"/>
                  <a:pt x="9912133" y="5922482"/>
                  <a:pt x="9699616" y="5945793"/>
                </a:cubicBezTo>
                <a:cubicBezTo>
                  <a:pt x="9487099" y="5969104"/>
                  <a:pt x="9455076" y="5937145"/>
                  <a:pt x="9329315" y="5945793"/>
                </a:cubicBezTo>
                <a:cubicBezTo>
                  <a:pt x="9203554" y="5954441"/>
                  <a:pt x="9092297" y="5930201"/>
                  <a:pt x="8858023" y="5945793"/>
                </a:cubicBezTo>
                <a:cubicBezTo>
                  <a:pt x="8623749" y="5961385"/>
                  <a:pt x="8550568" y="5954634"/>
                  <a:pt x="8386731" y="5945793"/>
                </a:cubicBezTo>
                <a:cubicBezTo>
                  <a:pt x="8222894" y="5936952"/>
                  <a:pt x="7898479" y="5945942"/>
                  <a:pt x="7612465" y="5945793"/>
                </a:cubicBezTo>
                <a:cubicBezTo>
                  <a:pt x="7326451" y="5945644"/>
                  <a:pt x="7343421" y="5936475"/>
                  <a:pt x="7242164" y="5945793"/>
                </a:cubicBezTo>
                <a:cubicBezTo>
                  <a:pt x="7140907" y="5955111"/>
                  <a:pt x="6872022" y="5947572"/>
                  <a:pt x="6770872" y="5945793"/>
                </a:cubicBezTo>
                <a:cubicBezTo>
                  <a:pt x="6669722" y="5944014"/>
                  <a:pt x="6168765" y="5908546"/>
                  <a:pt x="5895616" y="5945793"/>
                </a:cubicBezTo>
                <a:cubicBezTo>
                  <a:pt x="5622467" y="5983040"/>
                  <a:pt x="5609748" y="5955398"/>
                  <a:pt x="5525315" y="5945793"/>
                </a:cubicBezTo>
                <a:cubicBezTo>
                  <a:pt x="5440882" y="5936188"/>
                  <a:pt x="5292698" y="5936862"/>
                  <a:pt x="5155014" y="5945793"/>
                </a:cubicBezTo>
                <a:cubicBezTo>
                  <a:pt x="5017330" y="5954724"/>
                  <a:pt x="4958827" y="5961218"/>
                  <a:pt x="4784713" y="5945793"/>
                </a:cubicBezTo>
                <a:cubicBezTo>
                  <a:pt x="4610599" y="5930368"/>
                  <a:pt x="4267262" y="5977275"/>
                  <a:pt x="4111439" y="5945793"/>
                </a:cubicBezTo>
                <a:cubicBezTo>
                  <a:pt x="3955616" y="5914311"/>
                  <a:pt x="3733542" y="5965545"/>
                  <a:pt x="3438164" y="5945793"/>
                </a:cubicBezTo>
                <a:cubicBezTo>
                  <a:pt x="3142787" y="5926041"/>
                  <a:pt x="2914238" y="5945708"/>
                  <a:pt x="2764890" y="5945793"/>
                </a:cubicBezTo>
                <a:cubicBezTo>
                  <a:pt x="2615542" y="5945878"/>
                  <a:pt x="2102251" y="5965368"/>
                  <a:pt x="1889633" y="5945793"/>
                </a:cubicBezTo>
                <a:cubicBezTo>
                  <a:pt x="1677015" y="5926218"/>
                  <a:pt x="1052107" y="5995169"/>
                  <a:pt x="745067" y="5945793"/>
                </a:cubicBezTo>
                <a:cubicBezTo>
                  <a:pt x="378373" y="5947766"/>
                  <a:pt x="-10236" y="5629875"/>
                  <a:pt x="0" y="5200726"/>
                </a:cubicBezTo>
                <a:cubicBezTo>
                  <a:pt x="19931" y="4976310"/>
                  <a:pt x="15811" y="4807892"/>
                  <a:pt x="0" y="4653316"/>
                </a:cubicBezTo>
                <a:cubicBezTo>
                  <a:pt x="-15811" y="4498740"/>
                  <a:pt x="-4774" y="4281547"/>
                  <a:pt x="0" y="4061350"/>
                </a:cubicBezTo>
                <a:cubicBezTo>
                  <a:pt x="4774" y="3841153"/>
                  <a:pt x="-21463" y="3685499"/>
                  <a:pt x="0" y="3469384"/>
                </a:cubicBezTo>
                <a:cubicBezTo>
                  <a:pt x="21463" y="3253269"/>
                  <a:pt x="20564" y="3167259"/>
                  <a:pt x="0" y="2966531"/>
                </a:cubicBezTo>
                <a:cubicBezTo>
                  <a:pt x="-20564" y="2765803"/>
                  <a:pt x="-14591" y="2552756"/>
                  <a:pt x="0" y="2374565"/>
                </a:cubicBezTo>
                <a:cubicBezTo>
                  <a:pt x="14591" y="2196374"/>
                  <a:pt x="21708" y="2048262"/>
                  <a:pt x="0" y="1827156"/>
                </a:cubicBezTo>
                <a:cubicBezTo>
                  <a:pt x="-21708" y="1606050"/>
                  <a:pt x="14936" y="1517298"/>
                  <a:pt x="0" y="1324303"/>
                </a:cubicBezTo>
                <a:cubicBezTo>
                  <a:pt x="-14936" y="1131308"/>
                  <a:pt x="-19885" y="1005589"/>
                  <a:pt x="0" y="745067"/>
                </a:cubicBezTo>
                <a:close/>
              </a:path>
            </a:pathLst>
          </a:custGeom>
          <a:solidFill>
            <a:schemeClr val="bg1">
              <a:alpha val="85000"/>
            </a:schemeClr>
          </a:solidFill>
          <a:ln w="38100">
            <a:solidFill>
              <a:srgbClr val="00B05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3200" b="0" i="0" u="none" strike="noStrike" kern="1200" cap="none" spc="0" normalizeH="0" baseline="0" noProof="0">
                <a:ln>
                  <a:noFill/>
                </a:ln>
                <a:solidFill>
                  <a:schemeClr val="tx1"/>
                </a:solidFill>
                <a:effectLst/>
                <a:uLnTx/>
                <a:uFillTx/>
                <a:latin typeface="Calibri" panose="020F0502020204030204"/>
                <a:ea typeface="+mn-ea"/>
                <a:cs typeface="+mn-cs"/>
              </a:rPr>
              <a:t> </a:t>
            </a:r>
            <a:endParaRPr lang="en-US" sz="3200" dirty="0">
              <a:solidFill>
                <a:schemeClr val="tx1"/>
              </a:solidFill>
            </a:endParaRPr>
          </a:p>
        </p:txBody>
      </p:sp>
      <p:sp>
        <p:nvSpPr>
          <p:cNvPr id="4" name="TextBox 3">
            <a:extLst>
              <a:ext uri="{FF2B5EF4-FFF2-40B4-BE49-F238E27FC236}">
                <a16:creationId xmlns:a16="http://schemas.microsoft.com/office/drawing/2014/main" id="{C527D98B-A583-F404-9EFB-825E156BBA6A}"/>
              </a:ext>
            </a:extLst>
          </p:cNvPr>
          <p:cNvSpPr txBox="1"/>
          <p:nvPr/>
        </p:nvSpPr>
        <p:spPr>
          <a:xfrm>
            <a:off x="714911" y="127039"/>
            <a:ext cx="105156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300">
                <a:ln w="57150">
                  <a:solidFill>
                    <a:sysClr val="windowText" lastClr="000000"/>
                  </a:solidFill>
                </a:ln>
                <a:solidFill>
                  <a:srgbClr val="92D050"/>
                </a:solidFill>
                <a:effectLst>
                  <a:glow rad="63500">
                    <a:srgbClr val="FFC000">
                      <a:satMod val="175000"/>
                      <a:alpha val="40000"/>
                    </a:srgbClr>
                  </a:glow>
                </a:effectLst>
                <a:latin typeface="SVN-Poky's" panose="020B0606040200020203" pitchFamily="34" charset="0"/>
              </a:rPr>
              <a:t>Luyện đọc lại</a:t>
            </a:r>
            <a:endParaRPr kumimoji="0" lang="en-US" sz="6600" b="0" i="0" u="none" strike="noStrike" kern="1200" cap="none" spc="300" normalizeH="0" baseline="0" noProof="0" dirty="0">
              <a:ln w="57150">
                <a:solidFill>
                  <a:sysClr val="windowText" lastClr="000000"/>
                </a:solidFill>
              </a:ln>
              <a:solidFill>
                <a:srgbClr val="92D050"/>
              </a:solidFill>
              <a:effectLst>
                <a:glow rad="63500">
                  <a:srgbClr val="FFC000">
                    <a:satMod val="175000"/>
                    <a:alpha val="40000"/>
                  </a:srgbClr>
                </a:glow>
              </a:effectLst>
              <a:uLnTx/>
              <a:uFillTx/>
              <a:latin typeface="SVN-Poky's" panose="020B0606040200020203" pitchFamily="34" charset="0"/>
            </a:endParaRPr>
          </a:p>
        </p:txBody>
      </p:sp>
      <p:sp>
        <p:nvSpPr>
          <p:cNvPr id="5" name="TextBox 4">
            <a:extLst>
              <a:ext uri="{FF2B5EF4-FFF2-40B4-BE49-F238E27FC236}">
                <a16:creationId xmlns:a16="http://schemas.microsoft.com/office/drawing/2014/main" id="{3AF5D907-E3CC-48CB-8B0F-5BD15C581D64}"/>
              </a:ext>
            </a:extLst>
          </p:cNvPr>
          <p:cNvSpPr txBox="1"/>
          <p:nvPr/>
        </p:nvSpPr>
        <p:spPr>
          <a:xfrm>
            <a:off x="717050" y="1362074"/>
            <a:ext cx="10757899" cy="5016758"/>
          </a:xfrm>
          <a:prstGeom prst="rect">
            <a:avLst/>
          </a:prstGeom>
          <a:noFill/>
        </p:spPr>
        <p:txBody>
          <a:bodyPr wrap="square" rtlCol="0">
            <a:spAutoFit/>
          </a:bodyPr>
          <a:lstStyle/>
          <a:p>
            <a:pPr algn="just"/>
            <a:r>
              <a:rPr lang="en-US" sz="3200">
                <a:solidFill>
                  <a:srgbClr val="002060"/>
                </a:solidFill>
              </a:rPr>
              <a:t>	</a:t>
            </a:r>
            <a:r>
              <a:rPr lang="vi-VN" sz="3200">
                <a:solidFill>
                  <a:srgbClr val="002060"/>
                </a:solidFill>
              </a:rPr>
              <a:t>Không chỉ có cối xay gió</a:t>
            </a:r>
            <a:r>
              <a:rPr lang="vi-VN" sz="3200">
                <a:solidFill>
                  <a:srgbClr val="FF0000"/>
                </a:solidFill>
              </a:rPr>
              <a:t>/</a:t>
            </a:r>
            <a:r>
              <a:rPr lang="vi-VN" sz="3200">
                <a:solidFill>
                  <a:srgbClr val="002060"/>
                </a:solidFill>
              </a:rPr>
              <a:t> và những cánh đồng hoa tu líp bạt ngàn,</a:t>
            </a:r>
            <a:r>
              <a:rPr lang="vi-VN" sz="3200">
                <a:solidFill>
                  <a:srgbClr val="FF0000"/>
                </a:solidFill>
              </a:rPr>
              <a:t>/</a:t>
            </a:r>
            <a:r>
              <a:rPr lang="vi-VN" sz="3200">
                <a:solidFill>
                  <a:srgbClr val="002060"/>
                </a:solidFill>
              </a:rPr>
              <a:t> đê biển cũng</a:t>
            </a:r>
            <a:r>
              <a:rPr lang="en-US" sz="3200">
                <a:solidFill>
                  <a:srgbClr val="002060"/>
                </a:solidFill>
              </a:rPr>
              <a:t> </a:t>
            </a:r>
            <a:r>
              <a:rPr lang="vi-VN" sz="3200">
                <a:solidFill>
                  <a:srgbClr val="002060"/>
                </a:solidFill>
              </a:rPr>
              <a:t>được xem</a:t>
            </a:r>
            <a:r>
              <a:rPr lang="vi-VN" sz="3200">
                <a:solidFill>
                  <a:srgbClr val="FF0000"/>
                </a:solidFill>
              </a:rPr>
              <a:t>/</a:t>
            </a:r>
            <a:r>
              <a:rPr lang="vi-VN" sz="3200">
                <a:solidFill>
                  <a:srgbClr val="002060"/>
                </a:solidFill>
              </a:rPr>
              <a:t> là hình ảnh biểu tượng cho tài năng</a:t>
            </a:r>
            <a:r>
              <a:rPr lang="vi-VN" sz="3200">
                <a:solidFill>
                  <a:srgbClr val="FF0000"/>
                </a:solidFill>
              </a:rPr>
              <a:t>/</a:t>
            </a:r>
            <a:r>
              <a:rPr lang="vi-VN" sz="3200">
                <a:solidFill>
                  <a:srgbClr val="002060"/>
                </a:solidFill>
              </a:rPr>
              <a:t> và lòng yêu nước</a:t>
            </a:r>
            <a:r>
              <a:rPr lang="vi-VN" sz="3200">
                <a:solidFill>
                  <a:srgbClr val="FF0000"/>
                </a:solidFill>
              </a:rPr>
              <a:t>/</a:t>
            </a:r>
            <a:r>
              <a:rPr lang="vi-VN" sz="3200">
                <a:solidFill>
                  <a:srgbClr val="002060"/>
                </a:solidFill>
              </a:rPr>
              <a:t> của người Hà Lan.</a:t>
            </a:r>
            <a:r>
              <a:rPr lang="vi-VN" sz="3200">
                <a:solidFill>
                  <a:srgbClr val="FF0000"/>
                </a:solidFill>
              </a:rPr>
              <a:t>//</a:t>
            </a:r>
            <a:r>
              <a:rPr lang="en-US" sz="3200">
                <a:solidFill>
                  <a:srgbClr val="002060"/>
                </a:solidFill>
              </a:rPr>
              <a:t> </a:t>
            </a:r>
            <a:r>
              <a:rPr lang="vi-VN" sz="3200">
                <a:solidFill>
                  <a:srgbClr val="002060"/>
                </a:solidFill>
              </a:rPr>
              <a:t>Là vùng đất thấp,</a:t>
            </a:r>
            <a:r>
              <a:rPr lang="vi-VN" sz="3200">
                <a:solidFill>
                  <a:srgbClr val="FF0000"/>
                </a:solidFill>
              </a:rPr>
              <a:t>/</a:t>
            </a:r>
            <a:r>
              <a:rPr lang="vi-VN" sz="3200">
                <a:solidFill>
                  <a:srgbClr val="002060"/>
                </a:solidFill>
              </a:rPr>
              <a:t> Hà Lan đã nhiều lần trải qua</a:t>
            </a:r>
            <a:r>
              <a:rPr lang="vi-VN" sz="3200">
                <a:solidFill>
                  <a:srgbClr val="FF0000"/>
                </a:solidFill>
              </a:rPr>
              <a:t>/</a:t>
            </a:r>
            <a:r>
              <a:rPr lang="vi-VN" sz="3200">
                <a:solidFill>
                  <a:srgbClr val="002060"/>
                </a:solidFill>
              </a:rPr>
              <a:t> thảm hoạ triều cường.</a:t>
            </a:r>
            <a:r>
              <a:rPr lang="vi-VN" sz="3200">
                <a:solidFill>
                  <a:srgbClr val="FF0000"/>
                </a:solidFill>
              </a:rPr>
              <a:t>//</a:t>
            </a:r>
            <a:r>
              <a:rPr lang="vi-VN" sz="3200">
                <a:solidFill>
                  <a:srgbClr val="002060"/>
                </a:solidFill>
              </a:rPr>
              <a:t> Vì thế, chính</a:t>
            </a:r>
            <a:r>
              <a:rPr lang="en-US" sz="3200">
                <a:solidFill>
                  <a:srgbClr val="002060"/>
                </a:solidFill>
              </a:rPr>
              <a:t> </a:t>
            </a:r>
            <a:r>
              <a:rPr lang="vi-VN" sz="3200">
                <a:solidFill>
                  <a:srgbClr val="002060"/>
                </a:solidFill>
              </a:rPr>
              <a:t>phủ đã xây dựng</a:t>
            </a:r>
            <a:r>
              <a:rPr lang="vi-VN" sz="3200">
                <a:solidFill>
                  <a:srgbClr val="FF0000"/>
                </a:solidFill>
              </a:rPr>
              <a:t>/</a:t>
            </a:r>
            <a:r>
              <a:rPr lang="vi-VN" sz="3200">
                <a:solidFill>
                  <a:srgbClr val="002060"/>
                </a:solidFill>
              </a:rPr>
              <a:t> một con đê giữa biển</a:t>
            </a:r>
            <a:r>
              <a:rPr lang="vi-VN" sz="3200">
                <a:solidFill>
                  <a:srgbClr val="FF0000"/>
                </a:solidFill>
              </a:rPr>
              <a:t>/</a:t>
            </a:r>
            <a:r>
              <a:rPr lang="vi-VN" sz="3200">
                <a:solidFill>
                  <a:srgbClr val="002060"/>
                </a:solidFill>
              </a:rPr>
              <a:t> có chiều dài 32 ki-lô-mét,/ rộng 90 mét,</a:t>
            </a:r>
            <a:r>
              <a:rPr lang="vi-VN" sz="3200">
                <a:solidFill>
                  <a:srgbClr val="FF0000"/>
                </a:solidFill>
              </a:rPr>
              <a:t>/ </a:t>
            </a:r>
            <a:r>
              <a:rPr lang="vi-VN" sz="3200">
                <a:solidFill>
                  <a:srgbClr val="002060"/>
                </a:solidFill>
              </a:rPr>
              <a:t>cao hơn</a:t>
            </a:r>
            <a:r>
              <a:rPr lang="en-US" sz="3200">
                <a:solidFill>
                  <a:srgbClr val="002060"/>
                </a:solidFill>
              </a:rPr>
              <a:t> </a:t>
            </a:r>
            <a:r>
              <a:rPr lang="vi-VN" sz="3200">
                <a:solidFill>
                  <a:srgbClr val="002060"/>
                </a:solidFill>
              </a:rPr>
              <a:t>7 mét</a:t>
            </a:r>
            <a:r>
              <a:rPr lang="vi-VN" sz="3200">
                <a:solidFill>
                  <a:srgbClr val="FF0000"/>
                </a:solidFill>
              </a:rPr>
              <a:t>/</a:t>
            </a:r>
            <a:r>
              <a:rPr lang="vi-VN" sz="3200">
                <a:solidFill>
                  <a:srgbClr val="002060"/>
                </a:solidFill>
              </a:rPr>
              <a:t> so với mực nước biển.</a:t>
            </a:r>
            <a:r>
              <a:rPr lang="vi-VN" sz="3200">
                <a:solidFill>
                  <a:srgbClr val="FF0000"/>
                </a:solidFill>
              </a:rPr>
              <a:t>//</a:t>
            </a:r>
            <a:r>
              <a:rPr lang="vi-VN" sz="3200">
                <a:solidFill>
                  <a:srgbClr val="002060"/>
                </a:solidFill>
              </a:rPr>
              <a:t> Công trình khổng lồ này</a:t>
            </a:r>
            <a:r>
              <a:rPr lang="vi-VN" sz="3200">
                <a:solidFill>
                  <a:srgbClr val="FF0000"/>
                </a:solidFill>
              </a:rPr>
              <a:t>/</a:t>
            </a:r>
            <a:r>
              <a:rPr lang="vi-VN" sz="3200">
                <a:solidFill>
                  <a:srgbClr val="002060"/>
                </a:solidFill>
              </a:rPr>
              <a:t> vừa ngăn được sự tấn công của</a:t>
            </a:r>
            <a:r>
              <a:rPr lang="en-US" sz="3200">
                <a:solidFill>
                  <a:srgbClr val="002060"/>
                </a:solidFill>
              </a:rPr>
              <a:t> </a:t>
            </a:r>
            <a:r>
              <a:rPr lang="vi-VN" sz="3200">
                <a:solidFill>
                  <a:srgbClr val="002060"/>
                </a:solidFill>
              </a:rPr>
              <a:t>nước biển,</a:t>
            </a:r>
            <a:r>
              <a:rPr lang="vi-VN" sz="3200">
                <a:solidFill>
                  <a:srgbClr val="FF0000"/>
                </a:solidFill>
              </a:rPr>
              <a:t>/</a:t>
            </a:r>
            <a:r>
              <a:rPr lang="vi-VN" sz="3200">
                <a:solidFill>
                  <a:srgbClr val="002060"/>
                </a:solidFill>
              </a:rPr>
              <a:t> vừa giúp có thêm đất đai</a:t>
            </a:r>
            <a:r>
              <a:rPr lang="vi-VN" sz="3200">
                <a:solidFill>
                  <a:srgbClr val="FF0000"/>
                </a:solidFill>
              </a:rPr>
              <a:t>/</a:t>
            </a:r>
            <a:r>
              <a:rPr lang="vi-VN" sz="3200">
                <a:solidFill>
                  <a:srgbClr val="002060"/>
                </a:solidFill>
              </a:rPr>
              <a:t> để xây dựng và trồng trọt.</a:t>
            </a:r>
            <a:r>
              <a:rPr lang="vi-VN" sz="3200">
                <a:solidFill>
                  <a:srgbClr val="FF0000"/>
                </a:solidFill>
              </a:rPr>
              <a:t>//</a:t>
            </a:r>
            <a:r>
              <a:rPr lang="vi-VN" sz="3200">
                <a:solidFill>
                  <a:srgbClr val="002060"/>
                </a:solidFill>
              </a:rPr>
              <a:t> Nhờ nó, giao thông</a:t>
            </a:r>
            <a:r>
              <a:rPr lang="en-US" sz="3200">
                <a:solidFill>
                  <a:srgbClr val="002060"/>
                </a:solidFill>
              </a:rPr>
              <a:t> </a:t>
            </a:r>
            <a:r>
              <a:rPr lang="vi-VN" sz="3200">
                <a:solidFill>
                  <a:srgbClr val="002060"/>
                </a:solidFill>
              </a:rPr>
              <a:t>cũng thuận lợi hơn nhiều.</a:t>
            </a:r>
            <a:r>
              <a:rPr lang="vi-VN" sz="3200">
                <a:solidFill>
                  <a:srgbClr val="FF0000"/>
                </a:solidFill>
              </a:rPr>
              <a:t>//</a:t>
            </a:r>
            <a:endParaRPr lang="en-US" sz="3200">
              <a:solidFill>
                <a:srgbClr val="FF0000"/>
              </a:solidFill>
            </a:endParaRPr>
          </a:p>
        </p:txBody>
      </p:sp>
      <p:cxnSp>
        <p:nvCxnSpPr>
          <p:cNvPr id="9" name="Straight Connector 8">
            <a:extLst>
              <a:ext uri="{FF2B5EF4-FFF2-40B4-BE49-F238E27FC236}">
                <a16:creationId xmlns:a16="http://schemas.microsoft.com/office/drawing/2014/main" id="{D7F32659-6883-4EBD-976B-15A8DA46923D}"/>
              </a:ext>
            </a:extLst>
          </p:cNvPr>
          <p:cNvCxnSpPr/>
          <p:nvPr/>
        </p:nvCxnSpPr>
        <p:spPr>
          <a:xfrm>
            <a:off x="4212403" y="1801523"/>
            <a:ext cx="18938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1211280-8951-4AD1-924C-C9473B809B7D}"/>
              </a:ext>
            </a:extLst>
          </p:cNvPr>
          <p:cNvCxnSpPr>
            <a:cxnSpLocks/>
          </p:cNvCxnSpPr>
          <p:nvPr/>
        </p:nvCxnSpPr>
        <p:spPr>
          <a:xfrm>
            <a:off x="10254463" y="1784899"/>
            <a:ext cx="10993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137F553-66A6-45D2-80B6-6E347119BE8A}"/>
              </a:ext>
            </a:extLst>
          </p:cNvPr>
          <p:cNvCxnSpPr>
            <a:cxnSpLocks/>
          </p:cNvCxnSpPr>
          <p:nvPr/>
        </p:nvCxnSpPr>
        <p:spPr>
          <a:xfrm>
            <a:off x="714911" y="2298607"/>
            <a:ext cx="48716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CDE2AE-FCD3-4E78-90CD-436FC86151AC}"/>
              </a:ext>
            </a:extLst>
          </p:cNvPr>
          <p:cNvCxnSpPr>
            <a:cxnSpLocks/>
          </p:cNvCxnSpPr>
          <p:nvPr/>
        </p:nvCxnSpPr>
        <p:spPr>
          <a:xfrm>
            <a:off x="3447837" y="2298607"/>
            <a:ext cx="138101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153E906-BD67-457C-9AC0-070F0B8B5166}"/>
              </a:ext>
            </a:extLst>
          </p:cNvPr>
          <p:cNvCxnSpPr>
            <a:cxnSpLocks/>
          </p:cNvCxnSpPr>
          <p:nvPr/>
        </p:nvCxnSpPr>
        <p:spPr>
          <a:xfrm>
            <a:off x="10595655" y="2308881"/>
            <a:ext cx="7786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6AA8EBD-C490-4AB9-9648-C459240D5383}"/>
              </a:ext>
            </a:extLst>
          </p:cNvPr>
          <p:cNvCxnSpPr>
            <a:cxnSpLocks/>
          </p:cNvCxnSpPr>
          <p:nvPr/>
        </p:nvCxnSpPr>
        <p:spPr>
          <a:xfrm>
            <a:off x="838200" y="2832115"/>
            <a:ext cx="100686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39FF7C0-0F14-4567-B9FD-FFA5336EFE48}"/>
              </a:ext>
            </a:extLst>
          </p:cNvPr>
          <p:cNvCxnSpPr>
            <a:cxnSpLocks/>
          </p:cNvCxnSpPr>
          <p:nvPr/>
        </p:nvCxnSpPr>
        <p:spPr>
          <a:xfrm>
            <a:off x="2944403" y="2801292"/>
            <a:ext cx="15967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D89D960-50E0-4028-822B-BE98574A8142}"/>
              </a:ext>
            </a:extLst>
          </p:cNvPr>
          <p:cNvCxnSpPr>
            <a:cxnSpLocks/>
          </p:cNvCxnSpPr>
          <p:nvPr/>
        </p:nvCxnSpPr>
        <p:spPr>
          <a:xfrm>
            <a:off x="5543765" y="2791019"/>
            <a:ext cx="273720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D08C80E-A12F-4743-A704-191B140C8ECC}"/>
              </a:ext>
            </a:extLst>
          </p:cNvPr>
          <p:cNvCxnSpPr>
            <a:cxnSpLocks/>
          </p:cNvCxnSpPr>
          <p:nvPr/>
        </p:nvCxnSpPr>
        <p:spPr>
          <a:xfrm>
            <a:off x="3742790" y="3273904"/>
            <a:ext cx="148546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6BFA77C-3F58-4D03-8F42-CBA1380EE02A}"/>
              </a:ext>
            </a:extLst>
          </p:cNvPr>
          <p:cNvCxnSpPr>
            <a:cxnSpLocks/>
          </p:cNvCxnSpPr>
          <p:nvPr/>
        </p:nvCxnSpPr>
        <p:spPr>
          <a:xfrm>
            <a:off x="838200" y="3797885"/>
            <a:ext cx="40728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3E40972-5F04-4244-B3CA-BD1DF9FDCB27}"/>
              </a:ext>
            </a:extLst>
          </p:cNvPr>
          <p:cNvCxnSpPr>
            <a:cxnSpLocks/>
          </p:cNvCxnSpPr>
          <p:nvPr/>
        </p:nvCxnSpPr>
        <p:spPr>
          <a:xfrm>
            <a:off x="1619035" y="4260223"/>
            <a:ext cx="31276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ADE8E4B-B3C4-4BB0-A62D-0995E3657EE6}"/>
              </a:ext>
            </a:extLst>
          </p:cNvPr>
          <p:cNvCxnSpPr>
            <a:cxnSpLocks/>
          </p:cNvCxnSpPr>
          <p:nvPr/>
        </p:nvCxnSpPr>
        <p:spPr>
          <a:xfrm>
            <a:off x="7459037" y="4260223"/>
            <a:ext cx="21267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F89215C-2EE7-4E6E-829B-AF21ADF1D517}"/>
              </a:ext>
            </a:extLst>
          </p:cNvPr>
          <p:cNvCxnSpPr>
            <a:cxnSpLocks/>
          </p:cNvCxnSpPr>
          <p:nvPr/>
        </p:nvCxnSpPr>
        <p:spPr>
          <a:xfrm>
            <a:off x="10862567" y="4260223"/>
            <a:ext cx="51178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E373362-6CE5-48AC-809D-E63C9C9B6672}"/>
              </a:ext>
            </a:extLst>
          </p:cNvPr>
          <p:cNvCxnSpPr>
            <a:cxnSpLocks/>
          </p:cNvCxnSpPr>
          <p:nvPr/>
        </p:nvCxnSpPr>
        <p:spPr>
          <a:xfrm>
            <a:off x="827925" y="4743109"/>
            <a:ext cx="6618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3C7A655-993D-4CEE-AAB1-3448CC1F4DEA}"/>
              </a:ext>
            </a:extLst>
          </p:cNvPr>
          <p:cNvCxnSpPr>
            <a:cxnSpLocks/>
          </p:cNvCxnSpPr>
          <p:nvPr/>
        </p:nvCxnSpPr>
        <p:spPr>
          <a:xfrm>
            <a:off x="2650733" y="4753383"/>
            <a:ext cx="18904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E249B12-D46C-4EAF-A2E4-267EF3797F4B}"/>
              </a:ext>
            </a:extLst>
          </p:cNvPr>
          <p:cNvCxnSpPr>
            <a:cxnSpLocks/>
          </p:cNvCxnSpPr>
          <p:nvPr/>
        </p:nvCxnSpPr>
        <p:spPr>
          <a:xfrm>
            <a:off x="782546" y="5256816"/>
            <a:ext cx="15496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6A988EE-A255-46ED-9991-BD37A543F4E8}"/>
              </a:ext>
            </a:extLst>
          </p:cNvPr>
          <p:cNvCxnSpPr>
            <a:cxnSpLocks/>
          </p:cNvCxnSpPr>
          <p:nvPr/>
        </p:nvCxnSpPr>
        <p:spPr>
          <a:xfrm>
            <a:off x="6310041" y="5308186"/>
            <a:ext cx="210449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863B5C7-530B-4BCC-BF95-1CDF076EFD7C}"/>
              </a:ext>
            </a:extLst>
          </p:cNvPr>
          <p:cNvCxnSpPr>
            <a:cxnSpLocks/>
          </p:cNvCxnSpPr>
          <p:nvPr/>
        </p:nvCxnSpPr>
        <p:spPr>
          <a:xfrm>
            <a:off x="3182847" y="5739700"/>
            <a:ext cx="210449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1BAC964-1FF9-49DB-93AB-641E4B20AE33}"/>
              </a:ext>
            </a:extLst>
          </p:cNvPr>
          <p:cNvCxnSpPr>
            <a:cxnSpLocks/>
          </p:cNvCxnSpPr>
          <p:nvPr/>
        </p:nvCxnSpPr>
        <p:spPr>
          <a:xfrm>
            <a:off x="4485524" y="6273957"/>
            <a:ext cx="152271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478414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nodePh="1">
                                      <p:stCondLst>
                                        <p:cond delay="0"/>
                                      </p:stCondLst>
                                      <p:endCondLst>
                                        <p:cond evt="begin" delay="0">
                                          <p:tn val="16"/>
                                        </p:cond>
                                      </p:end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8" dur="500"/>
                                            <p:tgtEl>
                                              <p:spTgt spid="7">
                                                <p:txEl>
                                                  <p:pRg st="0" end="0"/>
                                                </p:txEl>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par>
                                    <p:cTn id="22" presetID="14" presetClass="entr" presetSubtype="1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par>
                                    <p:cTn id="34" presetID="14" presetClass="entr" presetSubtype="1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randombar(horizontal)">
                                          <p:cBhvr>
                                            <p:cTn id="36" dur="500"/>
                                            <p:tgtEl>
                                              <p:spTgt spid="18"/>
                                            </p:tgtEl>
                                          </p:cBhvr>
                                        </p:animEffect>
                                      </p:childTnLst>
                                    </p:cTn>
                                  </p:par>
                                  <p:par>
                                    <p:cTn id="37" presetID="14" presetClass="entr" presetSubtype="1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randombar(horizontal)">
                                          <p:cBhvr>
                                            <p:cTn id="39" dur="500"/>
                                            <p:tgtEl>
                                              <p:spTgt spid="20"/>
                                            </p:tgtEl>
                                          </p:cBhvr>
                                        </p:animEffect>
                                      </p:childTnLst>
                                    </p:cTn>
                                  </p:par>
                                  <p:par>
                                    <p:cTn id="40" presetID="14" presetClass="entr" presetSubtype="1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randombar(horizontal)">
                                          <p:cBhvr>
                                            <p:cTn id="42" dur="500"/>
                                            <p:tgtEl>
                                              <p:spTgt spid="26"/>
                                            </p:tgtEl>
                                          </p:cBhvr>
                                        </p:animEffect>
                                      </p:childTnLst>
                                    </p:cTn>
                                  </p:par>
                                  <p:par>
                                    <p:cTn id="43" presetID="14" presetClass="entr" presetSubtype="1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randombar(horizontal)">
                                          <p:cBhvr>
                                            <p:cTn id="45" dur="500"/>
                                            <p:tgtEl>
                                              <p:spTgt spid="28"/>
                                            </p:tgtEl>
                                          </p:cBhvr>
                                        </p:animEffect>
                                      </p:childTnLst>
                                    </p:cTn>
                                  </p:par>
                                  <p:par>
                                    <p:cTn id="46" presetID="14" presetClass="entr" presetSubtype="10" fill="hold"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randombar(horizontal)">
                                          <p:cBhvr>
                                            <p:cTn id="48" dur="500"/>
                                            <p:tgtEl>
                                              <p:spTgt spid="30"/>
                                            </p:tgtEl>
                                          </p:cBhvr>
                                        </p:animEffect>
                                      </p:childTnLst>
                                    </p:cTn>
                                  </p:par>
                                  <p:par>
                                    <p:cTn id="49" presetID="14" presetClass="entr" presetSubtype="1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randombar(horizontal)">
                                          <p:cBhvr>
                                            <p:cTn id="51" dur="500"/>
                                            <p:tgtEl>
                                              <p:spTgt spid="32"/>
                                            </p:tgtEl>
                                          </p:cBhvr>
                                        </p:animEffect>
                                      </p:childTnLst>
                                    </p:cTn>
                                  </p:par>
                                  <p:par>
                                    <p:cTn id="52" presetID="14" presetClass="entr" presetSubtype="10" fill="hold"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randombar(horizontal)">
                                          <p:cBhvr>
                                            <p:cTn id="54" dur="500"/>
                                            <p:tgtEl>
                                              <p:spTgt spid="34"/>
                                            </p:tgtEl>
                                          </p:cBhvr>
                                        </p:animEffect>
                                      </p:childTnLst>
                                    </p:cTn>
                                  </p:par>
                                  <p:par>
                                    <p:cTn id="55" presetID="14" presetClass="entr" presetSubtype="10" fill="hold"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randombar(horizontal)">
                                          <p:cBhvr>
                                            <p:cTn id="57" dur="500"/>
                                            <p:tgtEl>
                                              <p:spTgt spid="36"/>
                                            </p:tgtEl>
                                          </p:cBhvr>
                                        </p:animEffect>
                                      </p:childTnLst>
                                    </p:cTn>
                                  </p:par>
                                  <p:par>
                                    <p:cTn id="58" presetID="14" presetClass="entr" presetSubtype="10" fill="hold"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randombar(horizontal)">
                                          <p:cBhvr>
                                            <p:cTn id="60" dur="500"/>
                                            <p:tgtEl>
                                              <p:spTgt spid="38"/>
                                            </p:tgtEl>
                                          </p:cBhvr>
                                        </p:animEffect>
                                      </p:childTnLst>
                                    </p:cTn>
                                  </p:par>
                                  <p:par>
                                    <p:cTn id="61" presetID="14" presetClass="entr" presetSubtype="1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randombar(horizontal)">
                                          <p:cBhvr>
                                            <p:cTn id="63" dur="500"/>
                                            <p:tgtEl>
                                              <p:spTgt spid="41"/>
                                            </p:tgtEl>
                                          </p:cBhvr>
                                        </p:animEffect>
                                      </p:childTnLst>
                                    </p:cTn>
                                  </p:par>
                                  <p:par>
                                    <p:cTn id="64" presetID="14" presetClass="entr" presetSubtype="10" fill="hold" nodeType="with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randombar(horizontal)">
                                          <p:cBhvr>
                                            <p:cTn id="66" dur="500"/>
                                            <p:tgtEl>
                                              <p:spTgt spid="43"/>
                                            </p:tgtEl>
                                          </p:cBhvr>
                                        </p:animEffect>
                                      </p:childTnLst>
                                    </p:cTn>
                                  </p:par>
                                  <p:par>
                                    <p:cTn id="67" presetID="14" presetClass="entr" presetSubtype="10" fill="hold" nodeType="with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randombar(horizontal)">
                                          <p:cBhvr>
                                            <p:cTn id="69" dur="500"/>
                                            <p:tgtEl>
                                              <p:spTgt spid="45"/>
                                            </p:tgtEl>
                                          </p:cBhvr>
                                        </p:animEffect>
                                      </p:childTnLst>
                                    </p:cTn>
                                  </p:par>
                                  <p:par>
                                    <p:cTn id="70" presetID="14" presetClass="entr" presetSubtype="10" fill="hold" nodeType="with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randombar(horizontal)">
                                          <p:cBhvr>
                                            <p:cTn id="72" dur="500"/>
                                            <p:tgtEl>
                                              <p:spTgt spid="48"/>
                                            </p:tgtEl>
                                          </p:cBhvr>
                                        </p:animEffect>
                                      </p:childTnLst>
                                    </p:cTn>
                                  </p:par>
                                  <p:par>
                                    <p:cTn id="73" presetID="14" presetClass="entr" presetSubtype="10" fill="hold" nodeType="with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randombar(horizontal)">
                                          <p:cBhvr>
                                            <p:cTn id="75" dur="500"/>
                                            <p:tgtEl>
                                              <p:spTgt spid="50"/>
                                            </p:tgtEl>
                                          </p:cBhvr>
                                        </p:animEffect>
                                      </p:childTnLst>
                                    </p:cTn>
                                  </p:par>
                                  <p:par>
                                    <p:cTn id="76" presetID="14" presetClass="entr" presetSubtype="10" fill="hold" nodeType="withEffect">
                                      <p:stCondLst>
                                        <p:cond delay="0"/>
                                      </p:stCondLst>
                                      <p:childTnLst>
                                        <p:set>
                                          <p:cBhvr>
                                            <p:cTn id="77" dur="1" fill="hold">
                                              <p:stCondLst>
                                                <p:cond delay="0"/>
                                              </p:stCondLst>
                                            </p:cTn>
                                            <p:tgtEl>
                                              <p:spTgt spid="51"/>
                                            </p:tgtEl>
                                            <p:attrNameLst>
                                              <p:attrName>style.visibility</p:attrName>
                                            </p:attrNameLst>
                                          </p:cBhvr>
                                          <p:to>
                                            <p:strVal val="visible"/>
                                          </p:to>
                                        </p:set>
                                        <p:animEffect transition="in" filter="randombar(horizontal)">
                                          <p:cBhvr>
                                            <p:cTn id="7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3" grpId="0" animBg="1"/>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nodePh="1">
                                      <p:stCondLst>
                                        <p:cond delay="0"/>
                                      </p:stCondLst>
                                      <p:endCondLst>
                                        <p:cond evt="begin" delay="0">
                                          <p:tn val="16"/>
                                        </p:cond>
                                      </p:end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8" dur="500"/>
                                            <p:tgtEl>
                                              <p:spTgt spid="7">
                                                <p:txEl>
                                                  <p:pRg st="0" end="0"/>
                                                </p:txEl>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par>
                                    <p:cTn id="22" presetID="14" presetClass="entr" presetSubtype="1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par>
                                    <p:cTn id="34" presetID="14" presetClass="entr" presetSubtype="1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randombar(horizontal)">
                                          <p:cBhvr>
                                            <p:cTn id="36" dur="500"/>
                                            <p:tgtEl>
                                              <p:spTgt spid="18"/>
                                            </p:tgtEl>
                                          </p:cBhvr>
                                        </p:animEffect>
                                      </p:childTnLst>
                                    </p:cTn>
                                  </p:par>
                                  <p:par>
                                    <p:cTn id="37" presetID="14" presetClass="entr" presetSubtype="1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randombar(horizontal)">
                                          <p:cBhvr>
                                            <p:cTn id="39" dur="500"/>
                                            <p:tgtEl>
                                              <p:spTgt spid="20"/>
                                            </p:tgtEl>
                                          </p:cBhvr>
                                        </p:animEffect>
                                      </p:childTnLst>
                                    </p:cTn>
                                  </p:par>
                                  <p:par>
                                    <p:cTn id="40" presetID="14" presetClass="entr" presetSubtype="1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randombar(horizontal)">
                                          <p:cBhvr>
                                            <p:cTn id="42" dur="500"/>
                                            <p:tgtEl>
                                              <p:spTgt spid="26"/>
                                            </p:tgtEl>
                                          </p:cBhvr>
                                        </p:animEffect>
                                      </p:childTnLst>
                                    </p:cTn>
                                  </p:par>
                                  <p:par>
                                    <p:cTn id="43" presetID="14" presetClass="entr" presetSubtype="1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randombar(horizontal)">
                                          <p:cBhvr>
                                            <p:cTn id="45" dur="500"/>
                                            <p:tgtEl>
                                              <p:spTgt spid="28"/>
                                            </p:tgtEl>
                                          </p:cBhvr>
                                        </p:animEffect>
                                      </p:childTnLst>
                                    </p:cTn>
                                  </p:par>
                                  <p:par>
                                    <p:cTn id="46" presetID="14" presetClass="entr" presetSubtype="10" fill="hold"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randombar(horizontal)">
                                          <p:cBhvr>
                                            <p:cTn id="48" dur="500"/>
                                            <p:tgtEl>
                                              <p:spTgt spid="30"/>
                                            </p:tgtEl>
                                          </p:cBhvr>
                                        </p:animEffect>
                                      </p:childTnLst>
                                    </p:cTn>
                                  </p:par>
                                  <p:par>
                                    <p:cTn id="49" presetID="14" presetClass="entr" presetSubtype="1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randombar(horizontal)">
                                          <p:cBhvr>
                                            <p:cTn id="51" dur="500"/>
                                            <p:tgtEl>
                                              <p:spTgt spid="32"/>
                                            </p:tgtEl>
                                          </p:cBhvr>
                                        </p:animEffect>
                                      </p:childTnLst>
                                    </p:cTn>
                                  </p:par>
                                  <p:par>
                                    <p:cTn id="52" presetID="14" presetClass="entr" presetSubtype="10" fill="hold"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randombar(horizontal)">
                                          <p:cBhvr>
                                            <p:cTn id="54" dur="500"/>
                                            <p:tgtEl>
                                              <p:spTgt spid="34"/>
                                            </p:tgtEl>
                                          </p:cBhvr>
                                        </p:animEffect>
                                      </p:childTnLst>
                                    </p:cTn>
                                  </p:par>
                                  <p:par>
                                    <p:cTn id="55" presetID="14" presetClass="entr" presetSubtype="10" fill="hold"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randombar(horizontal)">
                                          <p:cBhvr>
                                            <p:cTn id="57" dur="500"/>
                                            <p:tgtEl>
                                              <p:spTgt spid="36"/>
                                            </p:tgtEl>
                                          </p:cBhvr>
                                        </p:animEffect>
                                      </p:childTnLst>
                                    </p:cTn>
                                  </p:par>
                                  <p:par>
                                    <p:cTn id="58" presetID="14" presetClass="entr" presetSubtype="10" fill="hold"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randombar(horizontal)">
                                          <p:cBhvr>
                                            <p:cTn id="60" dur="500"/>
                                            <p:tgtEl>
                                              <p:spTgt spid="38"/>
                                            </p:tgtEl>
                                          </p:cBhvr>
                                        </p:animEffect>
                                      </p:childTnLst>
                                    </p:cTn>
                                  </p:par>
                                  <p:par>
                                    <p:cTn id="61" presetID="14" presetClass="entr" presetSubtype="1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randombar(horizontal)">
                                          <p:cBhvr>
                                            <p:cTn id="63" dur="500"/>
                                            <p:tgtEl>
                                              <p:spTgt spid="41"/>
                                            </p:tgtEl>
                                          </p:cBhvr>
                                        </p:animEffect>
                                      </p:childTnLst>
                                    </p:cTn>
                                  </p:par>
                                  <p:par>
                                    <p:cTn id="64" presetID="14" presetClass="entr" presetSubtype="10" fill="hold" nodeType="with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randombar(horizontal)">
                                          <p:cBhvr>
                                            <p:cTn id="66" dur="500"/>
                                            <p:tgtEl>
                                              <p:spTgt spid="43"/>
                                            </p:tgtEl>
                                          </p:cBhvr>
                                        </p:animEffect>
                                      </p:childTnLst>
                                    </p:cTn>
                                  </p:par>
                                  <p:par>
                                    <p:cTn id="67" presetID="14" presetClass="entr" presetSubtype="10" fill="hold" nodeType="with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randombar(horizontal)">
                                          <p:cBhvr>
                                            <p:cTn id="69" dur="500"/>
                                            <p:tgtEl>
                                              <p:spTgt spid="45"/>
                                            </p:tgtEl>
                                          </p:cBhvr>
                                        </p:animEffect>
                                      </p:childTnLst>
                                    </p:cTn>
                                  </p:par>
                                  <p:par>
                                    <p:cTn id="70" presetID="14" presetClass="entr" presetSubtype="10" fill="hold" nodeType="with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randombar(horizontal)">
                                          <p:cBhvr>
                                            <p:cTn id="72" dur="500"/>
                                            <p:tgtEl>
                                              <p:spTgt spid="48"/>
                                            </p:tgtEl>
                                          </p:cBhvr>
                                        </p:animEffect>
                                      </p:childTnLst>
                                    </p:cTn>
                                  </p:par>
                                  <p:par>
                                    <p:cTn id="73" presetID="14" presetClass="entr" presetSubtype="10" fill="hold" nodeType="with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randombar(horizontal)">
                                          <p:cBhvr>
                                            <p:cTn id="75" dur="500"/>
                                            <p:tgtEl>
                                              <p:spTgt spid="50"/>
                                            </p:tgtEl>
                                          </p:cBhvr>
                                        </p:animEffect>
                                      </p:childTnLst>
                                    </p:cTn>
                                  </p:par>
                                  <p:par>
                                    <p:cTn id="76" presetID="14" presetClass="entr" presetSubtype="10" fill="hold" nodeType="withEffect">
                                      <p:stCondLst>
                                        <p:cond delay="0"/>
                                      </p:stCondLst>
                                      <p:childTnLst>
                                        <p:set>
                                          <p:cBhvr>
                                            <p:cTn id="77" dur="1" fill="hold">
                                              <p:stCondLst>
                                                <p:cond delay="0"/>
                                              </p:stCondLst>
                                            </p:cTn>
                                            <p:tgtEl>
                                              <p:spTgt spid="51"/>
                                            </p:tgtEl>
                                            <p:attrNameLst>
                                              <p:attrName>style.visibility</p:attrName>
                                            </p:attrNameLst>
                                          </p:cBhvr>
                                          <p:to>
                                            <p:strVal val="visible"/>
                                          </p:to>
                                        </p:set>
                                        <p:animEffect transition="in" filter="randombar(horizontal)">
                                          <p:cBhvr>
                                            <p:cTn id="7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3" grpId="0" animBg="1"/>
          <p:bldP spid="4" grpId="0"/>
          <p:bldP spid="5" grpId="0"/>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3" name="Picture 6">
            <a:extLst>
              <a:ext uri="{FF2B5EF4-FFF2-40B4-BE49-F238E27FC236}">
                <a16:creationId xmlns:a16="http://schemas.microsoft.com/office/drawing/2014/main" id="{C742B2BB-34FE-C9FA-975C-BBFF1F78EA8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96059" y="222505"/>
            <a:ext cx="8772938" cy="1692632"/>
          </a:xfrm>
          <a:prstGeom prst="rect">
            <a:avLst/>
          </a:prstGeom>
        </p:spPr>
      </p:pic>
      <p:sp>
        <p:nvSpPr>
          <p:cNvPr id="4" name="TextBox 3">
            <a:extLst>
              <a:ext uri="{FF2B5EF4-FFF2-40B4-BE49-F238E27FC236}">
                <a16:creationId xmlns:a16="http://schemas.microsoft.com/office/drawing/2014/main" id="{8F8AE6FF-7B83-3F21-F370-8CB521FA05FB}"/>
              </a:ext>
            </a:extLst>
          </p:cNvPr>
          <p:cNvSpPr txBox="1"/>
          <p:nvPr/>
        </p:nvSpPr>
        <p:spPr>
          <a:xfrm>
            <a:off x="2471227" y="484343"/>
            <a:ext cx="787945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28575">
                  <a:solidFill>
                    <a:prstClr val="black"/>
                  </a:solidFill>
                </a:ln>
                <a:solidFill>
                  <a:prstClr val="white"/>
                </a:solidFill>
                <a:effectLst/>
                <a:uLnTx/>
                <a:uFillTx/>
                <a:latin typeface="UTM Cookies" panose="02040603050506020204" pitchFamily="18" charset="0"/>
                <a:ea typeface="+mn-ea"/>
                <a:cs typeface="+mn-cs"/>
              </a:rPr>
              <a:t>LUYỆN ĐỌC TRONG NHÓM</a:t>
            </a:r>
          </a:p>
        </p:txBody>
      </p:sp>
      <p:pic>
        <p:nvPicPr>
          <p:cNvPr id="40" name="Graphic 39">
            <a:extLst>
              <a:ext uri="{FF2B5EF4-FFF2-40B4-BE49-F238E27FC236}">
                <a16:creationId xmlns:a16="http://schemas.microsoft.com/office/drawing/2014/main" id="{632B3925-8DF2-E6B1-413E-306848455C6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19881" y="1727046"/>
            <a:ext cx="2073404" cy="2157299"/>
          </a:xfrm>
          <a:prstGeom prst="rect">
            <a:avLst/>
          </a:prstGeom>
        </p:spPr>
      </p:pic>
      <p:grpSp>
        <p:nvGrpSpPr>
          <p:cNvPr id="2" name="Group 1">
            <a:extLst>
              <a:ext uri="{FF2B5EF4-FFF2-40B4-BE49-F238E27FC236}">
                <a16:creationId xmlns:a16="http://schemas.microsoft.com/office/drawing/2014/main" id="{33D1269C-AD96-EC80-78D3-BDA975170F0B}"/>
              </a:ext>
            </a:extLst>
          </p:cNvPr>
          <p:cNvGrpSpPr/>
          <p:nvPr/>
        </p:nvGrpSpPr>
        <p:grpSpPr>
          <a:xfrm>
            <a:off x="505702" y="1858589"/>
            <a:ext cx="5432196" cy="2287081"/>
            <a:chOff x="2975205" y="1255651"/>
            <a:chExt cx="5432196" cy="2287081"/>
          </a:xfrm>
        </p:grpSpPr>
        <p:sp>
          <p:nvSpPr>
            <p:cNvPr id="22" name="Rectangle: Rounded Corners 21">
              <a:extLst>
                <a:ext uri="{FF2B5EF4-FFF2-40B4-BE49-F238E27FC236}">
                  <a16:creationId xmlns:a16="http://schemas.microsoft.com/office/drawing/2014/main" id="{A85A89EF-49E5-B856-D692-B6E4FA449CEC}"/>
                </a:ext>
              </a:extLst>
            </p:cNvPr>
            <p:cNvSpPr/>
            <p:nvPr/>
          </p:nvSpPr>
          <p:spPr>
            <a:xfrm>
              <a:off x="2975205" y="1724298"/>
              <a:ext cx="5432196" cy="1818434"/>
            </a:xfrm>
            <a:custGeom>
              <a:avLst/>
              <a:gdLst>
                <a:gd name="connsiteX0" fmla="*/ 0 w 5432196"/>
                <a:gd name="connsiteY0" fmla="*/ 366815 h 1818434"/>
                <a:gd name="connsiteX1" fmla="*/ 366815 w 5432196"/>
                <a:gd name="connsiteY1" fmla="*/ 0 h 1818434"/>
                <a:gd name="connsiteX2" fmla="*/ 991053 w 5432196"/>
                <a:gd name="connsiteY2" fmla="*/ 0 h 1818434"/>
                <a:gd name="connsiteX3" fmla="*/ 1615291 w 5432196"/>
                <a:gd name="connsiteY3" fmla="*/ 0 h 1818434"/>
                <a:gd name="connsiteX4" fmla="*/ 2145558 w 5432196"/>
                <a:gd name="connsiteY4" fmla="*/ 0 h 1818434"/>
                <a:gd name="connsiteX5" fmla="*/ 2722810 w 5432196"/>
                <a:gd name="connsiteY5" fmla="*/ 0 h 1818434"/>
                <a:gd name="connsiteX6" fmla="*/ 3300063 w 5432196"/>
                <a:gd name="connsiteY6" fmla="*/ 0 h 1818434"/>
                <a:gd name="connsiteX7" fmla="*/ 4018272 w 5432196"/>
                <a:gd name="connsiteY7" fmla="*/ 0 h 1818434"/>
                <a:gd name="connsiteX8" fmla="*/ 5065381 w 5432196"/>
                <a:gd name="connsiteY8" fmla="*/ 0 h 1818434"/>
                <a:gd name="connsiteX9" fmla="*/ 5432196 w 5432196"/>
                <a:gd name="connsiteY9" fmla="*/ 366815 h 1818434"/>
                <a:gd name="connsiteX10" fmla="*/ 5432196 w 5432196"/>
                <a:gd name="connsiteY10" fmla="*/ 898369 h 1818434"/>
                <a:gd name="connsiteX11" fmla="*/ 5432196 w 5432196"/>
                <a:gd name="connsiteY11" fmla="*/ 1451619 h 1818434"/>
                <a:gd name="connsiteX12" fmla="*/ 5065381 w 5432196"/>
                <a:gd name="connsiteY12" fmla="*/ 1818434 h 1818434"/>
                <a:gd name="connsiteX13" fmla="*/ 4347172 w 5432196"/>
                <a:gd name="connsiteY13" fmla="*/ 1818434 h 1818434"/>
                <a:gd name="connsiteX14" fmla="*/ 3675948 w 5432196"/>
                <a:gd name="connsiteY14" fmla="*/ 1818434 h 1818434"/>
                <a:gd name="connsiteX15" fmla="*/ 2910753 w 5432196"/>
                <a:gd name="connsiteY15" fmla="*/ 1818434 h 1818434"/>
                <a:gd name="connsiteX16" fmla="*/ 2239529 w 5432196"/>
                <a:gd name="connsiteY16" fmla="*/ 1818434 h 1818434"/>
                <a:gd name="connsiteX17" fmla="*/ 1568305 w 5432196"/>
                <a:gd name="connsiteY17" fmla="*/ 1818434 h 1818434"/>
                <a:gd name="connsiteX18" fmla="*/ 366815 w 5432196"/>
                <a:gd name="connsiteY18" fmla="*/ 1818434 h 1818434"/>
                <a:gd name="connsiteX19" fmla="*/ 0 w 5432196"/>
                <a:gd name="connsiteY19" fmla="*/ 1451619 h 1818434"/>
                <a:gd name="connsiteX20" fmla="*/ 0 w 5432196"/>
                <a:gd name="connsiteY20" fmla="*/ 920065 h 1818434"/>
                <a:gd name="connsiteX21" fmla="*/ 0 w 5432196"/>
                <a:gd name="connsiteY21"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32196" h="1818434" fill="none" extrusionOk="0">
                  <a:moveTo>
                    <a:pt x="0" y="366815"/>
                  </a:moveTo>
                  <a:cubicBezTo>
                    <a:pt x="23168" y="197046"/>
                    <a:pt x="157282" y="6359"/>
                    <a:pt x="366815" y="0"/>
                  </a:cubicBezTo>
                  <a:cubicBezTo>
                    <a:pt x="634020" y="-14910"/>
                    <a:pt x="855985" y="26119"/>
                    <a:pt x="991053" y="0"/>
                  </a:cubicBezTo>
                  <a:cubicBezTo>
                    <a:pt x="1126121" y="-26119"/>
                    <a:pt x="1321016" y="25330"/>
                    <a:pt x="1615291" y="0"/>
                  </a:cubicBezTo>
                  <a:cubicBezTo>
                    <a:pt x="1909566" y="-25330"/>
                    <a:pt x="1947361" y="-3192"/>
                    <a:pt x="2145558" y="0"/>
                  </a:cubicBezTo>
                  <a:cubicBezTo>
                    <a:pt x="2343755" y="3192"/>
                    <a:pt x="2490458" y="-9166"/>
                    <a:pt x="2722810" y="0"/>
                  </a:cubicBezTo>
                  <a:cubicBezTo>
                    <a:pt x="2955162" y="9166"/>
                    <a:pt x="3053876" y="-9627"/>
                    <a:pt x="3300063" y="0"/>
                  </a:cubicBezTo>
                  <a:cubicBezTo>
                    <a:pt x="3546250" y="9627"/>
                    <a:pt x="3767208" y="-20614"/>
                    <a:pt x="4018272" y="0"/>
                  </a:cubicBezTo>
                  <a:cubicBezTo>
                    <a:pt x="4269336" y="20614"/>
                    <a:pt x="4817351" y="46946"/>
                    <a:pt x="5065381" y="0"/>
                  </a:cubicBezTo>
                  <a:cubicBezTo>
                    <a:pt x="5317450" y="-4066"/>
                    <a:pt x="5429564" y="159122"/>
                    <a:pt x="5432196" y="366815"/>
                  </a:cubicBezTo>
                  <a:cubicBezTo>
                    <a:pt x="5449474" y="486221"/>
                    <a:pt x="5455439" y="669709"/>
                    <a:pt x="5432196" y="898369"/>
                  </a:cubicBezTo>
                  <a:cubicBezTo>
                    <a:pt x="5408953" y="1127029"/>
                    <a:pt x="5446538" y="1240988"/>
                    <a:pt x="5432196" y="1451619"/>
                  </a:cubicBezTo>
                  <a:cubicBezTo>
                    <a:pt x="5466981" y="1654502"/>
                    <a:pt x="5290985" y="1859032"/>
                    <a:pt x="5065381" y="1818434"/>
                  </a:cubicBezTo>
                  <a:cubicBezTo>
                    <a:pt x="4805524" y="1796453"/>
                    <a:pt x="4513732" y="1850917"/>
                    <a:pt x="4347172" y="1818434"/>
                  </a:cubicBezTo>
                  <a:cubicBezTo>
                    <a:pt x="4180612" y="1785951"/>
                    <a:pt x="3912815" y="1807785"/>
                    <a:pt x="3675948" y="1818434"/>
                  </a:cubicBezTo>
                  <a:cubicBezTo>
                    <a:pt x="3439081" y="1829083"/>
                    <a:pt x="3243344" y="1792656"/>
                    <a:pt x="2910753" y="1818434"/>
                  </a:cubicBezTo>
                  <a:cubicBezTo>
                    <a:pt x="2578163" y="1844212"/>
                    <a:pt x="2473268" y="1834076"/>
                    <a:pt x="2239529" y="1818434"/>
                  </a:cubicBezTo>
                  <a:cubicBezTo>
                    <a:pt x="2005790" y="1802792"/>
                    <a:pt x="1773298" y="1844065"/>
                    <a:pt x="1568305" y="1818434"/>
                  </a:cubicBezTo>
                  <a:cubicBezTo>
                    <a:pt x="1363312" y="1792803"/>
                    <a:pt x="691529" y="1834840"/>
                    <a:pt x="366815" y="1818434"/>
                  </a:cubicBezTo>
                  <a:cubicBezTo>
                    <a:pt x="162010" y="1844423"/>
                    <a:pt x="-484" y="1648647"/>
                    <a:pt x="0" y="1451619"/>
                  </a:cubicBezTo>
                  <a:cubicBezTo>
                    <a:pt x="-22837" y="1249773"/>
                    <a:pt x="-7323" y="1110313"/>
                    <a:pt x="0" y="920065"/>
                  </a:cubicBezTo>
                  <a:cubicBezTo>
                    <a:pt x="7323" y="729817"/>
                    <a:pt x="-26289" y="514113"/>
                    <a:pt x="0" y="366815"/>
                  </a:cubicBezTo>
                  <a:close/>
                </a:path>
                <a:path w="5432196" h="1818434" stroke="0" extrusionOk="0">
                  <a:moveTo>
                    <a:pt x="0" y="366815"/>
                  </a:moveTo>
                  <a:cubicBezTo>
                    <a:pt x="1303" y="204071"/>
                    <a:pt x="184267" y="35807"/>
                    <a:pt x="366815" y="0"/>
                  </a:cubicBezTo>
                  <a:cubicBezTo>
                    <a:pt x="631420" y="19239"/>
                    <a:pt x="898301" y="-18915"/>
                    <a:pt x="1085024" y="0"/>
                  </a:cubicBezTo>
                  <a:cubicBezTo>
                    <a:pt x="1271747" y="18915"/>
                    <a:pt x="1410160" y="13625"/>
                    <a:pt x="1662277" y="0"/>
                  </a:cubicBezTo>
                  <a:cubicBezTo>
                    <a:pt x="1914394" y="-13625"/>
                    <a:pt x="2112422" y="11403"/>
                    <a:pt x="2239529" y="0"/>
                  </a:cubicBezTo>
                  <a:cubicBezTo>
                    <a:pt x="2366636" y="-11403"/>
                    <a:pt x="2700957" y="19379"/>
                    <a:pt x="2957739" y="0"/>
                  </a:cubicBezTo>
                  <a:cubicBezTo>
                    <a:pt x="3214521" y="-19379"/>
                    <a:pt x="3454102" y="-7522"/>
                    <a:pt x="3581977" y="0"/>
                  </a:cubicBezTo>
                  <a:cubicBezTo>
                    <a:pt x="3709852" y="7522"/>
                    <a:pt x="3994613" y="12849"/>
                    <a:pt x="4347172" y="0"/>
                  </a:cubicBezTo>
                  <a:cubicBezTo>
                    <a:pt x="4699731" y="-12849"/>
                    <a:pt x="4850471" y="10384"/>
                    <a:pt x="5065381" y="0"/>
                  </a:cubicBezTo>
                  <a:cubicBezTo>
                    <a:pt x="5224301" y="22984"/>
                    <a:pt x="5441927" y="153457"/>
                    <a:pt x="5432196" y="366815"/>
                  </a:cubicBezTo>
                  <a:cubicBezTo>
                    <a:pt x="5417417" y="618250"/>
                    <a:pt x="5452233" y="668129"/>
                    <a:pt x="5432196" y="887521"/>
                  </a:cubicBezTo>
                  <a:cubicBezTo>
                    <a:pt x="5412159" y="1106913"/>
                    <a:pt x="5408705" y="1238100"/>
                    <a:pt x="5432196" y="1451619"/>
                  </a:cubicBezTo>
                  <a:cubicBezTo>
                    <a:pt x="5443392" y="1659716"/>
                    <a:pt x="5262038" y="1781278"/>
                    <a:pt x="5065381" y="1818434"/>
                  </a:cubicBezTo>
                  <a:cubicBezTo>
                    <a:pt x="4936643" y="1827501"/>
                    <a:pt x="4748278" y="1821536"/>
                    <a:pt x="4488129" y="1818434"/>
                  </a:cubicBezTo>
                  <a:cubicBezTo>
                    <a:pt x="4227980" y="1815332"/>
                    <a:pt x="3931352" y="1790229"/>
                    <a:pt x="3769919" y="1818434"/>
                  </a:cubicBezTo>
                  <a:cubicBezTo>
                    <a:pt x="3608486" y="1846640"/>
                    <a:pt x="3379899" y="1837165"/>
                    <a:pt x="3004724" y="1818434"/>
                  </a:cubicBezTo>
                  <a:cubicBezTo>
                    <a:pt x="2629549" y="1799703"/>
                    <a:pt x="2611194" y="1791865"/>
                    <a:pt x="2380486" y="1818434"/>
                  </a:cubicBezTo>
                  <a:cubicBezTo>
                    <a:pt x="2149778" y="1845003"/>
                    <a:pt x="2030938" y="1789146"/>
                    <a:pt x="1756248" y="1818434"/>
                  </a:cubicBezTo>
                  <a:cubicBezTo>
                    <a:pt x="1481558" y="1847722"/>
                    <a:pt x="1366010" y="1785585"/>
                    <a:pt x="991053" y="1818434"/>
                  </a:cubicBezTo>
                  <a:cubicBezTo>
                    <a:pt x="616097" y="1851283"/>
                    <a:pt x="535799" y="1828397"/>
                    <a:pt x="366815" y="1818434"/>
                  </a:cubicBezTo>
                  <a:cubicBezTo>
                    <a:pt x="176467" y="1815106"/>
                    <a:pt x="15649" y="1662172"/>
                    <a:pt x="0" y="1451619"/>
                  </a:cubicBezTo>
                  <a:cubicBezTo>
                    <a:pt x="-25157" y="1203821"/>
                    <a:pt x="22010" y="1108374"/>
                    <a:pt x="0" y="930913"/>
                  </a:cubicBezTo>
                  <a:cubicBezTo>
                    <a:pt x="-22010" y="753452"/>
                    <a:pt x="-24418" y="565536"/>
                    <a:pt x="0" y="36681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UTM Duepuntozero" panose="02040603050506020204" pitchFamily="18" charset="0"/>
                </a:rPr>
                <a:t>Phân</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công</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đọc</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phân</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vai</a:t>
              </a:r>
              <a:r>
                <a:rPr lang="en-US" sz="3600" b="0" i="0" dirty="0">
                  <a:solidFill>
                    <a:srgbClr val="000000"/>
                  </a:solidFill>
                  <a:effectLst/>
                  <a:latin typeface="UTM Duepuntozero" panose="02040603050506020204" pitchFamily="18" charset="0"/>
                </a:rPr>
                <a:t>.</a:t>
              </a:r>
            </a:p>
            <a:p>
              <a:pPr marL="568325" algn="just">
                <a:lnSpc>
                  <a:spcPct val="120000"/>
                </a:lnSpc>
              </a:pPr>
              <a:r>
                <a:rPr lang="en-US" sz="3600" b="0" i="0" dirty="0" err="1">
                  <a:solidFill>
                    <a:srgbClr val="000000"/>
                  </a:solidFill>
                  <a:effectLst/>
                  <a:latin typeface="UTM Duepuntozero" panose="02040603050506020204" pitchFamily="18" charset="0"/>
                </a:rPr>
                <a:t>Tất</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cả</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thành</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viên</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đều</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đọc</a:t>
              </a:r>
              <a:r>
                <a:rPr lang="en-US" sz="3600" b="0" i="0" dirty="0">
                  <a:solidFill>
                    <a:srgbClr val="000000"/>
                  </a:solidFill>
                  <a:effectLst/>
                  <a:latin typeface="UTM Duepuntozero" panose="02040603050506020204" pitchFamily="18" charset="0"/>
                </a:rPr>
                <a:t>.</a:t>
              </a:r>
            </a:p>
          </p:txBody>
        </p:sp>
        <p:sp>
          <p:nvSpPr>
            <p:cNvPr id="23" name="Rectangle: Rounded Corners 22">
              <a:extLst>
                <a:ext uri="{FF2B5EF4-FFF2-40B4-BE49-F238E27FC236}">
                  <a16:creationId xmlns:a16="http://schemas.microsoft.com/office/drawing/2014/main" id="{8D90C483-D3B4-2E69-BCFC-671CB421406D}"/>
                </a:ext>
              </a:extLst>
            </p:cNvPr>
            <p:cNvSpPr/>
            <p:nvPr/>
          </p:nvSpPr>
          <p:spPr>
            <a:xfrm>
              <a:off x="4308957" y="1255651"/>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30" name="Picture 29">
              <a:extLst>
                <a:ext uri="{FF2B5EF4-FFF2-40B4-BE49-F238E27FC236}">
                  <a16:creationId xmlns:a16="http://schemas.microsoft.com/office/drawing/2014/main" id="{46BE4139-DB9C-CA33-A8BC-A512C7B740E5}"/>
                </a:ext>
              </a:extLst>
            </p:cNvPr>
            <p:cNvPicPr>
              <a:picLocks noChangeAspect="1"/>
            </p:cNvPicPr>
            <p:nvPr/>
          </p:nvPicPr>
          <p:blipFill>
            <a:blip r:embed="rId9"/>
            <a:stretch>
              <a:fillRect/>
            </a:stretch>
          </p:blipFill>
          <p:spPr>
            <a:xfrm flipH="1">
              <a:off x="3075433" y="1994777"/>
              <a:ext cx="609091" cy="609091"/>
            </a:xfrm>
            <a:prstGeom prst="rect">
              <a:avLst/>
            </a:prstGeom>
          </p:spPr>
        </p:pic>
        <p:pic>
          <p:nvPicPr>
            <p:cNvPr id="31" name="Picture 30">
              <a:extLst>
                <a:ext uri="{FF2B5EF4-FFF2-40B4-BE49-F238E27FC236}">
                  <a16:creationId xmlns:a16="http://schemas.microsoft.com/office/drawing/2014/main" id="{28A933AA-6046-400F-C3A6-FD2E84F98F41}"/>
                </a:ext>
              </a:extLst>
            </p:cNvPr>
            <p:cNvPicPr>
              <a:picLocks noChangeAspect="1"/>
            </p:cNvPicPr>
            <p:nvPr/>
          </p:nvPicPr>
          <p:blipFill>
            <a:blip r:embed="rId9"/>
            <a:stretch>
              <a:fillRect/>
            </a:stretch>
          </p:blipFill>
          <p:spPr>
            <a:xfrm flipH="1">
              <a:off x="3075433" y="2684812"/>
              <a:ext cx="609091" cy="609091"/>
            </a:xfrm>
            <a:prstGeom prst="rect">
              <a:avLst/>
            </a:prstGeom>
          </p:spPr>
        </p:pic>
      </p:grpSp>
      <p:grpSp>
        <p:nvGrpSpPr>
          <p:cNvPr id="32" name="Group 31">
            <a:extLst>
              <a:ext uri="{FF2B5EF4-FFF2-40B4-BE49-F238E27FC236}">
                <a16:creationId xmlns:a16="http://schemas.microsoft.com/office/drawing/2014/main" id="{4085E48F-08C1-7FBD-60B4-9F2ECBC81827}"/>
              </a:ext>
            </a:extLst>
          </p:cNvPr>
          <p:cNvGrpSpPr/>
          <p:nvPr/>
        </p:nvGrpSpPr>
        <p:grpSpPr>
          <a:xfrm>
            <a:off x="4894477" y="3870730"/>
            <a:ext cx="7073839" cy="2842692"/>
            <a:chOff x="4841104" y="3817600"/>
            <a:chExt cx="7073839" cy="2842692"/>
          </a:xfrm>
        </p:grpSpPr>
        <p:grpSp>
          <p:nvGrpSpPr>
            <p:cNvPr id="35" name="Group 34">
              <a:extLst>
                <a:ext uri="{FF2B5EF4-FFF2-40B4-BE49-F238E27FC236}">
                  <a16:creationId xmlns:a16="http://schemas.microsoft.com/office/drawing/2014/main" id="{1EAFD1F7-7258-2C97-BCF5-A2AD6EAD05AC}"/>
                </a:ext>
              </a:extLst>
            </p:cNvPr>
            <p:cNvGrpSpPr/>
            <p:nvPr/>
          </p:nvGrpSpPr>
          <p:grpSpPr>
            <a:xfrm>
              <a:off x="4841104" y="3817600"/>
              <a:ext cx="7073839" cy="2842692"/>
              <a:chOff x="2975204" y="1255651"/>
              <a:chExt cx="7073839" cy="2842692"/>
            </a:xfrm>
          </p:grpSpPr>
          <p:sp>
            <p:nvSpPr>
              <p:cNvPr id="47" name="Rectangle: Rounded Corners 46">
                <a:extLst>
                  <a:ext uri="{FF2B5EF4-FFF2-40B4-BE49-F238E27FC236}">
                    <a16:creationId xmlns:a16="http://schemas.microsoft.com/office/drawing/2014/main" id="{768F708A-BE9F-A3F5-3A77-DFB176E325F9}"/>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UTM Duepuntozero" panose="02040603050506020204" pitchFamily="18" charset="0"/>
                  </a:rPr>
                  <a:t>1.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2.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to, </a:t>
                </a:r>
                <a:r>
                  <a:rPr lang="en-US" sz="3600" dirty="0" err="1">
                    <a:solidFill>
                      <a:srgbClr val="000000"/>
                    </a:solidFill>
                    <a:latin typeface="UTM Duepuntozero" panose="02040603050506020204" pitchFamily="18" charset="0"/>
                  </a:rPr>
                  <a:t>rõ</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3.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ngắt</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nghỉ</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chỗ</a:t>
                </a:r>
                <a:r>
                  <a:rPr lang="en-US" sz="3600" dirty="0">
                    <a:solidFill>
                      <a:srgbClr val="000000"/>
                    </a:solidFill>
                    <a:latin typeface="UTM Duepuntozero" panose="02040603050506020204" pitchFamily="18" charset="0"/>
                  </a:rPr>
                  <a:t>.</a:t>
                </a:r>
                <a:endParaRPr lang="en-US" sz="3600" b="0" i="0" dirty="0">
                  <a:solidFill>
                    <a:srgbClr val="000000"/>
                  </a:solidFill>
                  <a:effectLst/>
                  <a:latin typeface="UTM Duepuntozero" panose="02040603050506020204" pitchFamily="18" charset="0"/>
                </a:endParaRPr>
              </a:p>
            </p:txBody>
          </p:sp>
          <p:sp>
            <p:nvSpPr>
              <p:cNvPr id="48" name="Rectangle: Rounded Corners 47">
                <a:extLst>
                  <a:ext uri="{FF2B5EF4-FFF2-40B4-BE49-F238E27FC236}">
                    <a16:creationId xmlns:a16="http://schemas.microsoft.com/office/drawing/2014/main" id="{4A64BA59-8D22-0A80-7EA3-3798AF7A2E6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36" name="Picture 35">
              <a:extLst>
                <a:ext uri="{FF2B5EF4-FFF2-40B4-BE49-F238E27FC236}">
                  <a16:creationId xmlns:a16="http://schemas.microsoft.com/office/drawing/2014/main" id="{D4C2D865-5E1A-0237-475D-4835E2960F1D}"/>
                </a:ext>
              </a:extLst>
            </p:cNvPr>
            <p:cNvPicPr>
              <a:picLocks noChangeAspect="1"/>
            </p:cNvPicPr>
            <p:nvPr/>
          </p:nvPicPr>
          <p:blipFill>
            <a:blip r:embed="rId10"/>
            <a:stretch>
              <a:fillRect/>
            </a:stretch>
          </p:blipFill>
          <p:spPr>
            <a:xfrm>
              <a:off x="7557655" y="4716158"/>
              <a:ext cx="469963" cy="469963"/>
            </a:xfrm>
            <a:prstGeom prst="rect">
              <a:avLst/>
            </a:prstGeom>
          </p:spPr>
        </p:pic>
        <p:pic>
          <p:nvPicPr>
            <p:cNvPr id="37" name="Picture 36">
              <a:extLst>
                <a:ext uri="{FF2B5EF4-FFF2-40B4-BE49-F238E27FC236}">
                  <a16:creationId xmlns:a16="http://schemas.microsoft.com/office/drawing/2014/main" id="{18361F1A-4631-2CB7-D974-DCD5F52D15F2}"/>
                </a:ext>
              </a:extLst>
            </p:cNvPr>
            <p:cNvPicPr>
              <a:picLocks noChangeAspect="1"/>
            </p:cNvPicPr>
            <p:nvPr/>
          </p:nvPicPr>
          <p:blipFill>
            <a:blip r:embed="rId11"/>
            <a:stretch>
              <a:fillRect/>
            </a:stretch>
          </p:blipFill>
          <p:spPr>
            <a:xfrm>
              <a:off x="7000981" y="4716158"/>
              <a:ext cx="469963" cy="469963"/>
            </a:xfrm>
            <a:prstGeom prst="rect">
              <a:avLst/>
            </a:prstGeom>
          </p:spPr>
        </p:pic>
        <p:pic>
          <p:nvPicPr>
            <p:cNvPr id="39" name="Picture 38">
              <a:extLst>
                <a:ext uri="{FF2B5EF4-FFF2-40B4-BE49-F238E27FC236}">
                  <a16:creationId xmlns:a16="http://schemas.microsoft.com/office/drawing/2014/main" id="{E2D03991-F30A-B087-9C6E-01B7CC9B237F}"/>
                </a:ext>
              </a:extLst>
            </p:cNvPr>
            <p:cNvPicPr>
              <a:picLocks noChangeAspect="1"/>
            </p:cNvPicPr>
            <p:nvPr/>
          </p:nvPicPr>
          <p:blipFill>
            <a:blip r:embed="rId12"/>
            <a:stretch>
              <a:fillRect/>
            </a:stretch>
          </p:blipFill>
          <p:spPr>
            <a:xfrm>
              <a:off x="8114329" y="4716158"/>
              <a:ext cx="469963" cy="469963"/>
            </a:xfrm>
            <a:prstGeom prst="rect">
              <a:avLst/>
            </a:prstGeom>
          </p:spPr>
        </p:pic>
        <p:pic>
          <p:nvPicPr>
            <p:cNvPr id="41" name="Picture 40">
              <a:extLst>
                <a:ext uri="{FF2B5EF4-FFF2-40B4-BE49-F238E27FC236}">
                  <a16:creationId xmlns:a16="http://schemas.microsoft.com/office/drawing/2014/main" id="{A75A428B-E476-C363-1EEC-1B94A248EA64}"/>
                </a:ext>
              </a:extLst>
            </p:cNvPr>
            <p:cNvPicPr>
              <a:picLocks noChangeAspect="1"/>
            </p:cNvPicPr>
            <p:nvPr/>
          </p:nvPicPr>
          <p:blipFill>
            <a:blip r:embed="rId10"/>
            <a:stretch>
              <a:fillRect/>
            </a:stretch>
          </p:blipFill>
          <p:spPr>
            <a:xfrm>
              <a:off x="7792636" y="5335445"/>
              <a:ext cx="469963" cy="469963"/>
            </a:xfrm>
            <a:prstGeom prst="rect">
              <a:avLst/>
            </a:prstGeom>
          </p:spPr>
        </p:pic>
        <p:pic>
          <p:nvPicPr>
            <p:cNvPr id="42" name="Picture 41">
              <a:extLst>
                <a:ext uri="{FF2B5EF4-FFF2-40B4-BE49-F238E27FC236}">
                  <a16:creationId xmlns:a16="http://schemas.microsoft.com/office/drawing/2014/main" id="{F6F4EC7C-7A4F-F0B6-1E07-8514CFD1C1A8}"/>
                </a:ext>
              </a:extLst>
            </p:cNvPr>
            <p:cNvPicPr>
              <a:picLocks noChangeAspect="1"/>
            </p:cNvPicPr>
            <p:nvPr/>
          </p:nvPicPr>
          <p:blipFill>
            <a:blip r:embed="rId11"/>
            <a:stretch>
              <a:fillRect/>
            </a:stretch>
          </p:blipFill>
          <p:spPr>
            <a:xfrm>
              <a:off x="7235962" y="5335445"/>
              <a:ext cx="469963" cy="469963"/>
            </a:xfrm>
            <a:prstGeom prst="rect">
              <a:avLst/>
            </a:prstGeom>
          </p:spPr>
        </p:pic>
        <p:pic>
          <p:nvPicPr>
            <p:cNvPr id="43" name="Picture 42">
              <a:extLst>
                <a:ext uri="{FF2B5EF4-FFF2-40B4-BE49-F238E27FC236}">
                  <a16:creationId xmlns:a16="http://schemas.microsoft.com/office/drawing/2014/main" id="{AC1F2257-D233-B362-CF8F-5C905A2E088A}"/>
                </a:ext>
              </a:extLst>
            </p:cNvPr>
            <p:cNvPicPr>
              <a:picLocks noChangeAspect="1"/>
            </p:cNvPicPr>
            <p:nvPr/>
          </p:nvPicPr>
          <p:blipFill>
            <a:blip r:embed="rId12"/>
            <a:stretch>
              <a:fillRect/>
            </a:stretch>
          </p:blipFill>
          <p:spPr>
            <a:xfrm>
              <a:off x="8349310" y="5335445"/>
              <a:ext cx="469963" cy="469963"/>
            </a:xfrm>
            <a:prstGeom prst="rect">
              <a:avLst/>
            </a:prstGeom>
          </p:spPr>
        </p:pic>
        <p:pic>
          <p:nvPicPr>
            <p:cNvPr id="44" name="Picture 43">
              <a:extLst>
                <a:ext uri="{FF2B5EF4-FFF2-40B4-BE49-F238E27FC236}">
                  <a16:creationId xmlns:a16="http://schemas.microsoft.com/office/drawing/2014/main" id="{407D2F26-25F7-E21B-4601-6ACC9DF7CD75}"/>
                </a:ext>
              </a:extLst>
            </p:cNvPr>
            <p:cNvPicPr>
              <a:picLocks noChangeAspect="1"/>
            </p:cNvPicPr>
            <p:nvPr/>
          </p:nvPicPr>
          <p:blipFill>
            <a:blip r:embed="rId10"/>
            <a:stretch>
              <a:fillRect/>
            </a:stretch>
          </p:blipFill>
          <p:spPr>
            <a:xfrm>
              <a:off x="10085060" y="5928927"/>
              <a:ext cx="469963" cy="469963"/>
            </a:xfrm>
            <a:prstGeom prst="rect">
              <a:avLst/>
            </a:prstGeom>
          </p:spPr>
        </p:pic>
        <p:pic>
          <p:nvPicPr>
            <p:cNvPr id="45" name="Picture 44">
              <a:extLst>
                <a:ext uri="{FF2B5EF4-FFF2-40B4-BE49-F238E27FC236}">
                  <a16:creationId xmlns:a16="http://schemas.microsoft.com/office/drawing/2014/main" id="{DF91D80A-E4A1-E6FF-74E1-3B72EF3571D6}"/>
                </a:ext>
              </a:extLst>
            </p:cNvPr>
            <p:cNvPicPr>
              <a:picLocks noChangeAspect="1"/>
            </p:cNvPicPr>
            <p:nvPr/>
          </p:nvPicPr>
          <p:blipFill>
            <a:blip r:embed="rId11"/>
            <a:stretch>
              <a:fillRect/>
            </a:stretch>
          </p:blipFill>
          <p:spPr>
            <a:xfrm>
              <a:off x="9528386" y="5928927"/>
              <a:ext cx="469963" cy="469963"/>
            </a:xfrm>
            <a:prstGeom prst="rect">
              <a:avLst/>
            </a:prstGeom>
          </p:spPr>
        </p:pic>
        <p:pic>
          <p:nvPicPr>
            <p:cNvPr id="46" name="Picture 45">
              <a:extLst>
                <a:ext uri="{FF2B5EF4-FFF2-40B4-BE49-F238E27FC236}">
                  <a16:creationId xmlns:a16="http://schemas.microsoft.com/office/drawing/2014/main" id="{07EEA035-8611-0A90-97B1-FBF1F7677C69}"/>
                </a:ext>
              </a:extLst>
            </p:cNvPr>
            <p:cNvPicPr>
              <a:picLocks noChangeAspect="1"/>
            </p:cNvPicPr>
            <p:nvPr/>
          </p:nvPicPr>
          <p:blipFill>
            <a:blip r:embed="rId12"/>
            <a:stretch>
              <a:fillRect/>
            </a:stretch>
          </p:blipFill>
          <p:spPr>
            <a:xfrm>
              <a:off x="10641734" y="5928927"/>
              <a:ext cx="469963" cy="469963"/>
            </a:xfrm>
            <a:prstGeom prst="rect">
              <a:avLst/>
            </a:prstGeom>
          </p:spPr>
        </p:pic>
      </p:grpSp>
    </p:spTree>
    <p:extLst>
      <p:ext uri="{BB962C8B-B14F-4D97-AF65-F5344CB8AC3E}">
        <p14:creationId xmlns:p14="http://schemas.microsoft.com/office/powerpoint/2010/main" val="9168768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40"/>
                                            </p:tgtEl>
                                            <p:attrNameLst>
                                              <p:attrName>r</p:attrName>
                                            </p:attrNameLst>
                                          </p:cBhvr>
                                        </p:animRot>
                                        <p:animRot by="-240000">
                                          <p:cBhvr>
                                            <p:cTn id="13" dur="200" fill="hold">
                                              <p:stCondLst>
                                                <p:cond delay="200"/>
                                              </p:stCondLst>
                                            </p:cTn>
                                            <p:tgtEl>
                                              <p:spTgt spid="40"/>
                                            </p:tgtEl>
                                            <p:attrNameLst>
                                              <p:attrName>r</p:attrName>
                                            </p:attrNameLst>
                                          </p:cBhvr>
                                        </p:animRot>
                                        <p:animRot by="240000">
                                          <p:cBhvr>
                                            <p:cTn id="14" dur="200" fill="hold">
                                              <p:stCondLst>
                                                <p:cond delay="400"/>
                                              </p:stCondLst>
                                            </p:cTn>
                                            <p:tgtEl>
                                              <p:spTgt spid="40"/>
                                            </p:tgtEl>
                                            <p:attrNameLst>
                                              <p:attrName>r</p:attrName>
                                            </p:attrNameLst>
                                          </p:cBhvr>
                                        </p:animRot>
                                        <p:animRot by="-240000">
                                          <p:cBhvr>
                                            <p:cTn id="15" dur="200" fill="hold">
                                              <p:stCondLst>
                                                <p:cond delay="600"/>
                                              </p:stCondLst>
                                            </p:cTn>
                                            <p:tgtEl>
                                              <p:spTgt spid="40"/>
                                            </p:tgtEl>
                                            <p:attrNameLst>
                                              <p:attrName>r</p:attrName>
                                            </p:attrNameLst>
                                          </p:cBhvr>
                                        </p:animRot>
                                        <p:animRot by="120000">
                                          <p:cBhvr>
                                            <p:cTn id="16" dur="200" fill="hold">
                                              <p:stCondLst>
                                                <p:cond delay="800"/>
                                              </p:stCondLst>
                                            </p:cTn>
                                            <p:tgtEl>
                                              <p:spTgt spid="40"/>
                                            </p:tgtEl>
                                            <p:attrNameLst>
                                              <p:attrName>r</p:attrName>
                                            </p:attrNameLst>
                                          </p:cBhvr>
                                        </p:animRot>
                                      </p:childTnLst>
                                    </p:cTn>
                                  </p:par>
                                </p:childTnLst>
                              </p:cTn>
                            </p:par>
                            <p:par>
                              <p:cTn id="17" fill="hold">
                                <p:stCondLst>
                                  <p:cond delay="1000"/>
                                </p:stCondLst>
                                <p:childTnLst>
                                  <p:par>
                                    <p:cTn id="18" presetID="2" presetClass="entr" presetSubtype="4" fill="hold" nodeType="afterEffect" p14:presetBounceEnd="66000">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14:bounceEnd="66000">
                                          <p:cBhvr additive="base">
                                            <p:cTn id="20"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21" dur="1000" fill="hold"/>
                                            <p:tgtEl>
                                              <p:spTgt spid="2"/>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 presetClass="entr" presetSubtype="4" fill="hold" nodeType="afterEffect" p14:presetBounceEnd="66000">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14:bounceEnd="66000">
                                          <p:cBhvr additive="base">
                                            <p:cTn id="25" dur="1000" fill="hold"/>
                                            <p:tgtEl>
                                              <p:spTgt spid="32"/>
                                            </p:tgtEl>
                                            <p:attrNameLst>
                                              <p:attrName>ppt_x</p:attrName>
                                            </p:attrNameLst>
                                          </p:cBhvr>
                                          <p:tavLst>
                                            <p:tav tm="0">
                                              <p:val>
                                                <p:strVal val="#ppt_x"/>
                                              </p:val>
                                            </p:tav>
                                            <p:tav tm="100000">
                                              <p:val>
                                                <p:strVal val="#ppt_x"/>
                                              </p:val>
                                            </p:tav>
                                          </p:tavLst>
                                        </p:anim>
                                        <p:anim calcmode="lin" valueType="num" p14:bounceEnd="66000">
                                          <p:cBhvr additive="base">
                                            <p:cTn id="26" dur="10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40"/>
                                            </p:tgtEl>
                                            <p:attrNameLst>
                                              <p:attrName>r</p:attrName>
                                            </p:attrNameLst>
                                          </p:cBhvr>
                                        </p:animRot>
                                        <p:animRot by="-240000">
                                          <p:cBhvr>
                                            <p:cTn id="13" dur="200" fill="hold">
                                              <p:stCondLst>
                                                <p:cond delay="200"/>
                                              </p:stCondLst>
                                            </p:cTn>
                                            <p:tgtEl>
                                              <p:spTgt spid="40"/>
                                            </p:tgtEl>
                                            <p:attrNameLst>
                                              <p:attrName>r</p:attrName>
                                            </p:attrNameLst>
                                          </p:cBhvr>
                                        </p:animRot>
                                        <p:animRot by="240000">
                                          <p:cBhvr>
                                            <p:cTn id="14" dur="200" fill="hold">
                                              <p:stCondLst>
                                                <p:cond delay="400"/>
                                              </p:stCondLst>
                                            </p:cTn>
                                            <p:tgtEl>
                                              <p:spTgt spid="40"/>
                                            </p:tgtEl>
                                            <p:attrNameLst>
                                              <p:attrName>r</p:attrName>
                                            </p:attrNameLst>
                                          </p:cBhvr>
                                        </p:animRot>
                                        <p:animRot by="-240000">
                                          <p:cBhvr>
                                            <p:cTn id="15" dur="200" fill="hold">
                                              <p:stCondLst>
                                                <p:cond delay="600"/>
                                              </p:stCondLst>
                                            </p:cTn>
                                            <p:tgtEl>
                                              <p:spTgt spid="40"/>
                                            </p:tgtEl>
                                            <p:attrNameLst>
                                              <p:attrName>r</p:attrName>
                                            </p:attrNameLst>
                                          </p:cBhvr>
                                        </p:animRot>
                                        <p:animRot by="120000">
                                          <p:cBhvr>
                                            <p:cTn id="16" dur="200" fill="hold">
                                              <p:stCondLst>
                                                <p:cond delay="800"/>
                                              </p:stCondLst>
                                            </p:cTn>
                                            <p:tgtEl>
                                              <p:spTgt spid="40"/>
                                            </p:tgtEl>
                                            <p:attrNameLst>
                                              <p:attrName>r</p:attrName>
                                            </p:attrNameLst>
                                          </p:cBhvr>
                                        </p:animRot>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1000" fill="hold"/>
                                            <p:tgtEl>
                                              <p:spTgt spid="2"/>
                                            </p:tgtEl>
                                            <p:attrNameLst>
                                              <p:attrName>ppt_x</p:attrName>
                                            </p:attrNameLst>
                                          </p:cBhvr>
                                          <p:tavLst>
                                            <p:tav tm="0">
                                              <p:val>
                                                <p:strVal val="#ppt_x"/>
                                              </p:val>
                                            </p:tav>
                                            <p:tav tm="100000">
                                              <p:val>
                                                <p:strVal val="#ppt_x"/>
                                              </p:val>
                                            </p:tav>
                                          </p:tavLst>
                                        </p:anim>
                                        <p:anim calcmode="lin" valueType="num">
                                          <p:cBhvr additive="base">
                                            <p:cTn id="21" dur="1000" fill="hold"/>
                                            <p:tgtEl>
                                              <p:spTgt spid="2"/>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 presetClass="entr" presetSubtype="4"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1000" fill="hold"/>
                                            <p:tgtEl>
                                              <p:spTgt spid="32"/>
                                            </p:tgtEl>
                                            <p:attrNameLst>
                                              <p:attrName>ppt_x</p:attrName>
                                            </p:attrNameLst>
                                          </p:cBhvr>
                                          <p:tavLst>
                                            <p:tav tm="0">
                                              <p:val>
                                                <p:strVal val="#ppt_x"/>
                                              </p:val>
                                            </p:tav>
                                            <p:tav tm="100000">
                                              <p:val>
                                                <p:strVal val="#ppt_x"/>
                                              </p:val>
                                            </p:tav>
                                          </p:tavLst>
                                        </p:anim>
                                        <p:anim calcmode="lin" valueType="num">
                                          <p:cBhvr additive="base">
                                            <p:cTn id="26" dur="10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5"/>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pic>
        <p:nvPicPr>
          <p:cNvPr id="3" name="Picture 6">
            <a:extLst>
              <a:ext uri="{FF2B5EF4-FFF2-40B4-BE49-F238E27FC236}">
                <a16:creationId xmlns:a16="http://schemas.microsoft.com/office/drawing/2014/main" id="{C742B2BB-34FE-C9FA-975C-BBFF1F78EA8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96059" y="222505"/>
            <a:ext cx="8772938" cy="1692632"/>
          </a:xfrm>
          <a:prstGeom prst="rect">
            <a:avLst/>
          </a:prstGeom>
        </p:spPr>
      </p:pic>
      <p:sp>
        <p:nvSpPr>
          <p:cNvPr id="4" name="TextBox 3">
            <a:extLst>
              <a:ext uri="{FF2B5EF4-FFF2-40B4-BE49-F238E27FC236}">
                <a16:creationId xmlns:a16="http://schemas.microsoft.com/office/drawing/2014/main" id="{8F8AE6FF-7B83-3F21-F370-8CB521FA05FB}"/>
              </a:ext>
            </a:extLst>
          </p:cNvPr>
          <p:cNvSpPr txBox="1"/>
          <p:nvPr/>
        </p:nvSpPr>
        <p:spPr>
          <a:xfrm>
            <a:off x="2589452" y="497623"/>
            <a:ext cx="787945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28575">
                  <a:solidFill>
                    <a:prstClr val="black"/>
                  </a:solidFill>
                </a:ln>
                <a:solidFill>
                  <a:prstClr val="white"/>
                </a:solidFill>
                <a:effectLst/>
                <a:uLnTx/>
                <a:uFillTx/>
                <a:latin typeface="UTM Cookies" panose="02040603050506020204" pitchFamily="18" charset="0"/>
                <a:ea typeface="+mn-ea"/>
                <a:cs typeface="+mn-cs"/>
              </a:rPr>
              <a:t>LUYỆN ĐỌC TRƯỚC LỚP</a:t>
            </a:r>
          </a:p>
        </p:txBody>
      </p:sp>
      <p:grpSp>
        <p:nvGrpSpPr>
          <p:cNvPr id="22" name="Group 21">
            <a:extLst>
              <a:ext uri="{FF2B5EF4-FFF2-40B4-BE49-F238E27FC236}">
                <a16:creationId xmlns:a16="http://schemas.microsoft.com/office/drawing/2014/main" id="{A15AA4CB-C889-8F6B-3AB9-3162A4F6A9EB}"/>
              </a:ext>
            </a:extLst>
          </p:cNvPr>
          <p:cNvGrpSpPr/>
          <p:nvPr/>
        </p:nvGrpSpPr>
        <p:grpSpPr>
          <a:xfrm>
            <a:off x="1541663" y="1702879"/>
            <a:ext cx="9122782" cy="3666080"/>
            <a:chOff x="4841104" y="3817600"/>
            <a:chExt cx="7073839" cy="2842692"/>
          </a:xfrm>
        </p:grpSpPr>
        <p:grpSp>
          <p:nvGrpSpPr>
            <p:cNvPr id="23" name="Group 22">
              <a:extLst>
                <a:ext uri="{FF2B5EF4-FFF2-40B4-BE49-F238E27FC236}">
                  <a16:creationId xmlns:a16="http://schemas.microsoft.com/office/drawing/2014/main" id="{BF9034A1-899E-243C-787C-6277B6609680}"/>
                </a:ext>
              </a:extLst>
            </p:cNvPr>
            <p:cNvGrpSpPr/>
            <p:nvPr/>
          </p:nvGrpSpPr>
          <p:grpSpPr>
            <a:xfrm>
              <a:off x="4841104" y="3817600"/>
              <a:ext cx="7073839" cy="2842692"/>
              <a:chOff x="2975204" y="1255651"/>
              <a:chExt cx="7073839" cy="2842692"/>
            </a:xfrm>
          </p:grpSpPr>
          <p:sp>
            <p:nvSpPr>
              <p:cNvPr id="43" name="Rectangle: Rounded Corners 42">
                <a:extLst>
                  <a:ext uri="{FF2B5EF4-FFF2-40B4-BE49-F238E27FC236}">
                    <a16:creationId xmlns:a16="http://schemas.microsoft.com/office/drawing/2014/main" id="{917188AE-CF35-2B42-33D4-8439C54C5E89}"/>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1.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đúng</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2.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to,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rõ</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3.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ngắt</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nghỉ</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đúng</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chỗ</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p:txBody>
          </p:sp>
          <p:sp>
            <p:nvSpPr>
              <p:cNvPr id="44" name="Rectangle: Rounded Corners 43">
                <a:extLst>
                  <a:ext uri="{FF2B5EF4-FFF2-40B4-BE49-F238E27FC236}">
                    <a16:creationId xmlns:a16="http://schemas.microsoft.com/office/drawing/2014/main" id="{6073D7AC-F53B-FB53-F11B-9CC67E55AD7D}"/>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grpSp>
        <p:pic>
          <p:nvPicPr>
            <p:cNvPr id="30" name="Picture 29">
              <a:extLst>
                <a:ext uri="{FF2B5EF4-FFF2-40B4-BE49-F238E27FC236}">
                  <a16:creationId xmlns:a16="http://schemas.microsoft.com/office/drawing/2014/main" id="{7AB52D1B-23E5-0911-0CF5-CDB33C1B562D}"/>
                </a:ext>
              </a:extLst>
            </p:cNvPr>
            <p:cNvPicPr>
              <a:picLocks noChangeAspect="1"/>
            </p:cNvPicPr>
            <p:nvPr/>
          </p:nvPicPr>
          <p:blipFill>
            <a:blip r:embed="rId8"/>
            <a:stretch>
              <a:fillRect/>
            </a:stretch>
          </p:blipFill>
          <p:spPr>
            <a:xfrm>
              <a:off x="7470944" y="4801718"/>
              <a:ext cx="469963" cy="469963"/>
            </a:xfrm>
            <a:prstGeom prst="rect">
              <a:avLst/>
            </a:prstGeom>
          </p:spPr>
        </p:pic>
        <p:pic>
          <p:nvPicPr>
            <p:cNvPr id="31" name="Picture 30">
              <a:extLst>
                <a:ext uri="{FF2B5EF4-FFF2-40B4-BE49-F238E27FC236}">
                  <a16:creationId xmlns:a16="http://schemas.microsoft.com/office/drawing/2014/main" id="{E239CA3C-53AB-4E9D-607A-43C15DEDEC25}"/>
                </a:ext>
              </a:extLst>
            </p:cNvPr>
            <p:cNvPicPr>
              <a:picLocks noChangeAspect="1"/>
            </p:cNvPicPr>
            <p:nvPr/>
          </p:nvPicPr>
          <p:blipFill>
            <a:blip r:embed="rId9"/>
            <a:stretch>
              <a:fillRect/>
            </a:stretch>
          </p:blipFill>
          <p:spPr>
            <a:xfrm>
              <a:off x="6914270" y="4801718"/>
              <a:ext cx="469963" cy="469963"/>
            </a:xfrm>
            <a:prstGeom prst="rect">
              <a:avLst/>
            </a:prstGeom>
          </p:spPr>
        </p:pic>
        <p:pic>
          <p:nvPicPr>
            <p:cNvPr id="32" name="Picture 31">
              <a:extLst>
                <a:ext uri="{FF2B5EF4-FFF2-40B4-BE49-F238E27FC236}">
                  <a16:creationId xmlns:a16="http://schemas.microsoft.com/office/drawing/2014/main" id="{F03F02F3-95FD-03A7-5180-23E68C4B526C}"/>
                </a:ext>
              </a:extLst>
            </p:cNvPr>
            <p:cNvPicPr>
              <a:picLocks noChangeAspect="1"/>
            </p:cNvPicPr>
            <p:nvPr/>
          </p:nvPicPr>
          <p:blipFill>
            <a:blip r:embed="rId10"/>
            <a:stretch>
              <a:fillRect/>
            </a:stretch>
          </p:blipFill>
          <p:spPr>
            <a:xfrm>
              <a:off x="8027618" y="4801718"/>
              <a:ext cx="469963" cy="469963"/>
            </a:xfrm>
            <a:prstGeom prst="rect">
              <a:avLst/>
            </a:prstGeom>
          </p:spPr>
        </p:pic>
        <p:pic>
          <p:nvPicPr>
            <p:cNvPr id="35" name="Picture 34">
              <a:extLst>
                <a:ext uri="{FF2B5EF4-FFF2-40B4-BE49-F238E27FC236}">
                  <a16:creationId xmlns:a16="http://schemas.microsoft.com/office/drawing/2014/main" id="{151D0A0E-4F05-E828-4156-A9B20AECAF1F}"/>
                </a:ext>
              </a:extLst>
            </p:cNvPr>
            <p:cNvPicPr>
              <a:picLocks noChangeAspect="1"/>
            </p:cNvPicPr>
            <p:nvPr/>
          </p:nvPicPr>
          <p:blipFill>
            <a:blip r:embed="rId8"/>
            <a:stretch>
              <a:fillRect/>
            </a:stretch>
          </p:blipFill>
          <p:spPr>
            <a:xfrm>
              <a:off x="7792636" y="5402382"/>
              <a:ext cx="469963" cy="469963"/>
            </a:xfrm>
            <a:prstGeom prst="rect">
              <a:avLst/>
            </a:prstGeom>
          </p:spPr>
        </p:pic>
        <p:pic>
          <p:nvPicPr>
            <p:cNvPr id="36" name="Picture 35">
              <a:extLst>
                <a:ext uri="{FF2B5EF4-FFF2-40B4-BE49-F238E27FC236}">
                  <a16:creationId xmlns:a16="http://schemas.microsoft.com/office/drawing/2014/main" id="{99B48BF0-E910-D6CF-0E51-5F465189E26B}"/>
                </a:ext>
              </a:extLst>
            </p:cNvPr>
            <p:cNvPicPr>
              <a:picLocks noChangeAspect="1"/>
            </p:cNvPicPr>
            <p:nvPr/>
          </p:nvPicPr>
          <p:blipFill>
            <a:blip r:embed="rId9"/>
            <a:stretch>
              <a:fillRect/>
            </a:stretch>
          </p:blipFill>
          <p:spPr>
            <a:xfrm>
              <a:off x="7235962" y="5402382"/>
              <a:ext cx="469963" cy="469963"/>
            </a:xfrm>
            <a:prstGeom prst="rect">
              <a:avLst/>
            </a:prstGeom>
          </p:spPr>
        </p:pic>
        <p:pic>
          <p:nvPicPr>
            <p:cNvPr id="37" name="Picture 36">
              <a:extLst>
                <a:ext uri="{FF2B5EF4-FFF2-40B4-BE49-F238E27FC236}">
                  <a16:creationId xmlns:a16="http://schemas.microsoft.com/office/drawing/2014/main" id="{02AF9027-9C0D-CC13-5628-469BB450DF03}"/>
                </a:ext>
              </a:extLst>
            </p:cNvPr>
            <p:cNvPicPr>
              <a:picLocks noChangeAspect="1"/>
            </p:cNvPicPr>
            <p:nvPr/>
          </p:nvPicPr>
          <p:blipFill>
            <a:blip r:embed="rId10"/>
            <a:stretch>
              <a:fillRect/>
            </a:stretch>
          </p:blipFill>
          <p:spPr>
            <a:xfrm>
              <a:off x="8349310" y="5402382"/>
              <a:ext cx="469963" cy="469963"/>
            </a:xfrm>
            <a:prstGeom prst="rect">
              <a:avLst/>
            </a:prstGeom>
          </p:spPr>
        </p:pic>
        <p:pic>
          <p:nvPicPr>
            <p:cNvPr id="39" name="Picture 38">
              <a:extLst>
                <a:ext uri="{FF2B5EF4-FFF2-40B4-BE49-F238E27FC236}">
                  <a16:creationId xmlns:a16="http://schemas.microsoft.com/office/drawing/2014/main" id="{43A4A6BA-E2B2-16F4-76BB-CAC98CDDF1E9}"/>
                </a:ext>
              </a:extLst>
            </p:cNvPr>
            <p:cNvPicPr>
              <a:picLocks noChangeAspect="1"/>
            </p:cNvPicPr>
            <p:nvPr/>
          </p:nvPicPr>
          <p:blipFill>
            <a:blip r:embed="rId8"/>
            <a:stretch>
              <a:fillRect/>
            </a:stretch>
          </p:blipFill>
          <p:spPr>
            <a:xfrm>
              <a:off x="9900985" y="5942562"/>
              <a:ext cx="469963" cy="469963"/>
            </a:xfrm>
            <a:prstGeom prst="rect">
              <a:avLst/>
            </a:prstGeom>
          </p:spPr>
        </p:pic>
        <p:pic>
          <p:nvPicPr>
            <p:cNvPr id="41" name="Picture 40">
              <a:extLst>
                <a:ext uri="{FF2B5EF4-FFF2-40B4-BE49-F238E27FC236}">
                  <a16:creationId xmlns:a16="http://schemas.microsoft.com/office/drawing/2014/main" id="{424827E7-843B-91C5-862B-4ED4F35EED71}"/>
                </a:ext>
              </a:extLst>
            </p:cNvPr>
            <p:cNvPicPr>
              <a:picLocks noChangeAspect="1"/>
            </p:cNvPicPr>
            <p:nvPr/>
          </p:nvPicPr>
          <p:blipFill>
            <a:blip r:embed="rId9"/>
            <a:stretch>
              <a:fillRect/>
            </a:stretch>
          </p:blipFill>
          <p:spPr>
            <a:xfrm>
              <a:off x="9344311" y="5942562"/>
              <a:ext cx="469963" cy="469963"/>
            </a:xfrm>
            <a:prstGeom prst="rect">
              <a:avLst/>
            </a:prstGeom>
          </p:spPr>
        </p:pic>
        <p:pic>
          <p:nvPicPr>
            <p:cNvPr id="42" name="Picture 41">
              <a:extLst>
                <a:ext uri="{FF2B5EF4-FFF2-40B4-BE49-F238E27FC236}">
                  <a16:creationId xmlns:a16="http://schemas.microsoft.com/office/drawing/2014/main" id="{521137E2-1802-F88F-8116-235E5D442960}"/>
                </a:ext>
              </a:extLst>
            </p:cNvPr>
            <p:cNvPicPr>
              <a:picLocks noChangeAspect="1"/>
            </p:cNvPicPr>
            <p:nvPr/>
          </p:nvPicPr>
          <p:blipFill>
            <a:blip r:embed="rId10"/>
            <a:stretch>
              <a:fillRect/>
            </a:stretch>
          </p:blipFill>
          <p:spPr>
            <a:xfrm>
              <a:off x="10457659" y="5942562"/>
              <a:ext cx="469963" cy="469963"/>
            </a:xfrm>
            <a:prstGeom prst="rect">
              <a:avLst/>
            </a:prstGeom>
          </p:spPr>
        </p:pic>
      </p:grpSp>
      <p:pic>
        <p:nvPicPr>
          <p:cNvPr id="2" name="Picture 17">
            <a:extLst>
              <a:ext uri="{FF2B5EF4-FFF2-40B4-BE49-F238E27FC236}">
                <a16:creationId xmlns:a16="http://schemas.microsoft.com/office/drawing/2014/main" id="{FFEC8041-2A96-20BC-0AA1-9D403F13C4E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845129" y="1766502"/>
            <a:ext cx="2028074" cy="5172560"/>
          </a:xfrm>
          <a:prstGeom prst="rect">
            <a:avLst/>
          </a:prstGeom>
        </p:spPr>
      </p:pic>
    </p:spTree>
    <p:extLst>
      <p:ext uri="{BB962C8B-B14F-4D97-AF65-F5344CB8AC3E}">
        <p14:creationId xmlns:p14="http://schemas.microsoft.com/office/powerpoint/2010/main" val="30833733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53"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par>
                              <p:cTn id="16" fill="hold">
                                <p:stCondLst>
                                  <p:cond delay="500"/>
                                </p:stCondLst>
                                <p:childTnLst>
                                  <p:par>
                                    <p:cTn id="17" presetID="2" presetClass="entr" presetSubtype="4" fill="hold" nodeType="afterEffect" p14:presetBounceEnd="66000">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14:bounceEnd="66000">
                                          <p:cBhvr additive="base">
                                            <p:cTn id="19"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53"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13" name="chimes.wav"/>
                                            </p:tgtEl>
                                          </p:cMediaNode>
                                        </p:audio>
                                      </p:sub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ppt_x"/>
                                              </p:val>
                                            </p:tav>
                                            <p:tav tm="100000">
                                              <p:val>
                                                <p:strVal val="#ppt_x"/>
                                              </p:val>
                                            </p:tav>
                                          </p:tavLst>
                                        </p:anim>
                                        <p:anim calcmode="lin" valueType="num">
                                          <p:cBhvr additive="base">
                                            <p:cTn id="20"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F61D43-8D5C-175C-2B7D-D97F8B957392}"/>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27367" y="3807714"/>
            <a:ext cx="3522417" cy="3156966"/>
          </a:xfrm>
          <a:prstGeom prst="rect">
            <a:avLst/>
          </a:prstGeom>
        </p:spPr>
      </p:pic>
      <p:sp>
        <p:nvSpPr>
          <p:cNvPr id="4" name="TextBox 3">
            <a:extLst>
              <a:ext uri="{FF2B5EF4-FFF2-40B4-BE49-F238E27FC236}">
                <a16:creationId xmlns:a16="http://schemas.microsoft.com/office/drawing/2014/main" id="{494602FA-6B1C-5C44-2BDB-0C7FFAAD16BF}"/>
              </a:ext>
            </a:extLst>
          </p:cNvPr>
          <p:cNvSpPr txBox="1"/>
          <p:nvPr/>
        </p:nvSpPr>
        <p:spPr>
          <a:xfrm>
            <a:off x="654598" y="2014481"/>
            <a:ext cx="55976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p>
        </p:txBody>
      </p:sp>
      <p:pic>
        <p:nvPicPr>
          <p:cNvPr id="18" name="Picture 12">
            <a:extLst>
              <a:ext uri="{FF2B5EF4-FFF2-40B4-BE49-F238E27FC236}">
                <a16:creationId xmlns:a16="http://schemas.microsoft.com/office/drawing/2014/main" id="{C20589A3-8F10-D826-A8DF-A1F2B89CBF5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2560" y="262658"/>
            <a:ext cx="10311315" cy="6332683"/>
          </a:xfrm>
          <a:prstGeom prst="rect">
            <a:avLst/>
          </a:prstGeom>
        </p:spPr>
      </p:pic>
      <p:sp>
        <p:nvSpPr>
          <p:cNvPr id="17" name="TextBox 16">
            <a:extLst>
              <a:ext uri="{FF2B5EF4-FFF2-40B4-BE49-F238E27FC236}">
                <a16:creationId xmlns:a16="http://schemas.microsoft.com/office/drawing/2014/main" id="{35C9ECD3-CB2B-AF76-C2D7-AE1611532C16}"/>
              </a:ext>
            </a:extLst>
          </p:cNvPr>
          <p:cNvSpPr txBox="1"/>
          <p:nvPr/>
        </p:nvSpPr>
        <p:spPr>
          <a:xfrm>
            <a:off x="1447604" y="1655878"/>
            <a:ext cx="9261225" cy="4194353"/>
          </a:xfrm>
          <a:prstGeom prst="rect">
            <a:avLst/>
          </a:prstGeom>
          <a:noFill/>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800" b="1" i="0" u="none" strike="noStrike" kern="1200" cap="none" spc="0" normalizeH="0" baseline="0" noProof="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rPr>
              <a:t>Năng lực</a:t>
            </a:r>
            <a:r>
              <a:rPr kumimoji="0" lang="en-US" sz="2800" b="1" i="0" u="none" strike="noStrike" kern="1200" cap="none" spc="0" normalizeH="0" baseline="0" noProof="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rPr>
              <a:t> chung </a:t>
            </a:r>
            <a:r>
              <a:rPr kumimoji="0" lang="vi-VN" sz="2800" b="1" i="0" u="none" strike="noStrike" kern="1200" cap="none" spc="0" normalizeH="0" baseline="0" noProof="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vi-VN" sz="28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lvl="0" indent="228600" algn="just">
              <a:lnSpc>
                <a:spcPct val="120000"/>
              </a:lnSpc>
            </a:pPr>
            <a:r>
              <a:rPr lang="vi-VN" sz="2800">
                <a:solidFill>
                  <a:srgbClr val="000000"/>
                </a:solidFill>
                <a:latin typeface="Calibri" panose="020F0502020204030204" pitchFamily="34" charset="0"/>
                <a:ea typeface="Times New Roman" panose="02020603050405020304" pitchFamily="18" charset="0"/>
                <a:cs typeface="Calibri" panose="020F0502020204030204" pitchFamily="34" charset="0"/>
              </a:rPr>
              <a:t>- Năng lực tự chủ, tự học: Em biết tự tìm hiểu câu hỏi, nhiệm vụ trong nhóm.</a:t>
            </a:r>
          </a:p>
          <a:p>
            <a:pPr lvl="0" indent="228600" algn="just">
              <a:lnSpc>
                <a:spcPct val="120000"/>
              </a:lnSpc>
            </a:pPr>
            <a:r>
              <a:rPr lang="vi-VN" sz="2800">
                <a:solidFill>
                  <a:srgbClr val="000000"/>
                </a:solidFill>
                <a:latin typeface="Calibri" panose="020F0502020204030204" pitchFamily="34" charset="0"/>
                <a:ea typeface="Times New Roman" panose="02020603050405020304" pitchFamily="18" charset="0"/>
                <a:cs typeface="Calibri" panose="020F0502020204030204" pitchFamily="34" charset="0"/>
              </a:rPr>
              <a:t>- Năng lực giải quyết vấn đề và sáng tạo: giải quyết các tình huống, trả lời câu hỏi. Nêu được nội dung bài.</a:t>
            </a:r>
          </a:p>
          <a:p>
            <a:pPr lvl="0" indent="228600" algn="just">
              <a:lnSpc>
                <a:spcPct val="120000"/>
              </a:lnSpc>
            </a:pPr>
            <a:r>
              <a:rPr lang="vi-VN" sz="2800">
                <a:solidFill>
                  <a:srgbClr val="000000"/>
                </a:solidFill>
                <a:latin typeface="Calibri" panose="020F0502020204030204" pitchFamily="34" charset="0"/>
                <a:ea typeface="Times New Roman" panose="02020603050405020304" pitchFamily="18" charset="0"/>
                <a:cs typeface="Calibri" panose="020F0502020204030204" pitchFamily="34" charset="0"/>
              </a:rPr>
              <a:t>- Năng lực giao tiếp hợp tác: biết thảo luận, chia sẻ với bạn.</a:t>
            </a:r>
          </a:p>
          <a:p>
            <a:pPr lvl="0" indent="228600" algn="just">
              <a:lnSpc>
                <a:spcPct val="120000"/>
              </a:lnSpc>
            </a:pPr>
            <a:r>
              <a:rPr lang="en-US" sz="2800" b="1">
                <a:solidFill>
                  <a:srgbClr val="FF3399"/>
                </a:solidFill>
                <a:latin typeface="Calibri" panose="020F0502020204030204" pitchFamily="34" charset="0"/>
                <a:ea typeface="Times New Roman" panose="02020603050405020304" pitchFamily="18" charset="0"/>
                <a:cs typeface="Calibri" panose="020F0502020204030204" pitchFamily="34" charset="0"/>
              </a:rPr>
              <a:t>Phẩm chất </a:t>
            </a:r>
            <a:r>
              <a:rPr lang="vi-VN" sz="2800" b="1">
                <a:solidFill>
                  <a:srgbClr val="FF3399"/>
                </a:solidFill>
                <a:latin typeface="Calibri" panose="020F0502020204030204" pitchFamily="34" charset="0"/>
                <a:ea typeface="Times New Roman" panose="02020603050405020304" pitchFamily="18" charset="0"/>
                <a:cs typeface="Calibri" panose="020F0502020204030204" pitchFamily="34" charset="0"/>
              </a:rPr>
              <a:t>: </a:t>
            </a:r>
            <a:endParaRPr lang="en-US" sz="2800" b="1">
              <a:solidFill>
                <a:srgbClr val="FF3399"/>
              </a:solidFill>
              <a:latin typeface="Calibri" panose="020F0502020204030204" pitchFamily="34" charset="0"/>
              <a:ea typeface="Times New Roman" panose="02020603050405020304" pitchFamily="18" charset="0"/>
              <a:cs typeface="Calibri" panose="020F0502020204030204" pitchFamily="34" charset="0"/>
            </a:endParaRPr>
          </a:p>
          <a:p>
            <a:pPr lvl="0" indent="228600" algn="just">
              <a:lnSpc>
                <a:spcPct val="120000"/>
              </a:lnSpc>
            </a:pPr>
            <a:r>
              <a:rPr lang="vi-VN" sz="2800">
                <a:solidFill>
                  <a:srgbClr val="000000"/>
                </a:solidFill>
                <a:latin typeface="Calibri" panose="020F0502020204030204" pitchFamily="34" charset="0"/>
                <a:ea typeface="Times New Roman" panose="02020603050405020304" pitchFamily="18" charset="0"/>
                <a:cs typeface="Calibri" panose="020F0502020204030204" pitchFamily="34" charset="0"/>
              </a:rPr>
              <a:t>- Yêu nước, nhân ái, chăm chỉ, trách nhiệm.</a:t>
            </a:r>
          </a:p>
        </p:txBody>
      </p:sp>
      <p:sp>
        <p:nvSpPr>
          <p:cNvPr id="12" name="TextBox 11">
            <a:extLst>
              <a:ext uri="{FF2B5EF4-FFF2-40B4-BE49-F238E27FC236}">
                <a16:creationId xmlns:a16="http://schemas.microsoft.com/office/drawing/2014/main" id="{28A7C2EB-F9E9-573E-BA68-EA7BC2E39DF6}"/>
              </a:ext>
            </a:extLst>
          </p:cNvPr>
          <p:cNvSpPr txBox="1"/>
          <p:nvPr/>
        </p:nvSpPr>
        <p:spPr>
          <a:xfrm>
            <a:off x="3242829" y="732548"/>
            <a:ext cx="657594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28575">
                  <a:solidFill>
                    <a:prstClr val="black"/>
                  </a:solidFill>
                </a:ln>
                <a:solidFill>
                  <a:srgbClr val="FF3300"/>
                </a:solidFill>
                <a:effectLst/>
                <a:uLnTx/>
                <a:uFillTx/>
                <a:latin typeface="UTM Cookies" panose="02040603050506020204" pitchFamily="18" charset="0"/>
                <a:ea typeface="+mn-ea"/>
                <a:cs typeface="+mn-cs"/>
              </a:rPr>
              <a:t>YÊU</a:t>
            </a:r>
            <a:r>
              <a:rPr kumimoji="0" lang="en-US" sz="5400" b="0" i="0" u="none" strike="noStrike" kern="1200" cap="none" spc="0" normalizeH="0" baseline="0" noProof="0" dirty="0">
                <a:ln w="28575">
                  <a:solidFill>
                    <a:prstClr val="black"/>
                  </a:solidFill>
                </a:ln>
                <a:solidFill>
                  <a:srgbClr val="FF3300"/>
                </a:solidFill>
                <a:effectLst/>
                <a:uLnTx/>
                <a:uFillTx/>
                <a:latin typeface="UTM Cookies" panose="02040603050506020204" pitchFamily="18" charset="0"/>
                <a:ea typeface="+mn-ea"/>
                <a:cs typeface="+mn-cs"/>
              </a:rPr>
              <a:t> </a:t>
            </a:r>
            <a:r>
              <a:rPr kumimoji="0" lang="en-US" sz="5400" b="0" i="0" u="none" strike="noStrike" kern="1200" cap="none" spc="0" normalizeH="0" baseline="0" noProof="0" dirty="0" err="1">
                <a:ln w="28575">
                  <a:solidFill>
                    <a:prstClr val="black"/>
                  </a:solidFill>
                </a:ln>
                <a:solidFill>
                  <a:srgbClr val="FF3300"/>
                </a:solidFill>
                <a:effectLst/>
                <a:uLnTx/>
                <a:uFillTx/>
                <a:latin typeface="UTM Cookies" panose="02040603050506020204" pitchFamily="18" charset="0"/>
                <a:ea typeface="+mn-ea"/>
                <a:cs typeface="+mn-cs"/>
              </a:rPr>
              <a:t>CẦU</a:t>
            </a:r>
            <a:r>
              <a:rPr kumimoji="0" lang="en-US" sz="5400" b="0" i="0" u="none" strike="noStrike" kern="1200" cap="none" spc="0" normalizeH="0" baseline="0" noProof="0" dirty="0">
                <a:ln w="28575">
                  <a:solidFill>
                    <a:prstClr val="black"/>
                  </a:solidFill>
                </a:ln>
                <a:solidFill>
                  <a:srgbClr val="FF3300"/>
                </a:solidFill>
                <a:effectLst/>
                <a:uLnTx/>
                <a:uFillTx/>
                <a:latin typeface="UTM Cookies" panose="02040603050506020204" pitchFamily="18" charset="0"/>
                <a:ea typeface="+mn-ea"/>
                <a:cs typeface="+mn-cs"/>
              </a:rPr>
              <a:t> </a:t>
            </a:r>
            <a:r>
              <a:rPr kumimoji="0" lang="en-US" sz="5400" b="0" i="0" u="none" strike="noStrike" kern="1200" cap="none" spc="0" normalizeH="0" baseline="0" noProof="0" dirty="0" err="1">
                <a:ln w="28575">
                  <a:solidFill>
                    <a:prstClr val="black"/>
                  </a:solidFill>
                </a:ln>
                <a:solidFill>
                  <a:srgbClr val="FF3300"/>
                </a:solidFill>
                <a:effectLst/>
                <a:uLnTx/>
                <a:uFillTx/>
                <a:latin typeface="UTM Cookies" panose="02040603050506020204" pitchFamily="18" charset="0"/>
                <a:ea typeface="+mn-ea"/>
                <a:cs typeface="+mn-cs"/>
              </a:rPr>
              <a:t>CẦN</a:t>
            </a:r>
            <a:r>
              <a:rPr kumimoji="0" lang="en-US" sz="5400" b="0" i="0" u="none" strike="noStrike" kern="1200" cap="none" spc="0" normalizeH="0" baseline="0" noProof="0" dirty="0">
                <a:ln w="28575">
                  <a:solidFill>
                    <a:prstClr val="black"/>
                  </a:solidFill>
                </a:ln>
                <a:solidFill>
                  <a:srgbClr val="FF3300"/>
                </a:solidFill>
                <a:effectLst/>
                <a:uLnTx/>
                <a:uFillTx/>
                <a:latin typeface="UTM Cookies" panose="02040603050506020204" pitchFamily="18" charset="0"/>
                <a:ea typeface="+mn-ea"/>
                <a:cs typeface="+mn-cs"/>
              </a:rPr>
              <a:t> </a:t>
            </a:r>
            <a:r>
              <a:rPr kumimoji="0" lang="en-US" sz="5400" b="0" i="0" u="none" strike="noStrike" kern="1200" cap="none" spc="0" normalizeH="0" baseline="0" noProof="0" dirty="0" err="1">
                <a:ln w="28575">
                  <a:solidFill>
                    <a:prstClr val="black"/>
                  </a:solidFill>
                </a:ln>
                <a:solidFill>
                  <a:srgbClr val="FF3300"/>
                </a:solidFill>
                <a:effectLst/>
                <a:uLnTx/>
                <a:uFillTx/>
                <a:latin typeface="UTM Cookies" panose="02040603050506020204" pitchFamily="18" charset="0"/>
                <a:ea typeface="+mn-ea"/>
                <a:cs typeface="+mn-cs"/>
              </a:rPr>
              <a:t>ĐẠT</a:t>
            </a:r>
            <a:endParaRPr kumimoji="0" lang="en-US" sz="5400" b="0" i="0" u="none" strike="noStrike" kern="1200" cap="none" spc="0" normalizeH="0" baseline="0" noProof="0" dirty="0">
              <a:ln w="28575">
                <a:solidFill>
                  <a:prstClr val="black"/>
                </a:solidFill>
              </a:ln>
              <a:solidFill>
                <a:srgbClr val="FF3300"/>
              </a:solidFill>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27101681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application&#10;&#10;Description automatically generated">
            <a:extLst>
              <a:ext uri="{FF2B5EF4-FFF2-40B4-BE49-F238E27FC236}">
                <a16:creationId xmlns:a16="http://schemas.microsoft.com/office/drawing/2014/main" id="{DE158594-06BE-6062-CC39-714DBCAE0F24}"/>
              </a:ext>
            </a:extLst>
          </p:cNvPr>
          <p:cNvPicPr/>
          <p:nvPr/>
        </p:nvPicPr>
        <p:blipFill rotWithShape="1">
          <a:blip r:embed="rId5">
            <a:extLst>
              <a:ext uri="{28A0092B-C50C-407E-A947-70E740481C1C}">
                <a14:useLocalDpi xmlns:a14="http://schemas.microsoft.com/office/drawing/2010/main" val="0"/>
              </a:ext>
            </a:extLst>
          </a:blip>
          <a:srcRect t="6247"/>
          <a:stretch/>
        </p:blipFill>
        <p:spPr>
          <a:xfrm>
            <a:off x="-1" y="0"/>
            <a:ext cx="12192001" cy="6858000"/>
          </a:xfrm>
          <a:prstGeom prst="rect">
            <a:avLst/>
          </a:prstGeom>
        </p:spPr>
      </p:pic>
      <p:sp>
        <p:nvSpPr>
          <p:cNvPr id="4" name="TextBox 3">
            <a:extLst>
              <a:ext uri="{FF2B5EF4-FFF2-40B4-BE49-F238E27FC236}">
                <a16:creationId xmlns:a16="http://schemas.microsoft.com/office/drawing/2014/main" id="{88539362-7E97-7CA5-471D-FF8140851544}"/>
              </a:ext>
            </a:extLst>
          </p:cNvPr>
          <p:cNvSpPr txBox="1"/>
          <p:nvPr/>
        </p:nvSpPr>
        <p:spPr>
          <a:xfrm>
            <a:off x="1603133" y="332720"/>
            <a:ext cx="898573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BÌNH CHỌN NHÓM ĐỌC HAY NHẤT</a:t>
            </a:r>
          </a:p>
        </p:txBody>
      </p:sp>
      <p:grpSp>
        <p:nvGrpSpPr>
          <p:cNvPr id="2" name="Group 1">
            <a:extLst>
              <a:ext uri="{FF2B5EF4-FFF2-40B4-BE49-F238E27FC236}">
                <a16:creationId xmlns:a16="http://schemas.microsoft.com/office/drawing/2014/main" id="{7C787C24-7338-398F-46EA-F8F29CADFF90}"/>
              </a:ext>
            </a:extLst>
          </p:cNvPr>
          <p:cNvGrpSpPr/>
          <p:nvPr/>
        </p:nvGrpSpPr>
        <p:grpSpPr>
          <a:xfrm>
            <a:off x="1823788" y="3158556"/>
            <a:ext cx="8544419" cy="3537518"/>
            <a:chOff x="3038622" y="4422893"/>
            <a:chExt cx="5899824" cy="2442616"/>
          </a:xfrm>
        </p:grpSpPr>
        <p:pic>
          <p:nvPicPr>
            <p:cNvPr id="16" name="Picture 15" descr="A picture containing vector graphics&#10;&#10;Description automatically generated">
              <a:extLst>
                <a:ext uri="{FF2B5EF4-FFF2-40B4-BE49-F238E27FC236}">
                  <a16:creationId xmlns:a16="http://schemas.microsoft.com/office/drawing/2014/main" id="{DD024D29-4691-6F43-F7FE-DA9253D16B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8622" y="4530442"/>
              <a:ext cx="2348607" cy="2335067"/>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A770D5C3-1C6D-BD55-7BCB-4114B492DC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30197" y="4422893"/>
              <a:ext cx="2808249" cy="233506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78E6D907-33E6-85BE-230F-5F16D4B7CF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86423" y="4499572"/>
              <a:ext cx="1618111" cy="2335066"/>
            </a:xfrm>
            <a:prstGeom prst="rect">
              <a:avLst/>
            </a:prstGeom>
          </p:spPr>
        </p:pic>
      </p:grpSp>
    </p:spTree>
    <p:controls>
      <mc:AlternateContent xmlns:mc="http://schemas.openxmlformats.org/markup-compatibility/2006">
        <mc:Choice xmlns:v="urn:schemas-microsoft-com:vml" Requires="v">
          <p:control name="TextBox1" r:id="rId1" imgW="5038560" imgH="828720"/>
        </mc:Choice>
        <mc:Fallback>
          <p:control name="TextBox1" r:id="rId1" imgW="5038560" imgH="828720">
            <p:pic>
              <p:nvPicPr>
                <p:cNvPr id="20" name="TextBox1">
                  <a:extLst>
                    <a:ext uri="{FF2B5EF4-FFF2-40B4-BE49-F238E27FC236}">
                      <a16:creationId xmlns:a16="http://schemas.microsoft.com/office/drawing/2014/main" id="{E499A00B-3259-08FF-77D7-877701E046AA}"/>
                    </a:ext>
                  </a:extLst>
                </p:cNvPr>
                <p:cNvPicPr>
                  <a:picLocks/>
                </p:cNvPicPr>
                <p:nvPr/>
              </p:nvPicPr>
              <p:blipFill>
                <a:blip r:embed="rId9"/>
                <a:stretch>
                  <a:fillRect/>
                </a:stretch>
              </p:blipFill>
              <p:spPr>
                <a:xfrm>
                  <a:off x="3575719" y="1823517"/>
                  <a:ext cx="5040557" cy="830997"/>
                </a:xfrm>
                <a:prstGeom prst="rect">
                  <a:avLst/>
                </a:prstGeom>
              </p:spPr>
            </p:pic>
          </p:control>
        </mc:Fallback>
      </mc:AlternateContent>
    </p:controls>
    <p:extLst>
      <p:ext uri="{BB962C8B-B14F-4D97-AF65-F5344CB8AC3E}">
        <p14:creationId xmlns:p14="http://schemas.microsoft.com/office/powerpoint/2010/main" val="512112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250FAB-71AC-7296-9352-914FC88A0593}"/>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sp>
        <p:nvSpPr>
          <p:cNvPr id="2" name="TextBox 1">
            <a:extLst>
              <a:ext uri="{FF2B5EF4-FFF2-40B4-BE49-F238E27FC236}">
                <a16:creationId xmlns:a16="http://schemas.microsoft.com/office/drawing/2014/main" id="{0FEA91E6-9AB6-C6B1-63B0-5E6A6B83C227}"/>
              </a:ext>
            </a:extLst>
          </p:cNvPr>
          <p:cNvSpPr txBox="1"/>
          <p:nvPr/>
        </p:nvSpPr>
        <p:spPr>
          <a:xfrm>
            <a:off x="3846177" y="907560"/>
            <a:ext cx="4826962"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300" normalizeH="0" baseline="0" noProof="0" dirty="0" err="1">
                <a:ln w="254000">
                  <a:solidFill>
                    <a:prstClr val="white"/>
                  </a:solidFill>
                </a:ln>
                <a:solidFill>
                  <a:prstClr val="black"/>
                </a:solidFill>
                <a:effectLst/>
                <a:uLnTx/>
                <a:uFillTx/>
                <a:latin typeface="SVN-Poky's" panose="020B0606040200020203" pitchFamily="34" charset="0"/>
                <a:ea typeface="+mn-ea"/>
                <a:cs typeface="+mn-cs"/>
              </a:rPr>
              <a:t>TIẾNG</a:t>
            </a:r>
            <a:r>
              <a:rPr kumimoji="0" lang="en-US" sz="7200" b="0" i="0" u="none" strike="noStrike" kern="1200" cap="none" spc="300" normalizeH="0" baseline="0" noProof="0" dirty="0">
                <a:ln w="254000">
                  <a:solidFill>
                    <a:prstClr val="white"/>
                  </a:solidFill>
                </a:ln>
                <a:solidFill>
                  <a:prstClr val="black"/>
                </a:solidFill>
                <a:effectLst/>
                <a:uLnTx/>
                <a:uFillTx/>
                <a:latin typeface="SVN-Poky's" panose="020B0606040200020203" pitchFamily="34" charset="0"/>
                <a:ea typeface="+mn-ea"/>
                <a:cs typeface="+mn-cs"/>
              </a:rPr>
              <a:t> </a:t>
            </a:r>
            <a:r>
              <a:rPr kumimoji="0" lang="en-US" sz="7200" b="0" i="0" u="none" strike="noStrike" kern="1200" cap="none" spc="300" normalizeH="0" baseline="0" noProof="0" dirty="0" err="1">
                <a:ln w="254000">
                  <a:solidFill>
                    <a:prstClr val="white"/>
                  </a:solidFill>
                </a:ln>
                <a:solidFill>
                  <a:prstClr val="black"/>
                </a:solidFill>
                <a:effectLst/>
                <a:uLnTx/>
                <a:uFillTx/>
                <a:latin typeface="SVN-Poky's" panose="020B0606040200020203" pitchFamily="34" charset="0"/>
                <a:ea typeface="+mn-ea"/>
                <a:cs typeface="+mn-cs"/>
              </a:rPr>
              <a:t>VIỆT</a:t>
            </a:r>
            <a:endParaRPr kumimoji="0" lang="en-US" sz="7200" b="0" i="0" u="none" strike="noStrike" kern="1200" cap="none" spc="300" normalizeH="0" baseline="0" noProof="0" dirty="0">
              <a:ln w="254000">
                <a:solidFill>
                  <a:prstClr val="white"/>
                </a:solidFill>
              </a:ln>
              <a:solidFill>
                <a:prstClr val="black"/>
              </a:solidFill>
              <a:effectLst/>
              <a:uLnTx/>
              <a:uFillTx/>
              <a:latin typeface="SVN-Poky's" panose="020B0606040200020203" pitchFamily="34" charset="0"/>
              <a:ea typeface="+mn-ea"/>
              <a:cs typeface="+mn-cs"/>
            </a:endParaRPr>
          </a:p>
        </p:txBody>
      </p:sp>
      <p:sp>
        <p:nvSpPr>
          <p:cNvPr id="11" name="TextBox 10">
            <a:extLst>
              <a:ext uri="{FF2B5EF4-FFF2-40B4-BE49-F238E27FC236}">
                <a16:creationId xmlns:a16="http://schemas.microsoft.com/office/drawing/2014/main" id="{7845D298-9F8F-D790-A36A-910D89C1D2E1}"/>
              </a:ext>
            </a:extLst>
          </p:cNvPr>
          <p:cNvSpPr txBox="1"/>
          <p:nvPr/>
        </p:nvSpPr>
        <p:spPr>
          <a:xfrm>
            <a:off x="3846177" y="925326"/>
            <a:ext cx="4826962"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300" normalizeH="0" baseline="0" noProof="0" dirty="0" err="1">
                <a:ln w="12700">
                  <a:solidFill>
                    <a:prstClr val="black"/>
                  </a:solidFill>
                </a:ln>
                <a:solidFill>
                  <a:srgbClr val="FFC000"/>
                </a:solidFill>
                <a:effectLst/>
                <a:uLnTx/>
                <a:uFillTx/>
                <a:latin typeface="SVN-Poky's" panose="020B0606040200020203" pitchFamily="34" charset="0"/>
                <a:ea typeface="+mn-ea"/>
                <a:cs typeface="+mn-cs"/>
              </a:rPr>
              <a:t>T</a:t>
            </a:r>
            <a:r>
              <a:rPr kumimoji="0" lang="en-US" sz="7200" b="0" i="0" u="none" strike="noStrike" kern="1200" cap="none" spc="300" normalizeH="0" baseline="0" noProof="0" dirty="0" err="1">
                <a:ln w="12700">
                  <a:solidFill>
                    <a:prstClr val="black"/>
                  </a:solidFill>
                </a:ln>
                <a:solidFill>
                  <a:srgbClr val="00B050"/>
                </a:solidFill>
                <a:effectLst/>
                <a:uLnTx/>
                <a:uFillTx/>
                <a:latin typeface="SVN-Poky's" panose="020B0606040200020203" pitchFamily="34" charset="0"/>
                <a:ea typeface="+mn-ea"/>
                <a:cs typeface="+mn-cs"/>
              </a:rPr>
              <a:t>I</a:t>
            </a:r>
            <a:r>
              <a:rPr kumimoji="0" lang="en-US" sz="7200" b="0" i="0" u="none" strike="noStrike" kern="1200" cap="none" spc="300" normalizeH="0" baseline="0" noProof="0" dirty="0" err="1">
                <a:ln w="12700">
                  <a:solidFill>
                    <a:prstClr val="black"/>
                  </a:solidFill>
                </a:ln>
                <a:solidFill>
                  <a:srgbClr val="7030A0"/>
                </a:solidFill>
                <a:effectLst/>
                <a:uLnTx/>
                <a:uFillTx/>
                <a:latin typeface="SVN-Poky's" panose="020B0606040200020203" pitchFamily="34" charset="0"/>
                <a:ea typeface="+mn-ea"/>
                <a:cs typeface="+mn-cs"/>
              </a:rPr>
              <a:t>Ế</a:t>
            </a:r>
            <a:r>
              <a:rPr kumimoji="0" lang="en-US" sz="7200" b="0" i="0" u="none" strike="noStrike" kern="1200" cap="none" spc="300" normalizeH="0" baseline="0" noProof="0" dirty="0" err="1">
                <a:ln w="12700">
                  <a:solidFill>
                    <a:prstClr val="black"/>
                  </a:solidFill>
                </a:ln>
                <a:solidFill>
                  <a:srgbClr val="FF0000"/>
                </a:solidFill>
                <a:effectLst/>
                <a:uLnTx/>
                <a:uFillTx/>
                <a:latin typeface="SVN-Poky's" panose="020B0606040200020203" pitchFamily="34" charset="0"/>
                <a:ea typeface="+mn-ea"/>
                <a:cs typeface="+mn-cs"/>
              </a:rPr>
              <a:t>N</a:t>
            </a:r>
            <a:r>
              <a:rPr kumimoji="0" lang="en-US" sz="7200" b="0" i="0" u="none" strike="noStrike" kern="1200" cap="none" spc="300" normalizeH="0" baseline="0" noProof="0" dirty="0" err="1">
                <a:ln w="12700">
                  <a:solidFill>
                    <a:prstClr val="black"/>
                  </a:solidFill>
                </a:ln>
                <a:solidFill>
                  <a:srgbClr val="4472C4">
                    <a:lumMod val="75000"/>
                  </a:srgbClr>
                </a:solidFill>
                <a:effectLst/>
                <a:uLnTx/>
                <a:uFillTx/>
                <a:latin typeface="SVN-Poky's" panose="020B0606040200020203" pitchFamily="34" charset="0"/>
                <a:ea typeface="+mn-ea"/>
                <a:cs typeface="+mn-cs"/>
              </a:rPr>
              <a:t>G</a:t>
            </a:r>
            <a:r>
              <a:rPr kumimoji="0" lang="en-US" sz="7200" b="0" i="0" u="none" strike="noStrike" kern="1200" cap="none" spc="300" normalizeH="0" baseline="0" noProof="0" dirty="0">
                <a:ln w="12700">
                  <a:solidFill>
                    <a:prstClr val="black"/>
                  </a:solidFill>
                </a:ln>
                <a:solidFill>
                  <a:prstClr val="black"/>
                </a:solidFill>
                <a:effectLst/>
                <a:uLnTx/>
                <a:uFillTx/>
                <a:latin typeface="SVN-Poky's" panose="020B0606040200020203" pitchFamily="34" charset="0"/>
                <a:ea typeface="+mn-ea"/>
                <a:cs typeface="+mn-cs"/>
              </a:rPr>
              <a:t> </a:t>
            </a:r>
            <a:r>
              <a:rPr kumimoji="0" lang="en-US" sz="7200" b="0" i="0" u="none" strike="noStrike" kern="1200" cap="none" spc="300" normalizeH="0" baseline="0" noProof="0" dirty="0" err="1">
                <a:ln w="12700">
                  <a:solidFill>
                    <a:prstClr val="black"/>
                  </a:solidFill>
                </a:ln>
                <a:solidFill>
                  <a:srgbClr val="FFFF00"/>
                </a:solidFill>
                <a:effectLst/>
                <a:uLnTx/>
                <a:uFillTx/>
                <a:latin typeface="SVN-Poky's" panose="020B0606040200020203" pitchFamily="34" charset="0"/>
                <a:ea typeface="+mn-ea"/>
                <a:cs typeface="+mn-cs"/>
              </a:rPr>
              <a:t>V</a:t>
            </a:r>
            <a:r>
              <a:rPr kumimoji="0" lang="en-US" sz="7200" b="0" i="0" u="none" strike="noStrike" kern="1200" cap="none" spc="300" normalizeH="0" baseline="0" noProof="0" dirty="0" err="1">
                <a:ln w="12700">
                  <a:solidFill>
                    <a:prstClr val="black"/>
                  </a:solidFill>
                </a:ln>
                <a:solidFill>
                  <a:srgbClr val="FF3399"/>
                </a:solidFill>
                <a:effectLst/>
                <a:uLnTx/>
                <a:uFillTx/>
                <a:latin typeface="SVN-Poky's" panose="020B0606040200020203" pitchFamily="34" charset="0"/>
                <a:ea typeface="+mn-ea"/>
                <a:cs typeface="+mn-cs"/>
              </a:rPr>
              <a:t>I</a:t>
            </a:r>
            <a:r>
              <a:rPr kumimoji="0" lang="en-US" sz="7200" b="0" i="0" u="none" strike="noStrike" kern="1200" cap="none" spc="300" normalizeH="0" baseline="0" noProof="0" dirty="0" err="1">
                <a:ln w="12700">
                  <a:solidFill>
                    <a:prstClr val="black"/>
                  </a:solidFill>
                </a:ln>
                <a:solidFill>
                  <a:srgbClr val="FF3300"/>
                </a:solidFill>
                <a:effectLst/>
                <a:uLnTx/>
                <a:uFillTx/>
                <a:latin typeface="SVN-Poky's" panose="020B0606040200020203" pitchFamily="34" charset="0"/>
                <a:ea typeface="+mn-ea"/>
                <a:cs typeface="+mn-cs"/>
              </a:rPr>
              <a:t>Ệ</a:t>
            </a:r>
            <a:r>
              <a:rPr kumimoji="0" lang="en-US" sz="7200" b="0" i="0" u="none" strike="noStrike" kern="1200" cap="none" spc="300" normalizeH="0" baseline="0" noProof="0" dirty="0" err="1">
                <a:ln w="12700">
                  <a:solidFill>
                    <a:prstClr val="black"/>
                  </a:solidFill>
                </a:ln>
                <a:solidFill>
                  <a:srgbClr val="00B050"/>
                </a:solidFill>
                <a:effectLst/>
                <a:uLnTx/>
                <a:uFillTx/>
                <a:latin typeface="SVN-Poky's" panose="020B0606040200020203" pitchFamily="34" charset="0"/>
                <a:ea typeface="+mn-ea"/>
                <a:cs typeface="+mn-cs"/>
              </a:rPr>
              <a:t>T</a:t>
            </a:r>
            <a:endParaRPr kumimoji="0" lang="en-US" sz="7200" b="0" i="0" u="none" strike="noStrike" kern="1200" cap="none" spc="300" normalizeH="0" baseline="0" noProof="0" dirty="0">
              <a:ln w="12700">
                <a:solidFill>
                  <a:prstClr val="black"/>
                </a:solidFill>
              </a:ln>
              <a:solidFill>
                <a:srgbClr val="00B050"/>
              </a:solidFill>
              <a:effectLst/>
              <a:uLnTx/>
              <a:uFillTx/>
              <a:latin typeface="SVN-Poky's" panose="020B0606040200020203" pitchFamily="34" charset="0"/>
              <a:ea typeface="+mn-ea"/>
              <a:cs typeface="+mn-cs"/>
            </a:endParaRPr>
          </a:p>
        </p:txBody>
      </p:sp>
      <p:sp>
        <p:nvSpPr>
          <p:cNvPr id="4" name="TextBox 3">
            <a:extLst>
              <a:ext uri="{FF2B5EF4-FFF2-40B4-BE49-F238E27FC236}">
                <a16:creationId xmlns:a16="http://schemas.microsoft.com/office/drawing/2014/main" id="{C25E0751-60AA-6309-E243-FDB666331E2B}"/>
              </a:ext>
            </a:extLst>
          </p:cNvPr>
          <p:cNvSpPr txBox="1"/>
          <p:nvPr/>
        </p:nvSpPr>
        <p:spPr>
          <a:xfrm>
            <a:off x="1199535" y="2289739"/>
            <a:ext cx="10349308" cy="1107996"/>
          </a:xfrm>
          <a:prstGeom prst="rect">
            <a:avLst/>
          </a:prstGeom>
          <a:noFill/>
        </p:spPr>
        <p:txBody>
          <a:bodyPr wrap="none" rtlCol="0">
            <a:spAutoFit/>
          </a:bodyPr>
          <a:lstStyle/>
          <a:p>
            <a:r>
              <a:rPr lang="en-US" sz="6600" spc="300" dirty="0">
                <a:ln w="212725">
                  <a:solidFill>
                    <a:schemeClr val="bg1"/>
                  </a:solidFill>
                </a:ln>
                <a:latin typeface="SVN-Poky's" panose="020B0606040200020203" pitchFamily="34" charset="0"/>
              </a:rPr>
              <a:t>Xin </a:t>
            </a:r>
            <a:r>
              <a:rPr lang="en-US" sz="6600" spc="300" dirty="0" err="1">
                <a:ln w="212725">
                  <a:solidFill>
                    <a:schemeClr val="bg1"/>
                  </a:solidFill>
                </a:ln>
                <a:latin typeface="SVN-Poky's" panose="020B0606040200020203" pitchFamily="34" charset="0"/>
              </a:rPr>
              <a:t>chào</a:t>
            </a:r>
            <a:r>
              <a:rPr lang="en-US" sz="6600" spc="300" dirty="0">
                <a:ln w="212725">
                  <a:solidFill>
                    <a:schemeClr val="bg1"/>
                  </a:solidFill>
                </a:ln>
                <a:latin typeface="SVN-Poky's" panose="020B0606040200020203" pitchFamily="34" charset="0"/>
              </a:rPr>
              <a:t> </a:t>
            </a:r>
            <a:r>
              <a:rPr lang="en-US" sz="6600" spc="300" dirty="0" err="1">
                <a:ln w="212725">
                  <a:solidFill>
                    <a:schemeClr val="bg1"/>
                  </a:solidFill>
                </a:ln>
                <a:latin typeface="SVN-Poky's" panose="020B0606040200020203" pitchFamily="34" charset="0"/>
              </a:rPr>
              <a:t>và</a:t>
            </a:r>
            <a:r>
              <a:rPr lang="en-US" sz="6600" spc="300" dirty="0">
                <a:ln w="212725">
                  <a:solidFill>
                    <a:schemeClr val="bg1"/>
                  </a:solidFill>
                </a:ln>
                <a:latin typeface="SVN-Poky's" panose="020B0606040200020203" pitchFamily="34" charset="0"/>
              </a:rPr>
              <a:t> </a:t>
            </a:r>
            <a:r>
              <a:rPr lang="en-US" sz="6600" spc="300" dirty="0" err="1">
                <a:ln w="212725">
                  <a:solidFill>
                    <a:schemeClr val="bg1"/>
                  </a:solidFill>
                </a:ln>
                <a:latin typeface="SVN-Poky's" panose="020B0606040200020203" pitchFamily="34" charset="0"/>
              </a:rPr>
              <a:t>hẹn</a:t>
            </a:r>
            <a:r>
              <a:rPr lang="en-US" sz="6600" spc="300" dirty="0">
                <a:ln w="212725">
                  <a:solidFill>
                    <a:schemeClr val="bg1"/>
                  </a:solidFill>
                </a:ln>
                <a:latin typeface="SVN-Poky's" panose="020B0606040200020203" pitchFamily="34" charset="0"/>
              </a:rPr>
              <a:t> </a:t>
            </a:r>
            <a:r>
              <a:rPr lang="en-US" sz="6600" spc="300" dirty="0" err="1">
                <a:ln w="212725">
                  <a:solidFill>
                    <a:schemeClr val="bg1"/>
                  </a:solidFill>
                </a:ln>
                <a:latin typeface="SVN-Poky's" panose="020B0606040200020203" pitchFamily="34" charset="0"/>
              </a:rPr>
              <a:t>gặp</a:t>
            </a:r>
            <a:r>
              <a:rPr lang="en-US" sz="6600" spc="300" dirty="0">
                <a:ln w="212725">
                  <a:solidFill>
                    <a:schemeClr val="bg1"/>
                  </a:solidFill>
                </a:ln>
                <a:latin typeface="SVN-Poky's" panose="020B0606040200020203" pitchFamily="34" charset="0"/>
              </a:rPr>
              <a:t> </a:t>
            </a:r>
            <a:r>
              <a:rPr lang="en-US" sz="6600" spc="300" dirty="0" err="1">
                <a:ln w="212725">
                  <a:solidFill>
                    <a:schemeClr val="bg1"/>
                  </a:solidFill>
                </a:ln>
                <a:latin typeface="SVN-Poky's" panose="020B0606040200020203" pitchFamily="34" charset="0"/>
              </a:rPr>
              <a:t>lại</a:t>
            </a:r>
            <a:r>
              <a:rPr lang="en-US" sz="6600" spc="300" dirty="0">
                <a:ln w="212725">
                  <a:solidFill>
                    <a:schemeClr val="bg1"/>
                  </a:solidFill>
                </a:ln>
                <a:latin typeface="SVN-Poky's" panose="020B0606040200020203" pitchFamily="34" charset="0"/>
              </a:rPr>
              <a:t>!</a:t>
            </a:r>
          </a:p>
        </p:txBody>
      </p:sp>
      <p:sp>
        <p:nvSpPr>
          <p:cNvPr id="13" name="TextBox 12">
            <a:extLst>
              <a:ext uri="{FF2B5EF4-FFF2-40B4-BE49-F238E27FC236}">
                <a16:creationId xmlns:a16="http://schemas.microsoft.com/office/drawing/2014/main" id="{712EB3CA-DB8F-2706-4137-B159274FA9F1}"/>
              </a:ext>
            </a:extLst>
          </p:cNvPr>
          <p:cNvSpPr txBox="1"/>
          <p:nvPr/>
        </p:nvSpPr>
        <p:spPr>
          <a:xfrm>
            <a:off x="1199535" y="2307505"/>
            <a:ext cx="10475394" cy="1121495"/>
          </a:xfrm>
          <a:prstGeom prst="rect">
            <a:avLst/>
          </a:prstGeom>
          <a:noFill/>
        </p:spPr>
        <p:txBody>
          <a:bodyPr wrap="square" rtlCol="0">
            <a:spAutoFit/>
          </a:bodyPr>
          <a:lstStyle/>
          <a:p>
            <a:r>
              <a:rPr lang="en-US" sz="6600" spc="300" dirty="0">
                <a:solidFill>
                  <a:schemeClr val="accent1">
                    <a:lumMod val="75000"/>
                  </a:schemeClr>
                </a:solidFill>
                <a:latin typeface="SVN-Poky's" panose="020B0606040200020203" pitchFamily="34" charset="0"/>
              </a:rPr>
              <a:t>X</a:t>
            </a:r>
            <a:r>
              <a:rPr lang="en-US" sz="6600" spc="300" dirty="0">
                <a:solidFill>
                  <a:srgbClr val="FFC000"/>
                </a:solidFill>
                <a:latin typeface="SVN-Poky's" panose="020B0606040200020203" pitchFamily="34" charset="0"/>
              </a:rPr>
              <a:t>i</a:t>
            </a:r>
            <a:r>
              <a:rPr lang="en-US" sz="6600" spc="300" dirty="0">
                <a:solidFill>
                  <a:schemeClr val="accent6">
                    <a:lumMod val="75000"/>
                  </a:schemeClr>
                </a:solidFill>
                <a:latin typeface="SVN-Poky's" panose="020B0606040200020203" pitchFamily="34" charset="0"/>
              </a:rPr>
              <a:t>n</a:t>
            </a:r>
            <a:r>
              <a:rPr lang="en-US" sz="6600" spc="300" dirty="0">
                <a:solidFill>
                  <a:srgbClr val="990099"/>
                </a:solidFill>
                <a:latin typeface="SVN-Poky's" panose="020B0606040200020203" pitchFamily="34" charset="0"/>
              </a:rPr>
              <a:t> </a:t>
            </a:r>
            <a:r>
              <a:rPr lang="en-US" sz="6600" spc="300" dirty="0" err="1">
                <a:solidFill>
                  <a:srgbClr val="990099"/>
                </a:solidFill>
                <a:latin typeface="SVN-Poky's" panose="020B0606040200020203" pitchFamily="34" charset="0"/>
              </a:rPr>
              <a:t>c</a:t>
            </a:r>
            <a:r>
              <a:rPr lang="en-US" sz="6600" spc="300" dirty="0" err="1">
                <a:solidFill>
                  <a:srgbClr val="FF0000"/>
                </a:solidFill>
                <a:latin typeface="SVN-Poky's" panose="020B0606040200020203" pitchFamily="34" charset="0"/>
              </a:rPr>
              <a:t>h</a:t>
            </a:r>
            <a:r>
              <a:rPr lang="en-US" sz="6600" spc="300" dirty="0" err="1">
                <a:solidFill>
                  <a:srgbClr val="FFFF00"/>
                </a:solidFill>
                <a:latin typeface="SVN-Poky's" panose="020B0606040200020203" pitchFamily="34" charset="0"/>
              </a:rPr>
              <a:t>à</a:t>
            </a:r>
            <a:r>
              <a:rPr lang="en-US" sz="6600" spc="300" dirty="0" err="1">
                <a:solidFill>
                  <a:srgbClr val="FF3399"/>
                </a:solidFill>
                <a:latin typeface="SVN-Poky's" panose="020B0606040200020203" pitchFamily="34" charset="0"/>
              </a:rPr>
              <a:t>o</a:t>
            </a:r>
            <a:r>
              <a:rPr lang="en-US" sz="6600" spc="300" dirty="0">
                <a:solidFill>
                  <a:srgbClr val="990099"/>
                </a:solidFill>
                <a:latin typeface="SVN-Poky's" panose="020B0606040200020203" pitchFamily="34" charset="0"/>
              </a:rPr>
              <a:t> </a:t>
            </a:r>
            <a:r>
              <a:rPr lang="en-US" sz="6600" spc="300" dirty="0" err="1">
                <a:solidFill>
                  <a:srgbClr val="00B050"/>
                </a:solidFill>
                <a:latin typeface="SVN-Poky's" panose="020B0606040200020203" pitchFamily="34" charset="0"/>
              </a:rPr>
              <a:t>v</a:t>
            </a:r>
            <a:r>
              <a:rPr lang="en-US" sz="6600" spc="300" dirty="0" err="1">
                <a:solidFill>
                  <a:srgbClr val="FF3300"/>
                </a:solidFill>
                <a:latin typeface="SVN-Poky's" panose="020B0606040200020203" pitchFamily="34" charset="0"/>
              </a:rPr>
              <a:t>à</a:t>
            </a:r>
            <a:r>
              <a:rPr lang="en-US" sz="6600" spc="300" dirty="0">
                <a:latin typeface="SVN-Poky's" panose="020B0606040200020203" pitchFamily="34" charset="0"/>
              </a:rPr>
              <a:t> </a:t>
            </a:r>
            <a:r>
              <a:rPr lang="en-US" sz="6600" spc="300" dirty="0" err="1">
                <a:solidFill>
                  <a:srgbClr val="6600FF"/>
                </a:solidFill>
                <a:latin typeface="SVN-Poky's" panose="020B0606040200020203" pitchFamily="34" charset="0"/>
              </a:rPr>
              <a:t>h</a:t>
            </a:r>
            <a:r>
              <a:rPr lang="en-US" sz="6600" spc="300" dirty="0" err="1">
                <a:solidFill>
                  <a:srgbClr val="CC3300"/>
                </a:solidFill>
                <a:latin typeface="SVN-Poky's" panose="020B0606040200020203" pitchFamily="34" charset="0"/>
              </a:rPr>
              <a:t>ẹ</a:t>
            </a:r>
            <a:r>
              <a:rPr lang="en-US" sz="6600" spc="300" dirty="0" err="1">
                <a:solidFill>
                  <a:srgbClr val="FF0000"/>
                </a:solidFill>
                <a:latin typeface="SVN-Poky's" panose="020B0606040200020203" pitchFamily="34" charset="0"/>
              </a:rPr>
              <a:t>n</a:t>
            </a:r>
            <a:r>
              <a:rPr lang="en-US" sz="6600" spc="300" dirty="0">
                <a:latin typeface="SVN-Poky's" panose="020B0606040200020203" pitchFamily="34" charset="0"/>
              </a:rPr>
              <a:t> </a:t>
            </a:r>
            <a:r>
              <a:rPr lang="en-US" sz="6600" spc="300" dirty="0" err="1">
                <a:solidFill>
                  <a:srgbClr val="FF3399"/>
                </a:solidFill>
                <a:latin typeface="SVN-Poky's" panose="020B0606040200020203" pitchFamily="34" charset="0"/>
              </a:rPr>
              <a:t>g</a:t>
            </a:r>
            <a:r>
              <a:rPr lang="en-US" sz="6600" spc="300" dirty="0" err="1">
                <a:solidFill>
                  <a:srgbClr val="008000"/>
                </a:solidFill>
                <a:latin typeface="SVN-Poky's" panose="020B0606040200020203" pitchFamily="34" charset="0"/>
              </a:rPr>
              <a:t>ặ</a:t>
            </a:r>
            <a:r>
              <a:rPr lang="en-US" sz="6600" spc="300" dirty="0" err="1">
                <a:solidFill>
                  <a:srgbClr val="7030A0"/>
                </a:solidFill>
                <a:latin typeface="SVN-Poky's" panose="020B0606040200020203" pitchFamily="34" charset="0"/>
              </a:rPr>
              <a:t>p</a:t>
            </a:r>
            <a:r>
              <a:rPr lang="en-US" sz="6600" spc="300" dirty="0">
                <a:latin typeface="SVN-Poky's" panose="020B0606040200020203" pitchFamily="34" charset="0"/>
              </a:rPr>
              <a:t> </a:t>
            </a:r>
            <a:r>
              <a:rPr lang="en-US" sz="6600" spc="300" dirty="0" err="1">
                <a:solidFill>
                  <a:srgbClr val="FF6600"/>
                </a:solidFill>
                <a:latin typeface="SVN-Poky's" panose="020B0606040200020203" pitchFamily="34" charset="0"/>
              </a:rPr>
              <a:t>l</a:t>
            </a:r>
            <a:r>
              <a:rPr lang="en-US" sz="6600" spc="300" dirty="0" err="1">
                <a:solidFill>
                  <a:srgbClr val="C00000"/>
                </a:solidFill>
                <a:latin typeface="SVN-Poky's" panose="020B0606040200020203" pitchFamily="34" charset="0"/>
              </a:rPr>
              <a:t>ạ</a:t>
            </a:r>
            <a:r>
              <a:rPr lang="en-US" sz="6600" spc="300" dirty="0" err="1">
                <a:solidFill>
                  <a:schemeClr val="accent5">
                    <a:lumMod val="75000"/>
                  </a:schemeClr>
                </a:solidFill>
                <a:latin typeface="SVN-Poky's" panose="020B0606040200020203" pitchFamily="34" charset="0"/>
              </a:rPr>
              <a:t>i</a:t>
            </a:r>
            <a:r>
              <a:rPr lang="en-US" sz="6600" spc="300" dirty="0">
                <a:solidFill>
                  <a:schemeClr val="accent4">
                    <a:lumMod val="60000"/>
                    <a:lumOff val="40000"/>
                  </a:schemeClr>
                </a:solidFill>
                <a:latin typeface="SVN-Poky's" panose="020B0606040200020203" pitchFamily="34" charset="0"/>
              </a:rPr>
              <a:t>!</a:t>
            </a:r>
          </a:p>
        </p:txBody>
      </p:sp>
    </p:spTree>
    <p:extLst>
      <p:ext uri="{BB962C8B-B14F-4D97-AF65-F5344CB8AC3E}">
        <p14:creationId xmlns:p14="http://schemas.microsoft.com/office/powerpoint/2010/main" val="233332903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4.79167E-6 2.96296E-6 L -4.79167E-6 -0.07223 " pathEditMode="relative" rAng="0" ptsTypes="AA">
                                      <p:cBhvr>
                                        <p:cTn id="6" dur="250" accel="50000" decel="50000" autoRev="1" fill="hold">
                                          <p:stCondLst>
                                            <p:cond delay="0"/>
                                          </p:stCondLst>
                                        </p:cTn>
                                        <p:tgtEl>
                                          <p:spTgt spid="13"/>
                                        </p:tgtEl>
                                        <p:attrNameLst>
                                          <p:attrName>ppt_x</p:attrName>
                                          <p:attrName>ppt_y</p:attrName>
                                        </p:attrNameLst>
                                      </p:cBhvr>
                                      <p:rCtr x="0" y="-3611"/>
                                    </p:animMotion>
                                    <p:animRot by="1500000">
                                      <p:cBhvr>
                                        <p:cTn id="7" dur="125" fill="hold">
                                          <p:stCondLst>
                                            <p:cond delay="0"/>
                                          </p:stCondLst>
                                        </p:cTn>
                                        <p:tgtEl>
                                          <p:spTgt spid="13"/>
                                        </p:tgtEl>
                                        <p:attrNameLst>
                                          <p:attrName>r</p:attrName>
                                        </p:attrNameLst>
                                      </p:cBhvr>
                                    </p:animRot>
                                    <p:animRot by="-1500000">
                                      <p:cBhvr>
                                        <p:cTn id="8" dur="125" fill="hold">
                                          <p:stCondLst>
                                            <p:cond delay="125"/>
                                          </p:stCondLst>
                                        </p:cTn>
                                        <p:tgtEl>
                                          <p:spTgt spid="13"/>
                                        </p:tgtEl>
                                        <p:attrNameLst>
                                          <p:attrName>r</p:attrName>
                                        </p:attrNameLst>
                                      </p:cBhvr>
                                    </p:animRot>
                                    <p:animRot by="-1500000">
                                      <p:cBhvr>
                                        <p:cTn id="9" dur="125" fill="hold">
                                          <p:stCondLst>
                                            <p:cond delay="250"/>
                                          </p:stCondLst>
                                        </p:cTn>
                                        <p:tgtEl>
                                          <p:spTgt spid="13"/>
                                        </p:tgtEl>
                                        <p:attrNameLst>
                                          <p:attrName>r</p:attrName>
                                        </p:attrNameLst>
                                      </p:cBhvr>
                                    </p:animRot>
                                    <p:animRot by="1500000">
                                      <p:cBhvr>
                                        <p:cTn id="10" dur="125" fill="hold">
                                          <p:stCondLst>
                                            <p:cond delay="375"/>
                                          </p:stCondLst>
                                        </p:cTn>
                                        <p:tgtEl>
                                          <p:spTgt spid="13"/>
                                        </p:tgtEl>
                                        <p:attrNameLst>
                                          <p:attrName>r</p:attrName>
                                        </p:attrNameLst>
                                      </p:cBhvr>
                                    </p:animRot>
                                  </p:childTnLst>
                                </p:cTn>
                              </p:par>
                              <p:par>
                                <p:cTn id="11" presetID="34" presetClass="emph" presetSubtype="0" fill="hold" grpId="0" nodeType="withEffect">
                                  <p:stCondLst>
                                    <p:cond delay="0"/>
                                  </p:stCondLst>
                                  <p:iterate type="lt">
                                    <p:tmPct val="10000"/>
                                  </p:iterate>
                                  <p:childTnLst>
                                    <p:animMotion origin="layout" path="M 3.54167E-6 -3.33333E-6 L 3.54167E-6 -0.07222 " pathEditMode="relative" rAng="0" ptsTypes="AA">
                                      <p:cBhvr>
                                        <p:cTn id="12" dur="250" accel="50000" decel="50000" autoRev="1" fill="hold">
                                          <p:stCondLst>
                                            <p:cond delay="0"/>
                                          </p:stCondLst>
                                        </p:cTn>
                                        <p:tgtEl>
                                          <p:spTgt spid="4"/>
                                        </p:tgtEl>
                                        <p:attrNameLst>
                                          <p:attrName>ppt_x</p:attrName>
                                          <p:attrName>ppt_y</p:attrName>
                                        </p:attrNameLst>
                                      </p:cBhvr>
                                      <p:rCtr x="0" y="-3611"/>
                                    </p:animMotion>
                                    <p:animRot by="1500000">
                                      <p:cBhvr>
                                        <p:cTn id="13" dur="125" fill="hold">
                                          <p:stCondLst>
                                            <p:cond delay="0"/>
                                          </p:stCondLst>
                                        </p:cTn>
                                        <p:tgtEl>
                                          <p:spTgt spid="4"/>
                                        </p:tgtEl>
                                        <p:attrNameLst>
                                          <p:attrName>r</p:attrName>
                                        </p:attrNameLst>
                                      </p:cBhvr>
                                    </p:animRot>
                                    <p:animRot by="-1500000">
                                      <p:cBhvr>
                                        <p:cTn id="14" dur="125" fill="hold">
                                          <p:stCondLst>
                                            <p:cond delay="125"/>
                                          </p:stCondLst>
                                        </p:cTn>
                                        <p:tgtEl>
                                          <p:spTgt spid="4"/>
                                        </p:tgtEl>
                                        <p:attrNameLst>
                                          <p:attrName>r</p:attrName>
                                        </p:attrNameLst>
                                      </p:cBhvr>
                                    </p:animRot>
                                    <p:animRot by="-1500000">
                                      <p:cBhvr>
                                        <p:cTn id="15" dur="125" fill="hold">
                                          <p:stCondLst>
                                            <p:cond delay="250"/>
                                          </p:stCondLst>
                                        </p:cTn>
                                        <p:tgtEl>
                                          <p:spTgt spid="4"/>
                                        </p:tgtEl>
                                        <p:attrNameLst>
                                          <p:attrName>r</p:attrName>
                                        </p:attrNameLst>
                                      </p:cBhvr>
                                    </p:animRot>
                                    <p:animRot by="1500000">
                                      <p:cBhvr>
                                        <p:cTn id="16"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C85CA-F0B5-FF0D-E9CA-7C4C217ED3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00" y="0"/>
            <a:ext cx="12192000" cy="6858000"/>
          </a:xfrm>
          <a:prstGeom prst="rect">
            <a:avLst/>
          </a:prstGeom>
        </p:spPr>
      </p:pic>
      <p:pic>
        <p:nvPicPr>
          <p:cNvPr id="3" name="Picture 2">
            <a:extLst>
              <a:ext uri="{FF2B5EF4-FFF2-40B4-BE49-F238E27FC236}">
                <a16:creationId xmlns:a16="http://schemas.microsoft.com/office/drawing/2014/main" id="{917E083E-34F8-E4A0-FBB7-65E46E39A09E}"/>
              </a:ext>
            </a:extLst>
          </p:cNvPr>
          <p:cNvPicPr>
            <a:picLocks noChangeAspect="1"/>
          </p:cNvPicPr>
          <p:nvPr/>
        </p:nvPicPr>
        <p:blipFill>
          <a:blip r:embed="rId3"/>
          <a:stretch>
            <a:fillRect/>
          </a:stretch>
        </p:blipFill>
        <p:spPr>
          <a:xfrm>
            <a:off x="8643212" y="2896751"/>
            <a:ext cx="3125065" cy="3827951"/>
          </a:xfrm>
          <a:prstGeom prst="rect">
            <a:avLst/>
          </a:prstGeom>
        </p:spPr>
      </p:pic>
      <p:sp>
        <p:nvSpPr>
          <p:cNvPr id="5" name="TextBox 4">
            <a:extLst>
              <a:ext uri="{FF2B5EF4-FFF2-40B4-BE49-F238E27FC236}">
                <a16:creationId xmlns:a16="http://schemas.microsoft.com/office/drawing/2014/main" id="{A20C7171-2CD9-9D3D-6972-15CAD8ED8E3E}"/>
              </a:ext>
            </a:extLst>
          </p:cNvPr>
          <p:cNvSpPr txBox="1"/>
          <p:nvPr/>
        </p:nvSpPr>
        <p:spPr>
          <a:xfrm>
            <a:off x="2565400" y="2311976"/>
            <a:ext cx="6807200" cy="584775"/>
          </a:xfrm>
          <a:prstGeom prst="rect">
            <a:avLst/>
          </a:prstGeom>
          <a:noFill/>
        </p:spPr>
        <p:txBody>
          <a:bodyPr wrap="square" rtlCol="0">
            <a:spAutoFit/>
          </a:bodyPr>
          <a:lstStyle/>
          <a:p>
            <a:r>
              <a:rPr lang="en-US" sz="3200" b="1">
                <a:solidFill>
                  <a:srgbClr val="FF0000"/>
                </a:solidFill>
              </a:rPr>
              <a:t>GIÁO ÁN ĐƯỢC CHIA SẺ MIỄN PHÍ BỞI</a:t>
            </a:r>
          </a:p>
        </p:txBody>
      </p:sp>
      <p:sp>
        <p:nvSpPr>
          <p:cNvPr id="6" name="TextBox 5">
            <a:extLst>
              <a:ext uri="{FF2B5EF4-FFF2-40B4-BE49-F238E27FC236}">
                <a16:creationId xmlns:a16="http://schemas.microsoft.com/office/drawing/2014/main" id="{4256E7CA-3B78-E3F1-0018-0868A8FA104B}"/>
              </a:ext>
            </a:extLst>
          </p:cNvPr>
          <p:cNvSpPr txBox="1"/>
          <p:nvPr/>
        </p:nvSpPr>
        <p:spPr>
          <a:xfrm>
            <a:off x="2476500" y="3035876"/>
            <a:ext cx="6807200" cy="584775"/>
          </a:xfrm>
          <a:prstGeom prst="rect">
            <a:avLst/>
          </a:prstGeom>
          <a:noFill/>
        </p:spPr>
        <p:txBody>
          <a:bodyPr wrap="square" rtlCol="0">
            <a:spAutoFit/>
          </a:bodyPr>
          <a:lstStyle/>
          <a:p>
            <a:r>
              <a:rPr lang="en-US" sz="3200">
                <a:solidFill>
                  <a:srgbClr val="FF0000"/>
                </a:solidFill>
              </a:rPr>
              <a:t>WWW.HANHTRANGGIAOVIEN.COM</a:t>
            </a:r>
          </a:p>
        </p:txBody>
      </p:sp>
      <p:graphicFrame>
        <p:nvGraphicFramePr>
          <p:cNvPr id="7" name="Object 6">
            <a:extLst>
              <a:ext uri="{FF2B5EF4-FFF2-40B4-BE49-F238E27FC236}">
                <a16:creationId xmlns:a16="http://schemas.microsoft.com/office/drawing/2014/main" id="{265FEA91-E376-A8F8-A3CB-E25F5B92910B}"/>
              </a:ext>
            </a:extLst>
          </p:cNvPr>
          <p:cNvGraphicFramePr>
            <a:graphicFrameLocks noChangeAspect="1"/>
          </p:cNvGraphicFramePr>
          <p:nvPr/>
        </p:nvGraphicFramePr>
        <p:xfrm>
          <a:off x="25400" y="120100"/>
          <a:ext cx="12192000" cy="7399820"/>
        </p:xfrm>
        <a:graphic>
          <a:graphicData uri="http://schemas.openxmlformats.org/presentationml/2006/ole">
            <mc:AlternateContent xmlns:mc="http://schemas.openxmlformats.org/markup-compatibility/2006">
              <mc:Choice xmlns:v="urn:schemas-microsoft-com:vml" Requires="v">
                <p:oleObj name="Acrobat Document" r:id="rId4" imgW="9143596" imgH="5143342" progId="Acrobat.Document.DC">
                  <p:embed/>
                </p:oleObj>
              </mc:Choice>
              <mc:Fallback>
                <p:oleObj name="Acrobat Document" r:id="rId4" imgW="9143596" imgH="5143342" progId="Acrobat.Document.DC">
                  <p:embed/>
                  <p:pic>
                    <p:nvPicPr>
                      <p:cNvPr id="7" name="Object 6">
                        <a:extLst>
                          <a:ext uri="{FF2B5EF4-FFF2-40B4-BE49-F238E27FC236}">
                            <a16:creationId xmlns:a16="http://schemas.microsoft.com/office/drawing/2014/main" id="{265FEA91-E376-A8F8-A3CB-E25F5B92910B}"/>
                          </a:ext>
                        </a:extLst>
                      </p:cNvPr>
                      <p:cNvPicPr/>
                      <p:nvPr/>
                    </p:nvPicPr>
                    <p:blipFill>
                      <a:blip r:embed="rId5"/>
                      <a:stretch>
                        <a:fillRect/>
                      </a:stretch>
                    </p:blipFill>
                    <p:spPr>
                      <a:xfrm>
                        <a:off x="25400" y="120100"/>
                        <a:ext cx="12192000" cy="7399820"/>
                      </a:xfrm>
                      <a:prstGeom prst="rect">
                        <a:avLst/>
                      </a:prstGeom>
                    </p:spPr>
                  </p:pic>
                </p:oleObj>
              </mc:Fallback>
            </mc:AlternateContent>
          </a:graphicData>
        </a:graphic>
      </p:graphicFrame>
      <p:grpSp>
        <p:nvGrpSpPr>
          <p:cNvPr id="12" name="Group 11">
            <a:extLst>
              <a:ext uri="{FF2B5EF4-FFF2-40B4-BE49-F238E27FC236}">
                <a16:creationId xmlns:a16="http://schemas.microsoft.com/office/drawing/2014/main" id="{15B4267C-93DF-E158-3930-07DFB6AA78BA}"/>
              </a:ext>
            </a:extLst>
          </p:cNvPr>
          <p:cNvGrpSpPr/>
          <p:nvPr/>
        </p:nvGrpSpPr>
        <p:grpSpPr>
          <a:xfrm>
            <a:off x="7033846" y="2402656"/>
            <a:ext cx="4270421" cy="2157739"/>
            <a:chOff x="5519825" y="2343130"/>
            <a:chExt cx="3958661" cy="2501825"/>
          </a:xfrm>
        </p:grpSpPr>
        <p:grpSp>
          <p:nvGrpSpPr>
            <p:cNvPr id="13" name="Group 12">
              <a:extLst>
                <a:ext uri="{FF2B5EF4-FFF2-40B4-BE49-F238E27FC236}">
                  <a16:creationId xmlns:a16="http://schemas.microsoft.com/office/drawing/2014/main" id="{52BFD5CF-FA3D-32AB-4231-DFE02DBAD383}"/>
                </a:ext>
              </a:extLst>
            </p:cNvPr>
            <p:cNvGrpSpPr/>
            <p:nvPr userDrawn="1"/>
          </p:nvGrpSpPr>
          <p:grpSpPr>
            <a:xfrm>
              <a:off x="5519825" y="2343130"/>
              <a:ext cx="3958661" cy="2501825"/>
              <a:chOff x="6278216" y="1917262"/>
              <a:chExt cx="4339742" cy="2928084"/>
            </a:xfrm>
          </p:grpSpPr>
          <p:sp>
            <p:nvSpPr>
              <p:cNvPr id="15" name="Freeform: Shape 14">
                <a:extLst>
                  <a:ext uri="{FF2B5EF4-FFF2-40B4-BE49-F238E27FC236}">
                    <a16:creationId xmlns:a16="http://schemas.microsoft.com/office/drawing/2014/main" id="{290656EE-A678-7C22-6623-42AFF1265146}"/>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TextBox 15">
                <a:extLst>
                  <a:ext uri="{FF2B5EF4-FFF2-40B4-BE49-F238E27FC236}">
                    <a16:creationId xmlns:a16="http://schemas.microsoft.com/office/drawing/2014/main" id="{3E347B24-4801-60FB-D1DC-410BE22A4E66}"/>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17" name="TextBox 16">
                <a:extLst>
                  <a:ext uri="{FF2B5EF4-FFF2-40B4-BE49-F238E27FC236}">
                    <a16:creationId xmlns:a16="http://schemas.microsoft.com/office/drawing/2014/main" id="{2298AF75-77C9-BF16-8193-FFF4F2543C99}"/>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pic>
          <p:nvPicPr>
            <p:cNvPr id="14" name="Picture 13">
              <a:extLst>
                <a:ext uri="{FF2B5EF4-FFF2-40B4-BE49-F238E27FC236}">
                  <a16:creationId xmlns:a16="http://schemas.microsoft.com/office/drawing/2014/main" id="{046E759C-CF83-A4C3-C1EC-D8A7BBA6E0C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568989" y="2721062"/>
              <a:ext cx="1848108" cy="1662094"/>
            </a:xfrm>
            <a:prstGeom prst="rect">
              <a:avLst/>
            </a:prstGeom>
          </p:spPr>
        </p:pic>
      </p:grpSp>
    </p:spTree>
    <p:extLst>
      <p:ext uri="{BB962C8B-B14F-4D97-AF65-F5344CB8AC3E}">
        <p14:creationId xmlns:p14="http://schemas.microsoft.com/office/powerpoint/2010/main" val="147020076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sp>
        <p:nvSpPr>
          <p:cNvPr id="10" name="TextBox 9">
            <a:extLst>
              <a:ext uri="{FF2B5EF4-FFF2-40B4-BE49-F238E27FC236}">
                <a16:creationId xmlns:a16="http://schemas.microsoft.com/office/drawing/2014/main" id="{B4D85149-9C7B-3C9C-98EB-68BB43A24349}"/>
              </a:ext>
            </a:extLst>
          </p:cNvPr>
          <p:cNvSpPr txBox="1"/>
          <p:nvPr/>
        </p:nvSpPr>
        <p:spPr>
          <a:xfrm>
            <a:off x="3263689" y="1089543"/>
            <a:ext cx="5890652"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300" normalizeH="0" baseline="0" noProof="0" dirty="0" err="1">
                <a:ln>
                  <a:solidFill>
                    <a:sysClr val="windowText" lastClr="000000"/>
                  </a:solidFill>
                </a:ln>
                <a:solidFill>
                  <a:srgbClr val="00B050"/>
                </a:solidFill>
                <a:effectLst>
                  <a:glow rad="63500">
                    <a:srgbClr val="FFC000">
                      <a:satMod val="175000"/>
                      <a:alpha val="40000"/>
                    </a:srgbClr>
                  </a:glow>
                </a:effectLst>
                <a:uLnTx/>
                <a:uFillTx/>
                <a:latin typeface="SVN-Poky's" panose="020B0606040200020203" pitchFamily="34" charset="0"/>
                <a:ea typeface="+mn-ea"/>
                <a:cs typeface="+mn-cs"/>
              </a:rPr>
              <a:t>KHỞI</a:t>
            </a:r>
            <a:r>
              <a:rPr kumimoji="0" lang="en-US" sz="8000" b="0" i="0" u="none" strike="noStrike" kern="1200" cap="none" spc="300" normalizeH="0" baseline="0" noProof="0" dirty="0">
                <a:ln>
                  <a:solidFill>
                    <a:sysClr val="windowText" lastClr="000000"/>
                  </a:solidFill>
                </a:ln>
                <a:solidFill>
                  <a:srgbClr val="00B050"/>
                </a:solidFill>
                <a:effectLst>
                  <a:glow rad="63500">
                    <a:srgbClr val="FFC000">
                      <a:satMod val="175000"/>
                      <a:alpha val="40000"/>
                    </a:srgbClr>
                  </a:glow>
                </a:effectLst>
                <a:uLnTx/>
                <a:uFillTx/>
                <a:latin typeface="SVN-Poky's" panose="020B0606040200020203" pitchFamily="34" charset="0"/>
                <a:ea typeface="+mn-ea"/>
                <a:cs typeface="+mn-cs"/>
              </a:rPr>
              <a:t> </a:t>
            </a:r>
            <a:r>
              <a:rPr kumimoji="0" lang="en-US" sz="8000" b="0" i="0" u="none" strike="noStrike" kern="1200" cap="none" spc="300" normalizeH="0" baseline="0" noProof="0" dirty="0" err="1">
                <a:ln>
                  <a:solidFill>
                    <a:sysClr val="windowText" lastClr="000000"/>
                  </a:solidFill>
                </a:ln>
                <a:solidFill>
                  <a:srgbClr val="00B050"/>
                </a:solidFill>
                <a:effectLst>
                  <a:glow rad="63500">
                    <a:srgbClr val="FFC000">
                      <a:satMod val="175000"/>
                      <a:alpha val="40000"/>
                    </a:srgbClr>
                  </a:glow>
                </a:effectLst>
                <a:uLnTx/>
                <a:uFillTx/>
                <a:latin typeface="SVN-Poky's" panose="020B0606040200020203" pitchFamily="34" charset="0"/>
                <a:ea typeface="+mn-ea"/>
                <a:cs typeface="+mn-cs"/>
              </a:rPr>
              <a:t>ĐỘNG</a:t>
            </a:r>
            <a:endParaRPr kumimoji="0" lang="en-US" sz="8000" b="0" i="0" u="none" strike="noStrike" kern="1200" cap="none" spc="300" normalizeH="0" baseline="0" noProof="0" dirty="0">
              <a:ln>
                <a:solidFill>
                  <a:sysClr val="windowText" lastClr="000000"/>
                </a:solidFill>
              </a:ln>
              <a:solidFill>
                <a:srgbClr val="00B050"/>
              </a:solidFill>
              <a:effectLst>
                <a:glow rad="63500">
                  <a:srgbClr val="FFC000">
                    <a:satMod val="175000"/>
                    <a:alpha val="40000"/>
                  </a:srgbClr>
                </a:glow>
              </a:effectLst>
              <a:uLnTx/>
              <a:uFillTx/>
              <a:latin typeface="SVN-Poky's" panose="020B0606040200020203" pitchFamily="34" charset="0"/>
              <a:ea typeface="+mn-ea"/>
              <a:cs typeface="+mn-cs"/>
            </a:endParaRPr>
          </a:p>
        </p:txBody>
      </p:sp>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2090236" y="3163733"/>
            <a:ext cx="5148864" cy="391313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6"/>
          <a:srcRect/>
          <a:stretch>
            <a:fillRect/>
          </a:stretch>
        </p:blipFill>
        <p:spPr>
          <a:xfrm flipH="1">
            <a:off x="8594726" y="2158940"/>
            <a:ext cx="1956208" cy="2372360"/>
          </a:xfrm>
          <a:prstGeom prst="rect">
            <a:avLst/>
          </a:prstGeom>
        </p:spPr>
      </p:pic>
    </p:spTree>
    <p:extLst>
      <p:ext uri="{BB962C8B-B14F-4D97-AF65-F5344CB8AC3E}">
        <p14:creationId xmlns:p14="http://schemas.microsoft.com/office/powerpoint/2010/main" val="328296931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375E-6 2.22222E-6 L -0.99375 -0.01181 " pathEditMode="relative" rAng="0" ptsTypes="AA">
                                      <p:cBhvr>
                                        <p:cTn id="6" dur="2000" fill="hold"/>
                                        <p:tgtEl>
                                          <p:spTgt spid="11"/>
                                        </p:tgtEl>
                                        <p:attrNameLst>
                                          <p:attrName>ppt_x</p:attrName>
                                          <p:attrName>ppt_y</p:attrName>
                                        </p:attrNameLst>
                                      </p:cBhvr>
                                      <p:rCtr x="-49687" y="-602"/>
                                    </p:animMotion>
                                  </p:childTnLst>
                                </p:cTn>
                              </p:par>
                              <p:par>
                                <p:cTn id="7" presetID="53" presetClass="entr" presetSubtype="16"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500" fill="hold"/>
                                        <p:tgtEl>
                                          <p:spTgt spid="10"/>
                                        </p:tgtEl>
                                        <p:attrNameLst>
                                          <p:attrName>ppt_w</p:attrName>
                                        </p:attrNameLst>
                                      </p:cBhvr>
                                      <p:tavLst>
                                        <p:tav tm="0">
                                          <p:val>
                                            <p:fltVal val="0"/>
                                          </p:val>
                                        </p:tav>
                                        <p:tav tm="100000">
                                          <p:val>
                                            <p:strVal val="#ppt_w"/>
                                          </p:val>
                                        </p:tav>
                                      </p:tavLst>
                                    </p:anim>
                                    <p:anim calcmode="lin" valueType="num">
                                      <p:cBhvr>
                                        <p:cTn id="10" dur="500" fill="hold"/>
                                        <p:tgtEl>
                                          <p:spTgt spid="10"/>
                                        </p:tgtEl>
                                        <p:attrNameLst>
                                          <p:attrName>ppt_h</p:attrName>
                                        </p:attrNameLst>
                                      </p:cBhvr>
                                      <p:tavLst>
                                        <p:tav tm="0">
                                          <p:val>
                                            <p:fltVal val="0"/>
                                          </p:val>
                                        </p:tav>
                                        <p:tav tm="100000">
                                          <p:val>
                                            <p:strVal val="#ppt_h"/>
                                          </p:val>
                                        </p:tav>
                                      </p:tavLst>
                                    </p:anim>
                                    <p:animEffect transition="in" filter="fade">
                                      <p:cBhvr>
                                        <p:cTn id="11" dur="500"/>
                                        <p:tgtEl>
                                          <p:spTgt spid="10"/>
                                        </p:tgtEl>
                                      </p:cBhvr>
                                    </p:animEffect>
                                  </p:childTnLst>
                                </p:cTn>
                              </p:par>
                              <p:par>
                                <p:cTn id="12" presetID="53" presetClass="entr" presetSubtype="16"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331E2-69A9-1236-2E35-708CDD348F8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A2B4FE5-718F-4561-B79D-F1742A8C6B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1234" y="3324956"/>
            <a:ext cx="5145136" cy="1250945"/>
          </a:xfrm>
        </p:spPr>
      </p:pic>
      <p:pic>
        <p:nvPicPr>
          <p:cNvPr id="8" name="Picture 7">
            <a:extLst>
              <a:ext uri="{FF2B5EF4-FFF2-40B4-BE49-F238E27FC236}">
                <a16:creationId xmlns:a16="http://schemas.microsoft.com/office/drawing/2014/main" id="{12E74272-E014-D6C3-4BF2-3DFA117D692B}"/>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sp>
        <p:nvSpPr>
          <p:cNvPr id="26" name="Rectangle: Rounded Corners 25">
            <a:extLst>
              <a:ext uri="{FF2B5EF4-FFF2-40B4-BE49-F238E27FC236}">
                <a16:creationId xmlns:a16="http://schemas.microsoft.com/office/drawing/2014/main" id="{0BB46BED-AFFD-85BF-8129-AAFC2C291B2D}"/>
              </a:ext>
            </a:extLst>
          </p:cNvPr>
          <p:cNvSpPr/>
          <p:nvPr/>
        </p:nvSpPr>
        <p:spPr>
          <a:xfrm>
            <a:off x="734024" y="342441"/>
            <a:ext cx="11160291" cy="6047059"/>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66B4B868-9DB1-D1F7-631C-A8526BD5672C}"/>
              </a:ext>
            </a:extLst>
          </p:cNvPr>
          <p:cNvSpPr/>
          <p:nvPr/>
        </p:nvSpPr>
        <p:spPr>
          <a:xfrm>
            <a:off x="422751" y="618971"/>
            <a:ext cx="11160291" cy="5770531"/>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31" name="Picture 32">
            <a:extLst>
              <a:ext uri="{FF2B5EF4-FFF2-40B4-BE49-F238E27FC236}">
                <a16:creationId xmlns:a16="http://schemas.microsoft.com/office/drawing/2014/main" id="{6F3DA8AF-87C2-8C39-8331-59277BCDF4B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53179" y="5418764"/>
            <a:ext cx="1638821" cy="1351585"/>
          </a:xfrm>
          <a:prstGeom prst="rect">
            <a:avLst/>
          </a:prstGeom>
        </p:spPr>
      </p:pic>
      <p:sp>
        <p:nvSpPr>
          <p:cNvPr id="34" name="TextBox 33">
            <a:extLst>
              <a:ext uri="{FF2B5EF4-FFF2-40B4-BE49-F238E27FC236}">
                <a16:creationId xmlns:a16="http://schemas.microsoft.com/office/drawing/2014/main" id="{5A5FB9F3-A84E-42B9-03F4-0B3222FEF9DC}"/>
              </a:ext>
            </a:extLst>
          </p:cNvPr>
          <p:cNvSpPr txBox="1"/>
          <p:nvPr/>
        </p:nvSpPr>
        <p:spPr>
          <a:xfrm>
            <a:off x="877707" y="698890"/>
            <a:ext cx="10250379" cy="107721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effectLst/>
                <a:uLnTx/>
                <a:uFillTx/>
                <a:latin typeface="Calibri" panose="020F0502020204030204"/>
                <a:ea typeface="+mn-ea"/>
                <a:cs typeface="+mn-cs"/>
              </a:rPr>
              <a:t>G</a:t>
            </a:r>
            <a:r>
              <a:rPr kumimoji="0" lang="vi-VN" sz="3200" b="1" i="0" u="none" strike="noStrike" kern="1200" cap="none" spc="0" normalizeH="0" baseline="0" noProof="0">
                <a:ln>
                  <a:noFill/>
                </a:ln>
                <a:effectLst/>
                <a:uLnTx/>
                <a:uFillTx/>
                <a:latin typeface="Calibri" panose="020F0502020204030204"/>
                <a:ea typeface="+mn-ea"/>
                <a:cs typeface="+mn-cs"/>
              </a:rPr>
              <a:t>iới thiệu một công trình ở quê hương em hoặc nơi em ở</a:t>
            </a:r>
            <a:r>
              <a:rPr kumimoji="0" lang="en-US" sz="3200" b="1" i="0" u="none" strike="noStrike" kern="1200" cap="none" spc="0" normalizeH="0" baseline="0" noProof="0">
                <a:ln>
                  <a:noFill/>
                </a:ln>
                <a:effectLst/>
                <a:uLnTx/>
                <a:uFillTx/>
                <a:latin typeface="Calibri" panose="020F0502020204030204"/>
                <a:ea typeface="+mn-ea"/>
                <a:cs typeface="+mn-cs"/>
              </a:rPr>
              <a:t> </a:t>
            </a:r>
            <a:r>
              <a:rPr kumimoji="0" lang="vi-VN" sz="3200" b="1" i="0" u="none" strike="noStrike" kern="1200" cap="none" spc="0" normalizeH="0" baseline="0" noProof="0">
                <a:ln>
                  <a:noFill/>
                </a:ln>
                <a:effectLst/>
                <a:uLnTx/>
                <a:uFillTx/>
                <a:latin typeface="Calibri" panose="020F0502020204030204"/>
                <a:ea typeface="+mn-ea"/>
                <a:cs typeface="+mn-cs"/>
              </a:rPr>
              <a:t>dựa vào gợi ý:</a:t>
            </a:r>
            <a:endParaRPr kumimoji="0" lang="en-US" sz="3200" b="1" i="0" u="none" strike="noStrike" kern="1200" cap="none" spc="0" normalizeH="0" baseline="0" noProof="0" dirty="0">
              <a:ln>
                <a:noFill/>
              </a:ln>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1EBBA80A-5BEE-47F9-B448-63941E8FD6BA}"/>
              </a:ext>
            </a:extLst>
          </p:cNvPr>
          <p:cNvSpPr txBox="1"/>
          <p:nvPr/>
        </p:nvSpPr>
        <p:spPr>
          <a:xfrm>
            <a:off x="2990278" y="3736145"/>
            <a:ext cx="8697191" cy="234787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CC3300"/>
                </a:solidFill>
                <a:effectLst/>
                <a:uLnTx/>
                <a:uFillTx/>
                <a:latin typeface="Calibri" panose="020F0502020204030204"/>
                <a:ea typeface="+mn-ea"/>
                <a:cs typeface="+mn-cs"/>
              </a:rPr>
              <a:t>+ Tên công trình (bưu điện Hải Phòng, cầu Rạch Miễu, hải đăng Kê Gà,…).</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CC3300"/>
                </a:solidFill>
                <a:effectLst/>
                <a:uLnTx/>
                <a:uFillTx/>
                <a:latin typeface="Calibri" panose="020F0502020204030204"/>
                <a:ea typeface="+mn-ea"/>
                <a:cs typeface="+mn-cs"/>
              </a:rPr>
              <a:t>+ Miêu tả đặc điểm của công trình đó (kiến trúc, điểm đặc biệt,…).</a:t>
            </a:r>
            <a:endParaRPr kumimoji="0" lang="en-US" sz="3600" b="1" i="0" u="none" strike="noStrike" kern="1200" cap="none" spc="0" normalizeH="0" baseline="0" noProof="0" dirty="0">
              <a:ln>
                <a:noFill/>
              </a:ln>
              <a:solidFill>
                <a:srgbClr val="CC3300"/>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926199F5-5EE0-4B44-9822-A9F829EA20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8532" y="1652148"/>
            <a:ext cx="8049444" cy="1957074"/>
          </a:xfrm>
          <a:prstGeom prst="rect">
            <a:avLst/>
          </a:prstGeom>
        </p:spPr>
      </p:pic>
      <p:grpSp>
        <p:nvGrpSpPr>
          <p:cNvPr id="13" name="Group 12">
            <a:extLst>
              <a:ext uri="{FF2B5EF4-FFF2-40B4-BE49-F238E27FC236}">
                <a16:creationId xmlns:a16="http://schemas.microsoft.com/office/drawing/2014/main" id="{B16BC83B-DBB2-495F-DEDB-ADD0A20D5407}"/>
              </a:ext>
            </a:extLst>
          </p:cNvPr>
          <p:cNvGrpSpPr/>
          <p:nvPr/>
        </p:nvGrpSpPr>
        <p:grpSpPr>
          <a:xfrm>
            <a:off x="625682" y="2025523"/>
            <a:ext cx="2564102" cy="3915435"/>
            <a:chOff x="2463423" y="943659"/>
            <a:chExt cx="4125409" cy="5696063"/>
          </a:xfrm>
        </p:grpSpPr>
        <p:grpSp>
          <p:nvGrpSpPr>
            <p:cNvPr id="14" name="Group 13">
              <a:extLst>
                <a:ext uri="{FF2B5EF4-FFF2-40B4-BE49-F238E27FC236}">
                  <a16:creationId xmlns:a16="http://schemas.microsoft.com/office/drawing/2014/main" id="{613A21EB-585D-F94C-7D7F-73F9F381C690}"/>
                </a:ext>
              </a:extLst>
            </p:cNvPr>
            <p:cNvGrpSpPr/>
            <p:nvPr/>
          </p:nvGrpSpPr>
          <p:grpSpPr>
            <a:xfrm>
              <a:off x="3070763" y="3817300"/>
              <a:ext cx="2592194" cy="2822422"/>
              <a:chOff x="3070763" y="3817300"/>
              <a:chExt cx="2592194" cy="2822422"/>
            </a:xfrm>
          </p:grpSpPr>
          <p:pic>
            <p:nvPicPr>
              <p:cNvPr id="17" name="Picture 7">
                <a:extLst>
                  <a:ext uri="{FF2B5EF4-FFF2-40B4-BE49-F238E27FC236}">
                    <a16:creationId xmlns:a16="http://schemas.microsoft.com/office/drawing/2014/main" id="{9AE6A4F3-B3CB-8DCD-544D-00DC0A412B9D}"/>
                  </a:ext>
                </a:extLst>
              </p:cNvPr>
              <p:cNvPicPr>
                <a:picLocks noChangeAspect="1"/>
              </p:cNvPicPr>
              <p:nvPr/>
            </p:nvPicPr>
            <p:blipFill>
              <a:blip r:embed="rId6"/>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18" name="Picture 28">
                <a:extLst>
                  <a:ext uri="{FF2B5EF4-FFF2-40B4-BE49-F238E27FC236}">
                    <a16:creationId xmlns:a16="http://schemas.microsoft.com/office/drawing/2014/main" id="{11B35AA0-3C80-C1E3-CD28-B697856DDCCE}"/>
                  </a:ext>
                </a:extLst>
              </p:cNvPr>
              <p:cNvPicPr>
                <a:picLocks noChangeAspect="1"/>
              </p:cNvPicPr>
              <p:nvPr/>
            </p:nvPicPr>
            <p:blipFill>
              <a:blip r:embed="rId7"/>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15" name="Picture 3">
              <a:extLst>
                <a:ext uri="{FF2B5EF4-FFF2-40B4-BE49-F238E27FC236}">
                  <a16:creationId xmlns:a16="http://schemas.microsoft.com/office/drawing/2014/main" id="{71A3654D-3048-71ED-4FFC-3D54227E776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463423" y="943659"/>
              <a:ext cx="4125409" cy="2847097"/>
            </a:xfrm>
            <a:prstGeom prst="rect">
              <a:avLst/>
            </a:prstGeom>
          </p:spPr>
        </p:pic>
        <p:sp>
          <p:nvSpPr>
            <p:cNvPr id="16" name="TextBox 15">
              <a:extLst>
                <a:ext uri="{FF2B5EF4-FFF2-40B4-BE49-F238E27FC236}">
                  <a16:creationId xmlns:a16="http://schemas.microsoft.com/office/drawing/2014/main" id="{2010A6C8-3D1F-6CAC-475D-71E9DAFB8455}"/>
                </a:ext>
              </a:extLst>
            </p:cNvPr>
            <p:cNvSpPr txBox="1"/>
            <p:nvPr/>
          </p:nvSpPr>
          <p:spPr>
            <a:xfrm>
              <a:off x="2762757" y="1576058"/>
              <a:ext cx="3592858" cy="1567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w="28575">
                    <a:solidFill>
                      <a:sysClr val="windowText" lastClr="000000"/>
                    </a:solidFill>
                  </a:ln>
                  <a:solidFill>
                    <a:srgbClr val="008000"/>
                  </a:solidFill>
                  <a:effectLst/>
                  <a:uLnTx/>
                  <a:uFillTx/>
                  <a:latin typeface="UTM Cookies" panose="02040603050506020204" pitchFamily="18" charset="0"/>
                  <a:ea typeface="+mn-ea"/>
                  <a:cs typeface="+mn-cs"/>
                </a:rPr>
                <a:t>THẢO</a:t>
              </a:r>
              <a:r>
                <a:rPr kumimoji="0" lang="en-US" sz="3200" b="0" i="0" u="none" strike="noStrike" kern="1200" cap="none" spc="0" normalizeH="0" baseline="0" noProof="0" dirty="0">
                  <a:ln w="28575">
                    <a:solidFill>
                      <a:sysClr val="windowText" lastClr="000000"/>
                    </a:solidFill>
                  </a:ln>
                  <a:solidFill>
                    <a:srgbClr val="008000"/>
                  </a:solidFill>
                  <a:effectLst/>
                  <a:uLnTx/>
                  <a:uFillTx/>
                  <a:latin typeface="UTM Cookies" panose="02040603050506020204" pitchFamily="18" charset="0"/>
                  <a:ea typeface="+mn-ea"/>
                  <a:cs typeface="+mn-cs"/>
                </a:rPr>
                <a:t> </a:t>
              </a:r>
              <a:r>
                <a:rPr kumimoji="0" lang="en-US" sz="3200" b="0" i="0" u="none" strike="noStrike" kern="1200" cap="none" spc="0" normalizeH="0" baseline="0" noProof="0" dirty="0" err="1">
                  <a:ln w="28575">
                    <a:solidFill>
                      <a:sysClr val="windowText" lastClr="000000"/>
                    </a:solidFill>
                  </a:ln>
                  <a:solidFill>
                    <a:srgbClr val="008000"/>
                  </a:solidFill>
                  <a:effectLst/>
                  <a:uLnTx/>
                  <a:uFillTx/>
                  <a:latin typeface="UTM Cookies" panose="02040603050506020204" pitchFamily="18" charset="0"/>
                  <a:ea typeface="+mn-ea"/>
                  <a:cs typeface="+mn-cs"/>
                </a:rPr>
                <a:t>LUẬN</a:t>
              </a:r>
              <a:r>
                <a:rPr kumimoji="0" lang="en-US" sz="3200" b="0" i="0" u="none" strike="noStrike" kern="1200" cap="none" spc="0" normalizeH="0" baseline="0" noProof="0" dirty="0">
                  <a:ln w="28575">
                    <a:solidFill>
                      <a:sysClr val="windowText" lastClr="000000"/>
                    </a:solidFill>
                  </a:ln>
                  <a:solidFill>
                    <a:srgbClr val="008000"/>
                  </a:solidFill>
                  <a:effectLst/>
                  <a:uLnTx/>
                  <a:uFillTx/>
                  <a:latin typeface="UTM Cookies" panose="02040603050506020204" pitchFamily="18" charset="0"/>
                  <a:ea typeface="+mn-ea"/>
                  <a:cs typeface="+mn-cs"/>
                </a:rPr>
                <a:t> NHÓM</a:t>
              </a:r>
            </a:p>
          </p:txBody>
        </p:sp>
      </p:grpSp>
    </p:spTree>
    <p:extLst>
      <p:ext uri="{BB962C8B-B14F-4D97-AF65-F5344CB8AC3E}">
        <p14:creationId xmlns:p14="http://schemas.microsoft.com/office/powerpoint/2010/main" val="3039055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wipe(down)">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42" presetClass="entr" presetSubtype="0" fill="hold" grpId="0" nodeType="after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1000"/>
                                        <p:tgtEl>
                                          <p:spTgt spid="37"/>
                                        </p:tgtEl>
                                      </p:cBhvr>
                                    </p:animEffect>
                                    <p:anim calcmode="lin" valueType="num">
                                      <p:cBhvr>
                                        <p:cTn id="25" dur="1000" fill="hold"/>
                                        <p:tgtEl>
                                          <p:spTgt spid="37"/>
                                        </p:tgtEl>
                                        <p:attrNameLst>
                                          <p:attrName>ppt_x</p:attrName>
                                        </p:attrNameLst>
                                      </p:cBhvr>
                                      <p:tavLst>
                                        <p:tav tm="0">
                                          <p:val>
                                            <p:strVal val="#ppt_x"/>
                                          </p:val>
                                        </p:tav>
                                        <p:tav tm="100000">
                                          <p:val>
                                            <p:strVal val="#ppt_x"/>
                                          </p:val>
                                        </p:tav>
                                      </p:tavLst>
                                    </p:anim>
                                    <p:anim calcmode="lin" valueType="num">
                                      <p:cBhvr>
                                        <p:cTn id="2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469230"/>
            <a:ext cx="11297265" cy="5551322"/>
          </a:xfrm>
          <a:prstGeom prst="round2DiagRect">
            <a:avLst>
              <a:gd name="adj1" fmla="val 16667"/>
              <a:gd name="adj2" fmla="val 14991"/>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2" name="Group 1">
            <a:extLst>
              <a:ext uri="{FF2B5EF4-FFF2-40B4-BE49-F238E27FC236}">
                <a16:creationId xmlns:a16="http://schemas.microsoft.com/office/drawing/2014/main" id="{F570C498-F27F-6163-F5EB-995EFA177043}"/>
              </a:ext>
            </a:extLst>
          </p:cNvPr>
          <p:cNvGrpSpPr/>
          <p:nvPr/>
        </p:nvGrpSpPr>
        <p:grpSpPr>
          <a:xfrm>
            <a:off x="6144388" y="910565"/>
            <a:ext cx="4392211" cy="4399768"/>
            <a:chOff x="3070763" y="3817300"/>
            <a:chExt cx="2592194" cy="2822422"/>
          </a:xfrm>
        </p:grpSpPr>
        <p:pic>
          <p:nvPicPr>
            <p:cNvPr id="33" name="Picture 7">
              <a:extLst>
                <a:ext uri="{FF2B5EF4-FFF2-40B4-BE49-F238E27FC236}">
                  <a16:creationId xmlns:a16="http://schemas.microsoft.com/office/drawing/2014/main" id="{E5004664-E01D-7FB8-8D0C-4D4C804F7E4C}"/>
                </a:ext>
              </a:extLst>
            </p:cNvPr>
            <p:cNvPicPr>
              <a:picLocks noChangeAspect="1"/>
            </p:cNvPicPr>
            <p:nvPr/>
          </p:nvPicPr>
          <p:blipFill>
            <a:blip r:embed="rId5"/>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34" name="Picture 28">
              <a:extLst>
                <a:ext uri="{FF2B5EF4-FFF2-40B4-BE49-F238E27FC236}">
                  <a16:creationId xmlns:a16="http://schemas.microsoft.com/office/drawing/2014/main" id="{0A96E6AF-94ED-E59B-B392-BB025A9BD196}"/>
                </a:ext>
              </a:extLst>
            </p:cNvPr>
            <p:cNvPicPr>
              <a:picLocks noChangeAspect="1"/>
            </p:cNvPicPr>
            <p:nvPr/>
          </p:nvPicPr>
          <p:blipFill>
            <a:blip r:embed="rId6"/>
            <a:srcRect/>
            <a:stretch>
              <a:fillRect/>
            </a:stretch>
          </p:blipFill>
          <p:spPr>
            <a:xfrm>
              <a:off x="4267035" y="3817300"/>
              <a:ext cx="1395922" cy="2822422"/>
            </a:xfrm>
            <a:prstGeom prst="rect">
              <a:avLst/>
            </a:prstGeom>
            <a:effectLst>
              <a:glow rad="25400">
                <a:schemeClr val="accent4">
                  <a:lumMod val="40000"/>
                  <a:lumOff val="60000"/>
                </a:schemeClr>
              </a:glow>
            </a:effectLst>
          </p:spPr>
        </p:pic>
      </p:grpSp>
      <p:sp>
        <p:nvSpPr>
          <p:cNvPr id="38" name="TextBox 37">
            <a:extLst>
              <a:ext uri="{FF2B5EF4-FFF2-40B4-BE49-F238E27FC236}">
                <a16:creationId xmlns:a16="http://schemas.microsoft.com/office/drawing/2014/main" id="{EF6F6225-E6A4-94D3-A488-B8CF57384D79}"/>
              </a:ext>
            </a:extLst>
          </p:cNvPr>
          <p:cNvSpPr txBox="1"/>
          <p:nvPr/>
        </p:nvSpPr>
        <p:spPr>
          <a:xfrm>
            <a:off x="661789" y="1027312"/>
            <a:ext cx="4791245" cy="4166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2700">
                  <a:solidFill>
                    <a:sysClr val="windowText" lastClr="000000"/>
                  </a:solidFill>
                </a:ln>
                <a:solidFill>
                  <a:srgbClr val="FF0000"/>
                </a:solidFill>
                <a:effectLst/>
                <a:uLnTx/>
                <a:uFillTx/>
                <a:latin typeface="UTM Cookies" panose="02040603050506020204" pitchFamily="18" charset="0"/>
                <a:ea typeface="+mn-ea"/>
                <a:cs typeface="+mn-cs"/>
              </a:rPr>
              <a:t>CHIA </a:t>
            </a:r>
            <a:r>
              <a:rPr kumimoji="0" lang="en-US" sz="8800" b="0" i="0" u="none" strike="noStrike" kern="1200" cap="none" spc="0" normalizeH="0" baseline="0" noProof="0" dirty="0" err="1">
                <a:ln w="12700">
                  <a:solidFill>
                    <a:sysClr val="windowText" lastClr="000000"/>
                  </a:solidFill>
                </a:ln>
                <a:solidFill>
                  <a:srgbClr val="FF0000"/>
                </a:solidFill>
                <a:effectLst/>
                <a:uLnTx/>
                <a:uFillTx/>
                <a:latin typeface="UTM Cookies" panose="02040603050506020204" pitchFamily="18" charset="0"/>
                <a:ea typeface="+mn-ea"/>
                <a:cs typeface="+mn-cs"/>
              </a:rPr>
              <a:t>SẺ</a:t>
            </a:r>
            <a:r>
              <a:rPr kumimoji="0" lang="en-US" sz="8800" b="0" i="0" u="none" strike="noStrike" kern="1200" cap="none" spc="0" normalizeH="0" baseline="0" noProof="0" dirty="0">
                <a:ln w="12700">
                  <a:solidFill>
                    <a:sysClr val="windowText" lastClr="000000"/>
                  </a:solidFill>
                </a:ln>
                <a:solidFill>
                  <a:srgbClr val="FF0000"/>
                </a:solidFill>
                <a:effectLst/>
                <a:uLnTx/>
                <a:uFillTx/>
                <a:latin typeface="UTM Cookies" panose="02040603050506020204" pitchFamily="18" charset="0"/>
                <a:ea typeface="+mn-ea"/>
                <a:cs typeface="+mn-cs"/>
              </a:rPr>
              <a:t> </a:t>
            </a:r>
            <a:r>
              <a:rPr kumimoji="0" lang="en-US" sz="8800" b="0" i="0" u="none" strike="noStrike" kern="1200" cap="none" spc="0" normalizeH="0" baseline="0" noProof="0" dirty="0" err="1">
                <a:ln w="12700">
                  <a:solidFill>
                    <a:sysClr val="windowText" lastClr="000000"/>
                  </a:solidFill>
                </a:ln>
                <a:solidFill>
                  <a:srgbClr val="FF0000"/>
                </a:solidFill>
                <a:effectLst/>
                <a:uLnTx/>
                <a:uFillTx/>
                <a:latin typeface="UTM Cookies" panose="02040603050506020204" pitchFamily="18" charset="0"/>
                <a:ea typeface="+mn-ea"/>
                <a:cs typeface="+mn-cs"/>
              </a:rPr>
              <a:t>TRƯỚC</a:t>
            </a:r>
            <a:r>
              <a:rPr kumimoji="0" lang="en-US" sz="8800" b="0" i="0" u="none" strike="noStrike" kern="1200" cap="none" spc="0" normalizeH="0" baseline="0" noProof="0" dirty="0">
                <a:ln w="12700">
                  <a:solidFill>
                    <a:sysClr val="windowText" lastClr="000000"/>
                  </a:solidFill>
                </a:ln>
                <a:solidFill>
                  <a:srgbClr val="FF0000"/>
                </a:solidFill>
                <a:effectLst/>
                <a:uLnTx/>
                <a:uFillTx/>
                <a:latin typeface="UTM Cookies" panose="02040603050506020204" pitchFamily="18" charset="0"/>
                <a:ea typeface="+mn-ea"/>
                <a:cs typeface="+mn-cs"/>
              </a:rPr>
              <a:t> </a:t>
            </a:r>
            <a:r>
              <a:rPr kumimoji="0" lang="en-US" sz="8800" b="0" i="0" u="none" strike="noStrike" kern="1200" cap="none" spc="0" normalizeH="0" baseline="0" noProof="0" dirty="0" err="1">
                <a:ln w="12700">
                  <a:solidFill>
                    <a:sysClr val="windowText" lastClr="000000"/>
                  </a:solidFill>
                </a:ln>
                <a:solidFill>
                  <a:srgbClr val="FF0000"/>
                </a:solidFill>
                <a:effectLst/>
                <a:uLnTx/>
                <a:uFillTx/>
                <a:latin typeface="UTM Cookies" panose="02040603050506020204" pitchFamily="18" charset="0"/>
                <a:ea typeface="+mn-ea"/>
                <a:cs typeface="+mn-cs"/>
              </a:rPr>
              <a:t>LỚP</a:t>
            </a:r>
            <a:endParaRPr kumimoji="0" lang="en-US" sz="8800" b="0" i="0" u="none" strike="noStrike" kern="1200" cap="none" spc="0" normalizeH="0" baseline="0" noProof="0" dirty="0">
              <a:ln w="12700">
                <a:solidFill>
                  <a:sysClr val="windowText" lastClr="000000"/>
                </a:solidFill>
              </a:ln>
              <a:solidFill>
                <a:srgbClr val="FF0000"/>
              </a:solidFill>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4257465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3" name="Group 2">
            <a:extLst>
              <a:ext uri="{FF2B5EF4-FFF2-40B4-BE49-F238E27FC236}">
                <a16:creationId xmlns:a16="http://schemas.microsoft.com/office/drawing/2014/main" id="{95565FE2-B977-41EF-B121-368541DF4A77}"/>
              </a:ext>
            </a:extLst>
          </p:cNvPr>
          <p:cNvGrpSpPr/>
          <p:nvPr/>
        </p:nvGrpSpPr>
        <p:grpSpPr>
          <a:xfrm>
            <a:off x="520805" y="410786"/>
            <a:ext cx="11283785" cy="6036427"/>
            <a:chOff x="391929" y="342441"/>
            <a:chExt cx="11502386" cy="6057335"/>
          </a:xfrm>
        </p:grpSpPr>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a:ln>
              <a:solidFill>
                <a:srgbClr val="FF6600"/>
              </a:solidFill>
            </a:ln>
          </p:spPr>
        </p:pic>
        <p:sp>
          <p:nvSpPr>
            <p:cNvPr id="14" name="Rectangle: Rounded Corners 13">
              <a:extLst>
                <a:ext uri="{FF2B5EF4-FFF2-40B4-BE49-F238E27FC236}">
                  <a16:creationId xmlns:a16="http://schemas.microsoft.com/office/drawing/2014/main" id="{4AABEA7A-C848-48D2-A984-B8270DB02684}"/>
                </a:ext>
              </a:extLst>
            </p:cNvPr>
            <p:cNvSpPr/>
            <p:nvPr/>
          </p:nvSpPr>
          <p:spPr>
            <a:xfrm>
              <a:off x="734024" y="342441"/>
              <a:ext cx="11160291" cy="6047059"/>
            </a:xfrm>
            <a:prstGeom prst="roundRect">
              <a:avLst/>
            </a:prstGeom>
            <a:noFill/>
            <a:ln w="28575">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369B0378-2191-406C-86B2-0987ECFD6170}"/>
                </a:ext>
              </a:extLst>
            </p:cNvPr>
            <p:cNvSpPr/>
            <p:nvPr/>
          </p:nvSpPr>
          <p:spPr>
            <a:xfrm>
              <a:off x="391929" y="629245"/>
              <a:ext cx="11160291" cy="5770531"/>
            </a:xfrm>
            <a:prstGeom prst="roundRect">
              <a:avLst/>
            </a:prstGeom>
            <a:solidFill>
              <a:schemeClr val="bg1"/>
            </a:solidFill>
            <a:ln w="28575">
              <a:solidFill>
                <a:srgbClr val="FF66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312FE844-6D99-4026-96C1-CE0BA9645D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5524" y="1963972"/>
            <a:ext cx="8637470" cy="4124866"/>
          </a:xfrm>
          <a:prstGeom prst="rect">
            <a:avLst/>
          </a:prstGeom>
        </p:spPr>
      </p:pic>
      <p:pic>
        <p:nvPicPr>
          <p:cNvPr id="1026" name="Picture 2" descr="Chữ gi - Olm">
            <a:extLst>
              <a:ext uri="{FF2B5EF4-FFF2-40B4-BE49-F238E27FC236}">
                <a16:creationId xmlns:a16="http://schemas.microsoft.com/office/drawing/2014/main" id="{26BA04CE-1CDF-4FE8-964A-863C57B926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95" y="1083206"/>
            <a:ext cx="2666108" cy="575748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95682DCD-2B01-487D-BF7C-26D19A7E9F2A}"/>
              </a:ext>
            </a:extLst>
          </p:cNvPr>
          <p:cNvSpPr txBox="1"/>
          <p:nvPr/>
        </p:nvSpPr>
        <p:spPr>
          <a:xfrm>
            <a:off x="1984059" y="1090079"/>
            <a:ext cx="910893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a:ln w="12700">
                  <a:solidFill>
                    <a:sysClr val="windowText" lastClr="000000"/>
                  </a:solidFill>
                </a:ln>
                <a:solidFill>
                  <a:srgbClr val="008000"/>
                </a:solidFill>
                <a:latin typeface="UTM Cookies" panose="02040603050506020204" pitchFamily="18" charset="0"/>
              </a:rPr>
              <a:t>Tranh vẽ gì ?</a:t>
            </a:r>
            <a:endParaRPr kumimoji="0" lang="en-US" sz="7200" b="0" i="0" u="none" strike="noStrike" kern="1200" cap="none" spc="0" normalizeH="0" baseline="0" noProof="0" dirty="0">
              <a:ln w="12700">
                <a:solidFill>
                  <a:sysClr val="windowText" lastClr="000000"/>
                </a:solidFill>
              </a:ln>
              <a:solidFill>
                <a:srgbClr val="008000"/>
              </a:solidFill>
              <a:effectLst/>
              <a:uLnTx/>
              <a:uFillTx/>
              <a:latin typeface="UTM Cookies" panose="02040603050506020204" pitchFamily="18" charset="0"/>
            </a:endParaRPr>
          </a:p>
        </p:txBody>
      </p:sp>
    </p:spTree>
    <p:extLst>
      <p:ext uri="{BB962C8B-B14F-4D97-AF65-F5344CB8AC3E}">
        <p14:creationId xmlns:p14="http://schemas.microsoft.com/office/powerpoint/2010/main" val="29695808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51131" y="3196032"/>
            <a:ext cx="5406307" cy="1311141"/>
          </a:xfrm>
          <a:prstGeom prst="rect">
            <a:avLst/>
          </a:prstGeom>
        </p:spPr>
      </p:pic>
      <p:sp>
        <p:nvSpPr>
          <p:cNvPr id="10" name="TextBox 9">
            <a:extLst>
              <a:ext uri="{FF2B5EF4-FFF2-40B4-BE49-F238E27FC236}">
                <a16:creationId xmlns:a16="http://schemas.microsoft.com/office/drawing/2014/main" id="{B4D85149-9C7B-3C9C-98EB-68BB43A24349}"/>
              </a:ext>
            </a:extLst>
          </p:cNvPr>
          <p:cNvSpPr txBox="1"/>
          <p:nvPr/>
        </p:nvSpPr>
        <p:spPr>
          <a:xfrm>
            <a:off x="2060468" y="870300"/>
            <a:ext cx="6481261" cy="280076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300" normalizeH="0" baseline="0" noProof="0" dirty="0">
                <a:ln w="57150">
                  <a:solidFill>
                    <a:sysClr val="windowText" lastClr="000000"/>
                  </a:solidFill>
                </a:ln>
                <a:solidFill>
                  <a:srgbClr val="FBC11D"/>
                </a:solidFill>
                <a:effectLst>
                  <a:glow rad="63500">
                    <a:srgbClr val="FFC000">
                      <a:satMod val="175000"/>
                      <a:alpha val="40000"/>
                    </a:srgbClr>
                  </a:glow>
                </a:effectLst>
                <a:uLnTx/>
                <a:uFillTx/>
                <a:latin typeface="SVN-Poky's" panose="020B0606040200020203" pitchFamily="34" charset="0"/>
                <a:ea typeface="+mn-ea"/>
                <a:cs typeface="+mn-cs"/>
              </a:rPr>
              <a:t>Luyện đọc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300" normalizeH="0" baseline="0" noProof="0" dirty="0">
                <a:ln w="57150">
                  <a:solidFill>
                    <a:sysClr val="windowText" lastClr="000000"/>
                  </a:solidFill>
                </a:ln>
                <a:solidFill>
                  <a:srgbClr val="FBC11D"/>
                </a:solidFill>
                <a:effectLst>
                  <a:glow rad="63500">
                    <a:srgbClr val="FFC000">
                      <a:satMod val="175000"/>
                      <a:alpha val="40000"/>
                    </a:srgbClr>
                  </a:glow>
                </a:effectLst>
                <a:uLnTx/>
                <a:uFillTx/>
                <a:latin typeface="SVN-Poky's" panose="020B0606040200020203" pitchFamily="34" charset="0"/>
                <a:ea typeface="+mn-ea"/>
                <a:cs typeface="+mn-cs"/>
              </a:rPr>
              <a:t>thành tiếng</a:t>
            </a:r>
          </a:p>
        </p:txBody>
      </p:sp>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grpSp>
        <p:nvGrpSpPr>
          <p:cNvPr id="3" name="Group 2"/>
          <p:cNvGrpSpPr/>
          <p:nvPr/>
        </p:nvGrpSpPr>
        <p:grpSpPr>
          <a:xfrm>
            <a:off x="12192000" y="4507173"/>
            <a:ext cx="5148864" cy="3913135"/>
            <a:chOff x="12090236" y="3514332"/>
            <a:chExt cx="5148864" cy="3913135"/>
          </a:xfrm>
        </p:grpSpPr>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2090236" y="3514332"/>
              <a:ext cx="5148864" cy="3913135"/>
            </a:xfrm>
            <a:prstGeom prst="rect">
              <a:avLst/>
            </a:prstGeom>
          </p:spPr>
        </p:pic>
        <p:sp>
          <p:nvSpPr>
            <p:cNvPr id="2" name="Rounded Rectangle 1"/>
            <p:cNvSpPr/>
            <p:nvPr/>
          </p:nvSpPr>
          <p:spPr>
            <a:xfrm>
              <a:off x="14273784" y="5495544"/>
              <a:ext cx="2221992" cy="566928"/>
            </a:xfrm>
            <a:prstGeom prst="roundRect">
              <a:avLst/>
            </a:prstGeom>
            <a:solidFill>
              <a:srgbClr val="FBC11D"/>
            </a:solidFill>
            <a:ln>
              <a:solidFill>
                <a:srgbClr val="FBC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569882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29167E-6 -1.11111E-6 L -0.99779 -0.02662 " pathEditMode="relative" rAng="0" ptsTypes="AA">
                                      <p:cBhvr>
                                        <p:cTn id="6" dur="2000" fill="hold"/>
                                        <p:tgtEl>
                                          <p:spTgt spid="3"/>
                                        </p:tgtEl>
                                        <p:attrNameLst>
                                          <p:attrName>ppt_x</p:attrName>
                                          <p:attrName>ppt_y</p:attrName>
                                        </p:attrNameLst>
                                      </p:cBhvr>
                                      <p:rCtr x="-49896" y="-1343"/>
                                    </p:animMotion>
                                  </p:childTnLst>
                                </p:cTn>
                              </p:par>
                              <p:par>
                                <p:cTn id="7" presetID="53" presetClass="entr" presetSubtype="16"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500" fill="hold"/>
                                        <p:tgtEl>
                                          <p:spTgt spid="10"/>
                                        </p:tgtEl>
                                        <p:attrNameLst>
                                          <p:attrName>ppt_w</p:attrName>
                                        </p:attrNameLst>
                                      </p:cBhvr>
                                      <p:tavLst>
                                        <p:tav tm="0">
                                          <p:val>
                                            <p:fltVal val="0"/>
                                          </p:val>
                                        </p:tav>
                                        <p:tav tm="100000">
                                          <p:val>
                                            <p:strVal val="#ppt_w"/>
                                          </p:val>
                                        </p:tav>
                                      </p:tavLst>
                                    </p:anim>
                                    <p:anim calcmode="lin" valueType="num">
                                      <p:cBhvr>
                                        <p:cTn id="10" dur="500" fill="hold"/>
                                        <p:tgtEl>
                                          <p:spTgt spid="10"/>
                                        </p:tgtEl>
                                        <p:attrNameLst>
                                          <p:attrName>ppt_h</p:attrName>
                                        </p:attrNameLst>
                                      </p:cBhvr>
                                      <p:tavLst>
                                        <p:tav tm="0">
                                          <p:val>
                                            <p:fltVal val="0"/>
                                          </p:val>
                                        </p:tav>
                                        <p:tav tm="100000">
                                          <p:val>
                                            <p:strVal val="#ppt_h"/>
                                          </p:val>
                                        </p:tav>
                                      </p:tavLst>
                                    </p:anim>
                                    <p:animEffect transition="in" filter="fade">
                                      <p:cBhvr>
                                        <p:cTn id="11" dur="500"/>
                                        <p:tgtEl>
                                          <p:spTgt spid="10"/>
                                        </p:tgtEl>
                                      </p:cBhvr>
                                    </p:animEffect>
                                  </p:childTnLst>
                                </p:cTn>
                              </p:par>
                              <p:par>
                                <p:cTn id="12" presetID="53" presetClass="entr" presetSubtype="16"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43288D403E5DC408A49ADA8822FD551" ma:contentTypeVersion="2" ma:contentTypeDescription="Create a new document." ma:contentTypeScope="" ma:versionID="ecaee77f66044bed3faf04d5b2d84f01">
  <xsd:schema xmlns:xsd="http://www.w3.org/2001/XMLSchema" xmlns:xs="http://www.w3.org/2001/XMLSchema" xmlns:p="http://schemas.microsoft.com/office/2006/metadata/properties" xmlns:ns3="45a79269-fa8d-42c8-ad13-763803f23fa6" targetNamespace="http://schemas.microsoft.com/office/2006/metadata/properties" ma:root="true" ma:fieldsID="69d9f32d2b628031f8189e70c054ba8a" ns3:_="">
    <xsd:import namespace="45a79269-fa8d-42c8-ad13-763803f23fa6"/>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a79269-fa8d-42c8-ad13-763803f23f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B430B8D-2F72-4565-AF70-4D9BB7162AE7}">
  <ds:schemaRefs>
    <ds:schemaRef ds:uri="http://schemas.microsoft.com/sharepoint/v3/contenttype/forms"/>
  </ds:schemaRefs>
</ds:datastoreItem>
</file>

<file path=customXml/itemProps2.xml><?xml version="1.0" encoding="utf-8"?>
<ds:datastoreItem xmlns:ds="http://schemas.openxmlformats.org/officeDocument/2006/customXml" ds:itemID="{C3E10612-A556-4640-B0C0-F145A4278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a79269-fa8d-42c8-ad13-763803f23f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91447AA-B0E1-44B0-9370-54F902530807}">
  <ds:schemaRefs>
    <ds:schemaRef ds:uri="http://purl.org/dc/elements/1.1/"/>
    <ds:schemaRef ds:uri="http://schemas.microsoft.com/office/infopath/2007/PartnerControls"/>
    <ds:schemaRef ds:uri="http://schemas.microsoft.com/office/2006/documentManagement/types"/>
    <ds:schemaRef ds:uri="http://www.w3.org/XML/1998/namespace"/>
    <ds:schemaRef ds:uri="http://purl.org/dc/terms/"/>
    <ds:schemaRef ds:uri="http://schemas.microsoft.com/office/2006/metadata/properties"/>
    <ds:schemaRef ds:uri="45a79269-fa8d-42c8-ad13-763803f23fa6"/>
    <ds:schemaRef ds:uri="http://purl.org/dc/dcmitype/"/>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9Slide.vn</Template>
  <TotalTime>1002</TotalTime>
  <Words>1872</Words>
  <Application>Microsoft Office PowerPoint</Application>
  <PresentationFormat>Widescreen</PresentationFormat>
  <Paragraphs>155</Paragraphs>
  <Slides>42</Slides>
  <Notes>9</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4" baseType="lpstr">
      <vt:lpstr>微软雅黑</vt:lpstr>
      <vt:lpstr>#9Slide05 SVNClementine</vt:lpstr>
      <vt:lpstr>Arial</vt:lpstr>
      <vt:lpstr>Calibri</vt:lpstr>
      <vt:lpstr>SVN-Kitten</vt:lpstr>
      <vt:lpstr>SVN-Poky's</vt:lpstr>
      <vt:lpstr>Times New Roman</vt:lpstr>
      <vt:lpstr>UTM Cookies</vt:lpstr>
      <vt:lpstr>UTM Duepuntozero</vt:lpstr>
      <vt:lpstr>UVN Banh Mi</vt:lpstr>
      <vt:lpstr>Office 主题</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LAN HƯƠNG-0354473852</dc:creator>
  <cp:lastModifiedBy>Administrator</cp:lastModifiedBy>
  <cp:revision>2</cp:revision>
  <dcterms:created xsi:type="dcterms:W3CDTF">2022-07-13T07:05:15Z</dcterms:created>
  <dcterms:modified xsi:type="dcterms:W3CDTF">2024-12-30T13:14:01Z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0x010100C43288D403E5DC408A49ADA8822FD551</vt:lpwstr>
  </property>
</Properties>
</file>