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9" r:id="rId2"/>
    <p:sldMasterId id="2147483681" r:id="rId3"/>
    <p:sldMasterId id="2147483705" r:id="rId4"/>
    <p:sldMasterId id="2147483717" r:id="rId5"/>
    <p:sldMasterId id="2147483729" r:id="rId6"/>
    <p:sldMasterId id="2147483741" r:id="rId7"/>
    <p:sldMasterId id="2147483753" r:id="rId8"/>
    <p:sldMasterId id="2147483765" r:id="rId9"/>
    <p:sldMasterId id="2147483774" r:id="rId10"/>
  </p:sldMasterIdLst>
  <p:notesMasterIdLst>
    <p:notesMasterId r:id="rId50"/>
  </p:notesMasterIdLst>
  <p:sldIdLst>
    <p:sldId id="272" r:id="rId11"/>
    <p:sldId id="303" r:id="rId12"/>
    <p:sldId id="301" r:id="rId13"/>
    <p:sldId id="307" r:id="rId14"/>
    <p:sldId id="308" r:id="rId15"/>
    <p:sldId id="275" r:id="rId16"/>
    <p:sldId id="274" r:id="rId17"/>
    <p:sldId id="309" r:id="rId18"/>
    <p:sldId id="304" r:id="rId19"/>
    <p:sldId id="312" r:id="rId20"/>
    <p:sldId id="315" r:id="rId21"/>
    <p:sldId id="310" r:id="rId22"/>
    <p:sldId id="314" r:id="rId23"/>
    <p:sldId id="276" r:id="rId24"/>
    <p:sldId id="313" r:id="rId25"/>
    <p:sldId id="311" r:id="rId26"/>
    <p:sldId id="316" r:id="rId27"/>
    <p:sldId id="306" r:id="rId28"/>
    <p:sldId id="344" r:id="rId29"/>
    <p:sldId id="297" r:id="rId30"/>
    <p:sldId id="334" r:id="rId31"/>
    <p:sldId id="337" r:id="rId32"/>
    <p:sldId id="338" r:id="rId33"/>
    <p:sldId id="298" r:id="rId34"/>
    <p:sldId id="345" r:id="rId35"/>
    <p:sldId id="300" r:id="rId36"/>
    <p:sldId id="341" r:id="rId37"/>
    <p:sldId id="346" r:id="rId38"/>
    <p:sldId id="347" r:id="rId39"/>
    <p:sldId id="339" r:id="rId40"/>
    <p:sldId id="319" r:id="rId41"/>
    <p:sldId id="299" r:id="rId42"/>
    <p:sldId id="342" r:id="rId43"/>
    <p:sldId id="321" r:id="rId44"/>
    <p:sldId id="320" r:id="rId45"/>
    <p:sldId id="322" r:id="rId46"/>
    <p:sldId id="323" r:id="rId47"/>
    <p:sldId id="324" r:id="rId48"/>
    <p:sldId id="348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5F9"/>
    <a:srgbClr val="FFE4DD"/>
    <a:srgbClr val="D2A000"/>
    <a:srgbClr val="A947F7"/>
    <a:srgbClr val="FFFFFF"/>
    <a:srgbClr val="FFFFCC"/>
    <a:srgbClr val="C6EAFA"/>
    <a:srgbClr val="B09960"/>
    <a:srgbClr val="3A5845"/>
    <a:srgbClr val="FEF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2024/12/29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63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9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9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9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7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001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338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06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18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558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525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7159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00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8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3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21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7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1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2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9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29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65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23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90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7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64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5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2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90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85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69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90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9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1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82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91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09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7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6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84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55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76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06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06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25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67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0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51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7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06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11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5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75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1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483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23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4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42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0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79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4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69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4"/>
            <a:ext cx="1033515" cy="2769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413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9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21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00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800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4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00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107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思源黑体 Medium"/>
              <a:ea typeface="字魂27号-布丁体"/>
            </a:endParaRPr>
          </a:p>
        </p:txBody>
      </p:sp>
    </p:spTree>
    <p:extLst>
      <p:ext uri="{BB962C8B-B14F-4D97-AF65-F5344CB8AC3E}">
        <p14:creationId xmlns:p14="http://schemas.microsoft.com/office/powerpoint/2010/main" val="28375647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13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2212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581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41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537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2803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598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48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529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979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917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2024/12/29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32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BC30FB2-7A34-424D-85D4-D91C57443F08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12/29/2024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D3E66F0-7C29-440B-B9AC-B751AD9270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4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EB48-1DE6-45AD-BE3A-3BB5ADA466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6C835-3E02-41FF-9946-5F89EB142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54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7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8DDE-F5A9-47E2-AA49-E3EE9F70BA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C91B6-E7E9-4C61-A02F-D557788B96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0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0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0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8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2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12/29/2024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tags" Target="../tags/tag3.xml"/><Relationship Id="rId6" Type="http://schemas.microsoft.com/office/2007/relationships/media" Target="../media/media3.mp3"/><Relationship Id="rId11" Type="http://schemas.openxmlformats.org/officeDocument/2006/relationships/image" Target="../media/image54.png"/><Relationship Id="rId5" Type="http://schemas.openxmlformats.org/officeDocument/2006/relationships/audio" Target="../media/media2.mp3"/><Relationship Id="rId15" Type="http://schemas.openxmlformats.org/officeDocument/2006/relationships/image" Target="../media/image57.jpeg"/><Relationship Id="rId10" Type="http://schemas.openxmlformats.org/officeDocument/2006/relationships/image" Target="../media/image53.png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tags" Target="../tags/tag4.xml"/><Relationship Id="rId6" Type="http://schemas.microsoft.com/office/2007/relationships/media" Target="../media/media3.mp3"/><Relationship Id="rId11" Type="http://schemas.openxmlformats.org/officeDocument/2006/relationships/image" Target="../media/image54.png"/><Relationship Id="rId5" Type="http://schemas.openxmlformats.org/officeDocument/2006/relationships/audio" Target="../media/media2.mp3"/><Relationship Id="rId15" Type="http://schemas.openxmlformats.org/officeDocument/2006/relationships/image" Target="../media/image57.jpeg"/><Relationship Id="rId10" Type="http://schemas.openxmlformats.org/officeDocument/2006/relationships/image" Target="../media/image53.png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image" Target="../media/image54.png"/><Relationship Id="rId5" Type="http://schemas.openxmlformats.org/officeDocument/2006/relationships/audio" Target="../media/media2.mp3"/><Relationship Id="rId15" Type="http://schemas.openxmlformats.org/officeDocument/2006/relationships/image" Target="../media/image57.jpeg"/><Relationship Id="rId10" Type="http://schemas.openxmlformats.org/officeDocument/2006/relationships/image" Target="../media/image53.png"/><Relationship Id="rId4" Type="http://schemas.microsoft.com/office/2007/relationships/media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microsoft.com/office/2007/relationships/hdphoto" Target="../media/hdphoto3.wdp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9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0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1.xml"/><Relationship Id="rId6" Type="http://schemas.openxmlformats.org/officeDocument/2006/relationships/image" Target="../media/image82.jpe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2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1.sv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Relationship Id="rId1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4.xml"/><Relationship Id="rId6" Type="http://schemas.openxmlformats.org/officeDocument/2006/relationships/image" Target="../media/image97.jpe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6" Type="http://schemas.microsoft.com/office/2007/relationships/hdphoto" Target="../media/hdphoto4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9" name="矩形: 圆角 1555">
            <a:extLst>
              <a:ext uri="{FF2B5EF4-FFF2-40B4-BE49-F238E27FC236}">
                <a16:creationId xmlns:a16="http://schemas.microsoft.com/office/drawing/2014/main" id="{EDE28C90-B606-4343-AFC3-D21F49353FFD}"/>
              </a:ext>
            </a:extLst>
          </p:cNvPr>
          <p:cNvSpPr/>
          <p:nvPr/>
        </p:nvSpPr>
        <p:spPr>
          <a:xfrm>
            <a:off x="186813" y="1709755"/>
            <a:ext cx="11818374" cy="2418736"/>
          </a:xfrm>
          <a:prstGeom prst="roundRect">
            <a:avLst>
              <a:gd name="adj" fmla="val 50000"/>
            </a:avLst>
          </a:prstGeom>
          <a:solidFill>
            <a:srgbClr val="FFB19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Toán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1)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220933" y="-36954"/>
            <a:ext cx="2056843" cy="2157716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-732851" y="-1363231"/>
            <a:ext cx="4836765" cy="4454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2581" y="4712432"/>
            <a:ext cx="22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SGK trang 110</a:t>
            </a:r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6DEE14-F82A-42C5-AB83-EBDA2BD3B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667390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2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28966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ba, ngày 13 tháng 2 năm 2023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2818518" y="1674704"/>
            <a:ext cx="0" cy="9514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1975556" y="604667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1975556" y="2800872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năm, ngày 1 tháng 2 năm 2023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5578289" y="604667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5637037" y="1578918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A152340-B81F-48A7-AB4A-7DE9656C9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023512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2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28966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6DEE14-F82A-42C5-AB83-EBDA2BD3B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46968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5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28966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Chủ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 nhật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, ngày 12 tháng 5 năm 2023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11317723" y="1605733"/>
            <a:ext cx="0" cy="4995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10506073" y="617474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10474761" y="2213995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2883AE7-C2EE-4BD3-B49D-3D1D96B15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317736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5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28966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FFFF"/>
                </a:solidFill>
                <a:latin typeface="HP001 5 hàng" panose="020B0603050302020204" pitchFamily="34" charset="0"/>
                <a:ea typeface="微软雅黑"/>
              </a:rPr>
              <a:t>Thứ sáu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, ngày 27 tháng 5 năm 2022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H="1" flipV="1">
            <a:off x="8084376" y="1619818"/>
            <a:ext cx="31312" cy="22898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7272725" y="602968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7266012" y="4036271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6DEE14-F82A-42C5-AB83-EBDA2BD3B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711851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10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07424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83465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HP001 5 hàng" panose="020B0603050302020204" pitchFamily="34" charset="0"/>
              </a:rPr>
              <a:t>Thứ năm, ngày 19 tháng 10 năm 2023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6490517" y="1674704"/>
            <a:ext cx="0" cy="1631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5619748" y="586087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5619747" y="3429000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2151C666-C797-44ED-92F0-64DAC3ED6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22585"/>
              </p:ext>
            </p:extLst>
          </p:nvPr>
        </p:nvGraphicFramePr>
        <p:xfrm>
          <a:off x="0" y="0"/>
          <a:ext cx="12191998" cy="52522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10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07424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834653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647126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tư, ngày 25 tháng 10 năm 2023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4700583" y="1605733"/>
            <a:ext cx="0" cy="23012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3853578" y="597022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3845980" y="4011721"/>
            <a:ext cx="1693523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D6DEE14-F82A-42C5-AB83-EBDA2BD3B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94715"/>
              </p:ext>
            </p:extLst>
          </p:nvPr>
        </p:nvGraphicFramePr>
        <p:xfrm>
          <a:off x="0" y="0"/>
          <a:ext cx="12191998" cy="46369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11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652865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hai, ngày 20 tháng 11 năm 2023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960276" y="1605733"/>
            <a:ext cx="0" cy="1631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95250" y="584496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95250" y="3416474"/>
            <a:ext cx="1685925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B794C689-297C-4E36-97D1-E63BE781A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93821"/>
              </p:ext>
            </p:extLst>
          </p:nvPr>
        </p:nvGraphicFramePr>
        <p:xfrm>
          <a:off x="0" y="0"/>
          <a:ext cx="12191998" cy="46369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5480">
                  <a:extLst>
                    <a:ext uri="{9D8B030D-6E8A-4147-A177-3AD203B41FA5}">
                      <a16:colId xmlns:a16="http://schemas.microsoft.com/office/drawing/2014/main" val="1303367540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2839527481"/>
                    </a:ext>
                  </a:extLst>
                </a:gridCol>
                <a:gridCol w="1875480">
                  <a:extLst>
                    <a:ext uri="{9D8B030D-6E8A-4147-A177-3AD203B41FA5}">
                      <a16:colId xmlns:a16="http://schemas.microsoft.com/office/drawing/2014/main" val="4294299841"/>
                    </a:ext>
                  </a:extLst>
                </a:gridCol>
                <a:gridCol w="1695054">
                  <a:extLst>
                    <a:ext uri="{9D8B030D-6E8A-4147-A177-3AD203B41FA5}">
                      <a16:colId xmlns:a16="http://schemas.microsoft.com/office/drawing/2014/main" val="980880165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1891736640"/>
                    </a:ext>
                  </a:extLst>
                </a:gridCol>
                <a:gridCol w="1558771">
                  <a:extLst>
                    <a:ext uri="{9D8B030D-6E8A-4147-A177-3AD203B41FA5}">
                      <a16:colId xmlns:a16="http://schemas.microsoft.com/office/drawing/2014/main" val="837271548"/>
                    </a:ext>
                  </a:extLst>
                </a:gridCol>
                <a:gridCol w="1752962">
                  <a:extLst>
                    <a:ext uri="{9D8B030D-6E8A-4147-A177-3AD203B41FA5}">
                      <a16:colId xmlns:a16="http://schemas.microsoft.com/office/drawing/2014/main" val="2803967332"/>
                    </a:ext>
                  </a:extLst>
                </a:gridCol>
              </a:tblGrid>
              <a:tr h="615341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11 NĂM 2023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52526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SÁU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BẢY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8026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652865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22417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45161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338634"/>
                  </a:ext>
                </a:extLst>
              </a:tr>
              <a:tr h="615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285170"/>
                  </a:ext>
                </a:extLst>
              </a:tr>
            </a:tbl>
          </a:graphicData>
        </a:graphic>
      </p:graphicFrame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ECF6BA5-A1CE-4A39-902C-FD19DCAE7CCC}"/>
              </a:ext>
            </a:extLst>
          </p:cNvPr>
          <p:cNvSpPr/>
          <p:nvPr/>
        </p:nvSpPr>
        <p:spPr>
          <a:xfrm>
            <a:off x="1781175" y="5505450"/>
            <a:ext cx="8362950" cy="1038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bảy, ngày 12 tháng 11 năm 2022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7B1C20-FF08-4C8A-8A97-2A47FAE45B0C}"/>
              </a:ext>
            </a:extLst>
          </p:cNvPr>
          <p:cNvCxnSpPr>
            <a:cxnSpLocks/>
          </p:cNvCxnSpPr>
          <p:nvPr/>
        </p:nvCxnSpPr>
        <p:spPr>
          <a:xfrm flipV="1">
            <a:off x="9655089" y="1448969"/>
            <a:ext cx="0" cy="6865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DE22CB1-CFB4-4FD1-992B-87FBC8A09DE5}"/>
              </a:ext>
            </a:extLst>
          </p:cNvPr>
          <p:cNvSpPr/>
          <p:nvPr/>
        </p:nvSpPr>
        <p:spPr>
          <a:xfrm>
            <a:off x="8825892" y="593740"/>
            <a:ext cx="1685925" cy="943445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3012D4-9856-4C3A-85C5-CFDF5FE039BD}"/>
              </a:ext>
            </a:extLst>
          </p:cNvPr>
          <p:cNvSpPr/>
          <p:nvPr/>
        </p:nvSpPr>
        <p:spPr>
          <a:xfrm>
            <a:off x="8825892" y="2135499"/>
            <a:ext cx="1658394" cy="571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375EE-EA7E-420C-AABE-C2ADA1346161}"/>
              </a:ext>
            </a:extLst>
          </p:cNvPr>
          <p:cNvSpPr/>
          <p:nvPr/>
        </p:nvSpPr>
        <p:spPr>
          <a:xfrm>
            <a:off x="3118039" y="1770658"/>
            <a:ext cx="6349816" cy="3687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ở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sau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66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279"/>
    </mc:Choice>
    <mc:Fallback xmlns="">
      <p:transition advTm="13279"/>
    </mc:Fallback>
  </mc:AlternateContent>
  <p:extLst>
    <p:ext uri="{E180D4A7-C9FB-4DFB-919C-405C955672EB}">
      <p14:showEvtLst xmlns:p14="http://schemas.microsoft.com/office/powerpoint/2010/main">
        <p14:playEvt time="294" objId="6"/>
        <p14:stopEvt time="13279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0" y="0"/>
            <a:ext cx="12192000" cy="6830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3456" y="2818353"/>
            <a:ext cx="7445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3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74A589B-6A13-4CFA-9489-1B2B4893A402}"/>
              </a:ext>
            </a:extLst>
          </p:cNvPr>
          <p:cNvSpPr txBox="1"/>
          <p:nvPr/>
        </p:nvSpPr>
        <p:spPr>
          <a:xfrm>
            <a:off x="2582531" y="2732329"/>
            <a:ext cx="6974959" cy="892546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7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10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1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06046" y="940728"/>
            <a:ext cx="7805271" cy="4629341"/>
            <a:chOff x="2316000" y="1431475"/>
            <a:chExt cx="7560000" cy="4680000"/>
          </a:xfrm>
          <a:solidFill>
            <a:srgbClr val="E5E9EF"/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grpFill/>
            <a:ln w="762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5" y="-67510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7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8" y="940728"/>
            <a:ext cx="1146537" cy="5808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04235" y="2921169"/>
            <a:ext cx="6808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12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-101600"/>
            <a:ext cx="12192000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86" y="6220219"/>
            <a:ext cx="1553028" cy="59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14287" y="1117593"/>
            <a:ext cx="8331200" cy="20927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95352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75B52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Tàu</a:t>
            </a:r>
            <a:r>
              <a:rPr kumimoji="0" lang="en-US" sz="8000" b="0" i="1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5B52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0" i="1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75B52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tốc</a:t>
            </a:r>
            <a:r>
              <a:rPr kumimoji="0" lang="en-US" sz="8000" b="0" i="1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5B52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0" i="1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75B52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endParaRPr kumimoji="0" lang="en-US" sz="8000" b="0" i="1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5B52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459" y="5681492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58" y="5681493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4144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458" y="4715981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9" y="5359656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486" y="5898381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458" y="4072306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bướm GIF - Tải xuống và Chia sẻ trên PHONEKY">
            <a:extLst>
              <a:ext uri="{FF2B5EF4-FFF2-40B4-BE49-F238E27FC236}">
                <a16:creationId xmlns:a16="http://schemas.microsoft.com/office/drawing/2014/main" id="{6B3D1993-9476-4D5B-96D6-F56E4E58C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73" y="5898380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7" y="0"/>
            <a:ext cx="2402114" cy="230912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06" y="1551434"/>
            <a:ext cx="7907337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1"/>
    </mc:Choice>
    <mc:Fallback xmlns="">
      <p:transition spd="slow" advTm="1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2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856937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1945278" y="3280230"/>
            <a:ext cx="11292155" cy="2532978"/>
            <a:chOff x="-8468964" y="3116954"/>
            <a:chExt cx="8469116" cy="2560093"/>
          </a:xfrm>
        </p:grpSpPr>
        <p:grpSp>
          <p:nvGrpSpPr>
            <p:cNvPr id="42" name="Group 41"/>
            <p:cNvGrpSpPr/>
            <p:nvPr/>
          </p:nvGrpSpPr>
          <p:grpSpPr>
            <a:xfrm flipH="1">
              <a:off x="-8131493" y="3116954"/>
              <a:ext cx="8131645" cy="2560093"/>
              <a:chOff x="678079" y="2545874"/>
              <a:chExt cx="8701272" cy="3068624"/>
            </a:xfrm>
          </p:grpSpPr>
          <p:pic>
            <p:nvPicPr>
              <p:cNvPr id="45" name="Picture 4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Flowchart: Process 47"/>
              <p:cNvSpPr/>
              <p:nvPr/>
            </p:nvSpPr>
            <p:spPr>
              <a:xfrm>
                <a:off x="1691497" y="2545874"/>
                <a:ext cx="7687854" cy="69795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4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có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bao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nhiêu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3741" y="278856"/>
          <a:ext cx="6149227" cy="2826567"/>
        </p:xfrm>
        <a:graphic>
          <a:graphicData uri="http://schemas.openxmlformats.org/drawingml/2006/table">
            <a:tbl>
              <a:tblPr/>
              <a:tblGrid>
                <a:gridCol w="90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83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5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Tháng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Hai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Tư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Năm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Sáu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Bảy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Chủ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Nhật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7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317686" y="2708002"/>
            <a:ext cx="413972" cy="393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199A7E-A795-4FDD-A77C-F8DC2FA9DD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52" y="609600"/>
            <a:ext cx="1973935" cy="10001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1D1E62-B144-4FD6-B5C2-18900716B16E}"/>
              </a:ext>
            </a:extLst>
          </p:cNvPr>
          <p:cNvSpPr txBox="1"/>
          <p:nvPr/>
        </p:nvSpPr>
        <p:spPr>
          <a:xfrm>
            <a:off x="7383371" y="1609729"/>
            <a:ext cx="245009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minh.</a:t>
            </a:r>
          </a:p>
        </p:txBody>
      </p:sp>
      <p:pic>
        <p:nvPicPr>
          <p:cNvPr id="40" name="Mặt trờ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28" y="228600"/>
            <a:ext cx="1785257" cy="2093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3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0"/>
    </mc:Choice>
    <mc:Fallback xmlns="">
      <p:transition spd="slow" advTm="3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55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37" grpId="1" animBg="1"/>
    </p:bldLst>
  </p:timing>
  <p:extLst>
    <p:ext uri="{E180D4A7-C9FB-4DFB-919C-405C955672EB}">
      <p14:showEvtLst xmlns:p14="http://schemas.microsoft.com/office/powerpoint/2010/main">
        <p14:playEvt time="0" objId="36"/>
        <p14:stopEvt time="6117" objId="36"/>
        <p14:playEvt time="33557" objId="41"/>
        <p14:triggerEvt type="onClick" time="33557" objId="34"/>
        <p14:stopEvt time="38440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2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 tư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8427095" y="5860090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 sáu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5523070" y="5860090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 năm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2264586" y="3280230"/>
            <a:ext cx="11292155" cy="2532978"/>
            <a:chOff x="-8468964" y="3116954"/>
            <a:chExt cx="8469116" cy="2560093"/>
          </a:xfrm>
        </p:grpSpPr>
        <p:grpSp>
          <p:nvGrpSpPr>
            <p:cNvPr id="42" name="Group 41"/>
            <p:cNvGrpSpPr/>
            <p:nvPr/>
          </p:nvGrpSpPr>
          <p:grpSpPr>
            <a:xfrm flipH="1">
              <a:off x="-8131493" y="3116954"/>
              <a:ext cx="8131645" cy="2560093"/>
              <a:chOff x="678079" y="2545874"/>
              <a:chExt cx="8701272" cy="3068624"/>
            </a:xfrm>
          </p:grpSpPr>
          <p:pic>
            <p:nvPicPr>
              <p:cNvPr id="45" name="Picture 4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Flowchart: Process 47"/>
              <p:cNvSpPr/>
              <p:nvPr/>
            </p:nvSpPr>
            <p:spPr>
              <a:xfrm>
                <a:off x="1691497" y="2545874"/>
                <a:ext cx="7687854" cy="697959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29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4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3741" y="278856"/>
          <a:ext cx="6149227" cy="2826567"/>
        </p:xfrm>
        <a:graphic>
          <a:graphicData uri="http://schemas.openxmlformats.org/drawingml/2006/table">
            <a:tbl>
              <a:tblPr/>
              <a:tblGrid>
                <a:gridCol w="90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83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5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Tháng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Hai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Tư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Năm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Sáu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Bảy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Chủ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Nhật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7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3338285" y="228600"/>
            <a:ext cx="747854" cy="870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199A7E-A795-4FDD-A77C-F8DC2FA9DD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52" y="609600"/>
            <a:ext cx="1973935" cy="10001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1D1E62-B144-4FD6-B5C2-18900716B16E}"/>
              </a:ext>
            </a:extLst>
          </p:cNvPr>
          <p:cNvSpPr txBox="1"/>
          <p:nvPr/>
        </p:nvSpPr>
        <p:spPr>
          <a:xfrm>
            <a:off x="7383371" y="1609729"/>
            <a:ext cx="245009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minh.</a:t>
            </a:r>
          </a:p>
        </p:txBody>
      </p:sp>
      <p:pic>
        <p:nvPicPr>
          <p:cNvPr id="40" name="Mặt trờ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28" y="228600"/>
            <a:ext cx="1785257" cy="209368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18" y="2693489"/>
            <a:ext cx="444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72"/>
    </mc:Choice>
    <mc:Fallback xmlns="">
      <p:transition spd="slow" advTm="4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55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37" grpId="1" animBg="1"/>
    </p:bldLst>
  </p:timing>
  <p:extLst>
    <p:ext uri="{E180D4A7-C9FB-4DFB-919C-405C955672EB}">
      <p14:showEvtLst xmlns:p14="http://schemas.microsoft.com/office/powerpoint/2010/main">
        <p14:playEvt time="0" objId="36"/>
        <p14:stopEvt time="6142" objId="36"/>
        <p14:playEvt time="34923" objId="41"/>
        <p14:triggerEvt type="onClick" time="34923" objId="34"/>
        <p14:stopEvt time="45152" objId="4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2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856937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2264586" y="3222171"/>
            <a:ext cx="11292155" cy="2591037"/>
            <a:chOff x="-8468964" y="2892346"/>
            <a:chExt cx="8469116" cy="2784700"/>
          </a:xfrm>
        </p:grpSpPr>
        <p:grpSp>
          <p:nvGrpSpPr>
            <p:cNvPr id="42" name="Group 41"/>
            <p:cNvGrpSpPr/>
            <p:nvPr/>
          </p:nvGrpSpPr>
          <p:grpSpPr>
            <a:xfrm flipH="1">
              <a:off x="-8131493" y="2892346"/>
              <a:ext cx="8131645" cy="2784700"/>
              <a:chOff x="678079" y="2276651"/>
              <a:chExt cx="8701272" cy="3337847"/>
            </a:xfrm>
          </p:grpSpPr>
          <p:pic>
            <p:nvPicPr>
              <p:cNvPr id="45" name="Picture 4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Flowchart: Process 47"/>
              <p:cNvSpPr/>
              <p:nvPr/>
            </p:nvSpPr>
            <p:spPr>
              <a:xfrm>
                <a:off x="1691497" y="2276651"/>
                <a:ext cx="7687854" cy="967182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Trong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4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2021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mấy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Bảy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Đó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các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nào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3741" y="278856"/>
          <a:ext cx="6149227" cy="2826567"/>
        </p:xfrm>
        <a:graphic>
          <a:graphicData uri="http://schemas.openxmlformats.org/drawingml/2006/table">
            <a:tbl>
              <a:tblPr/>
              <a:tblGrid>
                <a:gridCol w="90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7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83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454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Tháng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Hai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Tư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Năm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Sáu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Bảy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Chủ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Nhật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7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920341" y="1109665"/>
            <a:ext cx="747854" cy="1647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199A7E-A795-4FDD-A77C-F8DC2FA9DD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52" y="609600"/>
            <a:ext cx="1973935" cy="10001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1D1E62-B144-4FD6-B5C2-18900716B16E}"/>
              </a:ext>
            </a:extLst>
          </p:cNvPr>
          <p:cNvSpPr txBox="1"/>
          <p:nvPr/>
        </p:nvSpPr>
        <p:spPr>
          <a:xfrm>
            <a:off x="7383371" y="1609729"/>
            <a:ext cx="245009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minh.</a:t>
            </a:r>
          </a:p>
        </p:txBody>
      </p:sp>
      <p:pic>
        <p:nvPicPr>
          <p:cNvPr id="40" name="Mặt trời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28" y="228600"/>
            <a:ext cx="1785257" cy="209368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14" y="228600"/>
            <a:ext cx="813571" cy="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40"/>
    </mc:Choice>
    <mc:Fallback xmlns="">
      <p:transition spd="slow" advTm="5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55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37" grpId="1" animBg="1"/>
    </p:bldLst>
  </p:timing>
  <p:extLst>
    <p:ext uri="{E180D4A7-C9FB-4DFB-919C-405C955672EB}">
      <p14:showEvtLst xmlns:p14="http://schemas.microsoft.com/office/powerpoint/2010/main">
        <p14:playEvt time="0" objId="36"/>
        <p14:stopEvt time="6155" objId="36"/>
        <p14:playEvt time="50284" objId="41"/>
        <p14:triggerEvt type="onClick" time="50284" objId="34"/>
        <p14:stopEvt time="55140" objId="41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4" y="-317708"/>
            <a:ext cx="10733314" cy="766247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71" y="-1088573"/>
            <a:ext cx="5950857" cy="843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99B552-1BC2-40CC-8306-9D90D072D489}"/>
              </a:ext>
            </a:extLst>
          </p:cNvPr>
          <p:cNvSpPr/>
          <p:nvPr/>
        </p:nvSpPr>
        <p:spPr>
          <a:xfrm>
            <a:off x="631371" y="811775"/>
            <a:ext cx="6879772" cy="3170062"/>
          </a:xfrm>
          <a:prstGeom prst="rect">
            <a:avLst/>
          </a:prstGeom>
          <a:noFill/>
        </p:spPr>
        <p:txBody>
          <a:bodyPr wrap="squar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2022</a:t>
            </a: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/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黑体"/>
              <a:cs typeface="Times New Roman" pitchFamily="18" charset="0"/>
            </a:endParaRP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Toán</a:t>
            </a:r>
            <a:r>
              <a:rPr kumimoji="0" lang="en-US" sz="3200" b="1" i="0" u="sng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:</a:t>
            </a: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/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黑体"/>
              <a:cs typeface="Times New Roman" pitchFamily="18" charset="0"/>
            </a:endParaRP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2)</a:t>
            </a: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HP001 4 hàng" pitchFamily="34" charset="0"/>
              <a:ea typeface="黑体"/>
              <a:cs typeface="Times New Roman" pitchFamily="18" charset="0"/>
            </a:endParaRPr>
          </a:p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       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Trang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黑体"/>
                <a:cs typeface="Times New Roman" pitchFamily="18" charset="0"/>
              </a:rPr>
              <a:t> 110-111)</a:t>
            </a:r>
          </a:p>
        </p:txBody>
      </p:sp>
    </p:spTree>
    <p:extLst>
      <p:ext uri="{BB962C8B-B14F-4D97-AF65-F5344CB8AC3E}">
        <p14:creationId xmlns:p14="http://schemas.microsoft.com/office/powerpoint/2010/main" val="9613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9"/>
    </mc:Choice>
    <mc:Fallback xmlns="">
      <p:transition spd="slow" advTm="2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4" y="-536881"/>
            <a:ext cx="10733314" cy="1129981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61" y="-1088571"/>
            <a:ext cx="6100996" cy="813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71" y="1654629"/>
            <a:ext cx="3522689" cy="42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74A589B-6A13-4CFA-9489-1B2B4893A402}"/>
              </a:ext>
            </a:extLst>
          </p:cNvPr>
          <p:cNvSpPr txBox="1"/>
          <p:nvPr/>
        </p:nvSpPr>
        <p:spPr>
          <a:xfrm>
            <a:off x="695675" y="742674"/>
            <a:ext cx="6974959" cy="892546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"/>
    </mc:Choice>
    <mc:Fallback xmlns="">
      <p:transition spd="slow" advTm="75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348" y="-584616"/>
            <a:ext cx="16654073" cy="106280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6" y="914399"/>
            <a:ext cx="5426415" cy="430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61" y="914399"/>
            <a:ext cx="4691921" cy="430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9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0"/>
    </mc:Choice>
    <mc:Fallback xmlns="">
      <p:transition spd="slow" advTm="3578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348" y="-584616"/>
            <a:ext cx="16654073" cy="1062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801193" y="914400"/>
            <a:ext cx="595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72" y="821682"/>
            <a:ext cx="4664021" cy="44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CECB03-EA77-4A98-B1F2-2CE41632A18E}"/>
              </a:ext>
            </a:extLst>
          </p:cNvPr>
          <p:cNvCxnSpPr>
            <a:cxnSpLocks/>
          </p:cNvCxnSpPr>
          <p:nvPr/>
        </p:nvCxnSpPr>
        <p:spPr>
          <a:xfrm flipV="1">
            <a:off x="2705752" y="1042693"/>
            <a:ext cx="2016149" cy="17937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858664" y="1721116"/>
            <a:ext cx="5184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467270" y="2030477"/>
            <a:ext cx="578158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902085" y="3090076"/>
            <a:ext cx="59996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13" y="1818851"/>
            <a:ext cx="609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5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2"/>
    </mc:Choice>
    <mc:Fallback xmlns="">
      <p:transition spd="slow" advTm="3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348" y="-584616"/>
            <a:ext cx="16654073" cy="1062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801193" y="914400"/>
            <a:ext cx="5951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868653" y="2579586"/>
            <a:ext cx="54789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31.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72" y="886602"/>
            <a:ext cx="4664021" cy="44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300411" y="2158841"/>
            <a:ext cx="578158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467270" y="2135407"/>
            <a:ext cx="578158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50" y="1008971"/>
            <a:ext cx="609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1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2"/>
    </mc:Choice>
    <mc:Fallback xmlns="">
      <p:transition spd="slow" advTm="2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348" y="-584616"/>
            <a:ext cx="16654073" cy="1062802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0" y="914400"/>
            <a:ext cx="4601981" cy="44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205693" y="2210357"/>
            <a:ext cx="449516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68" y="746355"/>
            <a:ext cx="613886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49" y="1458890"/>
            <a:ext cx="701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35" y="1486907"/>
            <a:ext cx="701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75" y="1504034"/>
            <a:ext cx="701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11" y="1486907"/>
            <a:ext cx="73183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40" y="1504012"/>
            <a:ext cx="701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72" y="1489022"/>
            <a:ext cx="7016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1867374" y="911225"/>
            <a:ext cx="2243498" cy="1706106"/>
          </a:xfrm>
          <a:prstGeom prst="wedgeEllipseCallout">
            <a:avLst>
              <a:gd name="adj1" fmla="val -26178"/>
              <a:gd name="adj2" fmla="val 616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051242" y="2740025"/>
            <a:ext cx="434797" cy="51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683432" y="2747881"/>
            <a:ext cx="434797" cy="51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571144" y="3320683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126016" y="3330999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4217235" y="3330999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584598" y="3915538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4205693" y="3915538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4761204" y="3918567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1473600" y="4503106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021262" y="4509087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667700" y="4506854"/>
            <a:ext cx="467848" cy="50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18" y="2832239"/>
            <a:ext cx="568801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70" y="1502649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473599" y="2210356"/>
            <a:ext cx="510107" cy="4616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1924819" y="224851"/>
            <a:ext cx="3586646" cy="2216338"/>
          </a:xfrm>
          <a:prstGeom prst="wedgeEllipseCallout">
            <a:avLst>
              <a:gd name="adj1" fmla="val -49901"/>
              <a:gd name="adj2" fmla="val 481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30?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655208" y="1458890"/>
            <a:ext cx="725962" cy="751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807608" y="4543118"/>
            <a:ext cx="421444" cy="4755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5018330" y="2227240"/>
            <a:ext cx="950" cy="2315878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296414" y="1393580"/>
            <a:ext cx="846953" cy="13655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7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14"/>
    </mc:Choice>
    <mc:Fallback xmlns="">
      <p:transition spd="slow" advTm="7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36" grpId="1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31" grpId="0" animBg="1"/>
      <p:bldP spid="32" grpId="0" animBg="1"/>
      <p:bldP spid="32" grpId="1" animBg="1"/>
      <p:bldP spid="40" grpId="0" animBg="1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55" y="3079750"/>
            <a:ext cx="2804160" cy="406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172FB-EBBF-4DE7-8164-C0E330193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5" y="0"/>
            <a:ext cx="9081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5DA89-F019-4172-ACF9-571BC7034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064"/>
            <a:ext cx="2780017" cy="2395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FE6D7-D949-40F9-AC87-CA1DB2D1DDD4}"/>
              </a:ext>
            </a:extLst>
          </p:cNvPr>
          <p:cNvSpPr txBox="1"/>
          <p:nvPr/>
        </p:nvSpPr>
        <p:spPr>
          <a:xfrm>
            <a:off x="58103" y="0"/>
            <a:ext cx="311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Tháng 12 có bao nhiêu ngày?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2F4C42-E2C2-4839-91AC-A59F3E1543EA}"/>
              </a:ext>
            </a:extLst>
          </p:cNvPr>
          <p:cNvSpPr/>
          <p:nvPr/>
        </p:nvSpPr>
        <p:spPr>
          <a:xfrm>
            <a:off x="7282722" y="294408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607D9A-5274-4653-BE90-F341DEBE81ED}"/>
              </a:ext>
            </a:extLst>
          </p:cNvPr>
          <p:cNvSpPr/>
          <p:nvPr/>
        </p:nvSpPr>
        <p:spPr>
          <a:xfrm>
            <a:off x="8020141" y="294408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8C9F96-8AD6-41D1-9A69-F5D484AC4080}"/>
              </a:ext>
            </a:extLst>
          </p:cNvPr>
          <p:cNvSpPr/>
          <p:nvPr/>
        </p:nvSpPr>
        <p:spPr>
          <a:xfrm>
            <a:off x="8801236" y="2927421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73D1A8-5505-413A-A1CA-6AE45512CD38}"/>
              </a:ext>
            </a:extLst>
          </p:cNvPr>
          <p:cNvSpPr/>
          <p:nvPr/>
        </p:nvSpPr>
        <p:spPr>
          <a:xfrm>
            <a:off x="9552129" y="2919504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746EAB-C227-44C9-9BB6-B7223B2E2E3D}"/>
              </a:ext>
            </a:extLst>
          </p:cNvPr>
          <p:cNvSpPr/>
          <p:nvPr/>
        </p:nvSpPr>
        <p:spPr>
          <a:xfrm>
            <a:off x="10312372" y="2914014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4AB8A-2676-4B1E-91FA-F56FBBF5E654}"/>
              </a:ext>
            </a:extLst>
          </p:cNvPr>
          <p:cNvSpPr/>
          <p:nvPr/>
        </p:nvSpPr>
        <p:spPr>
          <a:xfrm>
            <a:off x="5786046" y="348967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F9067B-6544-494A-B265-F7BDB0BF2F40}"/>
              </a:ext>
            </a:extLst>
          </p:cNvPr>
          <p:cNvSpPr/>
          <p:nvPr/>
        </p:nvSpPr>
        <p:spPr>
          <a:xfrm>
            <a:off x="8808448" y="3488536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64F671-6072-43E0-B26A-27853F6A34BB}"/>
              </a:ext>
            </a:extLst>
          </p:cNvPr>
          <p:cNvSpPr/>
          <p:nvPr/>
        </p:nvSpPr>
        <p:spPr>
          <a:xfrm>
            <a:off x="10312372" y="350882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00CC1D-EE3C-4BD0-B528-47206CE147F1}"/>
              </a:ext>
            </a:extLst>
          </p:cNvPr>
          <p:cNvSpPr/>
          <p:nvPr/>
        </p:nvSpPr>
        <p:spPr>
          <a:xfrm>
            <a:off x="7315461" y="352612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E540D3-3710-4880-ABDD-61FCFD3684E4}"/>
              </a:ext>
            </a:extLst>
          </p:cNvPr>
          <p:cNvSpPr/>
          <p:nvPr/>
        </p:nvSpPr>
        <p:spPr>
          <a:xfrm>
            <a:off x="8071029" y="350520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4A1652-1072-4962-8EF0-11AA8AADEE80}"/>
              </a:ext>
            </a:extLst>
          </p:cNvPr>
          <p:cNvSpPr/>
          <p:nvPr/>
        </p:nvSpPr>
        <p:spPr>
          <a:xfrm>
            <a:off x="9542085" y="352612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224670-A65B-4C25-B6D2-1BFF9F854337}"/>
              </a:ext>
            </a:extLst>
          </p:cNvPr>
          <p:cNvSpPr/>
          <p:nvPr/>
        </p:nvSpPr>
        <p:spPr>
          <a:xfrm>
            <a:off x="6572018" y="3496162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8DE837-FD9E-4467-A5F5-0C3544F19A82}"/>
              </a:ext>
            </a:extLst>
          </p:cNvPr>
          <p:cNvSpPr/>
          <p:nvPr/>
        </p:nvSpPr>
        <p:spPr>
          <a:xfrm>
            <a:off x="5786046" y="4071708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500153-7B34-482B-B96B-3BEAFE44CB6F}"/>
              </a:ext>
            </a:extLst>
          </p:cNvPr>
          <p:cNvSpPr/>
          <p:nvPr/>
        </p:nvSpPr>
        <p:spPr>
          <a:xfrm>
            <a:off x="8808448" y="4070571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D2FD66D-6F84-4989-9C6C-FEAED48E2F10}"/>
              </a:ext>
            </a:extLst>
          </p:cNvPr>
          <p:cNvSpPr/>
          <p:nvPr/>
        </p:nvSpPr>
        <p:spPr>
          <a:xfrm>
            <a:off x="10312372" y="4090858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6BAB2AB-C38F-4944-8073-EF9731063207}"/>
              </a:ext>
            </a:extLst>
          </p:cNvPr>
          <p:cNvSpPr/>
          <p:nvPr/>
        </p:nvSpPr>
        <p:spPr>
          <a:xfrm>
            <a:off x="7315461" y="410815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73247A1-7281-4601-8100-2BC539D88B3E}"/>
              </a:ext>
            </a:extLst>
          </p:cNvPr>
          <p:cNvSpPr/>
          <p:nvPr/>
        </p:nvSpPr>
        <p:spPr>
          <a:xfrm>
            <a:off x="8071029" y="408723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09720B-E4A7-40C1-A8AD-355DC99EBB91}"/>
              </a:ext>
            </a:extLst>
          </p:cNvPr>
          <p:cNvSpPr/>
          <p:nvPr/>
        </p:nvSpPr>
        <p:spPr>
          <a:xfrm>
            <a:off x="9542085" y="410815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8E9FE5-B40F-4E5C-B9DF-34961A222E19}"/>
              </a:ext>
            </a:extLst>
          </p:cNvPr>
          <p:cNvSpPr/>
          <p:nvPr/>
        </p:nvSpPr>
        <p:spPr>
          <a:xfrm>
            <a:off x="6572018" y="4078197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3D19915-B19B-4F21-9927-73BCE213D360}"/>
              </a:ext>
            </a:extLst>
          </p:cNvPr>
          <p:cNvSpPr/>
          <p:nvPr/>
        </p:nvSpPr>
        <p:spPr>
          <a:xfrm>
            <a:off x="5753178" y="4662046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6521A7-1CAA-424C-AF70-292AB5905825}"/>
              </a:ext>
            </a:extLst>
          </p:cNvPr>
          <p:cNvSpPr/>
          <p:nvPr/>
        </p:nvSpPr>
        <p:spPr>
          <a:xfrm>
            <a:off x="8775580" y="4660909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A8CB95-D8CB-4ACA-A367-CE8ABEE88976}"/>
              </a:ext>
            </a:extLst>
          </p:cNvPr>
          <p:cNvSpPr/>
          <p:nvPr/>
        </p:nvSpPr>
        <p:spPr>
          <a:xfrm>
            <a:off x="10279504" y="4681196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9009486-7C82-4285-921A-F242FB31209B}"/>
              </a:ext>
            </a:extLst>
          </p:cNvPr>
          <p:cNvSpPr/>
          <p:nvPr/>
        </p:nvSpPr>
        <p:spPr>
          <a:xfrm>
            <a:off x="7282593" y="469849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02C782E-58BC-4390-AF08-0C5AAA71F08A}"/>
              </a:ext>
            </a:extLst>
          </p:cNvPr>
          <p:cNvSpPr/>
          <p:nvPr/>
        </p:nvSpPr>
        <p:spPr>
          <a:xfrm>
            <a:off x="8038161" y="467757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EA46D1-48B6-401D-9153-5EE7641A13FA}"/>
              </a:ext>
            </a:extLst>
          </p:cNvPr>
          <p:cNvSpPr/>
          <p:nvPr/>
        </p:nvSpPr>
        <p:spPr>
          <a:xfrm>
            <a:off x="9509217" y="469849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623D0C5-D899-4D20-8875-1AF4E6349CFF}"/>
              </a:ext>
            </a:extLst>
          </p:cNvPr>
          <p:cNvSpPr/>
          <p:nvPr/>
        </p:nvSpPr>
        <p:spPr>
          <a:xfrm>
            <a:off x="6539150" y="4668535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7E4AB25-05B4-42F5-8A88-2C166DFBED4E}"/>
              </a:ext>
            </a:extLst>
          </p:cNvPr>
          <p:cNvSpPr/>
          <p:nvPr/>
        </p:nvSpPr>
        <p:spPr>
          <a:xfrm>
            <a:off x="5786046" y="523319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3A82292-CFF3-4A20-AA25-2A5B11D6910B}"/>
              </a:ext>
            </a:extLst>
          </p:cNvPr>
          <p:cNvSpPr/>
          <p:nvPr/>
        </p:nvSpPr>
        <p:spPr>
          <a:xfrm>
            <a:off x="8808448" y="523205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0545EC-87BF-4FC7-AA65-A13FE88CEFAA}"/>
              </a:ext>
            </a:extLst>
          </p:cNvPr>
          <p:cNvSpPr/>
          <p:nvPr/>
        </p:nvSpPr>
        <p:spPr>
          <a:xfrm>
            <a:off x="7315461" y="5269637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BB2D05F-8ADC-44E2-B460-E4DA1FDAEEB3}"/>
              </a:ext>
            </a:extLst>
          </p:cNvPr>
          <p:cNvSpPr/>
          <p:nvPr/>
        </p:nvSpPr>
        <p:spPr>
          <a:xfrm>
            <a:off x="8071029" y="5248717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3A54A27-8549-4173-9D9C-A9C49749E131}"/>
              </a:ext>
            </a:extLst>
          </p:cNvPr>
          <p:cNvSpPr/>
          <p:nvPr/>
        </p:nvSpPr>
        <p:spPr>
          <a:xfrm>
            <a:off x="6572018" y="5239679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21B1AB-2B1E-4B55-85C8-E3C2E39ACB90}"/>
              </a:ext>
            </a:extLst>
          </p:cNvPr>
          <p:cNvSpPr txBox="1"/>
          <p:nvPr/>
        </p:nvSpPr>
        <p:spPr>
          <a:xfrm>
            <a:off x="29052" y="0"/>
            <a:ext cx="311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Tháng 12 có 31 ngày?</a:t>
            </a:r>
          </a:p>
        </p:txBody>
      </p:sp>
    </p:spTree>
    <p:extLst>
      <p:ext uri="{BB962C8B-B14F-4D97-AF65-F5344CB8AC3E}">
        <p14:creationId xmlns:p14="http://schemas.microsoft.com/office/powerpoint/2010/main" val="927313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844" y="-704538"/>
            <a:ext cx="16654073" cy="1062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190937" y="695807"/>
            <a:ext cx="4861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5" y="791303"/>
            <a:ext cx="4965195" cy="448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001241" y="3379697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004332" y="1289154"/>
            <a:ext cx="644938" cy="8094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291652" y="849359"/>
            <a:ext cx="1511510" cy="542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76" y="1319715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65" y="788451"/>
            <a:ext cx="609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211283" y="2364142"/>
            <a:ext cx="4861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6190937" y="3699695"/>
            <a:ext cx="4156818" cy="841671"/>
          </a:xfrm>
          <a:prstGeom prst="wedgeEllipseCallout">
            <a:avLst>
              <a:gd name="adj1" fmla="val -44663"/>
              <a:gd name="adj2" fmla="val 20555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6440546" y="3861192"/>
            <a:ext cx="4183911" cy="627356"/>
          </a:xfrm>
          <a:prstGeom prst="wedgeEllipseCallout">
            <a:avLst>
              <a:gd name="adj1" fmla="val -46478"/>
              <a:gd name="adj2" fmla="val 18896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6211283" y="1134198"/>
            <a:ext cx="5187332" cy="1229944"/>
          </a:xfrm>
          <a:prstGeom prst="wedgeEllipseCallout">
            <a:avLst>
              <a:gd name="adj1" fmla="val -65040"/>
              <a:gd name="adj2" fmla="val 90616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008501" y="2777369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</p:cNvCxnSpPr>
          <p:nvPr/>
        </p:nvCxnSpPr>
        <p:spPr>
          <a:xfrm flipH="1" flipV="1">
            <a:off x="5274455" y="3242622"/>
            <a:ext cx="1" cy="169071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5948630" y="3445818"/>
            <a:ext cx="48618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9.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4395103" y="3399527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6332991" y="1162320"/>
            <a:ext cx="5292952" cy="1229944"/>
          </a:xfrm>
          <a:prstGeom prst="wedgeEllipseCallout">
            <a:avLst>
              <a:gd name="adj1" fmla="val -78750"/>
              <a:gd name="adj2" fmla="val 137819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16.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3778261" y="3406787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3175933" y="3399533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2544577" y="3406793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942249" y="3385025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325407" y="3377771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004709" y="2760929"/>
            <a:ext cx="546431" cy="4616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ight Brace 70"/>
          <p:cNvSpPr/>
          <p:nvPr/>
        </p:nvSpPr>
        <p:spPr>
          <a:xfrm rot="5400000">
            <a:off x="3008181" y="2433805"/>
            <a:ext cx="225484" cy="309479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93021" y="4261425"/>
            <a:ext cx="301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16 - 7 = 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4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84"/>
    </mc:Choice>
    <mc:Fallback xmlns="">
      <p:transition spd="slow" advTm="9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9" grpId="0" animBg="1"/>
      <p:bldP spid="30" grpId="0" animBg="1"/>
      <p:bldP spid="24" grpId="0"/>
      <p:bldP spid="31" grpId="0" animBg="1"/>
      <p:bldP spid="31" grpId="1" animBg="1"/>
      <p:bldP spid="33" grpId="0" animBg="1"/>
      <p:bldP spid="33" grpId="1" animBg="1"/>
      <p:bldP spid="57" grpId="0" animBg="1"/>
      <p:bldP spid="57" grpId="1" animBg="1"/>
      <p:bldP spid="58" grpId="0" animBg="1"/>
      <p:bldP spid="60" grpId="0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2A2EA2-2638-4152-8A6C-C548EFEB8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90000" l="10000" r="90000">
                        <a14:foregroundMark x1="19500" y1="9907" x2="19500" y2="53704"/>
                        <a14:foregroundMark x1="19500" y1="53704" x2="32800" y2="59074"/>
                        <a14:foregroundMark x1="32800" y1="59074" x2="76700" y2="60000"/>
                        <a14:foregroundMark x1="76700" y1="60000" x2="85200" y2="58148"/>
                        <a14:foregroundMark x1="85200" y1="58148" x2="85600" y2="21667"/>
                        <a14:foregroundMark x1="85600" y1="21667" x2="83500" y2="13333"/>
                        <a14:foregroundMark x1="83500" y1="13333" x2="76400" y2="8889"/>
                        <a14:foregroundMark x1="76400" y1="8889" x2="17400" y2="8426"/>
                        <a14:foregroundMark x1="70100" y1="54815" x2="79000" y2="56111"/>
                        <a14:foregroundMark x1="69400" y1="54815" x2="75200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844" y="-704538"/>
            <a:ext cx="16654073" cy="10628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190937" y="569630"/>
            <a:ext cx="4861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0" y="746333"/>
            <a:ext cx="4965195" cy="448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30" y="1334124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37" y="625557"/>
            <a:ext cx="609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066557" y="3938489"/>
            <a:ext cx="546431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</p:cNvCxnSpPr>
          <p:nvPr/>
        </p:nvCxnSpPr>
        <p:spPr>
          <a:xfrm flipH="1">
            <a:off x="5301438" y="2114680"/>
            <a:ext cx="29586" cy="1887327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185223" y="3420488"/>
            <a:ext cx="4861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23.</a:t>
            </a:r>
          </a:p>
        </p:txBody>
      </p:sp>
      <p:sp>
        <p:nvSpPr>
          <p:cNvPr id="48" name="Right Brace 47"/>
          <p:cNvSpPr/>
          <p:nvPr/>
        </p:nvSpPr>
        <p:spPr>
          <a:xfrm rot="5400000">
            <a:off x="3325485" y="2579760"/>
            <a:ext cx="225484" cy="378856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85931" y="4435910"/>
            <a:ext cx="301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+ 7 = 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55" y="3244973"/>
            <a:ext cx="5794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55" y="1273305"/>
            <a:ext cx="57943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2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7"/>
    </mc:Choice>
    <mc:Fallback xmlns="">
      <p:transition spd="slow" advTm="4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 animBg="1"/>
      <p:bldP spid="46" grpId="0"/>
      <p:bldP spid="48" grpId="0" animBg="1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903" y="134910"/>
            <a:ext cx="11827238" cy="67230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52E8A4-5598-4017-B456-E05B2CA1C209}"/>
              </a:ext>
            </a:extLst>
          </p:cNvPr>
          <p:cNvCxnSpPr>
            <a:cxnSpLocks/>
          </p:cNvCxnSpPr>
          <p:nvPr/>
        </p:nvCxnSpPr>
        <p:spPr>
          <a:xfrm flipH="1" flipV="1">
            <a:off x="7428228" y="5494261"/>
            <a:ext cx="36115" cy="4829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1134FE4-7FBF-4F1A-B1E9-26FF1A85349A}"/>
              </a:ext>
            </a:extLst>
          </p:cNvPr>
          <p:cNvSpPr/>
          <p:nvPr/>
        </p:nvSpPr>
        <p:spPr>
          <a:xfrm>
            <a:off x="5895998" y="1960127"/>
            <a:ext cx="56330" cy="455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44" y="633334"/>
            <a:ext cx="475937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72" y="-1388374"/>
            <a:ext cx="6880485" cy="82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7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8"/>
    </mc:Choice>
    <mc:Fallback xmlns="">
      <p:transition spd="slow" advTm="5060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920" y="149902"/>
            <a:ext cx="12456826" cy="6573188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7" y="819928"/>
            <a:ext cx="5486399" cy="502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35713" y="764498"/>
            <a:ext cx="5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2.a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*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2022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174852" y="5167680"/>
            <a:ext cx="496414" cy="474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65694" y="1591448"/>
            <a:ext cx="5009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2022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65694" y="2118598"/>
            <a:ext cx="5009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**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2022 .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681290" y="3445516"/>
            <a:ext cx="460996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4593937" y="3475496"/>
            <a:ext cx="460996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051710" y="4024021"/>
            <a:ext cx="460996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312827" y="4024581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5807442" y="4020416"/>
            <a:ext cx="548388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681289" y="4559231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929917" y="4581711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5191577" y="4599201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2027376" y="5195917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3297837" y="5180928"/>
            <a:ext cx="509663" cy="4819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90F086-7506-4333-B932-04399B24D9D9}"/>
              </a:ext>
            </a:extLst>
          </p:cNvPr>
          <p:cNvSpPr/>
          <p:nvPr/>
        </p:nvSpPr>
        <p:spPr>
          <a:xfrm>
            <a:off x="4554613" y="5172990"/>
            <a:ext cx="509663" cy="4819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29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45" y="2197012"/>
            <a:ext cx="6699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12" y="2205079"/>
            <a:ext cx="695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06" y="2181403"/>
            <a:ext cx="695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65" y="2193837"/>
            <a:ext cx="74453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27" y="2193837"/>
            <a:ext cx="695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17" y="2179634"/>
            <a:ext cx="695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45" y="2205079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13" y="757045"/>
            <a:ext cx="49365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93" y="2980853"/>
            <a:ext cx="516151" cy="45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35713" y="3004576"/>
            <a:ext cx="4886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2.b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*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4 ,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1916339" y="1718577"/>
            <a:ext cx="1602064" cy="4557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112116" y="2205080"/>
            <a:ext cx="610829" cy="615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</p:cNvCxnSpPr>
          <p:nvPr/>
        </p:nvCxnSpPr>
        <p:spPr>
          <a:xfrm>
            <a:off x="5412002" y="2797848"/>
            <a:ext cx="5528" cy="2369832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8049188" y="3329000"/>
            <a:ext cx="1385098" cy="5203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94124" y="4525693"/>
            <a:ext cx="435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46" name="Speech Bubble: Oval 9">
            <a:extLst>
              <a:ext uri="{FF2B5EF4-FFF2-40B4-BE49-F238E27FC236}">
                <a16:creationId xmlns:a16="http://schemas.microsoft.com/office/drawing/2014/main" id="{7A37CAEE-B1C8-476E-9E43-59D13038D357}"/>
              </a:ext>
            </a:extLst>
          </p:cNvPr>
          <p:cNvSpPr/>
          <p:nvPr/>
        </p:nvSpPr>
        <p:spPr>
          <a:xfrm>
            <a:off x="6725150" y="4984300"/>
            <a:ext cx="4156818" cy="841671"/>
          </a:xfrm>
          <a:prstGeom prst="wedgeEllipseCallout">
            <a:avLst>
              <a:gd name="adj1" fmla="val -41521"/>
              <a:gd name="adj2" fmla="val 2917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30 – 7 =  23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186175" y="4620975"/>
            <a:ext cx="521380" cy="4419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65694" y="5003039"/>
            <a:ext cx="435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23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2022.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3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4"/>
    </mc:Choice>
    <mc:Fallback xmlns="">
      <p:transition spd="slow" advTm="8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 animBg="1"/>
      <p:bldP spid="14" grpId="0" animBg="1"/>
      <p:bldP spid="16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42" grpId="0"/>
      <p:bldP spid="37" grpId="0" animBg="1"/>
      <p:bldP spid="38" grpId="0" animBg="1"/>
      <p:bldP spid="41" grpId="0" animBg="1"/>
      <p:bldP spid="45" grpId="0"/>
      <p:bldP spid="46" grpId="0" animBg="1"/>
      <p:bldP spid="46" grpId="1" animBg="1"/>
      <p:bldP spid="39" grpId="0" animBg="1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iải Đua xe đạp Cúp truyền hình TP.HCM 2021 khởi tranh từ Cao Bằng | Thể  thao | Vietnam+ (VietnamPlus)">
            <a:extLst>
              <a:ext uri="{FF2B5EF4-FFF2-40B4-BE49-F238E27FC236}">
                <a16:creationId xmlns:a16="http://schemas.microsoft.com/office/drawing/2014/main" id="{FABA84E6-FD47-4239-A6E7-55E661A0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4" y="926277"/>
            <a:ext cx="4267118" cy="24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377FA-1DC5-4EF4-B68A-D586837777EF}"/>
              </a:ext>
            </a:extLst>
          </p:cNvPr>
          <p:cNvSpPr/>
          <p:nvPr/>
        </p:nvSpPr>
        <p:spPr>
          <a:xfrm>
            <a:off x="2220686" y="83127"/>
            <a:ext cx="7754587" cy="760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CÚP ĐUA XE ĐẠP TRUYỀN HÌNH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2722B8-4282-45F1-AE6C-79FBDECA6409}"/>
              </a:ext>
            </a:extLst>
          </p:cNvPr>
          <p:cNvSpPr/>
          <p:nvPr/>
        </p:nvSpPr>
        <p:spPr>
          <a:xfrm>
            <a:off x="273132" y="3526970"/>
            <a:ext cx="4322620" cy="793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Cao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4" name="Picture 6" descr="Giải xe đạp xuyên Việt có quỹ thưởng gần 2 tỷ đồng - VnExpress Thể thao">
            <a:extLst>
              <a:ext uri="{FF2B5EF4-FFF2-40B4-BE49-F238E27FC236}">
                <a16:creationId xmlns:a16="http://schemas.microsoft.com/office/drawing/2014/main" id="{709BA6AF-A087-4367-A4B3-D431E377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6" y="919428"/>
            <a:ext cx="4291940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A56858-E077-4D94-B859-D3B039CCF26C}"/>
              </a:ext>
            </a:extLst>
          </p:cNvPr>
          <p:cNvSpPr/>
          <p:nvPr/>
        </p:nvSpPr>
        <p:spPr>
          <a:xfrm>
            <a:off x="6954980" y="4364669"/>
            <a:ext cx="4575959" cy="1169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phía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,…)</a:t>
            </a:r>
          </a:p>
        </p:txBody>
      </p:sp>
      <p:pic>
        <p:nvPicPr>
          <p:cNvPr id="2056" name="Picture 8" descr="Sở Văn hóa và Thể thao tỉnh Thừa Thiên Huế">
            <a:extLst>
              <a:ext uri="{FF2B5EF4-FFF2-40B4-BE49-F238E27FC236}">
                <a16:creationId xmlns:a16="http://schemas.microsoft.com/office/drawing/2014/main" id="{6F50FC58-95E7-430B-8BC4-64E9BF52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79" y="885617"/>
            <a:ext cx="4670123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ê Nguyệt Minh tạo dấu ấn tại Bảo Lộc - Báo Người lao động">
            <a:extLst>
              <a:ext uri="{FF2B5EF4-FFF2-40B4-BE49-F238E27FC236}">
                <a16:creationId xmlns:a16="http://schemas.microsoft.com/office/drawing/2014/main" id="{CA4930DD-C9B0-42C5-8D71-384001BB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1" y="4009429"/>
            <a:ext cx="5824847" cy="280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ê Nguyệt Minh lại thắng chặng, Nguyễn Tấn Hoài chia tay Cúp Truyền hình TP  HCM - Báo Người lao động">
            <a:extLst>
              <a:ext uri="{FF2B5EF4-FFF2-40B4-BE49-F238E27FC236}">
                <a16:creationId xmlns:a16="http://schemas.microsoft.com/office/drawing/2014/main" id="{43613604-D3AC-4732-A6AD-E704447E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12" y="2132529"/>
            <a:ext cx="5362199" cy="375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Đoàn đua xe đạp non sông liền một dải về đến Dinh Độc Lập">
            <a:extLst>
              <a:ext uri="{FF2B5EF4-FFF2-40B4-BE49-F238E27FC236}">
                <a16:creationId xmlns:a16="http://schemas.microsoft.com/office/drawing/2014/main" id="{28DA5B9A-7FBB-4EB6-94A4-5E58EA61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9" y="1234163"/>
            <a:ext cx="5897020" cy="371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79236D-BF59-4DEC-9594-332CF3FDF2D0}"/>
              </a:ext>
            </a:extLst>
          </p:cNvPr>
          <p:cNvSpPr/>
          <p:nvPr/>
        </p:nvSpPr>
        <p:spPr>
          <a:xfrm>
            <a:off x="3556170" y="5390969"/>
            <a:ext cx="4828488" cy="11353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30/4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TP.Hồ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6"/>
    </mc:Choice>
    <mc:Fallback xmlns="">
      <p:transition spd="slow" advTm="3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920" y="149902"/>
            <a:ext cx="12311920" cy="6573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35714" y="914398"/>
            <a:ext cx="48867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2.c  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2" y="764498"/>
            <a:ext cx="5441427" cy="470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174852" y="4875415"/>
            <a:ext cx="496414" cy="461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2017485" y="1451396"/>
            <a:ext cx="1422401" cy="647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</p:cNvCxnSpPr>
          <p:nvPr/>
        </p:nvCxnSpPr>
        <p:spPr>
          <a:xfrm flipV="1">
            <a:off x="5368375" y="2583288"/>
            <a:ext cx="0" cy="23084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84" y="943426"/>
            <a:ext cx="49365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174852" y="2027199"/>
            <a:ext cx="474187" cy="647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49039" y="4849770"/>
            <a:ext cx="817316" cy="5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93" tIns="45551" rIns="91093" bIns="45551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icrosoft YaHei"/>
                <a:cs typeface="+mn-cs"/>
              </a:rPr>
              <a:t>1/5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C98D12-DEA2-43E6-834D-02BFDCF45828}"/>
              </a:ext>
            </a:extLst>
          </p:cNvPr>
          <p:cNvCxnSpPr>
            <a:cxnSpLocks/>
          </p:cNvCxnSpPr>
          <p:nvPr/>
        </p:nvCxnSpPr>
        <p:spPr>
          <a:xfrm flipV="1">
            <a:off x="6036040" y="2648705"/>
            <a:ext cx="0" cy="23084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3ECF98E-FAB0-4B26-AAC3-C8EE087BDB6A}"/>
              </a:ext>
            </a:extLst>
          </p:cNvPr>
          <p:cNvSpPr/>
          <p:nvPr/>
        </p:nvSpPr>
        <p:spPr>
          <a:xfrm>
            <a:off x="5719130" y="2005431"/>
            <a:ext cx="711649" cy="668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549169" y="1956873"/>
            <a:ext cx="5009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01860-B99F-44A9-9957-ADDED1539F09}"/>
              </a:ext>
            </a:extLst>
          </p:cNvPr>
          <p:cNvSpPr txBox="1"/>
          <p:nvPr/>
        </p:nvSpPr>
        <p:spPr>
          <a:xfrm>
            <a:off x="6620127" y="2547007"/>
            <a:ext cx="46744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Lao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Nam.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hữu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nghị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đấu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lợi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do,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6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22"/>
    </mc:Choice>
    <mc:Fallback xmlns="">
      <p:transition spd="slow" advTm="6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8" grpId="0" animBg="1"/>
      <p:bldP spid="39" grpId="0" animBg="1"/>
      <p:bldP spid="13" grpId="0" animBg="1"/>
      <p:bldP spid="14" grpId="0"/>
      <p:bldP spid="19" grpId="0" animBg="1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-13098" y="-974171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85327" y="239843"/>
            <a:ext cx="12188826" cy="676056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813196" y="3537679"/>
            <a:ext cx="10550922" cy="34627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7" y="5868208"/>
            <a:ext cx="405205" cy="58689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74A589B-6A13-4CFA-9489-1B2B4893A402}"/>
              </a:ext>
            </a:extLst>
          </p:cNvPr>
          <p:cNvSpPr txBox="1"/>
          <p:nvPr/>
        </p:nvSpPr>
        <p:spPr>
          <a:xfrm>
            <a:off x="2582531" y="1423681"/>
            <a:ext cx="7751640" cy="1046434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243"/>
    </mc:Choice>
    <mc:Fallback xmlns="">
      <p:transition advTm="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ecagon 6"/>
          <p:cNvSpPr/>
          <p:nvPr/>
        </p:nvSpPr>
        <p:spPr>
          <a:xfrm>
            <a:off x="2895600" y="2246082"/>
            <a:ext cx="190500" cy="228600"/>
          </a:xfrm>
          <a:prstGeom prst="decag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9"/>
    </mc:Choice>
    <mc:Fallback xmlns="">
      <p:transition spd="slow" advTm="2533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9" name="Picture 3" descr="C:\Users\Nguyen Van Tam\Desktop\a92a5dbe53f99ba7c2e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4"/>
    </mc:Choice>
    <mc:Fallback xmlns="">
      <p:transition spd="slow" advTm="3862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">
            <a:extLst>
              <a:ext uri="{FF2B5EF4-FFF2-40B4-BE49-F238E27FC236}">
                <a16:creationId xmlns:a16="http://schemas.microsoft.com/office/drawing/2014/main" id="{F74A589B-6A13-4CFA-9489-1B2B4893A402}"/>
              </a:ext>
            </a:extLst>
          </p:cNvPr>
          <p:cNvSpPr txBox="1"/>
          <p:nvPr/>
        </p:nvSpPr>
        <p:spPr>
          <a:xfrm>
            <a:off x="2338470" y="2231955"/>
            <a:ext cx="5718153" cy="954101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01234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55" y="3079750"/>
            <a:ext cx="2804160" cy="406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172FB-EBBF-4DE7-8164-C0E330193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5" y="0"/>
            <a:ext cx="9081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5DA89-F019-4172-ACF9-571BC7034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064"/>
            <a:ext cx="2780017" cy="2395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FE6D7-D949-40F9-AC87-CA1DB2D1DDD4}"/>
              </a:ext>
            </a:extLst>
          </p:cNvPr>
          <p:cNvSpPr txBox="1"/>
          <p:nvPr/>
        </p:nvSpPr>
        <p:spPr>
          <a:xfrm>
            <a:off x="58103" y="0"/>
            <a:ext cx="3110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Ngày 25 tháng 12 là thứ mấy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EA46D1-48B6-401D-9153-5EE7641A13FA}"/>
              </a:ext>
            </a:extLst>
          </p:cNvPr>
          <p:cNvSpPr/>
          <p:nvPr/>
        </p:nvSpPr>
        <p:spPr>
          <a:xfrm>
            <a:off x="9509217" y="4698493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21B1AB-2B1E-4B55-85C8-E3C2E39ACB90}"/>
              </a:ext>
            </a:extLst>
          </p:cNvPr>
          <p:cNvSpPr txBox="1"/>
          <p:nvPr/>
        </p:nvSpPr>
        <p:spPr>
          <a:xfrm>
            <a:off x="58103" y="-3858"/>
            <a:ext cx="3110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Ngày 25 tháng 12 là thứ bảy?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9276DA-479D-4B2B-859F-0C0EBFD29994}"/>
              </a:ext>
            </a:extLst>
          </p:cNvPr>
          <p:cNvCxnSpPr/>
          <p:nvPr/>
        </p:nvCxnSpPr>
        <p:spPr>
          <a:xfrm>
            <a:off x="5774499" y="2292263"/>
            <a:ext cx="1876933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F91C8-DDAC-4A9B-A282-7EF6888E7E9C}"/>
              </a:ext>
            </a:extLst>
          </p:cNvPr>
          <p:cNvCxnSpPr/>
          <p:nvPr/>
        </p:nvCxnSpPr>
        <p:spPr>
          <a:xfrm flipV="1">
            <a:off x="9897868" y="3003115"/>
            <a:ext cx="0" cy="15508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96D18DD8-EFC4-42AF-9319-2A07F11B2810}"/>
              </a:ext>
            </a:extLst>
          </p:cNvPr>
          <p:cNvSpPr/>
          <p:nvPr/>
        </p:nvSpPr>
        <p:spPr>
          <a:xfrm>
            <a:off x="9529158" y="2370204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753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5" grpId="0" animBg="1"/>
      <p:bldP spid="65" grpId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55" y="3079750"/>
            <a:ext cx="2804160" cy="406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172FB-EBBF-4DE7-8164-C0E330193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65" y="0"/>
            <a:ext cx="9081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5DA89-F019-4172-ACF9-571BC7034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064"/>
            <a:ext cx="2780017" cy="2395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FE6D7-D949-40F9-AC87-CA1DB2D1DDD4}"/>
              </a:ext>
            </a:extLst>
          </p:cNvPr>
          <p:cNvSpPr txBox="1"/>
          <p:nvPr/>
        </p:nvSpPr>
        <p:spPr>
          <a:xfrm>
            <a:off x="58103" y="0"/>
            <a:ext cx="3110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 Trong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 12 có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mấy ngày chủ nhật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DEA46D1-48B6-401D-9153-5EE7641A13FA}"/>
              </a:ext>
            </a:extLst>
          </p:cNvPr>
          <p:cNvSpPr/>
          <p:nvPr/>
        </p:nvSpPr>
        <p:spPr>
          <a:xfrm>
            <a:off x="10343349" y="2957838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21B1AB-2B1E-4B55-85C8-E3C2E39ACB90}"/>
              </a:ext>
            </a:extLst>
          </p:cNvPr>
          <p:cNvSpPr txBox="1"/>
          <p:nvPr/>
        </p:nvSpPr>
        <p:spPr>
          <a:xfrm>
            <a:off x="29052" y="0"/>
            <a:ext cx="3110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Trong tháng 12 có 4 ngày chủ nhật?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9276DA-479D-4B2B-859F-0C0EBFD29994}"/>
              </a:ext>
            </a:extLst>
          </p:cNvPr>
          <p:cNvCxnSpPr/>
          <p:nvPr/>
        </p:nvCxnSpPr>
        <p:spPr>
          <a:xfrm>
            <a:off x="5774499" y="2292263"/>
            <a:ext cx="1876933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96D18DD8-EFC4-42AF-9319-2A07F11B2810}"/>
              </a:ext>
            </a:extLst>
          </p:cNvPr>
          <p:cNvSpPr/>
          <p:nvPr/>
        </p:nvSpPr>
        <p:spPr>
          <a:xfrm>
            <a:off x="10343350" y="235403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94E4F-445F-4ADD-9518-B5108A4A3D12}"/>
              </a:ext>
            </a:extLst>
          </p:cNvPr>
          <p:cNvSpPr txBox="1"/>
          <p:nvPr/>
        </p:nvSpPr>
        <p:spPr>
          <a:xfrm>
            <a:off x="58103" y="1569660"/>
            <a:ext cx="311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 Đó là những ngày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805B9-FDA4-4FA3-80E1-CAA7293B513E}"/>
              </a:ext>
            </a:extLst>
          </p:cNvPr>
          <p:cNvSpPr txBox="1"/>
          <p:nvPr/>
        </p:nvSpPr>
        <p:spPr>
          <a:xfrm>
            <a:off x="56810" y="1569660"/>
            <a:ext cx="3110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 Đó là ngày 5,12,19,26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54C778-4E68-4A29-A04C-CFC7B850CCF3}"/>
              </a:ext>
            </a:extLst>
          </p:cNvPr>
          <p:cNvSpPr/>
          <p:nvPr/>
        </p:nvSpPr>
        <p:spPr>
          <a:xfrm>
            <a:off x="10305964" y="3543534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9D09E0-8FA2-4F9F-AE4D-7E7FB819FFE5}"/>
              </a:ext>
            </a:extLst>
          </p:cNvPr>
          <p:cNvSpPr/>
          <p:nvPr/>
        </p:nvSpPr>
        <p:spPr>
          <a:xfrm>
            <a:off x="10343348" y="4126946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3FA6D7-6067-4C51-BD2F-7831E727CC61}"/>
              </a:ext>
            </a:extLst>
          </p:cNvPr>
          <p:cNvSpPr/>
          <p:nvPr/>
        </p:nvSpPr>
        <p:spPr>
          <a:xfrm>
            <a:off x="10293050" y="4674138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2E45A64-21B0-4770-8B11-02F3B785E477}"/>
              </a:ext>
            </a:extLst>
          </p:cNvPr>
          <p:cNvSpPr/>
          <p:nvPr/>
        </p:nvSpPr>
        <p:spPr>
          <a:xfrm>
            <a:off x="10256964" y="1990540"/>
            <a:ext cx="879320" cy="3444658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38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5" grpId="0" animBg="1"/>
      <p:bldP spid="65" grpId="0"/>
      <p:bldP spid="42" grpId="0" animBg="1"/>
      <p:bldP spid="11" grpId="0"/>
      <p:bldP spid="11" grpId="1"/>
      <p:bldP spid="12" grpId="0"/>
      <p:bldP spid="13" grpId="0" animBg="1"/>
      <p:bldP spid="14" grpId="0" animBg="1"/>
      <p:bldP spid="15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BFC28E-8C1E-4237-AEDE-8E7CD818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176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A35B25-C006-4CFC-9A8C-EDEF00365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99" y="914400"/>
            <a:ext cx="3674301" cy="594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E1D71E-4DBF-44D2-B80A-38C7CB277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99" y="914400"/>
            <a:ext cx="36743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FECDC-566B-4CAB-BF38-F4E0A15E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6112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1F3DC82-A7E1-4C8D-8BAB-41B55813F34E}"/>
              </a:ext>
            </a:extLst>
          </p:cNvPr>
          <p:cNvSpPr/>
          <p:nvPr/>
        </p:nvSpPr>
        <p:spPr>
          <a:xfrm>
            <a:off x="3897557" y="3429000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3BF12D-73CC-4E8B-BCBB-DE54A8474D1E}"/>
              </a:ext>
            </a:extLst>
          </p:cNvPr>
          <p:cNvCxnSpPr>
            <a:cxnSpLocks/>
          </p:cNvCxnSpPr>
          <p:nvPr/>
        </p:nvCxnSpPr>
        <p:spPr>
          <a:xfrm flipV="1">
            <a:off x="4286208" y="2129425"/>
            <a:ext cx="0" cy="11550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9FA61E9-BC71-4A29-9279-5D3E004201B2}"/>
              </a:ext>
            </a:extLst>
          </p:cNvPr>
          <p:cNvSpPr/>
          <p:nvPr/>
        </p:nvSpPr>
        <p:spPr>
          <a:xfrm>
            <a:off x="3917498" y="1352517"/>
            <a:ext cx="737419" cy="704641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80EFD6-0B0D-4F68-9EF6-C399F28B7D5E}"/>
              </a:ext>
            </a:extLst>
          </p:cNvPr>
          <p:cNvSpPr/>
          <p:nvPr/>
        </p:nvSpPr>
        <p:spPr>
          <a:xfrm>
            <a:off x="5812458" y="3607496"/>
            <a:ext cx="6601211" cy="2896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HP001 5 hàng" panose="020B0603050302020204" pitchFamily="34" charset="0"/>
              </a:rPr>
              <a:t>Thứ tư, ngày 22 tháng 12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7B6E72-85C8-43EB-876D-2D4E1702B5CD}"/>
              </a:ext>
            </a:extLst>
          </p:cNvPr>
          <p:cNvCxnSpPr>
            <a:cxnSpLocks/>
          </p:cNvCxnSpPr>
          <p:nvPr/>
        </p:nvCxnSpPr>
        <p:spPr>
          <a:xfrm>
            <a:off x="2430049" y="1227551"/>
            <a:ext cx="1630346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2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FECDC-566B-4CAB-BF38-F4E0A15E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6112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1F3DC82-A7E1-4C8D-8BAB-41B55813F34E}"/>
              </a:ext>
            </a:extLst>
          </p:cNvPr>
          <p:cNvSpPr/>
          <p:nvPr/>
        </p:nvSpPr>
        <p:spPr>
          <a:xfrm>
            <a:off x="5481326" y="3942567"/>
            <a:ext cx="737419" cy="585696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3BF12D-73CC-4E8B-BCBB-DE54A8474D1E}"/>
              </a:ext>
            </a:extLst>
          </p:cNvPr>
          <p:cNvCxnSpPr>
            <a:cxnSpLocks/>
          </p:cNvCxnSpPr>
          <p:nvPr/>
        </p:nvCxnSpPr>
        <p:spPr>
          <a:xfrm flipV="1">
            <a:off x="5852342" y="2179529"/>
            <a:ext cx="0" cy="1631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9FA61E9-BC71-4A29-9279-5D3E004201B2}"/>
              </a:ext>
            </a:extLst>
          </p:cNvPr>
          <p:cNvSpPr/>
          <p:nvPr/>
        </p:nvSpPr>
        <p:spPr>
          <a:xfrm>
            <a:off x="5495774" y="1365043"/>
            <a:ext cx="737419" cy="704641"/>
          </a:xfrm>
          <a:prstGeom prst="ellipse">
            <a:avLst/>
          </a:prstGeom>
          <a:noFill/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80EFD6-0B0D-4F68-9EF6-C399F28B7D5E}"/>
              </a:ext>
            </a:extLst>
          </p:cNvPr>
          <p:cNvSpPr/>
          <p:nvPr/>
        </p:nvSpPr>
        <p:spPr>
          <a:xfrm>
            <a:off x="5812458" y="3607496"/>
            <a:ext cx="6601211" cy="28961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微软雅黑"/>
                <a:cs typeface="+mn-cs"/>
              </a:rPr>
              <a:t>Thứ sáu, ngày 31 tháng 12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7B6E72-85C8-43EB-876D-2D4E1702B5CD}"/>
              </a:ext>
            </a:extLst>
          </p:cNvPr>
          <p:cNvCxnSpPr>
            <a:cxnSpLocks/>
          </p:cNvCxnSpPr>
          <p:nvPr/>
        </p:nvCxnSpPr>
        <p:spPr>
          <a:xfrm>
            <a:off x="2430049" y="1227551"/>
            <a:ext cx="1630346" cy="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2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9 Background Powerpoint đẹp nhất cho bài thuyết trình chuyên nghiệp trong  2021 | Hình nền, Hình ảnh, Hoạt hình">
            <a:extLst>
              <a:ext uri="{FF2B5EF4-FFF2-40B4-BE49-F238E27FC236}">
                <a16:creationId xmlns:a16="http://schemas.microsoft.com/office/drawing/2014/main" id="{597200E0-75BC-4882-916F-24AC8321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8B7A0A08-3B7F-42D5-A800-442B195EFFAD}"/>
              </a:ext>
            </a:extLst>
          </p:cNvPr>
          <p:cNvSpPr/>
          <p:nvPr/>
        </p:nvSpPr>
        <p:spPr>
          <a:xfrm>
            <a:off x="1537760" y="2167477"/>
            <a:ext cx="9443640" cy="92329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–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2237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3.9|7.1|12.7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2|1.1|1.5|1.8|3.1|1.3|1.9|1.5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9|1.4|4|7.4|0.7|0.6|0.9|1.3|0.8|2.4|1.6|0.8|0.8|1.5|2.1|11.5|0.7|2.5|7.9|7|8.9|0.7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4.4|0.7|4.7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7|1.8|7.2|1|3.7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6|1|12.2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|4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5|4|1.3|9.8|3.4|1.6|1.4|3.6|3.9|0.6|2.2|0.5|2.8|3.4|4.5|9.3|3.3|1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1|0.4|0.7|0.9|2.8|4.3|0.6|22.7|3.9|6.6|0.7|4.7|3.2|0.9|9.7|1|1.3|1.3|1|1|1|1|1.2|2.9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1707</TotalTime>
  <Words>1300</Words>
  <Application>Microsoft Office PowerPoint</Application>
  <PresentationFormat>Widescreen</PresentationFormat>
  <Paragraphs>572</Paragraphs>
  <Slides>39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2" baseType="lpstr">
      <vt:lpstr>等线</vt:lpstr>
      <vt:lpstr>等线 Light</vt:lpstr>
      <vt:lpstr>A3.BoosterNextFYBlackRegular-San</vt:lpstr>
      <vt:lpstr>Arial</vt:lpstr>
      <vt:lpstr>Calibri</vt:lpstr>
      <vt:lpstr>Calibri Light</vt:lpstr>
      <vt:lpstr>Garamond</vt:lpstr>
      <vt:lpstr>HP001 4 hàng</vt:lpstr>
      <vt:lpstr>HP001 5 hàng</vt:lpstr>
      <vt:lpstr>inpin heiti</vt:lpstr>
      <vt:lpstr>Tahoma</vt:lpstr>
      <vt:lpstr>Times New Roman</vt:lpstr>
      <vt:lpstr>思源黑体 Medium</vt:lpstr>
      <vt:lpstr>包图主题2</vt:lpstr>
      <vt:lpstr>第一PPT，www.1ppt.com</vt:lpstr>
      <vt:lpstr>Office 主题​​</vt:lpstr>
      <vt:lpstr>2_Office 主题​​</vt:lpstr>
      <vt:lpstr>2_Chủ đề Office</vt:lpstr>
      <vt:lpstr>7_Office Theme</vt:lpstr>
      <vt:lpstr>11_Office Theme</vt:lpstr>
      <vt:lpstr>1_Office Theme</vt:lpstr>
      <vt:lpstr>5_Office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Huyen</cp:lastModifiedBy>
  <cp:revision>143</cp:revision>
  <dcterms:created xsi:type="dcterms:W3CDTF">2017-08-18T03:02:00Z</dcterms:created>
  <dcterms:modified xsi:type="dcterms:W3CDTF">2024-12-29T16:13:26Z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