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5" r:id="rId2"/>
    <p:sldMasterId id="2147483943" r:id="rId3"/>
    <p:sldMasterId id="2147483996" r:id="rId4"/>
    <p:sldMasterId id="2147484011" r:id="rId5"/>
    <p:sldMasterId id="2147484015" r:id="rId6"/>
    <p:sldMasterId id="2147484051" r:id="rId7"/>
  </p:sldMasterIdLst>
  <p:notesMasterIdLst>
    <p:notesMasterId r:id="rId19"/>
  </p:notesMasterIdLst>
  <p:sldIdLst>
    <p:sldId id="2577" r:id="rId8"/>
    <p:sldId id="281" r:id="rId9"/>
    <p:sldId id="2589" r:id="rId10"/>
    <p:sldId id="2592" r:id="rId11"/>
    <p:sldId id="2591" r:id="rId12"/>
    <p:sldId id="2595" r:id="rId13"/>
    <p:sldId id="2597" r:id="rId14"/>
    <p:sldId id="2602" r:id="rId15"/>
    <p:sldId id="2599" r:id="rId16"/>
    <p:sldId id="2601" r:id="rId17"/>
    <p:sldId id="2588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91DC"/>
    <a:srgbClr val="8BFAFD"/>
    <a:srgbClr val="04D249"/>
    <a:srgbClr val="34FC4C"/>
    <a:srgbClr val="ADCE08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130" autoAdjust="0"/>
  </p:normalViewPr>
  <p:slideViewPr>
    <p:cSldViewPr snapToGrid="0">
      <p:cViewPr varScale="1">
        <p:scale>
          <a:sx n="62" d="100"/>
          <a:sy n="62" d="100"/>
        </p:scale>
        <p:origin x="45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8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B133D438-62EA-4D56-838A-795158A218BE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1246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BA33CF-AE7A-4011-BE5B-D8C501B3E7B9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929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0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9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6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375A8E8-0F77-4BA7-A563-5A12A96B4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=""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=""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14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821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08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F7EF-34E7-4C04-BDCA-B7435D4A14A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4DE9-4281-4DDD-96A8-A840AD30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70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1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17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6683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78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33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=""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=""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72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8809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6718349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919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0419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0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9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9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theme" Target="../theme/theme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381419C-B0FC-471C-9F74-80825E8C56BF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5A4F7C0D-0D03-4394-86E5-111D04B3A75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0D459433-196D-41E8-BD01-7D9A844F93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00F0578-1F69-47B3-95C1-01EACFA13EE9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E6D8D414-9642-42F1-849D-ABDD92FC623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DD35B1E0-9C38-40FC-9D98-8DDA11AF0D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350545C-CD7D-40AA-AFA3-6AC9737CA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84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3EC5D7D-D890-43FF-BE1D-E0B13D865C2D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8A27DB9-E3A1-40C1-AFDD-EB52A4F6270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4D9A4184-A8B8-4F23-A6C6-2D3E36AE78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80488843-0D9E-4647-A137-7463CF70D08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939B06FC-FF28-4981-8956-1823C39354E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D4729365-4E1A-491C-8EDE-CF783D842A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C063B4F-11EB-4C6D-B51E-913F45670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130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45569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57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file:///D:\GIAO%20AN%20DIEN%20TU\RUOC%20DEN%20ONG%20SAO%20LOP%203-%20TAP%20DOC\Thao%20My_Bao%20Ngoc_Gia%20Nhu_Anh%20Thu%20-%20Chiec%20den%20Ong%20Sao.mp3" TargetMode="External"/><Relationship Id="rId1" Type="http://schemas.openxmlformats.org/officeDocument/2006/relationships/audio" Target="file:///H:\NHAC\Xuan%20Mai%20-%20Ruoc%20den%20thang%208.mp3" TargetMode="Externa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575561" y="624840"/>
            <a:ext cx="7291552" cy="3855720"/>
          </a:xfrm>
          <a:prstGeom prst="cloudCallout">
            <a:avLst>
              <a:gd name="adj1" fmla="val 34285"/>
              <a:gd name="adj2" fmla="val 79594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028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868680" y="0"/>
            <a:ext cx="10195560" cy="1097280"/>
          </a:xfrm>
          <a:prstGeom prst="flowChartTerminator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505" y="1599253"/>
            <a:ext cx="4467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pc="-5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+ </a:t>
            </a:r>
            <a:r>
              <a:rPr lang="vi-VN" sz="32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em định giúp đỡ ai?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75" y="2272805"/>
            <a:ext cx="496770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5610" marR="0" indent="-300990" algn="just">
              <a:lnSpc>
                <a:spcPts val="187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Người đó gặp khó khăn gì?</a:t>
            </a:r>
            <a:endParaRPr lang="en-US" sz="3200" i="1" spc="-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68680" y="1097280"/>
            <a:ext cx="2475398" cy="62484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162776" y="1109052"/>
            <a:ext cx="3901463" cy="62484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505" y="2658176"/>
            <a:ext cx="5352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05" y="3735394"/>
            <a:ext cx="5352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505" y="4812612"/>
            <a:ext cx="5794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505" y="5785517"/>
            <a:ext cx="6202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966460" y="1409700"/>
            <a:ext cx="0" cy="52349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966460" y="1842664"/>
            <a:ext cx="6203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 HOẠCH GIÚP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ĐỠ ………….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857969"/>
              </p:ext>
            </p:extLst>
          </p:nvPr>
        </p:nvGraphicFramePr>
        <p:xfrm>
          <a:off x="6191938" y="2547382"/>
          <a:ext cx="5551055" cy="4097258"/>
        </p:xfrm>
        <a:graphic>
          <a:graphicData uri="http://schemas.openxmlformats.org/drawingml/2006/table">
            <a:tbl>
              <a:tblPr firstRow="1" firstCol="1" bandRow="1"/>
              <a:tblGrid>
                <a:gridCol w="1325879"/>
                <a:gridCol w="1207656"/>
                <a:gridCol w="1432560"/>
                <a:gridCol w="1584960"/>
              </a:tblGrid>
              <a:tr h="19988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b="1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2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2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3200" b="1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trợ</a:t>
                      </a:r>
                      <a:endParaRPr lang="en-US" sz="32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8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0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  <p:bldP spid="23" grpId="0" animBg="1"/>
      <p:bldP spid="25" grpId="0" animBg="1"/>
      <p:bldP spid="24" grpId="0"/>
      <p:bldP spid="26" grpId="0"/>
      <p:bldP spid="27" grpId="0"/>
      <p:bldP spid="28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VNI-Times" pitchFamily="2" charset="0"/>
            </a:endParaRPr>
          </a:p>
          <a:p>
            <a:endParaRPr lang="en-US" sz="1800">
              <a:latin typeface="VNI-Times" pitchFamily="2" charset="0"/>
            </a:endParaRPr>
          </a:p>
          <a:p>
            <a:endParaRPr lang="en-US" sz="1800">
              <a:latin typeface="VNI-Times" pitchFamily="2" charset="0"/>
            </a:endParaRPr>
          </a:p>
        </p:txBody>
      </p:sp>
      <p:sp>
        <p:nvSpPr>
          <p:cNvPr id="438275" name="WordArt 3"/>
          <p:cNvSpPr>
            <a:spLocks noChangeArrowheads="1" noChangeShapeType="1" noTextEdit="1"/>
          </p:cNvSpPr>
          <p:nvPr/>
        </p:nvSpPr>
        <p:spPr bwMode="auto">
          <a:xfrm>
            <a:off x="2667003" y="304800"/>
            <a:ext cx="7078663" cy="1462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/>
                <a:cs typeface="Arial"/>
              </a:rPr>
              <a:t>Tiết học kết thúc</a:t>
            </a:r>
          </a:p>
        </p:txBody>
      </p:sp>
      <p:sp>
        <p:nvSpPr>
          <p:cNvPr id="17435" name="AutoShape 27"/>
          <p:cNvSpPr>
            <a:spLocks noChangeArrowheads="1"/>
          </p:cNvSpPr>
          <p:nvPr/>
        </p:nvSpPr>
        <p:spPr bwMode="auto">
          <a:xfrm>
            <a:off x="1524003" y="35052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3754441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AutoShape 30"/>
          <p:cNvSpPr>
            <a:spLocks noChangeArrowheads="1"/>
          </p:cNvSpPr>
          <p:nvPr/>
        </p:nvSpPr>
        <p:spPr bwMode="auto">
          <a:xfrm>
            <a:off x="7559675" y="64547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AutoShape 31"/>
          <p:cNvSpPr>
            <a:spLocks noChangeArrowheads="1"/>
          </p:cNvSpPr>
          <p:nvPr/>
        </p:nvSpPr>
        <p:spPr bwMode="auto">
          <a:xfrm>
            <a:off x="1858966" y="373380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0" name="AutoShape 32"/>
          <p:cNvSpPr>
            <a:spLocks noChangeArrowheads="1"/>
          </p:cNvSpPr>
          <p:nvPr/>
        </p:nvSpPr>
        <p:spPr bwMode="auto">
          <a:xfrm>
            <a:off x="6184903" y="53340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1" name="AutoShape 33"/>
          <p:cNvSpPr>
            <a:spLocks noChangeArrowheads="1"/>
          </p:cNvSpPr>
          <p:nvPr/>
        </p:nvSpPr>
        <p:spPr bwMode="auto">
          <a:xfrm>
            <a:off x="10363200" y="20574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1490663" y="5105400"/>
            <a:ext cx="419101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9872666" y="4267200"/>
            <a:ext cx="503237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4" name="AutoShape 36"/>
          <p:cNvSpPr>
            <a:spLocks noChangeArrowheads="1"/>
          </p:cNvSpPr>
          <p:nvPr/>
        </p:nvSpPr>
        <p:spPr bwMode="auto">
          <a:xfrm>
            <a:off x="1524003" y="2209800"/>
            <a:ext cx="334963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9677403" y="5257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10058403" y="2743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7" name="AutoShape 39"/>
          <p:cNvSpPr>
            <a:spLocks noChangeArrowheads="1"/>
          </p:cNvSpPr>
          <p:nvPr/>
        </p:nvSpPr>
        <p:spPr bwMode="auto">
          <a:xfrm>
            <a:off x="3627438" y="50292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9" name="AutoShape 41"/>
          <p:cNvSpPr>
            <a:spLocks noChangeArrowheads="1"/>
          </p:cNvSpPr>
          <p:nvPr/>
        </p:nvSpPr>
        <p:spPr bwMode="auto">
          <a:xfrm>
            <a:off x="2663828" y="5029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1" name="AutoShape 43"/>
          <p:cNvSpPr>
            <a:spLocks noChangeArrowheads="1"/>
          </p:cNvSpPr>
          <p:nvPr/>
        </p:nvSpPr>
        <p:spPr bwMode="auto">
          <a:xfrm>
            <a:off x="9677403" y="1905001"/>
            <a:ext cx="4238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2" name="AutoShape 44"/>
          <p:cNvSpPr>
            <a:spLocks noChangeArrowheads="1"/>
          </p:cNvSpPr>
          <p:nvPr/>
        </p:nvSpPr>
        <p:spPr bwMode="auto">
          <a:xfrm>
            <a:off x="1825625" y="16764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3" name="AutoShape 45"/>
          <p:cNvSpPr>
            <a:spLocks noChangeArrowheads="1"/>
          </p:cNvSpPr>
          <p:nvPr/>
        </p:nvSpPr>
        <p:spPr bwMode="auto">
          <a:xfrm>
            <a:off x="4995863" y="5715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4" name="AutoShape 46"/>
          <p:cNvSpPr>
            <a:spLocks noChangeArrowheads="1"/>
          </p:cNvSpPr>
          <p:nvPr/>
        </p:nvSpPr>
        <p:spPr bwMode="auto">
          <a:xfrm>
            <a:off x="1943102" y="259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5" name="AutoShape 47"/>
          <p:cNvSpPr>
            <a:spLocks noChangeArrowheads="1"/>
          </p:cNvSpPr>
          <p:nvPr/>
        </p:nvSpPr>
        <p:spPr bwMode="auto">
          <a:xfrm>
            <a:off x="2133600" y="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6" name="AutoShape 48"/>
          <p:cNvSpPr>
            <a:spLocks noChangeArrowheads="1"/>
          </p:cNvSpPr>
          <p:nvPr/>
        </p:nvSpPr>
        <p:spPr bwMode="auto">
          <a:xfrm>
            <a:off x="9990138" y="3048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7" name="AutoShape 49"/>
          <p:cNvSpPr>
            <a:spLocks noChangeArrowheads="1"/>
          </p:cNvSpPr>
          <p:nvPr/>
        </p:nvSpPr>
        <p:spPr bwMode="auto">
          <a:xfrm>
            <a:off x="7107241" y="2984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9" name="AutoShape 51"/>
          <p:cNvSpPr>
            <a:spLocks noChangeArrowheads="1"/>
          </p:cNvSpPr>
          <p:nvPr/>
        </p:nvSpPr>
        <p:spPr bwMode="auto">
          <a:xfrm>
            <a:off x="9034466" y="1524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0" name="AutoShape 52"/>
          <p:cNvSpPr>
            <a:spLocks noChangeArrowheads="1"/>
          </p:cNvSpPr>
          <p:nvPr/>
        </p:nvSpPr>
        <p:spPr bwMode="auto">
          <a:xfrm>
            <a:off x="3406778" y="304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1" name="AutoShape 53"/>
          <p:cNvSpPr>
            <a:spLocks noChangeArrowheads="1"/>
          </p:cNvSpPr>
          <p:nvPr/>
        </p:nvSpPr>
        <p:spPr bwMode="auto">
          <a:xfrm>
            <a:off x="4191003" y="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3" name="AutoShape 55"/>
          <p:cNvSpPr>
            <a:spLocks noChangeArrowheads="1"/>
          </p:cNvSpPr>
          <p:nvPr/>
        </p:nvSpPr>
        <p:spPr bwMode="auto">
          <a:xfrm>
            <a:off x="5094288" y="304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4" name="AutoShape 56"/>
          <p:cNvSpPr>
            <a:spLocks noChangeArrowheads="1"/>
          </p:cNvSpPr>
          <p:nvPr/>
        </p:nvSpPr>
        <p:spPr bwMode="auto">
          <a:xfrm>
            <a:off x="10156825" y="3352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6" name="AutoShape 58"/>
          <p:cNvSpPr>
            <a:spLocks noChangeArrowheads="1"/>
          </p:cNvSpPr>
          <p:nvPr/>
        </p:nvSpPr>
        <p:spPr bwMode="auto">
          <a:xfrm>
            <a:off x="8447088" y="5334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1643066" y="42926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AutoShape 29"/>
          <p:cNvSpPr>
            <a:spLocks noChangeArrowheads="1"/>
          </p:cNvSpPr>
          <p:nvPr/>
        </p:nvSpPr>
        <p:spPr bwMode="auto">
          <a:xfrm>
            <a:off x="4791078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AutoShape 30"/>
          <p:cNvSpPr>
            <a:spLocks noChangeArrowheads="1"/>
          </p:cNvSpPr>
          <p:nvPr/>
        </p:nvSpPr>
        <p:spPr bwMode="auto">
          <a:xfrm>
            <a:off x="8856663" y="64770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31"/>
          <p:cNvSpPr>
            <a:spLocks noChangeArrowheads="1"/>
          </p:cNvSpPr>
          <p:nvPr/>
        </p:nvSpPr>
        <p:spPr bwMode="auto">
          <a:xfrm>
            <a:off x="2505078" y="38862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6370639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9906000" y="15240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auto">
          <a:xfrm>
            <a:off x="1676400" y="56388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9829800" y="48006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1643063" y="29718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10210803" y="57150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9601203" y="3048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AutoShape 39"/>
          <p:cNvSpPr>
            <a:spLocks noChangeArrowheads="1"/>
          </p:cNvSpPr>
          <p:nvPr/>
        </p:nvSpPr>
        <p:spPr bwMode="auto">
          <a:xfrm>
            <a:off x="3654428" y="58674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2941638" y="6096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>
            <a:off x="9525003" y="2532066"/>
            <a:ext cx="4238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AutoShape 44"/>
          <p:cNvSpPr>
            <a:spLocks noChangeArrowheads="1"/>
          </p:cNvSpPr>
          <p:nvPr/>
        </p:nvSpPr>
        <p:spPr bwMode="auto">
          <a:xfrm>
            <a:off x="1979613" y="2303466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AutoShape 45"/>
          <p:cNvSpPr>
            <a:spLocks noChangeArrowheads="1"/>
          </p:cNvSpPr>
          <p:nvPr/>
        </p:nvSpPr>
        <p:spPr bwMode="auto">
          <a:xfrm>
            <a:off x="5837238" y="6477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AutoShape 46"/>
          <p:cNvSpPr>
            <a:spLocks noChangeArrowheads="1"/>
          </p:cNvSpPr>
          <p:nvPr/>
        </p:nvSpPr>
        <p:spPr bwMode="auto">
          <a:xfrm>
            <a:off x="2062163" y="3352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AutoShape 47"/>
          <p:cNvSpPr>
            <a:spLocks noChangeArrowheads="1"/>
          </p:cNvSpPr>
          <p:nvPr/>
        </p:nvSpPr>
        <p:spPr bwMode="auto">
          <a:xfrm>
            <a:off x="2100263" y="739776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48"/>
          <p:cNvSpPr>
            <a:spLocks noChangeArrowheads="1"/>
          </p:cNvSpPr>
          <p:nvPr/>
        </p:nvSpPr>
        <p:spPr bwMode="auto">
          <a:xfrm>
            <a:off x="10109200" y="11207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7292978" y="755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9220202" y="6096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AutoShape 52"/>
          <p:cNvSpPr>
            <a:spLocks noChangeArrowheads="1"/>
          </p:cNvSpPr>
          <p:nvPr/>
        </p:nvSpPr>
        <p:spPr bwMode="auto">
          <a:xfrm>
            <a:off x="3068641" y="9906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>
            <a:off x="4408488" y="533400"/>
            <a:ext cx="252412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55"/>
          <p:cNvSpPr>
            <a:spLocks noChangeArrowheads="1"/>
          </p:cNvSpPr>
          <p:nvPr/>
        </p:nvSpPr>
        <p:spPr bwMode="auto">
          <a:xfrm>
            <a:off x="5280025" y="8382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AutoShape 56"/>
          <p:cNvSpPr>
            <a:spLocks noChangeArrowheads="1"/>
          </p:cNvSpPr>
          <p:nvPr/>
        </p:nvSpPr>
        <p:spPr bwMode="auto">
          <a:xfrm>
            <a:off x="9872663" y="3733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>
            <a:off x="8632825" y="1008066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3940178" y="57150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6696078" y="60198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1676400" y="51816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9296400" y="43434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" name="AutoShape 37"/>
          <p:cNvSpPr>
            <a:spLocks noChangeArrowheads="1"/>
          </p:cNvSpPr>
          <p:nvPr/>
        </p:nvSpPr>
        <p:spPr bwMode="auto">
          <a:xfrm>
            <a:off x="10439403" y="51054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" name="AutoShape 41"/>
          <p:cNvSpPr>
            <a:spLocks noChangeArrowheads="1"/>
          </p:cNvSpPr>
          <p:nvPr/>
        </p:nvSpPr>
        <p:spPr bwMode="auto">
          <a:xfrm>
            <a:off x="3475038" y="4495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8" name="AutoShape 43"/>
          <p:cNvSpPr>
            <a:spLocks noChangeArrowheads="1"/>
          </p:cNvSpPr>
          <p:nvPr/>
        </p:nvSpPr>
        <p:spPr bwMode="auto">
          <a:xfrm>
            <a:off x="9296401" y="2209801"/>
            <a:ext cx="4238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9" name="AutoShape 44"/>
          <p:cNvSpPr>
            <a:spLocks noChangeArrowheads="1"/>
          </p:cNvSpPr>
          <p:nvPr/>
        </p:nvSpPr>
        <p:spPr bwMode="auto">
          <a:xfrm>
            <a:off x="2698750" y="15240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0" name="AutoShape 45"/>
          <p:cNvSpPr>
            <a:spLocks noChangeArrowheads="1"/>
          </p:cNvSpPr>
          <p:nvPr/>
        </p:nvSpPr>
        <p:spPr bwMode="auto">
          <a:xfrm>
            <a:off x="5181603" y="640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1" name="AutoShape 49"/>
          <p:cNvSpPr>
            <a:spLocks noChangeArrowheads="1"/>
          </p:cNvSpPr>
          <p:nvPr/>
        </p:nvSpPr>
        <p:spPr bwMode="auto">
          <a:xfrm>
            <a:off x="7292978" y="374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AutoShape 51"/>
          <p:cNvSpPr>
            <a:spLocks noChangeArrowheads="1"/>
          </p:cNvSpPr>
          <p:nvPr/>
        </p:nvSpPr>
        <p:spPr bwMode="auto">
          <a:xfrm>
            <a:off x="8610603" y="14478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3" name="AutoShape 55"/>
          <p:cNvSpPr>
            <a:spLocks noChangeArrowheads="1"/>
          </p:cNvSpPr>
          <p:nvPr/>
        </p:nvSpPr>
        <p:spPr bwMode="auto">
          <a:xfrm>
            <a:off x="5607050" y="609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4" name="AutoShape 58"/>
          <p:cNvSpPr>
            <a:spLocks noChangeArrowheads="1"/>
          </p:cNvSpPr>
          <p:nvPr/>
        </p:nvSpPr>
        <p:spPr bwMode="auto">
          <a:xfrm>
            <a:off x="7696200" y="6096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5" name="AutoShape 27"/>
          <p:cNvSpPr>
            <a:spLocks noChangeArrowheads="1"/>
          </p:cNvSpPr>
          <p:nvPr/>
        </p:nvSpPr>
        <p:spPr bwMode="auto">
          <a:xfrm>
            <a:off x="2568578" y="43688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AutoShape 30"/>
          <p:cNvSpPr>
            <a:spLocks noChangeArrowheads="1"/>
          </p:cNvSpPr>
          <p:nvPr/>
        </p:nvSpPr>
        <p:spPr bwMode="auto">
          <a:xfrm>
            <a:off x="9042400" y="58674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AutoShape 33"/>
          <p:cNvSpPr>
            <a:spLocks noChangeArrowheads="1"/>
          </p:cNvSpPr>
          <p:nvPr/>
        </p:nvSpPr>
        <p:spPr bwMode="auto">
          <a:xfrm>
            <a:off x="9220200" y="16002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8" name="AutoShape 36"/>
          <p:cNvSpPr>
            <a:spLocks noChangeArrowheads="1"/>
          </p:cNvSpPr>
          <p:nvPr/>
        </p:nvSpPr>
        <p:spPr bwMode="auto">
          <a:xfrm>
            <a:off x="2484438" y="28194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AutoShape 38"/>
          <p:cNvSpPr>
            <a:spLocks noChangeArrowheads="1"/>
          </p:cNvSpPr>
          <p:nvPr/>
        </p:nvSpPr>
        <p:spPr bwMode="auto">
          <a:xfrm>
            <a:off x="9448803" y="3429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1" name="AutoShape 39"/>
          <p:cNvSpPr>
            <a:spLocks noChangeArrowheads="1"/>
          </p:cNvSpPr>
          <p:nvPr/>
        </p:nvSpPr>
        <p:spPr bwMode="auto">
          <a:xfrm>
            <a:off x="4465638" y="59436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2" name="AutoShape 44"/>
          <p:cNvSpPr>
            <a:spLocks noChangeArrowheads="1"/>
          </p:cNvSpPr>
          <p:nvPr/>
        </p:nvSpPr>
        <p:spPr bwMode="auto">
          <a:xfrm>
            <a:off x="2851150" y="21336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3" name="AutoShape 46"/>
          <p:cNvSpPr>
            <a:spLocks noChangeArrowheads="1"/>
          </p:cNvSpPr>
          <p:nvPr/>
        </p:nvSpPr>
        <p:spPr bwMode="auto">
          <a:xfrm>
            <a:off x="2713038" y="3429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4" name="AutoShape 47"/>
          <p:cNvSpPr>
            <a:spLocks noChangeArrowheads="1"/>
          </p:cNvSpPr>
          <p:nvPr/>
        </p:nvSpPr>
        <p:spPr bwMode="auto">
          <a:xfrm>
            <a:off x="2489200" y="8921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AutoShape 48"/>
          <p:cNvSpPr>
            <a:spLocks noChangeArrowheads="1"/>
          </p:cNvSpPr>
          <p:nvPr/>
        </p:nvSpPr>
        <p:spPr bwMode="auto">
          <a:xfrm>
            <a:off x="9372600" y="11969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AutoShape 52"/>
          <p:cNvSpPr>
            <a:spLocks noChangeArrowheads="1"/>
          </p:cNvSpPr>
          <p:nvPr/>
        </p:nvSpPr>
        <p:spPr bwMode="auto">
          <a:xfrm>
            <a:off x="3559178" y="12192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AutoShape 53"/>
          <p:cNvSpPr>
            <a:spLocks noChangeArrowheads="1"/>
          </p:cNvSpPr>
          <p:nvPr/>
        </p:nvSpPr>
        <p:spPr bwMode="auto">
          <a:xfrm>
            <a:off x="4594226" y="114300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AutoShape 56"/>
          <p:cNvSpPr>
            <a:spLocks noChangeArrowheads="1"/>
          </p:cNvSpPr>
          <p:nvPr/>
        </p:nvSpPr>
        <p:spPr bwMode="auto">
          <a:xfrm>
            <a:off x="9296400" y="4038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4038600" y="1828800"/>
            <a:ext cx="4267200" cy="3886200"/>
          </a:xfrm>
          <a:prstGeom prst="star32">
            <a:avLst>
              <a:gd name="adj" fmla="val 15056"/>
            </a:avLst>
          </a:prstGeom>
          <a:gradFill rotWithShape="1">
            <a:gsLst>
              <a:gs pos="0">
                <a:srgbClr val="FFFF00">
                  <a:alpha val="96999"/>
                </a:srgbClr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38355" name="WordArt 83"/>
          <p:cNvSpPr>
            <a:spLocks noChangeArrowheads="1" noChangeShapeType="1" noTextEdit="1"/>
          </p:cNvSpPr>
          <p:nvPr/>
        </p:nvSpPr>
        <p:spPr bwMode="auto">
          <a:xfrm>
            <a:off x="1828800" y="1676400"/>
            <a:ext cx="8686800" cy="4114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1699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222268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Chúc các thầy cô và các em khỏe</a:t>
            </a:r>
          </a:p>
        </p:txBody>
      </p:sp>
      <p:pic>
        <p:nvPicPr>
          <p:cNvPr id="438356" name="Xuan Mai - Ruoc den thang 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357" name="Thao My_Bao Ngoc_Gia Nhu_Anh Thu - Chiec den Ong Sao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43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3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222" fill="hold"/>
                                        <p:tgtEl>
                                          <p:spTgt spid="4383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3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1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7" dur="161224" fill="hold"/>
                                        <p:tgtEl>
                                          <p:spTgt spid="438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356"/>
                </p:tgtEl>
              </p:cMediaNode>
            </p:audio>
            <p:audio>
              <p:cMediaNode>
                <p:cTn id="4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357"/>
                </p:tgtEl>
              </p:cMediaNode>
            </p:audio>
          </p:childTnLst>
        </p:cTn>
      </p:par>
    </p:tnLst>
    <p:bldLst>
      <p:bldP spid="438275" grpId="0" animBg="1"/>
      <p:bldP spid="438275" grpId="1" animBg="1"/>
      <p:bldP spid="17435" grpId="0" animBg="1"/>
      <p:bldP spid="17437" grpId="0" animBg="1"/>
      <p:bldP spid="17438" grpId="0" animBg="1"/>
      <p:bldP spid="17439" grpId="0" animBg="1"/>
      <p:bldP spid="17440" grpId="0" animBg="1"/>
      <p:bldP spid="17444" grpId="0" animBg="1"/>
      <p:bldP spid="17445" grpId="0" animBg="1"/>
      <p:bldP spid="17455" grpId="0" animBg="1"/>
      <p:bldP spid="17456" grpId="0" animBg="1"/>
      <p:bldP spid="17457" grpId="0" animBg="1"/>
      <p:bldP spid="17460" grpId="0" animBg="1"/>
      <p:bldP spid="17461" grpId="0" animBg="1"/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8" grpId="0" animBg="1"/>
      <p:bldP spid="29" grpId="0" animBg="1"/>
      <p:bldP spid="4096" grpId="0" animBg="1"/>
      <p:bldP spid="4101" grpId="0" animBg="1"/>
      <p:bldP spid="4105" grpId="0" animBg="1"/>
      <p:bldP spid="4106" grpId="0" animBg="1"/>
      <p:bldP spid="4108" grpId="0" animBg="1"/>
      <p:bldP spid="4114" grpId="0" animBg="1"/>
      <p:bldP spid="4115" grpId="0" animBg="1"/>
      <p:bldP spid="4116" grpId="0" animBg="1"/>
      <p:bldP spid="4117" grpId="0" animBg="1"/>
      <p:bldP spid="4110" grpId="0" animBg="1"/>
      <p:bldP spid="438355" grpId="0" animBg="1"/>
      <p:bldP spid="4383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86" y="409547"/>
            <a:ext cx="9643434" cy="47610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862" y="7271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" y="9553"/>
            <a:ext cx="2422206" cy="24334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2" y="4882040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34832B4-89A6-4779-AEA3-DC129B8F1E29}"/>
              </a:ext>
            </a:extLst>
          </p:cNvPr>
          <p:cNvSpPr/>
          <p:nvPr/>
        </p:nvSpPr>
        <p:spPr>
          <a:xfrm>
            <a:off x="2220220" y="1432021"/>
            <a:ext cx="775155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Báo</a:t>
            </a:r>
            <a:r>
              <a:rPr lang="en-US" sz="6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cáo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s</a:t>
            </a:r>
            <a:r>
              <a:rPr lang="vi-VN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tuần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13</a:t>
            </a:r>
            <a:endParaRPr lang="en-US" sz="6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grpSp>
        <p:nvGrpSpPr>
          <p:cNvPr id="20" name="组合 135">
            <a:extLst>
              <a:ext uri="{FF2B5EF4-FFF2-40B4-BE49-F238E27FC236}">
                <a16:creationId xmlns="" xmlns:a16="http://schemas.microsoft.com/office/drawing/2014/main" id="{FB7CE673-EFF7-4235-B6B0-59B97F7A748F}"/>
              </a:ext>
            </a:extLst>
          </p:cNvPr>
          <p:cNvGrpSpPr/>
          <p:nvPr/>
        </p:nvGrpSpPr>
        <p:grpSpPr>
          <a:xfrm>
            <a:off x="-24943" y="3460289"/>
            <a:ext cx="2153803" cy="2363327"/>
            <a:chOff x="7904693" y="1829001"/>
            <a:chExt cx="2884951" cy="3693019"/>
          </a:xfrm>
        </p:grpSpPr>
        <p:grpSp>
          <p:nvGrpSpPr>
            <p:cNvPr id="21" name="îṩļiḓé">
              <a:extLst>
                <a:ext uri="{FF2B5EF4-FFF2-40B4-BE49-F238E27FC236}">
                  <a16:creationId xmlns="" xmlns:a16="http://schemas.microsoft.com/office/drawing/2014/main" id="{6E6CC6F3-D517-4AAC-9BAC-897D8F368E55}"/>
                </a:ext>
              </a:extLst>
            </p:cNvPr>
            <p:cNvGrpSpPr/>
            <p:nvPr/>
          </p:nvGrpSpPr>
          <p:grpSpPr>
            <a:xfrm>
              <a:off x="7904693" y="1829001"/>
              <a:ext cx="1484627" cy="3693019"/>
              <a:chOff x="3294529" y="1336500"/>
              <a:chExt cx="2127793" cy="5292900"/>
            </a:xfrm>
          </p:grpSpPr>
          <p:sp>
            <p:nvSpPr>
              <p:cNvPr id="76" name="íṣ1îḍé">
                <a:extLst>
                  <a:ext uri="{FF2B5EF4-FFF2-40B4-BE49-F238E27FC236}">
                    <a16:creationId xmlns="" xmlns:a16="http://schemas.microsoft.com/office/drawing/2014/main" id="{6D727CC2-B51A-42AD-AD0E-35D973C861FD}"/>
                  </a:ext>
                </a:extLst>
              </p:cNvPr>
              <p:cNvSpPr/>
              <p:nvPr/>
            </p:nvSpPr>
            <p:spPr bwMode="auto">
              <a:xfrm>
                <a:off x="3594054" y="6026461"/>
                <a:ext cx="1828268" cy="602939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7" name="iṥḷiḓê">
                <a:extLst>
                  <a:ext uri="{FF2B5EF4-FFF2-40B4-BE49-F238E27FC236}">
                    <a16:creationId xmlns="" xmlns:a16="http://schemas.microsoft.com/office/drawing/2014/main" id="{40D62868-21E4-416B-8D8B-4982F40E5010}"/>
                  </a:ext>
                </a:extLst>
              </p:cNvPr>
              <p:cNvSpPr/>
              <p:nvPr/>
            </p:nvSpPr>
            <p:spPr bwMode="auto">
              <a:xfrm>
                <a:off x="3294529" y="2883396"/>
                <a:ext cx="1457428" cy="2042214"/>
              </a:xfrm>
              <a:custGeom>
                <a:avLst/>
                <a:gdLst>
                  <a:gd name="T0" fmla="*/ 541 w 541"/>
                  <a:gd name="T1" fmla="*/ 132 h 759"/>
                  <a:gd name="T2" fmla="*/ 403 w 541"/>
                  <a:gd name="T3" fmla="*/ 32 h 759"/>
                  <a:gd name="T4" fmla="*/ 192 w 541"/>
                  <a:gd name="T5" fmla="*/ 46 h 759"/>
                  <a:gd name="T6" fmla="*/ 249 w 541"/>
                  <a:gd name="T7" fmla="*/ 658 h 759"/>
                  <a:gd name="T8" fmla="*/ 463 w 541"/>
                  <a:gd name="T9" fmla="*/ 527 h 759"/>
                  <a:gd name="T10" fmla="*/ 505 w 541"/>
                  <a:gd name="T11" fmla="*/ 279 h 759"/>
                  <a:gd name="T12" fmla="*/ 541 w 541"/>
                  <a:gd name="T13" fmla="*/ 132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1" h="759">
                    <a:moveTo>
                      <a:pt x="541" y="132"/>
                    </a:moveTo>
                    <a:cubicBezTo>
                      <a:pt x="541" y="132"/>
                      <a:pt x="530" y="64"/>
                      <a:pt x="403" y="32"/>
                    </a:cubicBezTo>
                    <a:cubicBezTo>
                      <a:pt x="276" y="0"/>
                      <a:pt x="192" y="46"/>
                      <a:pt x="192" y="46"/>
                    </a:cubicBezTo>
                    <a:cubicBezTo>
                      <a:pt x="192" y="46"/>
                      <a:pt x="0" y="556"/>
                      <a:pt x="249" y="658"/>
                    </a:cubicBezTo>
                    <a:cubicBezTo>
                      <a:pt x="497" y="759"/>
                      <a:pt x="458" y="541"/>
                      <a:pt x="463" y="527"/>
                    </a:cubicBezTo>
                    <a:cubicBezTo>
                      <a:pt x="469" y="512"/>
                      <a:pt x="504" y="285"/>
                      <a:pt x="505" y="279"/>
                    </a:cubicBezTo>
                    <a:cubicBezTo>
                      <a:pt x="505" y="274"/>
                      <a:pt x="541" y="132"/>
                      <a:pt x="541" y="132"/>
                    </a:cubicBezTo>
                    <a:close/>
                  </a:path>
                </a:pathLst>
              </a:custGeom>
              <a:solidFill>
                <a:srgbClr val="BF58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8" name="íṩḷíḑè">
                <a:extLst>
                  <a:ext uri="{FF2B5EF4-FFF2-40B4-BE49-F238E27FC236}">
                    <a16:creationId xmlns="" xmlns:a16="http://schemas.microsoft.com/office/drawing/2014/main" id="{E49F55C4-3CB5-4E84-AC04-82170BF2DF6E}"/>
                  </a:ext>
                </a:extLst>
              </p:cNvPr>
              <p:cNvSpPr/>
              <p:nvPr/>
            </p:nvSpPr>
            <p:spPr bwMode="auto">
              <a:xfrm>
                <a:off x="4679345" y="5854007"/>
                <a:ext cx="285262" cy="304711"/>
              </a:xfrm>
              <a:custGeom>
                <a:avLst/>
                <a:gdLst>
                  <a:gd name="T0" fmla="*/ 4 w 106"/>
                  <a:gd name="T1" fmla="*/ 54 h 113"/>
                  <a:gd name="T2" fmla="*/ 2 w 106"/>
                  <a:gd name="T3" fmla="*/ 21 h 113"/>
                  <a:gd name="T4" fmla="*/ 53 w 106"/>
                  <a:gd name="T5" fmla="*/ 3 h 113"/>
                  <a:gd name="T6" fmla="*/ 102 w 106"/>
                  <a:gd name="T7" fmla="*/ 17 h 113"/>
                  <a:gd name="T8" fmla="*/ 106 w 106"/>
                  <a:gd name="T9" fmla="*/ 50 h 113"/>
                  <a:gd name="T10" fmla="*/ 78 w 106"/>
                  <a:gd name="T11" fmla="*/ 98 h 113"/>
                  <a:gd name="T12" fmla="*/ 38 w 106"/>
                  <a:gd name="T13" fmla="*/ 113 h 113"/>
                  <a:gd name="T14" fmla="*/ 8 w 106"/>
                  <a:gd name="T15" fmla="*/ 103 h 113"/>
                  <a:gd name="T16" fmla="*/ 4 w 106"/>
                  <a:gd name="T17" fmla="*/ 5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13">
                    <a:moveTo>
                      <a:pt x="4" y="54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0" y="7"/>
                      <a:pt x="53" y="3"/>
                    </a:cubicBezTo>
                    <a:cubicBezTo>
                      <a:pt x="105" y="0"/>
                      <a:pt x="102" y="17"/>
                      <a:pt x="102" y="17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8" y="98"/>
                      <a:pt x="39" y="113"/>
                      <a:pt x="38" y="113"/>
                    </a:cubicBezTo>
                    <a:cubicBezTo>
                      <a:pt x="36" y="112"/>
                      <a:pt x="8" y="103"/>
                      <a:pt x="8" y="103"/>
                    </a:cubicBezTo>
                    <a:lnTo>
                      <a:pt x="4" y="54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9" name="íśļiḍe">
                <a:extLst>
                  <a:ext uri="{FF2B5EF4-FFF2-40B4-BE49-F238E27FC236}">
                    <a16:creationId xmlns="" xmlns:a16="http://schemas.microsoft.com/office/drawing/2014/main" id="{C06ECE56-81F1-45B9-B4BF-1444D179EEB0}"/>
                  </a:ext>
                </a:extLst>
              </p:cNvPr>
              <p:cNvSpPr/>
              <p:nvPr/>
            </p:nvSpPr>
            <p:spPr bwMode="auto">
              <a:xfrm>
                <a:off x="3879315" y="5525956"/>
                <a:ext cx="274889" cy="420113"/>
              </a:xfrm>
              <a:custGeom>
                <a:avLst/>
                <a:gdLst>
                  <a:gd name="T0" fmla="*/ 102 w 102"/>
                  <a:gd name="T1" fmla="*/ 15 h 156"/>
                  <a:gd name="T2" fmla="*/ 73 w 102"/>
                  <a:gd name="T3" fmla="*/ 156 h 156"/>
                  <a:gd name="T4" fmla="*/ 0 w 102"/>
                  <a:gd name="T5" fmla="*/ 153 h 156"/>
                  <a:gd name="T6" fmla="*/ 25 w 102"/>
                  <a:gd name="T7" fmla="*/ 4 h 156"/>
                  <a:gd name="T8" fmla="*/ 102 w 102"/>
                  <a:gd name="T9" fmla="*/ 1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56">
                    <a:moveTo>
                      <a:pt x="102" y="15"/>
                    </a:moveTo>
                    <a:cubicBezTo>
                      <a:pt x="73" y="156"/>
                      <a:pt x="73" y="156"/>
                      <a:pt x="73" y="15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85" y="0"/>
                      <a:pt x="102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0" name="ïṥḷïḓê">
                <a:extLst>
                  <a:ext uri="{FF2B5EF4-FFF2-40B4-BE49-F238E27FC236}">
                    <a16:creationId xmlns="" xmlns:a16="http://schemas.microsoft.com/office/drawing/2014/main" id="{3ED8A704-C9E2-4B4A-AD06-AD4BA6CC74DE}"/>
                  </a:ext>
                </a:extLst>
              </p:cNvPr>
              <p:cNvSpPr/>
              <p:nvPr/>
            </p:nvSpPr>
            <p:spPr bwMode="auto">
              <a:xfrm>
                <a:off x="4679345" y="5467607"/>
                <a:ext cx="220429" cy="424003"/>
              </a:xfrm>
              <a:custGeom>
                <a:avLst/>
                <a:gdLst>
                  <a:gd name="T0" fmla="*/ 0 w 82"/>
                  <a:gd name="T1" fmla="*/ 6 h 158"/>
                  <a:gd name="T2" fmla="*/ 13 w 82"/>
                  <a:gd name="T3" fmla="*/ 158 h 158"/>
                  <a:gd name="T4" fmla="*/ 43 w 82"/>
                  <a:gd name="T5" fmla="*/ 158 h 158"/>
                  <a:gd name="T6" fmla="*/ 82 w 82"/>
                  <a:gd name="T7" fmla="*/ 154 h 158"/>
                  <a:gd name="T8" fmla="*/ 72 w 82"/>
                  <a:gd name="T9" fmla="*/ 6 h 158"/>
                  <a:gd name="T10" fmla="*/ 37 w 82"/>
                  <a:gd name="T11" fmla="*/ 0 h 158"/>
                  <a:gd name="T12" fmla="*/ 0 w 82"/>
                  <a:gd name="T13" fmla="*/ 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158">
                    <a:moveTo>
                      <a:pt x="0" y="6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36" y="158"/>
                      <a:pt x="43" y="158"/>
                    </a:cubicBezTo>
                    <a:cubicBezTo>
                      <a:pt x="51" y="158"/>
                      <a:pt x="82" y="154"/>
                      <a:pt x="82" y="154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1" name="iṡlíďé">
                <a:extLst>
                  <a:ext uri="{FF2B5EF4-FFF2-40B4-BE49-F238E27FC236}">
                    <a16:creationId xmlns="" xmlns:a16="http://schemas.microsoft.com/office/drawing/2014/main" id="{DB91CC9C-A26A-46A8-AFF8-EA93A89CDC09}"/>
                  </a:ext>
                </a:extLst>
              </p:cNvPr>
              <p:cNvSpPr/>
              <p:nvPr/>
            </p:nvSpPr>
            <p:spPr bwMode="auto">
              <a:xfrm>
                <a:off x="3383997" y="3698985"/>
                <a:ext cx="440859" cy="1343323"/>
              </a:xfrm>
              <a:custGeom>
                <a:avLst/>
                <a:gdLst>
                  <a:gd name="T0" fmla="*/ 154 w 164"/>
                  <a:gd name="T1" fmla="*/ 72 h 499"/>
                  <a:gd name="T2" fmla="*/ 110 w 164"/>
                  <a:gd name="T3" fmla="*/ 315 h 499"/>
                  <a:gd name="T4" fmla="*/ 159 w 164"/>
                  <a:gd name="T5" fmla="*/ 393 h 499"/>
                  <a:gd name="T6" fmla="*/ 114 w 164"/>
                  <a:gd name="T7" fmla="*/ 405 h 499"/>
                  <a:gd name="T8" fmla="*/ 105 w 164"/>
                  <a:gd name="T9" fmla="*/ 383 h 499"/>
                  <a:gd name="T10" fmla="*/ 110 w 164"/>
                  <a:gd name="T11" fmla="*/ 477 h 499"/>
                  <a:gd name="T12" fmla="*/ 93 w 164"/>
                  <a:gd name="T13" fmla="*/ 497 h 499"/>
                  <a:gd name="T14" fmla="*/ 65 w 164"/>
                  <a:gd name="T15" fmla="*/ 480 h 499"/>
                  <a:gd name="T16" fmla="*/ 28 w 164"/>
                  <a:gd name="T17" fmla="*/ 453 h 499"/>
                  <a:gd name="T18" fmla="*/ 5 w 164"/>
                  <a:gd name="T19" fmla="*/ 374 h 499"/>
                  <a:gd name="T20" fmla="*/ 39 w 164"/>
                  <a:gd name="T21" fmla="*/ 302 h 499"/>
                  <a:gd name="T22" fmla="*/ 91 w 164"/>
                  <a:gd name="T23" fmla="*/ 55 h 499"/>
                  <a:gd name="T24" fmla="*/ 128 w 164"/>
                  <a:gd name="T25" fmla="*/ 36 h 499"/>
                  <a:gd name="T26" fmla="*/ 151 w 164"/>
                  <a:gd name="T27" fmla="*/ 49 h 499"/>
                  <a:gd name="T28" fmla="*/ 154 w 164"/>
                  <a:gd name="T29" fmla="*/ 72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499">
                    <a:moveTo>
                      <a:pt x="154" y="72"/>
                    </a:moveTo>
                    <a:cubicBezTo>
                      <a:pt x="154" y="72"/>
                      <a:pt x="116" y="192"/>
                      <a:pt x="110" y="315"/>
                    </a:cubicBezTo>
                    <a:cubicBezTo>
                      <a:pt x="110" y="315"/>
                      <a:pt x="153" y="329"/>
                      <a:pt x="159" y="393"/>
                    </a:cubicBezTo>
                    <a:cubicBezTo>
                      <a:pt x="164" y="458"/>
                      <a:pt x="118" y="440"/>
                      <a:pt x="114" y="405"/>
                    </a:cubicBezTo>
                    <a:cubicBezTo>
                      <a:pt x="111" y="370"/>
                      <a:pt x="105" y="383"/>
                      <a:pt x="105" y="383"/>
                    </a:cubicBezTo>
                    <a:cubicBezTo>
                      <a:pt x="105" y="383"/>
                      <a:pt x="91" y="421"/>
                      <a:pt x="110" y="477"/>
                    </a:cubicBezTo>
                    <a:cubicBezTo>
                      <a:pt x="110" y="477"/>
                      <a:pt x="114" y="495"/>
                      <a:pt x="93" y="497"/>
                    </a:cubicBezTo>
                    <a:cubicBezTo>
                      <a:pt x="71" y="499"/>
                      <a:pt x="65" y="480"/>
                      <a:pt x="65" y="480"/>
                    </a:cubicBezTo>
                    <a:cubicBezTo>
                      <a:pt x="65" y="480"/>
                      <a:pt x="40" y="479"/>
                      <a:pt x="28" y="453"/>
                    </a:cubicBezTo>
                    <a:cubicBezTo>
                      <a:pt x="28" y="453"/>
                      <a:pt x="0" y="440"/>
                      <a:pt x="5" y="374"/>
                    </a:cubicBezTo>
                    <a:cubicBezTo>
                      <a:pt x="8" y="318"/>
                      <a:pt x="39" y="302"/>
                      <a:pt x="39" y="302"/>
                    </a:cubicBezTo>
                    <a:cubicBezTo>
                      <a:pt x="39" y="302"/>
                      <a:pt x="62" y="123"/>
                      <a:pt x="91" y="55"/>
                    </a:cubicBezTo>
                    <a:cubicBezTo>
                      <a:pt x="115" y="0"/>
                      <a:pt x="125" y="36"/>
                      <a:pt x="128" y="36"/>
                    </a:cubicBezTo>
                    <a:cubicBezTo>
                      <a:pt x="130" y="35"/>
                      <a:pt x="151" y="49"/>
                      <a:pt x="151" y="49"/>
                    </a:cubicBezTo>
                    <a:lnTo>
                      <a:pt x="154" y="7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2" name="ïšḷiḋê">
                <a:extLst>
                  <a:ext uri="{FF2B5EF4-FFF2-40B4-BE49-F238E27FC236}">
                    <a16:creationId xmlns="" xmlns:a16="http://schemas.microsoft.com/office/drawing/2014/main" id="{121C378C-7BBD-410B-A1B6-BD254997E5C8}"/>
                  </a:ext>
                </a:extLst>
              </p:cNvPr>
              <p:cNvSpPr/>
              <p:nvPr/>
            </p:nvSpPr>
            <p:spPr bwMode="auto">
              <a:xfrm>
                <a:off x="4805119" y="3781970"/>
                <a:ext cx="361764" cy="1138453"/>
              </a:xfrm>
              <a:custGeom>
                <a:avLst/>
                <a:gdLst>
                  <a:gd name="T0" fmla="*/ 64 w 134"/>
                  <a:gd name="T1" fmla="*/ 0 h 423"/>
                  <a:gd name="T2" fmla="*/ 100 w 134"/>
                  <a:gd name="T3" fmla="*/ 277 h 423"/>
                  <a:gd name="T4" fmla="*/ 130 w 134"/>
                  <a:gd name="T5" fmla="*/ 366 h 423"/>
                  <a:gd name="T6" fmla="*/ 71 w 134"/>
                  <a:gd name="T7" fmla="*/ 378 h 423"/>
                  <a:gd name="T8" fmla="*/ 8 w 134"/>
                  <a:gd name="T9" fmla="*/ 246 h 423"/>
                  <a:gd name="T10" fmla="*/ 16 w 134"/>
                  <a:gd name="T11" fmla="*/ 98 h 423"/>
                  <a:gd name="T12" fmla="*/ 28 w 134"/>
                  <a:gd name="T13" fmla="*/ 22 h 423"/>
                  <a:gd name="T14" fmla="*/ 64 w 134"/>
                  <a:gd name="T1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4" h="423">
                    <a:moveTo>
                      <a:pt x="64" y="0"/>
                    </a:moveTo>
                    <a:cubicBezTo>
                      <a:pt x="64" y="0"/>
                      <a:pt x="82" y="207"/>
                      <a:pt x="100" y="277"/>
                    </a:cubicBezTo>
                    <a:cubicBezTo>
                      <a:pt x="100" y="277"/>
                      <a:pt x="134" y="312"/>
                      <a:pt x="130" y="366"/>
                    </a:cubicBezTo>
                    <a:cubicBezTo>
                      <a:pt x="126" y="419"/>
                      <a:pt x="82" y="423"/>
                      <a:pt x="71" y="378"/>
                    </a:cubicBezTo>
                    <a:cubicBezTo>
                      <a:pt x="60" y="332"/>
                      <a:pt x="0" y="253"/>
                      <a:pt x="8" y="246"/>
                    </a:cubicBezTo>
                    <a:cubicBezTo>
                      <a:pt x="16" y="239"/>
                      <a:pt x="16" y="108"/>
                      <a:pt x="16" y="98"/>
                    </a:cubicBezTo>
                    <a:cubicBezTo>
                      <a:pt x="16" y="89"/>
                      <a:pt x="25" y="24"/>
                      <a:pt x="28" y="22"/>
                    </a:cubicBezTo>
                    <a:cubicBezTo>
                      <a:pt x="31" y="20"/>
                      <a:pt x="64" y="0"/>
                      <a:pt x="64" y="0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3" name="îṣļiďe">
                <a:extLst>
                  <a:ext uri="{FF2B5EF4-FFF2-40B4-BE49-F238E27FC236}">
                    <a16:creationId xmlns="" xmlns:a16="http://schemas.microsoft.com/office/drawing/2014/main" id="{C2492A34-81F4-42B2-8FBB-509EB6C53B16}"/>
                  </a:ext>
                </a:extLst>
              </p:cNvPr>
              <p:cNvSpPr/>
              <p:nvPr/>
            </p:nvSpPr>
            <p:spPr bwMode="auto">
              <a:xfrm>
                <a:off x="3760024" y="4466598"/>
                <a:ext cx="1325170" cy="1119004"/>
              </a:xfrm>
              <a:custGeom>
                <a:avLst/>
                <a:gdLst>
                  <a:gd name="T0" fmla="*/ 464 w 492"/>
                  <a:gd name="T1" fmla="*/ 48 h 416"/>
                  <a:gd name="T2" fmla="*/ 492 w 492"/>
                  <a:gd name="T3" fmla="*/ 361 h 416"/>
                  <a:gd name="T4" fmla="*/ 286 w 492"/>
                  <a:gd name="T5" fmla="*/ 366 h 416"/>
                  <a:gd name="T6" fmla="*/ 276 w 492"/>
                  <a:gd name="T7" fmla="*/ 213 h 416"/>
                  <a:gd name="T8" fmla="*/ 240 w 492"/>
                  <a:gd name="T9" fmla="*/ 382 h 416"/>
                  <a:gd name="T10" fmla="*/ 123 w 492"/>
                  <a:gd name="T11" fmla="*/ 407 h 416"/>
                  <a:gd name="T12" fmla="*/ 0 w 492"/>
                  <a:gd name="T13" fmla="*/ 365 h 416"/>
                  <a:gd name="T14" fmla="*/ 52 w 492"/>
                  <a:gd name="T15" fmla="*/ 48 h 416"/>
                  <a:gd name="T16" fmla="*/ 75 w 492"/>
                  <a:gd name="T17" fmla="*/ 3 h 416"/>
                  <a:gd name="T18" fmla="*/ 212 w 492"/>
                  <a:gd name="T19" fmla="*/ 3 h 416"/>
                  <a:gd name="T20" fmla="*/ 346 w 492"/>
                  <a:gd name="T21" fmla="*/ 27 h 416"/>
                  <a:gd name="T22" fmla="*/ 408 w 492"/>
                  <a:gd name="T23" fmla="*/ 38 h 416"/>
                  <a:gd name="T24" fmla="*/ 468 w 492"/>
                  <a:gd name="T25" fmla="*/ 5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2" h="416">
                    <a:moveTo>
                      <a:pt x="464" y="48"/>
                    </a:moveTo>
                    <a:cubicBezTo>
                      <a:pt x="464" y="48"/>
                      <a:pt x="486" y="230"/>
                      <a:pt x="492" y="361"/>
                    </a:cubicBezTo>
                    <a:cubicBezTo>
                      <a:pt x="492" y="361"/>
                      <a:pt x="414" y="405"/>
                      <a:pt x="286" y="366"/>
                    </a:cubicBezTo>
                    <a:cubicBezTo>
                      <a:pt x="276" y="213"/>
                      <a:pt x="276" y="213"/>
                      <a:pt x="276" y="213"/>
                    </a:cubicBezTo>
                    <a:cubicBezTo>
                      <a:pt x="240" y="382"/>
                      <a:pt x="240" y="382"/>
                      <a:pt x="240" y="382"/>
                    </a:cubicBezTo>
                    <a:cubicBezTo>
                      <a:pt x="240" y="382"/>
                      <a:pt x="201" y="416"/>
                      <a:pt x="123" y="407"/>
                    </a:cubicBezTo>
                    <a:cubicBezTo>
                      <a:pt x="89" y="404"/>
                      <a:pt x="27" y="393"/>
                      <a:pt x="0" y="365"/>
                    </a:cubicBezTo>
                    <a:cubicBezTo>
                      <a:pt x="0" y="365"/>
                      <a:pt x="44" y="96"/>
                      <a:pt x="52" y="48"/>
                    </a:cubicBezTo>
                    <a:cubicBezTo>
                      <a:pt x="59" y="0"/>
                      <a:pt x="75" y="3"/>
                      <a:pt x="75" y="3"/>
                    </a:cubicBezTo>
                    <a:cubicBezTo>
                      <a:pt x="75" y="3"/>
                      <a:pt x="200" y="7"/>
                      <a:pt x="212" y="3"/>
                    </a:cubicBezTo>
                    <a:cubicBezTo>
                      <a:pt x="224" y="0"/>
                      <a:pt x="342" y="27"/>
                      <a:pt x="346" y="27"/>
                    </a:cubicBezTo>
                    <a:cubicBezTo>
                      <a:pt x="351" y="27"/>
                      <a:pt x="400" y="40"/>
                      <a:pt x="408" y="38"/>
                    </a:cubicBezTo>
                    <a:cubicBezTo>
                      <a:pt x="416" y="36"/>
                      <a:pt x="468" y="52"/>
                      <a:pt x="468" y="52"/>
                    </a:cubicBezTo>
                  </a:path>
                </a:pathLst>
              </a:custGeom>
              <a:solidFill>
                <a:srgbClr val="FFB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4" name="ïṩḻîḓe">
                <a:extLst>
                  <a:ext uri="{FF2B5EF4-FFF2-40B4-BE49-F238E27FC236}">
                    <a16:creationId xmlns="" xmlns:a16="http://schemas.microsoft.com/office/drawing/2014/main" id="{0013C53D-7C9D-4148-999A-104D2B90B727}"/>
                  </a:ext>
                </a:extLst>
              </p:cNvPr>
              <p:cNvSpPr/>
              <p:nvPr/>
            </p:nvSpPr>
            <p:spPr bwMode="auto">
              <a:xfrm>
                <a:off x="3424193" y="3007874"/>
                <a:ext cx="1637661" cy="1673967"/>
              </a:xfrm>
              <a:custGeom>
                <a:avLst/>
                <a:gdLst>
                  <a:gd name="T0" fmla="*/ 418 w 608"/>
                  <a:gd name="T1" fmla="*/ 25 h 622"/>
                  <a:gd name="T2" fmla="*/ 511 w 608"/>
                  <a:gd name="T3" fmla="*/ 82 h 622"/>
                  <a:gd name="T4" fmla="*/ 608 w 608"/>
                  <a:gd name="T5" fmla="*/ 278 h 622"/>
                  <a:gd name="T6" fmla="*/ 572 w 608"/>
                  <a:gd name="T7" fmla="*/ 306 h 622"/>
                  <a:gd name="T8" fmla="*/ 599 w 608"/>
                  <a:gd name="T9" fmla="*/ 591 h 622"/>
                  <a:gd name="T10" fmla="*/ 436 w 608"/>
                  <a:gd name="T11" fmla="*/ 620 h 622"/>
                  <a:gd name="T12" fmla="*/ 159 w 608"/>
                  <a:gd name="T13" fmla="*/ 581 h 622"/>
                  <a:gd name="T14" fmla="*/ 206 w 608"/>
                  <a:gd name="T15" fmla="*/ 323 h 622"/>
                  <a:gd name="T16" fmla="*/ 92 w 608"/>
                  <a:gd name="T17" fmla="*/ 318 h 622"/>
                  <a:gd name="T18" fmla="*/ 0 w 608"/>
                  <a:gd name="T19" fmla="*/ 257 h 622"/>
                  <a:gd name="T20" fmla="*/ 162 w 608"/>
                  <a:gd name="T21" fmla="*/ 1 h 622"/>
                  <a:gd name="T22" fmla="*/ 249 w 608"/>
                  <a:gd name="T23" fmla="*/ 0 h 622"/>
                  <a:gd name="T24" fmla="*/ 280 w 608"/>
                  <a:gd name="T25" fmla="*/ 0 h 622"/>
                  <a:gd name="T26" fmla="*/ 418 w 608"/>
                  <a:gd name="T27" fmla="*/ 25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8" h="622">
                    <a:moveTo>
                      <a:pt x="418" y="25"/>
                    </a:moveTo>
                    <a:cubicBezTo>
                      <a:pt x="511" y="82"/>
                      <a:pt x="511" y="82"/>
                      <a:pt x="511" y="82"/>
                    </a:cubicBezTo>
                    <a:cubicBezTo>
                      <a:pt x="511" y="82"/>
                      <a:pt x="574" y="160"/>
                      <a:pt x="608" y="278"/>
                    </a:cubicBezTo>
                    <a:cubicBezTo>
                      <a:pt x="608" y="278"/>
                      <a:pt x="599" y="301"/>
                      <a:pt x="572" y="306"/>
                    </a:cubicBezTo>
                    <a:cubicBezTo>
                      <a:pt x="572" y="306"/>
                      <a:pt x="588" y="444"/>
                      <a:pt x="599" y="591"/>
                    </a:cubicBezTo>
                    <a:cubicBezTo>
                      <a:pt x="599" y="591"/>
                      <a:pt x="559" y="619"/>
                      <a:pt x="436" y="620"/>
                    </a:cubicBezTo>
                    <a:cubicBezTo>
                      <a:pt x="312" y="622"/>
                      <a:pt x="183" y="594"/>
                      <a:pt x="159" y="581"/>
                    </a:cubicBezTo>
                    <a:cubicBezTo>
                      <a:pt x="159" y="581"/>
                      <a:pt x="202" y="337"/>
                      <a:pt x="206" y="323"/>
                    </a:cubicBezTo>
                    <a:cubicBezTo>
                      <a:pt x="206" y="323"/>
                      <a:pt x="152" y="341"/>
                      <a:pt x="92" y="318"/>
                    </a:cubicBezTo>
                    <a:cubicBezTo>
                      <a:pt x="32" y="296"/>
                      <a:pt x="0" y="257"/>
                      <a:pt x="0" y="257"/>
                    </a:cubicBezTo>
                    <a:cubicBezTo>
                      <a:pt x="0" y="257"/>
                      <a:pt x="83" y="40"/>
                      <a:pt x="162" y="1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418" y="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5" name="isliḓê">
                <a:extLst>
                  <a:ext uri="{FF2B5EF4-FFF2-40B4-BE49-F238E27FC236}">
                    <a16:creationId xmlns="" xmlns:a16="http://schemas.microsoft.com/office/drawing/2014/main" id="{DC706B4E-C473-4CE8-BD47-0270F59D765C}"/>
                  </a:ext>
                </a:extLst>
              </p:cNvPr>
              <p:cNvSpPr/>
              <p:nvPr/>
            </p:nvSpPr>
            <p:spPr bwMode="auto">
              <a:xfrm>
                <a:off x="3951927" y="3007874"/>
                <a:ext cx="252846" cy="1008789"/>
              </a:xfrm>
              <a:custGeom>
                <a:avLst/>
                <a:gdLst>
                  <a:gd name="T0" fmla="*/ 53 w 94"/>
                  <a:gd name="T1" fmla="*/ 0 h 375"/>
                  <a:gd name="T2" fmla="*/ 85 w 94"/>
                  <a:gd name="T3" fmla="*/ 179 h 375"/>
                  <a:gd name="T4" fmla="*/ 0 w 94"/>
                  <a:gd name="T5" fmla="*/ 375 h 375"/>
                  <a:gd name="T6" fmla="*/ 10 w 94"/>
                  <a:gd name="T7" fmla="*/ 323 h 375"/>
                  <a:gd name="T8" fmla="*/ 33 w 94"/>
                  <a:gd name="T9" fmla="*/ 140 h 375"/>
                  <a:gd name="T10" fmla="*/ 7 w 94"/>
                  <a:gd name="T11" fmla="*/ 1 h 375"/>
                  <a:gd name="T12" fmla="*/ 53 w 94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375">
                    <a:moveTo>
                      <a:pt x="53" y="0"/>
                    </a:moveTo>
                    <a:cubicBezTo>
                      <a:pt x="53" y="0"/>
                      <a:pt x="94" y="74"/>
                      <a:pt x="85" y="179"/>
                    </a:cubicBezTo>
                    <a:cubicBezTo>
                      <a:pt x="76" y="284"/>
                      <a:pt x="30" y="354"/>
                      <a:pt x="0" y="375"/>
                    </a:cubicBezTo>
                    <a:cubicBezTo>
                      <a:pt x="10" y="323"/>
                      <a:pt x="10" y="323"/>
                      <a:pt x="10" y="323"/>
                    </a:cubicBezTo>
                    <a:cubicBezTo>
                      <a:pt x="10" y="323"/>
                      <a:pt x="31" y="223"/>
                      <a:pt x="33" y="140"/>
                    </a:cubicBezTo>
                    <a:cubicBezTo>
                      <a:pt x="36" y="58"/>
                      <a:pt x="7" y="1"/>
                      <a:pt x="7" y="1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6" name="ïśḷïďè">
                <a:extLst>
                  <a:ext uri="{FF2B5EF4-FFF2-40B4-BE49-F238E27FC236}">
                    <a16:creationId xmlns="" xmlns:a16="http://schemas.microsoft.com/office/drawing/2014/main" id="{7C124C18-D4AC-4A0D-B6CE-F4F20A2378F0}"/>
                  </a:ext>
                </a:extLst>
              </p:cNvPr>
              <p:cNvSpPr/>
              <p:nvPr/>
            </p:nvSpPr>
            <p:spPr bwMode="auto">
              <a:xfrm>
                <a:off x="4674158" y="3153098"/>
                <a:ext cx="303415" cy="809106"/>
              </a:xfrm>
              <a:custGeom>
                <a:avLst/>
                <a:gdLst>
                  <a:gd name="T0" fmla="*/ 0 w 113"/>
                  <a:gd name="T1" fmla="*/ 0 h 301"/>
                  <a:gd name="T2" fmla="*/ 113 w 113"/>
                  <a:gd name="T3" fmla="*/ 301 h 301"/>
                  <a:gd name="T4" fmla="*/ 47 w 113"/>
                  <a:gd name="T5" fmla="*/ 28 h 301"/>
                  <a:gd name="T6" fmla="*/ 0 w 113"/>
                  <a:gd name="T7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" h="301">
                    <a:moveTo>
                      <a:pt x="0" y="0"/>
                    </a:moveTo>
                    <a:cubicBezTo>
                      <a:pt x="0" y="0"/>
                      <a:pt x="93" y="195"/>
                      <a:pt x="113" y="301"/>
                    </a:cubicBezTo>
                    <a:cubicBezTo>
                      <a:pt x="113" y="301"/>
                      <a:pt x="98" y="150"/>
                      <a:pt x="47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7" name="îsļiḍé">
                <a:extLst>
                  <a:ext uri="{FF2B5EF4-FFF2-40B4-BE49-F238E27FC236}">
                    <a16:creationId xmlns="" xmlns:a16="http://schemas.microsoft.com/office/drawing/2014/main" id="{F89DF05D-FF5B-49FE-ADBA-3D94A08FE046}"/>
                  </a:ext>
                </a:extLst>
              </p:cNvPr>
              <p:cNvSpPr/>
              <p:nvPr/>
            </p:nvSpPr>
            <p:spPr bwMode="auto">
              <a:xfrm>
                <a:off x="4509484" y="4910050"/>
                <a:ext cx="162080" cy="175047"/>
              </a:xfrm>
              <a:custGeom>
                <a:avLst/>
                <a:gdLst>
                  <a:gd name="T0" fmla="*/ 0 w 60"/>
                  <a:gd name="T1" fmla="*/ 38 h 65"/>
                  <a:gd name="T2" fmla="*/ 60 w 60"/>
                  <a:gd name="T3" fmla="*/ 0 h 65"/>
                  <a:gd name="T4" fmla="*/ 0 w 60"/>
                  <a:gd name="T5" fmla="*/ 65 h 65"/>
                  <a:gd name="T6" fmla="*/ 0 w 60"/>
                  <a:gd name="T7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5">
                    <a:moveTo>
                      <a:pt x="0" y="38"/>
                    </a:moveTo>
                    <a:cubicBezTo>
                      <a:pt x="0" y="38"/>
                      <a:pt x="27" y="12"/>
                      <a:pt x="60" y="0"/>
                    </a:cubicBezTo>
                    <a:cubicBezTo>
                      <a:pt x="60" y="0"/>
                      <a:pt x="8" y="38"/>
                      <a:pt x="0" y="6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29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8" name="îṡ1îḍé">
                <a:extLst>
                  <a:ext uri="{FF2B5EF4-FFF2-40B4-BE49-F238E27FC236}">
                    <a16:creationId xmlns="" xmlns:a16="http://schemas.microsoft.com/office/drawing/2014/main" id="{26F8F316-11FF-4922-92FE-A50F2F80AFBC}"/>
                  </a:ext>
                </a:extLst>
              </p:cNvPr>
              <p:cNvSpPr/>
              <p:nvPr/>
            </p:nvSpPr>
            <p:spPr bwMode="auto">
              <a:xfrm>
                <a:off x="3669259" y="5924026"/>
                <a:ext cx="554964" cy="578303"/>
              </a:xfrm>
              <a:custGeom>
                <a:avLst/>
                <a:gdLst>
                  <a:gd name="T0" fmla="*/ 90 w 206"/>
                  <a:gd name="T1" fmla="*/ 215 h 215"/>
                  <a:gd name="T2" fmla="*/ 206 w 206"/>
                  <a:gd name="T3" fmla="*/ 187 h 215"/>
                  <a:gd name="T4" fmla="*/ 170 w 206"/>
                  <a:gd name="T5" fmla="*/ 60 h 215"/>
                  <a:gd name="T6" fmla="*/ 93 w 206"/>
                  <a:gd name="T7" fmla="*/ 31 h 215"/>
                  <a:gd name="T8" fmla="*/ 62 w 206"/>
                  <a:gd name="T9" fmla="*/ 39 h 215"/>
                  <a:gd name="T10" fmla="*/ 50 w 206"/>
                  <a:gd name="T11" fmla="*/ 46 h 215"/>
                  <a:gd name="T12" fmla="*/ 0 w 206"/>
                  <a:gd name="T13" fmla="*/ 175 h 215"/>
                  <a:gd name="T14" fmla="*/ 90 w 206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215">
                    <a:moveTo>
                      <a:pt x="90" y="215"/>
                    </a:moveTo>
                    <a:cubicBezTo>
                      <a:pt x="147" y="215"/>
                      <a:pt x="180" y="204"/>
                      <a:pt x="206" y="187"/>
                    </a:cubicBezTo>
                    <a:cubicBezTo>
                      <a:pt x="205" y="158"/>
                      <a:pt x="198" y="102"/>
                      <a:pt x="170" y="60"/>
                    </a:cubicBezTo>
                    <a:cubicBezTo>
                      <a:pt x="129" y="0"/>
                      <a:pt x="94" y="29"/>
                      <a:pt x="93" y="31"/>
                    </a:cubicBezTo>
                    <a:cubicBezTo>
                      <a:pt x="91" y="32"/>
                      <a:pt x="62" y="39"/>
                      <a:pt x="62" y="39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0" y="46"/>
                      <a:pt x="18" y="98"/>
                      <a:pt x="0" y="175"/>
                    </a:cubicBezTo>
                    <a:cubicBezTo>
                      <a:pt x="11" y="187"/>
                      <a:pt x="42" y="215"/>
                      <a:pt x="90" y="215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9" name="îŝḷïďè">
                <a:extLst>
                  <a:ext uri="{FF2B5EF4-FFF2-40B4-BE49-F238E27FC236}">
                    <a16:creationId xmlns="" xmlns:a16="http://schemas.microsoft.com/office/drawing/2014/main" id="{4B164EF4-C188-4611-B812-86DEB707BBB3}"/>
                  </a:ext>
                </a:extLst>
              </p:cNvPr>
              <p:cNvSpPr/>
              <p:nvPr/>
            </p:nvSpPr>
            <p:spPr bwMode="auto">
              <a:xfrm>
                <a:off x="3657589" y="6394707"/>
                <a:ext cx="566633" cy="186717"/>
              </a:xfrm>
              <a:custGeom>
                <a:avLst/>
                <a:gdLst>
                  <a:gd name="T0" fmla="*/ 101 w 210"/>
                  <a:gd name="T1" fmla="*/ 69 h 69"/>
                  <a:gd name="T2" fmla="*/ 210 w 210"/>
                  <a:gd name="T3" fmla="*/ 32 h 69"/>
                  <a:gd name="T4" fmla="*/ 210 w 210"/>
                  <a:gd name="T5" fmla="*/ 12 h 69"/>
                  <a:gd name="T6" fmla="*/ 94 w 210"/>
                  <a:gd name="T7" fmla="*/ 40 h 69"/>
                  <a:gd name="T8" fmla="*/ 4 w 210"/>
                  <a:gd name="T9" fmla="*/ 0 h 69"/>
                  <a:gd name="T10" fmla="*/ 0 w 210"/>
                  <a:gd name="T11" fmla="*/ 20 h 69"/>
                  <a:gd name="T12" fmla="*/ 101 w 210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69">
                    <a:moveTo>
                      <a:pt x="101" y="69"/>
                    </a:moveTo>
                    <a:cubicBezTo>
                      <a:pt x="182" y="69"/>
                      <a:pt x="210" y="32"/>
                      <a:pt x="210" y="32"/>
                    </a:cubicBezTo>
                    <a:cubicBezTo>
                      <a:pt x="210" y="32"/>
                      <a:pt x="210" y="24"/>
                      <a:pt x="210" y="12"/>
                    </a:cubicBezTo>
                    <a:cubicBezTo>
                      <a:pt x="184" y="29"/>
                      <a:pt x="151" y="40"/>
                      <a:pt x="94" y="40"/>
                    </a:cubicBezTo>
                    <a:cubicBezTo>
                      <a:pt x="46" y="40"/>
                      <a:pt x="15" y="12"/>
                      <a:pt x="4" y="0"/>
                    </a:cubicBezTo>
                    <a:cubicBezTo>
                      <a:pt x="3" y="7"/>
                      <a:pt x="2" y="13"/>
                      <a:pt x="0" y="20"/>
                    </a:cubicBezTo>
                    <a:cubicBezTo>
                      <a:pt x="0" y="20"/>
                      <a:pt x="17" y="69"/>
                      <a:pt x="101" y="6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0" name="ïṡļiḋê">
                <a:extLst>
                  <a:ext uri="{FF2B5EF4-FFF2-40B4-BE49-F238E27FC236}">
                    <a16:creationId xmlns="" xmlns:a16="http://schemas.microsoft.com/office/drawing/2014/main" id="{1179A888-BBBF-4D92-BF52-771F3D4B2FF3}"/>
                  </a:ext>
                </a:extLst>
              </p:cNvPr>
              <p:cNvSpPr/>
              <p:nvPr/>
            </p:nvSpPr>
            <p:spPr bwMode="auto">
              <a:xfrm>
                <a:off x="3787254" y="6013494"/>
                <a:ext cx="299525" cy="306008"/>
              </a:xfrm>
              <a:custGeom>
                <a:avLst/>
                <a:gdLst>
                  <a:gd name="T0" fmla="*/ 0 w 111"/>
                  <a:gd name="T1" fmla="*/ 103 h 114"/>
                  <a:gd name="T2" fmla="*/ 19 w 111"/>
                  <a:gd name="T3" fmla="*/ 18 h 114"/>
                  <a:gd name="T4" fmla="*/ 76 w 111"/>
                  <a:gd name="T5" fmla="*/ 3 h 114"/>
                  <a:gd name="T6" fmla="*/ 111 w 111"/>
                  <a:gd name="T7" fmla="*/ 17 h 114"/>
                  <a:gd name="T8" fmla="*/ 102 w 111"/>
                  <a:gd name="T9" fmla="*/ 107 h 114"/>
                  <a:gd name="T10" fmla="*/ 16 w 111"/>
                  <a:gd name="T11" fmla="*/ 114 h 114"/>
                  <a:gd name="T12" fmla="*/ 0 w 111"/>
                  <a:gd name="T13" fmla="*/ 10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14">
                    <a:moveTo>
                      <a:pt x="0" y="103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58" y="0"/>
                      <a:pt x="76" y="3"/>
                    </a:cubicBezTo>
                    <a:cubicBezTo>
                      <a:pt x="93" y="5"/>
                      <a:pt x="111" y="17"/>
                      <a:pt x="111" y="17"/>
                    </a:cubicBezTo>
                    <a:cubicBezTo>
                      <a:pt x="102" y="107"/>
                      <a:pt x="102" y="107"/>
                      <a:pt x="102" y="107"/>
                    </a:cubicBezTo>
                    <a:cubicBezTo>
                      <a:pt x="102" y="107"/>
                      <a:pt x="17" y="114"/>
                      <a:pt x="16" y="114"/>
                    </a:cubicBezTo>
                    <a:cubicBezTo>
                      <a:pt x="15" y="114"/>
                      <a:pt x="0" y="103"/>
                      <a:pt x="0" y="10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1" name="íš1ïde">
                <a:extLst>
                  <a:ext uri="{FF2B5EF4-FFF2-40B4-BE49-F238E27FC236}">
                    <a16:creationId xmlns="" xmlns:a16="http://schemas.microsoft.com/office/drawing/2014/main" id="{D8A896F5-D2BC-4B16-9FFB-A56F8119B83A}"/>
                  </a:ext>
                </a:extLst>
              </p:cNvPr>
              <p:cNvSpPr/>
              <p:nvPr/>
            </p:nvSpPr>
            <p:spPr bwMode="auto">
              <a:xfrm>
                <a:off x="4180137" y="2843200"/>
                <a:ext cx="396773" cy="304711"/>
              </a:xfrm>
              <a:custGeom>
                <a:avLst/>
                <a:gdLst>
                  <a:gd name="T0" fmla="*/ 0 w 147"/>
                  <a:gd name="T1" fmla="*/ 0 h 113"/>
                  <a:gd name="T2" fmla="*/ 0 w 147"/>
                  <a:gd name="T3" fmla="*/ 61 h 113"/>
                  <a:gd name="T4" fmla="*/ 147 w 147"/>
                  <a:gd name="T5" fmla="*/ 90 h 113"/>
                  <a:gd name="T6" fmla="*/ 147 w 147"/>
                  <a:gd name="T7" fmla="*/ 45 h 113"/>
                  <a:gd name="T8" fmla="*/ 26 w 147"/>
                  <a:gd name="T9" fmla="*/ 0 h 113"/>
                  <a:gd name="T10" fmla="*/ 0 w 147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13">
                    <a:moveTo>
                      <a:pt x="0" y="0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13" y="113"/>
                      <a:pt x="147" y="90"/>
                    </a:cubicBezTo>
                    <a:cubicBezTo>
                      <a:pt x="147" y="45"/>
                      <a:pt x="147" y="45"/>
                      <a:pt x="147" y="45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2" name="íṣḷiḍé">
                <a:extLst>
                  <a:ext uri="{FF2B5EF4-FFF2-40B4-BE49-F238E27FC236}">
                    <a16:creationId xmlns="" xmlns:a16="http://schemas.microsoft.com/office/drawing/2014/main" id="{32D9F972-DF73-4ACC-88D0-66F4F23070E1}"/>
                  </a:ext>
                </a:extLst>
              </p:cNvPr>
              <p:cNvSpPr/>
              <p:nvPr/>
            </p:nvSpPr>
            <p:spPr bwMode="auto">
              <a:xfrm>
                <a:off x="3817076" y="1669737"/>
                <a:ext cx="1268118" cy="1358883"/>
              </a:xfrm>
              <a:custGeom>
                <a:avLst/>
                <a:gdLst>
                  <a:gd name="T0" fmla="*/ 467 w 471"/>
                  <a:gd name="T1" fmla="*/ 144 h 505"/>
                  <a:gd name="T2" fmla="*/ 320 w 471"/>
                  <a:gd name="T3" fmla="*/ 483 h 505"/>
                  <a:gd name="T4" fmla="*/ 209 w 471"/>
                  <a:gd name="T5" fmla="*/ 483 h 505"/>
                  <a:gd name="T6" fmla="*/ 53 w 471"/>
                  <a:gd name="T7" fmla="*/ 328 h 505"/>
                  <a:gd name="T8" fmla="*/ 29 w 471"/>
                  <a:gd name="T9" fmla="*/ 277 h 505"/>
                  <a:gd name="T10" fmla="*/ 14 w 471"/>
                  <a:gd name="T11" fmla="*/ 168 h 505"/>
                  <a:gd name="T12" fmla="*/ 83 w 471"/>
                  <a:gd name="T13" fmla="*/ 61 h 505"/>
                  <a:gd name="T14" fmla="*/ 135 w 471"/>
                  <a:gd name="T15" fmla="*/ 32 h 505"/>
                  <a:gd name="T16" fmla="*/ 216 w 471"/>
                  <a:gd name="T17" fmla="*/ 4 h 505"/>
                  <a:gd name="T18" fmla="*/ 307 w 471"/>
                  <a:gd name="T19" fmla="*/ 22 h 505"/>
                  <a:gd name="T20" fmla="*/ 432 w 471"/>
                  <a:gd name="T21" fmla="*/ 88 h 505"/>
                  <a:gd name="T22" fmla="*/ 467 w 471"/>
                  <a:gd name="T23" fmla="*/ 14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1" h="505">
                    <a:moveTo>
                      <a:pt x="467" y="144"/>
                    </a:moveTo>
                    <a:cubicBezTo>
                      <a:pt x="467" y="144"/>
                      <a:pt x="471" y="411"/>
                      <a:pt x="320" y="483"/>
                    </a:cubicBezTo>
                    <a:cubicBezTo>
                      <a:pt x="320" y="483"/>
                      <a:pt x="269" y="505"/>
                      <a:pt x="209" y="483"/>
                    </a:cubicBezTo>
                    <a:cubicBezTo>
                      <a:pt x="149" y="461"/>
                      <a:pt x="77" y="405"/>
                      <a:pt x="53" y="328"/>
                    </a:cubicBezTo>
                    <a:cubicBezTo>
                      <a:pt x="29" y="251"/>
                      <a:pt x="29" y="277"/>
                      <a:pt x="29" y="277"/>
                    </a:cubicBezTo>
                    <a:cubicBezTo>
                      <a:pt x="29" y="277"/>
                      <a:pt x="0" y="258"/>
                      <a:pt x="14" y="168"/>
                    </a:cubicBezTo>
                    <a:cubicBezTo>
                      <a:pt x="29" y="79"/>
                      <a:pt x="78" y="65"/>
                      <a:pt x="83" y="61"/>
                    </a:cubicBezTo>
                    <a:cubicBezTo>
                      <a:pt x="87" y="56"/>
                      <a:pt x="127" y="40"/>
                      <a:pt x="135" y="32"/>
                    </a:cubicBezTo>
                    <a:cubicBezTo>
                      <a:pt x="143" y="24"/>
                      <a:pt x="209" y="9"/>
                      <a:pt x="216" y="4"/>
                    </a:cubicBezTo>
                    <a:cubicBezTo>
                      <a:pt x="223" y="0"/>
                      <a:pt x="293" y="21"/>
                      <a:pt x="307" y="22"/>
                    </a:cubicBezTo>
                    <a:cubicBezTo>
                      <a:pt x="322" y="24"/>
                      <a:pt x="418" y="82"/>
                      <a:pt x="432" y="88"/>
                    </a:cubicBezTo>
                    <a:cubicBezTo>
                      <a:pt x="446" y="93"/>
                      <a:pt x="467" y="144"/>
                      <a:pt x="467" y="144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3" name="îṧ1ídè">
                <a:extLst>
                  <a:ext uri="{FF2B5EF4-FFF2-40B4-BE49-F238E27FC236}">
                    <a16:creationId xmlns="" xmlns:a16="http://schemas.microsoft.com/office/drawing/2014/main" id="{659C8157-874F-46CE-9788-50CCF23BE829}"/>
                  </a:ext>
                </a:extLst>
              </p:cNvPr>
              <p:cNvSpPr/>
              <p:nvPr/>
            </p:nvSpPr>
            <p:spPr bwMode="auto">
              <a:xfrm>
                <a:off x="4829755" y="2417901"/>
                <a:ext cx="117995" cy="142631"/>
              </a:xfrm>
              <a:custGeom>
                <a:avLst/>
                <a:gdLst>
                  <a:gd name="T0" fmla="*/ 18 w 44"/>
                  <a:gd name="T1" fmla="*/ 0 h 53"/>
                  <a:gd name="T2" fmla="*/ 29 w 44"/>
                  <a:gd name="T3" fmla="*/ 29 h 53"/>
                  <a:gd name="T4" fmla="*/ 0 w 44"/>
                  <a:gd name="T5" fmla="*/ 50 h 53"/>
                  <a:gd name="T6" fmla="*/ 39 w 44"/>
                  <a:gd name="T7" fmla="*/ 31 h 53"/>
                  <a:gd name="T8" fmla="*/ 18 w 4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3">
                    <a:moveTo>
                      <a:pt x="18" y="0"/>
                    </a:moveTo>
                    <a:cubicBezTo>
                      <a:pt x="18" y="0"/>
                      <a:pt x="31" y="10"/>
                      <a:pt x="29" y="29"/>
                    </a:cubicBezTo>
                    <a:cubicBezTo>
                      <a:pt x="27" y="48"/>
                      <a:pt x="0" y="50"/>
                      <a:pt x="0" y="50"/>
                    </a:cubicBezTo>
                    <a:cubicBezTo>
                      <a:pt x="0" y="50"/>
                      <a:pt x="34" y="53"/>
                      <a:pt x="39" y="31"/>
                    </a:cubicBezTo>
                    <a:cubicBezTo>
                      <a:pt x="44" y="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4" name="ïṩļîḑe">
                <a:extLst>
                  <a:ext uri="{FF2B5EF4-FFF2-40B4-BE49-F238E27FC236}">
                    <a16:creationId xmlns="" xmlns:a16="http://schemas.microsoft.com/office/drawing/2014/main" id="{820D034D-DF5D-4AB6-BCF9-37BB65C05477}"/>
                  </a:ext>
                </a:extLst>
              </p:cNvPr>
              <p:cNvSpPr/>
              <p:nvPr/>
            </p:nvSpPr>
            <p:spPr bwMode="auto">
              <a:xfrm>
                <a:off x="3701675" y="1336500"/>
                <a:ext cx="1550786" cy="1434088"/>
              </a:xfrm>
              <a:custGeom>
                <a:avLst/>
                <a:gdLst>
                  <a:gd name="T0" fmla="*/ 230 w 576"/>
                  <a:gd name="T1" fmla="*/ 162 h 533"/>
                  <a:gd name="T2" fmla="*/ 333 w 576"/>
                  <a:gd name="T3" fmla="*/ 219 h 533"/>
                  <a:gd name="T4" fmla="*/ 535 w 576"/>
                  <a:gd name="T5" fmla="*/ 322 h 533"/>
                  <a:gd name="T6" fmla="*/ 510 w 576"/>
                  <a:gd name="T7" fmla="*/ 168 h 533"/>
                  <a:gd name="T8" fmla="*/ 348 w 576"/>
                  <a:gd name="T9" fmla="*/ 35 h 533"/>
                  <a:gd name="T10" fmla="*/ 191 w 576"/>
                  <a:gd name="T11" fmla="*/ 65 h 533"/>
                  <a:gd name="T12" fmla="*/ 25 w 576"/>
                  <a:gd name="T13" fmla="*/ 322 h 533"/>
                  <a:gd name="T14" fmla="*/ 48 w 576"/>
                  <a:gd name="T15" fmla="*/ 263 h 533"/>
                  <a:gd name="T16" fmla="*/ 129 w 576"/>
                  <a:gd name="T17" fmla="*/ 533 h 533"/>
                  <a:gd name="T18" fmla="*/ 95 w 576"/>
                  <a:gd name="T19" fmla="*/ 402 h 533"/>
                  <a:gd name="T20" fmla="*/ 65 w 576"/>
                  <a:gd name="T21" fmla="*/ 309 h 533"/>
                  <a:gd name="T22" fmla="*/ 138 w 576"/>
                  <a:gd name="T23" fmla="*/ 340 h 533"/>
                  <a:gd name="T24" fmla="*/ 157 w 576"/>
                  <a:gd name="T25" fmla="*/ 342 h 533"/>
                  <a:gd name="T26" fmla="*/ 186 w 576"/>
                  <a:gd name="T27" fmla="*/ 276 h 533"/>
                  <a:gd name="T28" fmla="*/ 230 w 576"/>
                  <a:gd name="T29" fmla="*/ 16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6" h="533">
                    <a:moveTo>
                      <a:pt x="230" y="162"/>
                    </a:moveTo>
                    <a:cubicBezTo>
                      <a:pt x="230" y="162"/>
                      <a:pt x="258" y="206"/>
                      <a:pt x="333" y="219"/>
                    </a:cubicBezTo>
                    <a:cubicBezTo>
                      <a:pt x="409" y="232"/>
                      <a:pt x="522" y="270"/>
                      <a:pt x="535" y="322"/>
                    </a:cubicBezTo>
                    <a:cubicBezTo>
                      <a:pt x="535" y="322"/>
                      <a:pt x="576" y="228"/>
                      <a:pt x="510" y="168"/>
                    </a:cubicBezTo>
                    <a:cubicBezTo>
                      <a:pt x="510" y="168"/>
                      <a:pt x="496" y="79"/>
                      <a:pt x="348" y="35"/>
                    </a:cubicBezTo>
                    <a:cubicBezTo>
                      <a:pt x="229" y="0"/>
                      <a:pt x="191" y="65"/>
                      <a:pt x="191" y="65"/>
                    </a:cubicBezTo>
                    <a:cubicBezTo>
                      <a:pt x="191" y="65"/>
                      <a:pt x="0" y="68"/>
                      <a:pt x="25" y="322"/>
                    </a:cubicBezTo>
                    <a:cubicBezTo>
                      <a:pt x="25" y="322"/>
                      <a:pt x="26" y="281"/>
                      <a:pt x="48" y="263"/>
                    </a:cubicBezTo>
                    <a:cubicBezTo>
                      <a:pt x="48" y="263"/>
                      <a:pt x="5" y="420"/>
                      <a:pt x="129" y="533"/>
                    </a:cubicBezTo>
                    <a:cubicBezTo>
                      <a:pt x="129" y="533"/>
                      <a:pt x="83" y="443"/>
                      <a:pt x="95" y="402"/>
                    </a:cubicBezTo>
                    <a:cubicBezTo>
                      <a:pt x="95" y="402"/>
                      <a:pt x="43" y="377"/>
                      <a:pt x="65" y="309"/>
                    </a:cubicBezTo>
                    <a:cubicBezTo>
                      <a:pt x="88" y="242"/>
                      <a:pt x="144" y="286"/>
                      <a:pt x="138" y="340"/>
                    </a:cubicBezTo>
                    <a:cubicBezTo>
                      <a:pt x="157" y="342"/>
                      <a:pt x="157" y="342"/>
                      <a:pt x="157" y="342"/>
                    </a:cubicBezTo>
                    <a:cubicBezTo>
                      <a:pt x="157" y="342"/>
                      <a:pt x="169" y="300"/>
                      <a:pt x="186" y="276"/>
                    </a:cubicBezTo>
                    <a:cubicBezTo>
                      <a:pt x="204" y="252"/>
                      <a:pt x="235" y="216"/>
                      <a:pt x="230" y="162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5" name="isľíḋé">
                <a:extLst>
                  <a:ext uri="{FF2B5EF4-FFF2-40B4-BE49-F238E27FC236}">
                    <a16:creationId xmlns="" xmlns:a16="http://schemas.microsoft.com/office/drawing/2014/main" id="{85945566-01EA-4D92-8A12-19B0E04BAC51}"/>
                  </a:ext>
                </a:extLst>
              </p:cNvPr>
              <p:cNvSpPr/>
              <p:nvPr/>
            </p:nvSpPr>
            <p:spPr bwMode="auto">
              <a:xfrm>
                <a:off x="4479662" y="2152089"/>
                <a:ext cx="92062" cy="13225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6" name="ïṩḻïḓé">
                <a:extLst>
                  <a:ext uri="{FF2B5EF4-FFF2-40B4-BE49-F238E27FC236}">
                    <a16:creationId xmlns="" xmlns:a16="http://schemas.microsoft.com/office/drawing/2014/main" id="{1A85793D-0BDF-4477-A75D-BBC397630058}"/>
                  </a:ext>
                </a:extLst>
              </p:cNvPr>
              <p:cNvSpPr/>
              <p:nvPr/>
            </p:nvSpPr>
            <p:spPr bwMode="auto">
              <a:xfrm>
                <a:off x="4862171" y="2262304"/>
                <a:ext cx="77799" cy="117995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7" name="îṧlïḍê">
                <a:extLst>
                  <a:ext uri="{FF2B5EF4-FFF2-40B4-BE49-F238E27FC236}">
                    <a16:creationId xmlns="" xmlns:a16="http://schemas.microsoft.com/office/drawing/2014/main" id="{1502C808-C34C-4205-A582-66DFBF661486}"/>
                  </a:ext>
                </a:extLst>
              </p:cNvPr>
              <p:cNvSpPr/>
              <p:nvPr/>
            </p:nvSpPr>
            <p:spPr bwMode="auto">
              <a:xfrm>
                <a:off x="4452432" y="1944626"/>
                <a:ext cx="129664" cy="99842"/>
              </a:xfrm>
              <a:custGeom>
                <a:avLst/>
                <a:gdLst>
                  <a:gd name="T0" fmla="*/ 48 w 48"/>
                  <a:gd name="T1" fmla="*/ 18 h 37"/>
                  <a:gd name="T2" fmla="*/ 48 w 48"/>
                  <a:gd name="T3" fmla="*/ 37 h 37"/>
                  <a:gd name="T4" fmla="*/ 0 w 48"/>
                  <a:gd name="T5" fmla="*/ 30 h 37"/>
                  <a:gd name="T6" fmla="*/ 48 w 48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7">
                    <a:moveTo>
                      <a:pt x="48" y="18"/>
                    </a:move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27" y="11"/>
                      <a:pt x="0" y="30"/>
                    </a:cubicBezTo>
                    <a:cubicBezTo>
                      <a:pt x="0" y="30"/>
                      <a:pt x="16" y="0"/>
                      <a:pt x="48" y="18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8" name="iṩlïḋe">
                <a:extLst>
                  <a:ext uri="{FF2B5EF4-FFF2-40B4-BE49-F238E27FC236}">
                    <a16:creationId xmlns="" xmlns:a16="http://schemas.microsoft.com/office/drawing/2014/main" id="{B1278C78-D420-4E5C-B9C3-BE067E392A8C}"/>
                  </a:ext>
                </a:extLst>
              </p:cNvPr>
              <p:cNvSpPr/>
              <p:nvPr/>
            </p:nvSpPr>
            <p:spPr bwMode="auto">
              <a:xfrm>
                <a:off x="4884214" y="2100223"/>
                <a:ext cx="77799" cy="64832"/>
              </a:xfrm>
              <a:custGeom>
                <a:avLst/>
                <a:gdLst>
                  <a:gd name="T0" fmla="*/ 0 w 29"/>
                  <a:gd name="T1" fmla="*/ 0 h 24"/>
                  <a:gd name="T2" fmla="*/ 0 w 29"/>
                  <a:gd name="T3" fmla="*/ 16 h 24"/>
                  <a:gd name="T4" fmla="*/ 27 w 29"/>
                  <a:gd name="T5" fmla="*/ 24 h 24"/>
                  <a:gd name="T6" fmla="*/ 0 w 29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4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20" y="10"/>
                      <a:pt x="27" y="24"/>
                    </a:cubicBezTo>
                    <a:cubicBezTo>
                      <a:pt x="27" y="24"/>
                      <a:pt x="29" y="0"/>
                      <a:pt x="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9" name="íṩliḋê">
                <a:extLst>
                  <a:ext uri="{FF2B5EF4-FFF2-40B4-BE49-F238E27FC236}">
                    <a16:creationId xmlns="" xmlns:a16="http://schemas.microsoft.com/office/drawing/2014/main" id="{AC064F87-4DFA-48AB-844E-0750D7E9B6F1}"/>
                  </a:ext>
                </a:extLst>
              </p:cNvPr>
              <p:cNvSpPr/>
              <p:nvPr/>
            </p:nvSpPr>
            <p:spPr bwMode="auto">
              <a:xfrm>
                <a:off x="4449839" y="2825047"/>
                <a:ext cx="127071" cy="85578"/>
              </a:xfrm>
              <a:custGeom>
                <a:avLst/>
                <a:gdLst>
                  <a:gd name="T0" fmla="*/ 47 w 47"/>
                  <a:gd name="T1" fmla="*/ 18 h 32"/>
                  <a:gd name="T2" fmla="*/ 0 w 47"/>
                  <a:gd name="T3" fmla="*/ 0 h 32"/>
                  <a:gd name="T4" fmla="*/ 47 w 47"/>
                  <a:gd name="T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2">
                    <a:moveTo>
                      <a:pt x="47" y="18"/>
                    </a:moveTo>
                    <a:cubicBezTo>
                      <a:pt x="47" y="18"/>
                      <a:pt x="16" y="17"/>
                      <a:pt x="0" y="0"/>
                    </a:cubicBezTo>
                    <a:cubicBezTo>
                      <a:pt x="0" y="0"/>
                      <a:pt x="18" y="32"/>
                      <a:pt x="47" y="18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0" name="išlïḑe">
                <a:extLst>
                  <a:ext uri="{FF2B5EF4-FFF2-40B4-BE49-F238E27FC236}">
                    <a16:creationId xmlns="" xmlns:a16="http://schemas.microsoft.com/office/drawing/2014/main" id="{AE5CBFEE-A416-4647-AD43-24A4B664EF87}"/>
                  </a:ext>
                </a:extLst>
              </p:cNvPr>
              <p:cNvSpPr/>
              <p:nvPr/>
            </p:nvSpPr>
            <p:spPr bwMode="auto">
              <a:xfrm>
                <a:off x="4407049" y="2530709"/>
                <a:ext cx="344907" cy="189310"/>
              </a:xfrm>
              <a:custGeom>
                <a:avLst/>
                <a:gdLst>
                  <a:gd name="T0" fmla="*/ 2 w 128"/>
                  <a:gd name="T1" fmla="*/ 0 h 70"/>
                  <a:gd name="T2" fmla="*/ 2 w 128"/>
                  <a:gd name="T3" fmla="*/ 30 h 70"/>
                  <a:gd name="T4" fmla="*/ 120 w 128"/>
                  <a:gd name="T5" fmla="*/ 67 h 70"/>
                  <a:gd name="T6" fmla="*/ 128 w 128"/>
                  <a:gd name="T7" fmla="*/ 45 h 70"/>
                  <a:gd name="T8" fmla="*/ 2 w 128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70">
                    <a:moveTo>
                      <a:pt x="2" y="0"/>
                    </a:moveTo>
                    <a:cubicBezTo>
                      <a:pt x="2" y="0"/>
                      <a:pt x="0" y="13"/>
                      <a:pt x="2" y="30"/>
                    </a:cubicBezTo>
                    <a:cubicBezTo>
                      <a:pt x="19" y="42"/>
                      <a:pt x="65" y="70"/>
                      <a:pt x="120" y="67"/>
                    </a:cubicBezTo>
                    <a:cubicBezTo>
                      <a:pt x="126" y="55"/>
                      <a:pt x="128" y="45"/>
                      <a:pt x="128" y="45"/>
                    </a:cubicBezTo>
                    <a:cubicBezTo>
                      <a:pt x="128" y="45"/>
                      <a:pt x="49" y="35"/>
                      <a:pt x="2" y="0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1" name="îšľiḋê">
                <a:extLst>
                  <a:ext uri="{FF2B5EF4-FFF2-40B4-BE49-F238E27FC236}">
                    <a16:creationId xmlns="" xmlns:a16="http://schemas.microsoft.com/office/drawing/2014/main" id="{E54B5FD1-1E3E-43EA-B56C-54CF9DBB80A5}"/>
                  </a:ext>
                </a:extLst>
              </p:cNvPr>
              <p:cNvSpPr/>
              <p:nvPr/>
            </p:nvSpPr>
            <p:spPr bwMode="auto">
              <a:xfrm>
                <a:off x="4654708" y="2708349"/>
                <a:ext cx="75205" cy="76502"/>
              </a:xfrm>
              <a:custGeom>
                <a:avLst/>
                <a:gdLst>
                  <a:gd name="T0" fmla="*/ 28 w 28"/>
                  <a:gd name="T1" fmla="*/ 1 h 28"/>
                  <a:gd name="T2" fmla="*/ 0 w 28"/>
                  <a:gd name="T3" fmla="*/ 0 h 28"/>
                  <a:gd name="T4" fmla="*/ 7 w 28"/>
                  <a:gd name="T5" fmla="*/ 28 h 28"/>
                  <a:gd name="T6" fmla="*/ 28 w 28"/>
                  <a:gd name="T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1"/>
                    </a:moveTo>
                    <a:cubicBezTo>
                      <a:pt x="18" y="2"/>
                      <a:pt x="9" y="1"/>
                      <a:pt x="0" y="0"/>
                    </a:cubicBezTo>
                    <a:cubicBezTo>
                      <a:pt x="4" y="7"/>
                      <a:pt x="8" y="17"/>
                      <a:pt x="7" y="28"/>
                    </a:cubicBezTo>
                    <a:cubicBezTo>
                      <a:pt x="17" y="21"/>
                      <a:pt x="24" y="11"/>
                      <a:pt x="28" y="1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2" name="ïŝḻîḓe">
                <a:extLst>
                  <a:ext uri="{FF2B5EF4-FFF2-40B4-BE49-F238E27FC236}">
                    <a16:creationId xmlns="" xmlns:a16="http://schemas.microsoft.com/office/drawing/2014/main" id="{4ABC0184-A41A-4920-8152-8FE0222EBE91}"/>
                  </a:ext>
                </a:extLst>
              </p:cNvPr>
              <p:cNvSpPr/>
              <p:nvPr/>
            </p:nvSpPr>
            <p:spPr bwMode="auto">
              <a:xfrm>
                <a:off x="4412236" y="2612398"/>
                <a:ext cx="264515" cy="193200"/>
              </a:xfrm>
              <a:custGeom>
                <a:avLst/>
                <a:gdLst>
                  <a:gd name="T0" fmla="*/ 90 w 98"/>
                  <a:gd name="T1" fmla="*/ 36 h 72"/>
                  <a:gd name="T2" fmla="*/ 0 w 98"/>
                  <a:gd name="T3" fmla="*/ 0 h 72"/>
                  <a:gd name="T4" fmla="*/ 61 w 98"/>
                  <a:gd name="T5" fmla="*/ 68 h 72"/>
                  <a:gd name="T6" fmla="*/ 97 w 98"/>
                  <a:gd name="T7" fmla="*/ 64 h 72"/>
                  <a:gd name="T8" fmla="*/ 90 w 98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2">
                    <a:moveTo>
                      <a:pt x="90" y="36"/>
                    </a:moveTo>
                    <a:cubicBezTo>
                      <a:pt x="48" y="30"/>
                      <a:pt x="14" y="10"/>
                      <a:pt x="0" y="0"/>
                    </a:cubicBezTo>
                    <a:cubicBezTo>
                      <a:pt x="3" y="24"/>
                      <a:pt x="15" y="57"/>
                      <a:pt x="61" y="68"/>
                    </a:cubicBezTo>
                    <a:cubicBezTo>
                      <a:pt x="76" y="72"/>
                      <a:pt x="88" y="70"/>
                      <a:pt x="97" y="64"/>
                    </a:cubicBezTo>
                    <a:cubicBezTo>
                      <a:pt x="98" y="53"/>
                      <a:pt x="94" y="43"/>
                      <a:pt x="90" y="36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3" name="iS1ïḍe">
                <a:extLst>
                  <a:ext uri="{FF2B5EF4-FFF2-40B4-BE49-F238E27FC236}">
                    <a16:creationId xmlns="" xmlns:a16="http://schemas.microsoft.com/office/drawing/2014/main" id="{2EE6E37F-9652-42B7-A374-BB6E232EE4D6}"/>
                  </a:ext>
                </a:extLst>
              </p:cNvPr>
              <p:cNvSpPr/>
              <p:nvPr/>
            </p:nvSpPr>
            <p:spPr bwMode="auto">
              <a:xfrm>
                <a:off x="3804110" y="5808624"/>
                <a:ext cx="322864" cy="295635"/>
              </a:xfrm>
              <a:custGeom>
                <a:avLst/>
                <a:gdLst>
                  <a:gd name="T0" fmla="*/ 120 w 120"/>
                  <a:gd name="T1" fmla="*/ 110 h 110"/>
                  <a:gd name="T2" fmla="*/ 116 w 120"/>
                  <a:gd name="T3" fmla="*/ 55 h 110"/>
                  <a:gd name="T4" fmla="*/ 4 w 120"/>
                  <a:gd name="T5" fmla="*/ 44 h 110"/>
                  <a:gd name="T6" fmla="*/ 0 w 120"/>
                  <a:gd name="T7" fmla="*/ 65 h 110"/>
                  <a:gd name="T8" fmla="*/ 0 w 120"/>
                  <a:gd name="T9" fmla="*/ 110 h 110"/>
                  <a:gd name="T10" fmla="*/ 120 w 120"/>
                  <a:gd name="T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10">
                    <a:moveTo>
                      <a:pt x="120" y="110"/>
                    </a:moveTo>
                    <a:cubicBezTo>
                      <a:pt x="116" y="55"/>
                      <a:pt x="116" y="55"/>
                      <a:pt x="116" y="55"/>
                    </a:cubicBezTo>
                    <a:cubicBezTo>
                      <a:pt x="116" y="55"/>
                      <a:pt x="60" y="0"/>
                      <a:pt x="4" y="44"/>
                    </a:cubicBezTo>
                    <a:cubicBezTo>
                      <a:pt x="4" y="44"/>
                      <a:pt x="0" y="55"/>
                      <a:pt x="0" y="65"/>
                    </a:cubicBezTo>
                    <a:cubicBezTo>
                      <a:pt x="0" y="75"/>
                      <a:pt x="0" y="110"/>
                      <a:pt x="0" y="110"/>
                    </a:cubicBezTo>
                    <a:cubicBezTo>
                      <a:pt x="0" y="110"/>
                      <a:pt x="52" y="50"/>
                      <a:pt x="120" y="11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4" name="ï$ḻidé">
                <a:extLst>
                  <a:ext uri="{FF2B5EF4-FFF2-40B4-BE49-F238E27FC236}">
                    <a16:creationId xmlns="" xmlns:a16="http://schemas.microsoft.com/office/drawing/2014/main" id="{F1EE85CB-2F0D-4FFF-8AAF-ADA2331EFEC6}"/>
                  </a:ext>
                </a:extLst>
              </p:cNvPr>
              <p:cNvSpPr/>
              <p:nvPr/>
            </p:nvSpPr>
            <p:spPr bwMode="auto">
              <a:xfrm>
                <a:off x="4622292" y="6296163"/>
                <a:ext cx="784470" cy="160784"/>
              </a:xfrm>
              <a:custGeom>
                <a:avLst/>
                <a:gdLst>
                  <a:gd name="T0" fmla="*/ 137 w 291"/>
                  <a:gd name="T1" fmla="*/ 58 h 60"/>
                  <a:gd name="T2" fmla="*/ 291 w 291"/>
                  <a:gd name="T3" fmla="*/ 21 h 60"/>
                  <a:gd name="T4" fmla="*/ 284 w 291"/>
                  <a:gd name="T5" fmla="*/ 0 h 60"/>
                  <a:gd name="T6" fmla="*/ 144 w 291"/>
                  <a:gd name="T7" fmla="*/ 39 h 60"/>
                  <a:gd name="T8" fmla="*/ 0 w 291"/>
                  <a:gd name="T9" fmla="*/ 26 h 60"/>
                  <a:gd name="T10" fmla="*/ 3 w 291"/>
                  <a:gd name="T11" fmla="*/ 43 h 60"/>
                  <a:gd name="T12" fmla="*/ 137 w 291"/>
                  <a:gd name="T13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60">
                    <a:moveTo>
                      <a:pt x="137" y="58"/>
                    </a:moveTo>
                    <a:cubicBezTo>
                      <a:pt x="265" y="55"/>
                      <a:pt x="291" y="21"/>
                      <a:pt x="291" y="21"/>
                    </a:cubicBezTo>
                    <a:cubicBezTo>
                      <a:pt x="289" y="14"/>
                      <a:pt x="286" y="7"/>
                      <a:pt x="284" y="0"/>
                    </a:cubicBezTo>
                    <a:cubicBezTo>
                      <a:pt x="275" y="8"/>
                      <a:pt x="232" y="33"/>
                      <a:pt x="144" y="39"/>
                    </a:cubicBezTo>
                    <a:cubicBezTo>
                      <a:pt x="57" y="45"/>
                      <a:pt x="0" y="26"/>
                      <a:pt x="0" y="26"/>
                    </a:cubicBezTo>
                    <a:cubicBezTo>
                      <a:pt x="1" y="37"/>
                      <a:pt x="3" y="43"/>
                      <a:pt x="3" y="43"/>
                    </a:cubicBezTo>
                    <a:cubicBezTo>
                      <a:pt x="3" y="43"/>
                      <a:pt x="9" y="60"/>
                      <a:pt x="137" y="58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5" name="íṣliḑê">
                <a:extLst>
                  <a:ext uri="{FF2B5EF4-FFF2-40B4-BE49-F238E27FC236}">
                    <a16:creationId xmlns="" xmlns:a16="http://schemas.microsoft.com/office/drawing/2014/main" id="{F3D56463-DD6C-439F-90DC-14306F2A8A0B}"/>
                  </a:ext>
                </a:extLst>
              </p:cNvPr>
              <p:cNvSpPr/>
              <p:nvPr/>
            </p:nvSpPr>
            <p:spPr bwMode="auto">
              <a:xfrm>
                <a:off x="4604139" y="5996638"/>
                <a:ext cx="478462" cy="420113"/>
              </a:xfrm>
              <a:custGeom>
                <a:avLst/>
                <a:gdLst>
                  <a:gd name="T0" fmla="*/ 178 w 178"/>
                  <a:gd name="T1" fmla="*/ 77 h 156"/>
                  <a:gd name="T2" fmla="*/ 98 w 178"/>
                  <a:gd name="T3" fmla="*/ 25 h 156"/>
                  <a:gd name="T4" fmla="*/ 94 w 178"/>
                  <a:gd name="T5" fmla="*/ 35 h 156"/>
                  <a:gd name="T6" fmla="*/ 44 w 178"/>
                  <a:gd name="T7" fmla="*/ 10 h 156"/>
                  <a:gd name="T8" fmla="*/ 32 w 178"/>
                  <a:gd name="T9" fmla="*/ 1 h 156"/>
                  <a:gd name="T10" fmla="*/ 7 w 178"/>
                  <a:gd name="T11" fmla="*/ 137 h 156"/>
                  <a:gd name="T12" fmla="*/ 151 w 178"/>
                  <a:gd name="T13" fmla="*/ 150 h 156"/>
                  <a:gd name="T14" fmla="*/ 159 w 178"/>
                  <a:gd name="T15" fmla="*/ 149 h 156"/>
                  <a:gd name="T16" fmla="*/ 158 w 178"/>
                  <a:gd name="T17" fmla="*/ 147 h 156"/>
                  <a:gd name="T18" fmla="*/ 178 w 178"/>
                  <a:gd name="T19" fmla="*/ 7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56">
                    <a:moveTo>
                      <a:pt x="178" y="77"/>
                    </a:moveTo>
                    <a:cubicBezTo>
                      <a:pt x="152" y="49"/>
                      <a:pt x="115" y="32"/>
                      <a:pt x="98" y="25"/>
                    </a:cubicBezTo>
                    <a:cubicBezTo>
                      <a:pt x="95" y="31"/>
                      <a:pt x="94" y="35"/>
                      <a:pt x="94" y="35"/>
                    </a:cubicBezTo>
                    <a:cubicBezTo>
                      <a:pt x="72" y="41"/>
                      <a:pt x="50" y="21"/>
                      <a:pt x="44" y="10"/>
                    </a:cubicBezTo>
                    <a:cubicBezTo>
                      <a:pt x="38" y="0"/>
                      <a:pt x="32" y="1"/>
                      <a:pt x="32" y="1"/>
                    </a:cubicBezTo>
                    <a:cubicBezTo>
                      <a:pt x="0" y="36"/>
                      <a:pt x="4" y="105"/>
                      <a:pt x="7" y="137"/>
                    </a:cubicBezTo>
                    <a:cubicBezTo>
                      <a:pt x="7" y="137"/>
                      <a:pt x="64" y="156"/>
                      <a:pt x="151" y="150"/>
                    </a:cubicBezTo>
                    <a:cubicBezTo>
                      <a:pt x="154" y="150"/>
                      <a:pt x="157" y="149"/>
                      <a:pt x="159" y="149"/>
                    </a:cubicBezTo>
                    <a:cubicBezTo>
                      <a:pt x="159" y="148"/>
                      <a:pt x="158" y="147"/>
                      <a:pt x="158" y="147"/>
                    </a:cubicBezTo>
                    <a:cubicBezTo>
                      <a:pt x="159" y="117"/>
                      <a:pt x="167" y="94"/>
                      <a:pt x="178" y="77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6" name="íṣliḋé">
                <a:extLst>
                  <a:ext uri="{FF2B5EF4-FFF2-40B4-BE49-F238E27FC236}">
                    <a16:creationId xmlns="" xmlns:a16="http://schemas.microsoft.com/office/drawing/2014/main" id="{3A4E853C-55D4-46A1-9C96-3DDDE3424140}"/>
                  </a:ext>
                </a:extLst>
              </p:cNvPr>
              <p:cNvSpPr/>
              <p:nvPr/>
            </p:nvSpPr>
            <p:spPr bwMode="auto">
              <a:xfrm>
                <a:off x="4867358" y="5988858"/>
                <a:ext cx="334534" cy="215243"/>
              </a:xfrm>
              <a:custGeom>
                <a:avLst/>
                <a:gdLst>
                  <a:gd name="T0" fmla="*/ 80 w 124"/>
                  <a:gd name="T1" fmla="*/ 80 h 80"/>
                  <a:gd name="T2" fmla="*/ 124 w 124"/>
                  <a:gd name="T3" fmla="*/ 39 h 80"/>
                  <a:gd name="T4" fmla="*/ 36 w 124"/>
                  <a:gd name="T5" fmla="*/ 0 h 80"/>
                  <a:gd name="T6" fmla="*/ 0 w 124"/>
                  <a:gd name="T7" fmla="*/ 28 h 80"/>
                  <a:gd name="T8" fmla="*/ 80 w 124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80">
                    <a:moveTo>
                      <a:pt x="80" y="80"/>
                    </a:moveTo>
                    <a:cubicBezTo>
                      <a:pt x="94" y="56"/>
                      <a:pt x="113" y="44"/>
                      <a:pt x="124" y="39"/>
                    </a:cubicBezTo>
                    <a:cubicBezTo>
                      <a:pt x="81" y="10"/>
                      <a:pt x="36" y="0"/>
                      <a:pt x="36" y="0"/>
                    </a:cubicBezTo>
                    <a:cubicBezTo>
                      <a:pt x="16" y="6"/>
                      <a:pt x="5" y="19"/>
                      <a:pt x="0" y="28"/>
                    </a:cubicBezTo>
                    <a:cubicBezTo>
                      <a:pt x="17" y="35"/>
                      <a:pt x="54" y="52"/>
                      <a:pt x="80" y="80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7" name="íşlídé">
                <a:extLst>
                  <a:ext uri="{FF2B5EF4-FFF2-40B4-BE49-F238E27FC236}">
                    <a16:creationId xmlns="" xmlns:a16="http://schemas.microsoft.com/office/drawing/2014/main" id="{9932752A-1059-4172-8A2E-F4B726958DF6}"/>
                  </a:ext>
                </a:extLst>
              </p:cNvPr>
              <p:cNvSpPr/>
              <p:nvPr/>
            </p:nvSpPr>
            <p:spPr bwMode="auto">
              <a:xfrm>
                <a:off x="5029439" y="6126302"/>
                <a:ext cx="357874" cy="272295"/>
              </a:xfrm>
              <a:custGeom>
                <a:avLst/>
                <a:gdLst>
                  <a:gd name="T0" fmla="*/ 81 w 133"/>
                  <a:gd name="T1" fmla="*/ 0 h 101"/>
                  <a:gd name="T2" fmla="*/ 80 w 133"/>
                  <a:gd name="T3" fmla="*/ 12 h 101"/>
                  <a:gd name="T4" fmla="*/ 68 w 133"/>
                  <a:gd name="T5" fmla="*/ 31 h 101"/>
                  <a:gd name="T6" fmla="*/ 27 w 133"/>
                  <a:gd name="T7" fmla="*/ 39 h 101"/>
                  <a:gd name="T8" fmla="*/ 20 w 133"/>
                  <a:gd name="T9" fmla="*/ 29 h 101"/>
                  <a:gd name="T10" fmla="*/ 0 w 133"/>
                  <a:gd name="T11" fmla="*/ 99 h 101"/>
                  <a:gd name="T12" fmla="*/ 1 w 133"/>
                  <a:gd name="T13" fmla="*/ 101 h 101"/>
                  <a:gd name="T14" fmla="*/ 133 w 133"/>
                  <a:gd name="T15" fmla="*/ 63 h 101"/>
                  <a:gd name="T16" fmla="*/ 81 w 133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101">
                    <a:moveTo>
                      <a:pt x="81" y="0"/>
                    </a:moveTo>
                    <a:cubicBezTo>
                      <a:pt x="80" y="6"/>
                      <a:pt x="80" y="11"/>
                      <a:pt x="80" y="12"/>
                    </a:cubicBezTo>
                    <a:cubicBezTo>
                      <a:pt x="79" y="14"/>
                      <a:pt x="68" y="31"/>
                      <a:pt x="68" y="31"/>
                    </a:cubicBezTo>
                    <a:cubicBezTo>
                      <a:pt x="68" y="31"/>
                      <a:pt x="59" y="84"/>
                      <a:pt x="27" y="39"/>
                    </a:cubicBezTo>
                    <a:cubicBezTo>
                      <a:pt x="25" y="36"/>
                      <a:pt x="22" y="32"/>
                      <a:pt x="20" y="29"/>
                    </a:cubicBezTo>
                    <a:cubicBezTo>
                      <a:pt x="9" y="46"/>
                      <a:pt x="1" y="69"/>
                      <a:pt x="0" y="99"/>
                    </a:cubicBezTo>
                    <a:cubicBezTo>
                      <a:pt x="0" y="99"/>
                      <a:pt x="1" y="100"/>
                      <a:pt x="1" y="101"/>
                    </a:cubicBezTo>
                    <a:cubicBezTo>
                      <a:pt x="84" y="94"/>
                      <a:pt x="124" y="71"/>
                      <a:pt x="133" y="63"/>
                    </a:cubicBezTo>
                    <a:cubicBezTo>
                      <a:pt x="121" y="37"/>
                      <a:pt x="102" y="16"/>
                      <a:pt x="81" y="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8" name="iṧḷide">
                <a:extLst>
                  <a:ext uri="{FF2B5EF4-FFF2-40B4-BE49-F238E27FC236}">
                    <a16:creationId xmlns="" xmlns:a16="http://schemas.microsoft.com/office/drawing/2014/main" id="{2AD8380F-8A4F-49A4-BA58-29D9D947F658}"/>
                  </a:ext>
                </a:extLst>
              </p:cNvPr>
              <p:cNvSpPr/>
              <p:nvPr/>
            </p:nvSpPr>
            <p:spPr bwMode="auto">
              <a:xfrm>
                <a:off x="5082601" y="6093886"/>
                <a:ext cx="164674" cy="258032"/>
              </a:xfrm>
              <a:custGeom>
                <a:avLst/>
                <a:gdLst>
                  <a:gd name="T0" fmla="*/ 0 w 61"/>
                  <a:gd name="T1" fmla="*/ 41 h 96"/>
                  <a:gd name="T2" fmla="*/ 7 w 61"/>
                  <a:gd name="T3" fmla="*/ 51 h 96"/>
                  <a:gd name="T4" fmla="*/ 48 w 61"/>
                  <a:gd name="T5" fmla="*/ 43 h 96"/>
                  <a:gd name="T6" fmla="*/ 60 w 61"/>
                  <a:gd name="T7" fmla="*/ 24 h 96"/>
                  <a:gd name="T8" fmla="*/ 61 w 61"/>
                  <a:gd name="T9" fmla="*/ 12 h 96"/>
                  <a:gd name="T10" fmla="*/ 44 w 61"/>
                  <a:gd name="T11" fmla="*/ 0 h 96"/>
                  <a:gd name="T12" fmla="*/ 0 w 61"/>
                  <a:gd name="T13" fmla="*/ 4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96">
                    <a:moveTo>
                      <a:pt x="0" y="41"/>
                    </a:moveTo>
                    <a:cubicBezTo>
                      <a:pt x="2" y="44"/>
                      <a:pt x="5" y="48"/>
                      <a:pt x="7" y="51"/>
                    </a:cubicBezTo>
                    <a:cubicBezTo>
                      <a:pt x="39" y="96"/>
                      <a:pt x="48" y="43"/>
                      <a:pt x="48" y="43"/>
                    </a:cubicBezTo>
                    <a:cubicBezTo>
                      <a:pt x="48" y="43"/>
                      <a:pt x="59" y="26"/>
                      <a:pt x="60" y="24"/>
                    </a:cubicBezTo>
                    <a:cubicBezTo>
                      <a:pt x="60" y="23"/>
                      <a:pt x="60" y="18"/>
                      <a:pt x="61" y="12"/>
                    </a:cubicBezTo>
                    <a:cubicBezTo>
                      <a:pt x="55" y="7"/>
                      <a:pt x="50" y="3"/>
                      <a:pt x="44" y="0"/>
                    </a:cubicBezTo>
                    <a:cubicBezTo>
                      <a:pt x="33" y="5"/>
                      <a:pt x="14" y="17"/>
                      <a:pt x="0" y="41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9" name="ïṡľidè">
                <a:extLst>
                  <a:ext uri="{FF2B5EF4-FFF2-40B4-BE49-F238E27FC236}">
                    <a16:creationId xmlns="" xmlns:a16="http://schemas.microsoft.com/office/drawing/2014/main" id="{05A7903B-61EB-42B2-B505-F3D0DD5174A5}"/>
                  </a:ext>
                </a:extLst>
              </p:cNvPr>
              <p:cNvSpPr/>
              <p:nvPr/>
            </p:nvSpPr>
            <p:spPr bwMode="auto">
              <a:xfrm>
                <a:off x="4495221" y="2167649"/>
                <a:ext cx="29823" cy="3760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10" name="iṥḷîḓé">
                <a:extLst>
                  <a:ext uri="{FF2B5EF4-FFF2-40B4-BE49-F238E27FC236}">
                    <a16:creationId xmlns="" xmlns:a16="http://schemas.microsoft.com/office/drawing/2014/main" id="{CEEBE65E-5027-48B5-B8D0-734AFC8FE894}"/>
                  </a:ext>
                </a:extLst>
              </p:cNvPr>
              <p:cNvSpPr/>
              <p:nvPr/>
            </p:nvSpPr>
            <p:spPr bwMode="auto">
              <a:xfrm>
                <a:off x="4875138" y="2275270"/>
                <a:ext cx="24636" cy="29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11" name="îš1ïḋe">
                <a:extLst>
                  <a:ext uri="{FF2B5EF4-FFF2-40B4-BE49-F238E27FC236}">
                    <a16:creationId xmlns="" xmlns:a16="http://schemas.microsoft.com/office/drawing/2014/main" id="{916F86EB-4C8B-4247-988A-512B7EBE98C9}"/>
                  </a:ext>
                </a:extLst>
              </p:cNvPr>
              <p:cNvSpPr/>
              <p:nvPr/>
            </p:nvSpPr>
            <p:spPr bwMode="auto">
              <a:xfrm>
                <a:off x="3699082" y="6241704"/>
                <a:ext cx="484945" cy="293041"/>
              </a:xfrm>
              <a:custGeom>
                <a:avLst/>
                <a:gdLst>
                  <a:gd name="T0" fmla="*/ 2 w 180"/>
                  <a:gd name="T1" fmla="*/ 74 h 109"/>
                  <a:gd name="T2" fmla="*/ 82 w 180"/>
                  <a:gd name="T3" fmla="*/ 0 h 109"/>
                  <a:gd name="T4" fmla="*/ 180 w 180"/>
                  <a:gd name="T5" fmla="*/ 84 h 109"/>
                  <a:gd name="T6" fmla="*/ 142 w 180"/>
                  <a:gd name="T7" fmla="*/ 99 h 109"/>
                  <a:gd name="T8" fmla="*/ 71 w 180"/>
                  <a:gd name="T9" fmla="*/ 106 h 109"/>
                  <a:gd name="T10" fmla="*/ 22 w 180"/>
                  <a:gd name="T11" fmla="*/ 94 h 109"/>
                  <a:gd name="T12" fmla="*/ 2 w 180"/>
                  <a:gd name="T13" fmla="*/ 7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09">
                    <a:moveTo>
                      <a:pt x="2" y="74"/>
                    </a:moveTo>
                    <a:cubicBezTo>
                      <a:pt x="2" y="74"/>
                      <a:pt x="0" y="0"/>
                      <a:pt x="82" y="0"/>
                    </a:cubicBezTo>
                    <a:cubicBezTo>
                      <a:pt x="169" y="0"/>
                      <a:pt x="180" y="84"/>
                      <a:pt x="180" y="84"/>
                    </a:cubicBezTo>
                    <a:cubicBezTo>
                      <a:pt x="180" y="84"/>
                      <a:pt x="146" y="98"/>
                      <a:pt x="142" y="99"/>
                    </a:cubicBezTo>
                    <a:cubicBezTo>
                      <a:pt x="137" y="100"/>
                      <a:pt x="79" y="109"/>
                      <a:pt x="71" y="106"/>
                    </a:cubicBezTo>
                    <a:cubicBezTo>
                      <a:pt x="64" y="104"/>
                      <a:pt x="26" y="96"/>
                      <a:pt x="22" y="94"/>
                    </a:cubicBezTo>
                    <a:cubicBezTo>
                      <a:pt x="19" y="92"/>
                      <a:pt x="2" y="74"/>
                      <a:pt x="2" y="74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2" name="î$ľïḓè">
              <a:extLst>
                <a:ext uri="{FF2B5EF4-FFF2-40B4-BE49-F238E27FC236}">
                  <a16:creationId xmlns="" xmlns:a16="http://schemas.microsoft.com/office/drawing/2014/main" id="{CEEBF0E6-0C64-49C6-8BB4-9F23A7A9D6D9}"/>
                </a:ext>
              </a:extLst>
            </p:cNvPr>
            <p:cNvGrpSpPr/>
            <p:nvPr/>
          </p:nvGrpSpPr>
          <p:grpSpPr>
            <a:xfrm>
              <a:off x="9563763" y="2150173"/>
              <a:ext cx="1225881" cy="3340182"/>
              <a:chOff x="5922826" y="1796809"/>
              <a:chExt cx="1756953" cy="4787208"/>
            </a:xfrm>
          </p:grpSpPr>
          <p:sp>
            <p:nvSpPr>
              <p:cNvPr id="23" name="ïṩ1íďè">
                <a:extLst>
                  <a:ext uri="{FF2B5EF4-FFF2-40B4-BE49-F238E27FC236}">
                    <a16:creationId xmlns="" xmlns:a16="http://schemas.microsoft.com/office/drawing/2014/main" id="{778BFC0C-8501-431B-9F46-87CB3B5C0500}"/>
                  </a:ext>
                </a:extLst>
              </p:cNvPr>
              <p:cNvSpPr/>
              <p:nvPr/>
            </p:nvSpPr>
            <p:spPr bwMode="auto">
              <a:xfrm>
                <a:off x="6141959" y="6071843"/>
                <a:ext cx="1475581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4" name="ï$ļiḋè">
                <a:extLst>
                  <a:ext uri="{FF2B5EF4-FFF2-40B4-BE49-F238E27FC236}">
                    <a16:creationId xmlns="" xmlns:a16="http://schemas.microsoft.com/office/drawing/2014/main" id="{B40F6BDE-2145-4C86-80E1-D05943B3DE25}"/>
                  </a:ext>
                </a:extLst>
              </p:cNvPr>
              <p:cNvSpPr/>
              <p:nvPr/>
            </p:nvSpPr>
            <p:spPr bwMode="auto">
              <a:xfrm>
                <a:off x="6174375" y="4530134"/>
                <a:ext cx="443452" cy="815589"/>
              </a:xfrm>
              <a:custGeom>
                <a:avLst/>
                <a:gdLst>
                  <a:gd name="T0" fmla="*/ 123 w 165"/>
                  <a:gd name="T1" fmla="*/ 0 h 303"/>
                  <a:gd name="T2" fmla="*/ 62 w 165"/>
                  <a:gd name="T3" fmla="*/ 60 h 303"/>
                  <a:gd name="T4" fmla="*/ 49 w 165"/>
                  <a:gd name="T5" fmla="*/ 286 h 303"/>
                  <a:gd name="T6" fmla="*/ 139 w 165"/>
                  <a:gd name="T7" fmla="*/ 264 h 303"/>
                  <a:gd name="T8" fmla="*/ 153 w 165"/>
                  <a:gd name="T9" fmla="*/ 173 h 303"/>
                  <a:gd name="T10" fmla="*/ 165 w 165"/>
                  <a:gd name="T11" fmla="*/ 110 h 303"/>
                  <a:gd name="T12" fmla="*/ 123 w 165"/>
                  <a:gd name="T13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303">
                    <a:moveTo>
                      <a:pt x="123" y="0"/>
                    </a:moveTo>
                    <a:cubicBezTo>
                      <a:pt x="123" y="0"/>
                      <a:pt x="88" y="20"/>
                      <a:pt x="62" y="60"/>
                    </a:cubicBezTo>
                    <a:cubicBezTo>
                      <a:pt x="37" y="100"/>
                      <a:pt x="0" y="268"/>
                      <a:pt x="49" y="286"/>
                    </a:cubicBezTo>
                    <a:cubicBezTo>
                      <a:pt x="98" y="303"/>
                      <a:pt x="139" y="264"/>
                      <a:pt x="139" y="264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65" y="110"/>
                      <a:pt x="165" y="110"/>
                      <a:pt x="165" y="11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294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5" name="î$ļîdê">
                <a:extLst>
                  <a:ext uri="{FF2B5EF4-FFF2-40B4-BE49-F238E27FC236}">
                    <a16:creationId xmlns="" xmlns:a16="http://schemas.microsoft.com/office/drawing/2014/main" id="{2F052BE1-75F3-431B-97CA-182F08F23FFA}"/>
                  </a:ext>
                </a:extLst>
              </p:cNvPr>
              <p:cNvSpPr/>
              <p:nvPr/>
            </p:nvSpPr>
            <p:spPr bwMode="auto">
              <a:xfrm>
                <a:off x="6470010" y="5658214"/>
                <a:ext cx="189310" cy="363060"/>
              </a:xfrm>
              <a:custGeom>
                <a:avLst/>
                <a:gdLst>
                  <a:gd name="T0" fmla="*/ 70 w 70"/>
                  <a:gd name="T1" fmla="*/ 8 h 135"/>
                  <a:gd name="T2" fmla="*/ 12 w 70"/>
                  <a:gd name="T3" fmla="*/ 0 h 135"/>
                  <a:gd name="T4" fmla="*/ 0 w 70"/>
                  <a:gd name="T5" fmla="*/ 123 h 135"/>
                  <a:gd name="T6" fmla="*/ 53 w 70"/>
                  <a:gd name="T7" fmla="*/ 131 h 135"/>
                  <a:gd name="T8" fmla="*/ 70 w 70"/>
                  <a:gd name="T9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35">
                    <a:moveTo>
                      <a:pt x="70" y="8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3"/>
                      <a:pt x="29" y="135"/>
                      <a:pt x="53" y="131"/>
                    </a:cubicBezTo>
                    <a:lnTo>
                      <a:pt x="70" y="8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6" name="ïṣlîḑè">
                <a:extLst>
                  <a:ext uri="{FF2B5EF4-FFF2-40B4-BE49-F238E27FC236}">
                    <a16:creationId xmlns="" xmlns:a16="http://schemas.microsoft.com/office/drawing/2014/main" id="{0CF1E998-B893-4DF9-985B-9B46C1EE1188}"/>
                  </a:ext>
                </a:extLst>
              </p:cNvPr>
              <p:cNvSpPr/>
              <p:nvPr/>
            </p:nvSpPr>
            <p:spPr bwMode="auto">
              <a:xfrm>
                <a:off x="7132595" y="5660807"/>
                <a:ext cx="172454" cy="392883"/>
              </a:xfrm>
              <a:custGeom>
                <a:avLst/>
                <a:gdLst>
                  <a:gd name="T0" fmla="*/ 0 w 64"/>
                  <a:gd name="T1" fmla="*/ 15 h 146"/>
                  <a:gd name="T2" fmla="*/ 12 w 64"/>
                  <a:gd name="T3" fmla="*/ 128 h 146"/>
                  <a:gd name="T4" fmla="*/ 64 w 64"/>
                  <a:gd name="T5" fmla="*/ 125 h 146"/>
                  <a:gd name="T6" fmla="*/ 53 w 64"/>
                  <a:gd name="T7" fmla="*/ 8 h 146"/>
                  <a:gd name="T8" fmla="*/ 0 w 64"/>
                  <a:gd name="T9" fmla="*/ 1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46">
                    <a:moveTo>
                      <a:pt x="0" y="15"/>
                    </a:moveTo>
                    <a:cubicBezTo>
                      <a:pt x="12" y="128"/>
                      <a:pt x="12" y="128"/>
                      <a:pt x="12" y="128"/>
                    </a:cubicBezTo>
                    <a:cubicBezTo>
                      <a:pt x="12" y="128"/>
                      <a:pt x="44" y="146"/>
                      <a:pt x="64" y="12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8"/>
                      <a:pt x="13" y="0"/>
                      <a:pt x="0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7" name="í$ļîde">
                <a:extLst>
                  <a:ext uri="{FF2B5EF4-FFF2-40B4-BE49-F238E27FC236}">
                    <a16:creationId xmlns="" xmlns:a16="http://schemas.microsoft.com/office/drawing/2014/main" id="{094ABC92-A959-44E0-8519-23C22CDE4BB1}"/>
                  </a:ext>
                </a:extLst>
              </p:cNvPr>
              <p:cNvSpPr/>
              <p:nvPr/>
            </p:nvSpPr>
            <p:spPr bwMode="auto">
              <a:xfrm>
                <a:off x="6381838" y="4950246"/>
                <a:ext cx="1025645" cy="775393"/>
              </a:xfrm>
              <a:custGeom>
                <a:avLst/>
                <a:gdLst>
                  <a:gd name="T0" fmla="*/ 33 w 381"/>
                  <a:gd name="T1" fmla="*/ 11 h 288"/>
                  <a:gd name="T2" fmla="*/ 0 w 381"/>
                  <a:gd name="T3" fmla="*/ 238 h 288"/>
                  <a:gd name="T4" fmla="*/ 78 w 381"/>
                  <a:gd name="T5" fmla="*/ 276 h 288"/>
                  <a:gd name="T6" fmla="*/ 161 w 381"/>
                  <a:gd name="T7" fmla="*/ 251 h 288"/>
                  <a:gd name="T8" fmla="*/ 182 w 381"/>
                  <a:gd name="T9" fmla="*/ 91 h 288"/>
                  <a:gd name="T10" fmla="*/ 206 w 381"/>
                  <a:gd name="T11" fmla="*/ 249 h 288"/>
                  <a:gd name="T12" fmla="*/ 305 w 381"/>
                  <a:gd name="T13" fmla="*/ 277 h 288"/>
                  <a:gd name="T14" fmla="*/ 369 w 381"/>
                  <a:gd name="T15" fmla="*/ 227 h 288"/>
                  <a:gd name="T16" fmla="*/ 337 w 381"/>
                  <a:gd name="T17" fmla="*/ 26 h 288"/>
                  <a:gd name="T18" fmla="*/ 222 w 381"/>
                  <a:gd name="T19" fmla="*/ 0 h 288"/>
                  <a:gd name="T20" fmla="*/ 149 w 381"/>
                  <a:gd name="T21" fmla="*/ 0 h 288"/>
                  <a:gd name="T22" fmla="*/ 33 w 381"/>
                  <a:gd name="T23" fmla="*/ 1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1" h="288">
                    <a:moveTo>
                      <a:pt x="33" y="11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17" y="268"/>
                      <a:pt x="78" y="276"/>
                    </a:cubicBezTo>
                    <a:cubicBezTo>
                      <a:pt x="139" y="284"/>
                      <a:pt x="161" y="251"/>
                      <a:pt x="161" y="251"/>
                    </a:cubicBezTo>
                    <a:cubicBezTo>
                      <a:pt x="182" y="91"/>
                      <a:pt x="182" y="91"/>
                      <a:pt x="182" y="91"/>
                    </a:cubicBezTo>
                    <a:cubicBezTo>
                      <a:pt x="206" y="249"/>
                      <a:pt x="206" y="249"/>
                      <a:pt x="206" y="249"/>
                    </a:cubicBezTo>
                    <a:cubicBezTo>
                      <a:pt x="206" y="249"/>
                      <a:pt x="231" y="288"/>
                      <a:pt x="305" y="277"/>
                    </a:cubicBezTo>
                    <a:cubicBezTo>
                      <a:pt x="381" y="266"/>
                      <a:pt x="369" y="227"/>
                      <a:pt x="369" y="227"/>
                    </a:cubicBezTo>
                    <a:cubicBezTo>
                      <a:pt x="337" y="26"/>
                      <a:pt x="337" y="26"/>
                      <a:pt x="337" y="26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33" y="11"/>
                    </a:lnTo>
                    <a:close/>
                  </a:path>
                </a:pathLst>
              </a:custGeom>
              <a:solidFill>
                <a:srgbClr val="AC6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9" name="îśḻïdé">
                <a:extLst>
                  <a:ext uri="{FF2B5EF4-FFF2-40B4-BE49-F238E27FC236}">
                    <a16:creationId xmlns="" xmlns:a16="http://schemas.microsoft.com/office/drawing/2014/main" id="{567FFB57-08CB-42B9-8902-7D1C7665D385}"/>
                  </a:ext>
                </a:extLst>
              </p:cNvPr>
              <p:cNvSpPr/>
              <p:nvPr/>
            </p:nvSpPr>
            <p:spPr bwMode="auto">
              <a:xfrm>
                <a:off x="6152332" y="4307111"/>
                <a:ext cx="369544" cy="1156606"/>
              </a:xfrm>
              <a:custGeom>
                <a:avLst/>
                <a:gdLst>
                  <a:gd name="T0" fmla="*/ 66 w 137"/>
                  <a:gd name="T1" fmla="*/ 6 h 430"/>
                  <a:gd name="T2" fmla="*/ 25 w 137"/>
                  <a:gd name="T3" fmla="*/ 268 h 430"/>
                  <a:gd name="T4" fmla="*/ 12 w 137"/>
                  <a:gd name="T5" fmla="*/ 390 h 430"/>
                  <a:gd name="T6" fmla="*/ 38 w 137"/>
                  <a:gd name="T7" fmla="*/ 402 h 430"/>
                  <a:gd name="T8" fmla="*/ 50 w 137"/>
                  <a:gd name="T9" fmla="*/ 410 h 430"/>
                  <a:gd name="T10" fmla="*/ 59 w 137"/>
                  <a:gd name="T11" fmla="*/ 402 h 430"/>
                  <a:gd name="T12" fmla="*/ 73 w 137"/>
                  <a:gd name="T13" fmla="*/ 406 h 430"/>
                  <a:gd name="T14" fmla="*/ 82 w 137"/>
                  <a:gd name="T15" fmla="*/ 394 h 430"/>
                  <a:gd name="T16" fmla="*/ 97 w 137"/>
                  <a:gd name="T17" fmla="*/ 395 h 430"/>
                  <a:gd name="T18" fmla="*/ 97 w 137"/>
                  <a:gd name="T19" fmla="*/ 369 h 430"/>
                  <a:gd name="T20" fmla="*/ 89 w 137"/>
                  <a:gd name="T21" fmla="*/ 343 h 430"/>
                  <a:gd name="T22" fmla="*/ 89 w 137"/>
                  <a:gd name="T23" fmla="*/ 268 h 430"/>
                  <a:gd name="T24" fmla="*/ 77 w 137"/>
                  <a:gd name="T25" fmla="*/ 239 h 430"/>
                  <a:gd name="T26" fmla="*/ 120 w 137"/>
                  <a:gd name="T27" fmla="*/ 30 h 430"/>
                  <a:gd name="T28" fmla="*/ 106 w 137"/>
                  <a:gd name="T29" fmla="*/ 7 h 430"/>
                  <a:gd name="T30" fmla="*/ 85 w 137"/>
                  <a:gd name="T31" fmla="*/ 3 h 430"/>
                  <a:gd name="T32" fmla="*/ 66 w 137"/>
                  <a:gd name="T33" fmla="*/ 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430">
                    <a:moveTo>
                      <a:pt x="66" y="6"/>
                    </a:moveTo>
                    <a:cubicBezTo>
                      <a:pt x="66" y="6"/>
                      <a:pt x="28" y="176"/>
                      <a:pt x="25" y="268"/>
                    </a:cubicBezTo>
                    <a:cubicBezTo>
                      <a:pt x="25" y="268"/>
                      <a:pt x="0" y="351"/>
                      <a:pt x="12" y="390"/>
                    </a:cubicBezTo>
                    <a:cubicBezTo>
                      <a:pt x="23" y="430"/>
                      <a:pt x="38" y="402"/>
                      <a:pt x="38" y="402"/>
                    </a:cubicBezTo>
                    <a:cubicBezTo>
                      <a:pt x="38" y="402"/>
                      <a:pt x="43" y="410"/>
                      <a:pt x="50" y="410"/>
                    </a:cubicBezTo>
                    <a:cubicBezTo>
                      <a:pt x="57" y="409"/>
                      <a:pt x="59" y="402"/>
                      <a:pt x="59" y="402"/>
                    </a:cubicBezTo>
                    <a:cubicBezTo>
                      <a:pt x="59" y="402"/>
                      <a:pt x="64" y="410"/>
                      <a:pt x="73" y="406"/>
                    </a:cubicBezTo>
                    <a:cubicBezTo>
                      <a:pt x="82" y="403"/>
                      <a:pt x="82" y="394"/>
                      <a:pt x="82" y="394"/>
                    </a:cubicBezTo>
                    <a:cubicBezTo>
                      <a:pt x="82" y="394"/>
                      <a:pt x="92" y="398"/>
                      <a:pt x="97" y="395"/>
                    </a:cubicBezTo>
                    <a:cubicBezTo>
                      <a:pt x="102" y="392"/>
                      <a:pt x="101" y="378"/>
                      <a:pt x="97" y="369"/>
                    </a:cubicBezTo>
                    <a:cubicBezTo>
                      <a:pt x="93" y="361"/>
                      <a:pt x="89" y="347"/>
                      <a:pt x="89" y="343"/>
                    </a:cubicBezTo>
                    <a:cubicBezTo>
                      <a:pt x="89" y="339"/>
                      <a:pt x="99" y="286"/>
                      <a:pt x="89" y="268"/>
                    </a:cubicBezTo>
                    <a:cubicBezTo>
                      <a:pt x="80" y="250"/>
                      <a:pt x="76" y="246"/>
                      <a:pt x="77" y="239"/>
                    </a:cubicBezTo>
                    <a:cubicBezTo>
                      <a:pt x="77" y="232"/>
                      <a:pt x="104" y="59"/>
                      <a:pt x="120" y="30"/>
                    </a:cubicBezTo>
                    <a:cubicBezTo>
                      <a:pt x="137" y="0"/>
                      <a:pt x="106" y="7"/>
                      <a:pt x="106" y="7"/>
                    </a:cubicBezTo>
                    <a:cubicBezTo>
                      <a:pt x="85" y="3"/>
                      <a:pt x="85" y="3"/>
                      <a:pt x="85" y="3"/>
                    </a:cubicBez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3" name="íṧļíḓé">
                <a:extLst>
                  <a:ext uri="{FF2B5EF4-FFF2-40B4-BE49-F238E27FC236}">
                    <a16:creationId xmlns="" xmlns:a16="http://schemas.microsoft.com/office/drawing/2014/main" id="{001A0284-8A08-4104-8A2F-11101855BAFC}"/>
                  </a:ext>
                </a:extLst>
              </p:cNvPr>
              <p:cNvSpPr/>
              <p:nvPr/>
            </p:nvSpPr>
            <p:spPr bwMode="auto">
              <a:xfrm>
                <a:off x="7192241" y="4314891"/>
                <a:ext cx="377323" cy="1065841"/>
              </a:xfrm>
              <a:custGeom>
                <a:avLst/>
                <a:gdLst>
                  <a:gd name="T0" fmla="*/ 88 w 140"/>
                  <a:gd name="T1" fmla="*/ 300 h 396"/>
                  <a:gd name="T2" fmla="*/ 132 w 140"/>
                  <a:gd name="T3" fmla="*/ 181 h 396"/>
                  <a:gd name="T4" fmla="*/ 98 w 140"/>
                  <a:gd name="T5" fmla="*/ 14 h 396"/>
                  <a:gd name="T6" fmla="*/ 51 w 140"/>
                  <a:gd name="T7" fmla="*/ 0 h 396"/>
                  <a:gd name="T8" fmla="*/ 46 w 140"/>
                  <a:gd name="T9" fmla="*/ 25 h 396"/>
                  <a:gd name="T10" fmla="*/ 79 w 140"/>
                  <a:gd name="T11" fmla="*/ 164 h 396"/>
                  <a:gd name="T12" fmla="*/ 49 w 140"/>
                  <a:gd name="T13" fmla="*/ 271 h 396"/>
                  <a:gd name="T14" fmla="*/ 38 w 140"/>
                  <a:gd name="T15" fmla="*/ 271 h 396"/>
                  <a:gd name="T16" fmla="*/ 10 w 140"/>
                  <a:gd name="T17" fmla="*/ 312 h 396"/>
                  <a:gd name="T18" fmla="*/ 20 w 140"/>
                  <a:gd name="T19" fmla="*/ 340 h 396"/>
                  <a:gd name="T20" fmla="*/ 28 w 140"/>
                  <a:gd name="T21" fmla="*/ 366 h 396"/>
                  <a:gd name="T22" fmla="*/ 43 w 140"/>
                  <a:gd name="T23" fmla="*/ 386 h 396"/>
                  <a:gd name="T24" fmla="*/ 56 w 140"/>
                  <a:gd name="T25" fmla="*/ 395 h 396"/>
                  <a:gd name="T26" fmla="*/ 76 w 140"/>
                  <a:gd name="T27" fmla="*/ 34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96">
                    <a:moveTo>
                      <a:pt x="88" y="300"/>
                    </a:moveTo>
                    <a:cubicBezTo>
                      <a:pt x="88" y="300"/>
                      <a:pt x="124" y="254"/>
                      <a:pt x="132" y="181"/>
                    </a:cubicBezTo>
                    <a:cubicBezTo>
                      <a:pt x="140" y="109"/>
                      <a:pt x="96" y="15"/>
                      <a:pt x="98" y="14"/>
                    </a:cubicBezTo>
                    <a:cubicBezTo>
                      <a:pt x="99" y="13"/>
                      <a:pt x="51" y="0"/>
                      <a:pt x="51" y="0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5"/>
                      <a:pt x="72" y="103"/>
                      <a:pt x="79" y="164"/>
                    </a:cubicBezTo>
                    <a:cubicBezTo>
                      <a:pt x="85" y="225"/>
                      <a:pt x="49" y="271"/>
                      <a:pt x="49" y="271"/>
                    </a:cubicBezTo>
                    <a:cubicBezTo>
                      <a:pt x="38" y="271"/>
                      <a:pt x="38" y="271"/>
                      <a:pt x="38" y="271"/>
                    </a:cubicBezTo>
                    <a:cubicBezTo>
                      <a:pt x="38" y="271"/>
                      <a:pt x="19" y="282"/>
                      <a:pt x="10" y="312"/>
                    </a:cubicBezTo>
                    <a:cubicBezTo>
                      <a:pt x="0" y="342"/>
                      <a:pt x="11" y="345"/>
                      <a:pt x="20" y="340"/>
                    </a:cubicBezTo>
                    <a:cubicBezTo>
                      <a:pt x="20" y="340"/>
                      <a:pt x="14" y="371"/>
                      <a:pt x="28" y="366"/>
                    </a:cubicBezTo>
                    <a:cubicBezTo>
                      <a:pt x="28" y="366"/>
                      <a:pt x="30" y="386"/>
                      <a:pt x="43" y="386"/>
                    </a:cubicBezTo>
                    <a:cubicBezTo>
                      <a:pt x="43" y="386"/>
                      <a:pt x="47" y="396"/>
                      <a:pt x="56" y="395"/>
                    </a:cubicBezTo>
                    <a:cubicBezTo>
                      <a:pt x="65" y="395"/>
                      <a:pt x="77" y="379"/>
                      <a:pt x="76" y="346"/>
                    </a:cubicBezTo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4" name="ïŝļîḍe">
                <a:extLst>
                  <a:ext uri="{FF2B5EF4-FFF2-40B4-BE49-F238E27FC236}">
                    <a16:creationId xmlns="" xmlns:a16="http://schemas.microsoft.com/office/drawing/2014/main" id="{47BAF81A-7A3D-4160-B147-F1F34352BB14}"/>
                  </a:ext>
                </a:extLst>
              </p:cNvPr>
              <p:cNvSpPr/>
              <p:nvPr/>
            </p:nvSpPr>
            <p:spPr bwMode="auto">
              <a:xfrm>
                <a:off x="6305336" y="3739181"/>
                <a:ext cx="1226625" cy="1509293"/>
              </a:xfrm>
              <a:custGeom>
                <a:avLst/>
                <a:gdLst>
                  <a:gd name="T0" fmla="*/ 337 w 455"/>
                  <a:gd name="T1" fmla="*/ 199 h 561"/>
                  <a:gd name="T2" fmla="*/ 370 w 455"/>
                  <a:gd name="T3" fmla="*/ 480 h 561"/>
                  <a:gd name="T4" fmla="*/ 48 w 455"/>
                  <a:gd name="T5" fmla="*/ 460 h 561"/>
                  <a:gd name="T6" fmla="*/ 67 w 455"/>
                  <a:gd name="T7" fmla="*/ 241 h 561"/>
                  <a:gd name="T8" fmla="*/ 0 w 455"/>
                  <a:gd name="T9" fmla="*/ 206 h 561"/>
                  <a:gd name="T10" fmla="*/ 51 w 455"/>
                  <a:gd name="T11" fmla="*/ 49 h 561"/>
                  <a:gd name="T12" fmla="*/ 179 w 455"/>
                  <a:gd name="T13" fmla="*/ 0 h 561"/>
                  <a:gd name="T14" fmla="*/ 259 w 455"/>
                  <a:gd name="T15" fmla="*/ 0 h 561"/>
                  <a:gd name="T16" fmla="*/ 370 w 455"/>
                  <a:gd name="T17" fmla="*/ 44 h 561"/>
                  <a:gd name="T18" fmla="*/ 455 w 455"/>
                  <a:gd name="T19" fmla="*/ 191 h 561"/>
                  <a:gd name="T20" fmla="*/ 354 w 455"/>
                  <a:gd name="T21" fmla="*/ 236 h 561"/>
                  <a:gd name="T22" fmla="*/ 337 w 455"/>
                  <a:gd name="T23" fmla="*/ 19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561">
                    <a:moveTo>
                      <a:pt x="337" y="199"/>
                    </a:moveTo>
                    <a:cubicBezTo>
                      <a:pt x="370" y="480"/>
                      <a:pt x="370" y="480"/>
                      <a:pt x="370" y="480"/>
                    </a:cubicBezTo>
                    <a:cubicBezTo>
                      <a:pt x="370" y="480"/>
                      <a:pt x="212" y="561"/>
                      <a:pt x="48" y="460"/>
                    </a:cubicBezTo>
                    <a:cubicBezTo>
                      <a:pt x="48" y="460"/>
                      <a:pt x="66" y="294"/>
                      <a:pt x="67" y="241"/>
                    </a:cubicBezTo>
                    <a:cubicBezTo>
                      <a:pt x="67" y="241"/>
                      <a:pt x="23" y="239"/>
                      <a:pt x="0" y="206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370" y="44"/>
                      <a:pt x="370" y="44"/>
                      <a:pt x="370" y="44"/>
                    </a:cubicBezTo>
                    <a:cubicBezTo>
                      <a:pt x="370" y="44"/>
                      <a:pt x="446" y="176"/>
                      <a:pt x="455" y="191"/>
                    </a:cubicBezTo>
                    <a:cubicBezTo>
                      <a:pt x="455" y="191"/>
                      <a:pt x="443" y="252"/>
                      <a:pt x="354" y="236"/>
                    </a:cubicBezTo>
                    <a:lnTo>
                      <a:pt x="337" y="19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5" name="îśḻïḓê">
                <a:extLst>
                  <a:ext uri="{FF2B5EF4-FFF2-40B4-BE49-F238E27FC236}">
                    <a16:creationId xmlns="" xmlns:a16="http://schemas.microsoft.com/office/drawing/2014/main" id="{62EFC9A5-E75C-48E8-9CF1-C3935FA56B7C}"/>
                  </a:ext>
                </a:extLst>
              </p:cNvPr>
              <p:cNvSpPr/>
              <p:nvPr/>
            </p:nvSpPr>
            <p:spPr bwMode="auto">
              <a:xfrm>
                <a:off x="6787688" y="3645823"/>
                <a:ext cx="215243" cy="158191"/>
              </a:xfrm>
              <a:custGeom>
                <a:avLst/>
                <a:gdLst>
                  <a:gd name="T0" fmla="*/ 0 w 80"/>
                  <a:gd name="T1" fmla="*/ 0 h 59"/>
                  <a:gd name="T2" fmla="*/ 0 w 80"/>
                  <a:gd name="T3" fmla="*/ 35 h 59"/>
                  <a:gd name="T4" fmla="*/ 80 w 80"/>
                  <a:gd name="T5" fmla="*/ 35 h 59"/>
                  <a:gd name="T6" fmla="*/ 80 w 80"/>
                  <a:gd name="T7" fmla="*/ 0 h 59"/>
                  <a:gd name="T8" fmla="*/ 15 w 80"/>
                  <a:gd name="T9" fmla="*/ 0 h 59"/>
                  <a:gd name="T10" fmla="*/ 0 w 80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59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8" y="59"/>
                      <a:pt x="80" y="3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6" name="í$ḻïďé">
                <a:extLst>
                  <a:ext uri="{FF2B5EF4-FFF2-40B4-BE49-F238E27FC236}">
                    <a16:creationId xmlns="" xmlns:a16="http://schemas.microsoft.com/office/drawing/2014/main" id="{D01AD797-4D9D-48D5-81DF-9A315898D4C4}"/>
                  </a:ext>
                </a:extLst>
              </p:cNvPr>
              <p:cNvSpPr/>
              <p:nvPr/>
            </p:nvSpPr>
            <p:spPr bwMode="auto">
              <a:xfrm>
                <a:off x="7480096" y="2810784"/>
                <a:ext cx="199683" cy="379917"/>
              </a:xfrm>
              <a:custGeom>
                <a:avLst/>
                <a:gdLst>
                  <a:gd name="T0" fmla="*/ 19 w 74"/>
                  <a:gd name="T1" fmla="*/ 71 h 141"/>
                  <a:gd name="T2" fmla="*/ 44 w 74"/>
                  <a:gd name="T3" fmla="*/ 4 h 141"/>
                  <a:gd name="T4" fmla="*/ 0 w 74"/>
                  <a:gd name="T5" fmla="*/ 141 h 141"/>
                  <a:gd name="T6" fmla="*/ 19 w 74"/>
                  <a:gd name="T7" fmla="*/ 7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41">
                    <a:moveTo>
                      <a:pt x="19" y="71"/>
                    </a:moveTo>
                    <a:cubicBezTo>
                      <a:pt x="19" y="71"/>
                      <a:pt x="14" y="7"/>
                      <a:pt x="44" y="4"/>
                    </a:cubicBezTo>
                    <a:cubicBezTo>
                      <a:pt x="74" y="0"/>
                      <a:pt x="66" y="131"/>
                      <a:pt x="0" y="141"/>
                    </a:cubicBezTo>
                    <a:lnTo>
                      <a:pt x="19" y="71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7" name="ï$1îḍê">
                <a:extLst>
                  <a:ext uri="{FF2B5EF4-FFF2-40B4-BE49-F238E27FC236}">
                    <a16:creationId xmlns="" xmlns:a16="http://schemas.microsoft.com/office/drawing/2014/main" id="{27F29357-F5D6-4DED-8022-1FF1CFFE0C14}"/>
                  </a:ext>
                </a:extLst>
              </p:cNvPr>
              <p:cNvSpPr/>
              <p:nvPr/>
            </p:nvSpPr>
            <p:spPr bwMode="auto">
              <a:xfrm>
                <a:off x="6192528" y="2854870"/>
                <a:ext cx="94655" cy="298228"/>
              </a:xfrm>
              <a:custGeom>
                <a:avLst/>
                <a:gdLst>
                  <a:gd name="T0" fmla="*/ 16 w 35"/>
                  <a:gd name="T1" fmla="*/ 0 h 111"/>
                  <a:gd name="T2" fmla="*/ 2 w 35"/>
                  <a:gd name="T3" fmla="*/ 45 h 111"/>
                  <a:gd name="T4" fmla="*/ 35 w 35"/>
                  <a:gd name="T5" fmla="*/ 111 h 111"/>
                  <a:gd name="T6" fmla="*/ 35 w 35"/>
                  <a:gd name="T7" fmla="*/ 77 h 111"/>
                  <a:gd name="T8" fmla="*/ 31 w 35"/>
                  <a:gd name="T9" fmla="*/ 31 h 111"/>
                  <a:gd name="T10" fmla="*/ 16 w 35"/>
                  <a:gd name="T11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11">
                    <a:moveTo>
                      <a:pt x="16" y="0"/>
                    </a:moveTo>
                    <a:cubicBezTo>
                      <a:pt x="16" y="0"/>
                      <a:pt x="0" y="4"/>
                      <a:pt x="2" y="45"/>
                    </a:cubicBezTo>
                    <a:cubicBezTo>
                      <a:pt x="5" y="86"/>
                      <a:pt x="35" y="111"/>
                      <a:pt x="35" y="111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77"/>
                      <a:pt x="32" y="34"/>
                      <a:pt x="31" y="31"/>
                    </a:cubicBezTo>
                    <a:cubicBezTo>
                      <a:pt x="30" y="28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8" name="íŝ1ïḍè">
                <a:extLst>
                  <a:ext uri="{FF2B5EF4-FFF2-40B4-BE49-F238E27FC236}">
                    <a16:creationId xmlns="" xmlns:a16="http://schemas.microsoft.com/office/drawing/2014/main" id="{2C53F1E1-4E63-45F2-BAB7-50F88F1BD162}"/>
                  </a:ext>
                </a:extLst>
              </p:cNvPr>
              <p:cNvSpPr/>
              <p:nvPr/>
            </p:nvSpPr>
            <p:spPr bwMode="auto">
              <a:xfrm>
                <a:off x="6232724" y="2324543"/>
                <a:ext cx="1317390" cy="1349806"/>
              </a:xfrm>
              <a:custGeom>
                <a:avLst/>
                <a:gdLst>
                  <a:gd name="T0" fmla="*/ 0 w 489"/>
                  <a:gd name="T1" fmla="*/ 185 h 502"/>
                  <a:gd name="T2" fmla="*/ 251 w 489"/>
                  <a:gd name="T3" fmla="*/ 502 h 502"/>
                  <a:gd name="T4" fmla="*/ 489 w 489"/>
                  <a:gd name="T5" fmla="*/ 206 h 502"/>
                  <a:gd name="T6" fmla="*/ 457 w 489"/>
                  <a:gd name="T7" fmla="*/ 44 h 502"/>
                  <a:gd name="T8" fmla="*/ 388 w 489"/>
                  <a:gd name="T9" fmla="*/ 2 h 502"/>
                  <a:gd name="T10" fmla="*/ 196 w 489"/>
                  <a:gd name="T11" fmla="*/ 2 h 502"/>
                  <a:gd name="T12" fmla="*/ 82 w 489"/>
                  <a:gd name="T13" fmla="*/ 19 h 502"/>
                  <a:gd name="T14" fmla="*/ 41 w 489"/>
                  <a:gd name="T15" fmla="*/ 31 h 502"/>
                  <a:gd name="T16" fmla="*/ 0 w 489"/>
                  <a:gd name="T17" fmla="*/ 185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9" h="502">
                    <a:moveTo>
                      <a:pt x="0" y="185"/>
                    </a:moveTo>
                    <a:cubicBezTo>
                      <a:pt x="0" y="185"/>
                      <a:pt x="0" y="502"/>
                      <a:pt x="251" y="502"/>
                    </a:cubicBezTo>
                    <a:cubicBezTo>
                      <a:pt x="465" y="502"/>
                      <a:pt x="489" y="206"/>
                      <a:pt x="489" y="206"/>
                    </a:cubicBezTo>
                    <a:cubicBezTo>
                      <a:pt x="489" y="206"/>
                      <a:pt x="457" y="51"/>
                      <a:pt x="457" y="44"/>
                    </a:cubicBezTo>
                    <a:cubicBezTo>
                      <a:pt x="457" y="37"/>
                      <a:pt x="396" y="4"/>
                      <a:pt x="388" y="2"/>
                    </a:cubicBezTo>
                    <a:cubicBezTo>
                      <a:pt x="381" y="0"/>
                      <a:pt x="205" y="3"/>
                      <a:pt x="196" y="2"/>
                    </a:cubicBezTo>
                    <a:cubicBezTo>
                      <a:pt x="188" y="1"/>
                      <a:pt x="96" y="19"/>
                      <a:pt x="82" y="19"/>
                    </a:cubicBezTo>
                    <a:cubicBezTo>
                      <a:pt x="68" y="19"/>
                      <a:pt x="44" y="26"/>
                      <a:pt x="41" y="31"/>
                    </a:cubicBezTo>
                    <a:cubicBezTo>
                      <a:pt x="39" y="36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9" name="iṡḻîḓê">
                <a:extLst>
                  <a:ext uri="{FF2B5EF4-FFF2-40B4-BE49-F238E27FC236}">
                    <a16:creationId xmlns="" xmlns:a16="http://schemas.microsoft.com/office/drawing/2014/main" id="{E37FABC7-BA57-40F7-B92B-16C6AE79E94D}"/>
                  </a:ext>
                </a:extLst>
              </p:cNvPr>
              <p:cNvSpPr/>
              <p:nvPr/>
            </p:nvSpPr>
            <p:spPr bwMode="auto">
              <a:xfrm>
                <a:off x="5922826" y="1796809"/>
                <a:ext cx="1742689" cy="1213659"/>
              </a:xfrm>
              <a:custGeom>
                <a:avLst/>
                <a:gdLst>
                  <a:gd name="T0" fmla="*/ 597 w 647"/>
                  <a:gd name="T1" fmla="*/ 448 h 451"/>
                  <a:gd name="T2" fmla="*/ 574 w 647"/>
                  <a:gd name="T3" fmla="*/ 448 h 451"/>
                  <a:gd name="T4" fmla="*/ 549 w 647"/>
                  <a:gd name="T5" fmla="*/ 359 h 451"/>
                  <a:gd name="T6" fmla="*/ 554 w 647"/>
                  <a:gd name="T7" fmla="*/ 345 h 451"/>
                  <a:gd name="T8" fmla="*/ 510 w 647"/>
                  <a:gd name="T9" fmla="*/ 249 h 451"/>
                  <a:gd name="T10" fmla="*/ 356 w 647"/>
                  <a:gd name="T11" fmla="*/ 277 h 451"/>
                  <a:gd name="T12" fmla="*/ 186 w 647"/>
                  <a:gd name="T13" fmla="*/ 252 h 451"/>
                  <a:gd name="T14" fmla="*/ 143 w 647"/>
                  <a:gd name="T15" fmla="*/ 325 h 451"/>
                  <a:gd name="T16" fmla="*/ 143 w 647"/>
                  <a:gd name="T17" fmla="*/ 360 h 451"/>
                  <a:gd name="T18" fmla="*/ 118 w 647"/>
                  <a:gd name="T19" fmla="*/ 413 h 451"/>
                  <a:gd name="T20" fmla="*/ 115 w 647"/>
                  <a:gd name="T21" fmla="*/ 271 h 451"/>
                  <a:gd name="T22" fmla="*/ 97 w 647"/>
                  <a:gd name="T23" fmla="*/ 256 h 451"/>
                  <a:gd name="T24" fmla="*/ 115 w 647"/>
                  <a:gd name="T25" fmla="*/ 253 h 451"/>
                  <a:gd name="T26" fmla="*/ 47 w 647"/>
                  <a:gd name="T27" fmla="*/ 197 h 451"/>
                  <a:gd name="T28" fmla="*/ 102 w 647"/>
                  <a:gd name="T29" fmla="*/ 188 h 451"/>
                  <a:gd name="T30" fmla="*/ 36 w 647"/>
                  <a:gd name="T31" fmla="*/ 138 h 451"/>
                  <a:gd name="T32" fmla="*/ 0 w 647"/>
                  <a:gd name="T33" fmla="*/ 98 h 451"/>
                  <a:gd name="T34" fmla="*/ 185 w 647"/>
                  <a:gd name="T35" fmla="*/ 80 h 451"/>
                  <a:gd name="T36" fmla="*/ 135 w 647"/>
                  <a:gd name="T37" fmla="*/ 19 h 451"/>
                  <a:gd name="T38" fmla="*/ 338 w 647"/>
                  <a:gd name="T39" fmla="*/ 63 h 451"/>
                  <a:gd name="T40" fmla="*/ 288 w 647"/>
                  <a:gd name="T41" fmla="*/ 0 h 451"/>
                  <a:gd name="T42" fmla="*/ 521 w 647"/>
                  <a:gd name="T43" fmla="*/ 129 h 451"/>
                  <a:gd name="T44" fmla="*/ 498 w 647"/>
                  <a:gd name="T45" fmla="*/ 55 h 451"/>
                  <a:gd name="T46" fmla="*/ 597 w 647"/>
                  <a:gd name="T47" fmla="*/ 213 h 451"/>
                  <a:gd name="T48" fmla="*/ 597 w 647"/>
                  <a:gd name="T49" fmla="*/ 448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47" h="451">
                    <a:moveTo>
                      <a:pt x="597" y="448"/>
                    </a:moveTo>
                    <a:cubicBezTo>
                      <a:pt x="597" y="448"/>
                      <a:pt x="585" y="451"/>
                      <a:pt x="574" y="448"/>
                    </a:cubicBezTo>
                    <a:cubicBezTo>
                      <a:pt x="549" y="359"/>
                      <a:pt x="549" y="359"/>
                      <a:pt x="549" y="359"/>
                    </a:cubicBezTo>
                    <a:cubicBezTo>
                      <a:pt x="554" y="345"/>
                      <a:pt x="554" y="345"/>
                      <a:pt x="554" y="345"/>
                    </a:cubicBezTo>
                    <a:cubicBezTo>
                      <a:pt x="554" y="345"/>
                      <a:pt x="540" y="271"/>
                      <a:pt x="510" y="249"/>
                    </a:cubicBezTo>
                    <a:cubicBezTo>
                      <a:pt x="510" y="249"/>
                      <a:pt x="444" y="280"/>
                      <a:pt x="356" y="277"/>
                    </a:cubicBezTo>
                    <a:cubicBezTo>
                      <a:pt x="268" y="275"/>
                      <a:pt x="186" y="252"/>
                      <a:pt x="186" y="252"/>
                    </a:cubicBezTo>
                    <a:cubicBezTo>
                      <a:pt x="186" y="252"/>
                      <a:pt x="164" y="261"/>
                      <a:pt x="143" y="325"/>
                    </a:cubicBezTo>
                    <a:cubicBezTo>
                      <a:pt x="143" y="360"/>
                      <a:pt x="143" y="360"/>
                      <a:pt x="143" y="360"/>
                    </a:cubicBezTo>
                    <a:cubicBezTo>
                      <a:pt x="143" y="360"/>
                      <a:pt x="121" y="397"/>
                      <a:pt x="118" y="413"/>
                    </a:cubicBezTo>
                    <a:cubicBezTo>
                      <a:pt x="118" y="413"/>
                      <a:pt x="98" y="369"/>
                      <a:pt x="115" y="271"/>
                    </a:cubicBezTo>
                    <a:cubicBezTo>
                      <a:pt x="97" y="256"/>
                      <a:pt x="97" y="256"/>
                      <a:pt x="97" y="256"/>
                    </a:cubicBezTo>
                    <a:cubicBezTo>
                      <a:pt x="115" y="253"/>
                      <a:pt x="115" y="253"/>
                      <a:pt x="115" y="253"/>
                    </a:cubicBezTo>
                    <a:cubicBezTo>
                      <a:pt x="47" y="197"/>
                      <a:pt x="47" y="197"/>
                      <a:pt x="47" y="197"/>
                    </a:cubicBezTo>
                    <a:cubicBezTo>
                      <a:pt x="102" y="188"/>
                      <a:pt x="102" y="188"/>
                      <a:pt x="102" y="188"/>
                    </a:cubicBezTo>
                    <a:cubicBezTo>
                      <a:pt x="102" y="188"/>
                      <a:pt x="50" y="158"/>
                      <a:pt x="36" y="138"/>
                    </a:cubicBezTo>
                    <a:cubicBezTo>
                      <a:pt x="21" y="118"/>
                      <a:pt x="0" y="98"/>
                      <a:pt x="0" y="98"/>
                    </a:cubicBezTo>
                    <a:cubicBezTo>
                      <a:pt x="0" y="98"/>
                      <a:pt x="172" y="84"/>
                      <a:pt x="185" y="80"/>
                    </a:cubicBezTo>
                    <a:cubicBezTo>
                      <a:pt x="185" y="80"/>
                      <a:pt x="152" y="47"/>
                      <a:pt x="135" y="19"/>
                    </a:cubicBezTo>
                    <a:cubicBezTo>
                      <a:pt x="135" y="19"/>
                      <a:pt x="310" y="54"/>
                      <a:pt x="338" y="63"/>
                    </a:cubicBezTo>
                    <a:cubicBezTo>
                      <a:pt x="338" y="63"/>
                      <a:pt x="302" y="9"/>
                      <a:pt x="288" y="0"/>
                    </a:cubicBezTo>
                    <a:cubicBezTo>
                      <a:pt x="288" y="0"/>
                      <a:pt x="431" y="55"/>
                      <a:pt x="521" y="129"/>
                    </a:cubicBezTo>
                    <a:cubicBezTo>
                      <a:pt x="521" y="129"/>
                      <a:pt x="504" y="72"/>
                      <a:pt x="498" y="55"/>
                    </a:cubicBezTo>
                    <a:cubicBezTo>
                      <a:pt x="498" y="55"/>
                      <a:pt x="582" y="171"/>
                      <a:pt x="597" y="213"/>
                    </a:cubicBezTo>
                    <a:cubicBezTo>
                      <a:pt x="597" y="213"/>
                      <a:pt x="647" y="349"/>
                      <a:pt x="597" y="448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0" name="îŝḷîḋê">
                <a:extLst>
                  <a:ext uri="{FF2B5EF4-FFF2-40B4-BE49-F238E27FC236}">
                    <a16:creationId xmlns="" xmlns:a16="http://schemas.microsoft.com/office/drawing/2014/main" id="{7E142394-AF14-452D-9095-A0966EB95503}"/>
                  </a:ext>
                </a:extLst>
              </p:cNvPr>
              <p:cNvSpPr/>
              <p:nvPr/>
            </p:nvSpPr>
            <p:spPr bwMode="auto">
              <a:xfrm>
                <a:off x="6534842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1" name="iṣļiḑê">
                <a:extLst>
                  <a:ext uri="{FF2B5EF4-FFF2-40B4-BE49-F238E27FC236}">
                    <a16:creationId xmlns="" xmlns:a16="http://schemas.microsoft.com/office/drawing/2014/main" id="{B4FC2904-7FB9-4446-AB20-D370277700AC}"/>
                  </a:ext>
                </a:extLst>
              </p:cNvPr>
              <p:cNvSpPr/>
              <p:nvPr/>
            </p:nvSpPr>
            <p:spPr bwMode="auto">
              <a:xfrm>
                <a:off x="7075543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2" name="ïṩḻïḑé">
                <a:extLst>
                  <a:ext uri="{FF2B5EF4-FFF2-40B4-BE49-F238E27FC236}">
                    <a16:creationId xmlns="" xmlns:a16="http://schemas.microsoft.com/office/drawing/2014/main" id="{D2761EC2-FA7A-498F-BDC5-F2303DA7D015}"/>
                  </a:ext>
                </a:extLst>
              </p:cNvPr>
              <p:cNvSpPr/>
              <p:nvPr/>
            </p:nvSpPr>
            <p:spPr bwMode="auto">
              <a:xfrm>
                <a:off x="6497239" y="2712239"/>
                <a:ext cx="120588" cy="82985"/>
              </a:xfrm>
              <a:custGeom>
                <a:avLst/>
                <a:gdLst>
                  <a:gd name="T0" fmla="*/ 45 w 45"/>
                  <a:gd name="T1" fmla="*/ 22 h 31"/>
                  <a:gd name="T2" fmla="*/ 23 w 45"/>
                  <a:gd name="T3" fmla="*/ 15 h 31"/>
                  <a:gd name="T4" fmla="*/ 0 w 45"/>
                  <a:gd name="T5" fmla="*/ 31 h 31"/>
                  <a:gd name="T6" fmla="*/ 25 w 45"/>
                  <a:gd name="T7" fmla="*/ 1 h 31"/>
                  <a:gd name="T8" fmla="*/ 45 w 45"/>
                  <a:gd name="T9" fmla="*/ 5 h 31"/>
                  <a:gd name="T10" fmla="*/ 45 w 45"/>
                  <a:gd name="T1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1">
                    <a:moveTo>
                      <a:pt x="45" y="22"/>
                    </a:moveTo>
                    <a:cubicBezTo>
                      <a:pt x="45" y="22"/>
                      <a:pt x="35" y="12"/>
                      <a:pt x="23" y="15"/>
                    </a:cubicBezTo>
                    <a:cubicBezTo>
                      <a:pt x="10" y="17"/>
                      <a:pt x="0" y="31"/>
                      <a:pt x="0" y="31"/>
                    </a:cubicBezTo>
                    <a:cubicBezTo>
                      <a:pt x="0" y="31"/>
                      <a:pt x="2" y="4"/>
                      <a:pt x="25" y="1"/>
                    </a:cubicBezTo>
                    <a:cubicBezTo>
                      <a:pt x="25" y="1"/>
                      <a:pt x="34" y="0"/>
                      <a:pt x="45" y="5"/>
                    </a:cubicBezTo>
                    <a:lnTo>
                      <a:pt x="45" y="22"/>
                    </a:ln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3" name="íṡlîḍé">
                <a:extLst>
                  <a:ext uri="{FF2B5EF4-FFF2-40B4-BE49-F238E27FC236}">
                    <a16:creationId xmlns="" xmlns:a16="http://schemas.microsoft.com/office/drawing/2014/main" id="{B6DD3530-9256-42FD-94F8-06539A4472AF}"/>
                  </a:ext>
                </a:extLst>
              </p:cNvPr>
              <p:cNvSpPr/>
              <p:nvPr/>
            </p:nvSpPr>
            <p:spPr bwMode="auto">
              <a:xfrm>
                <a:off x="7062576" y="2665560"/>
                <a:ext cx="150411" cy="119291"/>
              </a:xfrm>
              <a:custGeom>
                <a:avLst/>
                <a:gdLst>
                  <a:gd name="T0" fmla="*/ 0 w 56"/>
                  <a:gd name="T1" fmla="*/ 14 h 44"/>
                  <a:gd name="T2" fmla="*/ 0 w 56"/>
                  <a:gd name="T3" fmla="*/ 35 h 44"/>
                  <a:gd name="T4" fmla="*/ 56 w 56"/>
                  <a:gd name="T5" fmla="*/ 44 h 44"/>
                  <a:gd name="T6" fmla="*/ 0 w 56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4">
                    <a:moveTo>
                      <a:pt x="0" y="14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0" y="13"/>
                      <a:pt x="56" y="44"/>
                    </a:cubicBezTo>
                    <a:cubicBezTo>
                      <a:pt x="56" y="44"/>
                      <a:pt x="52" y="0"/>
                      <a:pt x="0" y="1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4" name="ïŝḻîḓè">
                <a:extLst>
                  <a:ext uri="{FF2B5EF4-FFF2-40B4-BE49-F238E27FC236}">
                    <a16:creationId xmlns="" xmlns:a16="http://schemas.microsoft.com/office/drawing/2014/main" id="{70FAFC43-A0B4-477D-8C58-69C6601E421B}"/>
                  </a:ext>
                </a:extLst>
              </p:cNvPr>
              <p:cNvSpPr/>
              <p:nvPr/>
            </p:nvSpPr>
            <p:spPr bwMode="auto">
              <a:xfrm>
                <a:off x="6672286" y="3120682"/>
                <a:ext cx="115401" cy="142631"/>
              </a:xfrm>
              <a:custGeom>
                <a:avLst/>
                <a:gdLst>
                  <a:gd name="T0" fmla="*/ 32 w 43"/>
                  <a:gd name="T1" fmla="*/ 0 h 53"/>
                  <a:gd name="T2" fmla="*/ 43 w 43"/>
                  <a:gd name="T3" fmla="*/ 51 h 53"/>
                  <a:gd name="T4" fmla="*/ 5 w 43"/>
                  <a:gd name="T5" fmla="*/ 28 h 53"/>
                  <a:gd name="T6" fmla="*/ 32 w 43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53">
                    <a:moveTo>
                      <a:pt x="32" y="0"/>
                    </a:moveTo>
                    <a:cubicBezTo>
                      <a:pt x="32" y="0"/>
                      <a:pt x="10" y="28"/>
                      <a:pt x="43" y="51"/>
                    </a:cubicBezTo>
                    <a:cubicBezTo>
                      <a:pt x="43" y="51"/>
                      <a:pt x="9" y="53"/>
                      <a:pt x="5" y="28"/>
                    </a:cubicBezTo>
                    <a:cubicBezTo>
                      <a:pt x="0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5" name="ïṣľïḋe">
                <a:extLst>
                  <a:ext uri="{FF2B5EF4-FFF2-40B4-BE49-F238E27FC236}">
                    <a16:creationId xmlns="" xmlns:a16="http://schemas.microsoft.com/office/drawing/2014/main" id="{FD3FD449-A5BA-4494-8220-8AFBFED7050C}"/>
                  </a:ext>
                </a:extLst>
              </p:cNvPr>
              <p:cNvSpPr/>
              <p:nvPr/>
            </p:nvSpPr>
            <p:spPr bwMode="auto">
              <a:xfrm>
                <a:off x="6664506" y="3276279"/>
                <a:ext cx="462902" cy="162080"/>
              </a:xfrm>
              <a:custGeom>
                <a:avLst/>
                <a:gdLst>
                  <a:gd name="T0" fmla="*/ 0 w 172"/>
                  <a:gd name="T1" fmla="*/ 21 h 60"/>
                  <a:gd name="T2" fmla="*/ 4 w 172"/>
                  <a:gd name="T3" fmla="*/ 38 h 60"/>
                  <a:gd name="T4" fmla="*/ 165 w 172"/>
                  <a:gd name="T5" fmla="*/ 31 h 60"/>
                  <a:gd name="T6" fmla="*/ 172 w 172"/>
                  <a:gd name="T7" fmla="*/ 0 h 60"/>
                  <a:gd name="T8" fmla="*/ 0 w 172"/>
                  <a:gd name="T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60">
                    <a:moveTo>
                      <a:pt x="0" y="21"/>
                    </a:moveTo>
                    <a:cubicBezTo>
                      <a:pt x="0" y="21"/>
                      <a:pt x="0" y="28"/>
                      <a:pt x="4" y="38"/>
                    </a:cubicBezTo>
                    <a:cubicBezTo>
                      <a:pt x="28" y="45"/>
                      <a:pt x="101" y="60"/>
                      <a:pt x="165" y="31"/>
                    </a:cubicBezTo>
                    <a:cubicBezTo>
                      <a:pt x="171" y="14"/>
                      <a:pt x="172" y="0"/>
                      <a:pt x="172" y="0"/>
                    </a:cubicBezTo>
                    <a:cubicBezTo>
                      <a:pt x="105" y="48"/>
                      <a:pt x="0" y="21"/>
                      <a:pt x="0" y="21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6" name="ïś1íḍê">
                <a:extLst>
                  <a:ext uri="{FF2B5EF4-FFF2-40B4-BE49-F238E27FC236}">
                    <a16:creationId xmlns="" xmlns:a16="http://schemas.microsoft.com/office/drawing/2014/main" id="{1E9CD5B2-529E-4892-967D-55FE89E4FF51}"/>
                  </a:ext>
                </a:extLst>
              </p:cNvPr>
              <p:cNvSpPr/>
              <p:nvPr/>
            </p:nvSpPr>
            <p:spPr bwMode="auto">
              <a:xfrm>
                <a:off x="6674880" y="3378714"/>
                <a:ext cx="134851" cy="77799"/>
              </a:xfrm>
              <a:custGeom>
                <a:avLst/>
                <a:gdLst>
                  <a:gd name="T0" fmla="*/ 0 w 50"/>
                  <a:gd name="T1" fmla="*/ 0 h 29"/>
                  <a:gd name="T2" fmla="*/ 17 w 50"/>
                  <a:gd name="T3" fmla="*/ 29 h 29"/>
                  <a:gd name="T4" fmla="*/ 50 w 50"/>
                  <a:gd name="T5" fmla="*/ 9 h 29"/>
                  <a:gd name="T6" fmla="*/ 0 w 5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29">
                    <a:moveTo>
                      <a:pt x="0" y="0"/>
                    </a:moveTo>
                    <a:cubicBezTo>
                      <a:pt x="2" y="9"/>
                      <a:pt x="7" y="19"/>
                      <a:pt x="17" y="29"/>
                    </a:cubicBezTo>
                    <a:cubicBezTo>
                      <a:pt x="25" y="20"/>
                      <a:pt x="37" y="14"/>
                      <a:pt x="50" y="9"/>
                    </a:cubicBezTo>
                    <a:cubicBezTo>
                      <a:pt x="28" y="7"/>
                      <a:pt x="10" y="3"/>
                      <a:pt x="0" y="0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7" name="í$1idê">
                <a:extLst>
                  <a:ext uri="{FF2B5EF4-FFF2-40B4-BE49-F238E27FC236}">
                    <a16:creationId xmlns="" xmlns:a16="http://schemas.microsoft.com/office/drawing/2014/main" id="{370FA1D5-8B51-43A5-AB1E-A693626C7D10}"/>
                  </a:ext>
                </a:extLst>
              </p:cNvPr>
              <p:cNvSpPr/>
              <p:nvPr/>
            </p:nvSpPr>
            <p:spPr bwMode="auto">
              <a:xfrm>
                <a:off x="6720262" y="3360561"/>
                <a:ext cx="387697" cy="155597"/>
              </a:xfrm>
              <a:custGeom>
                <a:avLst/>
                <a:gdLst>
                  <a:gd name="T0" fmla="*/ 65 w 144"/>
                  <a:gd name="T1" fmla="*/ 58 h 58"/>
                  <a:gd name="T2" fmla="*/ 144 w 144"/>
                  <a:gd name="T3" fmla="*/ 0 h 58"/>
                  <a:gd name="T4" fmla="*/ 33 w 144"/>
                  <a:gd name="T5" fmla="*/ 16 h 58"/>
                  <a:gd name="T6" fmla="*/ 0 w 144"/>
                  <a:gd name="T7" fmla="*/ 36 h 58"/>
                  <a:gd name="T8" fmla="*/ 65 w 144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58">
                    <a:moveTo>
                      <a:pt x="65" y="58"/>
                    </a:moveTo>
                    <a:cubicBezTo>
                      <a:pt x="115" y="56"/>
                      <a:pt x="136" y="25"/>
                      <a:pt x="144" y="0"/>
                    </a:cubicBezTo>
                    <a:cubicBezTo>
                      <a:pt x="106" y="17"/>
                      <a:pt x="65" y="19"/>
                      <a:pt x="33" y="16"/>
                    </a:cubicBezTo>
                    <a:cubicBezTo>
                      <a:pt x="20" y="21"/>
                      <a:pt x="8" y="27"/>
                      <a:pt x="0" y="36"/>
                    </a:cubicBezTo>
                    <a:cubicBezTo>
                      <a:pt x="12" y="48"/>
                      <a:pt x="32" y="58"/>
                      <a:pt x="65" y="5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8" name="í$ḷíḋè">
                <a:extLst>
                  <a:ext uri="{FF2B5EF4-FFF2-40B4-BE49-F238E27FC236}">
                    <a16:creationId xmlns="" xmlns:a16="http://schemas.microsoft.com/office/drawing/2014/main" id="{4CF8349D-FFA8-49B5-AA66-F5CEC2E0B196}"/>
                  </a:ext>
                </a:extLst>
              </p:cNvPr>
              <p:cNvSpPr/>
              <p:nvPr/>
            </p:nvSpPr>
            <p:spPr bwMode="auto">
              <a:xfrm>
                <a:off x="6847333" y="3556354"/>
                <a:ext cx="129664" cy="64832"/>
              </a:xfrm>
              <a:custGeom>
                <a:avLst/>
                <a:gdLst>
                  <a:gd name="T0" fmla="*/ 0 w 48"/>
                  <a:gd name="T1" fmla="*/ 1 h 24"/>
                  <a:gd name="T2" fmla="*/ 48 w 48"/>
                  <a:gd name="T3" fmla="*/ 0 h 24"/>
                  <a:gd name="T4" fmla="*/ 0 w 48"/>
                  <a:gd name="T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4">
                    <a:moveTo>
                      <a:pt x="0" y="1"/>
                    </a:moveTo>
                    <a:cubicBezTo>
                      <a:pt x="0" y="1"/>
                      <a:pt x="29" y="10"/>
                      <a:pt x="48" y="0"/>
                    </a:cubicBezTo>
                    <a:cubicBezTo>
                      <a:pt x="48" y="0"/>
                      <a:pt x="28" y="24"/>
                      <a:pt x="0" y="1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9" name="îşľiḑè">
                <a:extLst>
                  <a:ext uri="{FF2B5EF4-FFF2-40B4-BE49-F238E27FC236}">
                    <a16:creationId xmlns="" xmlns:a16="http://schemas.microsoft.com/office/drawing/2014/main" id="{10BD746A-9C2C-4AAB-B171-C161041C27BF}"/>
                  </a:ext>
                </a:extLst>
              </p:cNvPr>
              <p:cNvSpPr/>
              <p:nvPr/>
            </p:nvSpPr>
            <p:spPr bwMode="auto">
              <a:xfrm>
                <a:off x="6416848" y="5935696"/>
                <a:ext cx="247659" cy="255439"/>
              </a:xfrm>
              <a:custGeom>
                <a:avLst/>
                <a:gdLst>
                  <a:gd name="T0" fmla="*/ 87 w 92"/>
                  <a:gd name="T1" fmla="*/ 23 h 95"/>
                  <a:gd name="T2" fmla="*/ 12 w 92"/>
                  <a:gd name="T3" fmla="*/ 13 h 95"/>
                  <a:gd name="T4" fmla="*/ 3 w 92"/>
                  <a:gd name="T5" fmla="*/ 33 h 95"/>
                  <a:gd name="T6" fmla="*/ 0 w 92"/>
                  <a:gd name="T7" fmla="*/ 68 h 95"/>
                  <a:gd name="T8" fmla="*/ 67 w 92"/>
                  <a:gd name="T9" fmla="*/ 92 h 95"/>
                  <a:gd name="T10" fmla="*/ 90 w 92"/>
                  <a:gd name="T11" fmla="*/ 82 h 95"/>
                  <a:gd name="T12" fmla="*/ 91 w 92"/>
                  <a:gd name="T13" fmla="*/ 38 h 95"/>
                  <a:gd name="T14" fmla="*/ 87 w 92"/>
                  <a:gd name="T15" fmla="*/ 2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5">
                    <a:moveTo>
                      <a:pt x="87" y="23"/>
                    </a:moveTo>
                    <a:cubicBezTo>
                      <a:pt x="87" y="23"/>
                      <a:pt x="47" y="0"/>
                      <a:pt x="12" y="13"/>
                    </a:cubicBezTo>
                    <a:cubicBezTo>
                      <a:pt x="12" y="13"/>
                      <a:pt x="4" y="15"/>
                      <a:pt x="3" y="33"/>
                    </a:cubicBezTo>
                    <a:cubicBezTo>
                      <a:pt x="2" y="50"/>
                      <a:pt x="0" y="68"/>
                      <a:pt x="0" y="68"/>
                    </a:cubicBezTo>
                    <a:cubicBezTo>
                      <a:pt x="0" y="68"/>
                      <a:pt x="56" y="95"/>
                      <a:pt x="67" y="92"/>
                    </a:cubicBezTo>
                    <a:cubicBezTo>
                      <a:pt x="77" y="90"/>
                      <a:pt x="90" y="83"/>
                      <a:pt x="90" y="82"/>
                    </a:cubicBezTo>
                    <a:cubicBezTo>
                      <a:pt x="90" y="81"/>
                      <a:pt x="91" y="38"/>
                      <a:pt x="91" y="38"/>
                    </a:cubicBezTo>
                    <a:cubicBezTo>
                      <a:pt x="91" y="38"/>
                      <a:pt x="92" y="26"/>
                      <a:pt x="87" y="23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0" name="ïṣḷiḋê">
                <a:extLst>
                  <a:ext uri="{FF2B5EF4-FFF2-40B4-BE49-F238E27FC236}">
                    <a16:creationId xmlns="" xmlns:a16="http://schemas.microsoft.com/office/drawing/2014/main" id="{9380FC21-A4E8-458B-B1BB-378FB43C2C3F}"/>
                  </a:ext>
                </a:extLst>
              </p:cNvPr>
              <p:cNvSpPr/>
              <p:nvPr/>
            </p:nvSpPr>
            <p:spPr bwMode="auto">
              <a:xfrm>
                <a:off x="6307929" y="6287086"/>
                <a:ext cx="372137" cy="175047"/>
              </a:xfrm>
              <a:custGeom>
                <a:avLst/>
                <a:gdLst>
                  <a:gd name="T0" fmla="*/ 45 w 138"/>
                  <a:gd name="T1" fmla="*/ 60 h 65"/>
                  <a:gd name="T2" fmla="*/ 138 w 138"/>
                  <a:gd name="T3" fmla="*/ 17 h 65"/>
                  <a:gd name="T4" fmla="*/ 138 w 138"/>
                  <a:gd name="T5" fmla="*/ 0 h 65"/>
                  <a:gd name="T6" fmla="*/ 46 w 138"/>
                  <a:gd name="T7" fmla="*/ 30 h 65"/>
                  <a:gd name="T8" fmla="*/ 0 w 138"/>
                  <a:gd name="T9" fmla="*/ 14 h 65"/>
                  <a:gd name="T10" fmla="*/ 0 w 138"/>
                  <a:gd name="T11" fmla="*/ 40 h 65"/>
                  <a:gd name="T12" fmla="*/ 45 w 138"/>
                  <a:gd name="T13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5">
                    <a:moveTo>
                      <a:pt x="45" y="60"/>
                    </a:moveTo>
                    <a:cubicBezTo>
                      <a:pt x="106" y="65"/>
                      <a:pt x="131" y="30"/>
                      <a:pt x="138" y="17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"/>
                      <a:pt x="91" y="32"/>
                      <a:pt x="46" y="30"/>
                    </a:cubicBezTo>
                    <a:cubicBezTo>
                      <a:pt x="2" y="28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2" y="57"/>
                      <a:pt x="45" y="6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1" name="íšlîdè">
                <a:extLst>
                  <a:ext uri="{FF2B5EF4-FFF2-40B4-BE49-F238E27FC236}">
                    <a16:creationId xmlns="" xmlns:a16="http://schemas.microsoft.com/office/drawing/2014/main" id="{EAC40251-D36B-4157-88B3-21066A9971DD}"/>
                  </a:ext>
                </a:extLst>
              </p:cNvPr>
              <p:cNvSpPr/>
              <p:nvPr/>
            </p:nvSpPr>
            <p:spPr bwMode="auto">
              <a:xfrm>
                <a:off x="6307929" y="6099073"/>
                <a:ext cx="124478" cy="239879"/>
              </a:xfrm>
              <a:custGeom>
                <a:avLst/>
                <a:gdLst>
                  <a:gd name="T0" fmla="*/ 29 w 46"/>
                  <a:gd name="T1" fmla="*/ 15 h 89"/>
                  <a:gd name="T2" fmla="*/ 0 w 46"/>
                  <a:gd name="T3" fmla="*/ 84 h 89"/>
                  <a:gd name="T4" fmla="*/ 3 w 46"/>
                  <a:gd name="T5" fmla="*/ 89 h 89"/>
                  <a:gd name="T6" fmla="*/ 46 w 46"/>
                  <a:gd name="T7" fmla="*/ 0 h 89"/>
                  <a:gd name="T8" fmla="*/ 29 w 46"/>
                  <a:gd name="T9" fmla="*/ 1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9">
                    <a:moveTo>
                      <a:pt x="29" y="15"/>
                    </a:moveTo>
                    <a:cubicBezTo>
                      <a:pt x="19" y="29"/>
                      <a:pt x="5" y="56"/>
                      <a:pt x="0" y="84"/>
                    </a:cubicBezTo>
                    <a:cubicBezTo>
                      <a:pt x="0" y="84"/>
                      <a:pt x="1" y="86"/>
                      <a:pt x="3" y="89"/>
                    </a:cubicBezTo>
                    <a:cubicBezTo>
                      <a:pt x="3" y="89"/>
                      <a:pt x="20" y="25"/>
                      <a:pt x="46" y="0"/>
                    </a:cubicBezTo>
                    <a:cubicBezTo>
                      <a:pt x="40" y="3"/>
                      <a:pt x="34" y="8"/>
                      <a:pt x="29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2" name="íSḻíḋe">
                <a:extLst>
                  <a:ext uri="{FF2B5EF4-FFF2-40B4-BE49-F238E27FC236}">
                    <a16:creationId xmlns="" xmlns:a16="http://schemas.microsoft.com/office/drawing/2014/main" id="{FAD7B498-F121-4CD3-B3D2-471ABE3F218E}"/>
                  </a:ext>
                </a:extLst>
              </p:cNvPr>
              <p:cNvSpPr/>
              <p:nvPr/>
            </p:nvSpPr>
            <p:spPr bwMode="auto">
              <a:xfrm>
                <a:off x="6457043" y="6104259"/>
                <a:ext cx="223023" cy="264515"/>
              </a:xfrm>
              <a:custGeom>
                <a:avLst/>
                <a:gdLst>
                  <a:gd name="T0" fmla="*/ 75 w 83"/>
                  <a:gd name="T1" fmla="*/ 0 h 98"/>
                  <a:gd name="T2" fmla="*/ 75 w 83"/>
                  <a:gd name="T3" fmla="*/ 8 h 98"/>
                  <a:gd name="T4" fmla="*/ 54 w 83"/>
                  <a:gd name="T5" fmla="*/ 17 h 98"/>
                  <a:gd name="T6" fmla="*/ 34 w 83"/>
                  <a:gd name="T7" fmla="*/ 4 h 98"/>
                  <a:gd name="T8" fmla="*/ 0 w 83"/>
                  <a:gd name="T9" fmla="*/ 98 h 98"/>
                  <a:gd name="T10" fmla="*/ 0 w 83"/>
                  <a:gd name="T11" fmla="*/ 98 h 98"/>
                  <a:gd name="T12" fmla="*/ 83 w 83"/>
                  <a:gd name="T13" fmla="*/ 68 h 98"/>
                  <a:gd name="T14" fmla="*/ 83 w 83"/>
                  <a:gd name="T15" fmla="*/ 5 h 98"/>
                  <a:gd name="T16" fmla="*/ 75 w 83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8">
                    <a:moveTo>
                      <a:pt x="75" y="0"/>
                    </a:moveTo>
                    <a:cubicBezTo>
                      <a:pt x="75" y="8"/>
                      <a:pt x="75" y="8"/>
                      <a:pt x="75" y="8"/>
                    </a:cubicBezTo>
                    <a:cubicBezTo>
                      <a:pt x="75" y="8"/>
                      <a:pt x="66" y="19"/>
                      <a:pt x="54" y="17"/>
                    </a:cubicBezTo>
                    <a:cubicBezTo>
                      <a:pt x="48" y="15"/>
                      <a:pt x="41" y="10"/>
                      <a:pt x="34" y="4"/>
                    </a:cubicBezTo>
                    <a:cubicBezTo>
                      <a:pt x="34" y="4"/>
                      <a:pt x="5" y="34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2" y="97"/>
                      <a:pt x="83" y="70"/>
                      <a:pt x="83" y="68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0" y="1"/>
                      <a:pt x="75" y="0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3" name="îṧļïdé">
                <a:extLst>
                  <a:ext uri="{FF2B5EF4-FFF2-40B4-BE49-F238E27FC236}">
                    <a16:creationId xmlns="" xmlns:a16="http://schemas.microsoft.com/office/drawing/2014/main" id="{7BB530FA-4027-40E1-A975-6AF310444F17}"/>
                  </a:ext>
                </a:extLst>
              </p:cNvPr>
              <p:cNvSpPr/>
              <p:nvPr/>
            </p:nvSpPr>
            <p:spPr bwMode="auto">
              <a:xfrm>
                <a:off x="6317006" y="6338952"/>
                <a:ext cx="140038" cy="50569"/>
              </a:xfrm>
              <a:custGeom>
                <a:avLst/>
                <a:gdLst>
                  <a:gd name="T0" fmla="*/ 43 w 52"/>
                  <a:gd name="T1" fmla="*/ 11 h 19"/>
                  <a:gd name="T2" fmla="*/ 0 w 52"/>
                  <a:gd name="T3" fmla="*/ 0 h 19"/>
                  <a:gd name="T4" fmla="*/ 15 w 52"/>
                  <a:gd name="T5" fmla="*/ 15 h 19"/>
                  <a:gd name="T6" fmla="*/ 52 w 52"/>
                  <a:gd name="T7" fmla="*/ 11 h 19"/>
                  <a:gd name="T8" fmla="*/ 43 w 52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43" y="11"/>
                    </a:moveTo>
                    <a:cubicBezTo>
                      <a:pt x="16" y="10"/>
                      <a:pt x="5" y="4"/>
                      <a:pt x="0" y="0"/>
                    </a:cubicBezTo>
                    <a:cubicBezTo>
                      <a:pt x="0" y="0"/>
                      <a:pt x="4" y="11"/>
                      <a:pt x="15" y="15"/>
                    </a:cubicBezTo>
                    <a:cubicBezTo>
                      <a:pt x="25" y="19"/>
                      <a:pt x="52" y="11"/>
                      <a:pt x="52" y="11"/>
                    </a:cubicBezTo>
                    <a:cubicBezTo>
                      <a:pt x="49" y="11"/>
                      <a:pt x="46" y="11"/>
                      <a:pt x="43" y="11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4" name="îṥľiḋe">
                <a:extLst>
                  <a:ext uri="{FF2B5EF4-FFF2-40B4-BE49-F238E27FC236}">
                    <a16:creationId xmlns="" xmlns:a16="http://schemas.microsoft.com/office/drawing/2014/main" id="{8B620674-6776-425F-9854-C599960A8320}"/>
                  </a:ext>
                </a:extLst>
              </p:cNvPr>
              <p:cNvSpPr/>
              <p:nvPr/>
            </p:nvSpPr>
            <p:spPr bwMode="auto">
              <a:xfrm>
                <a:off x="6317006" y="6080920"/>
                <a:ext cx="230803" cy="287855"/>
              </a:xfrm>
              <a:custGeom>
                <a:avLst/>
                <a:gdLst>
                  <a:gd name="T0" fmla="*/ 86 w 86"/>
                  <a:gd name="T1" fmla="*/ 13 h 107"/>
                  <a:gd name="T2" fmla="*/ 86 w 86"/>
                  <a:gd name="T3" fmla="*/ 13 h 107"/>
                  <a:gd name="T4" fmla="*/ 67 w 86"/>
                  <a:gd name="T5" fmla="*/ 2 h 107"/>
                  <a:gd name="T6" fmla="*/ 43 w 86"/>
                  <a:gd name="T7" fmla="*/ 7 h 107"/>
                  <a:gd name="T8" fmla="*/ 0 w 86"/>
                  <a:gd name="T9" fmla="*/ 96 h 107"/>
                  <a:gd name="T10" fmla="*/ 43 w 86"/>
                  <a:gd name="T11" fmla="*/ 107 h 107"/>
                  <a:gd name="T12" fmla="*/ 52 w 86"/>
                  <a:gd name="T13" fmla="*/ 107 h 107"/>
                  <a:gd name="T14" fmla="*/ 52 w 86"/>
                  <a:gd name="T15" fmla="*/ 107 h 107"/>
                  <a:gd name="T16" fmla="*/ 86 w 86"/>
                  <a:gd name="T17" fmla="*/ 1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07">
                    <a:moveTo>
                      <a:pt x="86" y="13"/>
                    </a:moveTo>
                    <a:cubicBezTo>
                      <a:pt x="86" y="13"/>
                      <a:pt x="86" y="13"/>
                      <a:pt x="86" y="13"/>
                    </a:cubicBezTo>
                    <a:cubicBezTo>
                      <a:pt x="79" y="8"/>
                      <a:pt x="73" y="3"/>
                      <a:pt x="67" y="2"/>
                    </a:cubicBezTo>
                    <a:cubicBezTo>
                      <a:pt x="60" y="0"/>
                      <a:pt x="51" y="2"/>
                      <a:pt x="43" y="7"/>
                    </a:cubicBezTo>
                    <a:cubicBezTo>
                      <a:pt x="17" y="32"/>
                      <a:pt x="0" y="96"/>
                      <a:pt x="0" y="96"/>
                    </a:cubicBezTo>
                    <a:cubicBezTo>
                      <a:pt x="5" y="100"/>
                      <a:pt x="16" y="106"/>
                      <a:pt x="43" y="107"/>
                    </a:cubicBezTo>
                    <a:cubicBezTo>
                      <a:pt x="46" y="107"/>
                      <a:pt x="49" y="107"/>
                      <a:pt x="52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7" y="43"/>
                      <a:pt x="86" y="13"/>
                      <a:pt x="86" y="1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5" name="ïṧḷîḑê">
                <a:extLst>
                  <a:ext uri="{FF2B5EF4-FFF2-40B4-BE49-F238E27FC236}">
                    <a16:creationId xmlns="" xmlns:a16="http://schemas.microsoft.com/office/drawing/2014/main" id="{0363F1E0-56A6-49ED-A29B-8E20B16B8B64}"/>
                  </a:ext>
                </a:extLst>
              </p:cNvPr>
              <p:cNvSpPr/>
              <p:nvPr/>
            </p:nvSpPr>
            <p:spPr bwMode="auto">
              <a:xfrm>
                <a:off x="7124815" y="5978485"/>
                <a:ext cx="239879" cy="207463"/>
              </a:xfrm>
              <a:custGeom>
                <a:avLst/>
                <a:gdLst>
                  <a:gd name="T0" fmla="*/ 89 w 89"/>
                  <a:gd name="T1" fmla="*/ 45 h 77"/>
                  <a:gd name="T2" fmla="*/ 87 w 89"/>
                  <a:gd name="T3" fmla="*/ 15 h 77"/>
                  <a:gd name="T4" fmla="*/ 67 w 89"/>
                  <a:gd name="T5" fmla="*/ 0 h 77"/>
                  <a:gd name="T6" fmla="*/ 14 w 89"/>
                  <a:gd name="T7" fmla="*/ 3 h 77"/>
                  <a:gd name="T8" fmla="*/ 3 w 89"/>
                  <a:gd name="T9" fmla="*/ 20 h 77"/>
                  <a:gd name="T10" fmla="*/ 1 w 89"/>
                  <a:gd name="T11" fmla="*/ 58 h 77"/>
                  <a:gd name="T12" fmla="*/ 13 w 89"/>
                  <a:gd name="T13" fmla="*/ 76 h 77"/>
                  <a:gd name="T14" fmla="*/ 38 w 89"/>
                  <a:gd name="T15" fmla="*/ 70 h 77"/>
                  <a:gd name="T16" fmla="*/ 65 w 89"/>
                  <a:gd name="T17" fmla="*/ 62 h 77"/>
                  <a:gd name="T18" fmla="*/ 81 w 89"/>
                  <a:gd name="T19" fmla="*/ 55 h 77"/>
                  <a:gd name="T20" fmla="*/ 89 w 89"/>
                  <a:gd name="T21" fmla="*/ 4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77">
                    <a:moveTo>
                      <a:pt x="89" y="45"/>
                    </a:moveTo>
                    <a:cubicBezTo>
                      <a:pt x="89" y="45"/>
                      <a:pt x="88" y="21"/>
                      <a:pt x="87" y="15"/>
                    </a:cubicBezTo>
                    <a:cubicBezTo>
                      <a:pt x="85" y="9"/>
                      <a:pt x="79" y="0"/>
                      <a:pt x="67" y="0"/>
                    </a:cubicBezTo>
                    <a:cubicBezTo>
                      <a:pt x="55" y="0"/>
                      <a:pt x="21" y="0"/>
                      <a:pt x="14" y="3"/>
                    </a:cubicBezTo>
                    <a:cubicBezTo>
                      <a:pt x="7" y="6"/>
                      <a:pt x="6" y="9"/>
                      <a:pt x="3" y="20"/>
                    </a:cubicBezTo>
                    <a:cubicBezTo>
                      <a:pt x="0" y="32"/>
                      <a:pt x="1" y="58"/>
                      <a:pt x="1" y="58"/>
                    </a:cubicBezTo>
                    <a:cubicBezTo>
                      <a:pt x="1" y="58"/>
                      <a:pt x="10" y="77"/>
                      <a:pt x="13" y="76"/>
                    </a:cubicBezTo>
                    <a:cubicBezTo>
                      <a:pt x="15" y="76"/>
                      <a:pt x="35" y="72"/>
                      <a:pt x="38" y="70"/>
                    </a:cubicBezTo>
                    <a:cubicBezTo>
                      <a:pt x="40" y="68"/>
                      <a:pt x="62" y="64"/>
                      <a:pt x="65" y="62"/>
                    </a:cubicBezTo>
                    <a:cubicBezTo>
                      <a:pt x="68" y="60"/>
                      <a:pt x="81" y="56"/>
                      <a:pt x="81" y="55"/>
                    </a:cubicBezTo>
                    <a:cubicBezTo>
                      <a:pt x="82" y="54"/>
                      <a:pt x="89" y="45"/>
                      <a:pt x="89" y="45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6" name="iśḻiḓe">
                <a:extLst>
                  <a:ext uri="{FF2B5EF4-FFF2-40B4-BE49-F238E27FC236}">
                    <a16:creationId xmlns="" xmlns:a16="http://schemas.microsoft.com/office/drawing/2014/main" id="{63123982-0F63-459D-BC7B-FA6D7B15AAC2}"/>
                  </a:ext>
                </a:extLst>
              </p:cNvPr>
              <p:cNvSpPr/>
              <p:nvPr/>
            </p:nvSpPr>
            <p:spPr bwMode="auto">
              <a:xfrm>
                <a:off x="7105365" y="6290976"/>
                <a:ext cx="382510" cy="163377"/>
              </a:xfrm>
              <a:custGeom>
                <a:avLst/>
                <a:gdLst>
                  <a:gd name="T0" fmla="*/ 101 w 142"/>
                  <a:gd name="T1" fmla="*/ 59 h 61"/>
                  <a:gd name="T2" fmla="*/ 142 w 142"/>
                  <a:gd name="T3" fmla="*/ 43 h 61"/>
                  <a:gd name="T4" fmla="*/ 142 w 142"/>
                  <a:gd name="T5" fmla="*/ 20 h 61"/>
                  <a:gd name="T6" fmla="*/ 113 w 142"/>
                  <a:gd name="T7" fmla="*/ 36 h 61"/>
                  <a:gd name="T8" fmla="*/ 0 w 142"/>
                  <a:gd name="T9" fmla="*/ 1 h 61"/>
                  <a:gd name="T10" fmla="*/ 0 w 142"/>
                  <a:gd name="T11" fmla="*/ 0 h 61"/>
                  <a:gd name="T12" fmla="*/ 0 w 142"/>
                  <a:gd name="T13" fmla="*/ 15 h 61"/>
                  <a:gd name="T14" fmla="*/ 101 w 142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61">
                    <a:moveTo>
                      <a:pt x="101" y="59"/>
                    </a:moveTo>
                    <a:cubicBezTo>
                      <a:pt x="134" y="58"/>
                      <a:pt x="142" y="43"/>
                      <a:pt x="142" y="4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1" y="26"/>
                      <a:pt x="135" y="34"/>
                      <a:pt x="113" y="36"/>
                    </a:cubicBezTo>
                    <a:cubicBezTo>
                      <a:pt x="78" y="39"/>
                      <a:pt x="18" y="3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9" y="53"/>
                      <a:pt x="68" y="61"/>
                      <a:pt x="101" y="5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7" name="îš1íďe">
                <a:extLst>
                  <a:ext uri="{FF2B5EF4-FFF2-40B4-BE49-F238E27FC236}">
                    <a16:creationId xmlns="" xmlns:a16="http://schemas.microsoft.com/office/drawing/2014/main" id="{35C73D00-96D2-4E55-96EE-3E7335FFA428}"/>
                  </a:ext>
                </a:extLst>
              </p:cNvPr>
              <p:cNvSpPr/>
              <p:nvPr/>
            </p:nvSpPr>
            <p:spPr bwMode="auto">
              <a:xfrm>
                <a:off x="7227250" y="6220957"/>
                <a:ext cx="260625" cy="171157"/>
              </a:xfrm>
              <a:custGeom>
                <a:avLst/>
                <a:gdLst>
                  <a:gd name="T0" fmla="*/ 68 w 97"/>
                  <a:gd name="T1" fmla="*/ 62 h 64"/>
                  <a:gd name="T2" fmla="*/ 97 w 97"/>
                  <a:gd name="T3" fmla="*/ 46 h 64"/>
                  <a:gd name="T4" fmla="*/ 97 w 97"/>
                  <a:gd name="T5" fmla="*/ 40 h 64"/>
                  <a:gd name="T6" fmla="*/ 84 w 97"/>
                  <a:gd name="T7" fmla="*/ 6 h 64"/>
                  <a:gd name="T8" fmla="*/ 54 w 97"/>
                  <a:gd name="T9" fmla="*/ 2 h 64"/>
                  <a:gd name="T10" fmla="*/ 0 w 97"/>
                  <a:gd name="T11" fmla="*/ 56 h 64"/>
                  <a:gd name="T12" fmla="*/ 68 w 97"/>
                  <a:gd name="T13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64">
                    <a:moveTo>
                      <a:pt x="68" y="62"/>
                    </a:moveTo>
                    <a:cubicBezTo>
                      <a:pt x="90" y="60"/>
                      <a:pt x="96" y="52"/>
                      <a:pt x="97" y="46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94" y="30"/>
                      <a:pt x="89" y="18"/>
                      <a:pt x="84" y="6"/>
                    </a:cubicBezTo>
                    <a:cubicBezTo>
                      <a:pt x="79" y="4"/>
                      <a:pt x="68" y="0"/>
                      <a:pt x="54" y="2"/>
                    </a:cubicBezTo>
                    <a:cubicBezTo>
                      <a:pt x="33" y="6"/>
                      <a:pt x="7" y="16"/>
                      <a:pt x="0" y="56"/>
                    </a:cubicBezTo>
                    <a:cubicBezTo>
                      <a:pt x="23" y="62"/>
                      <a:pt x="49" y="64"/>
                      <a:pt x="68" y="62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8" name="íṡḷiḍê">
                <a:extLst>
                  <a:ext uri="{FF2B5EF4-FFF2-40B4-BE49-F238E27FC236}">
                    <a16:creationId xmlns="" xmlns:a16="http://schemas.microsoft.com/office/drawing/2014/main" id="{52DA05D2-2333-43CC-B6DD-803D0BB3B285}"/>
                  </a:ext>
                </a:extLst>
              </p:cNvPr>
              <p:cNvSpPr/>
              <p:nvPr/>
            </p:nvSpPr>
            <p:spPr bwMode="auto">
              <a:xfrm>
                <a:off x="7105365" y="6091293"/>
                <a:ext cx="181530" cy="280075"/>
              </a:xfrm>
              <a:custGeom>
                <a:avLst/>
                <a:gdLst>
                  <a:gd name="T0" fmla="*/ 43 w 67"/>
                  <a:gd name="T1" fmla="*/ 15 h 104"/>
                  <a:gd name="T2" fmla="*/ 30 w 67"/>
                  <a:gd name="T3" fmla="*/ 22 h 104"/>
                  <a:gd name="T4" fmla="*/ 7 w 67"/>
                  <a:gd name="T5" fmla="*/ 9 h 104"/>
                  <a:gd name="T6" fmla="*/ 8 w 67"/>
                  <a:gd name="T7" fmla="*/ 0 h 104"/>
                  <a:gd name="T8" fmla="*/ 0 w 67"/>
                  <a:gd name="T9" fmla="*/ 11 h 104"/>
                  <a:gd name="T10" fmla="*/ 0 w 67"/>
                  <a:gd name="T11" fmla="*/ 74 h 104"/>
                  <a:gd name="T12" fmla="*/ 0 w 67"/>
                  <a:gd name="T13" fmla="*/ 75 h 104"/>
                  <a:gd name="T14" fmla="*/ 45 w 67"/>
                  <a:gd name="T15" fmla="*/ 104 h 104"/>
                  <a:gd name="T16" fmla="*/ 67 w 67"/>
                  <a:gd name="T17" fmla="*/ 64 h 104"/>
                  <a:gd name="T18" fmla="*/ 67 w 67"/>
                  <a:gd name="T19" fmla="*/ 64 h 104"/>
                  <a:gd name="T20" fmla="*/ 43 w 67"/>
                  <a:gd name="T21" fmla="*/ 1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04">
                    <a:moveTo>
                      <a:pt x="43" y="15"/>
                    </a:moveTo>
                    <a:cubicBezTo>
                      <a:pt x="38" y="19"/>
                      <a:pt x="34" y="22"/>
                      <a:pt x="30" y="22"/>
                    </a:cubicBezTo>
                    <a:cubicBezTo>
                      <a:pt x="18" y="24"/>
                      <a:pt x="7" y="9"/>
                      <a:pt x="7" y="9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"/>
                      <a:pt x="0" y="11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8" y="89"/>
                      <a:pt x="26" y="98"/>
                      <a:pt x="45" y="104"/>
                    </a:cubicBezTo>
                    <a:cubicBezTo>
                      <a:pt x="49" y="84"/>
                      <a:pt x="57" y="72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2" y="44"/>
                      <a:pt x="48" y="22"/>
                      <a:pt x="43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9" name="ïşľiḍé">
                <a:extLst>
                  <a:ext uri="{FF2B5EF4-FFF2-40B4-BE49-F238E27FC236}">
                    <a16:creationId xmlns="" xmlns:a16="http://schemas.microsoft.com/office/drawing/2014/main" id="{EDA0184E-00A7-480A-A4DA-5F51506B3BAD}"/>
                  </a:ext>
                </a:extLst>
              </p:cNvPr>
              <p:cNvSpPr/>
              <p:nvPr/>
            </p:nvSpPr>
            <p:spPr bwMode="auto">
              <a:xfrm>
                <a:off x="7222063" y="6083513"/>
                <a:ext cx="230803" cy="180233"/>
              </a:xfrm>
              <a:custGeom>
                <a:avLst/>
                <a:gdLst>
                  <a:gd name="T0" fmla="*/ 86 w 86"/>
                  <a:gd name="T1" fmla="*/ 57 h 67"/>
                  <a:gd name="T2" fmla="*/ 37 w 86"/>
                  <a:gd name="T3" fmla="*/ 1 h 67"/>
                  <a:gd name="T4" fmla="*/ 0 w 86"/>
                  <a:gd name="T5" fmla="*/ 18 h 67"/>
                  <a:gd name="T6" fmla="*/ 24 w 86"/>
                  <a:gd name="T7" fmla="*/ 67 h 67"/>
                  <a:gd name="T8" fmla="*/ 24 w 86"/>
                  <a:gd name="T9" fmla="*/ 67 h 67"/>
                  <a:gd name="T10" fmla="*/ 56 w 86"/>
                  <a:gd name="T11" fmla="*/ 53 h 67"/>
                  <a:gd name="T12" fmla="*/ 86 w 86"/>
                  <a:gd name="T13" fmla="*/ 5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7">
                    <a:moveTo>
                      <a:pt x="86" y="57"/>
                    </a:moveTo>
                    <a:cubicBezTo>
                      <a:pt x="73" y="28"/>
                      <a:pt x="54" y="0"/>
                      <a:pt x="37" y="1"/>
                    </a:cubicBezTo>
                    <a:cubicBezTo>
                      <a:pt x="22" y="3"/>
                      <a:pt x="10" y="12"/>
                      <a:pt x="0" y="18"/>
                    </a:cubicBezTo>
                    <a:cubicBezTo>
                      <a:pt x="5" y="25"/>
                      <a:pt x="19" y="47"/>
                      <a:pt x="24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34" y="59"/>
                      <a:pt x="46" y="55"/>
                      <a:pt x="56" y="53"/>
                    </a:cubicBezTo>
                    <a:cubicBezTo>
                      <a:pt x="70" y="51"/>
                      <a:pt x="81" y="55"/>
                      <a:pt x="86" y="57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0" name="îṡļiḓè">
                <a:extLst>
                  <a:ext uri="{FF2B5EF4-FFF2-40B4-BE49-F238E27FC236}">
                    <a16:creationId xmlns="" xmlns:a16="http://schemas.microsoft.com/office/drawing/2014/main" id="{8586301F-3E38-4EB6-9354-EA28794A55DD}"/>
                  </a:ext>
                </a:extLst>
              </p:cNvPr>
              <p:cNvSpPr/>
              <p:nvPr/>
            </p:nvSpPr>
            <p:spPr bwMode="auto">
              <a:xfrm>
                <a:off x="6451857" y="3746961"/>
                <a:ext cx="772800" cy="1080104"/>
              </a:xfrm>
              <a:custGeom>
                <a:avLst/>
                <a:gdLst>
                  <a:gd name="T0" fmla="*/ 210 w 287"/>
                  <a:gd name="T1" fmla="*/ 0 h 401"/>
                  <a:gd name="T2" fmla="*/ 6 w 287"/>
                  <a:gd name="T3" fmla="*/ 339 h 401"/>
                  <a:gd name="T4" fmla="*/ 0 w 287"/>
                  <a:gd name="T5" fmla="*/ 401 h 401"/>
                  <a:gd name="T6" fmla="*/ 287 w 287"/>
                  <a:gd name="T7" fmla="*/ 30 h 401"/>
                  <a:gd name="T8" fmla="*/ 210 w 287"/>
                  <a:gd name="T9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01">
                    <a:moveTo>
                      <a:pt x="210" y="0"/>
                    </a:moveTo>
                    <a:cubicBezTo>
                      <a:pt x="210" y="0"/>
                      <a:pt x="113" y="230"/>
                      <a:pt x="6" y="339"/>
                    </a:cubicBezTo>
                    <a:cubicBezTo>
                      <a:pt x="6" y="339"/>
                      <a:pt x="1" y="391"/>
                      <a:pt x="0" y="401"/>
                    </a:cubicBezTo>
                    <a:cubicBezTo>
                      <a:pt x="0" y="401"/>
                      <a:pt x="206" y="245"/>
                      <a:pt x="287" y="30"/>
                    </a:cubicBezTo>
                    <a:cubicBezTo>
                      <a:pt x="287" y="30"/>
                      <a:pt x="216" y="2"/>
                      <a:pt x="210" y="0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1" name="îšļiḋê">
                <a:extLst>
                  <a:ext uri="{FF2B5EF4-FFF2-40B4-BE49-F238E27FC236}">
                    <a16:creationId xmlns="" xmlns:a16="http://schemas.microsoft.com/office/drawing/2014/main" id="{145F33DB-9539-4C2F-B324-77F44C62EF81}"/>
                  </a:ext>
                </a:extLst>
              </p:cNvPr>
              <p:cNvSpPr/>
              <p:nvPr/>
            </p:nvSpPr>
            <p:spPr bwMode="auto">
              <a:xfrm>
                <a:off x="6457043" y="4086682"/>
                <a:ext cx="47976" cy="300821"/>
              </a:xfrm>
              <a:custGeom>
                <a:avLst/>
                <a:gdLst>
                  <a:gd name="T0" fmla="*/ 11 w 18"/>
                  <a:gd name="T1" fmla="*/ 112 h 112"/>
                  <a:gd name="T2" fmla="*/ 17 w 18"/>
                  <a:gd name="T3" fmla="*/ 1 h 112"/>
                  <a:gd name="T4" fmla="*/ 0 w 18"/>
                  <a:gd name="T5" fmla="*/ 111 h 112"/>
                  <a:gd name="T6" fmla="*/ 11 w 18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12">
                    <a:moveTo>
                      <a:pt x="11" y="112"/>
                    </a:moveTo>
                    <a:cubicBezTo>
                      <a:pt x="11" y="112"/>
                      <a:pt x="17" y="3"/>
                      <a:pt x="17" y="1"/>
                    </a:cubicBezTo>
                    <a:cubicBezTo>
                      <a:pt x="18" y="0"/>
                      <a:pt x="0" y="111"/>
                      <a:pt x="0" y="111"/>
                    </a:cubicBezTo>
                    <a:lnTo>
                      <a:pt x="11" y="112"/>
                    </a:lnTo>
                    <a:close/>
                  </a:path>
                </a:pathLst>
              </a:custGeom>
              <a:solidFill>
                <a:srgbClr val="4A7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2" name="íṣ1íḋè">
                <a:extLst>
                  <a:ext uri="{FF2B5EF4-FFF2-40B4-BE49-F238E27FC236}">
                    <a16:creationId xmlns="" xmlns:a16="http://schemas.microsoft.com/office/drawing/2014/main" id="{675D1E7A-A958-4C8D-ADFD-7F6989E51789}"/>
                  </a:ext>
                </a:extLst>
              </p:cNvPr>
              <p:cNvSpPr/>
              <p:nvPr/>
            </p:nvSpPr>
            <p:spPr bwMode="auto">
              <a:xfrm>
                <a:off x="6176968" y="5133073"/>
                <a:ext cx="120588" cy="156894"/>
              </a:xfrm>
              <a:custGeom>
                <a:avLst/>
                <a:gdLst>
                  <a:gd name="T0" fmla="*/ 7 w 45"/>
                  <a:gd name="T1" fmla="*/ 16 h 58"/>
                  <a:gd name="T2" fmla="*/ 17 w 45"/>
                  <a:gd name="T3" fmla="*/ 48 h 58"/>
                  <a:gd name="T4" fmla="*/ 34 w 45"/>
                  <a:gd name="T5" fmla="*/ 30 h 58"/>
                  <a:gd name="T6" fmla="*/ 45 w 45"/>
                  <a:gd name="T7" fmla="*/ 0 h 58"/>
                  <a:gd name="T8" fmla="*/ 38 w 45"/>
                  <a:gd name="T9" fmla="*/ 31 h 58"/>
                  <a:gd name="T10" fmla="*/ 17 w 45"/>
                  <a:gd name="T11" fmla="*/ 55 h 58"/>
                  <a:gd name="T12" fmla="*/ 7 w 45"/>
                  <a:gd name="T1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8">
                    <a:moveTo>
                      <a:pt x="7" y="16"/>
                    </a:moveTo>
                    <a:cubicBezTo>
                      <a:pt x="7" y="16"/>
                      <a:pt x="2" y="44"/>
                      <a:pt x="17" y="48"/>
                    </a:cubicBezTo>
                    <a:cubicBezTo>
                      <a:pt x="33" y="52"/>
                      <a:pt x="32" y="43"/>
                      <a:pt x="34" y="30"/>
                    </a:cubicBezTo>
                    <a:cubicBezTo>
                      <a:pt x="35" y="16"/>
                      <a:pt x="41" y="5"/>
                      <a:pt x="45" y="0"/>
                    </a:cubicBezTo>
                    <a:cubicBezTo>
                      <a:pt x="45" y="0"/>
                      <a:pt x="37" y="20"/>
                      <a:pt x="38" y="31"/>
                    </a:cubicBezTo>
                    <a:cubicBezTo>
                      <a:pt x="38" y="42"/>
                      <a:pt x="34" y="58"/>
                      <a:pt x="17" y="55"/>
                    </a:cubicBezTo>
                    <a:cubicBezTo>
                      <a:pt x="0" y="51"/>
                      <a:pt x="3" y="26"/>
                      <a:pt x="7" y="16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3" name="íśḷíḑê">
                <a:extLst>
                  <a:ext uri="{FF2B5EF4-FFF2-40B4-BE49-F238E27FC236}">
                    <a16:creationId xmlns="" xmlns:a16="http://schemas.microsoft.com/office/drawing/2014/main" id="{EFE085CC-1F7E-45CA-A55A-24D66C4590A7}"/>
                  </a:ext>
                </a:extLst>
              </p:cNvPr>
              <p:cNvSpPr/>
              <p:nvPr/>
            </p:nvSpPr>
            <p:spPr bwMode="auto">
              <a:xfrm>
                <a:off x="6307929" y="6209287"/>
                <a:ext cx="239879" cy="202276"/>
              </a:xfrm>
              <a:custGeom>
                <a:avLst/>
                <a:gdLst>
                  <a:gd name="T0" fmla="*/ 0 w 89"/>
                  <a:gd name="T1" fmla="*/ 43 h 75"/>
                  <a:gd name="T2" fmla="*/ 8 w 89"/>
                  <a:gd name="T3" fmla="*/ 16 h 75"/>
                  <a:gd name="T4" fmla="*/ 10 w 89"/>
                  <a:gd name="T5" fmla="*/ 13 h 75"/>
                  <a:gd name="T6" fmla="*/ 40 w 89"/>
                  <a:gd name="T7" fmla="*/ 1 h 75"/>
                  <a:gd name="T8" fmla="*/ 89 w 89"/>
                  <a:gd name="T9" fmla="*/ 60 h 75"/>
                  <a:gd name="T10" fmla="*/ 45 w 89"/>
                  <a:gd name="T11" fmla="*/ 75 h 75"/>
                  <a:gd name="T12" fmla="*/ 3 w 89"/>
                  <a:gd name="T13" fmla="*/ 60 h 75"/>
                  <a:gd name="T14" fmla="*/ 0 w 89"/>
                  <a:gd name="T15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75">
                    <a:moveTo>
                      <a:pt x="0" y="43"/>
                    </a:moveTo>
                    <a:cubicBezTo>
                      <a:pt x="0" y="43"/>
                      <a:pt x="2" y="31"/>
                      <a:pt x="8" y="16"/>
                    </a:cubicBezTo>
                    <a:cubicBezTo>
                      <a:pt x="8" y="15"/>
                      <a:pt x="9" y="13"/>
                      <a:pt x="10" y="13"/>
                    </a:cubicBezTo>
                    <a:cubicBezTo>
                      <a:pt x="15" y="5"/>
                      <a:pt x="25" y="0"/>
                      <a:pt x="40" y="1"/>
                    </a:cubicBezTo>
                    <a:cubicBezTo>
                      <a:pt x="80" y="4"/>
                      <a:pt x="89" y="60"/>
                      <a:pt x="89" y="60"/>
                    </a:cubicBezTo>
                    <a:cubicBezTo>
                      <a:pt x="89" y="60"/>
                      <a:pt x="47" y="75"/>
                      <a:pt x="45" y="75"/>
                    </a:cubicBezTo>
                    <a:cubicBezTo>
                      <a:pt x="42" y="75"/>
                      <a:pt x="3" y="60"/>
                      <a:pt x="3" y="60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4" name="íŝľïḓé">
                <a:extLst>
                  <a:ext uri="{FF2B5EF4-FFF2-40B4-BE49-F238E27FC236}">
                    <a16:creationId xmlns="" xmlns:a16="http://schemas.microsoft.com/office/drawing/2014/main" id="{D78915BE-2CFD-4090-8274-854BFD139A49}"/>
                  </a:ext>
                </a:extLst>
              </p:cNvPr>
              <p:cNvSpPr/>
              <p:nvPr/>
            </p:nvSpPr>
            <p:spPr bwMode="auto">
              <a:xfrm>
                <a:off x="6552995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5" name="íşḷiḑè">
                <a:extLst>
                  <a:ext uri="{FF2B5EF4-FFF2-40B4-BE49-F238E27FC236}">
                    <a16:creationId xmlns="" xmlns:a16="http://schemas.microsoft.com/office/drawing/2014/main" id="{1D665B99-2758-4458-A916-E87F5FEF4D5C}"/>
                  </a:ext>
                </a:extLst>
              </p:cNvPr>
              <p:cNvSpPr/>
              <p:nvPr/>
            </p:nvSpPr>
            <p:spPr bwMode="auto">
              <a:xfrm>
                <a:off x="7094992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3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82142" y="0"/>
            <a:ext cx="9343700" cy="90389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lumMod val="110000"/>
                  <a:satMod val="105000"/>
                  <a:tint val="67000"/>
                </a:srgbClr>
              </a:gs>
              <a:gs pos="50000">
                <a:srgbClr val="4F81BD">
                  <a:lumMod val="105000"/>
                  <a:satMod val="103000"/>
                  <a:tint val="73000"/>
                </a:srgbClr>
              </a:gs>
              <a:gs pos="100000">
                <a:srgbClr val="4F81BD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746760" y="1158240"/>
            <a:ext cx="10896600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rgbClr val="000000"/>
                </a:solidFill>
                <a:latin typeface="Corbel" panose="020B0503020204020204"/>
              </a:rPr>
              <a:t>+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iữ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19.</a:t>
            </a:r>
          </a:p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Thực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13):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Anh.</a:t>
            </a:r>
          </a:p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6/12/2022: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Anh,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fr-F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vi-V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22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8440" y="1"/>
            <a:ext cx="1813560" cy="1905000"/>
          </a:xfrm>
          <a:prstGeom prst="rect">
            <a:avLst/>
          </a:prstGeom>
        </p:spPr>
      </p:pic>
      <p:pic>
        <p:nvPicPr>
          <p:cNvPr id="1026" name="Picture 2" descr="Mắt lồi cận thị có chữa được không? - Nhà thuốc Long Châ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649"/>
            <a:ext cx="27622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396241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GÌ ĐỂ PHÒNG TRÁNH CẬN THỊ HỌC ĐƯỜNG?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1520" y="3211681"/>
            <a:ext cx="10553700" cy="1112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3897"/>
            <a:ext cx="11536679" cy="5674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" y="106680"/>
            <a:ext cx="12070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cho biết “Nên” hoặc ”Không nên” làm gì để phòng tránh cận thị học đường.</a:t>
            </a:r>
          </a:p>
        </p:txBody>
      </p:sp>
    </p:spTree>
    <p:extLst>
      <p:ext uri="{BB962C8B-B14F-4D97-AF65-F5344CB8AC3E}">
        <p14:creationId xmlns:p14="http://schemas.microsoft.com/office/powerpoint/2010/main" val="23335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50280" y="335280"/>
            <a:ext cx="0" cy="59588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16280" y="707886"/>
            <a:ext cx="110337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55520" y="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</a:t>
            </a:r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2278" y="-67806"/>
            <a:ext cx="4754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5486400" y="3550920"/>
            <a:ext cx="5349240" cy="3108960"/>
          </a:xfrm>
          <a:prstGeom prst="irregularSeal1">
            <a:avLst/>
          </a:prstGeom>
          <a:ln w="28575">
            <a:solidFill>
              <a:srgbClr val="F791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50280" y="335280"/>
            <a:ext cx="0" cy="59588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16280" y="707886"/>
            <a:ext cx="110337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55520" y="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</a:t>
            </a:r>
            <a:r>
              <a:rPr lang="en-US" sz="4000" b="1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40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2278" y="-67806"/>
            <a:ext cx="4754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endParaRPr lang="en-US" sz="40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70" t="1428" r="53898" b="68222"/>
          <a:stretch/>
        </p:blipFill>
        <p:spPr>
          <a:xfrm>
            <a:off x="532161" y="775691"/>
            <a:ext cx="4953000" cy="1935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7464" b="68221"/>
          <a:stretch/>
        </p:blipFill>
        <p:spPr>
          <a:xfrm>
            <a:off x="577882" y="2711406"/>
            <a:ext cx="4907279" cy="2058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6803" t="69918" r="793"/>
          <a:stretch/>
        </p:blipFill>
        <p:spPr>
          <a:xfrm>
            <a:off x="577882" y="4770120"/>
            <a:ext cx="4892040" cy="1970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435" t="34464" r="53765" b="34379"/>
          <a:stretch/>
        </p:blipFill>
        <p:spPr>
          <a:xfrm>
            <a:off x="6615400" y="757919"/>
            <a:ext cx="4937761" cy="1767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434" t="69918" r="53897" b="-269"/>
          <a:stretch/>
        </p:blipFill>
        <p:spPr>
          <a:xfrm>
            <a:off x="6545580" y="2711404"/>
            <a:ext cx="4922521" cy="1722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7860" t="35270" b="34111"/>
          <a:stretch/>
        </p:blipFill>
        <p:spPr>
          <a:xfrm>
            <a:off x="6530340" y="4770120"/>
            <a:ext cx="4861559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u bí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477EB427-158B-4411-B71A-656E33DD6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34" y="1550516"/>
            <a:ext cx="5259716" cy="53074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8F5324E-727C-43CC-813A-A72EEA0912B6}"/>
              </a:ext>
            </a:extLst>
          </p:cNvPr>
          <p:cNvSpPr/>
          <p:nvPr/>
        </p:nvSpPr>
        <p:spPr>
          <a:xfrm>
            <a:off x="4137770" y="2413337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CHUÛ ÑEÀ 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A470038-31A7-414F-BB68-105093211650}"/>
              </a:ext>
            </a:extLst>
          </p:cNvPr>
          <p:cNvSpPr/>
          <p:nvPr/>
        </p:nvSpPr>
        <p:spPr>
          <a:xfrm>
            <a:off x="1793185" y="3645489"/>
            <a:ext cx="86056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200" b="1" dirty="0">
              <a:ln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66D56D5-35EC-4943-A883-E5C27A58F71D}"/>
              </a:ext>
            </a:extLst>
          </p:cNvPr>
          <p:cNvSpPr/>
          <p:nvPr/>
        </p:nvSpPr>
        <p:spPr>
          <a:xfrm>
            <a:off x="1268396" y="488687"/>
            <a:ext cx="96552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Hoaït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ñoäng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traûi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nghieäm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5615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411&quot;&gt;&lt;object type=&quot;3&quot; unique_id=&quot;14413&quot;&gt;&lt;property id=&quot;20148&quot; value=&quot;5&quot;/&gt;&lt;property id=&quot;20300&quot; value=&quot;Slide 3&quot;/&gt;&lt;property id=&quot;20307&quot; value=&quot;333&quot;/&gt;&lt;/object&gt;&lt;object type=&quot;3&quot; unique_id=&quot;14414&quot;&gt;&lt;property id=&quot;20148&quot; value=&quot;5&quot;/&gt;&lt;property id=&quot;20300&quot; value=&quot;Slide 4&quot;/&gt;&lt;property id=&quot;20307&quot; value=&quot;377&quot;/&gt;&lt;/object&gt;&lt;object type=&quot;3&quot; unique_id=&quot;14415&quot;&gt;&lt;property id=&quot;20148&quot; value=&quot;5&quot;/&gt;&lt;property id=&quot;20300&quot; value=&quot;Slide 5&quot;/&gt;&lt;property id=&quot;20307&quot; value=&quot;352&quot;/&gt;&lt;/object&gt;&lt;object type=&quot;3&quot; unique_id=&quot;14416&quot;&gt;&lt;property id=&quot;20148&quot; value=&quot;5&quot;/&gt;&lt;property id=&quot;20300&quot; value=&quot;Slide 6&quot;/&gt;&lt;property id=&quot;20307&quot; value=&quot;376&quot;/&gt;&lt;/object&gt;&lt;object type=&quot;3&quot; unique_id=&quot;14417&quot;&gt;&lt;property id=&quot;20148&quot; value=&quot;5&quot;/&gt;&lt;property id=&quot;20300&quot; value=&quot;Slide 7&quot;/&gt;&lt;property id=&quot;20307&quot; value=&quot;378&quot;/&gt;&lt;/object&gt;&lt;object type=&quot;3&quot; unique_id=&quot;14418&quot;&gt;&lt;property id=&quot;20148&quot; value=&quot;5&quot;/&gt;&lt;property id=&quot;20300&quot; value=&quot;Slide 8&quot;/&gt;&lt;property id=&quot;20307&quot; value=&quot;379&quot;/&gt;&lt;/object&gt;&lt;object type=&quot;3&quot; unique_id=&quot;14419&quot;&gt;&lt;property id=&quot;20148&quot; value=&quot;5&quot;/&gt;&lt;property id=&quot;20300&quot; value=&quot;Slide 9&quot;/&gt;&lt;property id=&quot;20307&quot; value=&quot;356&quot;/&gt;&lt;/object&gt;&lt;object type=&quot;3&quot; unique_id=&quot;14420&quot;&gt;&lt;property id=&quot;20148&quot; value=&quot;5&quot;/&gt;&lt;property id=&quot;20300&quot; value=&quot;Slide 10&quot;/&gt;&lt;property id=&quot;20307&quot; value=&quot;357&quot;/&gt;&lt;/object&gt;&lt;object type=&quot;3&quot; unique_id=&quot;14421&quot;&gt;&lt;property id=&quot;20148&quot; value=&quot;5&quot;/&gt;&lt;property id=&quot;20300&quot; value=&quot;Slide 11&quot;/&gt;&lt;property id=&quot;20307&quot; value=&quot;371&quot;/&gt;&lt;/object&gt;&lt;object type=&quot;3&quot; unique_id=&quot;14422&quot;&gt;&lt;property id=&quot;20148&quot; value=&quot;5&quot;/&gt;&lt;property id=&quot;20300&quot; value=&quot;Slide 12 - &amp;quot;MOÙN QUAØ ÑAËC BIEÄT&amp;quot;&quot;/&gt;&lt;property id=&quot;20307&quot; value=&quot;381&quot;/&gt;&lt;/object&gt;&lt;object type=&quot;3&quot; unique_id=&quot;14423&quot;&gt;&lt;property id=&quot;20148&quot; value=&quot;5&quot;/&gt;&lt;property id=&quot;20300&quot; value=&quot;Slide 13&quot;/&gt;&lt;property id=&quot;20307&quot; value=&quot;364&quot;/&gt;&lt;/object&gt;&lt;object type=&quot;3&quot; unique_id=&quot;14424&quot;&gt;&lt;property id=&quot;20148&quot; value=&quot;5&quot;/&gt;&lt;property id=&quot;20300&quot; value=&quot;Slide 14&quot;/&gt;&lt;property id=&quot;20307&quot; value=&quot;372&quot;/&gt;&lt;/object&gt;&lt;object type=&quot;3&quot; unique_id=&quot;14425&quot;&gt;&lt;property id=&quot;20148&quot; value=&quot;5&quot;/&gt;&lt;property id=&quot;20300&quot; value=&quot;Slide 15&quot;/&gt;&lt;property id=&quot;20307&quot; value=&quot;382&quot;/&gt;&lt;/object&gt;&lt;object type=&quot;3&quot; unique_id=&quot;14426&quot;&gt;&lt;property id=&quot;20148&quot; value=&quot;5&quot;/&gt;&lt;property id=&quot;20300&quot; value=&quot;Slide 16&quot;/&gt;&lt;property id=&quot;20307&quot; value=&quot;366&quot;/&gt;&lt;/object&gt;&lt;object type=&quot;3&quot; unique_id=&quot;14427&quot;&gt;&lt;property id=&quot;20148&quot; value=&quot;5&quot;/&gt;&lt;property id=&quot;20300&quot; value=&quot;Slide 17&quot;/&gt;&lt;property id=&quot;20307&quot; value=&quot;282&quot;/&gt;&lt;/object&gt;&lt;object type=&quot;3&quot; unique_id=&quot;15844&quot;&gt;&lt;property id=&quot;20148&quot; value=&quot;5&quot;/&gt;&lt;property id=&quot;20300&quot; value=&quot;Slide 1&quot;/&gt;&lt;property id=&quot;20307&quot; value=&quot;383&quot;/&gt;&lt;/object&gt;&lt;object type=&quot;3&quot; unique_id=&quot;15845&quot;&gt;&lt;property id=&quot;20148&quot; value=&quot;5&quot;/&gt;&lt;property id=&quot;20300&quot; value=&quot;Slide 2&quot;/&gt;&lt;property id=&quot;20307&quot; value=&quot;384&quot;/&gt;&lt;/object&gt;&lt;/object&gt;&lt;object type=&quot;8&quot; unique_id=&quot;1444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4591</TotalTime>
  <Words>313</Words>
  <Application>Microsoft Office PowerPoint</Application>
  <PresentationFormat>Widescreen</PresentationFormat>
  <Paragraphs>43</Paragraphs>
  <Slides>11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6" baseType="lpstr">
      <vt:lpstr>微软雅黑</vt:lpstr>
      <vt:lpstr>宋体</vt:lpstr>
      <vt:lpstr>.VnTime</vt:lpstr>
      <vt:lpstr>Arial</vt:lpstr>
      <vt:lpstr>Arial-Rounded</vt:lpstr>
      <vt:lpstr>Arial-SGK-TV</vt:lpstr>
      <vt:lpstr>Averta Std CY Bold</vt:lpstr>
      <vt:lpstr>Calibri</vt:lpstr>
      <vt:lpstr>Calibri Light</vt:lpstr>
      <vt:lpstr>Corbel</vt:lpstr>
      <vt:lpstr>Quicksand Medium</vt:lpstr>
      <vt:lpstr>Segoe UI</vt:lpstr>
      <vt:lpstr>Times New Roman</vt:lpstr>
      <vt:lpstr>VNI-Avo</vt:lpstr>
      <vt:lpstr>VNI-Times</vt:lpstr>
      <vt:lpstr>字魂59号-创粗黑</vt:lpstr>
      <vt:lpstr>等线</vt:lpstr>
      <vt:lpstr>等线 Light</vt:lpstr>
      <vt:lpstr>Office Theme</vt:lpstr>
      <vt:lpstr>www.33ppt.com</vt:lpstr>
      <vt:lpstr>3_Office 主题​​</vt:lpstr>
      <vt:lpstr>2_Office Theme</vt:lpstr>
      <vt:lpstr>包图主题2</vt:lpstr>
      <vt:lpstr>1_Office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Trang</cp:lastModifiedBy>
  <cp:revision>361</cp:revision>
  <dcterms:created xsi:type="dcterms:W3CDTF">2020-10-03T06:01:09Z</dcterms:created>
  <dcterms:modified xsi:type="dcterms:W3CDTF">2022-11-30T13:18:55Z</dcterms:modified>
</cp:coreProperties>
</file>