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266" r:id="rId3"/>
    <p:sldId id="257" r:id="rId4"/>
    <p:sldId id="268" r:id="rId5"/>
    <p:sldId id="259" r:id="rId6"/>
    <p:sldId id="325" r:id="rId7"/>
    <p:sldId id="326" r:id="rId8"/>
    <p:sldId id="327" r:id="rId9"/>
    <p:sldId id="328" r:id="rId10"/>
    <p:sldId id="307" r:id="rId11"/>
    <p:sldId id="316" r:id="rId12"/>
    <p:sldId id="274" r:id="rId13"/>
    <p:sldId id="329" r:id="rId14"/>
    <p:sldId id="330" r:id="rId15"/>
    <p:sldId id="261" r:id="rId16"/>
    <p:sldId id="275" r:id="rId17"/>
    <p:sldId id="291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297" r:id="rId28"/>
    <p:sldId id="287" r:id="rId29"/>
    <p:sldId id="262" r:id="rId30"/>
    <p:sldId id="298" r:id="rId31"/>
    <p:sldId id="305" r:id="rId32"/>
    <p:sldId id="313" r:id="rId33"/>
    <p:sldId id="28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C50"/>
    <a:srgbClr val="67CCEA"/>
    <a:srgbClr val="FBBAAC"/>
    <a:srgbClr val="FCD98A"/>
    <a:srgbClr val="EC6C53"/>
    <a:srgbClr val="FDF7A8"/>
    <a:srgbClr val="F07458"/>
    <a:srgbClr val="67CBEB"/>
    <a:srgbClr val="EAEBED"/>
    <a:srgbClr val="00B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6735B-F2D2-40B7-A5FD-D709C70709E0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7C758-BC7C-448C-A466-272BCF6EB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639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C758-BC7C-448C-A466-272BCF6EB78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997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C758-BC7C-448C-A466-272BCF6EB78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266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C758-BC7C-448C-A466-272BCF6EB78A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45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4BD1-3395-4602-B1B5-185455C2C950}" type="datetime1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39" y="206828"/>
            <a:ext cx="1305161" cy="103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FC5E-6164-4290-A0EF-81C243F703C4}" type="datetime1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43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EE57-F292-4C9A-BB65-A606EA81655B}" type="datetime1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05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0BF2-0D58-41B8-8C56-C6F17CF55103}" type="datetime1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13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448E-0240-40AD-B582-A179713C511F}" type="datetime1">
              <a:rPr lang="en-US" smtClean="0"/>
              <a:t>12/29/2024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61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14A1-F6B4-43DF-8042-65FC9791D526}" type="datetime1">
              <a:rPr lang="en-US" smtClean="0"/>
              <a:t>12/29/2024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12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5A90-1E0F-4AA0-9411-B4D5944CD8E9}" type="datetime1">
              <a:rPr lang="en-US" smtClean="0"/>
              <a:t>12/29/2024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84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3F8C-10A3-4CF3-B238-277981F119E2}" type="datetime1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45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63770-2728-437F-B985-2F5C20B1E03A}" type="datetime1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22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84C-A921-4443-958B-DF92114F28FD}" type="datetime1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08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B0AE-B159-4CD1-9D4E-5A162AC28225}" type="datetime1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61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hởi độ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CBDC50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F6B2F6-9CBD-41E5-A794-2AB532D60813}" type="datetime1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6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hám phá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00B3CD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E2EA2B-921E-41CF-8CB5-6562412D0C67}" type="datetime1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06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Đọ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EAEBED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C1E6D1-E50F-43EF-957D-F60C01CC35D6}" type="datetime1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7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à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BA7B81-5A8B-4DF7-858A-17DD1DC70023}" type="datetime1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53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hi nhớ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FDF7A8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CC3A11-B4DE-458F-96C2-57EE3C83CF6C}" type="datetime1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7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uyện tậ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EC6C53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3CC56CA-9998-4913-A634-7170C859C3BF}" type="datetime1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92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ực hàn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67CCEA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D99DCF-D9A7-4774-9B5E-F83F4F5E771C}" type="datetime1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39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ận dụ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FBBAAC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0A4FAEC-207F-4F4B-87D6-78E97E5F3C0C}" type="datetime1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2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E83764-77A8-407E-8C6E-04C3AE7A337C}" type="datetime1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5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7" r:id="rId8"/>
    <p:sldLayoutId id="2147483666" r:id="rId9"/>
    <p:sldLayoutId id="214748366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hyperlink" Target="TH1.doc" TargetMode="Externa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hyperlink" Target="TH1.doc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6829" y="696035"/>
            <a:ext cx="9144000" cy="753115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Thứ</a:t>
            </a:r>
            <a:r>
              <a:rPr lang="en-US" sz="4000" b="1" dirty="0"/>
              <a:t> </a:t>
            </a:r>
            <a:r>
              <a:rPr lang="en-US" sz="4000" b="1" dirty="0" err="1"/>
              <a:t>hai</a:t>
            </a:r>
            <a:r>
              <a:rPr lang="en-US" sz="4000" b="1" dirty="0"/>
              <a:t> </a:t>
            </a:r>
            <a:r>
              <a:rPr lang="en-US" sz="4000" b="1" dirty="0" err="1"/>
              <a:t>ngày</a:t>
            </a:r>
            <a:r>
              <a:rPr lang="en-US" sz="4000" b="1" dirty="0"/>
              <a:t> </a:t>
            </a:r>
            <a:r>
              <a:rPr lang="vi-VN" sz="4000" b="1" dirty="0"/>
              <a:t>...</a:t>
            </a:r>
            <a:r>
              <a:rPr lang="en-US" sz="4000" b="1" dirty="0"/>
              <a:t> </a:t>
            </a:r>
            <a:r>
              <a:rPr lang="en-US" sz="4000" b="1" dirty="0" err="1"/>
              <a:t>tháng</a:t>
            </a:r>
            <a:r>
              <a:rPr lang="en-US" sz="4000" b="1" dirty="0"/>
              <a:t> </a:t>
            </a:r>
            <a:r>
              <a:rPr lang="vi-VN" sz="4000" b="1" dirty="0"/>
              <a:t>...</a:t>
            </a:r>
            <a:r>
              <a:rPr lang="en-US" sz="4000" b="1" dirty="0"/>
              <a:t> </a:t>
            </a:r>
            <a:r>
              <a:rPr lang="en-US" sz="4000" b="1" dirty="0" err="1"/>
              <a:t>Năm</a:t>
            </a:r>
            <a:r>
              <a:rPr lang="vi-VN" sz="4000" b="1"/>
              <a:t> ….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2963" y="3602037"/>
            <a:ext cx="10715625" cy="3084513"/>
          </a:xfrm>
        </p:spPr>
        <p:txBody>
          <a:bodyPr>
            <a:normAutofit/>
          </a:bodyPr>
          <a:lstStyle/>
          <a:p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CHỦ ĐỀ E. ỨNG DỤNG TIN HỌC</a:t>
            </a:r>
          </a:p>
          <a:p>
            <a:r>
              <a:rPr lang="en-US" sz="3600" b="1" dirty="0" err="1"/>
              <a:t>Bài</a:t>
            </a:r>
            <a:r>
              <a:rPr lang="en-US" sz="3600" b="1" dirty="0"/>
              <a:t> 9. </a:t>
            </a:r>
            <a:r>
              <a:rPr lang="en-US" sz="3600" b="1" dirty="0" err="1"/>
              <a:t>Bài</a:t>
            </a:r>
            <a:r>
              <a:rPr lang="en-US" sz="3600" b="1" dirty="0"/>
              <a:t> </a:t>
            </a:r>
            <a:r>
              <a:rPr lang="en-US" sz="3600" b="1" dirty="0" err="1"/>
              <a:t>trình</a:t>
            </a:r>
            <a:r>
              <a:rPr lang="en-US" sz="3600" b="1" dirty="0"/>
              <a:t> </a:t>
            </a:r>
            <a:r>
              <a:rPr lang="en-US" sz="3600" b="1" dirty="0" err="1"/>
              <a:t>chiếu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em</a:t>
            </a:r>
            <a:endParaRPr lang="en-US" sz="3600" b="1" dirty="0"/>
          </a:p>
          <a:p>
            <a:r>
              <a:rPr lang="en-US" sz="3600" b="1" dirty="0"/>
              <a:t>(2 </a:t>
            </a:r>
            <a:r>
              <a:rPr lang="en-US" sz="3600" b="1" dirty="0" err="1"/>
              <a:t>tiết</a:t>
            </a:r>
            <a:r>
              <a:rPr lang="en-US" sz="3600" b="1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50441" y="2110095"/>
            <a:ext cx="5691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>
                <a:latin typeface="Arial" panose="020B0604020202020204" pitchFamily="34" charset="0"/>
                <a:cs typeface="Arial" panose="020B0604020202020204" pitchFamily="34" charset="0"/>
              </a:rPr>
              <a:t>Tin </a:t>
            </a:r>
            <a:r>
              <a:rPr lang="en-GB" sz="4800" u="sng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GB" sz="4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672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7" y="284305"/>
            <a:ext cx="9597571" cy="1044434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5400" dirty="0"/>
            </a:br>
            <a:r>
              <a:rPr lang="en-GB" sz="5400" dirty="0" err="1"/>
              <a:t>Đọc</a:t>
            </a:r>
            <a:r>
              <a:rPr lang="en-GB" sz="5400" dirty="0"/>
              <a:t> </a:t>
            </a:r>
            <a:r>
              <a:rPr lang="en-GB" sz="5400" dirty="0" err="1"/>
              <a:t>thông</a:t>
            </a:r>
            <a:r>
              <a:rPr lang="en-GB" sz="5400" dirty="0"/>
              <a:t> tin SGK/ </a:t>
            </a:r>
            <a:r>
              <a:rPr lang="en-GB" sz="5400" dirty="0" err="1"/>
              <a:t>trang</a:t>
            </a:r>
            <a:r>
              <a:rPr lang="en-GB" sz="5400" dirty="0"/>
              <a:t> 43</a:t>
            </a:r>
            <a:br>
              <a:rPr lang="en-GB" sz="5400" dirty="0"/>
            </a:br>
            <a:endParaRPr lang="en-GB" sz="5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226" y="4700586"/>
            <a:ext cx="1814513" cy="1814513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2000249" y="1500186"/>
            <a:ext cx="6757989" cy="2843213"/>
          </a:xfrm>
          <a:prstGeom prst="wedgeRoundRectCallout">
            <a:avLst>
              <a:gd name="adj1" fmla="val -40786"/>
              <a:gd name="adj2" fmla="val 87280"/>
              <a:gd name="adj3" fmla="val 16667"/>
            </a:avLst>
          </a:prstGeom>
          <a:solidFill>
            <a:srgbClr val="CBDC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</a:t>
            </a:r>
            <a:endParaRPr lang="en-GB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125" y="3057525"/>
            <a:ext cx="5418938" cy="34575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5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"/>
          <p:cNvSpPr>
            <a:spLocks noGrp="1"/>
          </p:cNvSpPr>
          <p:nvPr>
            <p:ph type="title"/>
          </p:nvPr>
        </p:nvSpPr>
        <p:spPr>
          <a:xfrm>
            <a:off x="2014537" y="142876"/>
            <a:ext cx="9721471" cy="118586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1.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nêu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bước</a:t>
            </a:r>
            <a:r>
              <a:rPr lang="en-US" sz="3600" dirty="0"/>
              <a:t> </a:t>
            </a:r>
            <a:r>
              <a:rPr lang="en-US" sz="3600" dirty="0" err="1"/>
              <a:t>thêm</a:t>
            </a:r>
            <a:r>
              <a:rPr lang="en-US" sz="3600" dirty="0"/>
              <a:t> </a:t>
            </a:r>
            <a:r>
              <a:rPr lang="en-US" sz="3600" dirty="0" err="1"/>
              <a:t>trang</a:t>
            </a:r>
            <a:r>
              <a:rPr lang="en-US" sz="3600" dirty="0"/>
              <a:t> </a:t>
            </a:r>
            <a:r>
              <a:rPr lang="en-US" sz="3600" dirty="0" err="1"/>
              <a:t>nội</a:t>
            </a:r>
            <a:r>
              <a:rPr lang="en-US" sz="3600" dirty="0"/>
              <a:t> dung</a:t>
            </a:r>
            <a:endParaRPr lang="en-GB" sz="36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2014536" y="3167063"/>
            <a:ext cx="9721471" cy="1185862"/>
          </a:xfrm>
          <a:prstGeom prst="rect">
            <a:avLst/>
          </a:prstGeo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nêu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bước</a:t>
            </a:r>
            <a:r>
              <a:rPr lang="en-US" sz="3600" dirty="0"/>
              <a:t> </a:t>
            </a:r>
            <a:r>
              <a:rPr lang="en-US" sz="3600" dirty="0" err="1"/>
              <a:t>nhập</a:t>
            </a:r>
            <a:r>
              <a:rPr lang="en-US" sz="3600" dirty="0"/>
              <a:t> </a:t>
            </a:r>
            <a:r>
              <a:rPr lang="en-US" sz="3600" dirty="0" err="1"/>
              <a:t>văn</a:t>
            </a:r>
            <a:r>
              <a:rPr lang="en-US" sz="3600" dirty="0"/>
              <a:t> </a:t>
            </a:r>
            <a:r>
              <a:rPr lang="en-US" sz="3600" dirty="0" err="1"/>
              <a:t>bản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khung</a:t>
            </a:r>
            <a:r>
              <a:rPr lang="en-US" sz="3600" dirty="0"/>
              <a:t> </a:t>
            </a:r>
            <a:r>
              <a:rPr lang="en-US" sz="3600" dirty="0" err="1"/>
              <a:t>văn</a:t>
            </a:r>
            <a:r>
              <a:rPr lang="en-US" sz="3600" dirty="0"/>
              <a:t> </a:t>
            </a:r>
            <a:r>
              <a:rPr lang="en-US" sz="3600" dirty="0" err="1"/>
              <a:t>bản</a:t>
            </a:r>
            <a:r>
              <a:rPr lang="en-US" sz="3600" dirty="0"/>
              <a:t> </a:t>
            </a:r>
            <a:r>
              <a:rPr lang="en-US" sz="3600" dirty="0" err="1"/>
              <a:t>trên</a:t>
            </a:r>
            <a:r>
              <a:rPr lang="en-US" sz="3600" dirty="0"/>
              <a:t> </a:t>
            </a:r>
            <a:r>
              <a:rPr lang="en-US" sz="3600" dirty="0" err="1"/>
              <a:t>trang</a:t>
            </a:r>
            <a:r>
              <a:rPr lang="en-US" sz="3600" dirty="0"/>
              <a:t> </a:t>
            </a:r>
            <a:r>
              <a:rPr lang="en-US" sz="3600" dirty="0" err="1"/>
              <a:t>trình</a:t>
            </a:r>
            <a:r>
              <a:rPr lang="en-US" sz="3600" dirty="0"/>
              <a:t> </a:t>
            </a:r>
            <a:r>
              <a:rPr lang="en-US" sz="3600" dirty="0" err="1"/>
              <a:t>chiếu</a:t>
            </a:r>
            <a:endParaRPr lang="en-GB" sz="3600" dirty="0"/>
          </a:p>
        </p:txBody>
      </p:sp>
      <p:sp>
        <p:nvSpPr>
          <p:cNvPr id="2" name="Right Arrow 1"/>
          <p:cNvSpPr/>
          <p:nvPr/>
        </p:nvSpPr>
        <p:spPr>
          <a:xfrm>
            <a:off x="1728787" y="1955006"/>
            <a:ext cx="785813" cy="58578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2514599" y="1629965"/>
            <a:ext cx="8786813" cy="12561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Nháy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chọn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nút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lệnh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New Slide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881187" y="5049440"/>
            <a:ext cx="785813" cy="58578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2666999" y="4724399"/>
            <a:ext cx="8786813" cy="12561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buFontTx/>
              <a:buChar char="-"/>
            </a:pP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ctr">
              <a:buFontTx/>
              <a:buChar char="-"/>
            </a:pP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dung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1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"/>
          <p:cNvSpPr>
            <a:spLocks noGrp="1"/>
          </p:cNvSpPr>
          <p:nvPr>
            <p:ph type="title"/>
          </p:nvPr>
        </p:nvSpPr>
        <p:spPr>
          <a:xfrm>
            <a:off x="1843088" y="348091"/>
            <a:ext cx="9721471" cy="1866472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2.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4" name="Right Arrow 3"/>
          <p:cNvSpPr/>
          <p:nvPr/>
        </p:nvSpPr>
        <p:spPr>
          <a:xfrm>
            <a:off x="1793081" y="3383756"/>
            <a:ext cx="785813" cy="58578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2777746" y="2428875"/>
            <a:ext cx="8786813" cy="34575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C.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Chọn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thẻ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Insert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B.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Nháy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chuột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vào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nút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lệnh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Pictures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E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Mở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thư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mục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chứa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tệp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hình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ảnh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chọn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tệp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hình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ảnh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D.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Nháy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chuột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vào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nút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lệnh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Insert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6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"/>
          <p:cNvSpPr>
            <a:spLocks noGrp="1"/>
          </p:cNvSpPr>
          <p:nvPr>
            <p:ph type="title"/>
          </p:nvPr>
        </p:nvSpPr>
        <p:spPr>
          <a:xfrm>
            <a:off x="1843088" y="348091"/>
            <a:ext cx="9721471" cy="1866472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3.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thước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: 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1793081" y="2428875"/>
            <a:ext cx="9771478" cy="3457575"/>
            <a:chOff x="1793081" y="2428875"/>
            <a:chExt cx="9771478" cy="3457575"/>
          </a:xfrm>
        </p:grpSpPr>
        <p:sp>
          <p:nvSpPr>
            <p:cNvPr id="4" name="Right Arrow 3"/>
            <p:cNvSpPr/>
            <p:nvPr/>
          </p:nvSpPr>
          <p:spPr>
            <a:xfrm>
              <a:off x="1793081" y="3383756"/>
              <a:ext cx="785813" cy="585788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777746" y="2428875"/>
              <a:ext cx="8786813" cy="345757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3600" dirty="0">
                  <a:latin typeface="Arial" panose="020B0604020202020204" pitchFamily="34" charset="0"/>
                  <a:cs typeface="Arial" panose="020B0604020202020204" pitchFamily="34" charset="0"/>
                </a:rPr>
                <a:t>C. </a:t>
              </a:r>
              <a:r>
                <a:rPr lang="en-GB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GB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GB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GB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6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 B. Di </a:t>
              </a:r>
              <a:r>
                <a:rPr lang="en-GB" sz="3600" dirty="0" err="1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chuyển</a:t>
              </a:r>
              <a:r>
                <a:rPr lang="en-GB" sz="36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con </a:t>
              </a:r>
              <a:r>
                <a:rPr lang="en-GB" sz="3600" dirty="0" err="1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trỏ</a:t>
              </a:r>
              <a:r>
                <a:rPr lang="en-GB" sz="36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chuột</a:t>
              </a:r>
              <a:r>
                <a:rPr lang="en-GB" sz="36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vào</a:t>
              </a:r>
              <a:r>
                <a:rPr lang="en-GB" sz="36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nút</a:t>
              </a:r>
              <a:r>
                <a:rPr lang="en-GB" sz="36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tròn</a:t>
              </a:r>
              <a:r>
                <a:rPr lang="en-GB" sz="36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nhỏ</a:t>
              </a:r>
              <a:r>
                <a:rPr lang="en-GB" sz="36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ở </a:t>
              </a:r>
              <a:r>
                <a:rPr lang="en-GB" sz="3600" dirty="0" err="1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cạnh</a:t>
              </a:r>
              <a:r>
                <a:rPr lang="en-GB" sz="36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khung</a:t>
              </a:r>
              <a:r>
                <a:rPr lang="en-GB" sz="36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hình</a:t>
              </a:r>
              <a:r>
                <a:rPr lang="en-GB" sz="36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chữ</a:t>
              </a:r>
              <a:r>
                <a:rPr lang="en-GB" sz="36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nhật</a:t>
              </a:r>
              <a:r>
                <a:rPr lang="en-GB" sz="36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bao</a:t>
              </a:r>
              <a:r>
                <a:rPr lang="en-GB" sz="36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quanh</a:t>
              </a:r>
              <a:r>
                <a:rPr lang="en-GB" sz="36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hình</a:t>
              </a:r>
              <a:r>
                <a:rPr lang="en-GB" sz="36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ảnh</a:t>
              </a:r>
              <a:r>
                <a:rPr lang="en-GB" sz="36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để</a:t>
              </a:r>
              <a:r>
                <a:rPr lang="en-GB" sz="36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con </a:t>
              </a:r>
              <a:r>
                <a:rPr lang="en-GB" sz="3600" dirty="0" err="1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trỏ</a:t>
              </a:r>
              <a:r>
                <a:rPr lang="en-GB" sz="36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chuột</a:t>
              </a:r>
              <a:r>
                <a:rPr lang="en-GB" sz="36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chuyển</a:t>
              </a:r>
              <a:r>
                <a:rPr lang="en-GB" sz="36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thành</a:t>
              </a:r>
              <a:r>
                <a:rPr lang="en-GB" sz="36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dạng</a:t>
              </a:r>
              <a:r>
                <a:rPr lang="en-GB" sz="36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       (</a:t>
              </a:r>
              <a:r>
                <a:rPr lang="en-GB" sz="3600" dirty="0" err="1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hoặc</a:t>
              </a:r>
              <a:r>
                <a:rPr lang="en-GB" sz="36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       ). A. </a:t>
              </a:r>
              <a:r>
                <a:rPr lang="en-GB" sz="3600" dirty="0" err="1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Thực</a:t>
              </a:r>
              <a:r>
                <a:rPr lang="en-GB" sz="36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hiện</a:t>
              </a:r>
              <a:r>
                <a:rPr lang="en-GB" sz="36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kéo</a:t>
              </a:r>
              <a:r>
                <a:rPr lang="en-GB" sz="36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thả</a:t>
              </a:r>
              <a:r>
                <a:rPr lang="en-GB" sz="36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chuột</a:t>
              </a:r>
              <a:r>
                <a:rPr lang="en-GB" sz="36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để</a:t>
              </a:r>
              <a:r>
                <a:rPr lang="en-GB" sz="36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thay</a:t>
              </a:r>
              <a:r>
                <a:rPr lang="en-GB" sz="36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đổi</a:t>
              </a:r>
              <a:r>
                <a:rPr lang="en-GB" sz="36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kích</a:t>
              </a:r>
              <a:r>
                <a:rPr lang="en-GB" sz="36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thước</a:t>
              </a:r>
              <a:r>
                <a:rPr lang="en-GB" sz="36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hình</a:t>
              </a:r>
              <a:r>
                <a:rPr lang="en-GB" sz="36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ảnh</a:t>
              </a:r>
              <a:endParaRPr lang="en-GB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63210" y="4157662"/>
              <a:ext cx="765453" cy="62628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38699" y="4722842"/>
              <a:ext cx="433402" cy="454039"/>
            </a:xfrm>
            <a:prstGeom prst="rect">
              <a:avLst/>
            </a:prstGeom>
          </p:spPr>
        </p:pic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"/>
          <p:cNvSpPr>
            <a:spLocks noGrp="1"/>
          </p:cNvSpPr>
          <p:nvPr>
            <p:ph type="title"/>
          </p:nvPr>
        </p:nvSpPr>
        <p:spPr>
          <a:xfrm>
            <a:off x="1828801" y="1576816"/>
            <a:ext cx="9721471" cy="1866472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4.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bước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thước</a:t>
            </a:r>
            <a:r>
              <a:rPr lang="en-US" dirty="0"/>
              <a:t>, di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51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6228" y="600075"/>
            <a:ext cx="9930947" cy="4257675"/>
          </a:xfrm>
        </p:spPr>
        <p:txBody>
          <a:bodyPr>
            <a:noAutofit/>
          </a:bodyPr>
          <a:lstStyle/>
          <a:p>
            <a:r>
              <a:rPr lang="en-US" dirty="0"/>
              <a:t>*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tiên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dung.</a:t>
            </a:r>
            <a:br>
              <a:rPr lang="en-US" dirty="0"/>
            </a:br>
            <a:r>
              <a:rPr lang="en-US" dirty="0"/>
              <a:t>*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: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thẻ</a:t>
            </a:r>
            <a:r>
              <a:rPr lang="en-US" dirty="0"/>
              <a:t> Home,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lệnh</a:t>
            </a:r>
            <a:r>
              <a:rPr lang="en-US" dirty="0"/>
              <a:t> New Slide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74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058" y="1989208"/>
            <a:ext cx="9597571" cy="1496942"/>
          </a:xfrm>
        </p:spPr>
        <p:txBody>
          <a:bodyPr>
            <a:normAutofit/>
          </a:bodyPr>
          <a:lstStyle/>
          <a:p>
            <a:pPr algn="ctr"/>
            <a:r>
              <a:rPr lang="en-GB" sz="5400" dirty="0"/>
              <a:t>2. </a:t>
            </a:r>
            <a:r>
              <a:rPr lang="en-GB" sz="5400" dirty="0" err="1"/>
              <a:t>Thay</a:t>
            </a:r>
            <a:r>
              <a:rPr lang="en-GB" sz="5400" dirty="0"/>
              <a:t> </a:t>
            </a:r>
            <a:r>
              <a:rPr lang="en-GB" sz="5400" dirty="0" err="1"/>
              <a:t>đổi</a:t>
            </a:r>
            <a:r>
              <a:rPr lang="en-GB" sz="5400" dirty="0"/>
              <a:t> </a:t>
            </a:r>
            <a:r>
              <a:rPr lang="en-GB" sz="5400" dirty="0" err="1"/>
              <a:t>dấu</a:t>
            </a:r>
            <a:r>
              <a:rPr lang="en-GB" sz="5400" dirty="0"/>
              <a:t> </a:t>
            </a:r>
            <a:r>
              <a:rPr lang="en-GB" sz="5400" dirty="0" err="1"/>
              <a:t>đầu</a:t>
            </a:r>
            <a:r>
              <a:rPr lang="en-GB" sz="5400" dirty="0"/>
              <a:t> </a:t>
            </a:r>
            <a:r>
              <a:rPr lang="en-GB" sz="5400" dirty="0" err="1"/>
              <a:t>dòng</a:t>
            </a:r>
            <a:endParaRPr lang="en-GB" sz="5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52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793" y="441467"/>
            <a:ext cx="9597571" cy="3373296"/>
          </a:xfrm>
        </p:spPr>
        <p:txBody>
          <a:bodyPr>
            <a:normAutofit/>
          </a:bodyPr>
          <a:lstStyle/>
          <a:p>
            <a:pPr algn="ctr"/>
            <a:r>
              <a:rPr lang="en-GB" sz="5400" dirty="0" err="1"/>
              <a:t>Đọc</a:t>
            </a:r>
            <a:r>
              <a:rPr lang="en-GB" sz="5400" dirty="0"/>
              <a:t> </a:t>
            </a:r>
            <a:r>
              <a:rPr lang="en-GB" sz="5400" dirty="0" err="1"/>
              <a:t>thông</a:t>
            </a:r>
            <a:r>
              <a:rPr lang="en-GB" sz="5400" dirty="0"/>
              <a:t> tin SGK/ </a:t>
            </a:r>
            <a:r>
              <a:rPr lang="en-GB" sz="5400" dirty="0" err="1"/>
              <a:t>trang</a:t>
            </a:r>
            <a:r>
              <a:rPr lang="en-GB" sz="5400" dirty="0"/>
              <a:t> 44</a:t>
            </a:r>
            <a:br>
              <a:rPr lang="en-GB" sz="5400" dirty="0"/>
            </a:br>
            <a:r>
              <a:rPr lang="en-GB" sz="5400" dirty="0" err="1"/>
              <a:t>Tìm</a:t>
            </a:r>
            <a:r>
              <a:rPr lang="en-GB" sz="5400" dirty="0"/>
              <a:t> </a:t>
            </a:r>
            <a:r>
              <a:rPr lang="en-GB" sz="5400" dirty="0" err="1"/>
              <a:t>hiểu</a:t>
            </a:r>
            <a:r>
              <a:rPr lang="en-GB" sz="5400" dirty="0"/>
              <a:t> </a:t>
            </a:r>
            <a:r>
              <a:rPr lang="en-GB" sz="5400" dirty="0" err="1"/>
              <a:t>các</a:t>
            </a:r>
            <a:r>
              <a:rPr lang="en-GB" sz="5400" dirty="0"/>
              <a:t> </a:t>
            </a:r>
            <a:r>
              <a:rPr lang="en-GB" sz="5400" dirty="0" err="1"/>
              <a:t>bước</a:t>
            </a:r>
            <a:r>
              <a:rPr lang="en-GB" sz="5400" dirty="0"/>
              <a:t> </a:t>
            </a:r>
            <a:r>
              <a:rPr lang="en-GB" sz="5400" dirty="0" err="1"/>
              <a:t>thay</a:t>
            </a:r>
            <a:r>
              <a:rPr lang="en-GB" sz="5400" dirty="0"/>
              <a:t> </a:t>
            </a:r>
            <a:r>
              <a:rPr lang="en-GB" sz="5400" dirty="0" err="1"/>
              <a:t>đổi</a:t>
            </a:r>
            <a:r>
              <a:rPr lang="en-GB" sz="5400" dirty="0"/>
              <a:t> </a:t>
            </a:r>
            <a:r>
              <a:rPr lang="en-GB" sz="5400" dirty="0" err="1"/>
              <a:t>dấu</a:t>
            </a:r>
            <a:r>
              <a:rPr lang="en-GB" sz="5400" dirty="0"/>
              <a:t> </a:t>
            </a:r>
            <a:r>
              <a:rPr lang="en-GB" sz="5400" dirty="0" err="1"/>
              <a:t>đầu</a:t>
            </a:r>
            <a:r>
              <a:rPr lang="en-GB" sz="5400" dirty="0"/>
              <a:t> </a:t>
            </a:r>
            <a:r>
              <a:rPr lang="en-GB" sz="5400" dirty="0" err="1"/>
              <a:t>dòng</a:t>
            </a:r>
            <a:endParaRPr lang="en-GB" sz="5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48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43088" y="150017"/>
            <a:ext cx="9721471" cy="935834"/>
          </a:xfrm>
        </p:spPr>
        <p:txBody>
          <a:bodyPr>
            <a:noAutofit/>
          </a:bodyPr>
          <a:lstStyle/>
          <a:p>
            <a:pPr algn="ctr"/>
            <a:r>
              <a:rPr lang="en-GB" sz="3600" dirty="0" err="1"/>
              <a:t>Em</a:t>
            </a:r>
            <a:r>
              <a:rPr lang="en-GB" sz="3600" dirty="0"/>
              <a:t> </a:t>
            </a:r>
            <a:r>
              <a:rPr lang="en-GB" sz="3600" dirty="0" err="1"/>
              <a:t>hãy</a:t>
            </a:r>
            <a:r>
              <a:rPr lang="en-GB" sz="3600" dirty="0"/>
              <a:t> </a:t>
            </a:r>
            <a:r>
              <a:rPr lang="en-GB" sz="3600" dirty="0" err="1"/>
              <a:t>nêu</a:t>
            </a:r>
            <a:r>
              <a:rPr lang="en-GB" sz="3600" dirty="0"/>
              <a:t> </a:t>
            </a:r>
            <a:r>
              <a:rPr lang="en-GB" sz="3600" dirty="0" err="1"/>
              <a:t>các</a:t>
            </a:r>
            <a:r>
              <a:rPr lang="en-GB" sz="3600" dirty="0"/>
              <a:t> </a:t>
            </a:r>
            <a:r>
              <a:rPr lang="en-GB" sz="3600" dirty="0" err="1"/>
              <a:t>bước</a:t>
            </a:r>
            <a:r>
              <a:rPr lang="en-GB" sz="3600" dirty="0"/>
              <a:t> </a:t>
            </a:r>
            <a:r>
              <a:rPr lang="en-GB" sz="3600" dirty="0" err="1"/>
              <a:t>thay</a:t>
            </a:r>
            <a:r>
              <a:rPr lang="en-GB" sz="3600" dirty="0"/>
              <a:t> </a:t>
            </a:r>
            <a:r>
              <a:rPr lang="en-GB" sz="3600" dirty="0" err="1"/>
              <a:t>đổi</a:t>
            </a:r>
            <a:r>
              <a:rPr lang="en-GB" sz="3600" dirty="0"/>
              <a:t> </a:t>
            </a:r>
            <a:r>
              <a:rPr lang="en-GB" sz="3600" dirty="0" err="1"/>
              <a:t>dấu</a:t>
            </a:r>
            <a:r>
              <a:rPr lang="en-GB" sz="3600" dirty="0"/>
              <a:t> </a:t>
            </a:r>
            <a:r>
              <a:rPr lang="en-GB" sz="3600" dirty="0" err="1"/>
              <a:t>đầu</a:t>
            </a:r>
            <a:r>
              <a:rPr lang="en-GB" sz="3600" dirty="0"/>
              <a:t> </a:t>
            </a:r>
            <a:r>
              <a:rPr lang="en-GB" sz="3600" dirty="0" err="1"/>
              <a:t>dòng</a:t>
            </a:r>
            <a:endParaRPr lang="en-GB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2106234" y="1228725"/>
            <a:ext cx="9458325" cy="111442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677609" y="1085851"/>
            <a:ext cx="857250" cy="87153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06234" y="2628899"/>
            <a:ext cx="9458325" cy="11144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</a:p>
        </p:txBody>
      </p:sp>
      <p:sp>
        <p:nvSpPr>
          <p:cNvPr id="8" name="Oval 7"/>
          <p:cNvSpPr/>
          <p:nvPr/>
        </p:nvSpPr>
        <p:spPr>
          <a:xfrm>
            <a:off x="1677609" y="2486025"/>
            <a:ext cx="857250" cy="87153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106234" y="5636413"/>
            <a:ext cx="9458325" cy="111442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677609" y="5493539"/>
            <a:ext cx="857250" cy="871537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677609" y="3957636"/>
            <a:ext cx="9886950" cy="1257300"/>
            <a:chOff x="1677609" y="3957636"/>
            <a:chExt cx="9886950" cy="1257300"/>
          </a:xfrm>
        </p:grpSpPr>
        <p:sp>
          <p:nvSpPr>
            <p:cNvPr id="9" name="Rounded Rectangle 8"/>
            <p:cNvSpPr/>
            <p:nvPr/>
          </p:nvSpPr>
          <p:spPr>
            <a:xfrm>
              <a:off x="2106234" y="4100510"/>
              <a:ext cx="9458325" cy="1114426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Nháy</a:t>
              </a:r>
              <a:r>
                <a:rPr lang="en-GB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GB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GB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mũi</a:t>
              </a:r>
              <a:r>
                <a:rPr lang="en-GB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GB" sz="3200" dirty="0">
                  <a:latin typeface="Arial" panose="020B0604020202020204" pitchFamily="34" charset="0"/>
                  <a:cs typeface="Arial" panose="020B0604020202020204" pitchFamily="34" charset="0"/>
                </a:rPr>
                <a:t>     ở  </a:t>
              </a:r>
              <a:r>
                <a:rPr lang="en-GB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GB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GB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nút</a:t>
              </a:r>
              <a:r>
                <a:rPr lang="en-GB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GB" sz="3200" dirty="0">
                  <a:latin typeface="Arial" panose="020B0604020202020204" pitchFamily="34" charset="0"/>
                  <a:cs typeface="Arial" panose="020B0604020202020204" pitchFamily="34" charset="0"/>
                </a:rPr>
                <a:t>     (</a:t>
              </a:r>
              <a:r>
                <a:rPr lang="en-GB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Bullets</a:t>
              </a:r>
              <a:r>
                <a:rPr lang="en-GB" sz="3200" dirty="0"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en-GB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GB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GB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danh</a:t>
              </a:r>
              <a:r>
                <a:rPr lang="en-GB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sách</a:t>
              </a:r>
              <a:r>
                <a:rPr lang="en-GB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GB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GB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dòng</a:t>
              </a:r>
              <a:r>
                <a:rPr lang="en-GB" sz="3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1677609" y="3957636"/>
              <a:ext cx="857250" cy="871537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5396" y="4164801"/>
              <a:ext cx="463924" cy="492921"/>
            </a:xfrm>
            <a:prstGeom prst="rect">
              <a:avLst/>
            </a:prstGeom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6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4549775"/>
          </a:xfrm>
        </p:spPr>
        <p:txBody>
          <a:bodyPr>
            <a:normAutofit/>
          </a:bodyPr>
          <a:lstStyle/>
          <a:p>
            <a:r>
              <a:rPr lang="en-GB" dirty="0" err="1"/>
              <a:t>Thay</a:t>
            </a:r>
            <a:r>
              <a:rPr lang="en-GB" dirty="0"/>
              <a:t> </a:t>
            </a:r>
            <a:r>
              <a:rPr lang="en-GB" dirty="0" err="1"/>
              <a:t>đổi</a:t>
            </a:r>
            <a:r>
              <a:rPr lang="en-GB" dirty="0"/>
              <a:t> </a:t>
            </a:r>
            <a:r>
              <a:rPr lang="en-GB" dirty="0" err="1"/>
              <a:t>dấu</a:t>
            </a:r>
            <a:r>
              <a:rPr lang="en-GB" dirty="0"/>
              <a:t> </a:t>
            </a:r>
            <a:r>
              <a:rPr lang="en-GB" dirty="0" err="1"/>
              <a:t>đầu</a:t>
            </a:r>
            <a:r>
              <a:rPr lang="en-GB" dirty="0"/>
              <a:t> </a:t>
            </a:r>
            <a:r>
              <a:rPr lang="en-GB" dirty="0" err="1"/>
              <a:t>dòng</a:t>
            </a:r>
            <a:r>
              <a:rPr lang="en-GB" dirty="0"/>
              <a:t>: </a:t>
            </a:r>
            <a:r>
              <a:rPr lang="en-GB" dirty="0" err="1"/>
              <a:t>chọn</a:t>
            </a:r>
            <a:r>
              <a:rPr lang="en-GB" dirty="0"/>
              <a:t> </a:t>
            </a:r>
            <a:r>
              <a:rPr lang="en-GB" dirty="0" err="1"/>
              <a:t>văn</a:t>
            </a:r>
            <a:r>
              <a:rPr lang="en-GB" dirty="0"/>
              <a:t> </a:t>
            </a:r>
            <a:r>
              <a:rPr lang="en-GB" dirty="0" err="1"/>
              <a:t>bản</a:t>
            </a:r>
            <a:r>
              <a:rPr lang="en-GB" dirty="0"/>
              <a:t> </a:t>
            </a:r>
            <a:r>
              <a:rPr lang="en-GB" dirty="0" err="1"/>
              <a:t>cần</a:t>
            </a:r>
            <a:r>
              <a:rPr lang="en-GB" dirty="0"/>
              <a:t> </a:t>
            </a:r>
            <a:r>
              <a:rPr lang="en-GB" dirty="0" err="1"/>
              <a:t>thay</a:t>
            </a:r>
            <a:r>
              <a:rPr lang="en-GB" dirty="0"/>
              <a:t> </a:t>
            </a:r>
            <a:r>
              <a:rPr lang="en-GB" dirty="0" err="1"/>
              <a:t>đổi</a:t>
            </a:r>
            <a:r>
              <a:rPr lang="en-GB" dirty="0"/>
              <a:t> </a:t>
            </a:r>
            <a:r>
              <a:rPr lang="en-GB" dirty="0" err="1"/>
              <a:t>dấu</a:t>
            </a:r>
            <a:r>
              <a:rPr lang="en-GB" dirty="0"/>
              <a:t> </a:t>
            </a:r>
            <a:r>
              <a:rPr lang="en-GB" dirty="0" err="1"/>
              <a:t>đầu</a:t>
            </a:r>
            <a:r>
              <a:rPr lang="en-GB" dirty="0"/>
              <a:t> </a:t>
            </a:r>
            <a:r>
              <a:rPr lang="en-GB" dirty="0" err="1"/>
              <a:t>dòng</a:t>
            </a:r>
            <a:r>
              <a:rPr lang="en-GB" dirty="0"/>
              <a:t>; </a:t>
            </a:r>
            <a:r>
              <a:rPr lang="en-GB" dirty="0" err="1"/>
              <a:t>chọn</a:t>
            </a:r>
            <a:r>
              <a:rPr lang="en-GB" dirty="0"/>
              <a:t> </a:t>
            </a:r>
            <a:r>
              <a:rPr lang="en-GB" dirty="0" err="1"/>
              <a:t>thẻ</a:t>
            </a:r>
            <a:r>
              <a:rPr lang="en-GB" dirty="0"/>
              <a:t> Home; </a:t>
            </a:r>
            <a:r>
              <a:rPr lang="en-GB" dirty="0" err="1"/>
              <a:t>nháy</a:t>
            </a:r>
            <a:r>
              <a:rPr lang="en-GB" dirty="0"/>
              <a:t> </a:t>
            </a:r>
            <a:r>
              <a:rPr lang="en-GB" dirty="0" err="1"/>
              <a:t>chuột</a:t>
            </a:r>
            <a:r>
              <a:rPr lang="en-GB" dirty="0"/>
              <a:t> </a:t>
            </a:r>
            <a:r>
              <a:rPr lang="en-GB" dirty="0" err="1"/>
              <a:t>vào</a:t>
            </a:r>
            <a:r>
              <a:rPr lang="en-GB" dirty="0"/>
              <a:t> </a:t>
            </a:r>
            <a:r>
              <a:rPr lang="en-GB" dirty="0" err="1"/>
              <a:t>mũi</a:t>
            </a:r>
            <a:r>
              <a:rPr lang="en-GB" dirty="0"/>
              <a:t> </a:t>
            </a:r>
            <a:r>
              <a:rPr lang="en-GB" dirty="0" err="1"/>
              <a:t>tên</a:t>
            </a:r>
            <a:r>
              <a:rPr lang="en-GB" dirty="0"/>
              <a:t>      </a:t>
            </a:r>
            <a:r>
              <a:rPr lang="en-GB" dirty="0" err="1"/>
              <a:t>bên</a:t>
            </a:r>
            <a:r>
              <a:rPr lang="en-GB" dirty="0"/>
              <a:t> </a:t>
            </a:r>
            <a:r>
              <a:rPr lang="en-GB" dirty="0" err="1"/>
              <a:t>phải</a:t>
            </a:r>
            <a:r>
              <a:rPr lang="en-GB" dirty="0"/>
              <a:t> </a:t>
            </a:r>
            <a:r>
              <a:rPr lang="en-GB" dirty="0" err="1"/>
              <a:t>nút</a:t>
            </a:r>
            <a:r>
              <a:rPr lang="en-GB" dirty="0"/>
              <a:t> </a:t>
            </a:r>
            <a:r>
              <a:rPr lang="en-GB" dirty="0" err="1"/>
              <a:t>lệnh</a:t>
            </a:r>
            <a:r>
              <a:rPr lang="en-GB" dirty="0"/>
              <a:t>      ; </a:t>
            </a:r>
            <a:r>
              <a:rPr lang="en-GB" dirty="0" err="1"/>
              <a:t>chọn</a:t>
            </a:r>
            <a:r>
              <a:rPr lang="en-GB" dirty="0"/>
              <a:t> </a:t>
            </a:r>
            <a:r>
              <a:rPr lang="en-GB" dirty="0" err="1"/>
              <a:t>mẫu</a:t>
            </a:r>
            <a:r>
              <a:rPr lang="en-GB" dirty="0"/>
              <a:t> </a:t>
            </a:r>
            <a:r>
              <a:rPr lang="en-GB" dirty="0" err="1"/>
              <a:t>dấu</a:t>
            </a:r>
            <a:r>
              <a:rPr lang="en-GB" dirty="0"/>
              <a:t> </a:t>
            </a:r>
            <a:r>
              <a:rPr lang="en-GB" dirty="0" err="1"/>
              <a:t>đầu</a:t>
            </a:r>
            <a:r>
              <a:rPr lang="en-GB" dirty="0"/>
              <a:t> </a:t>
            </a:r>
            <a:r>
              <a:rPr lang="en-GB" dirty="0" err="1"/>
              <a:t>dòng</a:t>
            </a:r>
            <a:r>
              <a:rPr lang="en-GB" dirty="0"/>
              <a:t> </a:t>
            </a:r>
            <a:r>
              <a:rPr lang="en-GB" dirty="0" err="1"/>
              <a:t>trong</a:t>
            </a:r>
            <a:r>
              <a:rPr lang="en-GB" dirty="0"/>
              <a:t> </a:t>
            </a:r>
            <a:r>
              <a:rPr lang="en-GB" dirty="0" err="1"/>
              <a:t>danh</a:t>
            </a:r>
            <a:r>
              <a:rPr lang="en-GB" dirty="0"/>
              <a:t> </a:t>
            </a:r>
            <a:r>
              <a:rPr lang="en-GB" dirty="0" err="1"/>
              <a:t>sách</a:t>
            </a:r>
            <a:r>
              <a:rPr lang="en-GB" dirty="0"/>
              <a:t> </a:t>
            </a:r>
            <a:r>
              <a:rPr lang="en-GB" dirty="0" err="1"/>
              <a:t>mở</a:t>
            </a:r>
            <a:r>
              <a:rPr lang="en-GB" dirty="0"/>
              <a:t> </a:t>
            </a:r>
            <a:r>
              <a:rPr lang="en-GB" dirty="0" err="1"/>
              <a:t>ra.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5463" y="2360139"/>
            <a:ext cx="528649" cy="5597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763" y="2919884"/>
            <a:ext cx="797399" cy="6202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93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>
                <a:solidFill>
                  <a:srgbClr val="FF0000"/>
                </a:solidFill>
              </a:rPr>
              <a:t>Mục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tiêu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 err="1"/>
              <a:t>Tạo</a:t>
            </a:r>
            <a:r>
              <a:rPr lang="en-US" sz="4000" dirty="0"/>
              <a:t> </a:t>
            </a:r>
            <a:r>
              <a:rPr lang="en-US" sz="4000" dirty="0" err="1"/>
              <a:t>được</a:t>
            </a:r>
            <a:r>
              <a:rPr lang="en-US" sz="4000" dirty="0"/>
              <a:t> </a:t>
            </a:r>
            <a:r>
              <a:rPr lang="en-US" sz="4000" dirty="0" err="1"/>
              <a:t>tệp</a:t>
            </a:r>
            <a:r>
              <a:rPr lang="en-US" sz="4000" dirty="0"/>
              <a:t> </a:t>
            </a:r>
            <a:r>
              <a:rPr lang="en-US" sz="4000" dirty="0" err="1"/>
              <a:t>trình</a:t>
            </a:r>
            <a:r>
              <a:rPr lang="en-US" sz="4000" dirty="0"/>
              <a:t> </a:t>
            </a:r>
            <a:r>
              <a:rPr lang="en-US" sz="4000" dirty="0" err="1"/>
              <a:t>chiếu</a:t>
            </a:r>
            <a:r>
              <a:rPr lang="en-US" sz="4000" dirty="0"/>
              <a:t> </a:t>
            </a:r>
            <a:r>
              <a:rPr lang="en-US" sz="4000" dirty="0" err="1"/>
              <a:t>đơn</a:t>
            </a:r>
            <a:r>
              <a:rPr lang="en-US" sz="4000" dirty="0"/>
              <a:t> </a:t>
            </a:r>
            <a:r>
              <a:rPr lang="en-US" sz="4000" dirty="0" err="1"/>
              <a:t>giản</a:t>
            </a:r>
            <a:r>
              <a:rPr lang="en-US" sz="4000" dirty="0"/>
              <a:t> (</a:t>
            </a:r>
            <a:r>
              <a:rPr lang="en-US" sz="4000" dirty="0" err="1"/>
              <a:t>khoảng</a:t>
            </a:r>
            <a:r>
              <a:rPr lang="en-US" sz="4000" dirty="0"/>
              <a:t> 4 </a:t>
            </a:r>
            <a:r>
              <a:rPr lang="en-US" sz="4000" dirty="0" err="1"/>
              <a:t>trang</a:t>
            </a:r>
            <a:r>
              <a:rPr lang="en-US" sz="4000" dirty="0"/>
              <a:t>) </a:t>
            </a:r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chữ</a:t>
            </a:r>
            <a:r>
              <a:rPr lang="en-US" sz="4000" dirty="0"/>
              <a:t> </a:t>
            </a:r>
            <a:r>
              <a:rPr lang="en-US" sz="4000" dirty="0" err="1"/>
              <a:t>hoa</a:t>
            </a:r>
            <a:r>
              <a:rPr lang="en-US" sz="4000" dirty="0"/>
              <a:t>, </a:t>
            </a:r>
            <a:r>
              <a:rPr lang="en-US" sz="4000" dirty="0" err="1"/>
              <a:t>chữ</a:t>
            </a:r>
            <a:r>
              <a:rPr lang="en-US" sz="4000" dirty="0"/>
              <a:t>  </a:t>
            </a:r>
            <a:r>
              <a:rPr lang="en-US" sz="4000" dirty="0" err="1"/>
              <a:t>thường</a:t>
            </a:r>
            <a:r>
              <a:rPr lang="en-US" sz="4000" dirty="0"/>
              <a:t>,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ảnh</a:t>
            </a:r>
            <a:r>
              <a:rPr lang="en-US" sz="4000" dirty="0"/>
              <a:t> minh </a:t>
            </a:r>
            <a:r>
              <a:rPr lang="en-US" sz="4000" dirty="0" err="1"/>
              <a:t>họa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dấu</a:t>
            </a:r>
            <a:r>
              <a:rPr lang="en-US" sz="4000" dirty="0"/>
              <a:t> </a:t>
            </a:r>
            <a:r>
              <a:rPr lang="en-US" sz="4000" dirty="0" err="1"/>
              <a:t>đầu</a:t>
            </a:r>
            <a:r>
              <a:rPr lang="en-US" sz="4000" dirty="0"/>
              <a:t> </a:t>
            </a:r>
            <a:r>
              <a:rPr lang="en-US" sz="4000" dirty="0" err="1"/>
              <a:t>dòng</a:t>
            </a:r>
            <a:r>
              <a:rPr lang="en-US" sz="4000" dirty="0"/>
              <a:t>.</a:t>
            </a:r>
            <a:endParaRPr lang="en-GB" sz="4000" dirty="0"/>
          </a:p>
          <a:p>
            <a:pPr lvl="0"/>
            <a:r>
              <a:rPr lang="en-US" sz="4000" dirty="0" err="1"/>
              <a:t>Thực</a:t>
            </a:r>
            <a:r>
              <a:rPr lang="en-US" sz="4000" dirty="0"/>
              <a:t> </a:t>
            </a:r>
            <a:r>
              <a:rPr lang="en-US" sz="4000" dirty="0" err="1"/>
              <a:t>hiện</a:t>
            </a:r>
            <a:r>
              <a:rPr lang="en-US" sz="4000" dirty="0"/>
              <a:t> </a:t>
            </a:r>
            <a:r>
              <a:rPr lang="en-US" sz="4000" dirty="0" err="1"/>
              <a:t>được</a:t>
            </a:r>
            <a:r>
              <a:rPr lang="en-US" sz="4000" dirty="0"/>
              <a:t> </a:t>
            </a:r>
            <a:r>
              <a:rPr lang="en-US" sz="4000" dirty="0" err="1"/>
              <a:t>thành</a:t>
            </a:r>
            <a:r>
              <a:rPr lang="en-US" sz="4000" dirty="0"/>
              <a:t> </a:t>
            </a:r>
            <a:r>
              <a:rPr lang="en-US" sz="4000" dirty="0" err="1"/>
              <a:t>thạo</a:t>
            </a:r>
            <a:r>
              <a:rPr lang="en-US" sz="4000" dirty="0"/>
              <a:t> </a:t>
            </a:r>
            <a:r>
              <a:rPr lang="en-US" sz="4000" dirty="0" err="1"/>
              <a:t>việc</a:t>
            </a:r>
            <a:r>
              <a:rPr lang="en-US" sz="4000" dirty="0"/>
              <a:t> </a:t>
            </a:r>
            <a:r>
              <a:rPr lang="en-US" sz="4000" dirty="0" err="1"/>
              <a:t>kích</a:t>
            </a:r>
            <a:r>
              <a:rPr lang="en-US" sz="4000" dirty="0"/>
              <a:t> </a:t>
            </a:r>
            <a:r>
              <a:rPr lang="en-US" sz="4000" dirty="0" err="1"/>
              <a:t>hoạt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thoát</a:t>
            </a:r>
            <a:r>
              <a:rPr lang="en-US" sz="4000" dirty="0"/>
              <a:t> </a:t>
            </a:r>
            <a:r>
              <a:rPr lang="en-US" sz="4000" dirty="0" err="1"/>
              <a:t>khỏi</a:t>
            </a:r>
            <a:r>
              <a:rPr lang="en-US" sz="4000" dirty="0"/>
              <a:t> </a:t>
            </a:r>
            <a:r>
              <a:rPr lang="en-US" sz="4000" dirty="0" err="1"/>
              <a:t>phần</a:t>
            </a:r>
            <a:r>
              <a:rPr lang="en-US" sz="4000" dirty="0"/>
              <a:t> </a:t>
            </a:r>
            <a:r>
              <a:rPr lang="en-US" sz="4000" dirty="0" err="1"/>
              <a:t>mềm</a:t>
            </a:r>
            <a:r>
              <a:rPr lang="en-US" sz="4000" dirty="0"/>
              <a:t> </a:t>
            </a:r>
            <a:r>
              <a:rPr lang="en-US" sz="4000" dirty="0" err="1"/>
              <a:t>trình</a:t>
            </a:r>
            <a:r>
              <a:rPr lang="en-US" sz="4000" dirty="0"/>
              <a:t> </a:t>
            </a:r>
            <a:r>
              <a:rPr lang="en-US" sz="4000" dirty="0" err="1"/>
              <a:t>chiếu</a:t>
            </a:r>
            <a:r>
              <a:rPr lang="en-US" sz="4000" dirty="0"/>
              <a:t>.</a:t>
            </a:r>
            <a:endParaRPr lang="en-GB" sz="4000" dirty="0"/>
          </a:p>
          <a:p>
            <a:pPr lvl="0"/>
            <a:r>
              <a:rPr lang="en-US" sz="4000" dirty="0" err="1"/>
              <a:t>Lưu</a:t>
            </a:r>
            <a:r>
              <a:rPr lang="en-US" sz="4000" dirty="0"/>
              <a:t> </a:t>
            </a:r>
            <a:r>
              <a:rPr lang="en-US" sz="4000" dirty="0" err="1"/>
              <a:t>được</a:t>
            </a:r>
            <a:r>
              <a:rPr lang="en-US" sz="4000" dirty="0"/>
              <a:t> </a:t>
            </a:r>
            <a:r>
              <a:rPr lang="en-US" sz="4000" dirty="0" err="1"/>
              <a:t>tệp</a:t>
            </a:r>
            <a:r>
              <a:rPr lang="en-US" sz="4000" dirty="0"/>
              <a:t> </a:t>
            </a:r>
            <a:r>
              <a:rPr lang="en-US" sz="4000" dirty="0" err="1"/>
              <a:t>trình</a:t>
            </a:r>
            <a:r>
              <a:rPr lang="en-US" sz="4000" dirty="0"/>
              <a:t> </a:t>
            </a:r>
            <a:r>
              <a:rPr lang="en-US" sz="4000" dirty="0" err="1"/>
              <a:t>chiếu</a:t>
            </a:r>
            <a:r>
              <a:rPr lang="en-US" sz="4000" dirty="0"/>
              <a:t> </a:t>
            </a:r>
            <a:r>
              <a:rPr lang="en-US" sz="4000" dirty="0" err="1"/>
              <a:t>vào</a:t>
            </a:r>
            <a:r>
              <a:rPr lang="en-US" sz="4000" dirty="0"/>
              <a:t> </a:t>
            </a:r>
            <a:r>
              <a:rPr lang="en-US" sz="4000" dirty="0" err="1"/>
              <a:t>đúng</a:t>
            </a:r>
            <a:r>
              <a:rPr lang="en-US" sz="4000" dirty="0"/>
              <a:t> </a:t>
            </a:r>
            <a:r>
              <a:rPr lang="en-US" sz="4000" dirty="0" err="1"/>
              <a:t>thư</a:t>
            </a:r>
            <a:r>
              <a:rPr lang="en-US" sz="4000" dirty="0"/>
              <a:t> </a:t>
            </a:r>
            <a:r>
              <a:rPr lang="en-US" sz="4000" dirty="0" err="1"/>
              <a:t>mục</a:t>
            </a:r>
            <a:r>
              <a:rPr lang="en-US" sz="4000" dirty="0"/>
              <a:t> </a:t>
            </a:r>
            <a:r>
              <a:rPr lang="en-US" sz="4000" dirty="0" err="1"/>
              <a:t>theo</a:t>
            </a:r>
            <a:r>
              <a:rPr lang="en-US" sz="4000" dirty="0"/>
              <a:t> </a:t>
            </a:r>
            <a:r>
              <a:rPr lang="en-US" sz="4000" dirty="0" err="1"/>
              <a:t>yêu</a:t>
            </a:r>
            <a:r>
              <a:rPr lang="en-US" sz="4000" dirty="0"/>
              <a:t> </a:t>
            </a:r>
            <a:r>
              <a:rPr lang="en-US" sz="4000" dirty="0" err="1"/>
              <a:t>cầu</a:t>
            </a:r>
            <a:r>
              <a:rPr lang="en-US" sz="4000" dirty="0"/>
              <a:t>.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6947" b="15706"/>
          <a:stretch/>
        </p:blipFill>
        <p:spPr>
          <a:xfrm>
            <a:off x="0" y="802451"/>
            <a:ext cx="1064525" cy="102317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97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058" y="1989208"/>
            <a:ext cx="9597571" cy="1496942"/>
          </a:xfrm>
        </p:spPr>
        <p:txBody>
          <a:bodyPr>
            <a:normAutofit/>
          </a:bodyPr>
          <a:lstStyle/>
          <a:p>
            <a:pPr algn="ctr"/>
            <a:r>
              <a:rPr lang="en-GB" sz="4800" dirty="0"/>
              <a:t>3. </a:t>
            </a:r>
            <a:r>
              <a:rPr lang="en-GB" sz="4800" dirty="0" err="1"/>
              <a:t>Kích</a:t>
            </a:r>
            <a:r>
              <a:rPr lang="en-GB" sz="4800" dirty="0"/>
              <a:t> </a:t>
            </a:r>
            <a:r>
              <a:rPr lang="en-GB" sz="4800" dirty="0" err="1"/>
              <a:t>hoạt</a:t>
            </a:r>
            <a:r>
              <a:rPr lang="en-GB" sz="4800" dirty="0"/>
              <a:t> </a:t>
            </a:r>
            <a:r>
              <a:rPr lang="en-GB" sz="4800" dirty="0" err="1"/>
              <a:t>phần</a:t>
            </a:r>
            <a:r>
              <a:rPr lang="en-GB" sz="4800" dirty="0"/>
              <a:t> </a:t>
            </a:r>
            <a:r>
              <a:rPr lang="en-GB" sz="4800" dirty="0" err="1"/>
              <a:t>mềm</a:t>
            </a:r>
            <a:r>
              <a:rPr lang="en-GB" sz="4800" dirty="0"/>
              <a:t> </a:t>
            </a:r>
            <a:r>
              <a:rPr lang="en-GB" sz="4800" dirty="0" err="1"/>
              <a:t>trình</a:t>
            </a:r>
            <a:r>
              <a:rPr lang="en-GB" sz="4800" dirty="0"/>
              <a:t> </a:t>
            </a:r>
            <a:r>
              <a:rPr lang="en-GB" sz="4800" dirty="0" err="1"/>
              <a:t>chiếu</a:t>
            </a:r>
            <a:endParaRPr lang="en-GB" sz="4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26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6068" y="327167"/>
            <a:ext cx="9597571" cy="3130408"/>
          </a:xfrm>
        </p:spPr>
        <p:txBody>
          <a:bodyPr>
            <a:normAutofit/>
          </a:bodyPr>
          <a:lstStyle/>
          <a:p>
            <a:pPr algn="ctr"/>
            <a:r>
              <a:rPr lang="en-GB" sz="5400" dirty="0" err="1"/>
              <a:t>Em</a:t>
            </a:r>
            <a:r>
              <a:rPr lang="en-GB" sz="5400" dirty="0"/>
              <a:t> </a:t>
            </a:r>
            <a:r>
              <a:rPr lang="en-GB" sz="5400" dirty="0" err="1"/>
              <a:t>hãy</a:t>
            </a:r>
            <a:r>
              <a:rPr lang="en-GB" sz="5400" dirty="0"/>
              <a:t> </a:t>
            </a:r>
            <a:r>
              <a:rPr lang="en-GB" sz="5400" dirty="0" err="1"/>
              <a:t>nêu</a:t>
            </a:r>
            <a:r>
              <a:rPr lang="en-GB" sz="5400" dirty="0"/>
              <a:t> </a:t>
            </a:r>
            <a:r>
              <a:rPr lang="en-GB" sz="5400" dirty="0" err="1"/>
              <a:t>cách</a:t>
            </a:r>
            <a:r>
              <a:rPr lang="en-GB" sz="5400" dirty="0"/>
              <a:t> </a:t>
            </a:r>
            <a:r>
              <a:rPr lang="en-GB" sz="5400" dirty="0" err="1"/>
              <a:t>kích</a:t>
            </a:r>
            <a:r>
              <a:rPr lang="en-GB" sz="5400" dirty="0"/>
              <a:t> </a:t>
            </a:r>
            <a:r>
              <a:rPr lang="en-GB" sz="5400" dirty="0" err="1"/>
              <a:t>hoạt</a:t>
            </a:r>
            <a:r>
              <a:rPr lang="en-GB" sz="5400" dirty="0"/>
              <a:t> </a:t>
            </a:r>
            <a:r>
              <a:rPr lang="en-GB" sz="5400" dirty="0" err="1"/>
              <a:t>phần</a:t>
            </a:r>
            <a:r>
              <a:rPr lang="en-GB" sz="5400" dirty="0"/>
              <a:t> </a:t>
            </a:r>
            <a:r>
              <a:rPr lang="en-GB" sz="5400" dirty="0" err="1"/>
              <a:t>mềm</a:t>
            </a:r>
            <a:r>
              <a:rPr lang="en-GB" sz="5400" dirty="0"/>
              <a:t> PowerPoint ở </a:t>
            </a:r>
            <a:r>
              <a:rPr lang="en-GB" sz="5400" dirty="0" err="1"/>
              <a:t>lớp</a:t>
            </a:r>
            <a:r>
              <a:rPr lang="en-GB" sz="5400" dirty="0"/>
              <a:t> 3</a:t>
            </a:r>
          </a:p>
        </p:txBody>
      </p:sp>
      <p:pic>
        <p:nvPicPr>
          <p:cNvPr id="1026" name="Picture 2" descr="Các thanh công cụ của PowerPoint - KhoaHoc.tv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4" t="-3088" r="63513" b="3088"/>
          <a:stretch/>
        </p:blipFill>
        <p:spPr bwMode="auto">
          <a:xfrm>
            <a:off x="2471737" y="3817379"/>
            <a:ext cx="1785937" cy="248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4371975" y="4957763"/>
            <a:ext cx="600075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5172075" y="4129088"/>
            <a:ext cx="5286375" cy="1943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đúp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nền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6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793" y="441467"/>
            <a:ext cx="9597571" cy="2801796"/>
          </a:xfrm>
        </p:spPr>
        <p:txBody>
          <a:bodyPr>
            <a:normAutofit/>
          </a:bodyPr>
          <a:lstStyle/>
          <a:p>
            <a:pPr algn="ctr"/>
            <a:r>
              <a:rPr lang="en-GB" sz="4800" dirty="0" err="1"/>
              <a:t>Đọc</a:t>
            </a:r>
            <a:r>
              <a:rPr lang="en-GB" sz="4800" dirty="0"/>
              <a:t> </a:t>
            </a:r>
            <a:r>
              <a:rPr lang="en-GB" sz="4800" dirty="0" err="1"/>
              <a:t>thông</a:t>
            </a:r>
            <a:r>
              <a:rPr lang="en-GB" sz="4800" dirty="0"/>
              <a:t> tin SGK/ </a:t>
            </a:r>
            <a:r>
              <a:rPr lang="en-GB" sz="4800" dirty="0" err="1"/>
              <a:t>trang</a:t>
            </a:r>
            <a:r>
              <a:rPr lang="en-GB" sz="4800" dirty="0"/>
              <a:t> 46</a:t>
            </a:r>
            <a:br>
              <a:rPr lang="en-GB" sz="4800" dirty="0"/>
            </a:br>
            <a:r>
              <a:rPr lang="en-GB" sz="4800" dirty="0" err="1"/>
              <a:t>Tìm</a:t>
            </a:r>
            <a:r>
              <a:rPr lang="en-GB" sz="4800" dirty="0"/>
              <a:t> </a:t>
            </a:r>
            <a:r>
              <a:rPr lang="en-GB" sz="4800" dirty="0" err="1"/>
              <a:t>hiểu</a:t>
            </a:r>
            <a:r>
              <a:rPr lang="en-GB" sz="4800" dirty="0"/>
              <a:t> </a:t>
            </a:r>
            <a:r>
              <a:rPr lang="en-GB" sz="4800" dirty="0" err="1"/>
              <a:t>cách</a:t>
            </a:r>
            <a:r>
              <a:rPr lang="en-GB" sz="4800" dirty="0"/>
              <a:t> </a:t>
            </a:r>
            <a:r>
              <a:rPr lang="en-GB" sz="4800" dirty="0" err="1"/>
              <a:t>kích</a:t>
            </a:r>
            <a:r>
              <a:rPr lang="en-GB" sz="4800" dirty="0"/>
              <a:t> </a:t>
            </a:r>
            <a:r>
              <a:rPr lang="en-GB" sz="4800" dirty="0" err="1"/>
              <a:t>hoạt</a:t>
            </a:r>
            <a:r>
              <a:rPr lang="en-GB" sz="4800" dirty="0"/>
              <a:t> </a:t>
            </a:r>
            <a:r>
              <a:rPr lang="en-GB" sz="4800" dirty="0" err="1"/>
              <a:t>biểu</a:t>
            </a:r>
            <a:r>
              <a:rPr lang="en-GB" sz="4800" dirty="0"/>
              <a:t> </a:t>
            </a:r>
            <a:r>
              <a:rPr lang="en-GB" sz="4800" dirty="0" err="1"/>
              <a:t>tượng</a:t>
            </a:r>
            <a:r>
              <a:rPr lang="en-GB" sz="4800" dirty="0"/>
              <a:t> </a:t>
            </a:r>
            <a:r>
              <a:rPr lang="en-GB" sz="4800" dirty="0" err="1"/>
              <a:t>trên</a:t>
            </a:r>
            <a:r>
              <a:rPr lang="en-GB" sz="4800" dirty="0"/>
              <a:t> </a:t>
            </a:r>
            <a:r>
              <a:rPr lang="en-GB" sz="4800" dirty="0" err="1"/>
              <a:t>thanh</a:t>
            </a:r>
            <a:r>
              <a:rPr lang="en-GB" sz="4800" dirty="0"/>
              <a:t> </a:t>
            </a:r>
            <a:r>
              <a:rPr lang="en-GB" sz="4800" dirty="0" err="1"/>
              <a:t>tác</a:t>
            </a:r>
            <a:r>
              <a:rPr lang="en-GB" sz="4800" dirty="0"/>
              <a:t> </a:t>
            </a:r>
            <a:r>
              <a:rPr lang="en-GB" sz="4800" dirty="0" err="1"/>
              <a:t>vụ</a:t>
            </a:r>
            <a:r>
              <a:rPr lang="en-GB" sz="4800" dirty="0"/>
              <a:t> </a:t>
            </a:r>
            <a:r>
              <a:rPr lang="en-GB" sz="4800" dirty="0" err="1"/>
              <a:t>và</a:t>
            </a:r>
            <a:r>
              <a:rPr lang="en-GB" sz="4800" dirty="0"/>
              <a:t> </a:t>
            </a:r>
            <a:r>
              <a:rPr lang="en-GB" sz="4800" dirty="0" err="1"/>
              <a:t>thực</a:t>
            </a:r>
            <a:r>
              <a:rPr lang="en-GB" sz="4800" dirty="0"/>
              <a:t> </a:t>
            </a:r>
            <a:r>
              <a:rPr lang="en-GB" sz="4800" dirty="0" err="1"/>
              <a:t>hiện</a:t>
            </a:r>
            <a:r>
              <a:rPr lang="en-GB" sz="4800" dirty="0"/>
              <a:t> </a:t>
            </a:r>
            <a:r>
              <a:rPr lang="en-GB" sz="4800" dirty="0" err="1"/>
              <a:t>trên</a:t>
            </a:r>
            <a:r>
              <a:rPr lang="en-GB" sz="4800" dirty="0"/>
              <a:t> </a:t>
            </a:r>
            <a:r>
              <a:rPr lang="en-GB" sz="4800" dirty="0" err="1"/>
              <a:t>máy</a:t>
            </a:r>
            <a:r>
              <a:rPr lang="en-GB" sz="4800" dirty="0"/>
              <a:t> </a:t>
            </a:r>
            <a:r>
              <a:rPr lang="en-GB" sz="4800" dirty="0" err="1"/>
              <a:t>nhóm</a:t>
            </a:r>
            <a:endParaRPr lang="en-GB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743" y="3371734"/>
            <a:ext cx="6958282" cy="299688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243" y="298592"/>
            <a:ext cx="9597571" cy="2144571"/>
          </a:xfrm>
        </p:spPr>
        <p:txBody>
          <a:bodyPr>
            <a:normAutofit/>
          </a:bodyPr>
          <a:lstStyle/>
          <a:p>
            <a:pPr algn="ctr"/>
            <a:r>
              <a:rPr lang="en-GB" dirty="0" err="1"/>
              <a:t>Đọc</a:t>
            </a:r>
            <a:r>
              <a:rPr lang="en-GB" dirty="0"/>
              <a:t> </a:t>
            </a:r>
            <a:r>
              <a:rPr lang="en-GB" dirty="0" err="1"/>
              <a:t>thông</a:t>
            </a:r>
            <a:r>
              <a:rPr lang="en-GB" dirty="0"/>
              <a:t> tin SGK/ </a:t>
            </a:r>
            <a:r>
              <a:rPr lang="en-GB" dirty="0" err="1"/>
              <a:t>trang</a:t>
            </a:r>
            <a:r>
              <a:rPr lang="en-GB" dirty="0"/>
              <a:t> 47</a:t>
            </a:r>
            <a:br>
              <a:rPr lang="en-GB" dirty="0"/>
            </a:br>
            <a:r>
              <a:rPr lang="en-GB" dirty="0" err="1"/>
              <a:t>Tìm</a:t>
            </a:r>
            <a:r>
              <a:rPr lang="en-GB" dirty="0"/>
              <a:t> </a:t>
            </a:r>
            <a:r>
              <a:rPr lang="en-GB" dirty="0" err="1"/>
              <a:t>hiểu</a:t>
            </a:r>
            <a:r>
              <a:rPr lang="en-GB" dirty="0"/>
              <a:t> </a:t>
            </a:r>
            <a:r>
              <a:rPr lang="en-GB" dirty="0" err="1"/>
              <a:t>cách</a:t>
            </a:r>
            <a:r>
              <a:rPr lang="en-GB" dirty="0"/>
              <a:t> </a:t>
            </a:r>
            <a:r>
              <a:rPr lang="en-GB" dirty="0" err="1"/>
              <a:t>kích</a:t>
            </a:r>
            <a:r>
              <a:rPr lang="en-GB" dirty="0"/>
              <a:t> </a:t>
            </a:r>
            <a:r>
              <a:rPr lang="en-GB" dirty="0" err="1"/>
              <a:t>hoạt</a:t>
            </a:r>
            <a:r>
              <a:rPr lang="en-GB" dirty="0"/>
              <a:t> </a:t>
            </a:r>
            <a:r>
              <a:rPr lang="en-GB" dirty="0" err="1"/>
              <a:t>phần</a:t>
            </a:r>
            <a:r>
              <a:rPr lang="en-GB" dirty="0"/>
              <a:t> </a:t>
            </a:r>
            <a:r>
              <a:rPr lang="en-GB" dirty="0" err="1"/>
              <a:t>mềm</a:t>
            </a:r>
            <a:r>
              <a:rPr lang="en-GB" dirty="0"/>
              <a:t> </a:t>
            </a:r>
            <a:r>
              <a:rPr lang="en-GB" dirty="0" err="1"/>
              <a:t>Powerpoint</a:t>
            </a:r>
            <a:r>
              <a:rPr lang="en-GB" dirty="0"/>
              <a:t> </a:t>
            </a:r>
            <a:r>
              <a:rPr lang="en-GB" dirty="0" err="1"/>
              <a:t>trong</a:t>
            </a:r>
            <a:r>
              <a:rPr lang="en-GB" dirty="0"/>
              <a:t> </a:t>
            </a:r>
            <a:r>
              <a:rPr lang="en-GB" dirty="0" err="1"/>
              <a:t>máy</a:t>
            </a:r>
            <a:r>
              <a:rPr lang="en-GB" dirty="0"/>
              <a:t> </a:t>
            </a:r>
            <a:r>
              <a:rPr lang="en-GB" dirty="0" err="1"/>
              <a:t>tính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768"/>
          <a:stretch/>
        </p:blipFill>
        <p:spPr>
          <a:xfrm>
            <a:off x="2223776" y="2843213"/>
            <a:ext cx="8860262" cy="301466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6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10202410" cy="5964238"/>
          </a:xfrm>
        </p:spPr>
        <p:txBody>
          <a:bodyPr>
            <a:normAutofit/>
          </a:bodyPr>
          <a:lstStyle/>
          <a:p>
            <a:r>
              <a:rPr lang="en-GB" sz="3600" dirty="0" err="1"/>
              <a:t>Có</a:t>
            </a:r>
            <a:r>
              <a:rPr lang="en-GB" sz="3600" dirty="0"/>
              <a:t> </a:t>
            </a:r>
            <a:r>
              <a:rPr lang="en-GB" sz="3600" dirty="0" err="1"/>
              <a:t>thể</a:t>
            </a:r>
            <a:r>
              <a:rPr lang="en-GB" sz="3600" dirty="0"/>
              <a:t> </a:t>
            </a:r>
            <a:r>
              <a:rPr lang="en-GB" sz="3600" dirty="0" err="1"/>
              <a:t>kích</a:t>
            </a:r>
            <a:r>
              <a:rPr lang="en-GB" sz="3600" dirty="0"/>
              <a:t> </a:t>
            </a:r>
            <a:r>
              <a:rPr lang="en-GB" sz="3600" dirty="0" err="1"/>
              <a:t>hoạt</a:t>
            </a:r>
            <a:r>
              <a:rPr lang="en-GB" sz="3600" dirty="0"/>
              <a:t> </a:t>
            </a:r>
            <a:r>
              <a:rPr lang="en-GB" sz="3600" dirty="0" err="1"/>
              <a:t>phần</a:t>
            </a:r>
            <a:r>
              <a:rPr lang="en-GB" sz="3600" dirty="0"/>
              <a:t> </a:t>
            </a:r>
            <a:r>
              <a:rPr lang="en-GB" sz="3600" dirty="0" err="1"/>
              <a:t>mềm</a:t>
            </a:r>
            <a:r>
              <a:rPr lang="en-GB" sz="3600" dirty="0"/>
              <a:t> PowerPoint </a:t>
            </a:r>
            <a:r>
              <a:rPr lang="en-GB" sz="3600" dirty="0" err="1"/>
              <a:t>bằng</a:t>
            </a:r>
            <a:r>
              <a:rPr lang="en-GB" sz="3600" dirty="0"/>
              <a:t> </a:t>
            </a:r>
            <a:r>
              <a:rPr lang="en-GB" sz="3600" dirty="0" err="1"/>
              <a:t>một</a:t>
            </a:r>
            <a:r>
              <a:rPr lang="en-GB" sz="3600" dirty="0"/>
              <a:t> </a:t>
            </a:r>
            <a:r>
              <a:rPr lang="en-GB" sz="3600" dirty="0" err="1"/>
              <a:t>trong</a:t>
            </a:r>
            <a:r>
              <a:rPr lang="en-GB" sz="3600" dirty="0"/>
              <a:t> </a:t>
            </a:r>
            <a:r>
              <a:rPr lang="en-GB" sz="3600" dirty="0" err="1"/>
              <a:t>ba</a:t>
            </a:r>
            <a:r>
              <a:rPr lang="en-GB" sz="3600" dirty="0"/>
              <a:t> </a:t>
            </a:r>
            <a:r>
              <a:rPr lang="en-GB" sz="3600" dirty="0" err="1"/>
              <a:t>cách</a:t>
            </a:r>
            <a:r>
              <a:rPr lang="en-GB" sz="3600" dirty="0"/>
              <a:t>:</a:t>
            </a:r>
            <a:br>
              <a:rPr lang="en-GB" sz="3600" dirty="0"/>
            </a:br>
            <a:r>
              <a:rPr lang="en-GB" sz="3600" dirty="0"/>
              <a:t>- </a:t>
            </a:r>
            <a:r>
              <a:rPr lang="en-GB" sz="3600" dirty="0" err="1"/>
              <a:t>Cách</a:t>
            </a:r>
            <a:r>
              <a:rPr lang="en-GB" sz="3600" dirty="0"/>
              <a:t> 1: </a:t>
            </a:r>
            <a:r>
              <a:rPr lang="en-GB" sz="3600" dirty="0" err="1"/>
              <a:t>Nháy</a:t>
            </a:r>
            <a:r>
              <a:rPr lang="en-GB" sz="3600" dirty="0"/>
              <a:t> </a:t>
            </a:r>
            <a:r>
              <a:rPr lang="en-GB" sz="3600" dirty="0" err="1"/>
              <a:t>đúp</a:t>
            </a:r>
            <a:r>
              <a:rPr lang="en-GB" sz="3600" dirty="0"/>
              <a:t> </a:t>
            </a:r>
            <a:r>
              <a:rPr lang="en-GB" sz="3600" dirty="0" err="1"/>
              <a:t>chuột</a:t>
            </a:r>
            <a:r>
              <a:rPr lang="en-GB" sz="3600" dirty="0"/>
              <a:t> </a:t>
            </a:r>
            <a:r>
              <a:rPr lang="en-GB" sz="3600" dirty="0" err="1"/>
              <a:t>vào</a:t>
            </a:r>
            <a:r>
              <a:rPr lang="en-GB" sz="3600" dirty="0"/>
              <a:t> </a:t>
            </a:r>
            <a:r>
              <a:rPr lang="en-GB" sz="3600" dirty="0" err="1"/>
              <a:t>biểu</a:t>
            </a:r>
            <a:r>
              <a:rPr lang="en-GB" sz="3600" dirty="0"/>
              <a:t> </a:t>
            </a:r>
            <a:r>
              <a:rPr lang="en-GB" sz="3600" dirty="0" err="1"/>
              <a:t>tượng</a:t>
            </a:r>
            <a:r>
              <a:rPr lang="en-GB" sz="3600" dirty="0"/>
              <a:t>             </a:t>
            </a:r>
            <a:r>
              <a:rPr lang="en-GB" sz="3600" dirty="0" err="1"/>
              <a:t>trên</a:t>
            </a:r>
            <a:r>
              <a:rPr lang="en-GB" sz="3600" dirty="0"/>
              <a:t> </a:t>
            </a:r>
            <a:r>
              <a:rPr lang="en-GB" sz="3600" dirty="0" err="1"/>
              <a:t>màn</a:t>
            </a:r>
            <a:r>
              <a:rPr lang="en-GB" sz="3600" dirty="0"/>
              <a:t> </a:t>
            </a:r>
            <a:r>
              <a:rPr lang="en-GB" sz="3600" dirty="0" err="1"/>
              <a:t>hình</a:t>
            </a:r>
            <a:r>
              <a:rPr lang="en-GB" sz="3600" dirty="0"/>
              <a:t> </a:t>
            </a:r>
            <a:r>
              <a:rPr lang="en-GB" sz="3600" dirty="0" err="1"/>
              <a:t>nền</a:t>
            </a:r>
            <a:r>
              <a:rPr lang="en-GB" sz="3600" dirty="0"/>
              <a:t>.</a:t>
            </a:r>
            <a:br>
              <a:rPr lang="en-GB" sz="3600" dirty="0"/>
            </a:br>
            <a:r>
              <a:rPr lang="en-GB" sz="3600" dirty="0"/>
              <a:t>- </a:t>
            </a:r>
            <a:r>
              <a:rPr lang="en-GB" sz="3600" dirty="0" err="1"/>
              <a:t>Cách</a:t>
            </a:r>
            <a:r>
              <a:rPr lang="en-GB" sz="3600" dirty="0"/>
              <a:t> 2: </a:t>
            </a:r>
            <a:r>
              <a:rPr lang="en-GB" sz="3600" dirty="0" err="1"/>
              <a:t>Nháy</a:t>
            </a:r>
            <a:r>
              <a:rPr lang="en-GB" sz="3600" dirty="0"/>
              <a:t> </a:t>
            </a:r>
            <a:r>
              <a:rPr lang="en-GB" sz="3600" dirty="0" err="1"/>
              <a:t>đúp</a:t>
            </a:r>
            <a:r>
              <a:rPr lang="en-GB" sz="3600" dirty="0"/>
              <a:t> </a:t>
            </a:r>
            <a:r>
              <a:rPr lang="en-GB" sz="3600" dirty="0" err="1"/>
              <a:t>chuột</a:t>
            </a:r>
            <a:r>
              <a:rPr lang="en-GB" sz="3600" dirty="0"/>
              <a:t> </a:t>
            </a:r>
            <a:r>
              <a:rPr lang="en-GB" sz="3600" dirty="0" err="1"/>
              <a:t>vào</a:t>
            </a:r>
            <a:r>
              <a:rPr lang="en-GB" sz="3600" dirty="0"/>
              <a:t> </a:t>
            </a:r>
            <a:r>
              <a:rPr lang="en-GB" sz="3600" dirty="0" err="1"/>
              <a:t>biểu</a:t>
            </a:r>
            <a:r>
              <a:rPr lang="en-GB" sz="3600" dirty="0"/>
              <a:t> </a:t>
            </a:r>
            <a:r>
              <a:rPr lang="en-GB" sz="3600" dirty="0" err="1"/>
              <a:t>tượng</a:t>
            </a:r>
            <a:r>
              <a:rPr lang="en-GB" sz="3600" dirty="0"/>
              <a:t>          </a:t>
            </a:r>
            <a:r>
              <a:rPr lang="en-GB" sz="3600" dirty="0" err="1"/>
              <a:t>trên</a:t>
            </a:r>
            <a:r>
              <a:rPr lang="en-GB" sz="3600" dirty="0"/>
              <a:t> </a:t>
            </a:r>
            <a:r>
              <a:rPr lang="en-GB" sz="3600" dirty="0" err="1"/>
              <a:t>thanh</a:t>
            </a:r>
            <a:r>
              <a:rPr lang="en-GB" sz="3600" dirty="0"/>
              <a:t> </a:t>
            </a:r>
            <a:r>
              <a:rPr lang="en-GB" sz="3600" dirty="0" err="1"/>
              <a:t>tác</a:t>
            </a:r>
            <a:r>
              <a:rPr lang="en-GB" sz="3600" dirty="0"/>
              <a:t> </a:t>
            </a:r>
            <a:r>
              <a:rPr lang="en-GB" sz="3600" dirty="0" err="1"/>
              <a:t>vụ</a:t>
            </a:r>
            <a:r>
              <a:rPr lang="en-GB" sz="3600" dirty="0"/>
              <a:t>.</a:t>
            </a:r>
            <a:br>
              <a:rPr lang="en-GB" sz="3600" dirty="0"/>
            </a:br>
            <a:r>
              <a:rPr lang="en-GB" sz="3600" dirty="0"/>
              <a:t>- </a:t>
            </a:r>
            <a:r>
              <a:rPr lang="en-GB" sz="3600" dirty="0" err="1"/>
              <a:t>Cách</a:t>
            </a:r>
            <a:r>
              <a:rPr lang="en-GB" sz="3600" dirty="0"/>
              <a:t> 3: </a:t>
            </a:r>
            <a:r>
              <a:rPr lang="en-GB" sz="3600" dirty="0" err="1"/>
              <a:t>Gõ</a:t>
            </a:r>
            <a:r>
              <a:rPr lang="en-GB" sz="3600" dirty="0"/>
              <a:t> </a:t>
            </a:r>
            <a:r>
              <a:rPr lang="en-GB" sz="3600" dirty="0" err="1"/>
              <a:t>Powerpoint</a:t>
            </a:r>
            <a:r>
              <a:rPr lang="en-GB" sz="3600" dirty="0"/>
              <a:t> 2016 </a:t>
            </a:r>
            <a:r>
              <a:rPr lang="en-GB" sz="3600" dirty="0" err="1"/>
              <a:t>vào</a:t>
            </a:r>
            <a:r>
              <a:rPr lang="en-GB" sz="3600" dirty="0"/>
              <a:t> </a:t>
            </a:r>
            <a:r>
              <a:rPr lang="en-GB" sz="3600" dirty="0" err="1"/>
              <a:t>hộp</a:t>
            </a:r>
            <a:r>
              <a:rPr lang="en-GB" sz="3600" dirty="0"/>
              <a:t> </a:t>
            </a:r>
            <a:r>
              <a:rPr lang="en-GB" sz="3600" dirty="0" err="1"/>
              <a:t>tìm</a:t>
            </a:r>
            <a:r>
              <a:rPr lang="en-GB" sz="3600" dirty="0"/>
              <a:t> </a:t>
            </a:r>
            <a:r>
              <a:rPr lang="en-GB" sz="3600" dirty="0" err="1"/>
              <a:t>kiếm</a:t>
            </a:r>
            <a:r>
              <a:rPr lang="en-GB" sz="3600" dirty="0"/>
              <a:t> </a:t>
            </a:r>
            <a:r>
              <a:rPr lang="en-GB" sz="3600" dirty="0" err="1"/>
              <a:t>trên</a:t>
            </a:r>
            <a:r>
              <a:rPr lang="en-GB" sz="3600" dirty="0"/>
              <a:t> </a:t>
            </a:r>
            <a:r>
              <a:rPr lang="en-GB" sz="3600" dirty="0" err="1"/>
              <a:t>thanh</a:t>
            </a:r>
            <a:r>
              <a:rPr lang="en-GB" sz="3600" dirty="0"/>
              <a:t> </a:t>
            </a:r>
            <a:r>
              <a:rPr lang="en-GB" sz="3600" dirty="0" err="1"/>
              <a:t>tác</a:t>
            </a:r>
            <a:r>
              <a:rPr lang="en-GB" sz="3600" dirty="0"/>
              <a:t> </a:t>
            </a:r>
            <a:r>
              <a:rPr lang="en-GB" sz="3600" dirty="0" err="1"/>
              <a:t>vụ</a:t>
            </a:r>
            <a:r>
              <a:rPr lang="en-GB" sz="3600" dirty="0"/>
              <a:t>, </a:t>
            </a:r>
            <a:r>
              <a:rPr lang="en-GB" sz="3600" dirty="0" err="1"/>
              <a:t>sau</a:t>
            </a:r>
            <a:r>
              <a:rPr lang="en-GB" sz="3600" dirty="0"/>
              <a:t> </a:t>
            </a:r>
            <a:r>
              <a:rPr lang="en-GB" sz="3600" dirty="0" err="1"/>
              <a:t>đó</a:t>
            </a:r>
            <a:r>
              <a:rPr lang="en-GB" sz="3600" dirty="0"/>
              <a:t> </a:t>
            </a:r>
            <a:r>
              <a:rPr lang="en-GB" sz="3600" dirty="0" err="1"/>
              <a:t>nháy</a:t>
            </a:r>
            <a:r>
              <a:rPr lang="en-GB" sz="3600" dirty="0"/>
              <a:t> </a:t>
            </a:r>
            <a:r>
              <a:rPr lang="en-GB" sz="3600" dirty="0" err="1"/>
              <a:t>chuột</a:t>
            </a:r>
            <a:r>
              <a:rPr lang="en-GB" sz="3600" dirty="0"/>
              <a:t> </a:t>
            </a:r>
            <a:r>
              <a:rPr lang="en-GB" sz="3600" dirty="0" err="1"/>
              <a:t>vào</a:t>
            </a:r>
            <a:r>
              <a:rPr lang="en-GB" sz="3600" dirty="0"/>
              <a:t>             </a:t>
            </a:r>
            <a:r>
              <a:rPr lang="en-GB" sz="3600" dirty="0" err="1"/>
              <a:t>trong</a:t>
            </a:r>
            <a:r>
              <a:rPr lang="en-GB" sz="3600" dirty="0"/>
              <a:t> </a:t>
            </a:r>
            <a:r>
              <a:rPr lang="en-GB" sz="3600" dirty="0" err="1"/>
              <a:t>danh</a:t>
            </a:r>
            <a:r>
              <a:rPr lang="en-GB" sz="3600" dirty="0"/>
              <a:t> </a:t>
            </a:r>
            <a:r>
              <a:rPr lang="en-GB" sz="3600" dirty="0" err="1"/>
              <a:t>sách</a:t>
            </a:r>
            <a:r>
              <a:rPr lang="en-GB" sz="3600" dirty="0"/>
              <a:t> </a:t>
            </a:r>
            <a:r>
              <a:rPr lang="en-GB" sz="3600" dirty="0" err="1"/>
              <a:t>kết</a:t>
            </a:r>
            <a:r>
              <a:rPr lang="en-GB" sz="3600" dirty="0"/>
              <a:t> </a:t>
            </a:r>
            <a:r>
              <a:rPr lang="en-GB" sz="3600" dirty="0" err="1"/>
              <a:t>quả</a:t>
            </a:r>
            <a:r>
              <a:rPr lang="en-GB" sz="3600" dirty="0"/>
              <a:t> </a:t>
            </a:r>
            <a:r>
              <a:rPr lang="en-GB" sz="3600" dirty="0" err="1"/>
              <a:t>tìm</a:t>
            </a:r>
            <a:r>
              <a:rPr lang="en-GB" sz="3600" dirty="0"/>
              <a:t> </a:t>
            </a:r>
            <a:r>
              <a:rPr lang="en-GB" sz="3600" dirty="0" err="1"/>
              <a:t>kiếm</a:t>
            </a:r>
            <a:r>
              <a:rPr lang="en-GB" sz="3600" dirty="0"/>
              <a:t>.</a:t>
            </a:r>
          </a:p>
        </p:txBody>
      </p:sp>
      <p:pic>
        <p:nvPicPr>
          <p:cNvPr id="6" name="Picture 2" descr="Các thanh công cụ của PowerPoint - KhoaHoc.tv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4" t="-3088" r="63513" b="3088"/>
          <a:stretch/>
        </p:blipFill>
        <p:spPr bwMode="auto">
          <a:xfrm>
            <a:off x="10377026" y="1783829"/>
            <a:ext cx="671193" cy="93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ác thanh công cụ của PowerPoint - KhoaHoc.tv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4" t="-3088" r="63513" b="3088"/>
          <a:stretch/>
        </p:blipFill>
        <p:spPr bwMode="auto">
          <a:xfrm>
            <a:off x="10377025" y="2716550"/>
            <a:ext cx="671193" cy="93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ác thanh công cụ của PowerPoint - KhoaHoc.tv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4" t="-3088" r="63513" b="3088"/>
          <a:stretch/>
        </p:blipFill>
        <p:spPr bwMode="auto">
          <a:xfrm>
            <a:off x="10377024" y="4581992"/>
            <a:ext cx="671193" cy="93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97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058" y="1400175"/>
            <a:ext cx="9597571" cy="2085975"/>
          </a:xfrm>
        </p:spPr>
        <p:txBody>
          <a:bodyPr>
            <a:noAutofit/>
          </a:bodyPr>
          <a:lstStyle/>
          <a:p>
            <a:pPr algn="ctr"/>
            <a:r>
              <a:rPr lang="en-GB" sz="6000" dirty="0"/>
              <a:t>4. </a:t>
            </a:r>
            <a:r>
              <a:rPr lang="en-GB" sz="6000" dirty="0" err="1"/>
              <a:t>Thoát</a:t>
            </a:r>
            <a:r>
              <a:rPr lang="en-GB" sz="6000" dirty="0"/>
              <a:t> </a:t>
            </a:r>
            <a:r>
              <a:rPr lang="en-GB" sz="6000" dirty="0" err="1"/>
              <a:t>khỏi</a:t>
            </a:r>
            <a:r>
              <a:rPr lang="en-GB" sz="6000" dirty="0"/>
              <a:t> </a:t>
            </a:r>
            <a:r>
              <a:rPr lang="en-GB" sz="6000" dirty="0" err="1"/>
              <a:t>phần</a:t>
            </a:r>
            <a:r>
              <a:rPr lang="en-GB" sz="6000" dirty="0"/>
              <a:t> </a:t>
            </a:r>
            <a:r>
              <a:rPr lang="en-GB" sz="6000" dirty="0" err="1"/>
              <a:t>mềm</a:t>
            </a:r>
            <a:r>
              <a:rPr lang="en-GB" sz="6000" dirty="0"/>
              <a:t> </a:t>
            </a:r>
            <a:r>
              <a:rPr lang="en-GB" sz="6000" dirty="0" err="1"/>
              <a:t>trình</a:t>
            </a:r>
            <a:r>
              <a:rPr lang="en-GB" sz="6000" dirty="0"/>
              <a:t> </a:t>
            </a:r>
            <a:r>
              <a:rPr lang="en-GB" sz="6000" dirty="0" err="1"/>
              <a:t>chiếu</a:t>
            </a:r>
            <a:endParaRPr lang="en-GB" sz="6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89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6068" y="327167"/>
            <a:ext cx="9597571" cy="3130408"/>
          </a:xfrm>
        </p:spPr>
        <p:txBody>
          <a:bodyPr>
            <a:normAutofit/>
          </a:bodyPr>
          <a:lstStyle/>
          <a:p>
            <a:pPr algn="ctr"/>
            <a:r>
              <a:rPr lang="en-GB" sz="5400" dirty="0" err="1"/>
              <a:t>Em</a:t>
            </a:r>
            <a:r>
              <a:rPr lang="en-GB" sz="5400" dirty="0"/>
              <a:t> </a:t>
            </a:r>
            <a:r>
              <a:rPr lang="en-GB" sz="5400" dirty="0" err="1"/>
              <a:t>hãy</a:t>
            </a:r>
            <a:r>
              <a:rPr lang="en-GB" sz="5400" dirty="0"/>
              <a:t> </a:t>
            </a:r>
            <a:r>
              <a:rPr lang="en-GB" sz="5400" dirty="0" err="1"/>
              <a:t>nêu</a:t>
            </a:r>
            <a:r>
              <a:rPr lang="en-GB" sz="5400" dirty="0"/>
              <a:t> </a:t>
            </a:r>
            <a:r>
              <a:rPr lang="en-GB" sz="5400" dirty="0" err="1"/>
              <a:t>cách</a:t>
            </a:r>
            <a:r>
              <a:rPr lang="en-GB" sz="5400" dirty="0"/>
              <a:t> </a:t>
            </a:r>
            <a:r>
              <a:rPr lang="en-GB" sz="5400" dirty="0" err="1"/>
              <a:t>thoát</a:t>
            </a:r>
            <a:r>
              <a:rPr lang="en-GB" sz="5400" dirty="0"/>
              <a:t> </a:t>
            </a:r>
            <a:r>
              <a:rPr lang="en-GB" sz="5400" dirty="0" err="1"/>
              <a:t>khỏi</a:t>
            </a:r>
            <a:r>
              <a:rPr lang="en-GB" sz="5400" dirty="0"/>
              <a:t> </a:t>
            </a:r>
            <a:r>
              <a:rPr lang="en-GB" sz="5400" dirty="0" err="1"/>
              <a:t>phần</a:t>
            </a:r>
            <a:r>
              <a:rPr lang="en-GB" sz="5400" dirty="0"/>
              <a:t> </a:t>
            </a:r>
            <a:r>
              <a:rPr lang="en-GB" sz="5400" dirty="0" err="1"/>
              <a:t>mềm</a:t>
            </a:r>
            <a:r>
              <a:rPr lang="en-GB" sz="5400" dirty="0"/>
              <a:t> PowerPoint ở </a:t>
            </a:r>
            <a:r>
              <a:rPr lang="en-GB" sz="5400" dirty="0" err="1"/>
              <a:t>lớp</a:t>
            </a:r>
            <a:r>
              <a:rPr lang="en-GB" sz="5400" dirty="0"/>
              <a:t> 3</a:t>
            </a:r>
          </a:p>
        </p:txBody>
      </p:sp>
      <p:sp>
        <p:nvSpPr>
          <p:cNvPr id="3" name="Right Arrow 2"/>
          <p:cNvSpPr/>
          <p:nvPr/>
        </p:nvSpPr>
        <p:spPr>
          <a:xfrm>
            <a:off x="4371975" y="4957763"/>
            <a:ext cx="600075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5172075" y="4129088"/>
            <a:ext cx="5286375" cy="1943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Close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3333"/>
          <a:stretch/>
        </p:blipFill>
        <p:spPr>
          <a:xfrm>
            <a:off x="2114526" y="4171949"/>
            <a:ext cx="1971691" cy="1857381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4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7363" y="1585912"/>
            <a:ext cx="9721471" cy="2986088"/>
          </a:xfrm>
        </p:spPr>
        <p:txBody>
          <a:bodyPr>
            <a:noAutofit/>
          </a:bodyPr>
          <a:lstStyle/>
          <a:p>
            <a:pPr algn="ctr"/>
            <a:r>
              <a:rPr lang="en-GB" sz="4800" dirty="0" err="1"/>
              <a:t>Đại</a:t>
            </a:r>
            <a:r>
              <a:rPr lang="en-GB" sz="4800" dirty="0"/>
              <a:t> </a:t>
            </a:r>
            <a:r>
              <a:rPr lang="en-GB" sz="4800" dirty="0" err="1"/>
              <a:t>diện</a:t>
            </a:r>
            <a:r>
              <a:rPr lang="en-GB" sz="4800" dirty="0"/>
              <a:t> </a:t>
            </a:r>
            <a:r>
              <a:rPr lang="en-GB" sz="4800" dirty="0" err="1"/>
              <a:t>thực</a:t>
            </a:r>
            <a:r>
              <a:rPr lang="en-GB" sz="4800" dirty="0"/>
              <a:t> </a:t>
            </a:r>
            <a:r>
              <a:rPr lang="en-GB" sz="4800" dirty="0" err="1"/>
              <a:t>hiện</a:t>
            </a:r>
            <a:r>
              <a:rPr lang="en-GB" sz="4800" dirty="0"/>
              <a:t> </a:t>
            </a:r>
            <a:r>
              <a:rPr lang="en-GB" sz="4800" dirty="0" err="1"/>
              <a:t>thoát</a:t>
            </a:r>
            <a:r>
              <a:rPr lang="en-GB" sz="4800" dirty="0"/>
              <a:t> </a:t>
            </a:r>
            <a:r>
              <a:rPr lang="en-GB" sz="4800" dirty="0" err="1"/>
              <a:t>khỏi</a:t>
            </a:r>
            <a:r>
              <a:rPr lang="en-GB" sz="4800" dirty="0"/>
              <a:t> </a:t>
            </a:r>
            <a:r>
              <a:rPr lang="en-GB" sz="4800" dirty="0" err="1"/>
              <a:t>phần</a:t>
            </a:r>
            <a:r>
              <a:rPr lang="en-GB" sz="4800" dirty="0"/>
              <a:t> </a:t>
            </a:r>
            <a:r>
              <a:rPr lang="en-GB" sz="4800" dirty="0" err="1"/>
              <a:t>mềm</a:t>
            </a:r>
            <a:r>
              <a:rPr lang="en-GB" sz="4800" dirty="0"/>
              <a:t> </a:t>
            </a:r>
            <a:r>
              <a:rPr lang="en-GB" sz="4800" dirty="0" err="1"/>
              <a:t>bằng</a:t>
            </a:r>
            <a:r>
              <a:rPr lang="en-GB" sz="4800" dirty="0"/>
              <a:t> 2 </a:t>
            </a:r>
            <a:r>
              <a:rPr lang="en-GB" sz="4800" dirty="0" err="1"/>
              <a:t>cách</a:t>
            </a:r>
            <a:r>
              <a:rPr lang="en-GB" sz="4800" dirty="0"/>
              <a:t>:</a:t>
            </a:r>
            <a:br>
              <a:rPr lang="en-GB" sz="4800" dirty="0"/>
            </a:br>
            <a:r>
              <a:rPr lang="en-GB" sz="4800" dirty="0"/>
              <a:t>- </a:t>
            </a:r>
            <a:r>
              <a:rPr lang="en-GB" sz="4800" dirty="0" err="1"/>
              <a:t>Chọn</a:t>
            </a:r>
            <a:r>
              <a:rPr lang="en-GB" sz="4800" dirty="0"/>
              <a:t> </a:t>
            </a:r>
            <a:r>
              <a:rPr lang="en-GB" sz="4800" dirty="0" err="1"/>
              <a:t>lệnh</a:t>
            </a:r>
            <a:r>
              <a:rPr lang="en-GB" sz="4800" dirty="0"/>
              <a:t> </a:t>
            </a:r>
            <a:r>
              <a:rPr lang="en-GB" sz="4800" dirty="0">
                <a:solidFill>
                  <a:srgbClr val="FF0000"/>
                </a:solidFill>
              </a:rPr>
              <a:t>Close windows </a:t>
            </a:r>
            <a:br>
              <a:rPr lang="en-GB" sz="4800" dirty="0"/>
            </a:br>
            <a:r>
              <a:rPr lang="en-GB" sz="4800" dirty="0"/>
              <a:t>-</a:t>
            </a:r>
            <a:r>
              <a:rPr lang="en-GB" sz="4800" dirty="0" err="1"/>
              <a:t>Nhấn</a:t>
            </a:r>
            <a:r>
              <a:rPr lang="en-GB" sz="4800" dirty="0"/>
              <a:t> </a:t>
            </a:r>
            <a:r>
              <a:rPr lang="en-GB" sz="4800" dirty="0" err="1"/>
              <a:t>tổ</a:t>
            </a:r>
            <a:r>
              <a:rPr lang="en-GB" sz="4800" dirty="0"/>
              <a:t> </a:t>
            </a:r>
            <a:r>
              <a:rPr lang="en-GB" sz="4800" dirty="0" err="1"/>
              <a:t>hợp</a:t>
            </a:r>
            <a:r>
              <a:rPr lang="en-GB" sz="4800" dirty="0"/>
              <a:t> </a:t>
            </a:r>
            <a:r>
              <a:rPr lang="en-GB" sz="4800" dirty="0" err="1"/>
              <a:t>phím</a:t>
            </a:r>
            <a:r>
              <a:rPr lang="en-GB" sz="4800" dirty="0"/>
              <a:t> </a:t>
            </a:r>
            <a:r>
              <a:rPr lang="en-GB" sz="6600" dirty="0">
                <a:solidFill>
                  <a:srgbClr val="FF0000"/>
                </a:solidFill>
              </a:rPr>
              <a:t>Alt + F4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52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7665" y="922337"/>
            <a:ext cx="9597571" cy="4698194"/>
          </a:xfrm>
        </p:spPr>
        <p:txBody>
          <a:bodyPr>
            <a:normAutofit/>
          </a:bodyPr>
          <a:lstStyle/>
          <a:p>
            <a:r>
              <a:rPr lang="en-US" sz="3600" dirty="0" err="1"/>
              <a:t>Thoát</a:t>
            </a:r>
            <a:r>
              <a:rPr lang="en-US" sz="3600" dirty="0"/>
              <a:t> </a:t>
            </a:r>
            <a:r>
              <a:rPr lang="en-US" sz="3600" dirty="0" err="1"/>
              <a:t>khỏi</a:t>
            </a:r>
            <a:r>
              <a:rPr lang="en-US" sz="3600" dirty="0"/>
              <a:t> </a:t>
            </a:r>
            <a:r>
              <a:rPr lang="en-US" sz="3600" dirty="0" err="1"/>
              <a:t>phần</a:t>
            </a:r>
            <a:r>
              <a:rPr lang="en-US" sz="3600" dirty="0"/>
              <a:t> </a:t>
            </a:r>
            <a:r>
              <a:rPr lang="en-US" sz="3600" dirty="0" err="1"/>
              <a:t>mềm</a:t>
            </a:r>
            <a:r>
              <a:rPr lang="en-US" sz="3600" dirty="0"/>
              <a:t> </a:t>
            </a:r>
            <a:r>
              <a:rPr lang="en-US" sz="3600" dirty="0" err="1"/>
              <a:t>Powerpoint</a:t>
            </a:r>
            <a:r>
              <a:rPr lang="en-US" sz="3600" dirty="0"/>
              <a:t>:</a:t>
            </a:r>
            <a:br>
              <a:rPr lang="en-US" sz="3600" dirty="0"/>
            </a:br>
            <a:r>
              <a:rPr lang="en-US" sz="3600" dirty="0"/>
              <a:t>- Di </a:t>
            </a:r>
            <a:r>
              <a:rPr lang="en-US" sz="3600" dirty="0" err="1"/>
              <a:t>chuyển</a:t>
            </a:r>
            <a:r>
              <a:rPr lang="en-US" sz="3600" dirty="0"/>
              <a:t> con </a:t>
            </a:r>
            <a:r>
              <a:rPr lang="en-US" sz="3600" dirty="0" err="1"/>
              <a:t>trỏ</a:t>
            </a:r>
            <a:r>
              <a:rPr lang="en-US" sz="3600" dirty="0"/>
              <a:t> </a:t>
            </a:r>
            <a:r>
              <a:rPr lang="en-US" sz="3600" dirty="0" err="1"/>
              <a:t>chuột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biểu</a:t>
            </a:r>
            <a:r>
              <a:rPr lang="en-US" sz="3600" dirty="0"/>
              <a:t> </a:t>
            </a:r>
            <a:r>
              <a:rPr lang="en-US" sz="3600" dirty="0" err="1"/>
              <a:t>tượng</a:t>
            </a:r>
            <a:r>
              <a:rPr lang="en-US" sz="3600" dirty="0"/>
              <a:t> </a:t>
            </a:r>
            <a:r>
              <a:rPr lang="en-US" sz="3600" dirty="0" err="1"/>
              <a:t>phần</a:t>
            </a:r>
            <a:r>
              <a:rPr lang="en-US" sz="3600" dirty="0"/>
              <a:t> </a:t>
            </a:r>
            <a:r>
              <a:rPr lang="en-US" sz="3600" dirty="0" err="1"/>
              <a:t>mềm</a:t>
            </a:r>
            <a:r>
              <a:rPr lang="en-US" sz="3600" dirty="0"/>
              <a:t> PowerPoint </a:t>
            </a:r>
            <a:r>
              <a:rPr lang="en-US" sz="3600" dirty="0" err="1"/>
              <a:t>trên</a:t>
            </a:r>
            <a:r>
              <a:rPr lang="en-US" sz="3600" dirty="0"/>
              <a:t> </a:t>
            </a:r>
            <a:r>
              <a:rPr lang="en-US" sz="3600" dirty="0" err="1"/>
              <a:t>thanh</a:t>
            </a:r>
            <a:r>
              <a:rPr lang="en-US" sz="3600" dirty="0"/>
              <a:t> </a:t>
            </a:r>
            <a:r>
              <a:rPr lang="en-US" sz="3600" dirty="0" err="1"/>
              <a:t>tác</a:t>
            </a:r>
            <a:r>
              <a:rPr lang="en-US" sz="3600" dirty="0"/>
              <a:t> </a:t>
            </a:r>
            <a:r>
              <a:rPr lang="en-US" sz="3600" dirty="0" err="1"/>
              <a:t>vụ</a:t>
            </a:r>
            <a:r>
              <a:rPr lang="en-US" sz="3600" dirty="0"/>
              <a:t> </a:t>
            </a:r>
            <a:r>
              <a:rPr lang="en-US" sz="3600" dirty="0" err="1"/>
              <a:t>rồi</a:t>
            </a:r>
            <a:r>
              <a:rPr lang="en-US" sz="3600" dirty="0"/>
              <a:t> </a:t>
            </a:r>
            <a:r>
              <a:rPr lang="en-US" sz="3600" dirty="0" err="1"/>
              <a:t>chọn</a:t>
            </a:r>
            <a:r>
              <a:rPr lang="en-US" sz="3600" dirty="0"/>
              <a:t> </a:t>
            </a:r>
            <a:r>
              <a:rPr lang="en-US" sz="3600" dirty="0" err="1"/>
              <a:t>lệnh</a:t>
            </a:r>
            <a:r>
              <a:rPr lang="en-US" sz="3600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Close windows </a:t>
            </a:r>
            <a:r>
              <a:rPr lang="en-US" sz="3600" dirty="0"/>
              <a:t>( </a:t>
            </a:r>
            <a:r>
              <a:rPr lang="en-US" sz="3600" dirty="0" err="1"/>
              <a:t>hoặc</a:t>
            </a:r>
            <a:r>
              <a:rPr lang="en-US" sz="3600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Close all windows</a:t>
            </a:r>
            <a:r>
              <a:rPr lang="en-US" sz="3600" dirty="0"/>
              <a:t>).</a:t>
            </a:r>
            <a:br>
              <a:rPr lang="en-US" sz="3600" dirty="0"/>
            </a:br>
            <a:r>
              <a:rPr lang="en-US" sz="3600" dirty="0"/>
              <a:t>-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chỉ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tệp</a:t>
            </a:r>
            <a:r>
              <a:rPr lang="en-US" sz="3600" dirty="0"/>
              <a:t> </a:t>
            </a:r>
            <a:r>
              <a:rPr lang="en-US" sz="3600" dirty="0" err="1"/>
              <a:t>trình</a:t>
            </a:r>
            <a:r>
              <a:rPr lang="en-US" sz="3600" dirty="0"/>
              <a:t> </a:t>
            </a:r>
            <a:r>
              <a:rPr lang="en-US" sz="3600" dirty="0" err="1"/>
              <a:t>chiếu</a:t>
            </a:r>
            <a:r>
              <a:rPr lang="en-US" sz="3600" dirty="0"/>
              <a:t> </a:t>
            </a:r>
            <a:r>
              <a:rPr lang="en-US" sz="3600" dirty="0" err="1"/>
              <a:t>đang</a:t>
            </a:r>
            <a:r>
              <a:rPr lang="en-US" sz="3600" dirty="0"/>
              <a:t> </a:t>
            </a:r>
            <a:r>
              <a:rPr lang="en-US" sz="3600" dirty="0" err="1"/>
              <a:t>mở</a:t>
            </a:r>
            <a:r>
              <a:rPr lang="en-US" sz="3600" dirty="0"/>
              <a:t>: </a:t>
            </a:r>
            <a:r>
              <a:rPr lang="en-US" sz="3600" dirty="0" err="1"/>
              <a:t>nháy</a:t>
            </a:r>
            <a:r>
              <a:rPr lang="en-US" sz="3600" dirty="0"/>
              <a:t> </a:t>
            </a:r>
            <a:r>
              <a:rPr lang="en-US" sz="3600" dirty="0" err="1"/>
              <a:t>chuột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nút</a:t>
            </a:r>
            <a:r>
              <a:rPr lang="en-US" sz="3600" dirty="0"/>
              <a:t> </a:t>
            </a:r>
            <a:r>
              <a:rPr lang="en-US" sz="3600" dirty="0" err="1"/>
              <a:t>lệnh</a:t>
            </a:r>
            <a:r>
              <a:rPr lang="en-US" sz="3600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Close</a:t>
            </a:r>
            <a:r>
              <a:rPr lang="en-US" sz="3600" dirty="0"/>
              <a:t> </a:t>
            </a:r>
            <a:r>
              <a:rPr lang="en-US" sz="3600" dirty="0" err="1"/>
              <a:t>hoặc</a:t>
            </a:r>
            <a:r>
              <a:rPr lang="en-US" sz="3600" dirty="0"/>
              <a:t> </a:t>
            </a:r>
            <a:r>
              <a:rPr lang="en-US" sz="3600" dirty="0" err="1"/>
              <a:t>gõ</a:t>
            </a:r>
            <a:r>
              <a:rPr lang="en-US" sz="3600" dirty="0"/>
              <a:t> </a:t>
            </a:r>
            <a:r>
              <a:rPr lang="en-US" sz="3600" dirty="0" err="1"/>
              <a:t>tổ</a:t>
            </a:r>
            <a:r>
              <a:rPr lang="en-US" sz="3600" dirty="0"/>
              <a:t> </a:t>
            </a:r>
            <a:r>
              <a:rPr lang="en-US" sz="3600" dirty="0" err="1"/>
              <a:t>hợp</a:t>
            </a:r>
            <a:r>
              <a:rPr lang="en-US" sz="3600" dirty="0"/>
              <a:t> </a:t>
            </a:r>
            <a:r>
              <a:rPr lang="en-US" sz="3600" dirty="0" err="1"/>
              <a:t>phím</a:t>
            </a:r>
            <a:r>
              <a:rPr lang="en-US" sz="3600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Alt + F4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67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56215" y="550863"/>
            <a:ext cx="9597571" cy="1692275"/>
          </a:xfrm>
        </p:spPr>
        <p:txBody>
          <a:bodyPr>
            <a:noAutofit/>
          </a:bodyPr>
          <a:lstStyle/>
          <a:p>
            <a:br>
              <a:rPr lang="en-US" sz="4000" b="1" u="sng" dirty="0"/>
            </a:br>
            <a:r>
              <a:rPr lang="en-US" sz="4000" b="1" dirty="0" err="1"/>
              <a:t>Bài</a:t>
            </a:r>
            <a:r>
              <a:rPr lang="en-US" sz="4000" b="1" dirty="0"/>
              <a:t> 1</a:t>
            </a:r>
            <a:r>
              <a:rPr lang="en-US" sz="4000" dirty="0"/>
              <a:t>. </a:t>
            </a:r>
            <a:r>
              <a:rPr lang="en-US" sz="4000" dirty="0" err="1"/>
              <a:t>Hãy</a:t>
            </a:r>
            <a:r>
              <a:rPr lang="en-US" sz="4000" dirty="0"/>
              <a:t> </a:t>
            </a:r>
            <a:r>
              <a:rPr lang="en-US" sz="4000" dirty="0" err="1"/>
              <a:t>nêu</a:t>
            </a:r>
            <a:r>
              <a:rPr lang="en-US" sz="4000" dirty="0"/>
              <a:t> </a:t>
            </a:r>
            <a:r>
              <a:rPr lang="en-US" sz="4000" dirty="0" err="1"/>
              <a:t>cách</a:t>
            </a:r>
            <a:r>
              <a:rPr lang="en-US" sz="4000" dirty="0"/>
              <a:t> </a:t>
            </a:r>
            <a:r>
              <a:rPr lang="en-US" sz="4000" dirty="0" err="1"/>
              <a:t>kích</a:t>
            </a:r>
            <a:r>
              <a:rPr lang="en-US" sz="4000" dirty="0"/>
              <a:t> </a:t>
            </a:r>
            <a:r>
              <a:rPr lang="en-US" sz="4000" dirty="0" err="1"/>
              <a:t>hoạt</a:t>
            </a:r>
            <a:r>
              <a:rPr lang="en-US" sz="4000" dirty="0"/>
              <a:t>, </a:t>
            </a:r>
            <a:r>
              <a:rPr lang="en-US" sz="4000" dirty="0" err="1"/>
              <a:t>thoát</a:t>
            </a:r>
            <a:r>
              <a:rPr lang="en-US" sz="4000" dirty="0"/>
              <a:t> </a:t>
            </a:r>
            <a:r>
              <a:rPr lang="en-US" sz="4000" dirty="0" err="1"/>
              <a:t>khỏi</a:t>
            </a:r>
            <a:r>
              <a:rPr lang="en-US" sz="4000" dirty="0"/>
              <a:t> </a:t>
            </a:r>
            <a:r>
              <a:rPr lang="en-US" sz="4000" dirty="0" err="1"/>
              <a:t>phần</a:t>
            </a:r>
            <a:r>
              <a:rPr lang="en-US" sz="4000" dirty="0"/>
              <a:t> </a:t>
            </a:r>
            <a:r>
              <a:rPr lang="en-US" sz="4000" dirty="0" err="1"/>
              <a:t>mềm</a:t>
            </a:r>
            <a:r>
              <a:rPr lang="en-US" sz="4000" dirty="0"/>
              <a:t> PowerPoint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7157138" y="2371724"/>
            <a:ext cx="4849984" cy="4271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 err="1"/>
              <a:t>Thoát</a:t>
            </a:r>
            <a:r>
              <a:rPr lang="en-US" sz="2400" dirty="0"/>
              <a:t> </a:t>
            </a:r>
            <a:r>
              <a:rPr lang="en-US" sz="2400" dirty="0" err="1"/>
              <a:t>khỏi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mềm</a:t>
            </a:r>
            <a:r>
              <a:rPr lang="en-US" sz="2400" dirty="0"/>
              <a:t> </a:t>
            </a:r>
            <a:r>
              <a:rPr lang="en-US" sz="2400" dirty="0" err="1"/>
              <a:t>Powerpoint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2400" dirty="0"/>
              <a:t>- Di </a:t>
            </a:r>
            <a:r>
              <a:rPr lang="en-US" sz="2400" dirty="0" err="1"/>
              <a:t>chuyển</a:t>
            </a:r>
            <a:r>
              <a:rPr lang="en-US" sz="2400" dirty="0"/>
              <a:t> con </a:t>
            </a:r>
            <a:r>
              <a:rPr lang="en-US" sz="2400" dirty="0" err="1"/>
              <a:t>trỏ</a:t>
            </a:r>
            <a:r>
              <a:rPr lang="en-US" sz="2400" dirty="0"/>
              <a:t> </a:t>
            </a:r>
            <a:r>
              <a:rPr lang="en-US" sz="2400" dirty="0" err="1"/>
              <a:t>chuột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tượng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mềm</a:t>
            </a:r>
            <a:r>
              <a:rPr lang="en-US" sz="2400" dirty="0"/>
              <a:t> PowerPoint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vụ</a:t>
            </a:r>
            <a:r>
              <a:rPr lang="en-US" sz="2400" dirty="0"/>
              <a:t> </a:t>
            </a:r>
            <a:r>
              <a:rPr lang="en-US" sz="2400" dirty="0" err="1"/>
              <a:t>rồi</a:t>
            </a:r>
            <a:r>
              <a:rPr lang="en-US" sz="2400" dirty="0"/>
              <a:t> </a:t>
            </a: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lệnh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Close windows </a:t>
            </a:r>
            <a:r>
              <a:rPr lang="en-US" sz="2400" dirty="0"/>
              <a:t>(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Close all windows</a:t>
            </a:r>
            <a:r>
              <a:rPr lang="en-US" sz="2400" dirty="0"/>
              <a:t>).</a:t>
            </a:r>
            <a:br>
              <a:rPr lang="en-US" sz="2400" dirty="0"/>
            </a:br>
            <a:r>
              <a:rPr lang="en-US" sz="2400" dirty="0"/>
              <a:t>-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tệp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chiếu</a:t>
            </a:r>
            <a:r>
              <a:rPr lang="en-US" sz="2400" dirty="0"/>
              <a:t> </a:t>
            </a:r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mở</a:t>
            </a:r>
            <a:r>
              <a:rPr lang="en-US" sz="2400" dirty="0"/>
              <a:t>: </a:t>
            </a:r>
            <a:r>
              <a:rPr lang="en-US" sz="2400" dirty="0" err="1"/>
              <a:t>nháy</a:t>
            </a:r>
            <a:r>
              <a:rPr lang="en-US" sz="2400" dirty="0"/>
              <a:t> </a:t>
            </a:r>
            <a:r>
              <a:rPr lang="en-US" sz="2400" dirty="0" err="1"/>
              <a:t>chuột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nút</a:t>
            </a:r>
            <a:r>
              <a:rPr lang="en-US" sz="2400" dirty="0"/>
              <a:t> </a:t>
            </a:r>
            <a:r>
              <a:rPr lang="en-US" sz="2400" dirty="0" err="1"/>
              <a:t>lệnh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Close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gõ</a:t>
            </a:r>
            <a:r>
              <a:rPr lang="en-US" sz="2400" dirty="0"/>
              <a:t> </a:t>
            </a:r>
            <a:r>
              <a:rPr lang="en-US" sz="2400" dirty="0" err="1"/>
              <a:t>tổ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phím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Alt + F4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56215" y="2371724"/>
            <a:ext cx="5359182" cy="4271963"/>
            <a:chOff x="1656215" y="2371724"/>
            <a:chExt cx="5359182" cy="4271963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1656215" y="2371724"/>
              <a:ext cx="5359182" cy="427196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en-GB" sz="2600" dirty="0" err="1"/>
                <a:t>Có</a:t>
              </a:r>
              <a:r>
                <a:rPr lang="en-GB" sz="2600" dirty="0"/>
                <a:t> </a:t>
              </a:r>
              <a:r>
                <a:rPr lang="en-GB" sz="2600" dirty="0" err="1"/>
                <a:t>thể</a:t>
              </a:r>
              <a:r>
                <a:rPr lang="en-GB" sz="2600" dirty="0"/>
                <a:t> </a:t>
              </a:r>
              <a:r>
                <a:rPr lang="en-GB" sz="2600" dirty="0" err="1"/>
                <a:t>kích</a:t>
              </a:r>
              <a:r>
                <a:rPr lang="en-GB" sz="2600" dirty="0"/>
                <a:t> </a:t>
              </a:r>
              <a:r>
                <a:rPr lang="en-GB" sz="2600" dirty="0" err="1"/>
                <a:t>hoạt</a:t>
              </a:r>
              <a:r>
                <a:rPr lang="en-GB" sz="2600" dirty="0"/>
                <a:t> </a:t>
              </a:r>
              <a:r>
                <a:rPr lang="en-GB" sz="2600" dirty="0" err="1"/>
                <a:t>phần</a:t>
              </a:r>
              <a:r>
                <a:rPr lang="en-GB" sz="2600" dirty="0"/>
                <a:t> </a:t>
              </a:r>
              <a:r>
                <a:rPr lang="en-GB" sz="2600" dirty="0" err="1"/>
                <a:t>mềm</a:t>
              </a:r>
              <a:r>
                <a:rPr lang="en-GB" sz="2600" dirty="0"/>
                <a:t> PowerPoint </a:t>
              </a:r>
              <a:r>
                <a:rPr lang="en-GB" sz="2600" dirty="0" err="1"/>
                <a:t>bằng</a:t>
              </a:r>
              <a:r>
                <a:rPr lang="en-GB" sz="2600" dirty="0"/>
                <a:t> </a:t>
              </a:r>
              <a:r>
                <a:rPr lang="en-GB" sz="2600" dirty="0" err="1"/>
                <a:t>một</a:t>
              </a:r>
              <a:r>
                <a:rPr lang="en-GB" sz="2600" dirty="0"/>
                <a:t> </a:t>
              </a:r>
              <a:r>
                <a:rPr lang="en-GB" sz="2600" dirty="0" err="1"/>
                <a:t>trong</a:t>
              </a:r>
              <a:r>
                <a:rPr lang="en-GB" sz="2600" dirty="0"/>
                <a:t> </a:t>
              </a:r>
              <a:r>
                <a:rPr lang="en-GB" sz="2600" dirty="0" err="1"/>
                <a:t>ba</a:t>
              </a:r>
              <a:r>
                <a:rPr lang="en-GB" sz="2600" dirty="0"/>
                <a:t> </a:t>
              </a:r>
              <a:r>
                <a:rPr lang="en-GB" sz="2600" dirty="0" err="1"/>
                <a:t>cách</a:t>
              </a:r>
              <a:r>
                <a:rPr lang="en-GB" sz="2600" dirty="0"/>
                <a:t>:</a:t>
              </a:r>
              <a:br>
                <a:rPr lang="en-GB" sz="2600" dirty="0"/>
              </a:br>
              <a:r>
                <a:rPr lang="en-GB" sz="2600" dirty="0"/>
                <a:t>- </a:t>
              </a:r>
              <a:r>
                <a:rPr lang="en-GB" sz="2600" dirty="0" err="1"/>
                <a:t>Cách</a:t>
              </a:r>
              <a:r>
                <a:rPr lang="en-GB" sz="2600" dirty="0"/>
                <a:t> 1: </a:t>
              </a:r>
              <a:r>
                <a:rPr lang="en-GB" sz="2600" dirty="0" err="1"/>
                <a:t>Nháy</a:t>
              </a:r>
              <a:r>
                <a:rPr lang="en-GB" sz="2600" dirty="0"/>
                <a:t> </a:t>
              </a:r>
              <a:r>
                <a:rPr lang="en-GB" sz="2600" dirty="0" err="1"/>
                <a:t>đúp</a:t>
              </a:r>
              <a:r>
                <a:rPr lang="en-GB" sz="2600" dirty="0"/>
                <a:t> </a:t>
              </a:r>
              <a:r>
                <a:rPr lang="en-GB" sz="2600" dirty="0" err="1"/>
                <a:t>chuột</a:t>
              </a:r>
              <a:r>
                <a:rPr lang="en-GB" sz="2600" dirty="0"/>
                <a:t> </a:t>
              </a:r>
              <a:r>
                <a:rPr lang="en-GB" sz="2600" dirty="0" err="1"/>
                <a:t>vào</a:t>
              </a:r>
              <a:r>
                <a:rPr lang="en-GB" sz="2600" dirty="0"/>
                <a:t> </a:t>
              </a:r>
              <a:r>
                <a:rPr lang="en-GB" sz="2600" dirty="0" err="1"/>
                <a:t>biểu</a:t>
              </a:r>
              <a:r>
                <a:rPr lang="en-GB" sz="2600" dirty="0"/>
                <a:t> </a:t>
              </a:r>
              <a:r>
                <a:rPr lang="en-GB" sz="2600" dirty="0" err="1"/>
                <a:t>tượng</a:t>
              </a:r>
              <a:r>
                <a:rPr lang="en-GB" sz="2600" dirty="0"/>
                <a:t>             </a:t>
              </a:r>
              <a:r>
                <a:rPr lang="en-GB" sz="2600" dirty="0" err="1"/>
                <a:t>trên</a:t>
              </a:r>
              <a:r>
                <a:rPr lang="en-GB" sz="2600" dirty="0"/>
                <a:t> </a:t>
              </a:r>
              <a:r>
                <a:rPr lang="en-GB" sz="2600" dirty="0" err="1"/>
                <a:t>màn</a:t>
              </a:r>
              <a:r>
                <a:rPr lang="en-GB" sz="2600" dirty="0"/>
                <a:t> </a:t>
              </a:r>
              <a:r>
                <a:rPr lang="en-GB" sz="2600" dirty="0" err="1"/>
                <a:t>hình</a:t>
              </a:r>
              <a:r>
                <a:rPr lang="en-GB" sz="2600" dirty="0"/>
                <a:t> </a:t>
              </a:r>
              <a:r>
                <a:rPr lang="en-GB" sz="2600" dirty="0" err="1"/>
                <a:t>nền</a:t>
              </a:r>
              <a:r>
                <a:rPr lang="en-GB" sz="2600" dirty="0"/>
                <a:t>.</a:t>
              </a:r>
              <a:br>
                <a:rPr lang="en-GB" sz="2600" dirty="0"/>
              </a:br>
              <a:r>
                <a:rPr lang="en-GB" sz="2600" dirty="0"/>
                <a:t>- </a:t>
              </a:r>
              <a:r>
                <a:rPr lang="en-GB" sz="2600" dirty="0" err="1"/>
                <a:t>Cách</a:t>
              </a:r>
              <a:r>
                <a:rPr lang="en-GB" sz="2600" dirty="0"/>
                <a:t> 2: </a:t>
              </a:r>
              <a:r>
                <a:rPr lang="en-GB" sz="2600" dirty="0" err="1"/>
                <a:t>Nháy</a:t>
              </a:r>
              <a:r>
                <a:rPr lang="en-GB" sz="2600" dirty="0"/>
                <a:t> </a:t>
              </a:r>
              <a:r>
                <a:rPr lang="en-GB" sz="2600" dirty="0" err="1"/>
                <a:t>đúp</a:t>
              </a:r>
              <a:r>
                <a:rPr lang="en-GB" sz="2600" dirty="0"/>
                <a:t> </a:t>
              </a:r>
              <a:r>
                <a:rPr lang="en-GB" sz="2600" dirty="0" err="1"/>
                <a:t>chuột</a:t>
              </a:r>
              <a:r>
                <a:rPr lang="en-GB" sz="2600" dirty="0"/>
                <a:t> </a:t>
              </a:r>
              <a:r>
                <a:rPr lang="en-GB" sz="2600" dirty="0" err="1"/>
                <a:t>vào</a:t>
              </a:r>
              <a:r>
                <a:rPr lang="en-GB" sz="2600" dirty="0"/>
                <a:t> </a:t>
              </a:r>
              <a:r>
                <a:rPr lang="en-GB" sz="2600" dirty="0" err="1"/>
                <a:t>biểu</a:t>
              </a:r>
              <a:r>
                <a:rPr lang="en-GB" sz="2600" dirty="0"/>
                <a:t> </a:t>
              </a:r>
              <a:r>
                <a:rPr lang="en-GB" sz="2600" dirty="0" err="1"/>
                <a:t>tượng</a:t>
              </a:r>
              <a:r>
                <a:rPr lang="en-GB" sz="2600" dirty="0"/>
                <a:t>          </a:t>
              </a:r>
              <a:r>
                <a:rPr lang="en-GB" sz="2600" dirty="0" err="1"/>
                <a:t>trên</a:t>
              </a:r>
              <a:r>
                <a:rPr lang="en-GB" sz="2600" dirty="0"/>
                <a:t> </a:t>
              </a:r>
              <a:r>
                <a:rPr lang="en-GB" sz="2600" dirty="0" err="1"/>
                <a:t>thanh</a:t>
              </a:r>
              <a:r>
                <a:rPr lang="en-GB" sz="2600" dirty="0"/>
                <a:t> </a:t>
              </a:r>
              <a:r>
                <a:rPr lang="en-GB" sz="2600" dirty="0" err="1"/>
                <a:t>tác</a:t>
              </a:r>
              <a:r>
                <a:rPr lang="en-GB" sz="2600" dirty="0"/>
                <a:t> </a:t>
              </a:r>
              <a:r>
                <a:rPr lang="en-GB" sz="2600" dirty="0" err="1"/>
                <a:t>vụ</a:t>
              </a:r>
              <a:r>
                <a:rPr lang="en-GB" sz="2600" dirty="0"/>
                <a:t>.</a:t>
              </a:r>
              <a:br>
                <a:rPr lang="en-GB" sz="2600" dirty="0"/>
              </a:br>
              <a:r>
                <a:rPr lang="en-GB" sz="2600" dirty="0"/>
                <a:t>- </a:t>
              </a:r>
              <a:r>
                <a:rPr lang="en-GB" sz="2600" dirty="0" err="1"/>
                <a:t>Cách</a:t>
              </a:r>
              <a:r>
                <a:rPr lang="en-GB" sz="2600" dirty="0"/>
                <a:t> 3: </a:t>
              </a:r>
              <a:r>
                <a:rPr lang="en-GB" sz="2600" dirty="0" err="1"/>
                <a:t>Gõ</a:t>
              </a:r>
              <a:r>
                <a:rPr lang="en-GB" sz="2600" dirty="0"/>
                <a:t> </a:t>
              </a:r>
              <a:r>
                <a:rPr lang="en-GB" sz="2600" dirty="0" err="1"/>
                <a:t>Powerpoint</a:t>
              </a:r>
              <a:r>
                <a:rPr lang="en-GB" sz="2600" dirty="0"/>
                <a:t> 2016 </a:t>
              </a:r>
              <a:r>
                <a:rPr lang="en-GB" sz="2600" dirty="0" err="1"/>
                <a:t>vào</a:t>
              </a:r>
              <a:r>
                <a:rPr lang="en-GB" sz="2600" dirty="0"/>
                <a:t> </a:t>
              </a:r>
              <a:r>
                <a:rPr lang="en-GB" sz="2600" dirty="0" err="1"/>
                <a:t>hộp</a:t>
              </a:r>
              <a:r>
                <a:rPr lang="en-GB" sz="2600" dirty="0"/>
                <a:t> </a:t>
              </a:r>
              <a:r>
                <a:rPr lang="en-GB" sz="2600" dirty="0" err="1"/>
                <a:t>tìm</a:t>
              </a:r>
              <a:r>
                <a:rPr lang="en-GB" sz="2600" dirty="0"/>
                <a:t> </a:t>
              </a:r>
              <a:r>
                <a:rPr lang="en-GB" sz="2600" dirty="0" err="1"/>
                <a:t>kiếm</a:t>
              </a:r>
              <a:r>
                <a:rPr lang="en-GB" sz="2600" dirty="0"/>
                <a:t> </a:t>
              </a:r>
              <a:r>
                <a:rPr lang="en-GB" sz="2600" dirty="0" err="1"/>
                <a:t>trên</a:t>
              </a:r>
              <a:r>
                <a:rPr lang="en-GB" sz="2600" dirty="0"/>
                <a:t> </a:t>
              </a:r>
              <a:r>
                <a:rPr lang="en-GB" sz="2600" dirty="0" err="1"/>
                <a:t>thanh</a:t>
              </a:r>
              <a:r>
                <a:rPr lang="en-GB" sz="2600" dirty="0"/>
                <a:t> </a:t>
              </a:r>
              <a:r>
                <a:rPr lang="en-GB" sz="2600" dirty="0" err="1"/>
                <a:t>tác</a:t>
              </a:r>
              <a:r>
                <a:rPr lang="en-GB" sz="2600" dirty="0"/>
                <a:t> </a:t>
              </a:r>
              <a:r>
                <a:rPr lang="en-GB" sz="2600" dirty="0" err="1"/>
                <a:t>vụ</a:t>
              </a:r>
              <a:r>
                <a:rPr lang="en-GB" sz="2600" dirty="0"/>
                <a:t>, </a:t>
              </a:r>
              <a:r>
                <a:rPr lang="en-GB" sz="2600" dirty="0" err="1"/>
                <a:t>sau</a:t>
              </a:r>
              <a:r>
                <a:rPr lang="en-GB" sz="2600" dirty="0"/>
                <a:t> </a:t>
              </a:r>
              <a:r>
                <a:rPr lang="en-GB" sz="2600" dirty="0" err="1"/>
                <a:t>đó</a:t>
              </a:r>
              <a:r>
                <a:rPr lang="en-GB" sz="2600" dirty="0"/>
                <a:t> </a:t>
              </a:r>
              <a:r>
                <a:rPr lang="en-GB" sz="2600" dirty="0" err="1"/>
                <a:t>nháy</a:t>
              </a:r>
              <a:r>
                <a:rPr lang="en-GB" sz="2600" dirty="0"/>
                <a:t> </a:t>
              </a:r>
              <a:r>
                <a:rPr lang="en-GB" sz="2600" dirty="0" err="1"/>
                <a:t>chuột</a:t>
              </a:r>
              <a:r>
                <a:rPr lang="en-GB" sz="2600" dirty="0"/>
                <a:t> </a:t>
              </a:r>
              <a:r>
                <a:rPr lang="en-GB" sz="2600" dirty="0" err="1"/>
                <a:t>vào</a:t>
              </a:r>
              <a:r>
                <a:rPr lang="en-GB" sz="2600" dirty="0"/>
                <a:t>       </a:t>
              </a:r>
              <a:r>
                <a:rPr lang="en-GB" sz="2600" dirty="0" err="1"/>
                <a:t>trong</a:t>
              </a:r>
              <a:r>
                <a:rPr lang="en-GB" sz="2600" dirty="0"/>
                <a:t> </a:t>
              </a:r>
              <a:r>
                <a:rPr lang="en-GB" sz="2600" dirty="0" err="1"/>
                <a:t>danh</a:t>
              </a:r>
              <a:r>
                <a:rPr lang="en-GB" sz="2600" dirty="0"/>
                <a:t> </a:t>
              </a:r>
              <a:r>
                <a:rPr lang="en-GB" sz="2600" dirty="0" err="1"/>
                <a:t>sách</a:t>
              </a:r>
              <a:r>
                <a:rPr lang="en-GB" sz="2600" dirty="0"/>
                <a:t> </a:t>
              </a:r>
              <a:r>
                <a:rPr lang="en-GB" sz="2600" dirty="0" err="1"/>
                <a:t>kết</a:t>
              </a:r>
              <a:r>
                <a:rPr lang="en-GB" sz="2600" dirty="0"/>
                <a:t> </a:t>
              </a:r>
              <a:r>
                <a:rPr lang="en-GB" sz="2600" dirty="0" err="1"/>
                <a:t>quả</a:t>
              </a:r>
              <a:r>
                <a:rPr lang="en-GB" sz="2600" dirty="0"/>
                <a:t> </a:t>
              </a:r>
              <a:r>
                <a:rPr lang="en-GB" sz="2600" dirty="0" err="1"/>
                <a:t>tìm</a:t>
              </a:r>
              <a:r>
                <a:rPr lang="en-GB" sz="2600" dirty="0"/>
                <a:t> </a:t>
              </a:r>
              <a:r>
                <a:rPr lang="en-GB" sz="2600" dirty="0" err="1"/>
                <a:t>kiếm</a:t>
              </a:r>
              <a:r>
                <a:rPr lang="en-GB" sz="2600" dirty="0"/>
                <a:t>.</a:t>
              </a:r>
            </a:p>
          </p:txBody>
        </p:sp>
        <p:pic>
          <p:nvPicPr>
            <p:cNvPr id="8" name="Picture 2" descr="Các thanh công cụ của PowerPoint - KhoaHoc.tv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54" t="-3088" r="63513" b="3088"/>
            <a:stretch/>
          </p:blipFill>
          <p:spPr bwMode="auto">
            <a:xfrm>
              <a:off x="2927653" y="3847085"/>
              <a:ext cx="340671" cy="47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ác thanh công cụ của PowerPoint - KhoaHoc.tv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54" t="-3088" r="63513" b="3088"/>
            <a:stretch/>
          </p:blipFill>
          <p:spPr bwMode="auto">
            <a:xfrm>
              <a:off x="2927653" y="4612636"/>
              <a:ext cx="340671" cy="47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ác thanh công cụ của PowerPoint - KhoaHoc.tv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54" t="-3088" r="63513" b="3088"/>
            <a:stretch/>
          </p:blipFill>
          <p:spPr bwMode="auto">
            <a:xfrm>
              <a:off x="4516123" y="5681272"/>
              <a:ext cx="316755" cy="440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6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14" y="375414"/>
            <a:ext cx="5372100" cy="32675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875" y="375414"/>
            <a:ext cx="5147475" cy="32675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014" y="3723612"/>
            <a:ext cx="5372100" cy="30200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875" y="3723613"/>
            <a:ext cx="4963066" cy="30200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ounded Rectangular Callout 14"/>
          <p:cNvSpPr/>
          <p:nvPr/>
        </p:nvSpPr>
        <p:spPr>
          <a:xfrm>
            <a:off x="4533159" y="2009179"/>
            <a:ext cx="3786189" cy="2443162"/>
          </a:xfrm>
          <a:prstGeom prst="wedgeRoundRectCallout">
            <a:avLst>
              <a:gd name="adj1" fmla="val -81942"/>
              <a:gd name="adj2" fmla="val 47268"/>
              <a:gd name="adj3" fmla="val 16667"/>
            </a:avLst>
          </a:prstGeom>
          <a:solidFill>
            <a:srgbClr val="CBDC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4641426" y="2089846"/>
            <a:ext cx="4559724" cy="2443162"/>
          </a:xfrm>
          <a:prstGeom prst="wedgeRoundRectCallout">
            <a:avLst>
              <a:gd name="adj1" fmla="val -81942"/>
              <a:gd name="adj2" fmla="val 47268"/>
              <a:gd name="adj3" fmla="val 16667"/>
            </a:avLst>
          </a:prstGeom>
          <a:solidFill>
            <a:srgbClr val="CBDC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4793826" y="2242246"/>
            <a:ext cx="4559724" cy="2443162"/>
          </a:xfrm>
          <a:prstGeom prst="wedgeRoundRectCallout">
            <a:avLst>
              <a:gd name="adj1" fmla="val -81942"/>
              <a:gd name="adj2" fmla="val 47268"/>
              <a:gd name="adj3" fmla="val 16667"/>
            </a:avLst>
          </a:prstGeom>
          <a:solidFill>
            <a:srgbClr val="CBDC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2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13365" y="257176"/>
            <a:ext cx="9597571" cy="2128837"/>
          </a:xfrm>
        </p:spPr>
        <p:txBody>
          <a:bodyPr>
            <a:noAutofit/>
          </a:bodyPr>
          <a:lstStyle/>
          <a:p>
            <a:pPr algn="ctr"/>
            <a:br>
              <a:rPr lang="en-US" sz="5400" b="1" u="sng" dirty="0"/>
            </a:br>
            <a:r>
              <a:rPr lang="en-US" sz="4000" b="1" dirty="0" err="1"/>
              <a:t>Bài</a:t>
            </a:r>
            <a:r>
              <a:rPr lang="en-US" sz="4000" b="1" dirty="0"/>
              <a:t> 2. </a:t>
            </a:r>
            <a:r>
              <a:rPr lang="en-US" sz="4000" b="1" dirty="0" err="1"/>
              <a:t>Hãy</a:t>
            </a:r>
            <a:r>
              <a:rPr lang="en-US" sz="4000" b="1" dirty="0"/>
              <a:t> </a:t>
            </a:r>
            <a:r>
              <a:rPr lang="en-US" sz="4000" b="1" dirty="0" err="1"/>
              <a:t>sắp</a:t>
            </a:r>
            <a:r>
              <a:rPr lang="en-US" sz="4000" b="1" dirty="0"/>
              <a:t> </a:t>
            </a:r>
            <a:r>
              <a:rPr lang="en-US" sz="4000" b="1" dirty="0" err="1"/>
              <a:t>xếp</a:t>
            </a:r>
            <a:r>
              <a:rPr lang="en-US" sz="4000" b="1" dirty="0"/>
              <a:t> </a:t>
            </a:r>
            <a:r>
              <a:rPr lang="en-US" sz="4000" b="1" dirty="0" err="1"/>
              <a:t>các</a:t>
            </a:r>
            <a:r>
              <a:rPr lang="en-US" sz="4000" b="1" dirty="0"/>
              <a:t> </a:t>
            </a:r>
            <a:r>
              <a:rPr lang="en-US" sz="4000" b="1" dirty="0" err="1"/>
              <a:t>việc</a:t>
            </a:r>
            <a:r>
              <a:rPr lang="en-US" sz="4000" b="1" dirty="0"/>
              <a:t> </a:t>
            </a:r>
            <a:r>
              <a:rPr lang="en-US" sz="4000" b="1" dirty="0" err="1"/>
              <a:t>dưới</a:t>
            </a:r>
            <a:r>
              <a:rPr lang="en-US" sz="4000" b="1" dirty="0"/>
              <a:t> </a:t>
            </a:r>
            <a:r>
              <a:rPr lang="en-US" sz="4000" b="1" dirty="0" err="1"/>
              <a:t>đây</a:t>
            </a:r>
            <a:r>
              <a:rPr lang="en-US" sz="4000" b="1" dirty="0"/>
              <a:t> </a:t>
            </a:r>
            <a:r>
              <a:rPr lang="en-US" sz="4000" b="1" dirty="0" err="1"/>
              <a:t>theo</a:t>
            </a:r>
            <a:r>
              <a:rPr lang="en-US" sz="4000" b="1" dirty="0"/>
              <a:t> </a:t>
            </a:r>
            <a:r>
              <a:rPr lang="en-US" sz="4000" b="1" dirty="0" err="1"/>
              <a:t>thứ</a:t>
            </a:r>
            <a:r>
              <a:rPr lang="en-US" sz="4000" b="1" dirty="0"/>
              <a:t> </a:t>
            </a:r>
            <a:r>
              <a:rPr lang="en-US" sz="4000" b="1" dirty="0" err="1"/>
              <a:t>tự</a:t>
            </a:r>
            <a:r>
              <a:rPr lang="en-US" sz="4000" b="1" dirty="0"/>
              <a:t> </a:t>
            </a:r>
            <a:r>
              <a:rPr lang="en-US" sz="4000" b="1" dirty="0" err="1"/>
              <a:t>đúng</a:t>
            </a:r>
            <a:r>
              <a:rPr lang="en-US" sz="4000" b="1" dirty="0"/>
              <a:t> </a:t>
            </a:r>
            <a:r>
              <a:rPr lang="en-US" sz="4000" b="1" dirty="0" err="1"/>
              <a:t>để</a:t>
            </a:r>
            <a:r>
              <a:rPr lang="en-US" sz="4000" b="1" dirty="0"/>
              <a:t> </a:t>
            </a:r>
            <a:r>
              <a:rPr lang="en-US" sz="4000" b="1" dirty="0" err="1"/>
              <a:t>thay</a:t>
            </a:r>
            <a:r>
              <a:rPr lang="en-US" sz="4000" b="1" dirty="0"/>
              <a:t> </a:t>
            </a:r>
            <a:r>
              <a:rPr lang="en-US" sz="4000" b="1" dirty="0" err="1"/>
              <a:t>đổi</a:t>
            </a:r>
            <a:r>
              <a:rPr lang="en-US" sz="4000" b="1" dirty="0"/>
              <a:t> </a:t>
            </a:r>
            <a:r>
              <a:rPr lang="en-US" sz="4000" b="1" dirty="0" err="1"/>
              <a:t>dấu</a:t>
            </a:r>
            <a:r>
              <a:rPr lang="en-US" sz="4000" b="1" dirty="0"/>
              <a:t> </a:t>
            </a:r>
            <a:r>
              <a:rPr lang="en-US" sz="4000" b="1" dirty="0" err="1"/>
              <a:t>dòng</a:t>
            </a:r>
            <a:r>
              <a:rPr lang="en-US" sz="4000" b="1" dirty="0"/>
              <a:t> </a:t>
            </a:r>
            <a:r>
              <a:rPr lang="en-US" sz="4000" b="1" dirty="0" err="1"/>
              <a:t>văn</a:t>
            </a:r>
            <a:r>
              <a:rPr lang="en-US" sz="4000" b="1" dirty="0"/>
              <a:t> </a:t>
            </a:r>
            <a:r>
              <a:rPr lang="en-US" sz="4000" b="1" dirty="0" err="1"/>
              <a:t>bản</a:t>
            </a:r>
            <a:br>
              <a:rPr lang="en-US" sz="8000" dirty="0"/>
            </a:br>
            <a:endParaRPr lang="en-US" sz="8000" dirty="0"/>
          </a:p>
        </p:txBody>
      </p:sp>
      <p:sp>
        <p:nvSpPr>
          <p:cNvPr id="2" name="Rectangle 1"/>
          <p:cNvSpPr/>
          <p:nvPr/>
        </p:nvSpPr>
        <p:spPr>
          <a:xfrm>
            <a:off x="1713365" y="2571750"/>
            <a:ext cx="9459460" cy="3028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lphaUcPeriod"/>
            </a:pP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</a:p>
          <a:p>
            <a:pPr marL="342900" indent="-342900">
              <a:buAutoNum type="alphaUcPeriod"/>
            </a:pP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Bullets</a:t>
            </a:r>
          </a:p>
          <a:p>
            <a:pPr marL="342900" indent="-342900">
              <a:buAutoNum type="alphaUcPeriod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UcPeriod"/>
            </a:pP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dirty="0" err="1"/>
              <a:t>.</a:t>
            </a:r>
            <a:endParaRPr lang="en-GB" dirty="0"/>
          </a:p>
        </p:txBody>
      </p:sp>
      <p:sp>
        <p:nvSpPr>
          <p:cNvPr id="5" name="Right Arrow 4"/>
          <p:cNvSpPr/>
          <p:nvPr/>
        </p:nvSpPr>
        <p:spPr>
          <a:xfrm>
            <a:off x="2014538" y="5957888"/>
            <a:ext cx="857250" cy="75723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3286125" y="5786438"/>
            <a:ext cx="5986463" cy="9572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A B D</a:t>
            </a:r>
            <a:endParaRPr lang="en-GB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1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9064" y="1376362"/>
            <a:ext cx="9597571" cy="3052763"/>
          </a:xfrm>
        </p:spPr>
        <p:txBody>
          <a:bodyPr>
            <a:normAutofit/>
          </a:bodyPr>
          <a:lstStyle/>
          <a:p>
            <a:pPr algn="ctr"/>
            <a:r>
              <a:rPr lang="en-GB" sz="4800" dirty="0"/>
              <a:t>1. </a:t>
            </a:r>
            <a:r>
              <a:rPr lang="en-GB" sz="4800" dirty="0" err="1"/>
              <a:t>Em</a:t>
            </a:r>
            <a:r>
              <a:rPr lang="en-GB" sz="4800" dirty="0"/>
              <a:t> </a:t>
            </a:r>
            <a:r>
              <a:rPr lang="en-GB" sz="4800" dirty="0" err="1"/>
              <a:t>hãy</a:t>
            </a:r>
            <a:r>
              <a:rPr lang="en-GB" sz="4800" dirty="0"/>
              <a:t> </a:t>
            </a:r>
            <a:r>
              <a:rPr lang="en-GB" sz="4800" dirty="0" err="1"/>
              <a:t>thực</a:t>
            </a:r>
            <a:r>
              <a:rPr lang="en-GB" sz="4800" dirty="0"/>
              <a:t> </a:t>
            </a:r>
            <a:r>
              <a:rPr lang="en-GB" sz="4800" dirty="0" err="1"/>
              <a:t>hiện</a:t>
            </a:r>
            <a:r>
              <a:rPr lang="en-GB" sz="4800" dirty="0"/>
              <a:t> </a:t>
            </a:r>
            <a:r>
              <a:rPr lang="en-GB" sz="4800" dirty="0" err="1"/>
              <a:t>kích</a:t>
            </a:r>
            <a:r>
              <a:rPr lang="en-GB" sz="4800" dirty="0"/>
              <a:t> </a:t>
            </a:r>
            <a:r>
              <a:rPr lang="en-GB" sz="4800" dirty="0" err="1"/>
              <a:t>hoạt</a:t>
            </a:r>
            <a:r>
              <a:rPr lang="en-GB" sz="4800" dirty="0"/>
              <a:t>, </a:t>
            </a:r>
            <a:r>
              <a:rPr lang="en-GB" sz="4800" dirty="0" err="1"/>
              <a:t>thoát</a:t>
            </a:r>
            <a:r>
              <a:rPr lang="en-GB" sz="4800" dirty="0"/>
              <a:t> </a:t>
            </a:r>
            <a:r>
              <a:rPr lang="en-GB" sz="4800" dirty="0" err="1"/>
              <a:t>khỏi</a:t>
            </a:r>
            <a:r>
              <a:rPr lang="en-GB" sz="4800" dirty="0"/>
              <a:t> </a:t>
            </a:r>
            <a:r>
              <a:rPr lang="en-GB" sz="4800" dirty="0" err="1"/>
              <a:t>phần</a:t>
            </a:r>
            <a:r>
              <a:rPr lang="en-GB" sz="4800" dirty="0"/>
              <a:t> </a:t>
            </a:r>
            <a:r>
              <a:rPr lang="en-GB" sz="4800" dirty="0" err="1"/>
              <a:t>mềm</a:t>
            </a:r>
            <a:r>
              <a:rPr lang="en-GB" sz="4800" dirty="0"/>
              <a:t> </a:t>
            </a:r>
            <a:r>
              <a:rPr lang="en-GB" sz="4800" dirty="0" err="1"/>
              <a:t>Powerpoint</a:t>
            </a:r>
            <a:r>
              <a:rPr lang="en-GB" sz="4800" dirty="0"/>
              <a:t> </a:t>
            </a:r>
            <a:r>
              <a:rPr lang="en-GB" sz="4800" dirty="0" err="1"/>
              <a:t>bằng</a:t>
            </a:r>
            <a:r>
              <a:rPr lang="en-GB" sz="4800" dirty="0"/>
              <a:t> </a:t>
            </a:r>
            <a:r>
              <a:rPr lang="en-GB" sz="4800" dirty="0" err="1"/>
              <a:t>ba</a:t>
            </a:r>
            <a:r>
              <a:rPr lang="en-GB" sz="4800" dirty="0"/>
              <a:t> </a:t>
            </a:r>
            <a:r>
              <a:rPr lang="en-GB" sz="4800" dirty="0" err="1"/>
              <a:t>cách</a:t>
            </a:r>
            <a:r>
              <a:rPr lang="en-GB" sz="4800" dirty="0"/>
              <a:t> </a:t>
            </a:r>
            <a:r>
              <a:rPr lang="en-GB" sz="4800" dirty="0" err="1"/>
              <a:t>khác</a:t>
            </a:r>
            <a:r>
              <a:rPr lang="en-GB" sz="4800" dirty="0"/>
              <a:t> </a:t>
            </a:r>
            <a:r>
              <a:rPr lang="en-GB" sz="4800" dirty="0" err="1"/>
              <a:t>nhau</a:t>
            </a:r>
            <a:endParaRPr lang="en-GB" sz="4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737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7" y="179389"/>
            <a:ext cx="9597571" cy="1049338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2. </a:t>
            </a:r>
            <a:r>
              <a:rPr lang="en-GB" sz="4000" dirty="0" err="1"/>
              <a:t>Thực</a:t>
            </a:r>
            <a:r>
              <a:rPr lang="en-GB" sz="4000" dirty="0"/>
              <a:t> </a:t>
            </a:r>
            <a:r>
              <a:rPr lang="en-GB" sz="4000" dirty="0" err="1"/>
              <a:t>hành</a:t>
            </a:r>
            <a:r>
              <a:rPr lang="en-GB" sz="4000" dirty="0"/>
              <a:t> </a:t>
            </a:r>
            <a:r>
              <a:rPr lang="en-GB" sz="4000" dirty="0" err="1"/>
              <a:t>trên</a:t>
            </a:r>
            <a:r>
              <a:rPr lang="en-GB" sz="4000" dirty="0"/>
              <a:t> </a:t>
            </a:r>
            <a:r>
              <a:rPr lang="en-GB" sz="4000" dirty="0" err="1"/>
              <a:t>máy</a:t>
            </a:r>
            <a:r>
              <a:rPr lang="en-GB" sz="4000" dirty="0"/>
              <a:t> </a:t>
            </a:r>
            <a:r>
              <a:rPr lang="en-GB" sz="4000" dirty="0" err="1"/>
              <a:t>tính</a:t>
            </a:r>
            <a:r>
              <a:rPr lang="en-GB" sz="4000" dirty="0"/>
              <a:t> </a:t>
            </a:r>
            <a:r>
              <a:rPr lang="en-GB" sz="4000" dirty="0" err="1"/>
              <a:t>theo</a:t>
            </a:r>
            <a:r>
              <a:rPr lang="en-GB" sz="4000" dirty="0"/>
              <a:t> </a:t>
            </a:r>
            <a:r>
              <a:rPr lang="en-GB" sz="4000" dirty="0" err="1"/>
              <a:t>các</a:t>
            </a:r>
            <a:r>
              <a:rPr lang="en-GB" sz="4000" dirty="0"/>
              <a:t> </a:t>
            </a:r>
            <a:r>
              <a:rPr lang="en-GB" sz="4000" dirty="0" err="1"/>
              <a:t>yêu</a:t>
            </a:r>
            <a:r>
              <a:rPr lang="en-GB" sz="4000" dirty="0"/>
              <a:t> </a:t>
            </a:r>
            <a:r>
              <a:rPr lang="en-GB" sz="4000" dirty="0" err="1"/>
              <a:t>cầu</a:t>
            </a:r>
            <a:r>
              <a:rPr lang="en-GB" sz="4000" dirty="0"/>
              <a:t> </a:t>
            </a:r>
            <a:r>
              <a:rPr lang="en-GB" sz="4000" dirty="0" err="1"/>
              <a:t>sau</a:t>
            </a:r>
            <a:r>
              <a:rPr lang="en-GB" sz="4000" dirty="0"/>
              <a:t>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1926" y="1354138"/>
            <a:ext cx="9830937" cy="4289425"/>
          </a:xfrm>
        </p:spPr>
        <p:txBody>
          <a:bodyPr>
            <a:noAutofit/>
          </a:bodyPr>
          <a:lstStyle/>
          <a:p>
            <a:pPr marL="742950" indent="-742950">
              <a:buAutoNum type="alphaLcParenR"/>
            </a:pPr>
            <a:r>
              <a:rPr lang="en-GB" sz="4000" dirty="0" err="1"/>
              <a:t>Kích</a:t>
            </a:r>
            <a:r>
              <a:rPr lang="en-GB" sz="4000" dirty="0"/>
              <a:t> </a:t>
            </a:r>
            <a:r>
              <a:rPr lang="en-GB" sz="4000" dirty="0" err="1"/>
              <a:t>hoạt</a:t>
            </a:r>
            <a:r>
              <a:rPr lang="en-GB" sz="4000" dirty="0"/>
              <a:t> </a:t>
            </a:r>
            <a:r>
              <a:rPr lang="en-GB" sz="4000" dirty="0" err="1"/>
              <a:t>phần</a:t>
            </a:r>
            <a:r>
              <a:rPr lang="en-GB" sz="4000" dirty="0"/>
              <a:t> </a:t>
            </a:r>
            <a:r>
              <a:rPr lang="en-GB" sz="4000" dirty="0" err="1"/>
              <a:t>mềm</a:t>
            </a:r>
            <a:r>
              <a:rPr lang="en-GB" sz="4000" dirty="0"/>
              <a:t> Word, </a:t>
            </a:r>
            <a:r>
              <a:rPr lang="en-GB" sz="4000" dirty="0" err="1"/>
              <a:t>chọn</a:t>
            </a:r>
            <a:r>
              <a:rPr lang="en-GB" sz="4000" dirty="0"/>
              <a:t> </a:t>
            </a:r>
            <a:r>
              <a:rPr lang="en-GB" sz="4000" dirty="0" err="1"/>
              <a:t>mẫu</a:t>
            </a:r>
            <a:r>
              <a:rPr lang="en-GB" sz="4000" dirty="0"/>
              <a:t> </a:t>
            </a:r>
            <a:r>
              <a:rPr lang="en-GB" sz="4000" dirty="0" err="1"/>
              <a:t>trình</a:t>
            </a:r>
            <a:r>
              <a:rPr lang="en-GB" sz="4000" dirty="0"/>
              <a:t> </a:t>
            </a:r>
            <a:r>
              <a:rPr lang="en-GB" sz="4000" dirty="0" err="1"/>
              <a:t>chiếu</a:t>
            </a:r>
            <a:r>
              <a:rPr lang="en-GB" sz="4000" dirty="0"/>
              <a:t> Blank Presentation</a:t>
            </a:r>
          </a:p>
          <a:p>
            <a:pPr marL="742950" indent="-742950">
              <a:buAutoNum type="alphaLcParenR"/>
            </a:pPr>
            <a:r>
              <a:rPr lang="en-GB" sz="4000" dirty="0" err="1"/>
              <a:t>Tạo</a:t>
            </a:r>
            <a:r>
              <a:rPr lang="en-GB" sz="4000" dirty="0"/>
              <a:t> </a:t>
            </a:r>
            <a:r>
              <a:rPr lang="en-GB" sz="4000" dirty="0" err="1"/>
              <a:t>bài</a:t>
            </a:r>
            <a:r>
              <a:rPr lang="en-GB" sz="4000" dirty="0"/>
              <a:t> </a:t>
            </a:r>
            <a:r>
              <a:rPr lang="en-GB" sz="4000" dirty="0" err="1"/>
              <a:t>trình</a:t>
            </a:r>
            <a:r>
              <a:rPr lang="en-GB" sz="4000" dirty="0"/>
              <a:t> </a:t>
            </a:r>
            <a:r>
              <a:rPr lang="en-GB" sz="4000" dirty="0" err="1"/>
              <a:t>chiếu</a:t>
            </a:r>
            <a:r>
              <a:rPr lang="en-GB" sz="4000" dirty="0"/>
              <a:t> </a:t>
            </a:r>
            <a:r>
              <a:rPr lang="en-GB" sz="4000" dirty="0" err="1"/>
              <a:t>gồm</a:t>
            </a:r>
            <a:r>
              <a:rPr lang="en-GB" sz="4000" dirty="0"/>
              <a:t> 4 </a:t>
            </a:r>
            <a:r>
              <a:rPr lang="en-GB" sz="4000" dirty="0" err="1"/>
              <a:t>trang</a:t>
            </a:r>
            <a:r>
              <a:rPr lang="en-GB" sz="4000" dirty="0"/>
              <a:t> </a:t>
            </a:r>
            <a:r>
              <a:rPr lang="en-GB" sz="4000" dirty="0" err="1"/>
              <a:t>theo</a:t>
            </a:r>
            <a:r>
              <a:rPr lang="en-GB" sz="4000" dirty="0"/>
              <a:t> </a:t>
            </a:r>
            <a:r>
              <a:rPr lang="en-GB" sz="4000" dirty="0" err="1"/>
              <a:t>Hình</a:t>
            </a:r>
            <a:r>
              <a:rPr lang="en-GB" sz="4000" dirty="0"/>
              <a:t> 1</a:t>
            </a:r>
          </a:p>
          <a:p>
            <a:pPr marL="742950" indent="-742950">
              <a:buFont typeface="Arial" panose="020B0604020202020204" pitchFamily="34" charset="0"/>
              <a:buAutoNum type="alphaLcParenR"/>
            </a:pPr>
            <a:r>
              <a:rPr lang="en-GB" sz="4000" dirty="0" err="1"/>
              <a:t>Lưu</a:t>
            </a:r>
            <a:r>
              <a:rPr lang="en-GB" sz="4000" dirty="0"/>
              <a:t> </a:t>
            </a:r>
            <a:r>
              <a:rPr lang="en-GB" sz="4000" dirty="0" err="1"/>
              <a:t>bài</a:t>
            </a:r>
            <a:r>
              <a:rPr lang="en-GB" sz="4000" dirty="0"/>
              <a:t> </a:t>
            </a:r>
            <a:r>
              <a:rPr lang="en-GB" sz="4000" dirty="0" err="1"/>
              <a:t>trình</a:t>
            </a:r>
            <a:r>
              <a:rPr lang="en-GB" sz="4000" dirty="0"/>
              <a:t> </a:t>
            </a:r>
            <a:r>
              <a:rPr lang="en-GB" sz="4000" dirty="0" err="1"/>
              <a:t>chiếu</a:t>
            </a:r>
            <a:r>
              <a:rPr lang="en-GB" sz="4000" dirty="0"/>
              <a:t> </a:t>
            </a:r>
            <a:r>
              <a:rPr lang="en-GB" sz="4000" dirty="0" err="1"/>
              <a:t>với</a:t>
            </a:r>
            <a:r>
              <a:rPr lang="en-GB" sz="4000" dirty="0"/>
              <a:t> </a:t>
            </a:r>
            <a:r>
              <a:rPr lang="en-GB" sz="4000" dirty="0" err="1"/>
              <a:t>tên</a:t>
            </a:r>
            <a:r>
              <a:rPr lang="en-GB" sz="4000" dirty="0"/>
              <a:t> </a:t>
            </a:r>
            <a:r>
              <a:rPr lang="en-GB" sz="4000" dirty="0" err="1">
                <a:solidFill>
                  <a:srgbClr val="FF0000"/>
                </a:solidFill>
              </a:rPr>
              <a:t>GioiThieuMotSoLoaiHoa</a:t>
            </a:r>
            <a:r>
              <a:rPr lang="en-GB" sz="4000" dirty="0"/>
              <a:t> </a:t>
            </a:r>
            <a:r>
              <a:rPr lang="en-GB" sz="4000" dirty="0" err="1"/>
              <a:t>vào</a:t>
            </a:r>
            <a:r>
              <a:rPr lang="en-GB" sz="4000" dirty="0"/>
              <a:t> </a:t>
            </a:r>
            <a:r>
              <a:rPr lang="en-GB" sz="4000" dirty="0" err="1"/>
              <a:t>thư</a:t>
            </a:r>
            <a:r>
              <a:rPr lang="en-GB" sz="4000" dirty="0"/>
              <a:t> </a:t>
            </a:r>
            <a:r>
              <a:rPr lang="en-GB" sz="4000" dirty="0" err="1"/>
              <a:t>mục</a:t>
            </a:r>
            <a:r>
              <a:rPr lang="en-GB" sz="4000" dirty="0"/>
              <a:t>  mang </a:t>
            </a:r>
            <a:r>
              <a:rPr lang="en-GB" sz="4000" dirty="0" err="1"/>
              <a:t>tên</a:t>
            </a:r>
            <a:r>
              <a:rPr lang="en-GB" sz="4000" dirty="0"/>
              <a:t> </a:t>
            </a:r>
            <a:r>
              <a:rPr lang="en-GB" sz="4000" dirty="0" err="1"/>
              <a:t>em</a:t>
            </a:r>
            <a:r>
              <a:rPr lang="en-GB" sz="4000" dirty="0"/>
              <a:t> </a:t>
            </a:r>
            <a:r>
              <a:rPr lang="en-GB" sz="4000" dirty="0" err="1"/>
              <a:t>trong</a:t>
            </a:r>
            <a:r>
              <a:rPr lang="en-GB" sz="4000" dirty="0"/>
              <a:t> ổ </a:t>
            </a:r>
            <a:r>
              <a:rPr lang="en-GB" sz="4000" dirty="0" err="1"/>
              <a:t>đĩa</a:t>
            </a:r>
            <a:r>
              <a:rPr lang="en-GB" sz="4000" dirty="0"/>
              <a:t> D.</a:t>
            </a:r>
          </a:p>
        </p:txBody>
      </p:sp>
      <p:pic>
        <p:nvPicPr>
          <p:cNvPr id="5" name="Picture 4" descr="Picture1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760" y="5127870"/>
            <a:ext cx="1380653" cy="173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110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9078" y="165102"/>
            <a:ext cx="9597571" cy="5621336"/>
          </a:xfrm>
        </p:spPr>
        <p:txBody>
          <a:bodyPr>
            <a:normAutofit/>
          </a:bodyPr>
          <a:lstStyle/>
          <a:p>
            <a:r>
              <a:rPr lang="en-US" dirty="0"/>
              <a:t>-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: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, </a:t>
            </a:r>
            <a:r>
              <a:rPr lang="en-US" dirty="0" err="1"/>
              <a:t>loài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, </a:t>
            </a:r>
            <a:r>
              <a:rPr lang="en-US" dirty="0" err="1"/>
              <a:t>hoa</a:t>
            </a:r>
            <a:r>
              <a:rPr lang="en-US" dirty="0"/>
              <a:t>,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…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4 </a:t>
            </a:r>
            <a:r>
              <a:rPr lang="en-US" dirty="0" err="1"/>
              <a:t>trang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Lưu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mang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ổ </a:t>
            </a:r>
            <a:r>
              <a:rPr lang="en-US" dirty="0" err="1"/>
              <a:t>đĩa</a:t>
            </a:r>
            <a:r>
              <a:rPr lang="en-US" dirty="0"/>
              <a:t> D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Thoát</a:t>
            </a:r>
            <a:r>
              <a:rPr lang="en-US" dirty="0"/>
              <a:t> </a:t>
            </a:r>
            <a:r>
              <a:rPr lang="en-US" dirty="0" err="1"/>
              <a:t>khỏi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mềm</a:t>
            </a:r>
            <a:r>
              <a:rPr lang="en-US" dirty="0"/>
              <a:t> PowerPoint.</a:t>
            </a:r>
          </a:p>
        </p:txBody>
      </p:sp>
      <p:pic>
        <p:nvPicPr>
          <p:cNvPr id="6" name="Picture 5" descr="Picture1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223" y="5127870"/>
            <a:ext cx="1380653" cy="173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41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64565" y="1400176"/>
            <a:ext cx="8308286" cy="310038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br>
              <a:rPr lang="en-US" sz="6600" dirty="0"/>
            </a:br>
            <a:r>
              <a:rPr lang="en-US" sz="6600" dirty="0"/>
              <a:t>1. </a:t>
            </a:r>
            <a:r>
              <a:rPr lang="en-US" sz="6600" dirty="0" err="1"/>
              <a:t>Tạo</a:t>
            </a:r>
            <a:r>
              <a:rPr lang="en-US" sz="6600" dirty="0"/>
              <a:t> </a:t>
            </a:r>
            <a:r>
              <a:rPr lang="en-US" sz="6600" dirty="0" err="1"/>
              <a:t>bài</a:t>
            </a:r>
            <a:r>
              <a:rPr lang="en-US" sz="6600" dirty="0"/>
              <a:t> </a:t>
            </a:r>
            <a:r>
              <a:rPr lang="en-US" sz="6600" dirty="0" err="1"/>
              <a:t>trình</a:t>
            </a:r>
            <a:r>
              <a:rPr lang="en-US" sz="6600" dirty="0"/>
              <a:t> </a:t>
            </a:r>
            <a:r>
              <a:rPr lang="en-US" sz="6600" dirty="0" err="1"/>
              <a:t>chiếu</a:t>
            </a:r>
            <a:r>
              <a:rPr lang="en-US" sz="6600" dirty="0"/>
              <a:t> </a:t>
            </a:r>
            <a:r>
              <a:rPr lang="en-US" sz="6600" dirty="0" err="1"/>
              <a:t>đơn</a:t>
            </a:r>
            <a:r>
              <a:rPr lang="en-US" sz="6600" dirty="0"/>
              <a:t> </a:t>
            </a:r>
            <a:r>
              <a:rPr lang="en-US" sz="6600" dirty="0" err="1"/>
              <a:t>giản</a:t>
            </a:r>
            <a:endParaRPr lang="en-US" sz="6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10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7" y="284305"/>
            <a:ext cx="9597571" cy="1358758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5400" dirty="0"/>
            </a:br>
            <a:r>
              <a:rPr lang="en-GB" sz="5400" dirty="0" err="1"/>
              <a:t>Đọc</a:t>
            </a:r>
            <a:r>
              <a:rPr lang="en-GB" sz="5400" dirty="0"/>
              <a:t> </a:t>
            </a:r>
            <a:r>
              <a:rPr lang="en-GB" sz="5400" dirty="0" err="1"/>
              <a:t>thông</a:t>
            </a:r>
            <a:r>
              <a:rPr lang="en-GB" sz="5400" dirty="0"/>
              <a:t> tin SGK/ </a:t>
            </a:r>
            <a:r>
              <a:rPr lang="en-GB" sz="5400" dirty="0" err="1"/>
              <a:t>trang</a:t>
            </a:r>
            <a:r>
              <a:rPr lang="en-GB" sz="5400" dirty="0"/>
              <a:t> 42 </a:t>
            </a:r>
            <a:br>
              <a:rPr lang="en-GB" sz="5400" dirty="0"/>
            </a:br>
            <a:r>
              <a:rPr lang="en-GB" sz="5400" dirty="0" err="1"/>
              <a:t>về</a:t>
            </a:r>
            <a:r>
              <a:rPr lang="en-GB" sz="5400" dirty="0"/>
              <a:t> </a:t>
            </a:r>
            <a:r>
              <a:rPr lang="en-GB" sz="5400" dirty="0" err="1"/>
              <a:t>tạo</a:t>
            </a:r>
            <a:r>
              <a:rPr lang="en-GB" sz="5400" dirty="0"/>
              <a:t> </a:t>
            </a:r>
            <a:r>
              <a:rPr lang="en-GB" sz="5400" dirty="0" err="1"/>
              <a:t>trang</a:t>
            </a:r>
            <a:r>
              <a:rPr lang="en-GB" sz="5400" dirty="0"/>
              <a:t> </a:t>
            </a:r>
            <a:r>
              <a:rPr lang="en-GB" sz="5400" dirty="0" err="1"/>
              <a:t>tiêu</a:t>
            </a:r>
            <a:r>
              <a:rPr lang="en-GB" sz="5400" dirty="0"/>
              <a:t> </a:t>
            </a:r>
            <a:r>
              <a:rPr lang="en-GB" sz="5400" dirty="0" err="1"/>
              <a:t>đề</a:t>
            </a:r>
            <a:br>
              <a:rPr lang="en-GB" sz="5400" dirty="0"/>
            </a:br>
            <a:endParaRPr lang="en-GB" sz="54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27" y="5158854"/>
            <a:ext cx="2394086" cy="152029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953270" y="1900237"/>
            <a:ext cx="8962100" cy="2828925"/>
          </a:xfrm>
          <a:prstGeom prst="wedgeRoundRectCallout">
            <a:avLst>
              <a:gd name="adj1" fmla="val -44208"/>
              <a:gd name="adj2" fmla="val 7482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/>
              <a:t>+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cục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1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372" y="614363"/>
            <a:ext cx="8942766" cy="62436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71811" y="5129212"/>
            <a:ext cx="3300413" cy="52863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671763" y="909638"/>
            <a:ext cx="6272212" cy="11906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141493" y="2483498"/>
            <a:ext cx="2831307" cy="24599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1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7" y="284305"/>
            <a:ext cx="9597571" cy="1358758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5400" dirty="0"/>
            </a:br>
            <a:r>
              <a:rPr lang="en-GB" sz="5400" dirty="0" err="1"/>
              <a:t>Đọc</a:t>
            </a:r>
            <a:r>
              <a:rPr lang="en-GB" sz="5400" dirty="0"/>
              <a:t> </a:t>
            </a:r>
            <a:r>
              <a:rPr lang="en-GB" sz="5400" dirty="0" err="1"/>
              <a:t>thông</a:t>
            </a:r>
            <a:r>
              <a:rPr lang="en-GB" sz="5400" dirty="0"/>
              <a:t> tin SGK/ </a:t>
            </a:r>
            <a:r>
              <a:rPr lang="en-GB" sz="5400" dirty="0" err="1"/>
              <a:t>trang</a:t>
            </a:r>
            <a:r>
              <a:rPr lang="en-GB" sz="5400" dirty="0"/>
              <a:t> 43 </a:t>
            </a:r>
            <a:br>
              <a:rPr lang="en-GB" sz="5400" dirty="0"/>
            </a:br>
            <a:r>
              <a:rPr lang="en-GB" sz="5400" dirty="0" err="1"/>
              <a:t>về</a:t>
            </a:r>
            <a:r>
              <a:rPr lang="en-GB" sz="5400" dirty="0"/>
              <a:t> </a:t>
            </a:r>
            <a:r>
              <a:rPr lang="en-GB" sz="5400" dirty="0" err="1"/>
              <a:t>tạo</a:t>
            </a:r>
            <a:r>
              <a:rPr lang="en-GB" sz="5400" dirty="0"/>
              <a:t> </a:t>
            </a:r>
            <a:r>
              <a:rPr lang="en-GB" sz="5400" dirty="0" err="1"/>
              <a:t>trang</a:t>
            </a:r>
            <a:r>
              <a:rPr lang="en-GB" sz="5400" dirty="0"/>
              <a:t> </a:t>
            </a:r>
            <a:r>
              <a:rPr lang="en-GB" sz="5400" dirty="0" err="1"/>
              <a:t>nội</a:t>
            </a:r>
            <a:r>
              <a:rPr lang="en-GB" sz="5400" dirty="0"/>
              <a:t> dung</a:t>
            </a:r>
            <a:br>
              <a:rPr lang="en-GB" sz="5400" dirty="0"/>
            </a:br>
            <a:endParaRPr lang="en-GB" sz="54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27" y="5158854"/>
            <a:ext cx="2394086" cy="152029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953270" y="1900237"/>
            <a:ext cx="8962100" cy="3258617"/>
          </a:xfrm>
          <a:prstGeom prst="wedgeRoundRectCallout">
            <a:avLst>
              <a:gd name="adj1" fmla="val -43889"/>
              <a:gd name="adj2" fmla="val 5992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cục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3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725" y="428625"/>
            <a:ext cx="9341399" cy="54114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00275" y="585788"/>
            <a:ext cx="2286000" cy="485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95811" y="585788"/>
            <a:ext cx="4233863" cy="485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1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175" y="1080958"/>
            <a:ext cx="9585729" cy="47340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14563" y="5143500"/>
            <a:ext cx="2214562" cy="6000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96212" y="1395413"/>
            <a:ext cx="3305175" cy="6000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796211" y="3690937"/>
            <a:ext cx="3305175" cy="63817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9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1784</Words>
  <Application>Microsoft Office PowerPoint</Application>
  <PresentationFormat>Widescreen</PresentationFormat>
  <Paragraphs>109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Thứ hai ngày ... tháng ... Năm ….</vt:lpstr>
      <vt:lpstr>Mục tiêu</vt:lpstr>
      <vt:lpstr>PowerPoint Presentation</vt:lpstr>
      <vt:lpstr>PowerPoint Presentation</vt:lpstr>
      <vt:lpstr> Đọc thông tin SGK/ trang 42  về tạo trang tiêu đề </vt:lpstr>
      <vt:lpstr>PowerPoint Presentation</vt:lpstr>
      <vt:lpstr> Đọc thông tin SGK/ trang 43  về tạo trang nội dung </vt:lpstr>
      <vt:lpstr>PowerPoint Presentation</vt:lpstr>
      <vt:lpstr>PowerPoint Presentation</vt:lpstr>
      <vt:lpstr> Đọc thông tin SGK/ trang 43 </vt:lpstr>
      <vt:lpstr>1. Em hãy nêu các bước thêm trang nội dung</vt:lpstr>
      <vt:lpstr>2. Sắp xếp thứ tự đúng để thực hiện chèn hình vào trang trình chiếu:</vt:lpstr>
      <vt:lpstr>3. Sắp xếp thứ tự đúng để thực hiện thay đổi kích thước hình ảnh: </vt:lpstr>
      <vt:lpstr>4. Em hãy nêu các bước thay đổi kích thước, di chuyển khung văn bản</vt:lpstr>
      <vt:lpstr>* Thêm trang đầu tiên thường là trang tiêu đề, các trang sau là trang nội dung. * Thêm trang chiếu: chọn thẻ Home, nháy chuột vào lệnh New Slide </vt:lpstr>
      <vt:lpstr>2. Thay đổi dấu đầu dòng</vt:lpstr>
      <vt:lpstr>Đọc thông tin SGK/ trang 44 Tìm hiểu các bước thay đổi dấu đầu dòng</vt:lpstr>
      <vt:lpstr>Em hãy nêu các bước thay đổi dấu đầu dòng</vt:lpstr>
      <vt:lpstr>Thay đổi dấu đầu dòng: chọn văn bản cần thay đổi dấu đầu dòng; chọn thẻ Home; nháy chuột vào mũi tên      bên phải nút lệnh      ; chọn mẫu dấu đầu dòng trong danh sách mở ra.</vt:lpstr>
      <vt:lpstr>3. Kích hoạt phần mềm trình chiếu</vt:lpstr>
      <vt:lpstr>Em hãy nêu cách kích hoạt phần mềm PowerPoint ở lớp 3</vt:lpstr>
      <vt:lpstr>Đọc thông tin SGK/ trang 46 Tìm hiểu cách kích hoạt biểu tượng trên thanh tác vụ và thực hiện trên máy nhóm</vt:lpstr>
      <vt:lpstr>Đọc thông tin SGK/ trang 47 Tìm hiểu cách kích hoạt phần mềm Powerpoint trong máy tính</vt:lpstr>
      <vt:lpstr>Có thể kích hoạt phần mềm PowerPoint bằng một trong ba cách: - Cách 1: Nháy đúp chuột vào biểu tượng             trên màn hình nền. - Cách 2: Nháy đúp chuột vào biểu tượng          trên thanh tác vụ. - Cách 3: Gõ Powerpoint 2016 vào hộp tìm kiếm trên thanh tác vụ, sau đó nháy chuột vào             trong danh sách kết quả tìm kiếm.</vt:lpstr>
      <vt:lpstr>4. Thoát khỏi phần mềm trình chiếu</vt:lpstr>
      <vt:lpstr>Em hãy nêu cách thoát khỏi phần mềm PowerPoint ở lớp 3</vt:lpstr>
      <vt:lpstr>Đại diện thực hiện thoát khỏi phần mềm bằng 2 cách: - Chọn lệnh Close windows  -Nhấn tổ hợp phím Alt + F4</vt:lpstr>
      <vt:lpstr>Thoát khỏi phần mềm Powerpoint: - Di chuyển con trỏ chuột vào biểu tượng phần mềm PowerPoint trên thanh tác vụ rồi chọn lệnh Close windows ( hoặc Close all windows). - Khi chỉ có một tệp trình chiếu đang mở: nháy chuột vào nút lệnh Close hoặc gõ tổ hợp phím Alt + F4</vt:lpstr>
      <vt:lpstr> Bài 1. Hãy nêu cách kích hoạt, thoát khỏi phần mềm PowerPoint </vt:lpstr>
      <vt:lpstr> Bài 2. Hãy sắp xếp các việc dưới đây theo thứ tự đúng để thay đổi dấu dòng văn bản </vt:lpstr>
      <vt:lpstr>1. Em hãy thực hiện kích hoạt, thoát khỏi phần mềm Powerpoint bằng ba cách khác nhau</vt:lpstr>
      <vt:lpstr>2. Thực hành trên máy tính theo các yêu cầu sau:</vt:lpstr>
      <vt:lpstr>- Thảo luận với bạn chọn một chủ đề: giới thiệu máy tính, loài vật, hoa, đồ vật… - Tạo bài trình chiếu gồm 4 trang - Lưu bài trình chiếu vào thư mục mang tên em trong ổ đĩa D - Thoát khỏi phần mềm PowerPoint.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 SƯ TẬN TÂM PHAN THIẾT (0899010822)</dc:creator>
  <cp:lastModifiedBy>SingPC</cp:lastModifiedBy>
  <cp:revision>95</cp:revision>
  <dcterms:created xsi:type="dcterms:W3CDTF">2023-06-22T14:33:34Z</dcterms:created>
  <dcterms:modified xsi:type="dcterms:W3CDTF">2024-12-30T07:07:27Z</dcterms:modified>
</cp:coreProperties>
</file>