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57" r:id="rId4"/>
    <p:sldId id="268" r:id="rId5"/>
    <p:sldId id="259" r:id="rId6"/>
    <p:sldId id="306" r:id="rId7"/>
    <p:sldId id="307" r:id="rId8"/>
    <p:sldId id="274" r:id="rId9"/>
    <p:sldId id="261" r:id="rId10"/>
    <p:sldId id="275" r:id="rId11"/>
    <p:sldId id="291" r:id="rId12"/>
    <p:sldId id="308" r:id="rId13"/>
    <p:sldId id="297" r:id="rId14"/>
    <p:sldId id="287" r:id="rId15"/>
    <p:sldId id="309" r:id="rId16"/>
    <p:sldId id="310" r:id="rId17"/>
    <p:sldId id="311" r:id="rId18"/>
    <p:sldId id="312" r:id="rId19"/>
    <p:sldId id="262" r:id="rId20"/>
    <p:sldId id="298" r:id="rId21"/>
    <p:sldId id="299" r:id="rId22"/>
    <p:sldId id="289" r:id="rId23"/>
    <p:sldId id="305" r:id="rId24"/>
    <p:sldId id="313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C50"/>
    <a:srgbClr val="67CCEA"/>
    <a:srgbClr val="FBBAAC"/>
    <a:srgbClr val="FCD98A"/>
    <a:srgbClr val="EC6C53"/>
    <a:srgbClr val="FDF7A8"/>
    <a:srgbClr val="F07458"/>
    <a:srgbClr val="67CBEB"/>
    <a:srgbClr val="EAEBED"/>
    <a:srgbClr val="00B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735B-F2D2-40B7-A5FD-D709C70709E0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C758-BC7C-448C-A466-272BCF6EB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3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9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5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7608-D5DE-42ED-A2F1-6CE386D7A57E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D428-9A85-44FF-B1CD-528AA4B5EBD3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1A1D-B790-4C54-B1EA-398A4BE1DC2E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A32D-802A-42F3-896B-7BA4F39DCC01}" type="datetime1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E9EE-AFEA-48DC-B439-CE8E40E8DF80}" type="datetime1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32B2-ADCE-470C-BE3A-311614E27C68}" type="datetime1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1A57-E747-44F8-9C86-8F150E101E43}" type="datetime1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B6BA-0E84-4529-9452-29519F2B7F02}" type="datetime1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8DD2-18B6-4AA2-82E9-65B8157293E1}" type="datetime1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6917-5CA9-4EC6-9A10-BBE3AA2A5C4F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818C-4133-4E00-8B9F-15303D3E4E69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8D48A6-E30D-4164-A726-F98F9016C443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BB7E6A-656C-429D-96CF-AF4AE53069D2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14C797-41E3-4A15-A3E3-3D745BF68774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4440A7-A3A2-4B18-8750-8F4E01134589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54E36B-8F48-4EA5-AD11-783AD84FC478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53B54A-4C4E-45B6-A895-DEA00850ECD4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067F80-3B43-45EF-B859-0B0070156FA2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33332C-BE0D-4153-9126-64446BECD014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71FA8E-D544-41FC-8A83-9046DDF45652}" type="datetime1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6" r:id="rId9"/>
    <p:sldLayoutId id="214748366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TH1.doc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829" y="696035"/>
            <a:ext cx="9144000" cy="753115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Thứ</a:t>
            </a:r>
            <a:r>
              <a:rPr lang="en-US" sz="4000" b="1" dirty="0"/>
              <a:t> </a:t>
            </a:r>
            <a:r>
              <a:rPr lang="en-US" sz="4000" b="1" dirty="0" err="1"/>
              <a:t>hai</a:t>
            </a:r>
            <a:r>
              <a:rPr lang="en-US" sz="4000" b="1" dirty="0"/>
              <a:t> </a:t>
            </a:r>
            <a:r>
              <a:rPr lang="en-US" sz="4000" b="1" dirty="0" err="1"/>
              <a:t>ngày</a:t>
            </a:r>
            <a:r>
              <a:rPr lang="en-US" sz="4000" b="1" dirty="0"/>
              <a:t> </a:t>
            </a:r>
            <a:r>
              <a:rPr lang="vi-VN" sz="4000" b="1" dirty="0"/>
              <a:t>....</a:t>
            </a:r>
            <a:r>
              <a:rPr lang="en-US" sz="4000" b="1" dirty="0"/>
              <a:t> </a:t>
            </a:r>
            <a:r>
              <a:rPr lang="en-US" sz="4000" b="1" dirty="0" err="1"/>
              <a:t>Tháng</a:t>
            </a:r>
            <a:r>
              <a:rPr lang="en-US" sz="4000" b="1" dirty="0"/>
              <a:t> </a:t>
            </a:r>
            <a:r>
              <a:rPr lang="vi-VN" sz="4000" b="1" dirty="0"/>
              <a:t>....</a:t>
            </a:r>
            <a:r>
              <a:rPr lang="en-US" sz="4000" b="1" dirty="0"/>
              <a:t> </a:t>
            </a:r>
            <a:r>
              <a:rPr lang="en-US" sz="4000" b="1" dirty="0" err="1"/>
              <a:t>Năm</a:t>
            </a:r>
            <a:r>
              <a:rPr lang="en-US" sz="4000" b="1" dirty="0"/>
              <a:t> </a:t>
            </a:r>
            <a:r>
              <a:rPr lang="vi-VN" sz="4000" b="1"/>
              <a:t>20...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3602037"/>
            <a:ext cx="10715625" cy="3084513"/>
          </a:xfrm>
        </p:spPr>
        <p:txBody>
          <a:bodyPr>
            <a:normAutofit/>
          </a:bodyPr>
          <a:lstStyle/>
          <a:p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CHỦ ĐỀ E. ỨNG DỤNG TIN HỌC</a:t>
            </a:r>
          </a:p>
          <a:p>
            <a:r>
              <a:rPr lang="en-US" sz="3600" b="1" dirty="0" err="1"/>
              <a:t>Bài</a:t>
            </a:r>
            <a:r>
              <a:rPr lang="en-US" sz="3600" b="1" dirty="0"/>
              <a:t> 7. </a:t>
            </a:r>
            <a:r>
              <a:rPr lang="en-US" sz="3600" b="1" dirty="0" err="1"/>
              <a:t>Soạn</a:t>
            </a:r>
            <a:r>
              <a:rPr lang="en-US" sz="3600" b="1" dirty="0"/>
              <a:t> </a:t>
            </a:r>
            <a:r>
              <a:rPr lang="en-US" sz="3600" b="1" dirty="0" err="1"/>
              <a:t>thảo</a:t>
            </a:r>
            <a:r>
              <a:rPr lang="en-US" sz="3600" b="1" dirty="0"/>
              <a:t> </a:t>
            </a:r>
            <a:r>
              <a:rPr lang="en-US" sz="3600" b="1" dirty="0" err="1"/>
              <a:t>văn</a:t>
            </a:r>
            <a:r>
              <a:rPr lang="en-US" sz="3600" b="1" dirty="0"/>
              <a:t> </a:t>
            </a:r>
            <a:r>
              <a:rPr lang="en-US" sz="3600" b="1" dirty="0" err="1"/>
              <a:t>bản</a:t>
            </a:r>
            <a:r>
              <a:rPr lang="en-US" sz="3600" b="1" dirty="0"/>
              <a:t> </a:t>
            </a:r>
            <a:r>
              <a:rPr lang="en-US" sz="3600" b="1" dirty="0" err="1"/>
              <a:t>bằng</a:t>
            </a:r>
            <a:r>
              <a:rPr lang="en-US" sz="3600" b="1" dirty="0"/>
              <a:t> </a:t>
            </a:r>
            <a:r>
              <a:rPr lang="en-US" sz="3600" b="1" dirty="0" err="1"/>
              <a:t>tiếng</a:t>
            </a:r>
            <a:r>
              <a:rPr lang="en-US" sz="3600" b="1" dirty="0"/>
              <a:t> </a:t>
            </a:r>
            <a:r>
              <a:rPr lang="en-US" sz="3600" b="1" dirty="0" err="1"/>
              <a:t>Việt</a:t>
            </a:r>
            <a:endParaRPr lang="en-US" sz="3600" b="1" dirty="0"/>
          </a:p>
          <a:p>
            <a:r>
              <a:rPr lang="en-US" sz="3600" b="1" dirty="0"/>
              <a:t>(3 </a:t>
            </a:r>
            <a:r>
              <a:rPr lang="en-US" sz="3600" b="1" dirty="0" err="1"/>
              <a:t>tiết</a:t>
            </a:r>
            <a:r>
              <a:rPr lang="en-US" sz="3600" b="1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0441" y="2110095"/>
            <a:ext cx="569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GB" sz="4800" u="sng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7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989208"/>
            <a:ext cx="9597571" cy="1496942"/>
          </a:xfrm>
        </p:spPr>
        <p:txBody>
          <a:bodyPr>
            <a:normAutofit/>
          </a:bodyPr>
          <a:lstStyle/>
          <a:p>
            <a:pPr algn="ctr"/>
            <a:r>
              <a:rPr lang="en-GB" sz="5400"/>
              <a:t>2. </a:t>
            </a:r>
            <a:r>
              <a:rPr lang="en-GB" sz="5400" dirty="0" err="1"/>
              <a:t>Gõ</a:t>
            </a:r>
            <a:r>
              <a:rPr lang="en-GB" sz="5400" dirty="0"/>
              <a:t> </a:t>
            </a:r>
            <a:r>
              <a:rPr lang="en-GB" sz="5400" dirty="0" err="1"/>
              <a:t>tiếng</a:t>
            </a:r>
            <a:r>
              <a:rPr lang="en-GB" sz="5400" dirty="0"/>
              <a:t> </a:t>
            </a:r>
            <a:r>
              <a:rPr lang="en-GB" sz="5400" dirty="0" err="1"/>
              <a:t>Việt</a:t>
            </a:r>
            <a:endParaRPr lang="en-GB" sz="5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110073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400" dirty="0"/>
            </a:br>
            <a:r>
              <a:rPr lang="en-GB" sz="5400" dirty="0" err="1"/>
              <a:t>Đọc</a:t>
            </a:r>
            <a:r>
              <a:rPr lang="en-GB" sz="5400" dirty="0"/>
              <a:t> </a:t>
            </a:r>
            <a:r>
              <a:rPr lang="en-GB" sz="5400" dirty="0" err="1"/>
              <a:t>thông</a:t>
            </a:r>
            <a:r>
              <a:rPr lang="en-GB" sz="5400" dirty="0"/>
              <a:t> tin SGK/ </a:t>
            </a:r>
            <a:r>
              <a:rPr lang="en-GB" sz="5400" dirty="0" err="1"/>
              <a:t>trang</a:t>
            </a:r>
            <a:r>
              <a:rPr lang="en-GB" sz="5400" dirty="0"/>
              <a:t> 30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10687" y="1692322"/>
            <a:ext cx="9539785" cy="3166281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Unikey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707" y="2855156"/>
            <a:ext cx="2422765" cy="80244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4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110073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400" dirty="0"/>
            </a:br>
            <a:r>
              <a:rPr lang="en-GB" sz="5400" dirty="0" err="1"/>
              <a:t>Đọc</a:t>
            </a:r>
            <a:r>
              <a:rPr lang="en-GB" sz="5400" dirty="0"/>
              <a:t> </a:t>
            </a:r>
            <a:r>
              <a:rPr lang="en-GB" sz="5400" dirty="0" err="1"/>
              <a:t>thông</a:t>
            </a:r>
            <a:r>
              <a:rPr lang="en-GB" sz="5400" dirty="0"/>
              <a:t> tin SGK/ </a:t>
            </a:r>
            <a:r>
              <a:rPr lang="en-GB" sz="5400" dirty="0" err="1"/>
              <a:t>trang</a:t>
            </a:r>
            <a:r>
              <a:rPr lang="en-GB" sz="5400" dirty="0"/>
              <a:t> 30, 31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10687" y="1692322"/>
            <a:ext cx="9539785" cy="3166281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Telex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400050"/>
            <a:ext cx="9721471" cy="2428875"/>
          </a:xfrm>
        </p:spPr>
        <p:txBody>
          <a:bodyPr>
            <a:noAutofit/>
          </a:bodyPr>
          <a:lstStyle/>
          <a:p>
            <a:r>
              <a:rPr lang="en-US" sz="4000" dirty="0"/>
              <a:t>Cho </a:t>
            </a:r>
            <a:r>
              <a:rPr lang="en-US" sz="4000" dirty="0" err="1"/>
              <a:t>biết</a:t>
            </a:r>
            <a:r>
              <a:rPr lang="en-US" sz="4000" dirty="0"/>
              <a:t> </a:t>
            </a:r>
            <a:r>
              <a:rPr lang="en-US" sz="4000" dirty="0" err="1"/>
              <a:t>kết</a:t>
            </a:r>
            <a:r>
              <a:rPr lang="en-US" sz="4000" dirty="0"/>
              <a:t> </a:t>
            </a:r>
            <a:r>
              <a:rPr lang="en-US" sz="4000" dirty="0" err="1"/>
              <a:t>quả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gõ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phím</a:t>
            </a:r>
            <a:r>
              <a:rPr lang="en-US" sz="4000" dirty="0"/>
              <a:t>:</a:t>
            </a:r>
            <a:br>
              <a:rPr lang="en-GB" sz="4000" dirty="0"/>
            </a:br>
            <a:r>
              <a:rPr lang="en-US" sz="4000" dirty="0" err="1"/>
              <a:t>Hocj</a:t>
            </a:r>
            <a:r>
              <a:rPr lang="en-US" sz="4000" dirty="0"/>
              <a:t> </a:t>
            </a:r>
            <a:r>
              <a:rPr lang="en-US" sz="4000" dirty="0" err="1"/>
              <a:t>taapj</a:t>
            </a:r>
            <a:r>
              <a:rPr lang="en-US" sz="4000" dirty="0"/>
              <a:t> toots, </a:t>
            </a:r>
            <a:r>
              <a:rPr lang="en-US" sz="4000" dirty="0" err="1"/>
              <a:t>lao</a:t>
            </a:r>
            <a:r>
              <a:rPr lang="en-US" sz="4000" dirty="0"/>
              <a:t> </a:t>
            </a:r>
            <a:r>
              <a:rPr lang="en-US" sz="4000" dirty="0" err="1"/>
              <a:t>ddongj</a:t>
            </a:r>
            <a:r>
              <a:rPr lang="en-US" sz="4000" dirty="0"/>
              <a:t> toots</a:t>
            </a:r>
            <a:br>
              <a:rPr lang="en-GB" sz="4000" dirty="0"/>
            </a:br>
            <a:r>
              <a:rPr lang="en-US" sz="4000" dirty="0" err="1"/>
              <a:t>Ddoanf</a:t>
            </a:r>
            <a:r>
              <a:rPr lang="en-US" sz="4000" dirty="0"/>
              <a:t> </a:t>
            </a:r>
            <a:r>
              <a:rPr lang="en-US" sz="4000" dirty="0" err="1"/>
              <a:t>keets</a:t>
            </a:r>
            <a:r>
              <a:rPr lang="en-US" sz="4000" dirty="0"/>
              <a:t> toots, </a:t>
            </a:r>
            <a:r>
              <a:rPr lang="en-US" sz="4000" dirty="0" err="1"/>
              <a:t>kir</a:t>
            </a:r>
            <a:r>
              <a:rPr lang="en-US" sz="4000" dirty="0"/>
              <a:t> </a:t>
            </a:r>
            <a:r>
              <a:rPr lang="en-US" sz="4000" dirty="0" err="1"/>
              <a:t>luaatj</a:t>
            </a:r>
            <a:r>
              <a:rPr lang="en-US" sz="4000" dirty="0"/>
              <a:t> toots.</a:t>
            </a:r>
            <a:endParaRPr lang="en-GB" sz="40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5637212"/>
            <a:ext cx="1778588" cy="96415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843088" y="3840162"/>
            <a:ext cx="889294" cy="7858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071813" y="3400424"/>
            <a:ext cx="7872412" cy="1928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7665" y="922337"/>
            <a:ext cx="9597571" cy="4698194"/>
          </a:xfrm>
        </p:spPr>
        <p:txBody>
          <a:bodyPr>
            <a:normAutofit/>
          </a:bodyPr>
          <a:lstStyle/>
          <a:p>
            <a:r>
              <a:rPr lang="en-US" sz="3600" dirty="0"/>
              <a:t>- </a:t>
            </a:r>
            <a:r>
              <a:rPr lang="en-US" sz="4000" dirty="0" err="1"/>
              <a:t>Nháy</a:t>
            </a:r>
            <a:r>
              <a:rPr lang="en-US" sz="4000" dirty="0"/>
              <a:t> </a:t>
            </a:r>
            <a:r>
              <a:rPr lang="en-US" sz="4000" dirty="0" err="1"/>
              <a:t>chuột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biểu</a:t>
            </a:r>
            <a:r>
              <a:rPr lang="en-US" sz="4000" dirty="0"/>
              <a:t> </a:t>
            </a:r>
            <a:r>
              <a:rPr lang="en-US" sz="4000" dirty="0" err="1"/>
              <a:t>tượng</a:t>
            </a:r>
            <a:r>
              <a:rPr lang="en-US" sz="4000" dirty="0"/>
              <a:t>     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chuyển</a:t>
            </a:r>
            <a:r>
              <a:rPr lang="en-US" sz="4000" dirty="0"/>
              <a:t> </a:t>
            </a:r>
            <a:r>
              <a:rPr lang="en-US" sz="4000" dirty="0" err="1"/>
              <a:t>từ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độ</a:t>
            </a:r>
            <a:r>
              <a:rPr lang="en-US" sz="4000" dirty="0"/>
              <a:t> </a:t>
            </a:r>
            <a:r>
              <a:rPr lang="en-US" sz="4000" dirty="0" err="1"/>
              <a:t>gõ</a:t>
            </a:r>
            <a:r>
              <a:rPr lang="en-US" sz="4000" dirty="0"/>
              <a:t> </a:t>
            </a:r>
            <a:r>
              <a:rPr lang="en-US" sz="4000" dirty="0" err="1"/>
              <a:t>tiếng</a:t>
            </a:r>
            <a:r>
              <a:rPr lang="en-US" sz="4000" dirty="0"/>
              <a:t> Anh sang </a:t>
            </a:r>
            <a:r>
              <a:rPr lang="en-US" sz="4000" dirty="0" err="1"/>
              <a:t>tiếng</a:t>
            </a:r>
            <a:r>
              <a:rPr lang="en-US" sz="4000" dirty="0"/>
              <a:t> </a:t>
            </a:r>
            <a:r>
              <a:rPr lang="en-US" sz="4000" dirty="0" err="1"/>
              <a:t>Việt</a:t>
            </a:r>
            <a:r>
              <a:rPr lang="en-US" sz="4000" dirty="0"/>
              <a:t>      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ngược</a:t>
            </a:r>
            <a:r>
              <a:rPr lang="en-US" sz="4000" dirty="0"/>
              <a:t> </a:t>
            </a:r>
            <a:r>
              <a:rPr lang="en-US" sz="4000" dirty="0" err="1"/>
              <a:t>lại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dirty="0"/>
              <a:t>-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nên</a:t>
            </a:r>
            <a:r>
              <a:rPr lang="en-US" sz="4000" dirty="0"/>
              <a:t> 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kiểu</a:t>
            </a:r>
            <a:r>
              <a:rPr lang="en-US" sz="4000" dirty="0"/>
              <a:t> Telex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gõ</a:t>
            </a:r>
            <a:r>
              <a:rPr lang="en-US" sz="4000" dirty="0"/>
              <a:t> </a:t>
            </a:r>
            <a:r>
              <a:rPr lang="en-US" sz="4000" dirty="0" err="1"/>
              <a:t>văn</a:t>
            </a:r>
            <a:r>
              <a:rPr lang="en-US" sz="4000" dirty="0"/>
              <a:t> </a:t>
            </a:r>
            <a:r>
              <a:rPr lang="en-US" sz="4000" dirty="0" err="1"/>
              <a:t>bản</a:t>
            </a:r>
            <a:r>
              <a:rPr lang="en-US" sz="4000" dirty="0"/>
              <a:t> </a:t>
            </a:r>
            <a:r>
              <a:rPr lang="en-US" sz="4000" dirty="0" err="1"/>
              <a:t>tiếng</a:t>
            </a:r>
            <a:r>
              <a:rPr lang="en-US" sz="4000" dirty="0"/>
              <a:t> </a:t>
            </a:r>
            <a:r>
              <a:rPr lang="en-US" sz="4000" dirty="0" err="1"/>
              <a:t>Việt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dirty="0"/>
              <a:t>- </a:t>
            </a:r>
            <a:r>
              <a:rPr lang="en-US" sz="4000" dirty="0" err="1"/>
              <a:t>Gõ</a:t>
            </a:r>
            <a:r>
              <a:rPr lang="en-US" sz="4000" dirty="0"/>
              <a:t> </a:t>
            </a:r>
            <a:r>
              <a:rPr lang="en-US" sz="4000" dirty="0" err="1"/>
              <a:t>phím</a:t>
            </a:r>
            <a:r>
              <a:rPr lang="en-US" sz="4000" dirty="0"/>
              <a:t> </a:t>
            </a:r>
            <a:r>
              <a:rPr lang="en-US" sz="4000" dirty="0" err="1"/>
              <a:t>dấu</a:t>
            </a:r>
            <a:r>
              <a:rPr lang="en-US" sz="4000" dirty="0"/>
              <a:t> </a:t>
            </a:r>
            <a:r>
              <a:rPr lang="en-US" sz="4000" dirty="0" err="1"/>
              <a:t>thanh</a:t>
            </a:r>
            <a:r>
              <a:rPr lang="en-US" sz="4000" dirty="0"/>
              <a:t> ở </a:t>
            </a:r>
            <a:r>
              <a:rPr lang="en-US" sz="4000" dirty="0" err="1"/>
              <a:t>cuối</a:t>
            </a:r>
            <a:r>
              <a:rPr lang="en-US" sz="4000" dirty="0"/>
              <a:t> </a:t>
            </a:r>
            <a:r>
              <a:rPr lang="en-US" sz="4000" dirty="0" err="1"/>
              <a:t>từ</a:t>
            </a:r>
            <a:r>
              <a:rPr lang="en-US" sz="4000" dirty="0"/>
              <a:t>, </a:t>
            </a:r>
            <a:r>
              <a:rPr lang="en-US" sz="4000" dirty="0" err="1"/>
              <a:t>Unikey</a:t>
            </a:r>
            <a:r>
              <a:rPr lang="en-US" sz="4000" dirty="0"/>
              <a:t> </a:t>
            </a:r>
            <a:r>
              <a:rPr lang="en-US" sz="4000" dirty="0" err="1"/>
              <a:t>sẽ</a:t>
            </a:r>
            <a:r>
              <a:rPr lang="en-US" sz="4000" dirty="0"/>
              <a:t> </a:t>
            </a:r>
            <a:r>
              <a:rPr lang="en-US" sz="4000" dirty="0" err="1"/>
              <a:t>tự</a:t>
            </a:r>
            <a:r>
              <a:rPr lang="en-US" sz="4000" dirty="0"/>
              <a:t> </a:t>
            </a:r>
            <a:r>
              <a:rPr lang="en-US" sz="4000" dirty="0" err="1"/>
              <a:t>động</a:t>
            </a:r>
            <a:r>
              <a:rPr lang="en-US" sz="4000" dirty="0"/>
              <a:t> </a:t>
            </a:r>
            <a:r>
              <a:rPr lang="en-US" sz="4000" dirty="0" err="1"/>
              <a:t>bỏ</a:t>
            </a:r>
            <a:r>
              <a:rPr lang="en-US" sz="4000" dirty="0"/>
              <a:t> </a:t>
            </a:r>
            <a:r>
              <a:rPr lang="en-US" sz="4000" dirty="0" err="1"/>
              <a:t>dấu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quy</a:t>
            </a:r>
            <a:r>
              <a:rPr lang="en-US" sz="4000" dirty="0"/>
              <a:t> </a:t>
            </a:r>
            <a:r>
              <a:rPr lang="en-US" sz="4000" dirty="0" err="1"/>
              <a:t>tắc</a:t>
            </a:r>
            <a:r>
              <a:rPr lang="en-US" sz="40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612" y="1223935"/>
            <a:ext cx="615343" cy="647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01" y="2414564"/>
            <a:ext cx="685824" cy="64663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6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989208"/>
            <a:ext cx="9597571" cy="2197030"/>
          </a:xfrm>
        </p:spPr>
        <p:txBody>
          <a:bodyPr>
            <a:noAutofit/>
          </a:bodyPr>
          <a:lstStyle/>
          <a:p>
            <a:pPr algn="ctr"/>
            <a:r>
              <a:rPr lang="en-GB" sz="6000" dirty="0"/>
              <a:t>3. </a:t>
            </a:r>
            <a:r>
              <a:rPr lang="en-GB" sz="6000" dirty="0" err="1"/>
              <a:t>Lưu</a:t>
            </a:r>
            <a:r>
              <a:rPr lang="en-GB" sz="6000" dirty="0"/>
              <a:t> </a:t>
            </a:r>
            <a:r>
              <a:rPr lang="en-GB" sz="6000" dirty="0" err="1"/>
              <a:t>văn</a:t>
            </a:r>
            <a:r>
              <a:rPr lang="en-GB" sz="6000" dirty="0"/>
              <a:t> </a:t>
            </a:r>
            <a:r>
              <a:rPr lang="en-GB" sz="6000" dirty="0" err="1"/>
              <a:t>bản</a:t>
            </a:r>
            <a:r>
              <a:rPr lang="en-GB" sz="6000" dirty="0"/>
              <a:t> </a:t>
            </a:r>
            <a:r>
              <a:rPr lang="en-GB" sz="6000" dirty="0" err="1"/>
              <a:t>và</a:t>
            </a:r>
            <a:r>
              <a:rPr lang="en-GB" sz="6000" dirty="0"/>
              <a:t> </a:t>
            </a:r>
            <a:r>
              <a:rPr lang="en-GB" sz="6000" dirty="0" err="1"/>
              <a:t>thoát</a:t>
            </a:r>
            <a:r>
              <a:rPr lang="en-GB" sz="6000" dirty="0"/>
              <a:t> </a:t>
            </a:r>
            <a:r>
              <a:rPr lang="en-GB" sz="6000" dirty="0" err="1"/>
              <a:t>khỏi</a:t>
            </a:r>
            <a:r>
              <a:rPr lang="en-GB" sz="6000" dirty="0"/>
              <a:t> </a:t>
            </a:r>
            <a:r>
              <a:rPr lang="en-GB" sz="6000" dirty="0" err="1"/>
              <a:t>phần</a:t>
            </a:r>
            <a:r>
              <a:rPr lang="en-GB" sz="6000" dirty="0"/>
              <a:t> </a:t>
            </a:r>
            <a:r>
              <a:rPr lang="en-GB" sz="6000" dirty="0" err="1"/>
              <a:t>mềm</a:t>
            </a:r>
            <a:r>
              <a:rPr lang="en-GB" sz="6000" dirty="0"/>
              <a:t> Word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36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110073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400" dirty="0"/>
            </a:br>
            <a:r>
              <a:rPr lang="en-GB" sz="5400" dirty="0" err="1"/>
              <a:t>Đọc</a:t>
            </a:r>
            <a:r>
              <a:rPr lang="en-GB" sz="5400" dirty="0"/>
              <a:t> </a:t>
            </a:r>
            <a:r>
              <a:rPr lang="en-GB" sz="5400" dirty="0" err="1"/>
              <a:t>thông</a:t>
            </a:r>
            <a:r>
              <a:rPr lang="en-GB" sz="5400" dirty="0"/>
              <a:t> tin SGK/ </a:t>
            </a:r>
            <a:r>
              <a:rPr lang="en-GB" sz="5400" dirty="0" err="1"/>
              <a:t>trang</a:t>
            </a:r>
            <a:r>
              <a:rPr lang="en-GB" sz="5400" dirty="0"/>
              <a:t> 31, 32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10687" y="1692322"/>
            <a:ext cx="9539785" cy="3166281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em_Lớp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1_4A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8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826" y="204687"/>
            <a:ext cx="8753788" cy="2837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868" y="3041734"/>
            <a:ext cx="9187670" cy="38162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85988" y="328613"/>
            <a:ext cx="7115175" cy="514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9814" y="6086475"/>
            <a:ext cx="2205036" cy="514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63001" y="3300413"/>
            <a:ext cx="1852613" cy="5835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63001" y="4366335"/>
            <a:ext cx="1852613" cy="12200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84080" y="6124575"/>
            <a:ext cx="4631534" cy="438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5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93" y="441467"/>
            <a:ext cx="9597571" cy="110073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400" dirty="0"/>
            </a:br>
            <a:r>
              <a:rPr lang="en-GB" sz="5400" dirty="0" err="1"/>
              <a:t>Đọc</a:t>
            </a:r>
            <a:r>
              <a:rPr lang="en-GB" sz="5400" dirty="0"/>
              <a:t> </a:t>
            </a:r>
            <a:r>
              <a:rPr lang="en-GB" sz="5400" dirty="0" err="1"/>
              <a:t>thông</a:t>
            </a:r>
            <a:r>
              <a:rPr lang="en-GB" sz="5400" dirty="0"/>
              <a:t> tin SGK/ </a:t>
            </a:r>
            <a:r>
              <a:rPr lang="en-GB" sz="5400" dirty="0" err="1"/>
              <a:t>trang</a:t>
            </a:r>
            <a:r>
              <a:rPr lang="en-GB" sz="5400" dirty="0"/>
              <a:t> 32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10687" y="1692322"/>
            <a:ext cx="9539785" cy="3166281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6215" y="550863"/>
            <a:ext cx="9597571" cy="2249488"/>
          </a:xfrm>
        </p:spPr>
        <p:txBody>
          <a:bodyPr>
            <a:noAutofit/>
          </a:bodyPr>
          <a:lstStyle/>
          <a:p>
            <a:br>
              <a:rPr lang="en-US" sz="4000" b="1" u="sng" dirty="0"/>
            </a:br>
            <a:r>
              <a:rPr lang="en-US" sz="4000" b="1" dirty="0" err="1"/>
              <a:t>Bài</a:t>
            </a:r>
            <a:r>
              <a:rPr lang="en-US" sz="4000" b="1" dirty="0"/>
              <a:t> 1</a:t>
            </a:r>
            <a:r>
              <a:rPr lang="en-US" sz="4000" dirty="0"/>
              <a:t>.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kích</a:t>
            </a:r>
            <a:r>
              <a:rPr lang="en-US" sz="4000" dirty="0"/>
              <a:t> </a:t>
            </a:r>
            <a:r>
              <a:rPr lang="en-US" sz="4000" dirty="0" err="1"/>
              <a:t>hoạt</a:t>
            </a:r>
            <a:r>
              <a:rPr lang="en-US" sz="4000" dirty="0"/>
              <a:t> </a:t>
            </a:r>
            <a:r>
              <a:rPr lang="en-US" sz="4000" dirty="0" err="1"/>
              <a:t>phần</a:t>
            </a:r>
            <a:r>
              <a:rPr lang="en-US" sz="4000" dirty="0"/>
              <a:t> </a:t>
            </a:r>
            <a:r>
              <a:rPr lang="en-US" sz="4000" dirty="0" err="1"/>
              <a:t>mềm</a:t>
            </a:r>
            <a:r>
              <a:rPr lang="en-US" sz="4000" dirty="0"/>
              <a:t> Word,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nháy</a:t>
            </a:r>
            <a:r>
              <a:rPr lang="en-US" sz="4000" dirty="0"/>
              <a:t> </a:t>
            </a:r>
            <a:r>
              <a:rPr lang="en-US" sz="4000" dirty="0" err="1"/>
              <a:t>đúp</a:t>
            </a:r>
            <a:r>
              <a:rPr lang="en-US" sz="4000" dirty="0"/>
              <a:t> </a:t>
            </a:r>
            <a:r>
              <a:rPr lang="en-US" sz="4000" dirty="0" err="1"/>
              <a:t>chuột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biểu</a:t>
            </a:r>
            <a:r>
              <a:rPr lang="en-US" sz="4000" dirty="0"/>
              <a:t> </a:t>
            </a:r>
            <a:r>
              <a:rPr lang="en-US" sz="4000" dirty="0" err="1"/>
              <a:t>tượng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biểu</a:t>
            </a:r>
            <a:r>
              <a:rPr lang="en-US" sz="4000" dirty="0"/>
              <a:t> </a:t>
            </a:r>
            <a:r>
              <a:rPr lang="en-US" sz="4000" dirty="0" err="1"/>
              <a:t>tượng</a:t>
            </a:r>
            <a:r>
              <a:rPr lang="en-US" sz="4000" dirty="0"/>
              <a:t> </a:t>
            </a:r>
            <a:r>
              <a:rPr lang="en-US" sz="4000" dirty="0" err="1"/>
              <a:t>dưới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?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1656215" y="3614738"/>
            <a:ext cx="81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8965" y="3614737"/>
            <a:ext cx="81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1715" y="3614735"/>
            <a:ext cx="81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32292" y="3614735"/>
            <a:ext cx="81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84" y="3195568"/>
            <a:ext cx="1396581" cy="1396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277"/>
          <a:stretch/>
        </p:blipFill>
        <p:spPr>
          <a:xfrm>
            <a:off x="5457825" y="3024961"/>
            <a:ext cx="1782163" cy="1567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742" y="3157471"/>
            <a:ext cx="1584122" cy="1434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1731" y="2879088"/>
            <a:ext cx="1564109" cy="150508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561715" y="3614735"/>
            <a:ext cx="741027" cy="7694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Mục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tiêu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Nhận</a:t>
            </a:r>
            <a:r>
              <a:rPr lang="en-GB" sz="4000" dirty="0"/>
              <a:t> </a:t>
            </a:r>
            <a:r>
              <a:rPr lang="en-GB" sz="4000" dirty="0" err="1"/>
              <a:t>biết</a:t>
            </a:r>
            <a:r>
              <a:rPr lang="en-GB" sz="4000" dirty="0"/>
              <a:t> </a:t>
            </a:r>
            <a:r>
              <a:rPr lang="en-GB" sz="4000" dirty="0" err="1"/>
              <a:t>được</a:t>
            </a:r>
            <a:r>
              <a:rPr lang="en-GB" sz="4000" dirty="0"/>
              <a:t> </a:t>
            </a:r>
            <a:r>
              <a:rPr lang="en-GB" sz="4000" dirty="0" err="1"/>
              <a:t>biểu</a:t>
            </a:r>
            <a:r>
              <a:rPr lang="en-GB" sz="4000" dirty="0"/>
              <a:t> </a:t>
            </a:r>
            <a:r>
              <a:rPr lang="en-GB" sz="4000" dirty="0" err="1"/>
              <a:t>tượng</a:t>
            </a:r>
            <a:r>
              <a:rPr lang="en-GB" sz="4000" dirty="0"/>
              <a:t> </a:t>
            </a:r>
            <a:r>
              <a:rPr lang="en-GB" sz="4000" dirty="0" err="1"/>
              <a:t>của</a:t>
            </a:r>
            <a:r>
              <a:rPr lang="en-GB" sz="4000" dirty="0"/>
              <a:t> </a:t>
            </a:r>
            <a:r>
              <a:rPr lang="en-GB" sz="4000" dirty="0" err="1"/>
              <a:t>phần</a:t>
            </a:r>
            <a:r>
              <a:rPr lang="en-GB" sz="4000" dirty="0"/>
              <a:t> </a:t>
            </a:r>
            <a:r>
              <a:rPr lang="en-GB" sz="4000" dirty="0" err="1"/>
              <a:t>mềm</a:t>
            </a:r>
            <a:r>
              <a:rPr lang="en-GB" sz="4000" dirty="0"/>
              <a:t> </a:t>
            </a:r>
            <a:r>
              <a:rPr lang="en-GB" sz="4000" dirty="0" err="1"/>
              <a:t>soạn</a:t>
            </a:r>
            <a:r>
              <a:rPr lang="en-GB" sz="4000" dirty="0"/>
              <a:t> </a:t>
            </a:r>
            <a:r>
              <a:rPr lang="en-GB" sz="4000" dirty="0" err="1"/>
              <a:t>thảo</a:t>
            </a:r>
            <a:r>
              <a:rPr lang="en-GB" sz="4000" dirty="0"/>
              <a:t> </a:t>
            </a:r>
            <a:r>
              <a:rPr lang="en-GB" sz="4000" dirty="0" err="1"/>
              <a:t>văn</a:t>
            </a:r>
            <a:r>
              <a:rPr lang="en-GB" sz="4000" dirty="0"/>
              <a:t> </a:t>
            </a:r>
            <a:r>
              <a:rPr lang="en-GB" sz="4000" dirty="0" err="1"/>
              <a:t>bản</a:t>
            </a:r>
            <a:r>
              <a:rPr lang="en-GB" sz="4000" dirty="0"/>
              <a:t>.</a:t>
            </a:r>
          </a:p>
          <a:p>
            <a:r>
              <a:rPr lang="en-GB" sz="4000" dirty="0" err="1"/>
              <a:t>Kích</a:t>
            </a:r>
            <a:r>
              <a:rPr lang="en-GB" sz="4000" dirty="0"/>
              <a:t> </a:t>
            </a:r>
            <a:r>
              <a:rPr lang="en-GB" sz="4000" dirty="0" err="1"/>
              <a:t>hoạt</a:t>
            </a:r>
            <a:r>
              <a:rPr lang="en-GB" sz="4000" dirty="0"/>
              <a:t> </a:t>
            </a:r>
            <a:r>
              <a:rPr lang="en-GB" sz="4000" dirty="0" err="1"/>
              <a:t>được</a:t>
            </a:r>
            <a:r>
              <a:rPr lang="en-GB" sz="4000" dirty="0"/>
              <a:t> </a:t>
            </a:r>
            <a:r>
              <a:rPr lang="en-GB" sz="4000" dirty="0" err="1"/>
              <a:t>phần</a:t>
            </a:r>
            <a:r>
              <a:rPr lang="en-GB" sz="4000" dirty="0"/>
              <a:t> </a:t>
            </a:r>
            <a:r>
              <a:rPr lang="en-GB" sz="4000" dirty="0" err="1"/>
              <a:t>mềm</a:t>
            </a:r>
            <a:r>
              <a:rPr lang="en-GB" sz="4000" dirty="0"/>
              <a:t> </a:t>
            </a:r>
            <a:r>
              <a:rPr lang="en-GB" sz="4000" dirty="0" err="1"/>
              <a:t>bằng</a:t>
            </a:r>
            <a:r>
              <a:rPr lang="en-GB" sz="4000" dirty="0"/>
              <a:t> </a:t>
            </a:r>
            <a:r>
              <a:rPr lang="en-GB" sz="4000" dirty="0" err="1"/>
              <a:t>chuột</a:t>
            </a:r>
            <a:r>
              <a:rPr lang="en-GB" sz="4000" dirty="0"/>
              <a:t>.</a:t>
            </a:r>
          </a:p>
          <a:p>
            <a:r>
              <a:rPr lang="en-GB" sz="4000" dirty="0" err="1"/>
              <a:t>Soạn</a:t>
            </a:r>
            <a:r>
              <a:rPr lang="en-GB" sz="4000" dirty="0"/>
              <a:t> </a:t>
            </a:r>
            <a:r>
              <a:rPr lang="en-GB" sz="4000" dirty="0" err="1"/>
              <a:t>thảo</a:t>
            </a:r>
            <a:r>
              <a:rPr lang="en-GB" sz="4000" dirty="0"/>
              <a:t> </a:t>
            </a:r>
            <a:r>
              <a:rPr lang="en-GB" sz="4000" dirty="0" err="1"/>
              <a:t>được</a:t>
            </a:r>
            <a:r>
              <a:rPr lang="en-GB" sz="4000" dirty="0"/>
              <a:t> </a:t>
            </a:r>
            <a:r>
              <a:rPr lang="en-GB" sz="4000" dirty="0" err="1"/>
              <a:t>văn</a:t>
            </a:r>
            <a:r>
              <a:rPr lang="en-GB" sz="4000" dirty="0"/>
              <a:t> </a:t>
            </a:r>
            <a:r>
              <a:rPr lang="en-GB" sz="4000" dirty="0" err="1"/>
              <a:t>bản</a:t>
            </a:r>
            <a:r>
              <a:rPr lang="en-GB" sz="4000" dirty="0"/>
              <a:t> </a:t>
            </a:r>
            <a:r>
              <a:rPr lang="en-GB" sz="4000" dirty="0" err="1"/>
              <a:t>tiếng</a:t>
            </a:r>
            <a:r>
              <a:rPr lang="en-GB" sz="4000" dirty="0"/>
              <a:t> </a:t>
            </a:r>
            <a:r>
              <a:rPr lang="en-GB" sz="4000" dirty="0" err="1"/>
              <a:t>Việt</a:t>
            </a:r>
            <a:r>
              <a:rPr lang="en-GB" sz="4000" dirty="0"/>
              <a:t> </a:t>
            </a:r>
            <a:r>
              <a:rPr lang="en-GB" sz="4000" dirty="0" err="1"/>
              <a:t>có</a:t>
            </a:r>
            <a:r>
              <a:rPr lang="en-GB" sz="4000" dirty="0"/>
              <a:t> </a:t>
            </a:r>
            <a:r>
              <a:rPr lang="en-GB" sz="4000" dirty="0" err="1"/>
              <a:t>chữ</a:t>
            </a:r>
            <a:r>
              <a:rPr lang="en-GB" sz="4000" dirty="0"/>
              <a:t> </a:t>
            </a:r>
            <a:r>
              <a:rPr lang="en-GB" sz="4000" dirty="0" err="1"/>
              <a:t>hoa</a:t>
            </a:r>
            <a:r>
              <a:rPr lang="en-GB" sz="4000" dirty="0"/>
              <a:t>, </a:t>
            </a:r>
            <a:r>
              <a:rPr lang="en-GB" sz="4000" dirty="0" err="1"/>
              <a:t>có</a:t>
            </a:r>
            <a:r>
              <a:rPr lang="en-GB" sz="4000" dirty="0"/>
              <a:t> </a:t>
            </a:r>
            <a:r>
              <a:rPr lang="en-GB" sz="4000" dirty="0" err="1"/>
              <a:t>dấu</a:t>
            </a:r>
            <a:r>
              <a:rPr lang="en-GB" sz="4000" dirty="0"/>
              <a:t>; </a:t>
            </a:r>
            <a:r>
              <a:rPr lang="en-GB" sz="4000" dirty="0" err="1"/>
              <a:t>lưu</a:t>
            </a:r>
            <a:r>
              <a:rPr lang="en-GB" sz="4000" dirty="0"/>
              <a:t> </a:t>
            </a:r>
            <a:r>
              <a:rPr lang="en-GB" sz="4000" dirty="0" err="1"/>
              <a:t>được</a:t>
            </a:r>
            <a:r>
              <a:rPr lang="en-GB" sz="4000" dirty="0"/>
              <a:t> </a:t>
            </a:r>
            <a:r>
              <a:rPr lang="en-GB" sz="4000" dirty="0" err="1"/>
              <a:t>tệp</a:t>
            </a:r>
            <a:r>
              <a:rPr lang="en-GB" sz="4000" dirty="0"/>
              <a:t> </a:t>
            </a:r>
            <a:r>
              <a:rPr lang="en-GB" sz="4000" dirty="0" err="1"/>
              <a:t>vào</a:t>
            </a:r>
            <a:r>
              <a:rPr lang="en-GB" sz="4000" dirty="0"/>
              <a:t> </a:t>
            </a:r>
            <a:r>
              <a:rPr lang="en-GB" sz="4000" dirty="0" err="1"/>
              <a:t>thư</a:t>
            </a:r>
            <a:r>
              <a:rPr lang="en-GB" sz="4000" dirty="0"/>
              <a:t> </a:t>
            </a:r>
            <a:r>
              <a:rPr lang="en-GB" sz="4000" dirty="0" err="1"/>
              <a:t>mục</a:t>
            </a:r>
            <a:r>
              <a:rPr lang="en-GB" sz="4000" dirty="0"/>
              <a:t> </a:t>
            </a:r>
            <a:r>
              <a:rPr lang="en-GB" sz="4000" dirty="0" err="1"/>
              <a:t>theo</a:t>
            </a:r>
            <a:r>
              <a:rPr lang="en-GB" sz="4000" dirty="0"/>
              <a:t> </a:t>
            </a:r>
            <a:r>
              <a:rPr lang="en-GB" sz="4000" dirty="0" err="1"/>
              <a:t>yêu</a:t>
            </a:r>
            <a:r>
              <a:rPr lang="en-GB" sz="4000" dirty="0"/>
              <a:t> </a:t>
            </a:r>
            <a:r>
              <a:rPr lang="en-GB" sz="4000" dirty="0" err="1"/>
              <a:t>cầu</a:t>
            </a:r>
            <a:r>
              <a:rPr lang="en-GB" sz="4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6947" b="15706"/>
          <a:stretch/>
        </p:blipFill>
        <p:spPr>
          <a:xfrm>
            <a:off x="0" y="802451"/>
            <a:ext cx="1064525" cy="10231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7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471488"/>
            <a:ext cx="9597571" cy="3014662"/>
          </a:xfrm>
        </p:spPr>
        <p:txBody>
          <a:bodyPr>
            <a:noAutofit/>
          </a:bodyPr>
          <a:lstStyle/>
          <a:p>
            <a:br>
              <a:rPr lang="en-US" sz="5400" b="1" u="sng" dirty="0"/>
            </a:br>
            <a:r>
              <a:rPr lang="en-US" sz="4800" b="1" dirty="0" err="1"/>
              <a:t>Bài</a:t>
            </a:r>
            <a:r>
              <a:rPr lang="en-US" sz="4800" b="1" dirty="0"/>
              <a:t> 2. </a:t>
            </a:r>
            <a:r>
              <a:rPr lang="en-US" sz="4800" b="1" dirty="0" err="1"/>
              <a:t>Khi</a:t>
            </a:r>
            <a:r>
              <a:rPr lang="en-US" sz="4800" b="1" dirty="0"/>
              <a:t> </a:t>
            </a:r>
            <a:r>
              <a:rPr lang="en-US" sz="4800" b="1" dirty="0" err="1"/>
              <a:t>thấy</a:t>
            </a:r>
            <a:r>
              <a:rPr lang="en-US" sz="4800" b="1" dirty="0"/>
              <a:t> </a:t>
            </a:r>
            <a:r>
              <a:rPr lang="en-US" sz="4800" b="1" dirty="0" err="1"/>
              <a:t>biểu</a:t>
            </a:r>
            <a:r>
              <a:rPr lang="en-US" sz="4800" b="1" dirty="0"/>
              <a:t> </a:t>
            </a:r>
            <a:r>
              <a:rPr lang="en-US" sz="4800" b="1" dirty="0" err="1"/>
              <a:t>tượng</a:t>
            </a:r>
            <a:r>
              <a:rPr lang="en-US" sz="4800" b="1" dirty="0"/>
              <a:t>        , </a:t>
            </a:r>
            <a:r>
              <a:rPr lang="en-US" sz="4800" b="1" dirty="0" err="1"/>
              <a:t>em</a:t>
            </a:r>
            <a:r>
              <a:rPr lang="en-US" sz="4800" b="1" dirty="0"/>
              <a:t> </a:t>
            </a:r>
            <a:r>
              <a:rPr lang="en-US" sz="4800" b="1" dirty="0" err="1"/>
              <a:t>cần</a:t>
            </a:r>
            <a:r>
              <a:rPr lang="en-US" sz="4800" b="1" dirty="0"/>
              <a:t> </a:t>
            </a:r>
            <a:r>
              <a:rPr lang="en-US" sz="4800" b="1" dirty="0" err="1"/>
              <a:t>làm</a:t>
            </a:r>
            <a:r>
              <a:rPr lang="en-US" sz="4800" b="1" dirty="0"/>
              <a:t> </a:t>
            </a:r>
            <a:r>
              <a:rPr lang="en-US" sz="4800" b="1" dirty="0" err="1"/>
              <a:t>gì</a:t>
            </a:r>
            <a:r>
              <a:rPr lang="en-US" sz="4800" b="1" dirty="0"/>
              <a:t> </a:t>
            </a:r>
            <a:r>
              <a:rPr lang="en-US" sz="4800" b="1" dirty="0" err="1"/>
              <a:t>để</a:t>
            </a:r>
            <a:r>
              <a:rPr lang="en-US" sz="4800" b="1" dirty="0"/>
              <a:t> </a:t>
            </a:r>
            <a:r>
              <a:rPr lang="en-US" sz="4800" b="1" dirty="0" err="1"/>
              <a:t>chuyển</a:t>
            </a:r>
            <a:r>
              <a:rPr lang="en-US" sz="4800" b="1" dirty="0"/>
              <a:t> sang </a:t>
            </a:r>
            <a:r>
              <a:rPr lang="en-US" sz="4800" b="1" dirty="0" err="1"/>
              <a:t>chế</a:t>
            </a:r>
            <a:r>
              <a:rPr lang="en-US" sz="4800" b="1" dirty="0"/>
              <a:t> </a:t>
            </a:r>
            <a:r>
              <a:rPr lang="en-US" sz="4800" b="1" dirty="0" err="1"/>
              <a:t>độ</a:t>
            </a:r>
            <a:r>
              <a:rPr lang="en-US" sz="4800" b="1" dirty="0"/>
              <a:t> </a:t>
            </a:r>
            <a:r>
              <a:rPr lang="en-US" sz="4800" b="1" dirty="0" err="1"/>
              <a:t>gõ</a:t>
            </a:r>
            <a:r>
              <a:rPr lang="en-US" sz="4800" b="1" dirty="0"/>
              <a:t> </a:t>
            </a:r>
            <a:r>
              <a:rPr lang="en-US" sz="4800" b="1" dirty="0" err="1"/>
              <a:t>tiếng</a:t>
            </a:r>
            <a:r>
              <a:rPr lang="en-US" sz="4800" b="1" dirty="0"/>
              <a:t> </a:t>
            </a:r>
            <a:r>
              <a:rPr lang="en-US" sz="4800" b="1" dirty="0" err="1"/>
              <a:t>Việt</a:t>
            </a:r>
            <a:br>
              <a:rPr lang="en-US" sz="8000" dirty="0"/>
            </a:br>
            <a:endParaRPr lang="en-US" sz="8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479" r="5487"/>
          <a:stretch/>
        </p:blipFill>
        <p:spPr>
          <a:xfrm>
            <a:off x="9634524" y="728662"/>
            <a:ext cx="738201" cy="702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4159" r="6383" b="-1"/>
          <a:stretch/>
        </p:blipFill>
        <p:spPr>
          <a:xfrm>
            <a:off x="7786675" y="2100263"/>
            <a:ext cx="957275" cy="10244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43100" y="3729038"/>
            <a:ext cx="9410699" cy="2028825"/>
            <a:chOff x="1943100" y="3729038"/>
            <a:chExt cx="9410699" cy="2028825"/>
          </a:xfrm>
        </p:grpSpPr>
        <p:sp>
          <p:nvSpPr>
            <p:cNvPr id="6" name="Right Arrow 5"/>
            <p:cNvSpPr/>
            <p:nvPr/>
          </p:nvSpPr>
          <p:spPr>
            <a:xfrm>
              <a:off x="1943100" y="4357688"/>
              <a:ext cx="971550" cy="77152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28975" y="3729038"/>
              <a:ext cx="8124824" cy="20288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GB" sz="48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t="15479" r="5487"/>
            <a:stretch/>
          </p:blipFill>
          <p:spPr>
            <a:xfrm>
              <a:off x="8670137" y="5055768"/>
              <a:ext cx="738201" cy="702095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6290" y="650875"/>
            <a:ext cx="9597571" cy="3535363"/>
          </a:xfrm>
        </p:spPr>
        <p:txBody>
          <a:bodyPr>
            <a:noAutofit/>
          </a:bodyPr>
          <a:lstStyle/>
          <a:p>
            <a:br>
              <a:rPr lang="en-US" sz="4000" b="1" u="sng" dirty="0"/>
            </a:br>
            <a:r>
              <a:rPr lang="en-US" sz="4000" b="1" dirty="0" err="1"/>
              <a:t>Bài</a:t>
            </a:r>
            <a:r>
              <a:rPr lang="en-US" sz="4000" b="1" dirty="0"/>
              <a:t> 3.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ghi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gõ</a:t>
            </a:r>
            <a:r>
              <a:rPr lang="en-US" sz="4000" dirty="0"/>
              <a:t> </a:t>
            </a:r>
            <a:r>
              <a:rPr lang="en-US" sz="4000" dirty="0" err="1"/>
              <a:t>phím</a:t>
            </a:r>
            <a:r>
              <a:rPr lang="en-US" sz="4000" dirty="0"/>
              <a:t>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soạn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đoạn</a:t>
            </a:r>
            <a:r>
              <a:rPr lang="en-US" sz="4000" dirty="0"/>
              <a:t> </a:t>
            </a:r>
            <a:r>
              <a:rPr lang="en-US" sz="4000" dirty="0" err="1"/>
              <a:t>văn</a:t>
            </a:r>
            <a:r>
              <a:rPr lang="en-US" sz="4000" dirty="0"/>
              <a:t> </a:t>
            </a:r>
            <a:r>
              <a:rPr lang="en-US" sz="4000" dirty="0" err="1"/>
              <a:t>bản</a:t>
            </a:r>
            <a:r>
              <a:rPr lang="en-US" sz="4000" dirty="0"/>
              <a:t> </a:t>
            </a:r>
            <a:r>
              <a:rPr lang="en-US" sz="4000" dirty="0" err="1"/>
              <a:t>tiếng</a:t>
            </a:r>
            <a:r>
              <a:rPr lang="en-US" sz="4000" dirty="0"/>
              <a:t> </a:t>
            </a:r>
            <a:r>
              <a:rPr lang="en-US" sz="4000" dirty="0" err="1"/>
              <a:t>Việt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kiểu</a:t>
            </a:r>
            <a:r>
              <a:rPr lang="en-US" sz="4000" dirty="0"/>
              <a:t> Telex:</a:t>
            </a:r>
            <a:br>
              <a:rPr lang="en-GB" sz="4000" dirty="0"/>
            </a:br>
            <a:r>
              <a:rPr lang="en-US" sz="4000" dirty="0" err="1"/>
              <a:t>Giữ</a:t>
            </a:r>
            <a:r>
              <a:rPr lang="en-US" sz="4000" dirty="0"/>
              <a:t> </a:t>
            </a:r>
            <a:r>
              <a:rPr lang="en-US" sz="4000" dirty="0" err="1"/>
              <a:t>gìn</a:t>
            </a:r>
            <a:r>
              <a:rPr lang="en-US" sz="4000" dirty="0"/>
              <a:t> </a:t>
            </a:r>
            <a:r>
              <a:rPr lang="en-US" sz="4000" dirty="0" err="1"/>
              <a:t>vệ</a:t>
            </a:r>
            <a:r>
              <a:rPr lang="en-US" sz="4000" dirty="0"/>
              <a:t> </a:t>
            </a:r>
            <a:r>
              <a:rPr lang="en-US" sz="4000" dirty="0" err="1"/>
              <a:t>sinh</a:t>
            </a:r>
            <a:r>
              <a:rPr lang="en-US" sz="4000" dirty="0"/>
              <a:t> </a:t>
            </a:r>
            <a:r>
              <a:rPr lang="en-US" sz="4000" dirty="0" err="1"/>
              <a:t>thật</a:t>
            </a:r>
            <a:r>
              <a:rPr lang="en-US" sz="4000" dirty="0"/>
              <a:t> </a:t>
            </a:r>
            <a:r>
              <a:rPr lang="en-US" sz="4000" dirty="0" err="1"/>
              <a:t>tốt</a:t>
            </a:r>
            <a:br>
              <a:rPr lang="en-GB" sz="4000" dirty="0"/>
            </a:br>
            <a:r>
              <a:rPr lang="en-US" sz="4000" dirty="0" err="1"/>
              <a:t>Khiêm</a:t>
            </a:r>
            <a:r>
              <a:rPr lang="en-US" sz="4000" dirty="0"/>
              <a:t> </a:t>
            </a:r>
            <a:r>
              <a:rPr lang="en-US" sz="4000" dirty="0" err="1"/>
              <a:t>tốn</a:t>
            </a:r>
            <a:r>
              <a:rPr lang="en-US" sz="4000" dirty="0"/>
              <a:t>, </a:t>
            </a:r>
            <a:r>
              <a:rPr lang="en-US" sz="4000" dirty="0" err="1"/>
              <a:t>thật</a:t>
            </a:r>
            <a:r>
              <a:rPr lang="en-US" sz="4000" dirty="0"/>
              <a:t> </a:t>
            </a:r>
            <a:r>
              <a:rPr lang="en-US" sz="4000" dirty="0" err="1"/>
              <a:t>thà</a:t>
            </a:r>
            <a:r>
              <a:rPr lang="en-US" sz="4000" dirty="0"/>
              <a:t>, </a:t>
            </a:r>
            <a:r>
              <a:rPr lang="en-US" sz="4000" dirty="0" err="1"/>
              <a:t>dũng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Right Arrow 2"/>
          <p:cNvSpPr/>
          <p:nvPr/>
        </p:nvSpPr>
        <p:spPr>
          <a:xfrm>
            <a:off x="1814512" y="5129213"/>
            <a:ext cx="971550" cy="7715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786062" y="4500563"/>
            <a:ext cx="9067799" cy="2028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err="1"/>
              <a:t>Giuwx</a:t>
            </a:r>
            <a:r>
              <a:rPr lang="en-US" sz="4800" dirty="0"/>
              <a:t> </a:t>
            </a:r>
            <a:r>
              <a:rPr lang="en-US" sz="4800" dirty="0" err="1"/>
              <a:t>ginf</a:t>
            </a:r>
            <a:r>
              <a:rPr lang="en-US" sz="4800" dirty="0"/>
              <a:t> </a:t>
            </a:r>
            <a:r>
              <a:rPr lang="en-US" sz="4800" dirty="0" err="1"/>
              <a:t>veej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r>
              <a:rPr lang="en-US" sz="4800" dirty="0"/>
              <a:t> </a:t>
            </a:r>
            <a:r>
              <a:rPr lang="en-US" sz="4800" dirty="0" err="1"/>
              <a:t>thaatj</a:t>
            </a:r>
            <a:r>
              <a:rPr lang="en-US" sz="4800" dirty="0"/>
              <a:t> toots</a:t>
            </a:r>
            <a:endParaRPr lang="en-GB" sz="4800" dirty="0"/>
          </a:p>
          <a:p>
            <a:r>
              <a:rPr lang="en-US" sz="4800" dirty="0" err="1"/>
              <a:t>Khieem</a:t>
            </a:r>
            <a:r>
              <a:rPr lang="en-US" sz="4800" dirty="0"/>
              <a:t> toons, </a:t>
            </a:r>
            <a:r>
              <a:rPr lang="en-US" sz="4800" dirty="0" err="1"/>
              <a:t>thaatj</a:t>
            </a:r>
            <a:r>
              <a:rPr lang="en-US" sz="4800" dirty="0"/>
              <a:t> </a:t>
            </a:r>
            <a:r>
              <a:rPr lang="en-US" sz="4800" dirty="0" err="1"/>
              <a:t>thaf</a:t>
            </a:r>
            <a:r>
              <a:rPr lang="en-US" sz="4800" dirty="0"/>
              <a:t>, </a:t>
            </a:r>
            <a:r>
              <a:rPr lang="en-US" sz="4800" dirty="0" err="1"/>
              <a:t>dungx</a:t>
            </a:r>
            <a:r>
              <a:rPr lang="en-US" sz="4800" dirty="0"/>
              <a:t> </a:t>
            </a:r>
            <a:r>
              <a:rPr lang="en-US" sz="4800" dirty="0" err="1"/>
              <a:t>camr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304799"/>
            <a:ext cx="9597571" cy="1909763"/>
          </a:xfrm>
        </p:spPr>
        <p:txBody>
          <a:bodyPr>
            <a:noAutofit/>
          </a:bodyPr>
          <a:lstStyle/>
          <a:p>
            <a:r>
              <a:rPr lang="en-GB" dirty="0"/>
              <a:t>1. </a:t>
            </a:r>
            <a:r>
              <a:rPr lang="en-GB" dirty="0" err="1"/>
              <a:t>Thực</a:t>
            </a:r>
            <a:r>
              <a:rPr lang="en-GB" dirty="0"/>
              <a:t> </a:t>
            </a:r>
            <a:r>
              <a:rPr lang="en-GB" dirty="0" err="1"/>
              <a:t>hành</a:t>
            </a:r>
            <a:r>
              <a:rPr lang="en-GB" dirty="0"/>
              <a:t> </a:t>
            </a:r>
            <a:r>
              <a:rPr lang="en-GB" dirty="0" err="1"/>
              <a:t>trên</a:t>
            </a:r>
            <a:r>
              <a:rPr lang="en-GB" dirty="0"/>
              <a:t> </a:t>
            </a:r>
            <a:r>
              <a:rPr lang="en-GB" dirty="0" err="1"/>
              <a:t>máy</a:t>
            </a:r>
            <a:r>
              <a:rPr lang="en-GB" dirty="0"/>
              <a:t> </a:t>
            </a:r>
            <a:r>
              <a:rPr lang="en-GB" dirty="0" err="1"/>
              <a:t>tính</a:t>
            </a:r>
            <a:r>
              <a:rPr lang="en-GB" dirty="0"/>
              <a:t> </a:t>
            </a:r>
            <a:r>
              <a:rPr lang="en-GB" dirty="0" err="1"/>
              <a:t>theo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yêu</a:t>
            </a:r>
            <a:r>
              <a:rPr lang="en-GB" dirty="0"/>
              <a:t> </a:t>
            </a:r>
            <a:r>
              <a:rPr lang="en-GB" dirty="0" err="1"/>
              <a:t>cầu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6226" y="2382838"/>
            <a:ext cx="9597572" cy="2317749"/>
          </a:xfrm>
        </p:spPr>
        <p:txBody>
          <a:bodyPr>
            <a:normAutofit/>
          </a:bodyPr>
          <a:lstStyle/>
          <a:p>
            <a:r>
              <a:rPr lang="en-GB" sz="4000" dirty="0" err="1"/>
              <a:t>Tạo</a:t>
            </a:r>
            <a:r>
              <a:rPr lang="en-GB" sz="4000" dirty="0"/>
              <a:t> </a:t>
            </a:r>
            <a:r>
              <a:rPr lang="en-GB" sz="4000" dirty="0" err="1"/>
              <a:t>thư</a:t>
            </a:r>
            <a:r>
              <a:rPr lang="en-GB" sz="4000" dirty="0"/>
              <a:t> </a:t>
            </a:r>
            <a:r>
              <a:rPr lang="en-GB" sz="4000" dirty="0" err="1"/>
              <a:t>mục</a:t>
            </a:r>
            <a:r>
              <a:rPr lang="en-GB" sz="4000" dirty="0"/>
              <a:t> con </a:t>
            </a:r>
            <a:r>
              <a:rPr lang="en-GB" sz="4000" dirty="0" err="1"/>
              <a:t>với</a:t>
            </a:r>
            <a:r>
              <a:rPr lang="en-GB" sz="4000" dirty="0"/>
              <a:t> </a:t>
            </a:r>
            <a:r>
              <a:rPr lang="en-GB" sz="4000" dirty="0" err="1"/>
              <a:t>tên</a:t>
            </a:r>
            <a:r>
              <a:rPr lang="en-GB" sz="4000" dirty="0"/>
              <a:t> </a:t>
            </a:r>
            <a:r>
              <a:rPr lang="en-GB" sz="4000" dirty="0" err="1"/>
              <a:t>của</a:t>
            </a:r>
            <a:r>
              <a:rPr lang="en-GB" sz="4000" dirty="0"/>
              <a:t> </a:t>
            </a:r>
            <a:r>
              <a:rPr lang="en-GB" sz="4000" dirty="0" err="1"/>
              <a:t>em</a:t>
            </a:r>
            <a:r>
              <a:rPr lang="en-GB" sz="4000" dirty="0"/>
              <a:t> </a:t>
            </a:r>
            <a:r>
              <a:rPr lang="en-GB" sz="4000" dirty="0" err="1"/>
              <a:t>trong</a:t>
            </a:r>
            <a:r>
              <a:rPr lang="en-GB" sz="4000" dirty="0"/>
              <a:t> </a:t>
            </a:r>
            <a:r>
              <a:rPr lang="en-GB" sz="4000" dirty="0" err="1"/>
              <a:t>thư</a:t>
            </a:r>
            <a:r>
              <a:rPr lang="en-GB" sz="4000" dirty="0"/>
              <a:t> </a:t>
            </a:r>
            <a:r>
              <a:rPr lang="en-GB" sz="4000" dirty="0" err="1"/>
              <a:t>mục</a:t>
            </a:r>
            <a:r>
              <a:rPr lang="en-GB" sz="4000" dirty="0"/>
              <a:t> </a:t>
            </a:r>
            <a:r>
              <a:rPr lang="en-GB" sz="4000" dirty="0" err="1"/>
              <a:t>lớp</a:t>
            </a:r>
            <a:r>
              <a:rPr lang="en-GB" sz="4000" dirty="0"/>
              <a:t> </a:t>
            </a:r>
            <a:r>
              <a:rPr lang="en-GB" sz="4000" dirty="0" err="1"/>
              <a:t>em</a:t>
            </a:r>
            <a:r>
              <a:rPr lang="en-GB" sz="4000" dirty="0"/>
              <a:t>.</a:t>
            </a:r>
          </a:p>
          <a:p>
            <a:pPr marL="0" indent="0">
              <a:buNone/>
            </a:pPr>
            <a:r>
              <a:rPr lang="en-GB" sz="4000" dirty="0" err="1"/>
              <a:t>Ví</a:t>
            </a:r>
            <a:r>
              <a:rPr lang="en-GB" sz="4000" dirty="0"/>
              <a:t> </a:t>
            </a:r>
            <a:r>
              <a:rPr lang="en-GB" sz="4000" dirty="0" err="1"/>
              <a:t>dụ</a:t>
            </a:r>
            <a:r>
              <a:rPr lang="en-GB" sz="4000" dirty="0"/>
              <a:t>: </a:t>
            </a:r>
            <a:r>
              <a:rPr lang="en-GB" sz="4000" dirty="0" err="1"/>
              <a:t>em</a:t>
            </a:r>
            <a:r>
              <a:rPr lang="en-GB" sz="4000" dirty="0"/>
              <a:t> </a:t>
            </a:r>
            <a:r>
              <a:rPr lang="en-GB" sz="4000" dirty="0" err="1"/>
              <a:t>tên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FF0000"/>
                </a:solidFill>
              </a:rPr>
              <a:t>An</a:t>
            </a:r>
            <a:r>
              <a:rPr lang="en-GB" sz="4000" dirty="0"/>
              <a:t> </a:t>
            </a:r>
            <a:r>
              <a:rPr lang="en-GB" sz="4000" dirty="0" err="1"/>
              <a:t>đặt</a:t>
            </a:r>
            <a:r>
              <a:rPr lang="en-GB" sz="4000" dirty="0"/>
              <a:t> </a:t>
            </a:r>
            <a:r>
              <a:rPr lang="en-GB" sz="4000" dirty="0" err="1"/>
              <a:t>thư</a:t>
            </a:r>
            <a:r>
              <a:rPr lang="en-GB" sz="4000" dirty="0"/>
              <a:t> </a:t>
            </a:r>
            <a:r>
              <a:rPr lang="en-GB" sz="4000" dirty="0" err="1"/>
              <a:t>mục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FF0000"/>
                </a:solidFill>
              </a:rPr>
              <a:t>An</a:t>
            </a:r>
            <a:r>
              <a:rPr lang="en-GB" sz="4000" dirty="0"/>
              <a:t> </a:t>
            </a:r>
          </a:p>
        </p:txBody>
      </p:sp>
      <p:pic>
        <p:nvPicPr>
          <p:cNvPr id="5" name="Picture 4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973" y="5127870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31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927" y="304800"/>
            <a:ext cx="9597571" cy="1049338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2. </a:t>
            </a:r>
            <a:r>
              <a:rPr lang="en-GB" sz="4000" dirty="0" err="1"/>
              <a:t>Thực</a:t>
            </a:r>
            <a:r>
              <a:rPr lang="en-GB" sz="4000" dirty="0"/>
              <a:t> </a:t>
            </a:r>
            <a:r>
              <a:rPr lang="en-GB" sz="4000" dirty="0" err="1"/>
              <a:t>hành</a:t>
            </a:r>
            <a:r>
              <a:rPr lang="en-GB" sz="4000" dirty="0"/>
              <a:t> </a:t>
            </a:r>
            <a:r>
              <a:rPr lang="en-GB" sz="4000" dirty="0" err="1"/>
              <a:t>trên</a:t>
            </a:r>
            <a:r>
              <a:rPr lang="en-GB" sz="4000" dirty="0"/>
              <a:t> </a:t>
            </a:r>
            <a:r>
              <a:rPr lang="en-GB" sz="4000" dirty="0" err="1"/>
              <a:t>máy</a:t>
            </a:r>
            <a:r>
              <a:rPr lang="en-GB" sz="4000" dirty="0"/>
              <a:t> </a:t>
            </a:r>
            <a:r>
              <a:rPr lang="en-GB" sz="4000" dirty="0" err="1"/>
              <a:t>tính</a:t>
            </a:r>
            <a:r>
              <a:rPr lang="en-GB" sz="4000" dirty="0"/>
              <a:t> </a:t>
            </a:r>
            <a:r>
              <a:rPr lang="en-GB" sz="4000" dirty="0" err="1"/>
              <a:t>theo</a:t>
            </a:r>
            <a:r>
              <a:rPr lang="en-GB" sz="4000" dirty="0"/>
              <a:t> </a:t>
            </a:r>
            <a:r>
              <a:rPr lang="en-GB" sz="4000" dirty="0" err="1"/>
              <a:t>các</a:t>
            </a:r>
            <a:r>
              <a:rPr lang="en-GB" sz="4000" dirty="0"/>
              <a:t> </a:t>
            </a:r>
            <a:r>
              <a:rPr lang="en-GB" sz="4000" dirty="0" err="1"/>
              <a:t>yêu</a:t>
            </a:r>
            <a:r>
              <a:rPr lang="en-GB" sz="4000" dirty="0"/>
              <a:t> </a:t>
            </a:r>
            <a:r>
              <a:rPr lang="en-GB" sz="4000" dirty="0" err="1"/>
              <a:t>cầu</a:t>
            </a:r>
            <a:r>
              <a:rPr lang="en-GB" sz="4000" dirty="0"/>
              <a:t> </a:t>
            </a:r>
            <a:r>
              <a:rPr lang="en-GB" sz="4000" dirty="0" err="1"/>
              <a:t>sau</a:t>
            </a:r>
            <a:r>
              <a:rPr lang="en-GB" sz="4000" dirty="0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1926" y="1354138"/>
            <a:ext cx="9597572" cy="4351338"/>
          </a:xfrm>
        </p:spPr>
        <p:txBody>
          <a:bodyPr>
            <a:normAutofit fontScale="92500"/>
          </a:bodyPr>
          <a:lstStyle/>
          <a:p>
            <a:pPr marL="742950" indent="-742950">
              <a:buAutoNum type="alphaLcParenR"/>
            </a:pPr>
            <a:r>
              <a:rPr lang="en-GB" sz="4000" dirty="0" err="1"/>
              <a:t>Kích</a:t>
            </a:r>
            <a:r>
              <a:rPr lang="en-GB" sz="4000" dirty="0"/>
              <a:t> </a:t>
            </a:r>
            <a:r>
              <a:rPr lang="en-GB" sz="4000" dirty="0" err="1"/>
              <a:t>hoạt</a:t>
            </a:r>
            <a:r>
              <a:rPr lang="en-GB" sz="4000" dirty="0"/>
              <a:t> </a:t>
            </a:r>
            <a:r>
              <a:rPr lang="en-GB" sz="4000" dirty="0" err="1"/>
              <a:t>phần</a:t>
            </a:r>
            <a:r>
              <a:rPr lang="en-GB" sz="4000" dirty="0"/>
              <a:t> </a:t>
            </a:r>
            <a:r>
              <a:rPr lang="en-GB" sz="4000" dirty="0" err="1"/>
              <a:t>mềm</a:t>
            </a:r>
            <a:r>
              <a:rPr lang="en-GB" sz="4000" dirty="0"/>
              <a:t> Word</a:t>
            </a:r>
          </a:p>
          <a:p>
            <a:pPr marL="742950" indent="-742950">
              <a:buAutoNum type="alphaLcParenR"/>
            </a:pPr>
            <a:r>
              <a:rPr lang="en-GB" sz="4000" dirty="0" err="1"/>
              <a:t>Chọn</a:t>
            </a:r>
            <a:r>
              <a:rPr lang="en-GB" sz="4000" dirty="0"/>
              <a:t> </a:t>
            </a:r>
            <a:r>
              <a:rPr lang="en-GB" sz="4000" dirty="0" err="1"/>
              <a:t>chế</a:t>
            </a:r>
            <a:r>
              <a:rPr lang="en-GB" sz="4000" dirty="0"/>
              <a:t> </a:t>
            </a:r>
            <a:r>
              <a:rPr lang="en-GB" sz="4000" dirty="0" err="1"/>
              <a:t>độ</a:t>
            </a:r>
            <a:r>
              <a:rPr lang="en-GB" sz="4000" dirty="0"/>
              <a:t> </a:t>
            </a:r>
            <a:r>
              <a:rPr lang="en-GB" sz="4000" dirty="0" err="1"/>
              <a:t>gõ</a:t>
            </a:r>
            <a:r>
              <a:rPr lang="en-GB" sz="4000" dirty="0"/>
              <a:t> </a:t>
            </a:r>
            <a:r>
              <a:rPr lang="en-GB" sz="4000" dirty="0" err="1"/>
              <a:t>tiếng</a:t>
            </a:r>
            <a:r>
              <a:rPr lang="en-GB" sz="4000" dirty="0"/>
              <a:t> </a:t>
            </a:r>
            <a:r>
              <a:rPr lang="en-GB" sz="4000" dirty="0" err="1"/>
              <a:t>Việt</a:t>
            </a:r>
            <a:r>
              <a:rPr lang="en-GB" sz="4000" dirty="0"/>
              <a:t> </a:t>
            </a:r>
            <a:r>
              <a:rPr lang="en-GB" sz="4000" dirty="0" err="1"/>
              <a:t>của</a:t>
            </a:r>
            <a:r>
              <a:rPr lang="en-GB" sz="4000" dirty="0"/>
              <a:t> </a:t>
            </a:r>
            <a:r>
              <a:rPr lang="en-GB" sz="4000" dirty="0" err="1"/>
              <a:t>Unikey</a:t>
            </a:r>
            <a:endParaRPr lang="en-GB" sz="4000" dirty="0"/>
          </a:p>
          <a:p>
            <a:pPr marL="742950" indent="-742950">
              <a:buAutoNum type="alphaLcParenR"/>
            </a:pPr>
            <a:r>
              <a:rPr lang="en-GB" sz="4000" dirty="0" err="1"/>
              <a:t>Soạn</a:t>
            </a:r>
            <a:r>
              <a:rPr lang="en-GB" sz="4000" dirty="0"/>
              <a:t> </a:t>
            </a:r>
            <a:r>
              <a:rPr lang="en-GB" sz="4000" dirty="0" err="1"/>
              <a:t>thảo</a:t>
            </a:r>
            <a:r>
              <a:rPr lang="en-GB" sz="4000" dirty="0"/>
              <a:t> </a:t>
            </a:r>
            <a:r>
              <a:rPr lang="en-GB" sz="4000" dirty="0" err="1"/>
              <a:t>văn</a:t>
            </a:r>
            <a:r>
              <a:rPr lang="en-GB" sz="4000" dirty="0"/>
              <a:t> </a:t>
            </a:r>
            <a:r>
              <a:rPr lang="en-GB" sz="4000" dirty="0" err="1"/>
              <a:t>bản</a:t>
            </a:r>
            <a:r>
              <a:rPr lang="en-GB" sz="4000" dirty="0"/>
              <a:t> 5 </a:t>
            </a:r>
            <a:r>
              <a:rPr lang="en-GB" sz="4000" dirty="0" err="1"/>
              <a:t>điều</a:t>
            </a:r>
            <a:r>
              <a:rPr lang="en-GB" sz="4000" dirty="0"/>
              <a:t> </a:t>
            </a:r>
            <a:r>
              <a:rPr lang="en-GB" sz="4000" dirty="0" err="1"/>
              <a:t>Bác</a:t>
            </a:r>
            <a:r>
              <a:rPr lang="en-GB" sz="4000" dirty="0"/>
              <a:t> </a:t>
            </a:r>
            <a:r>
              <a:rPr lang="en-GB" sz="4000" dirty="0" err="1"/>
              <a:t>Hồ</a:t>
            </a:r>
            <a:r>
              <a:rPr lang="en-GB" sz="4000" dirty="0"/>
              <a:t> </a:t>
            </a:r>
            <a:r>
              <a:rPr lang="en-GB" sz="4000" dirty="0" err="1"/>
              <a:t>dạy</a:t>
            </a:r>
            <a:r>
              <a:rPr lang="en-GB" sz="4000" dirty="0"/>
              <a:t> ( </a:t>
            </a:r>
            <a:r>
              <a:rPr lang="en-GB" sz="4000" dirty="0" err="1"/>
              <a:t>như</a:t>
            </a:r>
            <a:r>
              <a:rPr lang="en-GB" sz="4000" dirty="0"/>
              <a:t> </a:t>
            </a:r>
            <a:r>
              <a:rPr lang="en-GB" sz="4000" dirty="0" err="1"/>
              <a:t>Hình</a:t>
            </a:r>
            <a:r>
              <a:rPr lang="en-GB" sz="4000" dirty="0"/>
              <a:t> 1)</a:t>
            </a:r>
          </a:p>
          <a:p>
            <a:pPr marL="742950" indent="-742950">
              <a:buAutoNum type="alphaLcParenR"/>
            </a:pPr>
            <a:r>
              <a:rPr lang="en-GB" sz="4000" dirty="0" err="1"/>
              <a:t>Lưu</a:t>
            </a:r>
            <a:r>
              <a:rPr lang="en-GB" sz="4000" dirty="0"/>
              <a:t> </a:t>
            </a:r>
            <a:r>
              <a:rPr lang="en-GB" sz="4000" dirty="0" err="1"/>
              <a:t>văn</a:t>
            </a:r>
            <a:r>
              <a:rPr lang="en-GB" sz="4000" dirty="0"/>
              <a:t> </a:t>
            </a:r>
            <a:r>
              <a:rPr lang="en-GB" sz="4000" dirty="0" err="1"/>
              <a:t>bản</a:t>
            </a:r>
            <a:r>
              <a:rPr lang="en-GB" sz="4000" dirty="0"/>
              <a:t> </a:t>
            </a:r>
            <a:r>
              <a:rPr lang="en-GB" sz="4000" dirty="0" err="1"/>
              <a:t>với</a:t>
            </a:r>
            <a:r>
              <a:rPr lang="en-GB" sz="4000" dirty="0"/>
              <a:t> </a:t>
            </a:r>
            <a:r>
              <a:rPr lang="en-GB" sz="4000" dirty="0" err="1"/>
              <a:t>tên</a:t>
            </a:r>
            <a:r>
              <a:rPr lang="en-GB" sz="4000" dirty="0"/>
              <a:t> </a:t>
            </a:r>
            <a:r>
              <a:rPr lang="en-GB" sz="4000" dirty="0" err="1"/>
              <a:t>tệp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FF0000"/>
                </a:solidFill>
              </a:rPr>
              <a:t>5 </a:t>
            </a:r>
            <a:r>
              <a:rPr lang="en-GB" sz="4000" dirty="0" err="1">
                <a:solidFill>
                  <a:srgbClr val="FF0000"/>
                </a:solidFill>
              </a:rPr>
              <a:t>điều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Bác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Hồ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dạy</a:t>
            </a:r>
            <a:r>
              <a:rPr lang="en-GB" sz="4000" dirty="0"/>
              <a:t> </a:t>
            </a:r>
            <a:r>
              <a:rPr lang="en-GB" sz="4000" dirty="0" err="1"/>
              <a:t>vào</a:t>
            </a:r>
            <a:r>
              <a:rPr lang="en-GB" sz="4000" dirty="0"/>
              <a:t> </a:t>
            </a:r>
            <a:r>
              <a:rPr lang="en-GB" sz="4000" dirty="0" err="1"/>
              <a:t>thư</a:t>
            </a:r>
            <a:r>
              <a:rPr lang="en-GB" sz="4000" dirty="0"/>
              <a:t> </a:t>
            </a:r>
            <a:r>
              <a:rPr lang="en-GB" sz="4000" dirty="0" err="1"/>
              <a:t>mục</a:t>
            </a:r>
            <a:r>
              <a:rPr lang="en-GB" sz="4000" dirty="0"/>
              <a:t> </a:t>
            </a:r>
            <a:r>
              <a:rPr lang="en-GB" sz="4000" dirty="0" err="1"/>
              <a:t>em</a:t>
            </a:r>
            <a:r>
              <a:rPr lang="en-GB" sz="4000" dirty="0"/>
              <a:t> </a:t>
            </a:r>
            <a:r>
              <a:rPr lang="en-GB" sz="4000" dirty="0" err="1"/>
              <a:t>vừa</a:t>
            </a:r>
            <a:r>
              <a:rPr lang="en-GB" sz="4000" dirty="0"/>
              <a:t> </a:t>
            </a:r>
            <a:r>
              <a:rPr lang="en-GB" sz="4000" dirty="0" err="1"/>
              <a:t>tạo</a:t>
            </a:r>
            <a:r>
              <a:rPr lang="en-GB" sz="4000" dirty="0"/>
              <a:t> ở </a:t>
            </a:r>
            <a:r>
              <a:rPr lang="en-GB" sz="4000" dirty="0" err="1"/>
              <a:t>câu</a:t>
            </a:r>
            <a:r>
              <a:rPr lang="en-GB" sz="4000" dirty="0"/>
              <a:t> 1.</a:t>
            </a:r>
          </a:p>
          <a:p>
            <a:pPr marL="742950" indent="-742950">
              <a:buAutoNum type="alphaLcParenR"/>
            </a:pPr>
            <a:r>
              <a:rPr lang="en-GB" sz="4000" dirty="0" err="1"/>
              <a:t>Thoát</a:t>
            </a:r>
            <a:r>
              <a:rPr lang="en-GB" sz="4000" dirty="0"/>
              <a:t> </a:t>
            </a:r>
            <a:r>
              <a:rPr lang="en-GB" sz="4000" dirty="0" err="1"/>
              <a:t>khỏi</a:t>
            </a:r>
            <a:r>
              <a:rPr lang="en-GB" sz="4000" dirty="0"/>
              <a:t> </a:t>
            </a:r>
            <a:r>
              <a:rPr lang="en-GB" sz="4000" dirty="0" err="1"/>
              <a:t>phần</a:t>
            </a:r>
            <a:r>
              <a:rPr lang="en-GB" sz="4000" dirty="0"/>
              <a:t> </a:t>
            </a:r>
            <a:r>
              <a:rPr lang="en-GB" sz="4000" dirty="0" err="1"/>
              <a:t>mềm</a:t>
            </a:r>
            <a:r>
              <a:rPr lang="en-GB" sz="4000" dirty="0"/>
              <a:t> Word.</a:t>
            </a:r>
          </a:p>
        </p:txBody>
      </p:sp>
      <p:pic>
        <p:nvPicPr>
          <p:cNvPr id="5" name="Picture 4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85" y="5127870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3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179389"/>
            <a:ext cx="9597571" cy="1049338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3. </a:t>
            </a:r>
            <a:r>
              <a:rPr lang="en-GB" sz="4000" dirty="0" err="1"/>
              <a:t>Thực</a:t>
            </a:r>
            <a:r>
              <a:rPr lang="en-GB" sz="4000" dirty="0"/>
              <a:t> </a:t>
            </a:r>
            <a:r>
              <a:rPr lang="en-GB" sz="4000" dirty="0" err="1"/>
              <a:t>hành</a:t>
            </a:r>
            <a:r>
              <a:rPr lang="en-GB" sz="4000" dirty="0"/>
              <a:t> </a:t>
            </a:r>
            <a:r>
              <a:rPr lang="en-GB" sz="4000" dirty="0" err="1"/>
              <a:t>trên</a:t>
            </a:r>
            <a:r>
              <a:rPr lang="en-GB" sz="4000" dirty="0"/>
              <a:t> </a:t>
            </a:r>
            <a:r>
              <a:rPr lang="en-GB" sz="4000" dirty="0" err="1"/>
              <a:t>máy</a:t>
            </a:r>
            <a:r>
              <a:rPr lang="en-GB" sz="4000" dirty="0"/>
              <a:t> </a:t>
            </a:r>
            <a:r>
              <a:rPr lang="en-GB" sz="4000" dirty="0" err="1"/>
              <a:t>tính</a:t>
            </a:r>
            <a:r>
              <a:rPr lang="en-GB" sz="4000" dirty="0"/>
              <a:t> </a:t>
            </a:r>
            <a:r>
              <a:rPr lang="en-GB" sz="4000" dirty="0" err="1"/>
              <a:t>theo</a:t>
            </a:r>
            <a:r>
              <a:rPr lang="en-GB" sz="4000" dirty="0"/>
              <a:t> </a:t>
            </a:r>
            <a:r>
              <a:rPr lang="en-GB" sz="4000" dirty="0" err="1"/>
              <a:t>các</a:t>
            </a:r>
            <a:r>
              <a:rPr lang="en-GB" sz="4000" dirty="0"/>
              <a:t> </a:t>
            </a:r>
            <a:r>
              <a:rPr lang="en-GB" sz="4000" dirty="0" err="1"/>
              <a:t>yêu</a:t>
            </a:r>
            <a:r>
              <a:rPr lang="en-GB" sz="4000" dirty="0"/>
              <a:t> </a:t>
            </a:r>
            <a:r>
              <a:rPr lang="en-GB" sz="4000" dirty="0" err="1"/>
              <a:t>cầu</a:t>
            </a:r>
            <a:r>
              <a:rPr lang="en-GB" sz="4000" dirty="0"/>
              <a:t> </a:t>
            </a:r>
            <a:r>
              <a:rPr lang="en-GB" sz="4000" dirty="0" err="1"/>
              <a:t>sau</a:t>
            </a:r>
            <a:r>
              <a:rPr lang="en-GB" sz="4000" dirty="0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1926" y="1354138"/>
            <a:ext cx="6059037" cy="4351338"/>
          </a:xfrm>
        </p:spPr>
        <p:txBody>
          <a:bodyPr>
            <a:normAutofit/>
          </a:bodyPr>
          <a:lstStyle/>
          <a:p>
            <a:pPr marL="742950" indent="-742950">
              <a:buAutoNum type="alphaLcParenR"/>
            </a:pPr>
            <a:r>
              <a:rPr lang="en-GB" sz="3200" dirty="0" err="1"/>
              <a:t>Kích</a:t>
            </a:r>
            <a:r>
              <a:rPr lang="en-GB" sz="3200" dirty="0"/>
              <a:t> </a:t>
            </a:r>
            <a:r>
              <a:rPr lang="en-GB" sz="3200" dirty="0" err="1"/>
              <a:t>hoạt</a:t>
            </a:r>
            <a:r>
              <a:rPr lang="en-GB" sz="3200" dirty="0"/>
              <a:t> </a:t>
            </a:r>
            <a:r>
              <a:rPr lang="en-GB" sz="3200" dirty="0" err="1"/>
              <a:t>phần</a:t>
            </a:r>
            <a:r>
              <a:rPr lang="en-GB" sz="3200" dirty="0"/>
              <a:t> </a:t>
            </a:r>
            <a:r>
              <a:rPr lang="en-GB" sz="3200" dirty="0" err="1"/>
              <a:t>mềm</a:t>
            </a:r>
            <a:r>
              <a:rPr lang="en-GB" sz="3200" dirty="0"/>
              <a:t> Word</a:t>
            </a:r>
          </a:p>
          <a:p>
            <a:pPr marL="742950" indent="-742950">
              <a:buAutoNum type="alphaLcParenR"/>
            </a:pPr>
            <a:r>
              <a:rPr lang="en-GB" sz="3200" dirty="0" err="1"/>
              <a:t>Soạn</a:t>
            </a:r>
            <a:r>
              <a:rPr lang="en-GB" sz="3200" dirty="0"/>
              <a:t> </a:t>
            </a:r>
            <a:r>
              <a:rPr lang="en-GB" sz="3200" dirty="0" err="1"/>
              <a:t>thảo</a:t>
            </a:r>
            <a:r>
              <a:rPr lang="en-GB" sz="3200" dirty="0"/>
              <a:t> </a:t>
            </a:r>
            <a:r>
              <a:rPr lang="en-GB" sz="3200" dirty="0" err="1"/>
              <a:t>văn</a:t>
            </a:r>
            <a:r>
              <a:rPr lang="en-GB" sz="3200" dirty="0"/>
              <a:t> </a:t>
            </a:r>
            <a:r>
              <a:rPr lang="en-GB" sz="3200" dirty="0" err="1"/>
              <a:t>bản</a:t>
            </a:r>
            <a:r>
              <a:rPr lang="en-GB" sz="3200" dirty="0"/>
              <a:t> </a:t>
            </a:r>
            <a:r>
              <a:rPr lang="en-GB" sz="3200" dirty="0" err="1"/>
              <a:t>như</a:t>
            </a:r>
            <a:r>
              <a:rPr lang="en-GB" sz="3200" dirty="0"/>
              <a:t> </a:t>
            </a:r>
            <a:r>
              <a:rPr lang="en-GB" sz="3200" dirty="0" err="1"/>
              <a:t>Hình</a:t>
            </a:r>
            <a:r>
              <a:rPr lang="en-GB" sz="3200" dirty="0"/>
              <a:t> 7</a:t>
            </a:r>
          </a:p>
          <a:p>
            <a:pPr marL="742950" indent="-742950">
              <a:buFont typeface="Arial" panose="020B0604020202020204" pitchFamily="34" charset="0"/>
              <a:buAutoNum type="alphaLcParenR"/>
            </a:pPr>
            <a:r>
              <a:rPr lang="en-GB" sz="3200" dirty="0" err="1"/>
              <a:t>Lưu</a:t>
            </a:r>
            <a:r>
              <a:rPr lang="en-GB" sz="3200" dirty="0"/>
              <a:t> </a:t>
            </a:r>
            <a:r>
              <a:rPr lang="en-GB" sz="3200" dirty="0" err="1"/>
              <a:t>văn</a:t>
            </a:r>
            <a:r>
              <a:rPr lang="en-GB" sz="3200" dirty="0"/>
              <a:t> </a:t>
            </a:r>
            <a:r>
              <a:rPr lang="en-GB" sz="3200" dirty="0" err="1"/>
              <a:t>bản</a:t>
            </a:r>
            <a:r>
              <a:rPr lang="en-GB" sz="3200" dirty="0"/>
              <a:t> </a:t>
            </a:r>
            <a:r>
              <a:rPr lang="en-GB" sz="3200" dirty="0" err="1"/>
              <a:t>với</a:t>
            </a:r>
            <a:r>
              <a:rPr lang="en-GB" sz="3200" dirty="0"/>
              <a:t> </a:t>
            </a:r>
            <a:r>
              <a:rPr lang="en-GB" sz="3200" dirty="0" err="1"/>
              <a:t>tên</a:t>
            </a:r>
            <a:r>
              <a:rPr lang="en-GB" sz="3200" dirty="0"/>
              <a:t> </a:t>
            </a:r>
            <a:r>
              <a:rPr lang="en-GB" sz="3200" dirty="0" err="1"/>
              <a:t>tệp</a:t>
            </a:r>
            <a:r>
              <a:rPr lang="en-GB" sz="3200" dirty="0"/>
              <a:t> </a:t>
            </a:r>
            <a:r>
              <a:rPr lang="en-GB" sz="3200" dirty="0" err="1">
                <a:solidFill>
                  <a:srgbClr val="FF0000"/>
                </a:solidFill>
              </a:rPr>
              <a:t>Thư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trung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thu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/>
              <a:t>vào</a:t>
            </a:r>
            <a:r>
              <a:rPr lang="en-GB" sz="3200" dirty="0"/>
              <a:t> </a:t>
            </a:r>
            <a:r>
              <a:rPr lang="en-GB" sz="3200" dirty="0" err="1"/>
              <a:t>thư</a:t>
            </a:r>
            <a:r>
              <a:rPr lang="en-GB" sz="3200" dirty="0"/>
              <a:t> </a:t>
            </a:r>
            <a:r>
              <a:rPr lang="en-GB" sz="3200" dirty="0" err="1"/>
              <a:t>mục</a:t>
            </a:r>
            <a:r>
              <a:rPr lang="en-GB" sz="3200" dirty="0"/>
              <a:t> </a:t>
            </a:r>
            <a:r>
              <a:rPr lang="en-GB" sz="3200" dirty="0" err="1"/>
              <a:t>em</a:t>
            </a:r>
            <a:r>
              <a:rPr lang="en-GB" sz="3200" dirty="0"/>
              <a:t> </a:t>
            </a:r>
            <a:r>
              <a:rPr lang="en-GB" sz="3200" dirty="0" err="1"/>
              <a:t>vừa</a:t>
            </a:r>
            <a:r>
              <a:rPr lang="en-GB" sz="3200" dirty="0"/>
              <a:t> </a:t>
            </a:r>
            <a:r>
              <a:rPr lang="en-GB" sz="3200" dirty="0" err="1"/>
              <a:t>tạo</a:t>
            </a:r>
            <a:r>
              <a:rPr lang="en-GB" sz="3200" dirty="0"/>
              <a:t> ở </a:t>
            </a:r>
            <a:r>
              <a:rPr lang="en-GB" sz="3200" dirty="0" err="1"/>
              <a:t>câu</a:t>
            </a:r>
            <a:r>
              <a:rPr lang="en-GB" sz="3200" dirty="0"/>
              <a:t> 1.</a:t>
            </a:r>
          </a:p>
          <a:p>
            <a:pPr marL="742950" indent="-742950">
              <a:buAutoNum type="alphaLcParenR"/>
            </a:pPr>
            <a:r>
              <a:rPr lang="en-GB" sz="3200" dirty="0" err="1"/>
              <a:t>Thoát</a:t>
            </a:r>
            <a:r>
              <a:rPr lang="en-GB" sz="3200" dirty="0"/>
              <a:t> </a:t>
            </a:r>
            <a:r>
              <a:rPr lang="en-GB" sz="3200" dirty="0" err="1"/>
              <a:t>khỏi</a:t>
            </a:r>
            <a:r>
              <a:rPr lang="en-GB" sz="3200" dirty="0"/>
              <a:t> </a:t>
            </a:r>
            <a:r>
              <a:rPr lang="en-GB" sz="3200" dirty="0" err="1"/>
              <a:t>phần</a:t>
            </a:r>
            <a:r>
              <a:rPr lang="en-GB" sz="3200" dirty="0"/>
              <a:t> </a:t>
            </a:r>
            <a:r>
              <a:rPr lang="en-GB" sz="3200" dirty="0" err="1"/>
              <a:t>mềm</a:t>
            </a:r>
            <a:r>
              <a:rPr lang="en-GB" sz="3200" dirty="0"/>
              <a:t> Word.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963" y="1613694"/>
            <a:ext cx="3986283" cy="3832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Picture1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36" y="5127870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1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1940" y="450850"/>
            <a:ext cx="9597571" cy="4306887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Em</a:t>
            </a:r>
            <a:r>
              <a:rPr lang="en-US" sz="6000" dirty="0"/>
              <a:t> </a:t>
            </a:r>
            <a:r>
              <a:rPr lang="en-US" sz="6000" dirty="0" err="1"/>
              <a:t>hãy</a:t>
            </a:r>
            <a:r>
              <a:rPr lang="en-US" sz="6000" dirty="0"/>
              <a:t> </a:t>
            </a:r>
            <a:r>
              <a:rPr lang="en-US" sz="6000" dirty="0" err="1"/>
              <a:t>soạn</a:t>
            </a:r>
            <a:r>
              <a:rPr lang="en-US" sz="6000" dirty="0"/>
              <a:t> </a:t>
            </a:r>
            <a:r>
              <a:rPr lang="en-US" sz="6000" dirty="0" err="1"/>
              <a:t>thảo</a:t>
            </a:r>
            <a:r>
              <a:rPr lang="en-US" sz="6000" dirty="0"/>
              <a:t> </a:t>
            </a:r>
            <a:r>
              <a:rPr lang="en-US" sz="6000" dirty="0" err="1"/>
              <a:t>văn</a:t>
            </a:r>
            <a:r>
              <a:rPr lang="en-US" sz="6000" dirty="0"/>
              <a:t> </a:t>
            </a:r>
            <a:r>
              <a:rPr lang="en-US" sz="6000" dirty="0" err="1"/>
              <a:t>bản</a:t>
            </a:r>
            <a:r>
              <a:rPr lang="en-US" sz="6000" dirty="0"/>
              <a:t> </a:t>
            </a:r>
            <a:r>
              <a:rPr lang="en-US" sz="6000" dirty="0" err="1"/>
              <a:t>giới</a:t>
            </a:r>
            <a:r>
              <a:rPr lang="en-US" sz="6000" dirty="0"/>
              <a:t> </a:t>
            </a:r>
            <a:r>
              <a:rPr lang="en-US" sz="6000" dirty="0" err="1"/>
              <a:t>thiệu</a:t>
            </a:r>
            <a:r>
              <a:rPr lang="en-US" sz="6000" dirty="0"/>
              <a:t> </a:t>
            </a:r>
            <a:r>
              <a:rPr lang="en-US" sz="6000" dirty="0" err="1"/>
              <a:t>về</a:t>
            </a:r>
            <a:r>
              <a:rPr lang="en-US" sz="6000" dirty="0"/>
              <a:t> </a:t>
            </a:r>
            <a:r>
              <a:rPr lang="en-US" sz="6000" dirty="0" err="1"/>
              <a:t>bản</a:t>
            </a:r>
            <a:r>
              <a:rPr lang="en-US" sz="6000" dirty="0"/>
              <a:t> </a:t>
            </a:r>
            <a:r>
              <a:rPr lang="en-US" sz="6000" dirty="0" err="1"/>
              <a:t>thân</a:t>
            </a:r>
            <a:r>
              <a:rPr lang="en-US" sz="6000" dirty="0"/>
              <a:t> </a:t>
            </a:r>
            <a:r>
              <a:rPr lang="en-US" sz="6000" dirty="0" err="1"/>
              <a:t>em</a:t>
            </a:r>
            <a:r>
              <a:rPr lang="en-US" sz="6000" dirty="0"/>
              <a:t>, </a:t>
            </a:r>
            <a:r>
              <a:rPr lang="en-US" sz="6000" dirty="0" err="1"/>
              <a:t>sau</a:t>
            </a:r>
            <a:r>
              <a:rPr lang="en-US" sz="6000" dirty="0"/>
              <a:t> </a:t>
            </a:r>
            <a:r>
              <a:rPr lang="en-US" sz="6000" dirty="0" err="1"/>
              <a:t>đó</a:t>
            </a:r>
            <a:r>
              <a:rPr lang="en-US" sz="6000" dirty="0"/>
              <a:t> </a:t>
            </a:r>
            <a:r>
              <a:rPr lang="en-US" sz="6000" dirty="0" err="1"/>
              <a:t>lưu</a:t>
            </a:r>
            <a:r>
              <a:rPr lang="en-US" sz="6000" dirty="0"/>
              <a:t> </a:t>
            </a:r>
            <a:r>
              <a:rPr lang="en-US" sz="6000" dirty="0" err="1"/>
              <a:t>vào</a:t>
            </a:r>
            <a:r>
              <a:rPr lang="en-US" sz="6000" dirty="0"/>
              <a:t> </a:t>
            </a:r>
            <a:r>
              <a:rPr lang="en-US" sz="6000" dirty="0" err="1"/>
              <a:t>trong</a:t>
            </a:r>
            <a:r>
              <a:rPr lang="en-US" sz="6000" dirty="0"/>
              <a:t> </a:t>
            </a:r>
            <a:r>
              <a:rPr lang="en-US" sz="6000" dirty="0" err="1"/>
              <a:t>máy</a:t>
            </a:r>
            <a:r>
              <a:rPr lang="en-US" sz="6000" dirty="0"/>
              <a:t> </a:t>
            </a:r>
            <a:r>
              <a:rPr lang="en-US" sz="6000" dirty="0" err="1"/>
              <a:t>tính</a:t>
            </a:r>
            <a:r>
              <a:rPr lang="en-US" sz="6000"/>
              <a:t>.</a:t>
            </a:r>
            <a:endParaRPr lang="en-US" sz="6000" dirty="0"/>
          </a:p>
        </p:txBody>
      </p:sp>
      <p:pic>
        <p:nvPicPr>
          <p:cNvPr id="6" name="Picture 5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86" y="5007098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79" y="4243388"/>
            <a:ext cx="2085974" cy="2085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6" y="467970"/>
            <a:ext cx="7644314" cy="518069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912258" y="860766"/>
            <a:ext cx="3786189" cy="2443162"/>
          </a:xfrm>
          <a:prstGeom prst="wedgeRoundRectCallout">
            <a:avLst>
              <a:gd name="adj1" fmla="val -25251"/>
              <a:gd name="adj2" fmla="val 89939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78740" y="600499"/>
            <a:ext cx="8308286" cy="405722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br>
              <a:rPr lang="en-US" sz="6600" dirty="0"/>
            </a:br>
            <a:r>
              <a:rPr lang="en-US" sz="6600" dirty="0"/>
              <a:t>1. </a:t>
            </a:r>
            <a:r>
              <a:rPr lang="en-US" sz="6600" dirty="0" err="1"/>
              <a:t>Kích</a:t>
            </a:r>
            <a:r>
              <a:rPr lang="en-US" sz="6600" dirty="0"/>
              <a:t> </a:t>
            </a:r>
            <a:r>
              <a:rPr lang="en-US" sz="6600" dirty="0" err="1"/>
              <a:t>hoạt</a:t>
            </a:r>
            <a:r>
              <a:rPr lang="en-US" sz="6600" dirty="0"/>
              <a:t> </a:t>
            </a:r>
            <a:r>
              <a:rPr lang="en-US" sz="6600" dirty="0" err="1"/>
              <a:t>và</a:t>
            </a:r>
            <a:r>
              <a:rPr lang="en-US" sz="6600" dirty="0"/>
              <a:t> </a:t>
            </a:r>
            <a:r>
              <a:rPr lang="en-US" sz="6600" dirty="0" err="1"/>
              <a:t>soạn</a:t>
            </a:r>
            <a:r>
              <a:rPr lang="en-US" sz="6600" dirty="0"/>
              <a:t> </a:t>
            </a:r>
            <a:r>
              <a:rPr lang="en-US" sz="6600" dirty="0" err="1"/>
              <a:t>thảo</a:t>
            </a:r>
            <a:r>
              <a:rPr lang="en-US" sz="6600" dirty="0"/>
              <a:t> </a:t>
            </a:r>
            <a:r>
              <a:rPr lang="en-US" sz="6600" dirty="0" err="1"/>
              <a:t>văn</a:t>
            </a:r>
            <a:r>
              <a:rPr lang="en-US" sz="6600" dirty="0"/>
              <a:t> </a:t>
            </a:r>
            <a:r>
              <a:rPr lang="en-US" sz="6600" dirty="0" err="1"/>
              <a:t>bản</a:t>
            </a:r>
            <a:r>
              <a:rPr lang="en-US" sz="6600" dirty="0"/>
              <a:t> </a:t>
            </a:r>
            <a:r>
              <a:rPr lang="en-US" sz="6600" dirty="0" err="1"/>
              <a:t>với</a:t>
            </a:r>
            <a:r>
              <a:rPr lang="en-US" sz="6600" dirty="0"/>
              <a:t> </a:t>
            </a:r>
            <a:r>
              <a:rPr lang="en-US" sz="6600" dirty="0" err="1"/>
              <a:t>phần</a:t>
            </a:r>
            <a:r>
              <a:rPr lang="en-US" sz="6600" dirty="0"/>
              <a:t> </a:t>
            </a:r>
            <a:r>
              <a:rPr lang="en-US" sz="6600" dirty="0" err="1"/>
              <a:t>mềm</a:t>
            </a:r>
            <a:r>
              <a:rPr lang="en-US" sz="6600" dirty="0"/>
              <a:t> Word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044434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400" dirty="0"/>
            </a:br>
            <a:r>
              <a:rPr lang="en-GB" sz="5400" dirty="0" err="1"/>
              <a:t>Đọc</a:t>
            </a:r>
            <a:r>
              <a:rPr lang="en-GB" sz="5400" dirty="0"/>
              <a:t> </a:t>
            </a:r>
            <a:r>
              <a:rPr lang="en-GB" sz="5400" dirty="0" err="1"/>
              <a:t>thông</a:t>
            </a:r>
            <a:r>
              <a:rPr lang="en-GB" sz="5400" dirty="0"/>
              <a:t> tin SGK/ </a:t>
            </a:r>
            <a:r>
              <a:rPr lang="en-GB" sz="5400" dirty="0" err="1"/>
              <a:t>trang</a:t>
            </a:r>
            <a:r>
              <a:rPr lang="en-GB" sz="5400" dirty="0"/>
              <a:t> 28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48823" y="2022320"/>
            <a:ext cx="8962100" cy="1578663"/>
          </a:xfrm>
          <a:prstGeom prst="wedgeRoundRectCallout">
            <a:avLst>
              <a:gd name="adj1" fmla="val -36875"/>
              <a:gd name="adj2" fmla="val 12679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044434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400" dirty="0"/>
            </a:br>
            <a:r>
              <a:rPr lang="en-GB" sz="5400" dirty="0" err="1"/>
              <a:t>Đọc</a:t>
            </a:r>
            <a:r>
              <a:rPr lang="en-GB" sz="5400" dirty="0"/>
              <a:t> </a:t>
            </a:r>
            <a:r>
              <a:rPr lang="en-GB" sz="5400" dirty="0" err="1"/>
              <a:t>thông</a:t>
            </a:r>
            <a:r>
              <a:rPr lang="en-GB" sz="5400" dirty="0"/>
              <a:t> tin SGK/ </a:t>
            </a:r>
            <a:r>
              <a:rPr lang="en-GB" sz="5400" dirty="0" err="1"/>
              <a:t>trang</a:t>
            </a:r>
            <a:r>
              <a:rPr lang="en-GB" sz="5400" dirty="0"/>
              <a:t> 29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27" y="1328739"/>
            <a:ext cx="9854746" cy="5286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0300" y="1685925"/>
            <a:ext cx="2271713" cy="700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0297" y="2818637"/>
            <a:ext cx="2271713" cy="700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0299" y="3800771"/>
            <a:ext cx="2271713" cy="10575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0298" y="5641011"/>
            <a:ext cx="2271713" cy="4311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044434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5400" dirty="0"/>
            </a:br>
            <a:r>
              <a:rPr lang="en-GB" sz="5400" dirty="0" err="1"/>
              <a:t>Đọc</a:t>
            </a:r>
            <a:r>
              <a:rPr lang="en-GB" sz="5400" dirty="0"/>
              <a:t> </a:t>
            </a:r>
            <a:r>
              <a:rPr lang="en-GB" sz="5400" dirty="0" err="1"/>
              <a:t>thông</a:t>
            </a:r>
            <a:r>
              <a:rPr lang="en-GB" sz="5400" dirty="0"/>
              <a:t> tin SGK/ </a:t>
            </a:r>
            <a:r>
              <a:rPr lang="en-GB" sz="5400" dirty="0" err="1"/>
              <a:t>trang</a:t>
            </a:r>
            <a:r>
              <a:rPr lang="en-GB" sz="5400" dirty="0"/>
              <a:t> 29</a:t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26" y="4700586"/>
            <a:ext cx="1814513" cy="1814513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3228974" y="1800225"/>
            <a:ext cx="7972425" cy="3061040"/>
          </a:xfrm>
          <a:prstGeom prst="wedgeRoundRectCallout">
            <a:avLst>
              <a:gd name="adj1" fmla="val -49388"/>
              <a:gd name="adj2" fmla="val 96371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Con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6" y="1633348"/>
            <a:ext cx="10015538" cy="501935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243388" y="2743200"/>
            <a:ext cx="614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43388" y="3895725"/>
            <a:ext cx="614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43388" y="3267075"/>
            <a:ext cx="428625" cy="24479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143375" y="3386138"/>
            <a:ext cx="714375" cy="10429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143375" y="4429125"/>
            <a:ext cx="714375" cy="1466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52913" y="5153025"/>
            <a:ext cx="614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1414463" y="133778"/>
            <a:ext cx="9721471" cy="1120776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ghép</a:t>
            </a:r>
            <a:r>
              <a:rPr lang="en-US" sz="3600" dirty="0"/>
              <a:t>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phím</a:t>
            </a:r>
            <a:r>
              <a:rPr lang="en-US" sz="3600" dirty="0"/>
              <a:t> ở </a:t>
            </a:r>
            <a:r>
              <a:rPr lang="en-US" sz="3600" dirty="0" err="1"/>
              <a:t>cột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trái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chức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tương</a:t>
            </a:r>
            <a:r>
              <a:rPr lang="en-US" sz="3600" dirty="0"/>
              <a:t> </a:t>
            </a:r>
            <a:r>
              <a:rPr lang="en-US" sz="3600" dirty="0" err="1"/>
              <a:t>ứng</a:t>
            </a:r>
            <a:r>
              <a:rPr lang="en-US" sz="3600" dirty="0"/>
              <a:t> ở </a:t>
            </a:r>
            <a:r>
              <a:rPr lang="en-US" sz="3600" dirty="0" err="1"/>
              <a:t>cột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phải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728663"/>
            <a:ext cx="9930947" cy="5043487"/>
          </a:xfrm>
        </p:spPr>
        <p:txBody>
          <a:bodyPr>
            <a:noAutofit/>
          </a:bodyPr>
          <a:lstStyle/>
          <a:p>
            <a:r>
              <a:rPr lang="en-US" dirty="0"/>
              <a:t>-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đúp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     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Word.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,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con </a:t>
            </a:r>
            <a:r>
              <a:rPr lang="en-US" dirty="0" err="1"/>
              <a:t>trỏ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con </a:t>
            </a:r>
            <a:r>
              <a:rPr lang="en-US" dirty="0" err="1"/>
              <a:t>trỏ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.</a:t>
            </a:r>
            <a:br>
              <a:rPr lang="en-US" sz="32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052" y="852465"/>
            <a:ext cx="1019198" cy="105008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1187</Words>
  <Application>Microsoft Office PowerPoint</Application>
  <PresentationFormat>Widescreen</PresentationFormat>
  <Paragraphs>94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Thứ hai ngày .... Tháng .... Năm 20...</vt:lpstr>
      <vt:lpstr>Mục tiêu</vt:lpstr>
      <vt:lpstr>PowerPoint Presentation</vt:lpstr>
      <vt:lpstr>PowerPoint Presentation</vt:lpstr>
      <vt:lpstr> Đọc thông tin SGK/ trang 28 </vt:lpstr>
      <vt:lpstr> Đọc thông tin SGK/ trang 29 </vt:lpstr>
      <vt:lpstr> Đọc thông tin SGK/ trang 29 </vt:lpstr>
      <vt:lpstr>Em hãy ghép mỗi tên phím ở cột bên trái với chức năng tương ứng ở cột bên phải</vt:lpstr>
      <vt:lpstr>- Nháy đúp chuột vào biểu tượng       để kích hoạt phần mềm Word. - Khi gõ phím kí tự, kí tự sẽ xuất hiện tại vị trí con trỏ soạn thảo và con trỏ soạn thảo tự động dịch sang phải một kí tự.  </vt:lpstr>
      <vt:lpstr>2. Gõ tiếng Việt</vt:lpstr>
      <vt:lpstr> Đọc thông tin SGK/ trang 30 </vt:lpstr>
      <vt:lpstr> Đọc thông tin SGK/ trang 30, 31 </vt:lpstr>
      <vt:lpstr>Cho biết kết quả khi gõ các phím: Hocj taapj toots, lao ddongj toots Ddoanf keets toots, kir luaatj toots.</vt:lpstr>
      <vt:lpstr>- Nháy chuột vào biểu tượng      để chuyển từ chế độ gõ tiếng Anh sang tiếng Việt       và ngược lại. - Em nên sử dụng kiểu Telex để gõ văn bản tiếng Việt. - Gõ phím dấu thanh ở cuối từ, Unikey sẽ tự động bỏ dấu đúng quy tắc.</vt:lpstr>
      <vt:lpstr>3. Lưu văn bản và thoát khỏi phần mềm Word</vt:lpstr>
      <vt:lpstr> Đọc thông tin SGK/ trang 31, 32 </vt:lpstr>
      <vt:lpstr>PowerPoint Presentation</vt:lpstr>
      <vt:lpstr> Đọc thông tin SGK/ trang 32 </vt:lpstr>
      <vt:lpstr> Bài 1. Để kích hoạt phần mềm Word, em nháy đúp chuột vào biểu tượng nào trong các biểu tượng dưới đây? </vt:lpstr>
      <vt:lpstr> Bài 2. Khi thấy biểu tượng        , em cần làm gì để chuyển sang chế độ gõ tiếng Việt </vt:lpstr>
      <vt:lpstr> Bài 3. Em hãy ghi cách gõ phím để soạn được đoạn văn bản tiếng Việt theo kiểu Telex: Giữ gìn vệ sinh thật tốt Khiêm tốn, thật thà, dũng cảm </vt:lpstr>
      <vt:lpstr>1. Thực hành trên máy tính theo các yêu cầu sau:</vt:lpstr>
      <vt:lpstr>2. Thực hành trên máy tính theo các yêu cầu sau:</vt:lpstr>
      <vt:lpstr>3. Thực hành trên máy tính theo các yêu cầu sau:</vt:lpstr>
      <vt:lpstr>Em hãy soạn thảo văn bản giới thiệu về bản thân em, sau đó lưu vào trong máy tính.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 SƯ TẬN TÂM PHAN THIẾT (0899010822)</dc:creator>
  <cp:lastModifiedBy>SingPC</cp:lastModifiedBy>
  <cp:revision>68</cp:revision>
  <dcterms:created xsi:type="dcterms:W3CDTF">2023-06-22T14:33:34Z</dcterms:created>
  <dcterms:modified xsi:type="dcterms:W3CDTF">2024-12-30T07:07:57Z</dcterms:modified>
</cp:coreProperties>
</file>