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66" r:id="rId3"/>
    <p:sldId id="257" r:id="rId4"/>
    <p:sldId id="268" r:id="rId5"/>
    <p:sldId id="259" r:id="rId6"/>
    <p:sldId id="274" r:id="rId7"/>
    <p:sldId id="300" r:id="rId8"/>
    <p:sldId id="301" r:id="rId9"/>
    <p:sldId id="302" r:id="rId10"/>
    <p:sldId id="303" r:id="rId11"/>
    <p:sldId id="296" r:id="rId12"/>
    <p:sldId id="304" r:id="rId13"/>
    <p:sldId id="261" r:id="rId14"/>
    <p:sldId id="275" r:id="rId15"/>
    <p:sldId id="291" r:id="rId16"/>
    <p:sldId id="297" r:id="rId17"/>
    <p:sldId id="287" r:id="rId18"/>
    <p:sldId id="262" r:id="rId19"/>
    <p:sldId id="298" r:id="rId20"/>
    <p:sldId id="299" r:id="rId21"/>
    <p:sldId id="289" r:id="rId22"/>
    <p:sldId id="305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C50"/>
    <a:srgbClr val="67CCEA"/>
    <a:srgbClr val="FBBAAC"/>
    <a:srgbClr val="FCD98A"/>
    <a:srgbClr val="EC6C53"/>
    <a:srgbClr val="FDF7A8"/>
    <a:srgbClr val="F07458"/>
    <a:srgbClr val="67CBEB"/>
    <a:srgbClr val="EAEBED"/>
    <a:srgbClr val="00B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6735B-F2D2-40B7-A5FD-D709C70709E0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7C758-BC7C-448C-A466-272BCF6EB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63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99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877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902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45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2CB6-B9CC-48A1-A1F8-A2A3F7CBDD76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9" y="206828"/>
            <a:ext cx="1305161" cy="103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927D-EA11-4B8A-9907-894BD840B8DA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4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7E6-8873-4C46-A17A-7A55C9EDF698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05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3FD6-FD16-45BD-8BBC-14B0004449B9}" type="datetime1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13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EAEF-4ED1-458B-B8E6-73495856AD12}" type="datetime1">
              <a:rPr lang="en-US" smtClean="0"/>
              <a:t>12/29/2024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61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9D9B-5192-498C-8BEC-1AA553576BE4}" type="datetime1">
              <a:rPr lang="en-US" smtClean="0"/>
              <a:t>12/29/2024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12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34E4-3B2C-4286-87CC-B232CB18F7CA}" type="datetime1">
              <a:rPr lang="en-US" smtClean="0"/>
              <a:t>12/29/2024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84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7493-32AE-4D70-A22D-19B24FE536A8}" type="datetime1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5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BCD2-5DF6-4664-BCD4-A18202DB7A7D}" type="datetime1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22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9ED5-9495-4F30-8FA4-9A8B613DB226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08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AEB2-DC9D-494E-99A9-43F5C40ADC18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6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ởi độ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CBDC50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62C990-E64D-4EE2-B709-12D0BF173D73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6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ám ph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00B3C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2C5074-0241-42A2-854F-20A1FED072E8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0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Đ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AEBE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F1F9EB-C8BA-41CB-ACC1-F841AF1635EE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7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F93D8E3-85DB-4A57-8FE6-2A174288BF70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5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hi nhớ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DF7A8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7F0D7E-45D7-4205-83F1-45D686BB8065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7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uyện tậ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C6C53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46C92A-8280-4904-BB45-E49EE32EF847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ực hàn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67CCEA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397217-278A-4600-9098-9D9B8262DA6D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3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ận dụ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BBAAC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6F2CB8-4B02-4F18-B74A-C18BFE6DA9E8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2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304312B-36D1-478A-AD50-BAA034BC917D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7" r:id="rId8"/>
    <p:sldLayoutId id="2147483666" r:id="rId9"/>
    <p:sldLayoutId id="214748366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6829" y="696035"/>
            <a:ext cx="9144000" cy="753115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Thứ</a:t>
            </a:r>
            <a:r>
              <a:rPr lang="en-US" sz="4000" b="1" dirty="0"/>
              <a:t> </a:t>
            </a:r>
            <a:r>
              <a:rPr lang="en-US" sz="4000" b="1" dirty="0" err="1"/>
              <a:t>hai</a:t>
            </a:r>
            <a:r>
              <a:rPr lang="en-US" sz="4000" b="1" dirty="0"/>
              <a:t> </a:t>
            </a:r>
            <a:r>
              <a:rPr lang="en-US" sz="4000" b="1" dirty="0" err="1"/>
              <a:t>ngày</a:t>
            </a:r>
            <a:r>
              <a:rPr lang="en-US" sz="4000" b="1" dirty="0"/>
              <a:t> </a:t>
            </a:r>
            <a:r>
              <a:rPr lang="vi-VN" sz="4000" b="1" dirty="0"/>
              <a:t>...</a:t>
            </a:r>
            <a:r>
              <a:rPr lang="en-US" sz="4000" b="1" dirty="0"/>
              <a:t> </a:t>
            </a:r>
            <a:r>
              <a:rPr lang="en-US" sz="4000" b="1" dirty="0" err="1"/>
              <a:t>Tháng</a:t>
            </a:r>
            <a:r>
              <a:rPr lang="en-US" sz="4000" b="1" dirty="0"/>
              <a:t> </a:t>
            </a:r>
            <a:r>
              <a:rPr lang="vi-VN" sz="4000" b="1" dirty="0"/>
              <a:t>...</a:t>
            </a:r>
            <a:r>
              <a:rPr lang="en-US" sz="4000" b="1" dirty="0"/>
              <a:t> </a:t>
            </a:r>
            <a:r>
              <a:rPr lang="en-US" sz="4000" b="1" dirty="0" err="1"/>
              <a:t>Năm</a:t>
            </a:r>
            <a:r>
              <a:rPr lang="en-US" sz="4000" b="1" dirty="0"/>
              <a:t> </a:t>
            </a:r>
            <a:r>
              <a:rPr lang="vi-VN" sz="4000" b="1" dirty="0"/>
              <a:t>20...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963" y="3602037"/>
            <a:ext cx="10715625" cy="3084513"/>
          </a:xfrm>
        </p:spPr>
        <p:txBody>
          <a:bodyPr>
            <a:normAutofit/>
          </a:bodyPr>
          <a:lstStyle/>
          <a:p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CHỦ ĐỀ C. TỔ CHỨC LƯU TRỮ, </a:t>
            </a:r>
            <a:b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TÌM KIẾM VÀ TRAO ĐỔI THÔNG TIN</a:t>
            </a:r>
          </a:p>
          <a:p>
            <a:r>
              <a:rPr lang="en-US" sz="3600" b="1" dirty="0" err="1"/>
              <a:t>Bài</a:t>
            </a:r>
            <a:r>
              <a:rPr lang="en-US" sz="3600" b="1" dirty="0"/>
              <a:t> 5. Thao </a:t>
            </a:r>
            <a:r>
              <a:rPr lang="en-US" sz="3600" b="1" dirty="0" err="1"/>
              <a:t>tác</a:t>
            </a:r>
            <a:r>
              <a:rPr lang="en-US" sz="3600" b="1" dirty="0"/>
              <a:t> </a:t>
            </a:r>
            <a:r>
              <a:rPr lang="en-US" sz="3600" b="1" dirty="0" err="1"/>
              <a:t>với</a:t>
            </a:r>
            <a:r>
              <a:rPr lang="en-US" sz="3600" b="1" dirty="0"/>
              <a:t> </a:t>
            </a:r>
            <a:r>
              <a:rPr lang="en-US" sz="3600" b="1" dirty="0" err="1"/>
              <a:t>thư</a:t>
            </a:r>
            <a:r>
              <a:rPr lang="en-US" sz="3600" b="1" dirty="0"/>
              <a:t> </a:t>
            </a:r>
            <a:r>
              <a:rPr lang="en-US" sz="3600" b="1" dirty="0" err="1"/>
              <a:t>mục</a:t>
            </a:r>
            <a:r>
              <a:rPr lang="en-US" sz="3600" b="1" dirty="0"/>
              <a:t>, </a:t>
            </a:r>
            <a:r>
              <a:rPr lang="en-US" sz="3600" b="1" dirty="0" err="1"/>
              <a:t>tệp</a:t>
            </a:r>
            <a:endParaRPr lang="en-US" sz="3600" b="1" dirty="0"/>
          </a:p>
          <a:p>
            <a:r>
              <a:rPr lang="en-US" sz="3600" b="1" dirty="0"/>
              <a:t>(2 </a:t>
            </a:r>
            <a:r>
              <a:rPr lang="en-US" sz="3600" b="1" dirty="0" err="1"/>
              <a:t>tiết</a:t>
            </a:r>
            <a:r>
              <a:rPr lang="en-US" sz="3600" b="1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50441" y="2110095"/>
            <a:ext cx="5691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en-GB" sz="4800" u="sng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GB" sz="4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72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5043488"/>
            <a:ext cx="1685925" cy="16859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71625" y="242888"/>
            <a:ext cx="10015538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Cut, Paste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78364" y="1678781"/>
            <a:ext cx="6544810" cy="87153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(Ctrl + X), Paste (Ctrl + V)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150836" y="1793083"/>
            <a:ext cx="641803" cy="585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150836" y="2664618"/>
            <a:ext cx="9758362" cy="1371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09950" y="4150517"/>
            <a:ext cx="7980136" cy="19419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615747" y="4214813"/>
            <a:ext cx="641803" cy="5857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3257550" y="6092429"/>
            <a:ext cx="641803" cy="58578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4463" y="133778"/>
            <a:ext cx="9721471" cy="1120776"/>
          </a:xfrm>
        </p:spPr>
        <p:txBody>
          <a:bodyPr>
            <a:normAutofit/>
          </a:bodyPr>
          <a:lstStyle/>
          <a:p>
            <a:r>
              <a:rPr lang="en-US" sz="3400" dirty="0"/>
              <a:t>1. </a:t>
            </a:r>
            <a:r>
              <a:rPr lang="en-US" sz="3400" dirty="0" err="1"/>
              <a:t>Lựa</a:t>
            </a:r>
            <a:r>
              <a:rPr lang="en-US" sz="3400" dirty="0"/>
              <a:t> </a:t>
            </a:r>
            <a:r>
              <a:rPr lang="en-US" sz="3400" dirty="0" err="1"/>
              <a:t>chọn</a:t>
            </a:r>
            <a:r>
              <a:rPr lang="en-US" sz="3400" dirty="0"/>
              <a:t> </a:t>
            </a:r>
            <a:r>
              <a:rPr lang="en-US" sz="3400" dirty="0" err="1"/>
              <a:t>một</a:t>
            </a:r>
            <a:r>
              <a:rPr lang="en-US" sz="3400" dirty="0"/>
              <a:t> </a:t>
            </a:r>
            <a:r>
              <a:rPr lang="en-US" sz="3400" dirty="0" err="1"/>
              <a:t>số</a:t>
            </a:r>
            <a:r>
              <a:rPr lang="en-US" sz="3400" dirty="0"/>
              <a:t> </a:t>
            </a:r>
            <a:r>
              <a:rPr lang="en-US" sz="3400" dirty="0" err="1"/>
              <a:t>thao</a:t>
            </a:r>
            <a:r>
              <a:rPr lang="en-US" sz="3400" dirty="0"/>
              <a:t> </a:t>
            </a:r>
            <a:r>
              <a:rPr lang="en-US" sz="3400" dirty="0" err="1"/>
              <a:t>tác</a:t>
            </a:r>
            <a:r>
              <a:rPr lang="en-US" sz="3400" dirty="0"/>
              <a:t>, </a:t>
            </a:r>
            <a:r>
              <a:rPr lang="en-US" sz="3400" dirty="0" err="1"/>
              <a:t>sắp</a:t>
            </a:r>
            <a:r>
              <a:rPr lang="en-US" sz="3400" dirty="0"/>
              <a:t> </a:t>
            </a:r>
            <a:r>
              <a:rPr lang="en-US" sz="3400" dirty="0" err="1"/>
              <a:t>xếp</a:t>
            </a:r>
            <a:r>
              <a:rPr lang="en-US" sz="3400" dirty="0"/>
              <a:t> </a:t>
            </a:r>
            <a:r>
              <a:rPr lang="en-US" sz="3400" dirty="0" err="1"/>
              <a:t>theo</a:t>
            </a:r>
            <a:r>
              <a:rPr lang="en-US" sz="3400" dirty="0"/>
              <a:t> </a:t>
            </a:r>
            <a:r>
              <a:rPr lang="en-US" sz="3400" dirty="0" err="1"/>
              <a:t>đúng</a:t>
            </a:r>
            <a:r>
              <a:rPr lang="en-US" sz="3400" dirty="0"/>
              <a:t> </a:t>
            </a:r>
            <a:r>
              <a:rPr lang="en-US" sz="3400" dirty="0" err="1"/>
              <a:t>thứ</a:t>
            </a:r>
            <a:r>
              <a:rPr lang="en-US" sz="3400" dirty="0"/>
              <a:t> </a:t>
            </a:r>
            <a:r>
              <a:rPr lang="en-US" sz="3400" dirty="0" err="1"/>
              <a:t>tự</a:t>
            </a:r>
            <a:r>
              <a:rPr lang="en-US" sz="3400" dirty="0"/>
              <a:t> </a:t>
            </a:r>
            <a:r>
              <a:rPr lang="en-US" sz="3400" dirty="0" err="1"/>
              <a:t>đổi</a:t>
            </a:r>
            <a:r>
              <a:rPr lang="en-US" sz="3400" dirty="0"/>
              <a:t> </a:t>
            </a:r>
            <a:r>
              <a:rPr lang="en-US" sz="3400" dirty="0" err="1"/>
              <a:t>tên</a:t>
            </a:r>
            <a:r>
              <a:rPr lang="en-US" sz="3400" dirty="0"/>
              <a:t> </a:t>
            </a:r>
            <a:r>
              <a:rPr lang="en-US" sz="3400" dirty="0" err="1"/>
              <a:t>tệp</a:t>
            </a:r>
            <a:r>
              <a:rPr lang="en-US" sz="3400" dirty="0"/>
              <a:t>: </a:t>
            </a: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5637212"/>
            <a:ext cx="1778588" cy="964153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552576" y="3329994"/>
            <a:ext cx="9721471" cy="1120776"/>
          </a:xfrm>
          <a:prstGeom prst="rect">
            <a:avLst/>
          </a:prstGeo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400" dirty="0" err="1"/>
              <a:t>Lựa</a:t>
            </a:r>
            <a:r>
              <a:rPr lang="en-US" sz="3400" dirty="0"/>
              <a:t> </a:t>
            </a:r>
            <a:r>
              <a:rPr lang="en-US" sz="3400" dirty="0" err="1"/>
              <a:t>chọn</a:t>
            </a:r>
            <a:r>
              <a:rPr lang="en-US" sz="3400" dirty="0"/>
              <a:t> </a:t>
            </a:r>
            <a:r>
              <a:rPr lang="en-US" sz="3400" dirty="0" err="1"/>
              <a:t>một</a:t>
            </a:r>
            <a:r>
              <a:rPr lang="en-US" sz="3400" dirty="0"/>
              <a:t> </a:t>
            </a:r>
            <a:r>
              <a:rPr lang="en-US" sz="3400" dirty="0" err="1"/>
              <a:t>số</a:t>
            </a:r>
            <a:r>
              <a:rPr lang="en-US" sz="3400" dirty="0"/>
              <a:t> </a:t>
            </a:r>
            <a:r>
              <a:rPr lang="en-US" sz="3400" dirty="0" err="1"/>
              <a:t>thao</a:t>
            </a:r>
            <a:r>
              <a:rPr lang="en-US" sz="3400" dirty="0"/>
              <a:t> </a:t>
            </a:r>
            <a:r>
              <a:rPr lang="en-US" sz="3400" dirty="0" err="1"/>
              <a:t>tác</a:t>
            </a:r>
            <a:r>
              <a:rPr lang="en-US" sz="3400" dirty="0"/>
              <a:t>, </a:t>
            </a:r>
            <a:r>
              <a:rPr lang="en-US" sz="3400" dirty="0" err="1"/>
              <a:t>sắp</a:t>
            </a:r>
            <a:r>
              <a:rPr lang="en-US" sz="3400" dirty="0"/>
              <a:t> </a:t>
            </a:r>
            <a:r>
              <a:rPr lang="en-US" sz="3400" dirty="0" err="1"/>
              <a:t>xếp</a:t>
            </a:r>
            <a:r>
              <a:rPr lang="en-US" sz="3400" dirty="0"/>
              <a:t> </a:t>
            </a:r>
            <a:r>
              <a:rPr lang="en-US" sz="3400" dirty="0" err="1"/>
              <a:t>theo</a:t>
            </a:r>
            <a:r>
              <a:rPr lang="en-US" sz="3400" dirty="0"/>
              <a:t> </a:t>
            </a:r>
            <a:r>
              <a:rPr lang="en-US" sz="3400" dirty="0" err="1"/>
              <a:t>đúng</a:t>
            </a:r>
            <a:r>
              <a:rPr lang="en-US" sz="3400" dirty="0"/>
              <a:t> </a:t>
            </a:r>
            <a:r>
              <a:rPr lang="en-US" sz="3400" dirty="0" err="1"/>
              <a:t>thứ</a:t>
            </a:r>
            <a:r>
              <a:rPr lang="en-US" sz="3400" dirty="0"/>
              <a:t> </a:t>
            </a:r>
            <a:r>
              <a:rPr lang="en-US" sz="3400" dirty="0" err="1"/>
              <a:t>tự</a:t>
            </a:r>
            <a:r>
              <a:rPr lang="en-US" sz="3400" dirty="0"/>
              <a:t> </a:t>
            </a:r>
            <a:r>
              <a:rPr lang="en-US" sz="3400" dirty="0" err="1"/>
              <a:t>xóa</a:t>
            </a:r>
            <a:r>
              <a:rPr lang="en-US" sz="3400" dirty="0"/>
              <a:t> </a:t>
            </a:r>
            <a:r>
              <a:rPr lang="en-US" sz="3400" dirty="0" err="1"/>
              <a:t>tệp</a:t>
            </a:r>
            <a:r>
              <a:rPr lang="en-US" sz="3400" dirty="0"/>
              <a:t>: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552576" y="1922386"/>
            <a:ext cx="671513" cy="5429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414588" y="1512308"/>
            <a:ext cx="9043987" cy="15452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B.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tệp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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thẻ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Home D.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nút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lệnh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Rename 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Gõ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mới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rồi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gõ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phím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Enter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657350" y="5133317"/>
            <a:ext cx="671513" cy="5429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2414588" y="4612657"/>
            <a:ext cx="9043987" cy="14023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B.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tệp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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thẻ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Home D.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nút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lệnh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Delete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4463" y="133778"/>
            <a:ext cx="9721471" cy="1120776"/>
          </a:xfrm>
        </p:spPr>
        <p:txBody>
          <a:bodyPr>
            <a:normAutofit/>
          </a:bodyPr>
          <a:lstStyle/>
          <a:p>
            <a:r>
              <a:rPr lang="en-US" sz="3400" dirty="0"/>
              <a:t>1. </a:t>
            </a:r>
            <a:r>
              <a:rPr lang="en-US" sz="3400" dirty="0" err="1"/>
              <a:t>Lựa</a:t>
            </a:r>
            <a:r>
              <a:rPr lang="en-US" sz="3400" dirty="0"/>
              <a:t> </a:t>
            </a:r>
            <a:r>
              <a:rPr lang="en-US" sz="3400" dirty="0" err="1"/>
              <a:t>chọn</a:t>
            </a:r>
            <a:r>
              <a:rPr lang="en-US" sz="3400" dirty="0"/>
              <a:t> </a:t>
            </a:r>
            <a:r>
              <a:rPr lang="en-US" sz="3400" dirty="0" err="1"/>
              <a:t>một</a:t>
            </a:r>
            <a:r>
              <a:rPr lang="en-US" sz="3400" dirty="0"/>
              <a:t> </a:t>
            </a:r>
            <a:r>
              <a:rPr lang="en-US" sz="3400" dirty="0" err="1"/>
              <a:t>số</a:t>
            </a:r>
            <a:r>
              <a:rPr lang="en-US" sz="3400" dirty="0"/>
              <a:t> </a:t>
            </a:r>
            <a:r>
              <a:rPr lang="en-US" sz="3400" dirty="0" err="1"/>
              <a:t>thao</a:t>
            </a:r>
            <a:r>
              <a:rPr lang="en-US" sz="3400" dirty="0"/>
              <a:t> </a:t>
            </a:r>
            <a:r>
              <a:rPr lang="en-US" sz="3400" dirty="0" err="1"/>
              <a:t>tác</a:t>
            </a:r>
            <a:r>
              <a:rPr lang="en-US" sz="3400" dirty="0"/>
              <a:t>, </a:t>
            </a:r>
            <a:r>
              <a:rPr lang="en-US" sz="3400" dirty="0" err="1"/>
              <a:t>sắp</a:t>
            </a:r>
            <a:r>
              <a:rPr lang="en-US" sz="3400" dirty="0"/>
              <a:t> </a:t>
            </a:r>
            <a:r>
              <a:rPr lang="en-US" sz="3400" dirty="0" err="1"/>
              <a:t>xếp</a:t>
            </a:r>
            <a:r>
              <a:rPr lang="en-US" sz="3400" dirty="0"/>
              <a:t> </a:t>
            </a:r>
            <a:r>
              <a:rPr lang="en-US" sz="3400" dirty="0" err="1"/>
              <a:t>theo</a:t>
            </a:r>
            <a:r>
              <a:rPr lang="en-US" sz="3400" dirty="0"/>
              <a:t> </a:t>
            </a:r>
            <a:r>
              <a:rPr lang="en-US" sz="3400" dirty="0" err="1"/>
              <a:t>đúng</a:t>
            </a:r>
            <a:r>
              <a:rPr lang="en-US" sz="3400" dirty="0"/>
              <a:t> </a:t>
            </a:r>
            <a:r>
              <a:rPr lang="en-US" sz="3400" dirty="0" err="1"/>
              <a:t>thứ</a:t>
            </a:r>
            <a:r>
              <a:rPr lang="en-US" sz="3400" dirty="0"/>
              <a:t> </a:t>
            </a:r>
            <a:r>
              <a:rPr lang="en-US" sz="3400" dirty="0" err="1"/>
              <a:t>tự</a:t>
            </a:r>
            <a:r>
              <a:rPr lang="en-US" sz="3400" dirty="0"/>
              <a:t> </a:t>
            </a:r>
            <a:r>
              <a:rPr lang="en-US" sz="3400" dirty="0" err="1"/>
              <a:t>đúng</a:t>
            </a:r>
            <a:r>
              <a:rPr lang="en-US" sz="3400" dirty="0"/>
              <a:t> </a:t>
            </a:r>
            <a:r>
              <a:rPr lang="en-US" sz="3400" dirty="0" err="1"/>
              <a:t>để</a:t>
            </a:r>
            <a:r>
              <a:rPr lang="en-US" sz="3400" dirty="0"/>
              <a:t> </a:t>
            </a:r>
            <a:r>
              <a:rPr lang="en-US" sz="3400" dirty="0" err="1"/>
              <a:t>sao</a:t>
            </a:r>
            <a:r>
              <a:rPr lang="en-US" sz="3400" dirty="0"/>
              <a:t> </a:t>
            </a:r>
            <a:r>
              <a:rPr lang="en-US" sz="3400" dirty="0" err="1"/>
              <a:t>chép</a:t>
            </a:r>
            <a:r>
              <a:rPr lang="en-US" sz="3400" dirty="0"/>
              <a:t> </a:t>
            </a:r>
            <a:r>
              <a:rPr lang="en-US" sz="3400" dirty="0" err="1"/>
              <a:t>tệp</a:t>
            </a:r>
            <a:r>
              <a:rPr lang="en-US" sz="3400" dirty="0"/>
              <a:t>:</a:t>
            </a: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5637212"/>
            <a:ext cx="1778588" cy="964153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552576" y="3329994"/>
            <a:ext cx="9721471" cy="1120776"/>
          </a:xfrm>
          <a:prstGeom prst="rect">
            <a:avLst/>
          </a:prstGeo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400" dirty="0" err="1"/>
              <a:t>Lựa</a:t>
            </a:r>
            <a:r>
              <a:rPr lang="en-US" sz="3400" dirty="0"/>
              <a:t> </a:t>
            </a:r>
            <a:r>
              <a:rPr lang="en-US" sz="3400" dirty="0" err="1"/>
              <a:t>chọn</a:t>
            </a:r>
            <a:r>
              <a:rPr lang="en-US" sz="3400" dirty="0"/>
              <a:t> </a:t>
            </a:r>
            <a:r>
              <a:rPr lang="en-US" sz="3400" dirty="0" err="1"/>
              <a:t>một</a:t>
            </a:r>
            <a:r>
              <a:rPr lang="en-US" sz="3400" dirty="0"/>
              <a:t> </a:t>
            </a:r>
            <a:r>
              <a:rPr lang="en-US" sz="3400" dirty="0" err="1"/>
              <a:t>số</a:t>
            </a:r>
            <a:r>
              <a:rPr lang="en-US" sz="3400" dirty="0"/>
              <a:t> </a:t>
            </a:r>
            <a:r>
              <a:rPr lang="en-US" sz="3400" dirty="0" err="1"/>
              <a:t>thao</a:t>
            </a:r>
            <a:r>
              <a:rPr lang="en-US" sz="3400" dirty="0"/>
              <a:t> </a:t>
            </a:r>
            <a:r>
              <a:rPr lang="en-US" sz="3400" dirty="0" err="1"/>
              <a:t>tác</a:t>
            </a:r>
            <a:r>
              <a:rPr lang="en-US" sz="3400" dirty="0"/>
              <a:t>, </a:t>
            </a:r>
            <a:r>
              <a:rPr lang="en-US" sz="3400" dirty="0" err="1"/>
              <a:t>sắp</a:t>
            </a:r>
            <a:r>
              <a:rPr lang="en-US" sz="3400" dirty="0"/>
              <a:t> </a:t>
            </a:r>
            <a:r>
              <a:rPr lang="en-US" sz="3400" dirty="0" err="1"/>
              <a:t>xếp</a:t>
            </a:r>
            <a:r>
              <a:rPr lang="en-US" sz="3400" dirty="0"/>
              <a:t> </a:t>
            </a:r>
            <a:r>
              <a:rPr lang="en-US" sz="3400" dirty="0" err="1"/>
              <a:t>theo</a:t>
            </a:r>
            <a:r>
              <a:rPr lang="en-US" sz="3400" dirty="0"/>
              <a:t> </a:t>
            </a:r>
            <a:r>
              <a:rPr lang="en-US" sz="3400" dirty="0" err="1"/>
              <a:t>đúng</a:t>
            </a:r>
            <a:r>
              <a:rPr lang="en-US" sz="3400" dirty="0"/>
              <a:t> </a:t>
            </a:r>
            <a:r>
              <a:rPr lang="en-US" sz="3400" dirty="0" err="1"/>
              <a:t>thứ</a:t>
            </a:r>
            <a:r>
              <a:rPr lang="en-US" sz="3400" dirty="0"/>
              <a:t> </a:t>
            </a:r>
            <a:r>
              <a:rPr lang="en-US" sz="3400" dirty="0" err="1"/>
              <a:t>tự</a:t>
            </a:r>
            <a:r>
              <a:rPr lang="en-US" sz="3400" dirty="0"/>
              <a:t> </a:t>
            </a:r>
            <a:r>
              <a:rPr lang="en-US" sz="3400" dirty="0" err="1"/>
              <a:t>đúng</a:t>
            </a:r>
            <a:r>
              <a:rPr lang="en-US" sz="3400" dirty="0"/>
              <a:t> </a:t>
            </a:r>
            <a:r>
              <a:rPr lang="en-US" sz="3400" dirty="0" err="1"/>
              <a:t>để</a:t>
            </a:r>
            <a:r>
              <a:rPr lang="en-US" sz="3400" dirty="0"/>
              <a:t> di </a:t>
            </a:r>
            <a:r>
              <a:rPr lang="en-US" sz="3400" dirty="0" err="1"/>
              <a:t>chuyển</a:t>
            </a:r>
            <a:r>
              <a:rPr lang="en-US" sz="3400" dirty="0"/>
              <a:t> </a:t>
            </a:r>
            <a:r>
              <a:rPr lang="en-US" sz="3400" dirty="0" err="1"/>
              <a:t>tệp</a:t>
            </a:r>
            <a:r>
              <a:rPr lang="en-US" sz="3400" dirty="0"/>
              <a:t>: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552576" y="1922386"/>
            <a:ext cx="671513" cy="5429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328863" y="1506500"/>
            <a:ext cx="9415462" cy="15452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A.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tệp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B.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thẻ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Home D.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nút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lệnh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Copy 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G.Mở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thư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mục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chép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đến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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nút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lệnh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Paste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657350" y="5133317"/>
            <a:ext cx="671513" cy="5429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2414588" y="4612656"/>
            <a:ext cx="9529762" cy="17309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tệp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B.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thẻ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Home D.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nút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lệnh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Cut 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G.Mở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thư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mục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di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chuyển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đến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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nút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lệnh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Paste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9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6228" y="365124"/>
            <a:ext cx="9597571" cy="5849939"/>
          </a:xfrm>
        </p:spPr>
        <p:txBody>
          <a:bodyPr>
            <a:noAutofit/>
          </a:bodyPr>
          <a:lstStyle/>
          <a:p>
            <a:r>
              <a:rPr lang="en-US" sz="3400" dirty="0"/>
              <a:t>- Sao </a:t>
            </a:r>
            <a:r>
              <a:rPr lang="en-US" sz="3400" dirty="0" err="1"/>
              <a:t>chép</a:t>
            </a:r>
            <a:r>
              <a:rPr lang="en-US" sz="3400" dirty="0"/>
              <a:t> </a:t>
            </a:r>
            <a:r>
              <a:rPr lang="en-US" sz="3400" dirty="0" err="1"/>
              <a:t>thư</a:t>
            </a:r>
            <a:r>
              <a:rPr lang="en-US" sz="3400" dirty="0"/>
              <a:t> </a:t>
            </a:r>
            <a:r>
              <a:rPr lang="en-US" sz="3400" dirty="0" err="1"/>
              <a:t>mục</a:t>
            </a:r>
            <a:r>
              <a:rPr lang="en-US" sz="3400" dirty="0"/>
              <a:t>, </a:t>
            </a:r>
            <a:r>
              <a:rPr lang="en-US" sz="3400" dirty="0" err="1"/>
              <a:t>tệp</a:t>
            </a:r>
            <a:r>
              <a:rPr lang="en-US" sz="3400" dirty="0"/>
              <a:t>: </a:t>
            </a:r>
            <a:r>
              <a:rPr lang="en-US" sz="3400" dirty="0" err="1"/>
              <a:t>chọn</a:t>
            </a:r>
            <a:r>
              <a:rPr lang="en-US" sz="3400" dirty="0"/>
              <a:t> </a:t>
            </a:r>
            <a:r>
              <a:rPr lang="en-US" sz="3400" dirty="0" err="1"/>
              <a:t>thư</a:t>
            </a:r>
            <a:r>
              <a:rPr lang="en-US" sz="3400" dirty="0"/>
              <a:t> </a:t>
            </a:r>
            <a:r>
              <a:rPr lang="en-US" sz="3400" dirty="0" err="1"/>
              <a:t>mục</a:t>
            </a:r>
            <a:r>
              <a:rPr lang="en-US" sz="3400" dirty="0"/>
              <a:t>, </a:t>
            </a:r>
            <a:r>
              <a:rPr lang="en-US" sz="3400" dirty="0" err="1"/>
              <a:t>tệp</a:t>
            </a:r>
            <a:r>
              <a:rPr lang="en-US" sz="3400" dirty="0"/>
              <a:t> </a:t>
            </a:r>
            <a:r>
              <a:rPr lang="en-US" sz="3400" dirty="0" err="1"/>
              <a:t>cần</a:t>
            </a:r>
            <a:r>
              <a:rPr lang="en-US" sz="3400" dirty="0"/>
              <a:t> </a:t>
            </a:r>
            <a:r>
              <a:rPr lang="en-US" sz="3400" dirty="0" err="1"/>
              <a:t>sao</a:t>
            </a:r>
            <a:r>
              <a:rPr lang="en-US" sz="3400" dirty="0"/>
              <a:t> </a:t>
            </a:r>
            <a:r>
              <a:rPr lang="en-US" sz="3400" dirty="0" err="1"/>
              <a:t>chép</a:t>
            </a:r>
            <a:r>
              <a:rPr lang="en-US" sz="3400" dirty="0"/>
              <a:t>; </a:t>
            </a:r>
            <a:r>
              <a:rPr lang="en-US" sz="3400" dirty="0" err="1"/>
              <a:t>chọn</a:t>
            </a:r>
            <a:r>
              <a:rPr lang="en-US" sz="3400" dirty="0"/>
              <a:t> </a:t>
            </a:r>
            <a:r>
              <a:rPr lang="en-US" sz="3400" dirty="0" err="1"/>
              <a:t>nút</a:t>
            </a:r>
            <a:r>
              <a:rPr lang="en-US" sz="3400" dirty="0"/>
              <a:t> </a:t>
            </a:r>
            <a:r>
              <a:rPr lang="en-US" sz="3400" dirty="0" err="1"/>
              <a:t>lệnh</a:t>
            </a:r>
            <a:r>
              <a:rPr lang="en-US" sz="3400" dirty="0"/>
              <a:t> Copy (</a:t>
            </a:r>
            <a:r>
              <a:rPr lang="en-US" sz="3400" dirty="0" err="1"/>
              <a:t>hoặc</a:t>
            </a:r>
            <a:r>
              <a:rPr lang="en-US" sz="3400" dirty="0"/>
              <a:t> </a:t>
            </a:r>
            <a:r>
              <a:rPr lang="en-US" sz="3400" dirty="0" err="1"/>
              <a:t>gõ</a:t>
            </a:r>
            <a:r>
              <a:rPr lang="en-US" sz="3400" dirty="0"/>
              <a:t> </a:t>
            </a:r>
            <a:r>
              <a:rPr lang="en-US" sz="3400" dirty="0" err="1"/>
              <a:t>tổ</a:t>
            </a:r>
            <a:r>
              <a:rPr lang="en-US" sz="3400" dirty="0"/>
              <a:t> </a:t>
            </a:r>
            <a:r>
              <a:rPr lang="en-US" sz="3400" dirty="0" err="1"/>
              <a:t>hợp</a:t>
            </a:r>
            <a:r>
              <a:rPr lang="en-US" sz="3400" dirty="0"/>
              <a:t> </a:t>
            </a:r>
            <a:r>
              <a:rPr lang="en-US" sz="3400" dirty="0" err="1"/>
              <a:t>phím</a:t>
            </a:r>
            <a:r>
              <a:rPr lang="en-US" sz="3400" dirty="0"/>
              <a:t> </a:t>
            </a:r>
            <a:r>
              <a:rPr lang="en-US" sz="3400" dirty="0">
                <a:solidFill>
                  <a:srgbClr val="FF0000"/>
                </a:solidFill>
              </a:rPr>
              <a:t>Ctrl + C</a:t>
            </a:r>
            <a:r>
              <a:rPr lang="en-US" sz="3400" dirty="0"/>
              <a:t>);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/>
              <a:t>mở</a:t>
            </a:r>
            <a:r>
              <a:rPr lang="en-US" sz="3400" dirty="0"/>
              <a:t> </a:t>
            </a:r>
            <a:r>
              <a:rPr lang="en-US" sz="3400" dirty="0" err="1"/>
              <a:t>thư</a:t>
            </a:r>
            <a:r>
              <a:rPr lang="en-US" sz="3400" dirty="0"/>
              <a:t> </a:t>
            </a:r>
            <a:r>
              <a:rPr lang="en-US" sz="3400" dirty="0" err="1"/>
              <a:t>mục</a:t>
            </a:r>
            <a:r>
              <a:rPr lang="en-US" sz="3400" dirty="0"/>
              <a:t> </a:t>
            </a:r>
            <a:r>
              <a:rPr lang="en-US" sz="3400" dirty="0" err="1"/>
              <a:t>cần</a:t>
            </a:r>
            <a:r>
              <a:rPr lang="en-US" sz="3400" dirty="0"/>
              <a:t> </a:t>
            </a:r>
            <a:r>
              <a:rPr lang="en-US" sz="3400" dirty="0" err="1"/>
              <a:t>sao</a:t>
            </a:r>
            <a:r>
              <a:rPr lang="en-US" sz="3400" dirty="0"/>
              <a:t> </a:t>
            </a:r>
            <a:r>
              <a:rPr lang="en-US" sz="3400" dirty="0" err="1"/>
              <a:t>chép</a:t>
            </a:r>
            <a:r>
              <a:rPr lang="en-US" sz="3400" dirty="0"/>
              <a:t>; </a:t>
            </a:r>
            <a:r>
              <a:rPr lang="en-US" sz="3400" dirty="0" err="1"/>
              <a:t>chọn</a:t>
            </a:r>
            <a:r>
              <a:rPr lang="en-US" sz="3400" dirty="0"/>
              <a:t> </a:t>
            </a:r>
            <a:r>
              <a:rPr lang="en-US" sz="3400" dirty="0" err="1"/>
              <a:t>nút</a:t>
            </a:r>
            <a:r>
              <a:rPr lang="en-US" sz="3400" dirty="0"/>
              <a:t> </a:t>
            </a:r>
            <a:r>
              <a:rPr lang="en-US" sz="3400" dirty="0" err="1"/>
              <a:t>lệnh</a:t>
            </a:r>
            <a:r>
              <a:rPr lang="en-US" sz="3400" dirty="0"/>
              <a:t> Paste( </a:t>
            </a:r>
            <a:r>
              <a:rPr lang="en-US" sz="3400" dirty="0" err="1"/>
              <a:t>hoặc</a:t>
            </a:r>
            <a:r>
              <a:rPr lang="en-US" sz="3400" dirty="0"/>
              <a:t> </a:t>
            </a:r>
            <a:r>
              <a:rPr lang="en-US" sz="3400" dirty="0" err="1"/>
              <a:t>gõ</a:t>
            </a:r>
            <a:r>
              <a:rPr lang="en-US" sz="3400" dirty="0"/>
              <a:t> </a:t>
            </a:r>
            <a:r>
              <a:rPr lang="en-US" sz="3400" dirty="0" err="1"/>
              <a:t>tổ</a:t>
            </a:r>
            <a:r>
              <a:rPr lang="en-US" sz="3400" dirty="0"/>
              <a:t> </a:t>
            </a:r>
            <a:r>
              <a:rPr lang="en-US" sz="3400" dirty="0" err="1"/>
              <a:t>hợp</a:t>
            </a:r>
            <a:r>
              <a:rPr lang="en-US" sz="3400" dirty="0"/>
              <a:t> </a:t>
            </a:r>
            <a:r>
              <a:rPr lang="en-US" sz="3400" dirty="0" err="1"/>
              <a:t>phím</a:t>
            </a:r>
            <a:r>
              <a:rPr lang="en-US" sz="3400" dirty="0"/>
              <a:t> </a:t>
            </a:r>
            <a:r>
              <a:rPr lang="en-US" sz="3400" dirty="0">
                <a:solidFill>
                  <a:srgbClr val="FF0000"/>
                </a:solidFill>
              </a:rPr>
              <a:t>Ctrl +V</a:t>
            </a:r>
            <a:r>
              <a:rPr lang="en-US" sz="3400" dirty="0"/>
              <a:t>)</a:t>
            </a:r>
            <a:br>
              <a:rPr lang="en-US" sz="3400" dirty="0"/>
            </a:br>
            <a:r>
              <a:rPr lang="en-US" sz="3400" dirty="0"/>
              <a:t>- Di </a:t>
            </a:r>
            <a:r>
              <a:rPr lang="en-US" sz="3400" dirty="0" err="1"/>
              <a:t>chuyển</a:t>
            </a:r>
            <a:r>
              <a:rPr lang="en-US" sz="3400" dirty="0"/>
              <a:t> </a:t>
            </a:r>
            <a:r>
              <a:rPr lang="en-US" sz="3400" dirty="0" err="1"/>
              <a:t>thư</a:t>
            </a:r>
            <a:r>
              <a:rPr lang="en-US" sz="3400" dirty="0"/>
              <a:t> </a:t>
            </a:r>
            <a:r>
              <a:rPr lang="en-US" sz="3400" dirty="0" err="1"/>
              <a:t>mục</a:t>
            </a:r>
            <a:r>
              <a:rPr lang="en-US" sz="3400" dirty="0"/>
              <a:t>, </a:t>
            </a:r>
            <a:r>
              <a:rPr lang="en-US" sz="3400" dirty="0" err="1"/>
              <a:t>tệp</a:t>
            </a:r>
            <a:r>
              <a:rPr lang="en-US" sz="3400" dirty="0"/>
              <a:t>: </a:t>
            </a:r>
            <a:r>
              <a:rPr lang="en-US" sz="3400" dirty="0" err="1"/>
              <a:t>chọn</a:t>
            </a:r>
            <a:r>
              <a:rPr lang="en-US" sz="3400" dirty="0"/>
              <a:t> </a:t>
            </a:r>
            <a:r>
              <a:rPr lang="en-US" sz="3400" dirty="0" err="1"/>
              <a:t>thư</a:t>
            </a:r>
            <a:r>
              <a:rPr lang="en-US" sz="3400" dirty="0"/>
              <a:t> </a:t>
            </a:r>
            <a:r>
              <a:rPr lang="en-US" sz="3400" dirty="0" err="1"/>
              <a:t>mục</a:t>
            </a:r>
            <a:r>
              <a:rPr lang="en-US" sz="3400" dirty="0"/>
              <a:t>, </a:t>
            </a:r>
            <a:r>
              <a:rPr lang="en-US" sz="3400" dirty="0" err="1"/>
              <a:t>tệp</a:t>
            </a:r>
            <a:r>
              <a:rPr lang="en-US" sz="3400" dirty="0"/>
              <a:t> </a:t>
            </a:r>
            <a:r>
              <a:rPr lang="en-US" sz="3400" dirty="0" err="1"/>
              <a:t>cần</a:t>
            </a:r>
            <a:r>
              <a:rPr lang="en-US" sz="3400" dirty="0"/>
              <a:t> di </a:t>
            </a:r>
            <a:r>
              <a:rPr lang="en-US" sz="3400" dirty="0" err="1"/>
              <a:t>chuyển</a:t>
            </a:r>
            <a:r>
              <a:rPr lang="en-US" sz="3400" dirty="0"/>
              <a:t>; </a:t>
            </a:r>
            <a:r>
              <a:rPr lang="en-US" sz="3400" dirty="0" err="1"/>
              <a:t>chọn</a:t>
            </a:r>
            <a:r>
              <a:rPr lang="en-US" sz="3400" dirty="0"/>
              <a:t> </a:t>
            </a:r>
            <a:r>
              <a:rPr lang="en-US" sz="3400" dirty="0" err="1"/>
              <a:t>nút</a:t>
            </a:r>
            <a:r>
              <a:rPr lang="en-US" sz="3400" dirty="0"/>
              <a:t> </a:t>
            </a:r>
            <a:r>
              <a:rPr lang="en-US" sz="3400" dirty="0" err="1"/>
              <a:t>lệnh</a:t>
            </a:r>
            <a:r>
              <a:rPr lang="en-US" sz="3400" dirty="0"/>
              <a:t> Cut (</a:t>
            </a:r>
            <a:r>
              <a:rPr lang="en-US" sz="3400" dirty="0" err="1"/>
              <a:t>hoặc</a:t>
            </a:r>
            <a:r>
              <a:rPr lang="en-US" sz="3400" dirty="0"/>
              <a:t> </a:t>
            </a:r>
            <a:r>
              <a:rPr lang="en-US" sz="3400" dirty="0" err="1"/>
              <a:t>gõ</a:t>
            </a:r>
            <a:r>
              <a:rPr lang="en-US" sz="3400" dirty="0"/>
              <a:t> </a:t>
            </a:r>
            <a:r>
              <a:rPr lang="en-US" sz="3400" dirty="0" err="1"/>
              <a:t>tổ</a:t>
            </a:r>
            <a:r>
              <a:rPr lang="en-US" sz="3400" dirty="0"/>
              <a:t> </a:t>
            </a:r>
            <a:r>
              <a:rPr lang="en-US" sz="3400" dirty="0" err="1"/>
              <a:t>hợp</a:t>
            </a:r>
            <a:r>
              <a:rPr lang="en-US" sz="3400" dirty="0"/>
              <a:t> </a:t>
            </a:r>
            <a:r>
              <a:rPr lang="en-US" sz="3400" dirty="0" err="1"/>
              <a:t>phím</a:t>
            </a:r>
            <a:r>
              <a:rPr lang="en-US" sz="3400" dirty="0"/>
              <a:t> </a:t>
            </a:r>
            <a:r>
              <a:rPr lang="en-US" sz="3400" dirty="0">
                <a:solidFill>
                  <a:srgbClr val="FF0000"/>
                </a:solidFill>
              </a:rPr>
              <a:t>Ctrl + X</a:t>
            </a:r>
            <a:r>
              <a:rPr lang="en-US" sz="3400" dirty="0"/>
              <a:t>);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/>
              <a:t>mở</a:t>
            </a:r>
            <a:r>
              <a:rPr lang="en-US" sz="3400" dirty="0"/>
              <a:t> </a:t>
            </a:r>
            <a:r>
              <a:rPr lang="en-US" sz="3400" dirty="0" err="1"/>
              <a:t>thư</a:t>
            </a:r>
            <a:r>
              <a:rPr lang="en-US" sz="3400" dirty="0"/>
              <a:t> </a:t>
            </a:r>
            <a:r>
              <a:rPr lang="en-US" sz="3400" dirty="0" err="1"/>
              <a:t>mục</a:t>
            </a:r>
            <a:r>
              <a:rPr lang="en-US" sz="3400" dirty="0"/>
              <a:t> </a:t>
            </a:r>
            <a:r>
              <a:rPr lang="en-US" sz="3400" dirty="0" err="1"/>
              <a:t>cần</a:t>
            </a:r>
            <a:r>
              <a:rPr lang="en-US" sz="3400" dirty="0"/>
              <a:t> di </a:t>
            </a:r>
            <a:r>
              <a:rPr lang="en-US" sz="3400" dirty="0" err="1"/>
              <a:t>chuyển</a:t>
            </a:r>
            <a:r>
              <a:rPr lang="en-US" sz="3400" dirty="0"/>
              <a:t>; </a:t>
            </a:r>
            <a:r>
              <a:rPr lang="en-US" sz="3400" dirty="0" err="1"/>
              <a:t>chọn</a:t>
            </a:r>
            <a:r>
              <a:rPr lang="en-US" sz="3400" dirty="0"/>
              <a:t> </a:t>
            </a:r>
            <a:r>
              <a:rPr lang="en-US" sz="3400" dirty="0" err="1"/>
              <a:t>nút</a:t>
            </a:r>
            <a:r>
              <a:rPr lang="en-US" sz="3400" dirty="0"/>
              <a:t> </a:t>
            </a:r>
            <a:r>
              <a:rPr lang="en-US" sz="3400" dirty="0" err="1"/>
              <a:t>lệnh</a:t>
            </a:r>
            <a:r>
              <a:rPr lang="en-US" sz="3400" dirty="0"/>
              <a:t> Paste( </a:t>
            </a:r>
            <a:r>
              <a:rPr lang="en-US" sz="3400" dirty="0" err="1"/>
              <a:t>hoặc</a:t>
            </a:r>
            <a:r>
              <a:rPr lang="en-US" sz="3400" dirty="0"/>
              <a:t> </a:t>
            </a:r>
            <a:r>
              <a:rPr lang="en-US" sz="3400" dirty="0" err="1"/>
              <a:t>gõ</a:t>
            </a:r>
            <a:r>
              <a:rPr lang="en-US" sz="3400" dirty="0"/>
              <a:t> </a:t>
            </a:r>
            <a:r>
              <a:rPr lang="en-US" sz="3400" dirty="0" err="1"/>
              <a:t>tổ</a:t>
            </a:r>
            <a:r>
              <a:rPr lang="en-US" sz="3400" dirty="0"/>
              <a:t> </a:t>
            </a:r>
            <a:r>
              <a:rPr lang="en-US" sz="3400" dirty="0" err="1"/>
              <a:t>hợp</a:t>
            </a:r>
            <a:r>
              <a:rPr lang="en-US" sz="3400" dirty="0"/>
              <a:t> </a:t>
            </a:r>
            <a:r>
              <a:rPr lang="en-US" sz="3400" dirty="0" err="1"/>
              <a:t>phím</a:t>
            </a:r>
            <a:r>
              <a:rPr lang="en-US" sz="3400" dirty="0"/>
              <a:t> </a:t>
            </a:r>
            <a:r>
              <a:rPr lang="en-US" sz="3400" dirty="0">
                <a:solidFill>
                  <a:srgbClr val="FF0000"/>
                </a:solidFill>
              </a:rPr>
              <a:t>Ctrl +V</a:t>
            </a:r>
            <a:r>
              <a:rPr lang="en-US" sz="3400" dirty="0"/>
              <a:t>)</a:t>
            </a:r>
            <a:br>
              <a:rPr lang="en-US" sz="3400" dirty="0"/>
            </a:br>
            <a:r>
              <a:rPr lang="en-US" sz="3400" dirty="0"/>
              <a:t>- </a:t>
            </a:r>
            <a:r>
              <a:rPr lang="en-US" sz="3400" dirty="0" err="1"/>
              <a:t>Đổi</a:t>
            </a:r>
            <a:r>
              <a:rPr lang="en-US" sz="3400" dirty="0"/>
              <a:t> </a:t>
            </a:r>
            <a:r>
              <a:rPr lang="en-US" sz="3400" dirty="0" err="1"/>
              <a:t>tên</a:t>
            </a:r>
            <a:r>
              <a:rPr lang="en-US" sz="3400" dirty="0"/>
              <a:t> </a:t>
            </a:r>
            <a:r>
              <a:rPr lang="en-US" sz="3400" dirty="0" err="1"/>
              <a:t>tệp</a:t>
            </a:r>
            <a:r>
              <a:rPr lang="en-US" sz="3400" dirty="0"/>
              <a:t>, </a:t>
            </a:r>
            <a:r>
              <a:rPr lang="en-US" sz="3400" dirty="0" err="1"/>
              <a:t>xóa</a:t>
            </a:r>
            <a:r>
              <a:rPr lang="en-US" sz="3400" dirty="0"/>
              <a:t> </a:t>
            </a:r>
            <a:r>
              <a:rPr lang="en-US" sz="3400" dirty="0" err="1"/>
              <a:t>tệp</a:t>
            </a:r>
            <a:r>
              <a:rPr lang="en-US" sz="3400" dirty="0"/>
              <a:t>: </a:t>
            </a:r>
            <a:r>
              <a:rPr lang="en-US" sz="3400" dirty="0" err="1"/>
              <a:t>tương</a:t>
            </a:r>
            <a:r>
              <a:rPr lang="en-US" sz="3400" dirty="0"/>
              <a:t> </a:t>
            </a:r>
            <a:r>
              <a:rPr lang="en-US" sz="3400" dirty="0" err="1"/>
              <a:t>tự</a:t>
            </a:r>
            <a:r>
              <a:rPr lang="en-US" sz="3400" dirty="0"/>
              <a:t> </a:t>
            </a:r>
            <a:r>
              <a:rPr lang="en-US" sz="3400" dirty="0" err="1"/>
              <a:t>như</a:t>
            </a:r>
            <a:r>
              <a:rPr lang="en-US" sz="3400" dirty="0"/>
              <a:t> </a:t>
            </a:r>
            <a:r>
              <a:rPr lang="en-US" sz="3400" dirty="0" err="1"/>
              <a:t>thao</a:t>
            </a:r>
            <a:r>
              <a:rPr lang="en-US" sz="3400" dirty="0"/>
              <a:t> </a:t>
            </a:r>
            <a:r>
              <a:rPr lang="en-US" sz="3400" dirty="0" err="1"/>
              <a:t>tác</a:t>
            </a:r>
            <a:r>
              <a:rPr lang="en-US" sz="3400" dirty="0"/>
              <a:t> </a:t>
            </a:r>
            <a:r>
              <a:rPr lang="en-US" sz="3400" dirty="0" err="1"/>
              <a:t>đổi</a:t>
            </a:r>
            <a:r>
              <a:rPr lang="en-US" sz="3400" dirty="0"/>
              <a:t> </a:t>
            </a:r>
            <a:r>
              <a:rPr lang="en-US" sz="3400" dirty="0" err="1"/>
              <a:t>tên</a:t>
            </a:r>
            <a:r>
              <a:rPr lang="en-US" sz="3400" dirty="0"/>
              <a:t>, </a:t>
            </a:r>
            <a:r>
              <a:rPr lang="en-US" sz="3400" dirty="0" err="1"/>
              <a:t>xóa</a:t>
            </a:r>
            <a:r>
              <a:rPr lang="en-US" sz="3400" dirty="0"/>
              <a:t> </a:t>
            </a:r>
            <a:r>
              <a:rPr lang="en-US" sz="3400" dirty="0" err="1"/>
              <a:t>thư</a:t>
            </a:r>
            <a:r>
              <a:rPr lang="en-US" sz="3400" dirty="0"/>
              <a:t> </a:t>
            </a:r>
            <a:r>
              <a:rPr lang="en-US" sz="3400" dirty="0" err="1"/>
              <a:t>mục</a:t>
            </a:r>
            <a:r>
              <a:rPr lang="en-US" sz="3400" dirty="0"/>
              <a:t>.</a:t>
            </a:r>
            <a:br>
              <a:rPr lang="en-US" sz="32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74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058" y="1989208"/>
            <a:ext cx="9597571" cy="1496942"/>
          </a:xfrm>
        </p:spPr>
        <p:txBody>
          <a:bodyPr/>
          <a:lstStyle/>
          <a:p>
            <a:pPr algn="ctr"/>
            <a:r>
              <a:rPr lang="en-GB" dirty="0"/>
              <a:t>2. </a:t>
            </a:r>
            <a:r>
              <a:rPr lang="en-GB" dirty="0" err="1"/>
              <a:t>Tác</a:t>
            </a:r>
            <a:r>
              <a:rPr lang="en-GB" dirty="0"/>
              <a:t> </a:t>
            </a:r>
            <a:r>
              <a:rPr lang="en-GB" dirty="0" err="1"/>
              <a:t>hại</a:t>
            </a:r>
            <a:r>
              <a:rPr lang="en-GB" dirty="0"/>
              <a:t> </a:t>
            </a:r>
            <a:r>
              <a:rPr lang="en-GB" dirty="0" err="1"/>
              <a:t>khi</a:t>
            </a:r>
            <a:r>
              <a:rPr lang="en-GB" dirty="0"/>
              <a:t> </a:t>
            </a:r>
            <a:r>
              <a:rPr lang="en-GB" dirty="0" err="1"/>
              <a:t>thực</a:t>
            </a:r>
            <a:r>
              <a:rPr lang="en-GB" dirty="0"/>
              <a:t> </a:t>
            </a:r>
            <a:r>
              <a:rPr lang="en-GB" dirty="0" err="1"/>
              <a:t>hiện</a:t>
            </a:r>
            <a:r>
              <a:rPr lang="en-GB" dirty="0"/>
              <a:t> </a:t>
            </a:r>
            <a:r>
              <a:rPr lang="en-GB" dirty="0" err="1"/>
              <a:t>thao</a:t>
            </a:r>
            <a:r>
              <a:rPr lang="en-GB" dirty="0"/>
              <a:t> </a:t>
            </a:r>
            <a:r>
              <a:rPr lang="en-GB" dirty="0" err="1"/>
              <a:t>tác</a:t>
            </a:r>
            <a:r>
              <a:rPr lang="en-GB" dirty="0"/>
              <a:t> </a:t>
            </a:r>
            <a:r>
              <a:rPr lang="en-GB" dirty="0" err="1"/>
              <a:t>nhầm</a:t>
            </a:r>
            <a:r>
              <a:rPr lang="en-GB" dirty="0"/>
              <a:t> </a:t>
            </a:r>
            <a:r>
              <a:rPr lang="en-GB" dirty="0" err="1"/>
              <a:t>với</a:t>
            </a:r>
            <a:r>
              <a:rPr lang="en-GB" dirty="0"/>
              <a:t> </a:t>
            </a:r>
            <a:r>
              <a:rPr lang="en-GB" dirty="0" err="1"/>
              <a:t>thư</a:t>
            </a:r>
            <a:r>
              <a:rPr lang="en-GB" dirty="0"/>
              <a:t> </a:t>
            </a:r>
            <a:r>
              <a:rPr lang="en-GB" dirty="0" err="1"/>
              <a:t>mục</a:t>
            </a:r>
            <a:r>
              <a:rPr lang="en-GB" dirty="0"/>
              <a:t>, </a:t>
            </a:r>
            <a:r>
              <a:rPr lang="en-GB" dirty="0" err="1"/>
              <a:t>tệp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52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793" y="441467"/>
            <a:ext cx="9597571" cy="1100730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5400" dirty="0"/>
            </a:br>
            <a:r>
              <a:rPr lang="en-GB" sz="5400" dirty="0" err="1"/>
              <a:t>Đọc</a:t>
            </a:r>
            <a:r>
              <a:rPr lang="en-GB" sz="5400" dirty="0"/>
              <a:t> </a:t>
            </a:r>
            <a:r>
              <a:rPr lang="en-GB" sz="5400" dirty="0" err="1"/>
              <a:t>thông</a:t>
            </a:r>
            <a:r>
              <a:rPr lang="en-GB" sz="5400" dirty="0"/>
              <a:t> tin SGK/ </a:t>
            </a:r>
            <a:r>
              <a:rPr lang="en-GB" sz="5400" dirty="0" err="1"/>
              <a:t>trang</a:t>
            </a:r>
            <a:r>
              <a:rPr lang="en-GB" sz="5400" dirty="0"/>
              <a:t> 23</a:t>
            </a:r>
            <a:br>
              <a:rPr lang="en-GB" sz="5400" dirty="0"/>
            </a:br>
            <a:endParaRPr lang="en-GB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910687" y="1692322"/>
            <a:ext cx="9539785" cy="3166281"/>
          </a:xfrm>
          <a:prstGeom prst="wedgeRoundRectCallout">
            <a:avLst>
              <a:gd name="adj1" fmla="val -36140"/>
              <a:gd name="adj2" fmla="val 674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4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3088" y="848153"/>
            <a:ext cx="9721471" cy="1980772"/>
          </a:xfrm>
        </p:spPr>
        <p:txBody>
          <a:bodyPr>
            <a:noAutofit/>
          </a:bodyPr>
          <a:lstStyle/>
          <a:p>
            <a:r>
              <a:rPr lang="en-US" sz="4000" dirty="0" err="1"/>
              <a:t>Nên</a:t>
            </a:r>
            <a:r>
              <a:rPr lang="en-US" sz="4000" dirty="0"/>
              <a:t> hay 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nên</a:t>
            </a:r>
            <a:r>
              <a:rPr lang="en-US" sz="4000" dirty="0"/>
              <a:t> </a:t>
            </a:r>
            <a:r>
              <a:rPr lang="en-US" sz="4000" dirty="0" err="1"/>
              <a:t>thực</a:t>
            </a:r>
            <a:r>
              <a:rPr lang="en-US" sz="4000" dirty="0"/>
              <a:t> </a:t>
            </a:r>
            <a:r>
              <a:rPr lang="en-US" sz="4000" dirty="0" err="1"/>
              <a:t>hiện</a:t>
            </a:r>
            <a:r>
              <a:rPr lang="en-US" sz="4000" dirty="0"/>
              <a:t> </a:t>
            </a:r>
            <a:r>
              <a:rPr lang="en-US" sz="4000" dirty="0" err="1"/>
              <a:t>xóa</a:t>
            </a:r>
            <a:r>
              <a:rPr lang="en-US" sz="4000" dirty="0"/>
              <a:t>, </a:t>
            </a:r>
            <a:r>
              <a:rPr lang="en-US" sz="4000" dirty="0" err="1"/>
              <a:t>đổi</a:t>
            </a:r>
            <a:r>
              <a:rPr lang="en-US" sz="4000" dirty="0"/>
              <a:t> </a:t>
            </a:r>
            <a:r>
              <a:rPr lang="en-US" sz="4000" dirty="0" err="1"/>
              <a:t>tên</a:t>
            </a:r>
            <a:r>
              <a:rPr lang="en-US" sz="4000" dirty="0"/>
              <a:t>, di </a:t>
            </a:r>
            <a:r>
              <a:rPr lang="en-US" sz="4000" dirty="0" err="1"/>
              <a:t>chuyển</a:t>
            </a:r>
            <a:r>
              <a:rPr lang="en-US" sz="4000" dirty="0"/>
              <a:t> </a:t>
            </a:r>
            <a:r>
              <a:rPr lang="en-US" sz="4000" dirty="0" err="1"/>
              <a:t>thư</a:t>
            </a:r>
            <a:r>
              <a:rPr lang="en-US" sz="4000" dirty="0"/>
              <a:t> </a:t>
            </a:r>
            <a:r>
              <a:rPr lang="en-US" sz="4000" dirty="0" err="1"/>
              <a:t>mục</a:t>
            </a:r>
            <a:r>
              <a:rPr lang="en-US" sz="4000" dirty="0"/>
              <a:t> </a:t>
            </a:r>
            <a:r>
              <a:rPr lang="en-US" sz="4000" dirty="0" err="1"/>
              <a:t>RapidTyping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tệp</a:t>
            </a:r>
            <a:r>
              <a:rPr lang="en-US" sz="4000" dirty="0"/>
              <a:t> RapidTyping.exe?</a:t>
            </a:r>
            <a:endParaRPr lang="en-US" sz="3600" dirty="0"/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5637212"/>
            <a:ext cx="1778588" cy="96415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843088" y="3840162"/>
            <a:ext cx="889294" cy="7858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071813" y="3400424"/>
            <a:ext cx="7872412" cy="1928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52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7665" y="922337"/>
            <a:ext cx="9597571" cy="4698194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Thao </a:t>
            </a:r>
            <a:r>
              <a:rPr lang="en-US" sz="6000" dirty="0" err="1"/>
              <a:t>tác</a:t>
            </a:r>
            <a:r>
              <a:rPr lang="en-US" sz="6000" dirty="0"/>
              <a:t> </a:t>
            </a:r>
            <a:r>
              <a:rPr lang="en-US" sz="6000" dirty="0" err="1"/>
              <a:t>nhầm</a:t>
            </a:r>
            <a:r>
              <a:rPr lang="en-US" sz="6000" dirty="0"/>
              <a:t> </a:t>
            </a:r>
            <a:r>
              <a:rPr lang="en-US" sz="6000" dirty="0" err="1"/>
              <a:t>với</a:t>
            </a:r>
            <a:r>
              <a:rPr lang="en-US" sz="6000" dirty="0"/>
              <a:t> </a:t>
            </a:r>
            <a:r>
              <a:rPr lang="en-US" sz="6000" dirty="0" err="1"/>
              <a:t>thư</a:t>
            </a:r>
            <a:r>
              <a:rPr lang="en-US" sz="6000" dirty="0"/>
              <a:t> </a:t>
            </a:r>
            <a:r>
              <a:rPr lang="en-US" sz="6000" dirty="0" err="1"/>
              <a:t>mục</a:t>
            </a:r>
            <a:r>
              <a:rPr lang="en-US" sz="6000" dirty="0"/>
              <a:t> </a:t>
            </a:r>
            <a:r>
              <a:rPr lang="en-US" sz="6000" dirty="0" err="1"/>
              <a:t>và</a:t>
            </a:r>
            <a:r>
              <a:rPr lang="en-US" sz="6000" dirty="0"/>
              <a:t> </a:t>
            </a:r>
            <a:r>
              <a:rPr lang="en-US" sz="6000" dirty="0" err="1"/>
              <a:t>tệp</a:t>
            </a:r>
            <a:r>
              <a:rPr lang="en-US" sz="6000" dirty="0"/>
              <a:t> </a:t>
            </a:r>
            <a:r>
              <a:rPr lang="en-US" sz="6000" dirty="0" err="1"/>
              <a:t>có</a:t>
            </a:r>
            <a:r>
              <a:rPr lang="en-US" sz="6000" dirty="0"/>
              <a:t> </a:t>
            </a:r>
            <a:r>
              <a:rPr lang="en-US" sz="6000" dirty="0" err="1"/>
              <a:t>thể</a:t>
            </a:r>
            <a:r>
              <a:rPr lang="en-US" sz="6000" dirty="0"/>
              <a:t> </a:t>
            </a:r>
            <a:r>
              <a:rPr lang="en-US" sz="6000" dirty="0" err="1"/>
              <a:t>dẫn</a:t>
            </a:r>
            <a:r>
              <a:rPr lang="en-US" sz="6000" dirty="0"/>
              <a:t> </a:t>
            </a:r>
            <a:r>
              <a:rPr lang="en-US" sz="6000" dirty="0" err="1"/>
              <a:t>đến</a:t>
            </a:r>
            <a:r>
              <a:rPr lang="en-US" sz="6000" dirty="0"/>
              <a:t> </a:t>
            </a:r>
            <a:r>
              <a:rPr lang="en-US" sz="6000" dirty="0" err="1"/>
              <a:t>mất</a:t>
            </a:r>
            <a:r>
              <a:rPr lang="en-US" sz="6000" dirty="0"/>
              <a:t> </a:t>
            </a:r>
            <a:r>
              <a:rPr lang="en-US" sz="6000" dirty="0" err="1"/>
              <a:t>dữ</a:t>
            </a:r>
            <a:r>
              <a:rPr lang="en-US" sz="6000" dirty="0"/>
              <a:t> </a:t>
            </a:r>
            <a:r>
              <a:rPr lang="en-US" sz="6000" dirty="0" err="1"/>
              <a:t>liệu</a:t>
            </a:r>
            <a:r>
              <a:rPr lang="en-US" sz="6000" dirty="0"/>
              <a:t>, </a:t>
            </a:r>
            <a:r>
              <a:rPr lang="en-US" sz="6000" dirty="0" err="1"/>
              <a:t>gây</a:t>
            </a:r>
            <a:r>
              <a:rPr lang="en-US" sz="6000" dirty="0"/>
              <a:t> </a:t>
            </a:r>
            <a:r>
              <a:rPr lang="en-US" sz="6000" dirty="0" err="1"/>
              <a:t>lỗi</a:t>
            </a:r>
            <a:r>
              <a:rPr lang="en-US" sz="6000" dirty="0"/>
              <a:t> </a:t>
            </a:r>
            <a:r>
              <a:rPr lang="en-US" sz="6000" dirty="0" err="1"/>
              <a:t>cho</a:t>
            </a:r>
            <a:r>
              <a:rPr lang="en-US" sz="6000" dirty="0"/>
              <a:t> </a:t>
            </a:r>
            <a:r>
              <a:rPr lang="en-US" sz="6000" dirty="0" err="1"/>
              <a:t>phần</a:t>
            </a:r>
            <a:r>
              <a:rPr lang="en-US" sz="6000" dirty="0"/>
              <a:t> </a:t>
            </a:r>
            <a:r>
              <a:rPr lang="en-US" sz="6000" dirty="0" err="1"/>
              <a:t>mềm</a:t>
            </a:r>
            <a:r>
              <a:rPr lang="en-US" sz="6000" dirty="0"/>
              <a:t>, </a:t>
            </a:r>
            <a:r>
              <a:rPr lang="en-US" sz="6000" dirty="0" err="1"/>
              <a:t>máy</a:t>
            </a:r>
            <a:r>
              <a:rPr lang="en-US" sz="6000" dirty="0"/>
              <a:t> </a:t>
            </a:r>
            <a:r>
              <a:rPr lang="en-US" sz="6000" dirty="0" err="1"/>
              <a:t>tính</a:t>
            </a:r>
            <a:r>
              <a:rPr lang="en-US" sz="6000" dirty="0"/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67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84803" y="1765300"/>
            <a:ext cx="9597571" cy="2335213"/>
          </a:xfrm>
        </p:spPr>
        <p:txBody>
          <a:bodyPr>
            <a:noAutofit/>
          </a:bodyPr>
          <a:lstStyle/>
          <a:p>
            <a:br>
              <a:rPr lang="en-US" sz="4000" b="1" u="sng" dirty="0"/>
            </a:br>
            <a:r>
              <a:rPr lang="en-US" sz="4000" b="1" dirty="0" err="1"/>
              <a:t>Bài</a:t>
            </a:r>
            <a:r>
              <a:rPr lang="en-US" sz="4000" b="1" dirty="0"/>
              <a:t> 1</a:t>
            </a:r>
            <a:r>
              <a:rPr lang="en-US" sz="4000" dirty="0"/>
              <a:t>.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/>
              <a:t>nêu</a:t>
            </a:r>
            <a:r>
              <a:rPr lang="en-US" sz="4000" dirty="0"/>
              <a:t> </a:t>
            </a:r>
            <a:r>
              <a:rPr lang="en-US" sz="4000" dirty="0" err="1"/>
              <a:t>sự</a:t>
            </a:r>
            <a:r>
              <a:rPr lang="en-US" sz="4000" dirty="0"/>
              <a:t> </a:t>
            </a:r>
            <a:r>
              <a:rPr lang="en-US" sz="4000" dirty="0" err="1"/>
              <a:t>khác</a:t>
            </a:r>
            <a:r>
              <a:rPr lang="en-US" sz="4000" dirty="0"/>
              <a:t> </a:t>
            </a:r>
            <a:r>
              <a:rPr lang="en-US" sz="4000" dirty="0" err="1"/>
              <a:t>nhau</a:t>
            </a:r>
            <a:r>
              <a:rPr lang="en-US" sz="4000" dirty="0"/>
              <a:t> </a:t>
            </a:r>
            <a:r>
              <a:rPr lang="en-US" sz="4000" dirty="0" err="1"/>
              <a:t>về</a:t>
            </a:r>
            <a:r>
              <a:rPr lang="en-US" sz="4000" dirty="0"/>
              <a:t> </a:t>
            </a:r>
            <a:r>
              <a:rPr lang="en-US" sz="4000" dirty="0" err="1"/>
              <a:t>kết</a:t>
            </a:r>
            <a:r>
              <a:rPr lang="en-US" sz="4000" dirty="0"/>
              <a:t> </a:t>
            </a:r>
            <a:r>
              <a:rPr lang="en-US" sz="4000" dirty="0" err="1"/>
              <a:t>quả</a:t>
            </a:r>
            <a:r>
              <a:rPr lang="en-US" sz="4000" dirty="0"/>
              <a:t> </a:t>
            </a:r>
            <a:r>
              <a:rPr lang="en-US" sz="4000" dirty="0" err="1"/>
              <a:t>khi</a:t>
            </a:r>
            <a:r>
              <a:rPr lang="en-US" sz="4000" dirty="0"/>
              <a:t> </a:t>
            </a:r>
            <a:r>
              <a:rPr lang="en-US" sz="4000" dirty="0" err="1"/>
              <a:t>thực</a:t>
            </a:r>
            <a:r>
              <a:rPr lang="en-US" sz="4000" dirty="0"/>
              <a:t> </a:t>
            </a:r>
            <a:r>
              <a:rPr lang="en-US" sz="4000" dirty="0" err="1"/>
              <a:t>hiện</a:t>
            </a:r>
            <a:r>
              <a:rPr lang="en-US" sz="4000" dirty="0"/>
              <a:t> </a:t>
            </a:r>
            <a:r>
              <a:rPr lang="en-US" sz="4000" dirty="0" err="1"/>
              <a:t>sao</a:t>
            </a:r>
            <a:r>
              <a:rPr lang="en-US" sz="4000" dirty="0"/>
              <a:t> </a:t>
            </a:r>
            <a:r>
              <a:rPr lang="en-US" sz="4000" dirty="0" err="1"/>
              <a:t>chép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di </a:t>
            </a:r>
            <a:r>
              <a:rPr lang="en-US" sz="4000" dirty="0" err="1"/>
              <a:t>chuyển</a:t>
            </a:r>
            <a:r>
              <a:rPr lang="en-US" sz="4000" dirty="0"/>
              <a:t> </a:t>
            </a:r>
            <a:r>
              <a:rPr lang="en-US" sz="4000" dirty="0" err="1"/>
              <a:t>thư</a:t>
            </a:r>
            <a:r>
              <a:rPr lang="en-US" sz="4000" dirty="0"/>
              <a:t> </a:t>
            </a:r>
            <a:r>
              <a:rPr lang="en-US" sz="4000" dirty="0" err="1"/>
              <a:t>mục</a:t>
            </a:r>
            <a:r>
              <a:rPr lang="en-US" sz="4000" dirty="0"/>
              <a:t>, </a:t>
            </a:r>
            <a:r>
              <a:rPr lang="en-US" sz="4000" dirty="0" err="1"/>
              <a:t>tệp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60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6228" y="300037"/>
            <a:ext cx="9597571" cy="1714501"/>
          </a:xfrm>
        </p:spPr>
        <p:txBody>
          <a:bodyPr>
            <a:noAutofit/>
          </a:bodyPr>
          <a:lstStyle/>
          <a:p>
            <a:br>
              <a:rPr lang="en-US" sz="4000" b="1" u="sng" dirty="0"/>
            </a:br>
            <a:r>
              <a:rPr lang="en-US" sz="3600" b="1" dirty="0" err="1"/>
              <a:t>Bài</a:t>
            </a:r>
            <a:r>
              <a:rPr lang="en-US" sz="3600" b="1" dirty="0"/>
              <a:t> 2. </a:t>
            </a:r>
            <a:r>
              <a:rPr lang="en-US" sz="3600" b="1" dirty="0" err="1"/>
              <a:t>Ghép</a:t>
            </a:r>
            <a:r>
              <a:rPr lang="en-US" sz="3600" b="1" dirty="0"/>
              <a:t> </a:t>
            </a:r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thao</a:t>
            </a:r>
            <a:r>
              <a:rPr lang="en-US" sz="3600" b="1" dirty="0"/>
              <a:t> </a:t>
            </a:r>
            <a:r>
              <a:rPr lang="en-US" sz="3600" b="1" dirty="0" err="1"/>
              <a:t>tác</a:t>
            </a:r>
            <a:r>
              <a:rPr lang="en-US" sz="3600" b="1" dirty="0"/>
              <a:t> ở </a:t>
            </a:r>
            <a:r>
              <a:rPr lang="en-US" sz="3600" b="1" dirty="0" err="1"/>
              <a:t>cột</a:t>
            </a:r>
            <a:r>
              <a:rPr lang="en-US" sz="3600" b="1" dirty="0"/>
              <a:t> </a:t>
            </a:r>
            <a:r>
              <a:rPr lang="en-US" sz="3600" b="1" dirty="0" err="1"/>
              <a:t>bên</a:t>
            </a:r>
            <a:r>
              <a:rPr lang="en-US" sz="3600" b="1" dirty="0"/>
              <a:t> </a:t>
            </a:r>
            <a:r>
              <a:rPr lang="en-US" sz="3600" b="1" dirty="0" err="1"/>
              <a:t>trái</a:t>
            </a:r>
            <a:r>
              <a:rPr lang="en-US" sz="3600" b="1" dirty="0"/>
              <a:t> </a:t>
            </a:r>
            <a:r>
              <a:rPr lang="en-US" sz="3600" b="1" dirty="0" err="1"/>
              <a:t>với</a:t>
            </a:r>
            <a:r>
              <a:rPr lang="en-US" sz="3600" b="1" dirty="0"/>
              <a:t> </a:t>
            </a:r>
            <a:r>
              <a:rPr lang="en-US" sz="3600" b="1" dirty="0" err="1"/>
              <a:t>một</a:t>
            </a:r>
            <a:r>
              <a:rPr lang="en-US" sz="3600" b="1" dirty="0"/>
              <a:t> </a:t>
            </a:r>
            <a:r>
              <a:rPr lang="en-US" sz="3600" b="1" dirty="0" err="1"/>
              <a:t>nút</a:t>
            </a:r>
            <a:r>
              <a:rPr lang="en-US" sz="3600" b="1" dirty="0"/>
              <a:t> </a:t>
            </a:r>
            <a:r>
              <a:rPr lang="en-US" sz="3600" b="1" dirty="0" err="1"/>
              <a:t>lệnh</a:t>
            </a:r>
            <a:r>
              <a:rPr lang="en-US" sz="3600" b="1" dirty="0"/>
              <a:t> </a:t>
            </a:r>
            <a:r>
              <a:rPr lang="en-US" sz="3600" b="1" dirty="0" err="1"/>
              <a:t>cần</a:t>
            </a:r>
            <a:r>
              <a:rPr lang="en-US" sz="3600" b="1" dirty="0"/>
              <a:t> </a:t>
            </a:r>
            <a:r>
              <a:rPr lang="en-US" sz="3600" b="1" dirty="0" err="1"/>
              <a:t>sử</a:t>
            </a:r>
            <a:r>
              <a:rPr lang="en-US" sz="3600" b="1" dirty="0"/>
              <a:t> </a:t>
            </a:r>
            <a:r>
              <a:rPr lang="en-US" sz="3600" b="1" dirty="0" err="1"/>
              <a:t>dụng</a:t>
            </a:r>
            <a:r>
              <a:rPr lang="en-US" sz="3600" b="1" dirty="0"/>
              <a:t> </a:t>
            </a:r>
            <a:r>
              <a:rPr lang="en-US" sz="3600" b="1" dirty="0" err="1"/>
              <a:t>để</a:t>
            </a:r>
            <a:r>
              <a:rPr lang="en-US" sz="3600" b="1" dirty="0"/>
              <a:t> </a:t>
            </a:r>
            <a:r>
              <a:rPr lang="en-US" sz="3600" b="1" dirty="0" err="1"/>
              <a:t>thực</a:t>
            </a:r>
            <a:r>
              <a:rPr lang="en-US" sz="3600" b="1" dirty="0"/>
              <a:t> </a:t>
            </a:r>
            <a:r>
              <a:rPr lang="en-US" sz="3600" b="1" dirty="0" err="1"/>
              <a:t>hiện</a:t>
            </a:r>
            <a:r>
              <a:rPr lang="en-US" sz="3600" b="1" dirty="0"/>
              <a:t> </a:t>
            </a:r>
            <a:r>
              <a:rPr lang="en-US" sz="3600" b="1" dirty="0" err="1"/>
              <a:t>thao</a:t>
            </a:r>
            <a:r>
              <a:rPr lang="en-US" sz="3600" b="1" dirty="0"/>
              <a:t> </a:t>
            </a:r>
            <a:r>
              <a:rPr lang="en-US" sz="3600" b="1" dirty="0" err="1"/>
              <a:t>tác</a:t>
            </a:r>
            <a:r>
              <a:rPr lang="en-US" sz="3600" b="1" dirty="0"/>
              <a:t> </a:t>
            </a:r>
            <a:r>
              <a:rPr lang="en-US" sz="3600" b="1" dirty="0" err="1"/>
              <a:t>đó</a:t>
            </a:r>
            <a:r>
              <a:rPr lang="en-US" sz="3600" b="1" dirty="0"/>
              <a:t> ở </a:t>
            </a:r>
            <a:r>
              <a:rPr lang="en-US" sz="3600" b="1" dirty="0" err="1"/>
              <a:t>cột</a:t>
            </a:r>
            <a:r>
              <a:rPr lang="en-US" sz="3600" b="1" dirty="0"/>
              <a:t> </a:t>
            </a:r>
            <a:r>
              <a:rPr lang="en-US" sz="3600" b="1" dirty="0" err="1"/>
              <a:t>bên</a:t>
            </a:r>
            <a:r>
              <a:rPr lang="en-US" sz="3600" b="1" dirty="0"/>
              <a:t> </a:t>
            </a:r>
            <a:r>
              <a:rPr lang="en-US" sz="3600" b="1" dirty="0" err="1"/>
              <a:t>phải</a:t>
            </a:r>
            <a:br>
              <a:rPr lang="en-US" sz="6000" dirty="0"/>
            </a:b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454" y="2014538"/>
            <a:ext cx="6239084" cy="450489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5752996" y="2943225"/>
            <a:ext cx="1233592" cy="142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752996" y="3886200"/>
            <a:ext cx="1233592" cy="142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52996" y="4843463"/>
            <a:ext cx="1233592" cy="571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752996" y="4672014"/>
            <a:ext cx="1233592" cy="7572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1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>
                <a:solidFill>
                  <a:srgbClr val="FF0000"/>
                </a:solidFill>
              </a:rPr>
              <a:t>Mục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tiêu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Thực</a:t>
            </a:r>
            <a:r>
              <a:rPr lang="en-GB" sz="4000" dirty="0"/>
              <a:t> </a:t>
            </a:r>
            <a:r>
              <a:rPr lang="en-GB" sz="4000" dirty="0" err="1"/>
              <a:t>hiện</a:t>
            </a:r>
            <a:r>
              <a:rPr lang="en-GB" sz="4000" dirty="0"/>
              <a:t> </a:t>
            </a:r>
            <a:r>
              <a:rPr lang="en-GB" sz="4000" dirty="0" err="1"/>
              <a:t>được</a:t>
            </a:r>
            <a:r>
              <a:rPr lang="en-GB" sz="4000" dirty="0"/>
              <a:t> </a:t>
            </a:r>
            <a:r>
              <a:rPr lang="en-GB" sz="4000" dirty="0" err="1"/>
              <a:t>các</a:t>
            </a:r>
            <a:r>
              <a:rPr lang="en-GB" sz="4000" dirty="0"/>
              <a:t> </a:t>
            </a:r>
            <a:r>
              <a:rPr lang="en-GB" sz="4000" dirty="0" err="1"/>
              <a:t>thao</a:t>
            </a:r>
            <a:r>
              <a:rPr lang="en-GB" sz="4000" dirty="0"/>
              <a:t> </a:t>
            </a:r>
            <a:r>
              <a:rPr lang="en-GB" sz="4000" dirty="0" err="1"/>
              <a:t>tác</a:t>
            </a:r>
            <a:r>
              <a:rPr lang="en-GB" sz="4000" dirty="0"/>
              <a:t> </a:t>
            </a:r>
            <a:r>
              <a:rPr lang="en-GB" sz="4000" dirty="0" err="1"/>
              <a:t>cơ</a:t>
            </a:r>
            <a:r>
              <a:rPr lang="en-GB" sz="4000" dirty="0"/>
              <a:t> </a:t>
            </a:r>
            <a:r>
              <a:rPr lang="en-GB" sz="4000" dirty="0" err="1"/>
              <a:t>bản</a:t>
            </a:r>
            <a:r>
              <a:rPr lang="en-GB" sz="4000" dirty="0"/>
              <a:t> </a:t>
            </a:r>
            <a:r>
              <a:rPr lang="en-GB" sz="4000" dirty="0" err="1"/>
              <a:t>với</a:t>
            </a:r>
            <a:r>
              <a:rPr lang="en-GB" sz="4000" dirty="0"/>
              <a:t> </a:t>
            </a:r>
            <a:r>
              <a:rPr lang="en-GB" sz="4000" dirty="0" err="1"/>
              <a:t>thư</a:t>
            </a:r>
            <a:r>
              <a:rPr lang="en-GB" sz="4000" dirty="0"/>
              <a:t> </a:t>
            </a:r>
            <a:r>
              <a:rPr lang="en-GB" sz="4000" dirty="0" err="1"/>
              <a:t>mục</a:t>
            </a:r>
            <a:r>
              <a:rPr lang="en-GB" sz="4000" dirty="0"/>
              <a:t> </a:t>
            </a:r>
            <a:r>
              <a:rPr lang="en-GB" sz="4000" dirty="0" err="1"/>
              <a:t>và</a:t>
            </a:r>
            <a:r>
              <a:rPr lang="en-GB" sz="4000" dirty="0"/>
              <a:t> </a:t>
            </a:r>
            <a:r>
              <a:rPr lang="en-GB" sz="4000" dirty="0" err="1"/>
              <a:t>tệp</a:t>
            </a:r>
            <a:r>
              <a:rPr lang="en-GB" sz="4000" dirty="0"/>
              <a:t>: </a:t>
            </a:r>
            <a:r>
              <a:rPr lang="en-GB" sz="4000" dirty="0" err="1"/>
              <a:t>tạo</a:t>
            </a:r>
            <a:r>
              <a:rPr lang="en-GB" sz="4000" dirty="0"/>
              <a:t>, </a:t>
            </a:r>
            <a:r>
              <a:rPr lang="en-GB" sz="4000" dirty="0" err="1"/>
              <a:t>xóa</a:t>
            </a:r>
            <a:r>
              <a:rPr lang="en-GB" sz="4000" dirty="0"/>
              <a:t> </a:t>
            </a:r>
            <a:r>
              <a:rPr lang="en-GB" sz="4000" dirty="0" err="1"/>
              <a:t>thư</a:t>
            </a:r>
            <a:r>
              <a:rPr lang="en-GB" sz="4000" dirty="0"/>
              <a:t> </a:t>
            </a:r>
            <a:r>
              <a:rPr lang="en-GB" sz="4000" dirty="0" err="1"/>
              <a:t>mục</a:t>
            </a:r>
            <a:r>
              <a:rPr lang="en-GB" sz="4000" dirty="0"/>
              <a:t>; </a:t>
            </a:r>
            <a:r>
              <a:rPr lang="en-GB" sz="4000" dirty="0" err="1"/>
              <a:t>đổi</a:t>
            </a:r>
            <a:r>
              <a:rPr lang="en-GB" sz="4000" dirty="0"/>
              <a:t> </a:t>
            </a:r>
            <a:r>
              <a:rPr lang="en-GB" sz="4000" dirty="0" err="1"/>
              <a:t>tên</a:t>
            </a:r>
            <a:r>
              <a:rPr lang="en-GB" sz="4000" dirty="0"/>
              <a:t>, </a:t>
            </a:r>
            <a:r>
              <a:rPr lang="en-GB" sz="4000" dirty="0" err="1"/>
              <a:t>xóa</a:t>
            </a:r>
            <a:r>
              <a:rPr lang="en-GB" sz="4000" dirty="0"/>
              <a:t> </a:t>
            </a:r>
            <a:r>
              <a:rPr lang="en-GB" sz="4000" dirty="0" err="1"/>
              <a:t>tệp</a:t>
            </a:r>
            <a:r>
              <a:rPr lang="en-GB" sz="4000" dirty="0"/>
              <a:t>; </a:t>
            </a:r>
            <a:r>
              <a:rPr lang="en-GB" sz="4000" dirty="0" err="1"/>
              <a:t>sao</a:t>
            </a:r>
            <a:r>
              <a:rPr lang="en-GB" sz="4000" dirty="0"/>
              <a:t> </a:t>
            </a:r>
            <a:r>
              <a:rPr lang="en-GB" sz="4000" dirty="0" err="1"/>
              <a:t>chép</a:t>
            </a:r>
            <a:r>
              <a:rPr lang="en-GB" sz="4000" dirty="0"/>
              <a:t>, di </a:t>
            </a:r>
            <a:r>
              <a:rPr lang="en-GB" sz="4000" dirty="0" err="1"/>
              <a:t>chuyển</a:t>
            </a:r>
            <a:r>
              <a:rPr lang="en-GB" sz="4000" dirty="0"/>
              <a:t> </a:t>
            </a:r>
            <a:r>
              <a:rPr lang="en-GB" sz="4000" dirty="0" err="1"/>
              <a:t>thư</a:t>
            </a:r>
            <a:r>
              <a:rPr lang="en-GB" sz="4000" dirty="0"/>
              <a:t> </a:t>
            </a:r>
            <a:r>
              <a:rPr lang="en-GB" sz="4000" dirty="0" err="1"/>
              <a:t>mục</a:t>
            </a:r>
            <a:r>
              <a:rPr lang="en-GB" sz="4000" dirty="0"/>
              <a:t>, </a:t>
            </a:r>
            <a:r>
              <a:rPr lang="en-GB" sz="4000" dirty="0" err="1"/>
              <a:t>tệp</a:t>
            </a:r>
            <a:r>
              <a:rPr lang="en-GB" sz="4000" dirty="0"/>
              <a:t>.</a:t>
            </a:r>
          </a:p>
          <a:p>
            <a:r>
              <a:rPr lang="en-GB" sz="4000" dirty="0" err="1"/>
              <a:t>Nêu</a:t>
            </a:r>
            <a:r>
              <a:rPr lang="en-GB" sz="4000" dirty="0"/>
              <a:t> </a:t>
            </a:r>
            <a:r>
              <a:rPr lang="en-GB" sz="4000" dirty="0" err="1"/>
              <a:t>được</a:t>
            </a:r>
            <a:r>
              <a:rPr lang="en-GB" sz="4000" dirty="0"/>
              <a:t> </a:t>
            </a:r>
            <a:r>
              <a:rPr lang="en-GB" sz="4000" dirty="0" err="1"/>
              <a:t>tác</a:t>
            </a:r>
            <a:r>
              <a:rPr lang="en-GB" sz="4000" dirty="0"/>
              <a:t> </a:t>
            </a:r>
            <a:r>
              <a:rPr lang="en-GB" sz="4000" dirty="0" err="1"/>
              <a:t>hại</a:t>
            </a:r>
            <a:r>
              <a:rPr lang="en-GB" sz="4000" dirty="0"/>
              <a:t> </a:t>
            </a:r>
            <a:r>
              <a:rPr lang="en-GB" sz="4000" dirty="0" err="1"/>
              <a:t>khi</a:t>
            </a:r>
            <a:r>
              <a:rPr lang="en-GB" sz="4000" dirty="0"/>
              <a:t> </a:t>
            </a:r>
            <a:r>
              <a:rPr lang="en-GB" sz="4000" dirty="0" err="1"/>
              <a:t>thao</a:t>
            </a:r>
            <a:r>
              <a:rPr lang="en-GB" sz="4000" dirty="0"/>
              <a:t> </a:t>
            </a:r>
            <a:r>
              <a:rPr lang="en-GB" sz="4000" dirty="0" err="1"/>
              <a:t>tác</a:t>
            </a:r>
            <a:r>
              <a:rPr lang="en-GB" sz="4000" dirty="0"/>
              <a:t> </a:t>
            </a:r>
            <a:r>
              <a:rPr lang="en-GB" sz="4000" dirty="0" err="1"/>
              <a:t>nhầm</a:t>
            </a:r>
            <a:r>
              <a:rPr lang="en-GB" sz="4000" dirty="0"/>
              <a:t>, </a:t>
            </a:r>
            <a:r>
              <a:rPr lang="en-GB" sz="4000" dirty="0" err="1"/>
              <a:t>từ</a:t>
            </a:r>
            <a:r>
              <a:rPr lang="en-GB" sz="4000" dirty="0"/>
              <a:t> </a:t>
            </a:r>
            <a:r>
              <a:rPr lang="en-GB" sz="4000" dirty="0" err="1"/>
              <a:t>đó</a:t>
            </a:r>
            <a:r>
              <a:rPr lang="en-GB" sz="4000" dirty="0"/>
              <a:t> </a:t>
            </a:r>
            <a:r>
              <a:rPr lang="en-GB" sz="4000" dirty="0" err="1"/>
              <a:t>có</a:t>
            </a:r>
            <a:r>
              <a:rPr lang="en-GB" sz="4000" dirty="0"/>
              <a:t> ý </a:t>
            </a:r>
            <a:r>
              <a:rPr lang="en-GB" sz="4000" dirty="0" err="1"/>
              <a:t>thức</a:t>
            </a:r>
            <a:r>
              <a:rPr lang="en-GB" sz="4000" dirty="0"/>
              <a:t> </a:t>
            </a:r>
            <a:r>
              <a:rPr lang="en-GB" sz="4000" dirty="0" err="1"/>
              <a:t>cẩn</a:t>
            </a:r>
            <a:r>
              <a:rPr lang="en-GB" sz="4000" dirty="0"/>
              <a:t> </a:t>
            </a:r>
            <a:r>
              <a:rPr lang="en-GB" sz="4000" dirty="0" err="1"/>
              <a:t>thận</a:t>
            </a:r>
            <a:r>
              <a:rPr lang="en-GB" sz="4000" dirty="0"/>
              <a:t> </a:t>
            </a:r>
            <a:r>
              <a:rPr lang="en-GB" sz="4000" dirty="0" err="1"/>
              <a:t>khi</a:t>
            </a:r>
            <a:r>
              <a:rPr lang="en-GB" sz="4000" dirty="0"/>
              <a:t> </a:t>
            </a:r>
            <a:r>
              <a:rPr lang="en-GB" sz="4000" dirty="0" err="1"/>
              <a:t>thực</a:t>
            </a:r>
            <a:r>
              <a:rPr lang="en-GB" sz="4000" dirty="0"/>
              <a:t> </a:t>
            </a:r>
            <a:r>
              <a:rPr lang="en-GB" sz="4000" dirty="0" err="1"/>
              <a:t>hiện</a:t>
            </a:r>
            <a:r>
              <a:rPr lang="en-GB" sz="4000" dirty="0"/>
              <a:t> </a:t>
            </a:r>
            <a:r>
              <a:rPr lang="en-GB" sz="4000" dirty="0" err="1"/>
              <a:t>thao</a:t>
            </a:r>
            <a:r>
              <a:rPr lang="en-GB" sz="4000" dirty="0"/>
              <a:t> </a:t>
            </a:r>
            <a:r>
              <a:rPr lang="en-GB" sz="4000" dirty="0" err="1"/>
              <a:t>tác</a:t>
            </a:r>
            <a:r>
              <a:rPr lang="en-GB" sz="4000" dirty="0"/>
              <a:t> </a:t>
            </a:r>
            <a:r>
              <a:rPr lang="en-GB" sz="4000" dirty="0" err="1"/>
              <a:t>với</a:t>
            </a:r>
            <a:r>
              <a:rPr lang="en-GB" sz="4000" dirty="0"/>
              <a:t> </a:t>
            </a:r>
            <a:r>
              <a:rPr lang="en-GB" sz="4000" dirty="0" err="1"/>
              <a:t>thư</a:t>
            </a:r>
            <a:r>
              <a:rPr lang="en-GB" sz="4000" dirty="0"/>
              <a:t> </a:t>
            </a:r>
            <a:r>
              <a:rPr lang="en-GB" sz="4000" dirty="0" err="1"/>
              <a:t>mục</a:t>
            </a:r>
            <a:r>
              <a:rPr lang="en-GB" sz="4000" dirty="0"/>
              <a:t>, </a:t>
            </a:r>
            <a:r>
              <a:rPr lang="en-GB" sz="4000" dirty="0" err="1"/>
              <a:t>tệp</a:t>
            </a:r>
            <a:r>
              <a:rPr lang="en-GB" sz="40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6947" b="15706"/>
          <a:stretch/>
        </p:blipFill>
        <p:spPr>
          <a:xfrm>
            <a:off x="0" y="802451"/>
            <a:ext cx="1064525" cy="102317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97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56290" y="650875"/>
            <a:ext cx="9597571" cy="3535363"/>
          </a:xfrm>
        </p:spPr>
        <p:txBody>
          <a:bodyPr>
            <a:noAutofit/>
          </a:bodyPr>
          <a:lstStyle/>
          <a:p>
            <a:pPr algn="ctr"/>
            <a:br>
              <a:rPr lang="en-US" sz="5400" b="1" u="sng" dirty="0"/>
            </a:br>
            <a:r>
              <a:rPr lang="en-US" sz="5400" b="1" dirty="0" err="1"/>
              <a:t>Bài</a:t>
            </a:r>
            <a:r>
              <a:rPr lang="en-US" sz="5400" b="1" dirty="0"/>
              <a:t> 3. Theo </a:t>
            </a:r>
            <a:r>
              <a:rPr lang="en-US" sz="5400" b="1" dirty="0" err="1"/>
              <a:t>em</a:t>
            </a:r>
            <a:r>
              <a:rPr lang="en-US" sz="5400" b="1" dirty="0"/>
              <a:t> </a:t>
            </a:r>
            <a:r>
              <a:rPr lang="en-US" sz="5400" b="1" dirty="0" err="1"/>
              <a:t>tại</a:t>
            </a:r>
            <a:r>
              <a:rPr lang="en-US" sz="5400" b="1" dirty="0"/>
              <a:t> </a:t>
            </a:r>
            <a:r>
              <a:rPr lang="en-US" sz="5400" b="1" dirty="0" err="1"/>
              <a:t>sao</a:t>
            </a:r>
            <a:r>
              <a:rPr lang="en-US" sz="5400" b="1" dirty="0"/>
              <a:t> </a:t>
            </a:r>
            <a:r>
              <a:rPr lang="en-US" sz="5400" b="1" dirty="0" err="1"/>
              <a:t>cần</a:t>
            </a:r>
            <a:r>
              <a:rPr lang="en-US" sz="5400" b="1" dirty="0"/>
              <a:t> </a:t>
            </a:r>
            <a:r>
              <a:rPr lang="en-US" sz="5400" b="1" dirty="0" err="1"/>
              <a:t>cẩn</a:t>
            </a:r>
            <a:r>
              <a:rPr lang="en-US" sz="5400" b="1" dirty="0"/>
              <a:t> </a:t>
            </a:r>
            <a:r>
              <a:rPr lang="en-US" sz="5400" b="1" dirty="0" err="1"/>
              <a:t>thận</a:t>
            </a:r>
            <a:r>
              <a:rPr lang="en-US" sz="5400" b="1" dirty="0"/>
              <a:t> </a:t>
            </a:r>
            <a:r>
              <a:rPr lang="en-US" sz="5400" b="1" dirty="0" err="1"/>
              <a:t>khi</a:t>
            </a:r>
            <a:r>
              <a:rPr lang="en-US" sz="5400" b="1" dirty="0"/>
              <a:t> </a:t>
            </a:r>
            <a:r>
              <a:rPr lang="en-US" sz="5400" b="1" dirty="0" err="1"/>
              <a:t>thực</a:t>
            </a:r>
            <a:r>
              <a:rPr lang="en-US" sz="5400" b="1" dirty="0"/>
              <a:t> </a:t>
            </a:r>
            <a:r>
              <a:rPr lang="en-US" sz="5400" b="1" dirty="0" err="1"/>
              <a:t>hiện</a:t>
            </a:r>
            <a:r>
              <a:rPr lang="en-US" sz="5400" b="1" dirty="0"/>
              <a:t> </a:t>
            </a:r>
            <a:r>
              <a:rPr lang="en-US" sz="5400" b="1" dirty="0" err="1"/>
              <a:t>thao</a:t>
            </a:r>
            <a:r>
              <a:rPr lang="en-US" sz="5400" b="1" dirty="0"/>
              <a:t> </a:t>
            </a:r>
            <a:r>
              <a:rPr lang="en-US" sz="5400" b="1" dirty="0" err="1"/>
              <a:t>tác</a:t>
            </a:r>
            <a:r>
              <a:rPr lang="en-US" sz="5400" b="1" dirty="0"/>
              <a:t> </a:t>
            </a:r>
            <a:r>
              <a:rPr lang="en-US" sz="5400" b="1" dirty="0" err="1"/>
              <a:t>với</a:t>
            </a:r>
            <a:r>
              <a:rPr lang="en-US" sz="5400" b="1" dirty="0"/>
              <a:t> </a:t>
            </a:r>
            <a:r>
              <a:rPr lang="en-US" sz="5400" b="1" dirty="0" err="1"/>
              <a:t>thư</a:t>
            </a:r>
            <a:r>
              <a:rPr lang="en-US" sz="5400" b="1" dirty="0"/>
              <a:t> </a:t>
            </a:r>
            <a:r>
              <a:rPr lang="en-US" sz="5400" b="1" dirty="0" err="1"/>
              <a:t>mục</a:t>
            </a:r>
            <a:r>
              <a:rPr lang="en-US" sz="5400" b="1" dirty="0"/>
              <a:t> </a:t>
            </a:r>
            <a:r>
              <a:rPr lang="en-US" sz="5400" b="1" dirty="0" err="1"/>
              <a:t>và</a:t>
            </a:r>
            <a:r>
              <a:rPr lang="en-US" sz="5400" b="1" dirty="0"/>
              <a:t> </a:t>
            </a:r>
            <a:r>
              <a:rPr lang="en-US" sz="5400" b="1" dirty="0" err="1"/>
              <a:t>tệp</a:t>
            </a:r>
            <a:r>
              <a:rPr lang="en-US" sz="5400" b="1" dirty="0"/>
              <a:t>?</a:t>
            </a:r>
            <a:br>
              <a:rPr lang="en-US" sz="8000" dirty="0"/>
            </a:br>
            <a:endParaRPr lang="en-US" sz="8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15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-20637"/>
            <a:ext cx="9597571" cy="1049338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1. </a:t>
            </a:r>
            <a:r>
              <a:rPr lang="en-GB" sz="4000" dirty="0" err="1"/>
              <a:t>Thực</a:t>
            </a:r>
            <a:r>
              <a:rPr lang="en-GB" sz="4000" dirty="0"/>
              <a:t> </a:t>
            </a:r>
            <a:r>
              <a:rPr lang="en-GB" sz="4000" dirty="0" err="1"/>
              <a:t>hành</a:t>
            </a:r>
            <a:r>
              <a:rPr lang="en-GB" sz="4000" dirty="0"/>
              <a:t> </a:t>
            </a:r>
            <a:r>
              <a:rPr lang="en-GB" sz="4000" dirty="0" err="1"/>
              <a:t>trên</a:t>
            </a:r>
            <a:r>
              <a:rPr lang="en-GB" sz="4000" dirty="0"/>
              <a:t> </a:t>
            </a:r>
            <a:r>
              <a:rPr lang="en-GB" sz="4000" dirty="0" err="1"/>
              <a:t>máy</a:t>
            </a:r>
            <a:r>
              <a:rPr lang="en-GB" sz="4000" dirty="0"/>
              <a:t> </a:t>
            </a:r>
            <a:r>
              <a:rPr lang="en-GB" sz="4000" dirty="0" err="1"/>
              <a:t>tính</a:t>
            </a:r>
            <a:r>
              <a:rPr lang="en-GB" sz="4000" dirty="0"/>
              <a:t> </a:t>
            </a:r>
            <a:r>
              <a:rPr lang="en-GB" sz="4000" dirty="0" err="1"/>
              <a:t>theo</a:t>
            </a:r>
            <a:r>
              <a:rPr lang="en-GB" sz="4000" dirty="0"/>
              <a:t> </a:t>
            </a:r>
            <a:r>
              <a:rPr lang="en-GB" sz="4000" dirty="0" err="1"/>
              <a:t>các</a:t>
            </a:r>
            <a:r>
              <a:rPr lang="en-GB" sz="4000" dirty="0"/>
              <a:t> </a:t>
            </a:r>
            <a:r>
              <a:rPr lang="en-GB" sz="4000" dirty="0" err="1"/>
              <a:t>yêu</a:t>
            </a:r>
            <a:r>
              <a:rPr lang="en-GB" sz="4000" dirty="0"/>
              <a:t> </a:t>
            </a:r>
            <a:r>
              <a:rPr lang="en-GB" sz="4000" dirty="0" err="1"/>
              <a:t>cầu</a:t>
            </a:r>
            <a:r>
              <a:rPr lang="en-GB" sz="4000" dirty="0"/>
              <a:t> </a:t>
            </a:r>
            <a:r>
              <a:rPr lang="en-GB" sz="4000" dirty="0" err="1"/>
              <a:t>sau</a:t>
            </a:r>
            <a:r>
              <a:rPr lang="en-GB" sz="4000" dirty="0"/>
              <a:t>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1926" y="1354138"/>
            <a:ext cx="9597572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a) </a:t>
            </a:r>
            <a:r>
              <a:rPr lang="en-GB" dirty="0" err="1"/>
              <a:t>Tạo</a:t>
            </a:r>
            <a:r>
              <a:rPr lang="en-GB" dirty="0"/>
              <a:t> </a:t>
            </a:r>
            <a:r>
              <a:rPr lang="en-GB" dirty="0" err="1"/>
              <a:t>cây</a:t>
            </a:r>
            <a:r>
              <a:rPr lang="en-GB" dirty="0"/>
              <a:t> </a:t>
            </a:r>
            <a:r>
              <a:rPr lang="en-GB" dirty="0" err="1"/>
              <a:t>thư</a:t>
            </a:r>
            <a:r>
              <a:rPr lang="en-GB" dirty="0"/>
              <a:t> </a:t>
            </a:r>
            <a:r>
              <a:rPr lang="en-GB" dirty="0" err="1"/>
              <a:t>mục</a:t>
            </a:r>
            <a:r>
              <a:rPr lang="en-GB" dirty="0"/>
              <a:t> ở </a:t>
            </a:r>
            <a:r>
              <a:rPr lang="en-GB" dirty="0" err="1"/>
              <a:t>Hình</a:t>
            </a:r>
            <a:r>
              <a:rPr lang="en-GB" dirty="0"/>
              <a:t> 1</a:t>
            </a:r>
          </a:p>
          <a:p>
            <a:r>
              <a:rPr lang="en-GB" dirty="0"/>
              <a:t>b) </a:t>
            </a:r>
            <a:r>
              <a:rPr lang="en-GB" dirty="0" err="1"/>
              <a:t>Thực</a:t>
            </a:r>
            <a:r>
              <a:rPr lang="en-GB" dirty="0"/>
              <a:t> </a:t>
            </a:r>
            <a:r>
              <a:rPr lang="en-GB" dirty="0" err="1"/>
              <a:t>hiện</a:t>
            </a:r>
            <a:r>
              <a:rPr lang="en-GB" dirty="0"/>
              <a:t> </a:t>
            </a:r>
            <a:r>
              <a:rPr lang="en-GB" dirty="0" err="1"/>
              <a:t>sao</a:t>
            </a:r>
            <a:r>
              <a:rPr lang="en-GB" dirty="0"/>
              <a:t> </a:t>
            </a:r>
            <a:r>
              <a:rPr lang="en-GB" dirty="0" err="1"/>
              <a:t>chép</a:t>
            </a:r>
            <a:r>
              <a:rPr lang="en-GB" dirty="0"/>
              <a:t>, di </a:t>
            </a:r>
            <a:r>
              <a:rPr lang="en-GB" dirty="0" err="1"/>
              <a:t>chuyển</a:t>
            </a:r>
            <a:r>
              <a:rPr lang="en-GB" dirty="0"/>
              <a:t> </a:t>
            </a:r>
            <a:r>
              <a:rPr lang="en-GB" dirty="0" err="1"/>
              <a:t>thư</a:t>
            </a:r>
            <a:r>
              <a:rPr lang="en-GB" dirty="0"/>
              <a:t> </a:t>
            </a:r>
            <a:r>
              <a:rPr lang="en-GB" dirty="0" err="1"/>
              <a:t>mục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có</a:t>
            </a:r>
            <a:r>
              <a:rPr lang="en-GB" dirty="0"/>
              <a:t> </a:t>
            </a:r>
            <a:r>
              <a:rPr lang="en-GB" dirty="0" err="1"/>
              <a:t>cây</a:t>
            </a:r>
            <a:r>
              <a:rPr lang="en-GB" dirty="0"/>
              <a:t> </a:t>
            </a:r>
            <a:r>
              <a:rPr lang="en-GB" dirty="0" err="1"/>
              <a:t>thư</a:t>
            </a:r>
            <a:r>
              <a:rPr lang="en-GB" dirty="0"/>
              <a:t> </a:t>
            </a:r>
            <a:r>
              <a:rPr lang="en-GB" dirty="0" err="1"/>
              <a:t>mục</a:t>
            </a:r>
            <a:r>
              <a:rPr lang="en-GB" dirty="0"/>
              <a:t> ở </a:t>
            </a:r>
            <a:r>
              <a:rPr lang="en-GB" dirty="0" err="1"/>
              <a:t>Hình</a:t>
            </a:r>
            <a:r>
              <a:rPr lang="en-GB" dirty="0"/>
              <a:t> 2</a:t>
            </a:r>
          </a:p>
          <a:p>
            <a:r>
              <a:rPr lang="en-GB" dirty="0"/>
              <a:t>c) </a:t>
            </a:r>
            <a:r>
              <a:rPr lang="en-GB" dirty="0" err="1"/>
              <a:t>Thực</a:t>
            </a:r>
            <a:r>
              <a:rPr lang="en-GB" dirty="0"/>
              <a:t> </a:t>
            </a:r>
            <a:r>
              <a:rPr lang="en-GB" dirty="0" err="1"/>
              <a:t>hiện</a:t>
            </a:r>
            <a:r>
              <a:rPr lang="en-GB" dirty="0"/>
              <a:t> </a:t>
            </a:r>
            <a:r>
              <a:rPr lang="en-GB" dirty="0" err="1"/>
              <a:t>đổi</a:t>
            </a:r>
            <a:r>
              <a:rPr lang="en-GB" dirty="0"/>
              <a:t> </a:t>
            </a:r>
            <a:r>
              <a:rPr lang="en-GB" dirty="0" err="1"/>
              <a:t>tên</a:t>
            </a:r>
            <a:r>
              <a:rPr lang="en-GB" dirty="0"/>
              <a:t> </a:t>
            </a:r>
            <a:r>
              <a:rPr lang="en-GB" dirty="0" err="1"/>
              <a:t>thư</a:t>
            </a:r>
            <a:r>
              <a:rPr lang="en-GB" dirty="0"/>
              <a:t> </a:t>
            </a:r>
            <a:r>
              <a:rPr lang="en-GB" dirty="0" err="1"/>
              <a:t>mục</a:t>
            </a:r>
            <a:r>
              <a:rPr lang="en-GB" dirty="0"/>
              <a:t> Hoc tap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giai</a:t>
            </a:r>
            <a:r>
              <a:rPr lang="en-GB" dirty="0"/>
              <a:t> tri </a:t>
            </a:r>
            <a:r>
              <a:rPr lang="en-GB" dirty="0" err="1"/>
              <a:t>thành</a:t>
            </a:r>
            <a:r>
              <a:rPr lang="en-GB" dirty="0"/>
              <a:t> </a:t>
            </a:r>
            <a:r>
              <a:rPr lang="en-GB" dirty="0" err="1"/>
              <a:t>tên</a:t>
            </a:r>
            <a:r>
              <a:rPr lang="en-GB" dirty="0"/>
              <a:t> </a:t>
            </a:r>
            <a:r>
              <a:rPr lang="en-GB" dirty="0" err="1"/>
              <a:t>trường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.</a:t>
            </a:r>
          </a:p>
          <a:p>
            <a:r>
              <a:rPr lang="en-GB" dirty="0"/>
              <a:t>d) </a:t>
            </a:r>
            <a:r>
              <a:rPr lang="en-GB" dirty="0" err="1"/>
              <a:t>Thực</a:t>
            </a:r>
            <a:r>
              <a:rPr lang="en-GB" dirty="0"/>
              <a:t> </a:t>
            </a:r>
            <a:r>
              <a:rPr lang="en-GB" dirty="0" err="1"/>
              <a:t>hiện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</a:t>
            </a:r>
            <a:r>
              <a:rPr lang="en-GB" dirty="0" err="1"/>
              <a:t>thao</a:t>
            </a:r>
            <a:r>
              <a:rPr lang="en-GB" dirty="0"/>
              <a:t> </a:t>
            </a:r>
            <a:r>
              <a:rPr lang="en-GB" dirty="0" err="1"/>
              <a:t>tác</a:t>
            </a:r>
            <a:r>
              <a:rPr lang="en-GB" dirty="0"/>
              <a:t> </a:t>
            </a:r>
            <a:r>
              <a:rPr lang="en-GB" dirty="0" err="1"/>
              <a:t>với</a:t>
            </a:r>
            <a:r>
              <a:rPr lang="en-GB" dirty="0"/>
              <a:t> </a:t>
            </a:r>
            <a:r>
              <a:rPr lang="en-GB" dirty="0" err="1"/>
              <a:t>tệp</a:t>
            </a:r>
            <a:r>
              <a:rPr lang="en-GB" dirty="0"/>
              <a:t> </a:t>
            </a:r>
            <a:r>
              <a:rPr lang="en-GB" dirty="0" err="1"/>
              <a:t>như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:</a:t>
            </a:r>
          </a:p>
          <a:p>
            <a:pPr>
              <a:buFontTx/>
              <a:buChar char="-"/>
            </a:pPr>
            <a:r>
              <a:rPr lang="en-GB" dirty="0"/>
              <a:t>Sao </a:t>
            </a:r>
            <a:r>
              <a:rPr lang="en-GB" dirty="0" err="1"/>
              <a:t>chép</a:t>
            </a:r>
            <a:r>
              <a:rPr lang="en-GB" dirty="0"/>
              <a:t> </a:t>
            </a:r>
            <a:r>
              <a:rPr lang="en-GB" dirty="0" err="1"/>
              <a:t>một</a:t>
            </a:r>
            <a:r>
              <a:rPr lang="en-GB" dirty="0"/>
              <a:t> </a:t>
            </a:r>
            <a:r>
              <a:rPr lang="en-GB" dirty="0" err="1"/>
              <a:t>tệp</a:t>
            </a:r>
            <a:r>
              <a:rPr lang="en-GB" dirty="0"/>
              <a:t> </a:t>
            </a:r>
            <a:r>
              <a:rPr lang="en-GB" dirty="0" err="1"/>
              <a:t>trên</a:t>
            </a:r>
            <a:r>
              <a:rPr lang="en-GB" dirty="0"/>
              <a:t> </a:t>
            </a:r>
            <a:r>
              <a:rPr lang="en-GB" dirty="0" err="1"/>
              <a:t>máy</a:t>
            </a:r>
            <a:r>
              <a:rPr lang="en-GB" dirty="0"/>
              <a:t> </a:t>
            </a:r>
            <a:r>
              <a:rPr lang="en-GB" dirty="0" err="1"/>
              <a:t>tính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thư</a:t>
            </a:r>
            <a:r>
              <a:rPr lang="en-GB" dirty="0"/>
              <a:t> </a:t>
            </a:r>
            <a:r>
              <a:rPr lang="en-GB" dirty="0" err="1"/>
              <a:t>mục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Tin hoc </a:t>
            </a:r>
            <a:r>
              <a:rPr lang="en-GB" dirty="0" err="1"/>
              <a:t>trong</a:t>
            </a:r>
            <a:r>
              <a:rPr lang="en-GB" dirty="0"/>
              <a:t> </a:t>
            </a:r>
            <a:r>
              <a:rPr lang="en-GB" dirty="0" err="1"/>
              <a:t>thư</a:t>
            </a:r>
            <a:r>
              <a:rPr lang="en-GB" dirty="0"/>
              <a:t> </a:t>
            </a:r>
            <a:r>
              <a:rPr lang="en-GB" dirty="0" err="1"/>
              <a:t>mục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Lop 4A</a:t>
            </a:r>
          </a:p>
          <a:p>
            <a:pPr>
              <a:buFontTx/>
              <a:buChar char="-"/>
            </a:pPr>
            <a:r>
              <a:rPr lang="en-GB" dirty="0"/>
              <a:t>Di </a:t>
            </a:r>
            <a:r>
              <a:rPr lang="en-GB" dirty="0" err="1"/>
              <a:t>chuyển</a:t>
            </a:r>
            <a:r>
              <a:rPr lang="en-GB" dirty="0"/>
              <a:t> </a:t>
            </a:r>
            <a:r>
              <a:rPr lang="en-GB" dirty="0" err="1"/>
              <a:t>tệp</a:t>
            </a:r>
            <a:r>
              <a:rPr lang="en-GB" dirty="0"/>
              <a:t> </a:t>
            </a:r>
            <a:r>
              <a:rPr lang="en-GB" dirty="0" err="1"/>
              <a:t>này</a:t>
            </a:r>
            <a:r>
              <a:rPr lang="en-GB" dirty="0"/>
              <a:t> sang </a:t>
            </a:r>
            <a:r>
              <a:rPr lang="en-GB" dirty="0" err="1"/>
              <a:t>thư</a:t>
            </a:r>
            <a:r>
              <a:rPr lang="en-GB" dirty="0"/>
              <a:t> </a:t>
            </a:r>
            <a:r>
              <a:rPr lang="en-GB" dirty="0" err="1"/>
              <a:t>mục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Luu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tru</a:t>
            </a:r>
            <a:endParaRPr lang="en-GB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GB" dirty="0" err="1"/>
              <a:t>Đổi</a:t>
            </a:r>
            <a:r>
              <a:rPr lang="en-GB" dirty="0"/>
              <a:t> </a:t>
            </a:r>
            <a:r>
              <a:rPr lang="en-GB" dirty="0" err="1"/>
              <a:t>tên</a:t>
            </a:r>
            <a:r>
              <a:rPr lang="en-GB" dirty="0"/>
              <a:t> </a:t>
            </a:r>
            <a:r>
              <a:rPr lang="en-GB" dirty="0" err="1"/>
              <a:t>tệp</a:t>
            </a:r>
            <a:r>
              <a:rPr lang="en-GB" dirty="0"/>
              <a:t> </a:t>
            </a:r>
            <a:r>
              <a:rPr lang="en-GB" dirty="0" err="1"/>
              <a:t>theo</a:t>
            </a:r>
            <a:r>
              <a:rPr lang="en-GB" dirty="0"/>
              <a:t> </a:t>
            </a:r>
            <a:r>
              <a:rPr lang="en-GB" dirty="0" err="1"/>
              <a:t>yêu</a:t>
            </a:r>
            <a:r>
              <a:rPr lang="en-GB" dirty="0"/>
              <a:t> </a:t>
            </a:r>
            <a:r>
              <a:rPr lang="en-GB" dirty="0" err="1"/>
              <a:t>cầu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thầy</a:t>
            </a:r>
            <a:r>
              <a:rPr lang="en-GB" dirty="0"/>
              <a:t>, </a:t>
            </a:r>
            <a:r>
              <a:rPr lang="en-GB" dirty="0" err="1"/>
              <a:t>cô</a:t>
            </a:r>
            <a:r>
              <a:rPr lang="en-GB" dirty="0"/>
              <a:t> </a:t>
            </a:r>
            <a:r>
              <a:rPr lang="en-GB" dirty="0" err="1"/>
              <a:t>giáo</a:t>
            </a:r>
            <a:r>
              <a:rPr lang="en-GB" dirty="0"/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31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-20637"/>
            <a:ext cx="9597571" cy="1049338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1. </a:t>
            </a:r>
            <a:r>
              <a:rPr lang="en-GB" sz="4000" dirty="0" err="1"/>
              <a:t>Thực</a:t>
            </a:r>
            <a:r>
              <a:rPr lang="en-GB" sz="4000" dirty="0"/>
              <a:t> </a:t>
            </a:r>
            <a:r>
              <a:rPr lang="en-GB" sz="4000" dirty="0" err="1"/>
              <a:t>hành</a:t>
            </a:r>
            <a:r>
              <a:rPr lang="en-GB" sz="4000" dirty="0"/>
              <a:t> </a:t>
            </a:r>
            <a:r>
              <a:rPr lang="en-GB" sz="4000" dirty="0" err="1"/>
              <a:t>trên</a:t>
            </a:r>
            <a:r>
              <a:rPr lang="en-GB" sz="4000" dirty="0"/>
              <a:t> </a:t>
            </a:r>
            <a:r>
              <a:rPr lang="en-GB" sz="4000" dirty="0" err="1"/>
              <a:t>máy</a:t>
            </a:r>
            <a:r>
              <a:rPr lang="en-GB" sz="4000" dirty="0"/>
              <a:t> </a:t>
            </a:r>
            <a:r>
              <a:rPr lang="en-GB" sz="4000" dirty="0" err="1"/>
              <a:t>tính</a:t>
            </a:r>
            <a:r>
              <a:rPr lang="en-GB" sz="4000" dirty="0"/>
              <a:t> </a:t>
            </a:r>
            <a:r>
              <a:rPr lang="en-GB" sz="4000" dirty="0" err="1"/>
              <a:t>theo</a:t>
            </a:r>
            <a:r>
              <a:rPr lang="en-GB" sz="4000" dirty="0"/>
              <a:t> </a:t>
            </a:r>
            <a:r>
              <a:rPr lang="en-GB" sz="4000" dirty="0" err="1"/>
              <a:t>các</a:t>
            </a:r>
            <a:r>
              <a:rPr lang="en-GB" sz="4000" dirty="0"/>
              <a:t> </a:t>
            </a:r>
            <a:r>
              <a:rPr lang="en-GB" sz="4000" dirty="0" err="1"/>
              <a:t>yêu</a:t>
            </a:r>
            <a:r>
              <a:rPr lang="en-GB" sz="4000" dirty="0"/>
              <a:t> </a:t>
            </a:r>
            <a:r>
              <a:rPr lang="en-GB" sz="4000" dirty="0" err="1"/>
              <a:t>cầu</a:t>
            </a:r>
            <a:r>
              <a:rPr lang="en-GB" sz="4000" dirty="0"/>
              <a:t> </a:t>
            </a:r>
            <a:r>
              <a:rPr lang="en-GB" sz="4000" dirty="0" err="1"/>
              <a:t>sau</a:t>
            </a:r>
            <a:r>
              <a:rPr lang="en-GB" sz="4000" dirty="0"/>
              <a:t>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1926" y="1354138"/>
            <a:ext cx="9597572" cy="4351338"/>
          </a:xfrm>
        </p:spPr>
        <p:txBody>
          <a:bodyPr>
            <a:normAutofit/>
          </a:bodyPr>
          <a:lstStyle/>
          <a:p>
            <a:r>
              <a:rPr lang="en-GB" sz="4000" dirty="0"/>
              <a:t>a) </a:t>
            </a:r>
            <a:r>
              <a:rPr lang="en-GB" sz="4000" dirty="0" err="1"/>
              <a:t>Tạo</a:t>
            </a:r>
            <a:r>
              <a:rPr lang="en-GB" sz="4000" dirty="0"/>
              <a:t> </a:t>
            </a:r>
            <a:r>
              <a:rPr lang="en-GB" sz="4000" dirty="0" err="1"/>
              <a:t>cây</a:t>
            </a:r>
            <a:r>
              <a:rPr lang="en-GB" sz="4000" dirty="0"/>
              <a:t> </a:t>
            </a:r>
            <a:r>
              <a:rPr lang="en-GB" sz="4000" dirty="0" err="1"/>
              <a:t>thư</a:t>
            </a:r>
            <a:r>
              <a:rPr lang="en-GB" sz="4000" dirty="0"/>
              <a:t> </a:t>
            </a:r>
            <a:r>
              <a:rPr lang="en-GB" sz="4000" dirty="0" err="1"/>
              <a:t>mục</a:t>
            </a:r>
            <a:r>
              <a:rPr lang="en-GB" sz="4000" dirty="0"/>
              <a:t> ở </a:t>
            </a:r>
            <a:r>
              <a:rPr lang="en-GB" sz="4000" dirty="0" err="1"/>
              <a:t>Hình</a:t>
            </a:r>
            <a:r>
              <a:rPr lang="en-GB" sz="4000" dirty="0"/>
              <a:t> 5</a:t>
            </a:r>
          </a:p>
          <a:p>
            <a:r>
              <a:rPr lang="en-GB" sz="4000" dirty="0"/>
              <a:t>b) </a:t>
            </a:r>
            <a:r>
              <a:rPr lang="en-GB" sz="4000" dirty="0" err="1"/>
              <a:t>Sử</a:t>
            </a:r>
            <a:r>
              <a:rPr lang="en-GB" sz="4000" dirty="0"/>
              <a:t> </a:t>
            </a:r>
            <a:r>
              <a:rPr lang="en-GB" sz="4000" dirty="0" err="1"/>
              <a:t>dụng</a:t>
            </a:r>
            <a:r>
              <a:rPr lang="en-GB" sz="4000" dirty="0"/>
              <a:t> </a:t>
            </a:r>
            <a:r>
              <a:rPr lang="en-GB" sz="4000" dirty="0" err="1"/>
              <a:t>các</a:t>
            </a:r>
            <a:r>
              <a:rPr lang="en-GB" sz="4000" dirty="0"/>
              <a:t> </a:t>
            </a:r>
            <a:r>
              <a:rPr lang="en-GB" sz="4000" dirty="0" err="1"/>
              <a:t>thao</a:t>
            </a:r>
            <a:r>
              <a:rPr lang="en-GB" sz="4000" dirty="0"/>
              <a:t> </a:t>
            </a:r>
            <a:r>
              <a:rPr lang="en-GB" sz="4000" dirty="0" err="1"/>
              <a:t>tác</a:t>
            </a:r>
            <a:r>
              <a:rPr lang="en-GB" sz="4000" dirty="0"/>
              <a:t> </a:t>
            </a:r>
            <a:r>
              <a:rPr lang="en-GB" sz="4000" dirty="0" err="1"/>
              <a:t>sao</a:t>
            </a:r>
            <a:r>
              <a:rPr lang="en-GB" sz="4000" dirty="0"/>
              <a:t> </a:t>
            </a:r>
            <a:r>
              <a:rPr lang="en-GB" sz="4000" dirty="0" err="1"/>
              <a:t>chép</a:t>
            </a:r>
            <a:r>
              <a:rPr lang="en-GB" sz="4000" dirty="0"/>
              <a:t>, di </a:t>
            </a:r>
            <a:r>
              <a:rPr lang="en-GB" sz="4000" dirty="0" err="1"/>
              <a:t>chuyển</a:t>
            </a:r>
            <a:r>
              <a:rPr lang="en-GB" sz="4000" dirty="0"/>
              <a:t>, </a:t>
            </a:r>
            <a:r>
              <a:rPr lang="en-GB" sz="4000" dirty="0" err="1"/>
              <a:t>đổi</a:t>
            </a:r>
            <a:r>
              <a:rPr lang="en-GB" sz="4000" dirty="0"/>
              <a:t> </a:t>
            </a:r>
            <a:r>
              <a:rPr lang="en-GB" sz="4000" dirty="0" err="1"/>
              <a:t>tên</a:t>
            </a:r>
            <a:r>
              <a:rPr lang="en-GB" sz="4000" dirty="0"/>
              <a:t> </a:t>
            </a:r>
            <a:r>
              <a:rPr lang="en-GB" sz="4000" dirty="0" err="1"/>
              <a:t>thư</a:t>
            </a:r>
            <a:r>
              <a:rPr lang="en-GB" sz="4000" dirty="0"/>
              <a:t> </a:t>
            </a:r>
            <a:r>
              <a:rPr lang="en-GB" sz="4000" dirty="0" err="1"/>
              <a:t>mục</a:t>
            </a:r>
            <a:r>
              <a:rPr lang="en-GB" sz="4000" dirty="0"/>
              <a:t>, </a:t>
            </a:r>
            <a:r>
              <a:rPr lang="en-GB" sz="4000" dirty="0" err="1"/>
              <a:t>tệp</a:t>
            </a:r>
            <a:r>
              <a:rPr lang="en-GB" sz="4000" dirty="0"/>
              <a:t> </a:t>
            </a:r>
            <a:r>
              <a:rPr lang="en-GB" sz="4000" dirty="0" err="1"/>
              <a:t>để</a:t>
            </a:r>
            <a:r>
              <a:rPr lang="en-GB" sz="4000" dirty="0"/>
              <a:t> </a:t>
            </a:r>
            <a:r>
              <a:rPr lang="en-GB" sz="4000" dirty="0" err="1"/>
              <a:t>có</a:t>
            </a:r>
            <a:r>
              <a:rPr lang="en-GB" sz="4000" dirty="0"/>
              <a:t> </a:t>
            </a:r>
            <a:r>
              <a:rPr lang="en-GB" sz="4000" dirty="0" err="1"/>
              <a:t>cây</a:t>
            </a:r>
            <a:r>
              <a:rPr lang="en-GB" sz="4000" dirty="0"/>
              <a:t> </a:t>
            </a:r>
            <a:r>
              <a:rPr lang="en-GB" sz="4000" dirty="0" err="1"/>
              <a:t>thư</a:t>
            </a:r>
            <a:r>
              <a:rPr lang="en-GB" sz="4000" dirty="0"/>
              <a:t> </a:t>
            </a:r>
            <a:r>
              <a:rPr lang="en-GB" sz="4000" dirty="0" err="1"/>
              <a:t>mục</a:t>
            </a:r>
            <a:r>
              <a:rPr lang="en-GB" sz="4000" dirty="0"/>
              <a:t> </a:t>
            </a:r>
            <a:r>
              <a:rPr lang="en-GB" sz="4000" dirty="0" err="1"/>
              <a:t>với</a:t>
            </a:r>
            <a:r>
              <a:rPr lang="en-GB" sz="4000" dirty="0"/>
              <a:t> </a:t>
            </a:r>
            <a:r>
              <a:rPr lang="en-GB" sz="4000" dirty="0" err="1"/>
              <a:t>cấu</a:t>
            </a:r>
            <a:r>
              <a:rPr lang="en-GB" sz="4000" dirty="0"/>
              <a:t> </a:t>
            </a:r>
            <a:r>
              <a:rPr lang="en-GB" sz="4000" dirty="0" err="1"/>
              <a:t>trúc</a:t>
            </a:r>
            <a:r>
              <a:rPr lang="en-GB" sz="4000" dirty="0"/>
              <a:t> </a:t>
            </a:r>
            <a:r>
              <a:rPr lang="en-GB" sz="4000" dirty="0" err="1"/>
              <a:t>như</a:t>
            </a:r>
            <a:r>
              <a:rPr lang="en-GB" sz="4000" dirty="0"/>
              <a:t> ở </a:t>
            </a:r>
            <a:r>
              <a:rPr lang="en-GB" sz="4000" dirty="0" err="1"/>
              <a:t>Hình</a:t>
            </a:r>
            <a:r>
              <a:rPr lang="en-GB" sz="4000" dirty="0"/>
              <a:t> 6.</a:t>
            </a:r>
          </a:p>
          <a:p>
            <a:r>
              <a:rPr lang="en-GB" sz="4000" dirty="0"/>
              <a:t>c) </a:t>
            </a:r>
            <a:r>
              <a:rPr lang="en-GB" sz="4000" dirty="0" err="1"/>
              <a:t>Xóa</a:t>
            </a:r>
            <a:r>
              <a:rPr lang="en-GB" sz="4000" dirty="0"/>
              <a:t> </a:t>
            </a:r>
            <a:r>
              <a:rPr lang="en-GB" sz="4000" dirty="0" err="1"/>
              <a:t>tệp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FF0000"/>
                </a:solidFill>
              </a:rPr>
              <a:t>Bai </a:t>
            </a:r>
            <a:r>
              <a:rPr lang="en-GB" sz="4000" dirty="0" err="1">
                <a:solidFill>
                  <a:srgbClr val="FF0000"/>
                </a:solidFill>
              </a:rPr>
              <a:t>tham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en-GB" sz="4000" dirty="0" err="1">
                <a:solidFill>
                  <a:srgbClr val="FF0000"/>
                </a:solidFill>
              </a:rPr>
              <a:t>khao</a:t>
            </a:r>
            <a:endParaRPr lang="en-GB" sz="4000" dirty="0">
              <a:solidFill>
                <a:srgbClr val="FF0000"/>
              </a:solidFill>
            </a:endParaRPr>
          </a:p>
          <a:p>
            <a:r>
              <a:rPr lang="en-GB" sz="4000" dirty="0"/>
              <a:t>d) </a:t>
            </a:r>
            <a:r>
              <a:rPr lang="en-GB" sz="4000" dirty="0" err="1"/>
              <a:t>Xóa</a:t>
            </a:r>
            <a:r>
              <a:rPr lang="en-GB" sz="4000" dirty="0"/>
              <a:t> </a:t>
            </a:r>
            <a:r>
              <a:rPr lang="en-GB" sz="4000" dirty="0" err="1"/>
              <a:t>thư</a:t>
            </a:r>
            <a:r>
              <a:rPr lang="en-GB" sz="4000" dirty="0"/>
              <a:t> </a:t>
            </a:r>
            <a:r>
              <a:rPr lang="en-GB" sz="4000" dirty="0" err="1"/>
              <a:t>mục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FF0000"/>
                </a:solidFill>
              </a:rPr>
              <a:t>Lop 4B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73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1940" y="450850"/>
            <a:ext cx="9597571" cy="43068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err="1"/>
              <a:t>Em</a:t>
            </a:r>
            <a:r>
              <a:rPr lang="en-US" sz="6000" dirty="0"/>
              <a:t> </a:t>
            </a:r>
            <a:r>
              <a:rPr lang="en-US" sz="6000" dirty="0" err="1"/>
              <a:t>có</a:t>
            </a:r>
            <a:r>
              <a:rPr lang="en-US" sz="6000" dirty="0"/>
              <a:t> </a:t>
            </a:r>
            <a:r>
              <a:rPr lang="en-US" sz="6000" dirty="0" err="1"/>
              <a:t>thẻ</a:t>
            </a:r>
            <a:r>
              <a:rPr lang="en-US" sz="6000" dirty="0"/>
              <a:t> </a:t>
            </a:r>
            <a:r>
              <a:rPr lang="en-US" sz="6000" dirty="0" err="1"/>
              <a:t>nhớ</a:t>
            </a:r>
            <a:r>
              <a:rPr lang="en-US" sz="6000" dirty="0"/>
              <a:t> USB. </a:t>
            </a:r>
            <a:r>
              <a:rPr lang="en-US" sz="6000" dirty="0" err="1"/>
              <a:t>Em</a:t>
            </a:r>
            <a:r>
              <a:rPr lang="en-US" sz="6000" dirty="0"/>
              <a:t> </a:t>
            </a:r>
            <a:r>
              <a:rPr lang="en-US" sz="6000" dirty="0" err="1"/>
              <a:t>cần</a:t>
            </a:r>
            <a:r>
              <a:rPr lang="en-US" sz="6000" dirty="0"/>
              <a:t> </a:t>
            </a:r>
            <a:r>
              <a:rPr lang="en-US" sz="6000" dirty="0" err="1"/>
              <a:t>mang</a:t>
            </a:r>
            <a:r>
              <a:rPr lang="en-US" sz="6000" dirty="0"/>
              <a:t> </a:t>
            </a:r>
            <a:r>
              <a:rPr lang="en-US" sz="6000" dirty="0" err="1"/>
              <a:t>bài</a:t>
            </a:r>
            <a:r>
              <a:rPr lang="en-US" sz="6000" dirty="0"/>
              <a:t> </a:t>
            </a:r>
            <a:r>
              <a:rPr lang="en-US" sz="6000" dirty="0" err="1"/>
              <a:t>trình</a:t>
            </a:r>
            <a:r>
              <a:rPr lang="en-US" sz="6000" dirty="0"/>
              <a:t> </a:t>
            </a:r>
            <a:r>
              <a:rPr lang="en-US" sz="6000" dirty="0" err="1"/>
              <a:t>chiếu</a:t>
            </a:r>
            <a:r>
              <a:rPr lang="en-US" sz="6000" dirty="0"/>
              <a:t> </a:t>
            </a:r>
            <a:r>
              <a:rPr lang="en-US" sz="6000" dirty="0" err="1"/>
              <a:t>đã</a:t>
            </a:r>
            <a:r>
              <a:rPr lang="en-US" sz="6000" dirty="0"/>
              <a:t> </a:t>
            </a:r>
            <a:r>
              <a:rPr lang="en-US" sz="6000" dirty="0" err="1"/>
              <a:t>làm</a:t>
            </a:r>
            <a:r>
              <a:rPr lang="en-US" sz="6000" dirty="0"/>
              <a:t> </a:t>
            </a:r>
            <a:r>
              <a:rPr lang="en-US" sz="6000" dirty="0" err="1"/>
              <a:t>trên</a:t>
            </a:r>
            <a:r>
              <a:rPr lang="en-US" sz="6000" dirty="0"/>
              <a:t> </a:t>
            </a:r>
            <a:r>
              <a:rPr lang="en-US" sz="6000" dirty="0" err="1"/>
              <a:t>máy</a:t>
            </a:r>
            <a:r>
              <a:rPr lang="en-US" sz="6000" dirty="0"/>
              <a:t> </a:t>
            </a:r>
            <a:r>
              <a:rPr lang="en-US" sz="6000" dirty="0" err="1"/>
              <a:t>tính</a:t>
            </a:r>
            <a:r>
              <a:rPr lang="en-US" sz="6000" dirty="0"/>
              <a:t> ở </a:t>
            </a:r>
            <a:r>
              <a:rPr lang="en-US" sz="6000" dirty="0" err="1"/>
              <a:t>nhà</a:t>
            </a:r>
            <a:r>
              <a:rPr lang="en-US" sz="6000" dirty="0"/>
              <a:t> </a:t>
            </a:r>
            <a:r>
              <a:rPr lang="en-US" sz="6000" dirty="0" err="1"/>
              <a:t>đến</a:t>
            </a:r>
            <a:r>
              <a:rPr lang="en-US" sz="6000" dirty="0"/>
              <a:t> </a:t>
            </a:r>
            <a:r>
              <a:rPr lang="en-US" sz="6000" dirty="0" err="1"/>
              <a:t>lớp</a:t>
            </a:r>
            <a:r>
              <a:rPr lang="en-US" sz="6000" dirty="0"/>
              <a:t> </a:t>
            </a:r>
            <a:r>
              <a:rPr lang="en-US" sz="6000" dirty="0" err="1"/>
              <a:t>để</a:t>
            </a:r>
            <a:r>
              <a:rPr lang="en-US" sz="6000" dirty="0"/>
              <a:t> </a:t>
            </a:r>
            <a:r>
              <a:rPr lang="en-US" sz="6000" dirty="0" err="1"/>
              <a:t>trình</a:t>
            </a:r>
            <a:r>
              <a:rPr lang="en-US" sz="6000" dirty="0"/>
              <a:t> </a:t>
            </a:r>
            <a:r>
              <a:rPr lang="en-US" sz="6000" dirty="0" err="1"/>
              <a:t>bày</a:t>
            </a:r>
            <a:r>
              <a:rPr lang="en-US" sz="6000" dirty="0"/>
              <a:t> </a:t>
            </a:r>
            <a:r>
              <a:rPr lang="en-US" sz="6000" dirty="0" err="1"/>
              <a:t>với</a:t>
            </a:r>
            <a:r>
              <a:rPr lang="en-US" sz="6000" dirty="0"/>
              <a:t> </a:t>
            </a:r>
            <a:r>
              <a:rPr lang="en-US" sz="6000" dirty="0" err="1"/>
              <a:t>các</a:t>
            </a:r>
            <a:r>
              <a:rPr lang="en-US" sz="6000" dirty="0"/>
              <a:t> </a:t>
            </a:r>
            <a:r>
              <a:rPr lang="en-US" sz="6000" dirty="0" err="1"/>
              <a:t>bạn</a:t>
            </a:r>
            <a:r>
              <a:rPr lang="en-US" sz="6000" dirty="0"/>
              <a:t>. </a:t>
            </a:r>
            <a:r>
              <a:rPr lang="en-US" sz="6000" dirty="0" err="1"/>
              <a:t>Em</a:t>
            </a:r>
            <a:r>
              <a:rPr lang="en-US" sz="6000" dirty="0"/>
              <a:t> </a:t>
            </a:r>
            <a:r>
              <a:rPr lang="en-US" sz="6000" dirty="0" err="1"/>
              <a:t>sẽ</a:t>
            </a:r>
            <a:r>
              <a:rPr lang="en-US" sz="6000" dirty="0"/>
              <a:t> </a:t>
            </a:r>
            <a:r>
              <a:rPr lang="en-US" sz="6000" dirty="0" err="1"/>
              <a:t>làm</a:t>
            </a:r>
            <a:r>
              <a:rPr lang="en-US" sz="6000" dirty="0"/>
              <a:t> </a:t>
            </a:r>
            <a:r>
              <a:rPr lang="en-US" sz="6000" dirty="0" err="1"/>
              <a:t>như</a:t>
            </a:r>
            <a:r>
              <a:rPr lang="en-US" sz="6000" dirty="0"/>
              <a:t> </a:t>
            </a:r>
            <a:r>
              <a:rPr lang="en-US" sz="6000" dirty="0" err="1"/>
              <a:t>thế</a:t>
            </a:r>
            <a:r>
              <a:rPr lang="en-US" sz="6000" dirty="0"/>
              <a:t> </a:t>
            </a:r>
            <a:r>
              <a:rPr lang="en-US" sz="6000" dirty="0" err="1"/>
              <a:t>nào</a:t>
            </a:r>
            <a:r>
              <a:rPr lang="en-US" sz="6000" dirty="0"/>
              <a:t>?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90" y="5087417"/>
            <a:ext cx="2394086" cy="152029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4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379" y="4243388"/>
            <a:ext cx="2085974" cy="208597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485899" y="1000124"/>
            <a:ext cx="3786189" cy="2171701"/>
          </a:xfrm>
          <a:prstGeom prst="wedgeRoundRectCallout">
            <a:avLst>
              <a:gd name="adj1" fmla="val -13553"/>
              <a:gd name="adj2" fmla="val 116255"/>
              <a:gd name="adj3" fmla="val 16667"/>
            </a:avLst>
          </a:prstGeom>
          <a:solidFill>
            <a:srgbClr val="CBDC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448300" y="159066"/>
            <a:ext cx="6338888" cy="63131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00788" y="3171825"/>
            <a:ext cx="1443037" cy="4714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567863" y="3407569"/>
            <a:ext cx="1443037" cy="17645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ular Callout 8"/>
          <p:cNvSpPr/>
          <p:nvPr/>
        </p:nvSpPr>
        <p:spPr>
          <a:xfrm>
            <a:off x="1485899" y="1000124"/>
            <a:ext cx="3786189" cy="2171701"/>
          </a:xfrm>
          <a:prstGeom prst="wedgeRoundRectCallout">
            <a:avLst>
              <a:gd name="adj1" fmla="val -13553"/>
              <a:gd name="adj2" fmla="val 116255"/>
              <a:gd name="adj3" fmla="val 16667"/>
            </a:avLst>
          </a:prstGeom>
          <a:solidFill>
            <a:srgbClr val="CBDC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 animBg="1"/>
      <p:bldP spid="8" grpId="0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78739" y="600499"/>
            <a:ext cx="9008373" cy="294280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br>
              <a:rPr lang="en-US" sz="6600" dirty="0"/>
            </a:br>
            <a:r>
              <a:rPr lang="en-US" sz="6600" dirty="0"/>
              <a:t>1. </a:t>
            </a:r>
            <a:r>
              <a:rPr lang="en-US" sz="6600" dirty="0" err="1"/>
              <a:t>Các</a:t>
            </a:r>
            <a:r>
              <a:rPr lang="en-US" sz="6600" dirty="0"/>
              <a:t> </a:t>
            </a:r>
            <a:r>
              <a:rPr lang="en-US" sz="6600" dirty="0" err="1"/>
              <a:t>thao</a:t>
            </a:r>
            <a:r>
              <a:rPr lang="en-US" sz="6600" dirty="0"/>
              <a:t> </a:t>
            </a:r>
            <a:r>
              <a:rPr lang="en-US" sz="6600" dirty="0" err="1"/>
              <a:t>tác</a:t>
            </a:r>
            <a:r>
              <a:rPr lang="en-US" sz="6600" dirty="0"/>
              <a:t> </a:t>
            </a:r>
            <a:r>
              <a:rPr lang="en-US" sz="6600" dirty="0" err="1"/>
              <a:t>cơ</a:t>
            </a:r>
            <a:r>
              <a:rPr lang="en-US" sz="6600" dirty="0"/>
              <a:t> </a:t>
            </a:r>
            <a:r>
              <a:rPr lang="en-US" sz="6600" dirty="0" err="1"/>
              <a:t>bản</a:t>
            </a:r>
            <a:r>
              <a:rPr lang="en-US" sz="6600" dirty="0"/>
              <a:t> </a:t>
            </a:r>
            <a:r>
              <a:rPr lang="en-US" sz="6600" dirty="0" err="1"/>
              <a:t>với</a:t>
            </a:r>
            <a:r>
              <a:rPr lang="en-US" sz="6600" dirty="0"/>
              <a:t> </a:t>
            </a:r>
            <a:r>
              <a:rPr lang="en-US" sz="6600" dirty="0" err="1"/>
              <a:t>thư</a:t>
            </a:r>
            <a:r>
              <a:rPr lang="en-US" sz="6600" dirty="0"/>
              <a:t> </a:t>
            </a:r>
            <a:r>
              <a:rPr lang="en-US" sz="6600" dirty="0" err="1"/>
              <a:t>mục</a:t>
            </a:r>
            <a:r>
              <a:rPr lang="en-US" sz="6600" dirty="0"/>
              <a:t> </a:t>
            </a:r>
            <a:r>
              <a:rPr lang="en-US" sz="6600" dirty="0" err="1"/>
              <a:t>và</a:t>
            </a:r>
            <a:r>
              <a:rPr lang="en-US" sz="6600" dirty="0"/>
              <a:t> </a:t>
            </a:r>
            <a:r>
              <a:rPr lang="en-US" sz="6600" dirty="0" err="1"/>
              <a:t>tệp</a:t>
            </a:r>
            <a:endParaRPr lang="en-US" sz="6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1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793" y="441466"/>
            <a:ext cx="9597571" cy="2358883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5400" dirty="0"/>
            </a:br>
            <a:r>
              <a:rPr lang="en-GB" sz="5400" dirty="0" err="1"/>
              <a:t>Đọc</a:t>
            </a:r>
            <a:r>
              <a:rPr lang="en-GB" sz="5400" dirty="0"/>
              <a:t> </a:t>
            </a:r>
            <a:r>
              <a:rPr lang="en-GB" sz="5400" dirty="0" err="1"/>
              <a:t>thông</a:t>
            </a:r>
            <a:r>
              <a:rPr lang="en-GB" sz="5400" dirty="0"/>
              <a:t> tin SGK/ </a:t>
            </a:r>
            <a:r>
              <a:rPr lang="en-GB" sz="5400" dirty="0" err="1"/>
              <a:t>trang</a:t>
            </a:r>
            <a:r>
              <a:rPr lang="en-GB" sz="5400" dirty="0"/>
              <a:t> 19, 20 </a:t>
            </a:r>
            <a:r>
              <a:rPr lang="en-GB" sz="5400" dirty="0" err="1"/>
              <a:t>về</a:t>
            </a:r>
            <a:r>
              <a:rPr lang="en-GB" sz="5400" dirty="0"/>
              <a:t> </a:t>
            </a:r>
            <a:r>
              <a:rPr lang="en-GB" sz="5400" dirty="0" err="1"/>
              <a:t>các</a:t>
            </a:r>
            <a:r>
              <a:rPr lang="en-GB" sz="5400" dirty="0"/>
              <a:t> </a:t>
            </a:r>
            <a:r>
              <a:rPr lang="en-GB" sz="5400" dirty="0" err="1"/>
              <a:t>bước</a:t>
            </a:r>
            <a:r>
              <a:rPr lang="en-GB" sz="5400" dirty="0"/>
              <a:t> </a:t>
            </a:r>
            <a:r>
              <a:rPr lang="en-GB" sz="5400" dirty="0" err="1"/>
              <a:t>sao</a:t>
            </a:r>
            <a:r>
              <a:rPr lang="en-GB" sz="5400" dirty="0"/>
              <a:t> </a:t>
            </a:r>
            <a:r>
              <a:rPr lang="en-GB" sz="5400" dirty="0" err="1"/>
              <a:t>chép</a:t>
            </a:r>
            <a:r>
              <a:rPr lang="en-GB" sz="5400" dirty="0"/>
              <a:t> </a:t>
            </a:r>
            <a:r>
              <a:rPr lang="en-GB" sz="5400" dirty="0" err="1"/>
              <a:t>thư</a:t>
            </a:r>
            <a:r>
              <a:rPr lang="en-GB" sz="5400" dirty="0"/>
              <a:t> </a:t>
            </a:r>
            <a:r>
              <a:rPr lang="en-GB" sz="5400" dirty="0" err="1"/>
              <a:t>mục</a:t>
            </a:r>
            <a:r>
              <a:rPr lang="en-GB" sz="5400" dirty="0"/>
              <a:t> </a:t>
            </a:r>
            <a:r>
              <a:rPr lang="en-GB" sz="5400" dirty="0">
                <a:solidFill>
                  <a:srgbClr val="FF0000"/>
                </a:solidFill>
              </a:rPr>
              <a:t>Tin hoc</a:t>
            </a:r>
            <a:br>
              <a:rPr lang="en-GB" sz="5400" dirty="0"/>
            </a:br>
            <a:endParaRPr lang="en-GB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467900" y="2950475"/>
            <a:ext cx="9539785" cy="2058253"/>
          </a:xfrm>
          <a:prstGeom prst="wedgeRoundRectCallout">
            <a:avLst>
              <a:gd name="adj1" fmla="val -36140"/>
              <a:gd name="adj2" fmla="val 674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Tin hoc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Lop 4A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1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178276" y="535781"/>
            <a:ext cx="7451498" cy="8715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Lop 4A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Oval 5"/>
          <p:cNvSpPr/>
          <p:nvPr/>
        </p:nvSpPr>
        <p:spPr>
          <a:xfrm>
            <a:off x="1341889" y="457200"/>
            <a:ext cx="971550" cy="95011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178275" y="1688306"/>
            <a:ext cx="7451499" cy="8715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hoc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" name="Oval 18"/>
          <p:cNvSpPr/>
          <p:nvPr/>
        </p:nvSpPr>
        <p:spPr>
          <a:xfrm>
            <a:off x="1341889" y="1609725"/>
            <a:ext cx="971550" cy="950119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78275" y="2840831"/>
            <a:ext cx="7451499" cy="8715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Home,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 (</a:t>
            </a: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 + C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" name="Oval 20"/>
          <p:cNvSpPr/>
          <p:nvPr/>
        </p:nvSpPr>
        <p:spPr>
          <a:xfrm>
            <a:off x="1341889" y="2762250"/>
            <a:ext cx="971550" cy="95011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178275" y="3993356"/>
            <a:ext cx="7451499" cy="8715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Luu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Oval 22"/>
          <p:cNvSpPr/>
          <p:nvPr/>
        </p:nvSpPr>
        <p:spPr>
          <a:xfrm>
            <a:off x="1341889" y="3914775"/>
            <a:ext cx="971550" cy="95011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313439" y="5224462"/>
            <a:ext cx="7451499" cy="87153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Paste (</a:t>
            </a: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 + V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Oval 24"/>
          <p:cNvSpPr/>
          <p:nvPr/>
        </p:nvSpPr>
        <p:spPr>
          <a:xfrm>
            <a:off x="1477053" y="5145881"/>
            <a:ext cx="971550" cy="95011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6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5043488"/>
            <a:ext cx="1685925" cy="16859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71625" y="242888"/>
            <a:ext cx="10015538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Copy, Paste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78364" y="1678781"/>
            <a:ext cx="6544810" cy="87153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(Ctrl + C), Paste (Ctrl + V)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150836" y="1793083"/>
            <a:ext cx="641803" cy="585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150836" y="2664618"/>
            <a:ext cx="9758362" cy="1371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09950" y="4150517"/>
            <a:ext cx="7980136" cy="6643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615747" y="4214813"/>
            <a:ext cx="641803" cy="5857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3257550" y="4972047"/>
            <a:ext cx="8651648" cy="8929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257550" y="6092429"/>
            <a:ext cx="641803" cy="58578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048125" y="6022179"/>
            <a:ext cx="7861073" cy="8358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Ctrl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7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793" y="441466"/>
            <a:ext cx="9597571" cy="2358883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5400" dirty="0"/>
            </a:br>
            <a:r>
              <a:rPr lang="en-GB" sz="5400" dirty="0" err="1"/>
              <a:t>Đọc</a:t>
            </a:r>
            <a:r>
              <a:rPr lang="en-GB" sz="5400" dirty="0"/>
              <a:t> </a:t>
            </a:r>
            <a:r>
              <a:rPr lang="en-GB" sz="5400" dirty="0" err="1"/>
              <a:t>thông</a:t>
            </a:r>
            <a:r>
              <a:rPr lang="en-GB" sz="5400" dirty="0"/>
              <a:t> tin SGK/ </a:t>
            </a:r>
            <a:r>
              <a:rPr lang="en-GB" sz="5400" dirty="0" err="1"/>
              <a:t>trang</a:t>
            </a:r>
            <a:r>
              <a:rPr lang="en-GB" sz="5400" dirty="0"/>
              <a:t> 21 </a:t>
            </a:r>
            <a:r>
              <a:rPr lang="en-GB" sz="5400" dirty="0" err="1"/>
              <a:t>về</a:t>
            </a:r>
            <a:r>
              <a:rPr lang="en-GB" sz="5400" dirty="0"/>
              <a:t> </a:t>
            </a:r>
            <a:r>
              <a:rPr lang="en-GB" sz="5400" dirty="0" err="1"/>
              <a:t>các</a:t>
            </a:r>
            <a:r>
              <a:rPr lang="en-GB" sz="5400" dirty="0"/>
              <a:t> </a:t>
            </a:r>
            <a:r>
              <a:rPr lang="en-GB" sz="5400" dirty="0" err="1"/>
              <a:t>bước</a:t>
            </a:r>
            <a:r>
              <a:rPr lang="en-GB" sz="5400" dirty="0"/>
              <a:t> di </a:t>
            </a:r>
            <a:r>
              <a:rPr lang="en-GB" sz="5400" dirty="0" err="1"/>
              <a:t>chuyển</a:t>
            </a:r>
            <a:r>
              <a:rPr lang="en-GB" sz="5400" dirty="0"/>
              <a:t> </a:t>
            </a:r>
            <a:r>
              <a:rPr lang="en-GB" sz="5400" dirty="0" err="1"/>
              <a:t>thư</a:t>
            </a:r>
            <a:r>
              <a:rPr lang="en-GB" sz="5400" dirty="0"/>
              <a:t> </a:t>
            </a:r>
            <a:r>
              <a:rPr lang="en-GB" sz="5400" dirty="0" err="1"/>
              <a:t>mục</a:t>
            </a:r>
            <a:r>
              <a:rPr lang="en-GB" sz="5400" dirty="0"/>
              <a:t> </a:t>
            </a:r>
            <a:r>
              <a:rPr lang="en-GB" sz="5400" dirty="0" err="1">
                <a:solidFill>
                  <a:srgbClr val="FF0000"/>
                </a:solidFill>
              </a:rPr>
              <a:t>Truyen</a:t>
            </a:r>
            <a:br>
              <a:rPr lang="en-GB" sz="5400" dirty="0"/>
            </a:br>
            <a:endParaRPr lang="en-GB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467900" y="2950475"/>
            <a:ext cx="9539785" cy="2058253"/>
          </a:xfrm>
          <a:prstGeom prst="wedgeRoundRectCallout">
            <a:avLst>
              <a:gd name="adj1" fmla="val -36140"/>
              <a:gd name="adj2" fmla="val 674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Truyen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Lop 4A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7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178276" y="535781"/>
            <a:ext cx="7451498" cy="8715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Lop 4A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Oval 5"/>
          <p:cNvSpPr/>
          <p:nvPr/>
        </p:nvSpPr>
        <p:spPr>
          <a:xfrm>
            <a:off x="1341889" y="457200"/>
            <a:ext cx="971550" cy="95011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178275" y="1688306"/>
            <a:ext cx="7451499" cy="8715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Truyen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" name="Oval 18"/>
          <p:cNvSpPr/>
          <p:nvPr/>
        </p:nvSpPr>
        <p:spPr>
          <a:xfrm>
            <a:off x="1341889" y="1609725"/>
            <a:ext cx="971550" cy="950119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78275" y="2840831"/>
            <a:ext cx="7451499" cy="8715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Home,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Cut (</a:t>
            </a: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 + X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" name="Oval 20"/>
          <p:cNvSpPr/>
          <p:nvPr/>
        </p:nvSpPr>
        <p:spPr>
          <a:xfrm>
            <a:off x="1341889" y="2762250"/>
            <a:ext cx="971550" cy="95011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178275" y="3993356"/>
            <a:ext cx="7451499" cy="8715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Luu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Oval 22"/>
          <p:cNvSpPr/>
          <p:nvPr/>
        </p:nvSpPr>
        <p:spPr>
          <a:xfrm>
            <a:off x="1341889" y="3914775"/>
            <a:ext cx="971550" cy="95011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313439" y="5224462"/>
            <a:ext cx="7451499" cy="87153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Paste (</a:t>
            </a: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 + V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Oval 24"/>
          <p:cNvSpPr/>
          <p:nvPr/>
        </p:nvSpPr>
        <p:spPr>
          <a:xfrm>
            <a:off x="1477053" y="5145881"/>
            <a:ext cx="971550" cy="95011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3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1639</Words>
  <Application>Microsoft Office PowerPoint</Application>
  <PresentationFormat>Widescreen</PresentationFormat>
  <Paragraphs>104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Thứ hai ngày ... Tháng ... Năm 20...</vt:lpstr>
      <vt:lpstr>Mục tiêu</vt:lpstr>
      <vt:lpstr>PowerPoint Presentation</vt:lpstr>
      <vt:lpstr>PowerPoint Presentation</vt:lpstr>
      <vt:lpstr> Đọc thông tin SGK/ trang 19, 20 về các bước sao chép thư mục Tin hoc </vt:lpstr>
      <vt:lpstr>PowerPoint Presentation</vt:lpstr>
      <vt:lpstr>PowerPoint Presentation</vt:lpstr>
      <vt:lpstr> Đọc thông tin SGK/ trang 21 về các bước di chuyển thư mục Truyen </vt:lpstr>
      <vt:lpstr>PowerPoint Presentation</vt:lpstr>
      <vt:lpstr>PowerPoint Presentation</vt:lpstr>
      <vt:lpstr>1. Lựa chọn một số thao tác, sắp xếp theo đúng thứ tự đổi tên tệp: </vt:lpstr>
      <vt:lpstr>1. Lựa chọn một số thao tác, sắp xếp theo đúng thứ tự đúng để sao chép tệp:</vt:lpstr>
      <vt:lpstr>- Sao chép thư mục, tệp: chọn thư mục, tệp cần sao chép; chọn nút lệnh Copy (hoặc gõ tổ hợp phím Ctrl + C); mở thư mục cần sao chép; chọn nút lệnh Paste( hoặc gõ tổ hợp phím Ctrl +V) - Di chuyển thư mục, tệp: chọn thư mục, tệp cần di chuyển; chọn nút lệnh Cut (hoặc gõ tổ hợp phím Ctrl + X); mở thư mục cần di chuyển; chọn nút lệnh Paste( hoặc gõ tổ hợp phím Ctrl +V) - Đổi tên tệp, xóa tệp: tương tự như thao tác đổi tên, xóa thư mục.  </vt:lpstr>
      <vt:lpstr>2. Tác hại khi thực hiện thao tác nhầm với thư mục, tệp</vt:lpstr>
      <vt:lpstr> Đọc thông tin SGK/ trang 23 </vt:lpstr>
      <vt:lpstr>Nên hay không nên thực hiện xóa, đổi tên, di chuyển thư mục RapidTyping và tệp RapidTyping.exe?</vt:lpstr>
      <vt:lpstr>Thao tác nhầm với thư mục và tệp có thể dẫn đến mất dữ liệu, gây lỗi cho phần mềm, máy tính.</vt:lpstr>
      <vt:lpstr> Bài 1. Em hãy nêu sự khác nhau về kết quả khi thực hiện sao chép và di chuyển thư mục, tệp </vt:lpstr>
      <vt:lpstr> Bài 2. Ghép các thao tác ở cột bên trái với một nút lệnh cần sử dụng để thực hiện thao tác đó ở cột bên phải </vt:lpstr>
      <vt:lpstr> Bài 3. Theo em tại sao cần cẩn thận khi thực hiện thao tác với thư mục và tệp? </vt:lpstr>
      <vt:lpstr>1. Thực hành trên máy tính theo các yêu cầu sau:</vt:lpstr>
      <vt:lpstr>1. Thực hành trên máy tính theo các yêu cầu sau:</vt:lpstr>
      <vt:lpstr>Em có thẻ nhớ USB. Em cần mang bài trình chiếu đã làm trên máy tính ở nhà đến lớp để trình bày với các bạn. Em sẽ làm như thế nào?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 SƯ TẬN TÂM PHAN THIẾT (0899010822)</dc:creator>
  <cp:lastModifiedBy>SingPC</cp:lastModifiedBy>
  <cp:revision>55</cp:revision>
  <dcterms:created xsi:type="dcterms:W3CDTF">2023-06-22T14:33:34Z</dcterms:created>
  <dcterms:modified xsi:type="dcterms:W3CDTF">2024-12-30T07:05:37Z</dcterms:modified>
</cp:coreProperties>
</file>