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80" r:id="rId4"/>
    <p:sldId id="260" r:id="rId5"/>
    <p:sldId id="261" r:id="rId6"/>
    <p:sldId id="276" r:id="rId7"/>
    <p:sldId id="275" r:id="rId8"/>
    <p:sldId id="262" r:id="rId9"/>
    <p:sldId id="263" r:id="rId10"/>
    <p:sldId id="264" r:id="rId11"/>
    <p:sldId id="265" r:id="rId12"/>
    <p:sldId id="266" r:id="rId13"/>
    <p:sldId id="267" r:id="rId14"/>
    <p:sldId id="268" r:id="rId15"/>
    <p:sldId id="269" r:id="rId16"/>
    <p:sldId id="270" r:id="rId17"/>
    <p:sldId id="281"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1" d="100"/>
          <a:sy n="81" d="100"/>
        </p:scale>
        <p:origin x="-1038"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6528BD-8097-42F1-9DC4-CCF037A25FAB}" type="datetimeFigureOut">
              <a:rPr lang="en-US" smtClean="0"/>
              <a:t>10/12/2023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7A798D-2128-46FC-A42B-3FA0167E4B81}" type="slidenum">
              <a:rPr lang="en-US" smtClean="0"/>
              <a:t>‹#›</a:t>
            </a:fld>
            <a:endParaRPr lang="en-US"/>
          </a:p>
        </p:txBody>
      </p:sp>
    </p:spTree>
    <p:extLst>
      <p:ext uri="{BB962C8B-B14F-4D97-AF65-F5344CB8AC3E}">
        <p14:creationId xmlns:p14="http://schemas.microsoft.com/office/powerpoint/2010/main" val="1361109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1</a:t>
            </a:fld>
            <a:endParaRPr lang="zh-CN" altLang="en-US">
              <a:solidFill>
                <a:prstClr val="black"/>
              </a:solidFill>
            </a:endParaRPr>
          </a:p>
        </p:txBody>
      </p:sp>
    </p:spTree>
    <p:extLst>
      <p:ext uri="{BB962C8B-B14F-4D97-AF65-F5344CB8AC3E}">
        <p14:creationId xmlns:p14="http://schemas.microsoft.com/office/powerpoint/2010/main" val="1565926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defTabSz="914400">
              <a:defRPr/>
            </a:pPr>
            <a:fld id="{85DF164E-D685-493E-AF07-0CE742DE1FDD}" type="slidenum">
              <a:rPr lang="zh-CN" altLang="en-US" smtClean="0">
                <a:solidFill>
                  <a:prstClr val="black"/>
                </a:solidFill>
              </a:rPr>
              <a:pPr defTabSz="914400">
                <a:defRPr/>
              </a:pPr>
              <a:t>2</a:t>
            </a:fld>
            <a:endParaRPr lang="zh-CN" altLang="en-US">
              <a:solidFill>
                <a:prstClr val="black"/>
              </a:solidFill>
            </a:endParaRPr>
          </a:p>
        </p:txBody>
      </p:sp>
    </p:spTree>
    <p:extLst>
      <p:ext uri="{BB962C8B-B14F-4D97-AF65-F5344CB8AC3E}">
        <p14:creationId xmlns:p14="http://schemas.microsoft.com/office/powerpoint/2010/main" val="1737865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121752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36E5206-4DE8-4E35-BE1B-AFB0DE63FE1D}"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595353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C7F7009-112E-4BAB-BB08-BC709A431DB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833030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F7009-112E-4BAB-BB08-BC709A431DB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127450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F7009-112E-4BAB-BB08-BC709A431DB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495416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18447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14"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r="27111"/>
          <a:stretch/>
        </p:blipFill>
        <p:spPr>
          <a:xfrm>
            <a:off x="-1" y="0"/>
            <a:ext cx="9144001" cy="6858000"/>
          </a:xfrm>
          <a:prstGeom prst="rect">
            <a:avLst/>
          </a:prstGeom>
        </p:spPr>
      </p:pic>
      <p:pic>
        <p:nvPicPr>
          <p:cNvPr id="19"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 y="4610970"/>
            <a:ext cx="9144011" cy="2247075"/>
          </a:xfrm>
          <a:prstGeom prst="rect">
            <a:avLst/>
          </a:prstGeom>
        </p:spPr>
      </p:pic>
    </p:spTree>
    <p:extLst>
      <p:ext uri="{BB962C8B-B14F-4D97-AF65-F5344CB8AC3E}">
        <p14:creationId xmlns:p14="http://schemas.microsoft.com/office/powerpoint/2010/main" val="582211012"/>
      </p:ext>
    </p:extLst>
  </p:cSld>
  <p:clrMapOvr>
    <a:masterClrMapping/>
  </p:clrMapOvr>
  <mc:AlternateContent xmlns:mc="http://schemas.openxmlformats.org/markup-compatibility/2006" xmlns:p14="http://schemas.microsoft.com/office/powerpoint/2010/main">
    <mc:Choice Requires="p14">
      <p:transition spd="slow" p14:dur="1600" advTm="1000">
        <p:blinds dir="vert"/>
      </p:transition>
    </mc:Choice>
    <mc:Fallback xmlns="">
      <p:transition spd="slow" advTm="100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C7F7009-112E-4BAB-BB08-BC709A431DB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2252712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7F7009-112E-4BAB-BB08-BC709A431DB4}"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18234400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C7F7009-112E-4BAB-BB08-BC709A431DB4}"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1528920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C7F7009-112E-4BAB-BB08-BC709A431DB4}"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554572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7F7009-112E-4BAB-BB08-BC709A431DB4}"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207412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7F7009-112E-4BAB-BB08-BC709A431DB4}"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1681828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F7009-112E-4BAB-BB08-BC709A431DB4}"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67228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7F7009-112E-4BAB-BB08-BC709A431DB4}"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4D89CFB-8BDD-4594-A554-8A4FA3C3ECA4}" type="slidenum">
              <a:rPr lang="en-US" smtClean="0"/>
              <a:t>‹#›</a:t>
            </a:fld>
            <a:endParaRPr lang="en-US"/>
          </a:p>
        </p:txBody>
      </p:sp>
    </p:spTree>
    <p:extLst>
      <p:ext uri="{BB962C8B-B14F-4D97-AF65-F5344CB8AC3E}">
        <p14:creationId xmlns:p14="http://schemas.microsoft.com/office/powerpoint/2010/main" val="2152402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F7009-112E-4BAB-BB08-BC709A431DB4}" type="datetimeFigureOut">
              <a:rPr lang="en-US" smtClean="0"/>
              <a:t>10/12/2023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D89CFB-8BDD-4594-A554-8A4FA3C3ECA4}" type="slidenum">
              <a:rPr lang="en-US" smtClean="0"/>
              <a:t>‹#›</a:t>
            </a:fld>
            <a:endParaRPr lang="en-US"/>
          </a:p>
        </p:txBody>
      </p:sp>
    </p:spTree>
    <p:extLst>
      <p:ext uri="{BB962C8B-B14F-4D97-AF65-F5344CB8AC3E}">
        <p14:creationId xmlns:p14="http://schemas.microsoft.com/office/powerpoint/2010/main" val="4121754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gif"/><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png"/><Relationship Id="rId5" Type="http://schemas.microsoft.com/office/2007/relationships/hdphoto" Target="../media/hdphoto1.wdp"/><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9.png"/><Relationship Id="rId7" Type="http://schemas.openxmlformats.org/officeDocument/2006/relationships/image" Target="../media/image21.png"/><Relationship Id="rId12" Type="http://schemas.openxmlformats.org/officeDocument/2006/relationships/image" Target="../media/image27.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6.png"/><Relationship Id="rId5" Type="http://schemas.openxmlformats.org/officeDocument/2006/relationships/image" Target="../media/image14.png"/><Relationship Id="rId10" Type="http://schemas.openxmlformats.org/officeDocument/2006/relationships/image" Target="../media/image24.png"/><Relationship Id="rId4" Type="http://schemas.openxmlformats.org/officeDocument/2006/relationships/image" Target="../media/image13.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a:extLst>
              <a:ext uri="{FF2B5EF4-FFF2-40B4-BE49-F238E27FC236}">
                <a16:creationId xmlns:a16="http://schemas.microsoft.com/office/drawing/2014/main" xmlns="" id="{32962A5F-9D3B-4E06-98DF-A6BE07D9C2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41847"/>
            <a:ext cx="9144000" cy="6855520"/>
          </a:xfrm>
          <a:prstGeom prst="rect">
            <a:avLst/>
          </a:prstGeom>
        </p:spPr>
      </p:pic>
      <p:pic>
        <p:nvPicPr>
          <p:cNvPr id="18" name="图片 17">
            <a:extLst>
              <a:ext uri="{FF2B5EF4-FFF2-40B4-BE49-F238E27FC236}">
                <a16:creationId xmlns:a16="http://schemas.microsoft.com/office/drawing/2014/main" xmlns="" id="{9C451C29-9C6A-4839-88EB-EB295B9655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 y="4216145"/>
            <a:ext cx="2392404" cy="2671177"/>
          </a:xfrm>
          <a:prstGeom prst="rect">
            <a:avLst/>
          </a:prstGeom>
        </p:spPr>
      </p:pic>
      <p:pic>
        <p:nvPicPr>
          <p:cNvPr id="19" name="图片 18">
            <a:extLst>
              <a:ext uri="{FF2B5EF4-FFF2-40B4-BE49-F238E27FC236}">
                <a16:creationId xmlns:a16="http://schemas.microsoft.com/office/drawing/2014/main" xmlns="" id="{7F9BE7B2-611A-477D-931F-582F4AEB4F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 y="1240"/>
            <a:ext cx="2380699" cy="3426966"/>
          </a:xfrm>
          <a:prstGeom prst="rect">
            <a:avLst/>
          </a:prstGeom>
        </p:spPr>
      </p:pic>
      <p:pic>
        <p:nvPicPr>
          <p:cNvPr id="26" name="图片 25">
            <a:extLst>
              <a:ext uri="{FF2B5EF4-FFF2-40B4-BE49-F238E27FC236}">
                <a16:creationId xmlns:a16="http://schemas.microsoft.com/office/drawing/2014/main" xmlns="" id="{6DFFEC04-AA47-4161-922E-BED0D3152EC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586" y="4160353"/>
            <a:ext cx="2699414" cy="2799918"/>
          </a:xfrm>
          <a:prstGeom prst="rect">
            <a:avLst/>
          </a:prstGeom>
        </p:spPr>
      </p:pic>
      <p:pic>
        <p:nvPicPr>
          <p:cNvPr id="27" name="图片 26">
            <a:extLst>
              <a:ext uri="{FF2B5EF4-FFF2-40B4-BE49-F238E27FC236}">
                <a16:creationId xmlns:a16="http://schemas.microsoft.com/office/drawing/2014/main" xmlns="" id="{C129CC75-0F96-40BE-94F4-63C9ADDE568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941" y="917736"/>
            <a:ext cx="1271482" cy="2161905"/>
          </a:xfrm>
          <a:prstGeom prst="rect">
            <a:avLst/>
          </a:prstGeom>
        </p:spPr>
      </p:pic>
      <p:sp>
        <p:nvSpPr>
          <p:cNvPr id="9" name="文本框 4"/>
          <p:cNvSpPr txBox="1"/>
          <p:nvPr/>
        </p:nvSpPr>
        <p:spPr>
          <a:xfrm>
            <a:off x="1190350" y="1954754"/>
            <a:ext cx="7058570" cy="3785648"/>
          </a:xfrm>
          <a:prstGeom prst="rect">
            <a:avLst/>
          </a:prstGeom>
          <a:noFill/>
        </p:spPr>
        <p:txBody>
          <a:bodyPr wrap="square" lIns="91410" tIns="45718" rIns="91410" bIns="45718" rtlCol="0">
            <a:spAutoFit/>
          </a:bodyPr>
          <a:lstStyle/>
          <a:p>
            <a:pPr algn="ctr" defTabSz="914060"/>
            <a:r>
              <a:rPr lang="en-US" altLang="zh-CN" sz="6000" b="1" dirty="0">
                <a:solidFill>
                  <a:srgbClr val="FF0000"/>
                </a:solidFill>
                <a:latin typeface="Times New Roman" pitchFamily="18" charset="0"/>
                <a:ea typeface="方正胖娃简体" panose="03000509000000000000" pitchFamily="65" charset="-122"/>
                <a:cs typeface="Times New Roman" pitchFamily="18" charset="0"/>
              </a:rPr>
              <a:t>CHÀO MỪNG THẦY CÔ </a:t>
            </a:r>
          </a:p>
          <a:p>
            <a:pPr algn="ctr" defTabSz="914060"/>
            <a:r>
              <a:rPr lang="en-US" altLang="zh-CN" sz="6000" b="1" spc="180" dirty="0">
                <a:solidFill>
                  <a:srgbClr val="FF0000"/>
                </a:solidFill>
                <a:latin typeface="Times New Roman" pitchFamily="18" charset="0"/>
                <a:ea typeface="方正胖娃简体" panose="03000509000000000000" pitchFamily="65" charset="-122"/>
                <a:cs typeface="Times New Roman" pitchFamily="18" charset="0"/>
              </a:rPr>
              <a:t>ĐẾN DỰ LỚP 2A4</a:t>
            </a:r>
          </a:p>
          <a:p>
            <a:pPr algn="ctr" defTabSz="914060"/>
            <a:r>
              <a:rPr lang="en-US" altLang="zh-CN" sz="6000" b="1" spc="180" dirty="0">
                <a:solidFill>
                  <a:srgbClr val="FF0000"/>
                </a:solidFill>
                <a:latin typeface="Times New Roman" pitchFamily="18" charset="0"/>
                <a:ea typeface="方正胖娃简体" panose="03000509000000000000" pitchFamily="65" charset="-122"/>
                <a:cs typeface="Times New Roman" pitchFamily="18" charset="0"/>
              </a:rPr>
              <a:t>TIẾT TOÁN</a:t>
            </a:r>
            <a:endParaRPr lang="zh-CN" altLang="en-US" sz="2400" b="1" spc="180" dirty="0">
              <a:solidFill>
                <a:srgbClr val="FF0000"/>
              </a:solidFill>
              <a:latin typeface="Times New Roman" pitchFamily="18" charset="0"/>
              <a:ea typeface="方正胖娃简体" panose="03000509000000000000" pitchFamily="65" charset="-122"/>
              <a:cs typeface="Times New Roman" pitchFamily="18" charset="0"/>
            </a:endParaRPr>
          </a:p>
        </p:txBody>
      </p:sp>
    </p:spTree>
    <p:extLst>
      <p:ext uri="{BB962C8B-B14F-4D97-AF65-F5344CB8AC3E}">
        <p14:creationId xmlns:p14="http://schemas.microsoft.com/office/powerpoint/2010/main" val="466858318"/>
      </p:ext>
    </p:extLst>
  </p:cSld>
  <p:clrMapOvr>
    <a:masterClrMapping/>
  </p:clrMapOvr>
  <mc:AlternateContent xmlns:mc="http://schemas.openxmlformats.org/markup-compatibility/2006" xmlns:p14="http://schemas.microsoft.com/office/powerpoint/2010/main">
    <mc:Choice Requires="p14">
      <p:transition spd="slow" p14:dur="900" advClick="0" advTm="1000">
        <p14:warp dir="in"/>
      </p:transition>
    </mc:Choice>
    <mc:Fallback xmlns="">
      <p:transition spd="slow" advClick="0" advTm="1000">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07375AE-5C41-4606-924E-B48B387A49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051" y="383883"/>
            <a:ext cx="8449952" cy="5628611"/>
          </a:xfrm>
          <a:prstGeom prst="rect">
            <a:avLst/>
          </a:prstGeom>
        </p:spPr>
      </p:pic>
    </p:spTree>
    <p:extLst>
      <p:ext uri="{BB962C8B-B14F-4D97-AF65-F5344CB8AC3E}">
        <p14:creationId xmlns:p14="http://schemas.microsoft.com/office/powerpoint/2010/main" val="19512554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DAF546-239B-47C1-9E9B-81D7394AB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75" y="186332"/>
            <a:ext cx="3700237" cy="1041219"/>
          </a:xfrm>
          <a:prstGeom prst="rect">
            <a:avLst/>
          </a:prstGeom>
        </p:spPr>
      </p:pic>
      <p:pic>
        <p:nvPicPr>
          <p:cNvPr id="6" name="Picture 5">
            <a:extLst>
              <a:ext uri="{FF2B5EF4-FFF2-40B4-BE49-F238E27FC236}">
                <a16:creationId xmlns:a16="http://schemas.microsoft.com/office/drawing/2014/main" xmlns="" id="{4C41BAFA-9560-460F-A703-888E3DEA87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1077" y="1335989"/>
            <a:ext cx="4154614" cy="4931292"/>
          </a:xfrm>
          <a:prstGeom prst="rect">
            <a:avLst/>
          </a:prstGeom>
        </p:spPr>
      </p:pic>
      <p:pic>
        <p:nvPicPr>
          <p:cNvPr id="10" name="Picture 9">
            <a:extLst>
              <a:ext uri="{FF2B5EF4-FFF2-40B4-BE49-F238E27FC236}">
                <a16:creationId xmlns:a16="http://schemas.microsoft.com/office/drawing/2014/main" xmlns="" id="{F7740237-61DB-4A63-A489-C3FF876BF8F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2267" y="1450812"/>
            <a:ext cx="1125836" cy="640591"/>
          </a:xfrm>
          <a:prstGeom prst="rect">
            <a:avLst/>
          </a:prstGeom>
        </p:spPr>
      </p:pic>
      <p:pic>
        <p:nvPicPr>
          <p:cNvPr id="14" name="Picture 13">
            <a:extLst>
              <a:ext uri="{FF2B5EF4-FFF2-40B4-BE49-F238E27FC236}">
                <a16:creationId xmlns:a16="http://schemas.microsoft.com/office/drawing/2014/main" xmlns="" id="{4B0C45ED-CF3A-4992-B5E9-AC0E1EA960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97857" y="1929247"/>
            <a:ext cx="3725349" cy="2367180"/>
          </a:xfrm>
          <a:prstGeom prst="rect">
            <a:avLst/>
          </a:prstGeom>
        </p:spPr>
      </p:pic>
      <p:pic>
        <p:nvPicPr>
          <p:cNvPr id="22" name="Picture 21">
            <a:extLst>
              <a:ext uri="{FF2B5EF4-FFF2-40B4-BE49-F238E27FC236}">
                <a16:creationId xmlns:a16="http://schemas.microsoft.com/office/drawing/2014/main" xmlns="" id="{13FEABAE-ABCE-41A7-A889-4878853E21C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7163" y="4404866"/>
            <a:ext cx="3652058" cy="1732887"/>
          </a:xfrm>
          <a:prstGeom prst="rect">
            <a:avLst/>
          </a:prstGeom>
        </p:spPr>
      </p:pic>
    </p:spTree>
    <p:extLst>
      <p:ext uri="{BB962C8B-B14F-4D97-AF65-F5344CB8AC3E}">
        <p14:creationId xmlns:p14="http://schemas.microsoft.com/office/powerpoint/2010/main" val="342919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down)">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wipe(dow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DAF546-239B-47C1-9E9B-81D7394AB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75" y="186332"/>
            <a:ext cx="3700237" cy="1041219"/>
          </a:xfrm>
          <a:prstGeom prst="rect">
            <a:avLst/>
          </a:prstGeom>
        </p:spPr>
      </p:pic>
      <p:pic>
        <p:nvPicPr>
          <p:cNvPr id="4" name="Picture 3">
            <a:extLst>
              <a:ext uri="{FF2B5EF4-FFF2-40B4-BE49-F238E27FC236}">
                <a16:creationId xmlns:a16="http://schemas.microsoft.com/office/drawing/2014/main" xmlns="" id="{E782FEFC-57D8-46F0-A57F-9B0781760D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5929" y="222747"/>
            <a:ext cx="2304824" cy="6492461"/>
          </a:xfrm>
          <a:prstGeom prst="rect">
            <a:avLst/>
          </a:prstGeom>
        </p:spPr>
      </p:pic>
      <p:sp>
        <p:nvSpPr>
          <p:cNvPr id="9" name="矩形 8">
            <a:extLst>
              <a:ext uri="{FF2B5EF4-FFF2-40B4-BE49-F238E27FC236}">
                <a16:creationId xmlns:a16="http://schemas.microsoft.com/office/drawing/2014/main" xmlns="" id="{93CCC1D3-967D-4039-98AE-9F44EE2A1CC1}"/>
              </a:ext>
            </a:extLst>
          </p:cNvPr>
          <p:cNvSpPr/>
          <p:nvPr/>
        </p:nvSpPr>
        <p:spPr>
          <a:xfrm>
            <a:off x="269275" y="2647793"/>
            <a:ext cx="4462979" cy="2492990"/>
          </a:xfrm>
          <a:prstGeom prst="rect">
            <a:avLst/>
          </a:prstGeom>
        </p:spPr>
        <p:txBody>
          <a:bodyPr wrap="square" lIns="0" tIns="0" rIns="0" bIns="0">
            <a:spAutoFit/>
          </a:bodyPr>
          <a:lstStyle/>
          <a:p>
            <a:pPr algn="ctr" defTabSz="914060">
              <a:lnSpc>
                <a:spcPct val="150000"/>
              </a:lnSpc>
              <a:spcBef>
                <a:spcPct val="50000"/>
              </a:spcBef>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a:t>
            </a:r>
            <a:r>
              <a:rPr lang="vi-VN"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ư</a:t>
            </a:r>
            <a:r>
              <a:rPr lang="en-US" altLang="zh-CN"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ờng</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gấp</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khúc</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MNPQ </a:t>
            </a:r>
            <a:r>
              <a:rPr lang="en-US" altLang="zh-CN"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gồm</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đoạn</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thẳng</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MN, NP, PQ</a:t>
            </a:r>
            <a:endParaRPr lang="zh-CN" altLang="en-US"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479786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DAF546-239B-47C1-9E9B-81D7394AB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75" y="186332"/>
            <a:ext cx="3700237" cy="1041219"/>
          </a:xfrm>
          <a:prstGeom prst="rect">
            <a:avLst/>
          </a:prstGeom>
        </p:spPr>
      </p:pic>
      <p:sp>
        <p:nvSpPr>
          <p:cNvPr id="9" name="矩形 8">
            <a:extLst>
              <a:ext uri="{FF2B5EF4-FFF2-40B4-BE49-F238E27FC236}">
                <a16:creationId xmlns:a16="http://schemas.microsoft.com/office/drawing/2014/main" xmlns="" id="{93CCC1D3-967D-4039-98AE-9F44EE2A1CC1}"/>
              </a:ext>
            </a:extLst>
          </p:cNvPr>
          <p:cNvSpPr/>
          <p:nvPr/>
        </p:nvSpPr>
        <p:spPr>
          <a:xfrm>
            <a:off x="269275" y="2647793"/>
            <a:ext cx="4462979" cy="2492990"/>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a:t>
            </a:r>
            <a:r>
              <a:rPr kumimoji="0" lang="vi-VN"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ư</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ờng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gấp</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khúc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HIK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gồm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2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đoạn</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thẳng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HI, IK</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5" name="Picture 4">
            <a:extLst>
              <a:ext uri="{FF2B5EF4-FFF2-40B4-BE49-F238E27FC236}">
                <a16:creationId xmlns:a16="http://schemas.microsoft.com/office/drawing/2014/main" xmlns="" id="{191C967A-CDB2-4827-8D84-9F2DB8B460C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4490" y="306619"/>
            <a:ext cx="2284760" cy="6435940"/>
          </a:xfrm>
          <a:prstGeom prst="rect">
            <a:avLst/>
          </a:prstGeom>
        </p:spPr>
      </p:pic>
    </p:spTree>
    <p:extLst>
      <p:ext uri="{BB962C8B-B14F-4D97-AF65-F5344CB8AC3E}">
        <p14:creationId xmlns:p14="http://schemas.microsoft.com/office/powerpoint/2010/main" val="168350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D6DAF546-239B-47C1-9E9B-81D7394ABD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275" y="186332"/>
            <a:ext cx="3700237" cy="1041219"/>
          </a:xfrm>
          <a:prstGeom prst="rect">
            <a:avLst/>
          </a:prstGeom>
        </p:spPr>
      </p:pic>
      <p:sp>
        <p:nvSpPr>
          <p:cNvPr id="9" name="矩形 8">
            <a:extLst>
              <a:ext uri="{FF2B5EF4-FFF2-40B4-BE49-F238E27FC236}">
                <a16:creationId xmlns:a16="http://schemas.microsoft.com/office/drawing/2014/main" xmlns="" id="{93CCC1D3-967D-4039-98AE-9F44EE2A1CC1}"/>
              </a:ext>
            </a:extLst>
          </p:cNvPr>
          <p:cNvSpPr/>
          <p:nvPr/>
        </p:nvSpPr>
        <p:spPr>
          <a:xfrm>
            <a:off x="269275" y="2647793"/>
            <a:ext cx="4775583" cy="2492990"/>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a:t>
            </a:r>
            <a:r>
              <a:rPr kumimoji="0" lang="vi-VN"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ư</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ờng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gấp</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khúc</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CDEGH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gồm</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4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đoạn</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thẳng</a:t>
            </a: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CD, DE, EG, GH</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4" name="Picture 3">
            <a:extLst>
              <a:ext uri="{FF2B5EF4-FFF2-40B4-BE49-F238E27FC236}">
                <a16:creationId xmlns:a16="http://schemas.microsoft.com/office/drawing/2014/main" xmlns="" id="{C7BECEE1-19CF-4969-A92D-64C67082D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1080" y="197015"/>
            <a:ext cx="2379400" cy="6702532"/>
          </a:xfrm>
          <a:prstGeom prst="rect">
            <a:avLst/>
          </a:prstGeom>
        </p:spPr>
      </p:pic>
    </p:spTree>
    <p:extLst>
      <p:ext uri="{BB962C8B-B14F-4D97-AF65-F5344CB8AC3E}">
        <p14:creationId xmlns:p14="http://schemas.microsoft.com/office/powerpoint/2010/main" val="3370490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7D14D17A-4CB5-4370-A150-D0208357C26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4951" y="161279"/>
            <a:ext cx="5729920" cy="765647"/>
          </a:xfrm>
          <a:prstGeom prst="rect">
            <a:avLst/>
          </a:prstGeom>
        </p:spPr>
      </p:pic>
      <p:pic>
        <p:nvPicPr>
          <p:cNvPr id="7" name="Picture 6">
            <a:extLst>
              <a:ext uri="{FF2B5EF4-FFF2-40B4-BE49-F238E27FC236}">
                <a16:creationId xmlns:a16="http://schemas.microsoft.com/office/drawing/2014/main" xmlns="" id="{75214587-02A6-4C84-B540-E70243D84B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7227" y="1755142"/>
            <a:ext cx="6991129" cy="3605998"/>
          </a:xfrm>
          <a:prstGeom prst="rect">
            <a:avLst/>
          </a:prstGeom>
        </p:spPr>
      </p:pic>
      <p:sp>
        <p:nvSpPr>
          <p:cNvPr id="10" name="矩形 8">
            <a:extLst>
              <a:ext uri="{FF2B5EF4-FFF2-40B4-BE49-F238E27FC236}">
                <a16:creationId xmlns:a16="http://schemas.microsoft.com/office/drawing/2014/main" xmlns="" id="{50F6C302-C8F5-41A5-908C-139A58CBB995}"/>
              </a:ext>
            </a:extLst>
          </p:cNvPr>
          <p:cNvSpPr/>
          <p:nvPr/>
        </p:nvSpPr>
        <p:spPr>
          <a:xfrm>
            <a:off x="789072" y="4413818"/>
            <a:ext cx="5758909" cy="1661993"/>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a:t>
            </a:r>
            <a:r>
              <a:rPr kumimoji="0" lang="vi-VN"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ư</a:t>
            </a:r>
            <a:r>
              <a:rPr kumimoji="0" lang="en-US" altLang="zh-CN" sz="36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ờng</a:t>
            </a: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gấp</a:t>
            </a: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khúc</a:t>
            </a: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ABC </a:t>
            </a:r>
            <a:r>
              <a:rPr kumimoji="0" lang="en-US" altLang="zh-CN" sz="36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dài</a:t>
            </a: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 cm</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8">
            <a:extLst>
              <a:ext uri="{FF2B5EF4-FFF2-40B4-BE49-F238E27FC236}">
                <a16:creationId xmlns:a16="http://schemas.microsoft.com/office/drawing/2014/main" xmlns="" id="{DD194AEF-5543-46D8-BB48-E1B2B44C5786}"/>
              </a:ext>
            </a:extLst>
          </p:cNvPr>
          <p:cNvSpPr/>
          <p:nvPr/>
        </p:nvSpPr>
        <p:spPr>
          <a:xfrm>
            <a:off x="1907020" y="1290219"/>
            <a:ext cx="2254752" cy="830997"/>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......cm</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8">
            <a:extLst>
              <a:ext uri="{FF2B5EF4-FFF2-40B4-BE49-F238E27FC236}">
                <a16:creationId xmlns:a16="http://schemas.microsoft.com/office/drawing/2014/main" xmlns="" id="{5EDA2487-CA16-4C2E-B2DD-3C7C289DD014}"/>
              </a:ext>
            </a:extLst>
          </p:cNvPr>
          <p:cNvSpPr/>
          <p:nvPr/>
        </p:nvSpPr>
        <p:spPr>
          <a:xfrm>
            <a:off x="6406995" y="2697582"/>
            <a:ext cx="2254752" cy="830997"/>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......cm</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1047583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2A0E773-C5D2-4F78-AC08-3F0446B2A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1850" y="822380"/>
            <a:ext cx="5466170" cy="3928962"/>
          </a:xfrm>
          <a:prstGeom prst="rect">
            <a:avLst/>
          </a:prstGeom>
        </p:spPr>
      </p:pic>
      <p:pic>
        <p:nvPicPr>
          <p:cNvPr id="5" name="Picture 4">
            <a:extLst>
              <a:ext uri="{FF2B5EF4-FFF2-40B4-BE49-F238E27FC236}">
                <a16:creationId xmlns:a16="http://schemas.microsoft.com/office/drawing/2014/main" xmlns="" id="{7D14D17A-4CB5-4370-A150-D0208357C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4951" y="161279"/>
            <a:ext cx="5729920" cy="765647"/>
          </a:xfrm>
          <a:prstGeom prst="rect">
            <a:avLst/>
          </a:prstGeom>
        </p:spPr>
      </p:pic>
      <p:sp>
        <p:nvSpPr>
          <p:cNvPr id="10" name="矩形 8">
            <a:extLst>
              <a:ext uri="{FF2B5EF4-FFF2-40B4-BE49-F238E27FC236}">
                <a16:creationId xmlns:a16="http://schemas.microsoft.com/office/drawing/2014/main" xmlns="" id="{50F6C302-C8F5-41A5-908C-139A58CBB995}"/>
              </a:ext>
            </a:extLst>
          </p:cNvPr>
          <p:cNvSpPr/>
          <p:nvPr/>
        </p:nvSpPr>
        <p:spPr>
          <a:xfrm>
            <a:off x="1184823" y="5005821"/>
            <a:ext cx="5758909" cy="1661993"/>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Đ</a:t>
            </a:r>
            <a:r>
              <a:rPr kumimoji="0" lang="vi-VN"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ư</a:t>
            </a:r>
            <a:r>
              <a:rPr kumimoji="0" lang="en-US" altLang="zh-CN" sz="36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ờng</a:t>
            </a: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gấp</a:t>
            </a: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36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khúc</a:t>
            </a: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HIKL </a:t>
            </a:r>
            <a:r>
              <a:rPr kumimoji="0" lang="en-US" altLang="zh-CN" sz="3600" b="1" i="0" u="none" strike="noStrike" kern="1200" cap="none" spc="0" normalizeH="0" baseline="0" noProof="0" dirty="0" err="1">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dài</a:t>
            </a:r>
            <a:r>
              <a:rPr kumimoji="0" lang="en-US" altLang="zh-CN"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 cm</a:t>
            </a:r>
            <a:endParaRPr kumimoji="0" lang="zh-CN" altLang="en-US" sz="3600" b="1" i="0" u="none" strike="noStrike" kern="1200" cap="none" spc="0" normalizeH="0" baseline="0" noProof="0" dirty="0">
              <a:ln>
                <a:noFill/>
              </a:ln>
              <a:solidFill>
                <a:srgbClr val="7030A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1" name="矩形 8">
            <a:extLst>
              <a:ext uri="{FF2B5EF4-FFF2-40B4-BE49-F238E27FC236}">
                <a16:creationId xmlns:a16="http://schemas.microsoft.com/office/drawing/2014/main" xmlns="" id="{DD194AEF-5543-46D8-BB48-E1B2B44C5786}"/>
              </a:ext>
            </a:extLst>
          </p:cNvPr>
          <p:cNvSpPr/>
          <p:nvPr/>
        </p:nvSpPr>
        <p:spPr>
          <a:xfrm>
            <a:off x="1907020" y="1290219"/>
            <a:ext cx="2254752" cy="830997"/>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......cm</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2" name="矩形 8">
            <a:extLst>
              <a:ext uri="{FF2B5EF4-FFF2-40B4-BE49-F238E27FC236}">
                <a16:creationId xmlns:a16="http://schemas.microsoft.com/office/drawing/2014/main" xmlns="" id="{5EDA2487-CA16-4C2E-B2DD-3C7C289DD014}"/>
              </a:ext>
            </a:extLst>
          </p:cNvPr>
          <p:cNvSpPr/>
          <p:nvPr/>
        </p:nvSpPr>
        <p:spPr>
          <a:xfrm>
            <a:off x="5177495" y="1239103"/>
            <a:ext cx="2254752" cy="830997"/>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......cm</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4" name="矩形 8">
            <a:extLst>
              <a:ext uri="{FF2B5EF4-FFF2-40B4-BE49-F238E27FC236}">
                <a16:creationId xmlns:a16="http://schemas.microsoft.com/office/drawing/2014/main" xmlns="" id="{C9754FFC-6D01-4ABF-9DFA-D6D6668A2E0E}"/>
              </a:ext>
            </a:extLst>
          </p:cNvPr>
          <p:cNvSpPr/>
          <p:nvPr/>
        </p:nvSpPr>
        <p:spPr>
          <a:xfrm>
            <a:off x="4688980" y="3811531"/>
            <a:ext cx="2254752" cy="830997"/>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kumimoji="0" lang="en-US" altLang="zh-CN"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......cm</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61654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848106"/>
            <a:ext cx="9144000" cy="3750469"/>
          </a:xfrm>
          <a:prstGeom prst="rect">
            <a:avLst/>
          </a:prstGeom>
        </p:spPr>
      </p:pic>
      <p:sp>
        <p:nvSpPr>
          <p:cNvPr id="4" name="TextBox 3"/>
          <p:cNvSpPr txBox="1"/>
          <p:nvPr/>
        </p:nvSpPr>
        <p:spPr>
          <a:xfrm>
            <a:off x="3000829" y="1935514"/>
            <a:ext cx="762000" cy="369332"/>
          </a:xfrm>
          <a:prstGeom prst="rect">
            <a:avLst/>
          </a:prstGeom>
          <a:solidFill>
            <a:schemeClr val="accent1">
              <a:lumMod val="40000"/>
              <a:lumOff val="60000"/>
            </a:schemeClr>
          </a:solidFill>
        </p:spPr>
        <p:txBody>
          <a:bodyPr wrap="square" rtlCol="0">
            <a:spAutoFit/>
          </a:bodyPr>
          <a:lstStyle/>
          <a:p>
            <a:r>
              <a:rPr lang="vi-VN" dirty="0"/>
              <a:t>9 cm</a:t>
            </a:r>
          </a:p>
        </p:txBody>
      </p:sp>
      <p:sp>
        <p:nvSpPr>
          <p:cNvPr id="5" name="TextBox 4"/>
          <p:cNvSpPr txBox="1"/>
          <p:nvPr/>
        </p:nvSpPr>
        <p:spPr>
          <a:xfrm>
            <a:off x="7543800" y="2964723"/>
            <a:ext cx="762000" cy="369332"/>
          </a:xfrm>
          <a:prstGeom prst="rect">
            <a:avLst/>
          </a:prstGeom>
          <a:solidFill>
            <a:schemeClr val="accent1">
              <a:lumMod val="40000"/>
              <a:lumOff val="60000"/>
            </a:schemeClr>
          </a:solidFill>
        </p:spPr>
        <p:txBody>
          <a:bodyPr wrap="square" rtlCol="0">
            <a:spAutoFit/>
          </a:bodyPr>
          <a:lstStyle/>
          <a:p>
            <a:r>
              <a:rPr lang="vi-VN" dirty="0"/>
              <a:t>6 cm</a:t>
            </a:r>
          </a:p>
        </p:txBody>
      </p:sp>
      <p:sp>
        <p:nvSpPr>
          <p:cNvPr id="9" name="Rectangle 8"/>
          <p:cNvSpPr/>
          <p:nvPr/>
        </p:nvSpPr>
        <p:spPr>
          <a:xfrm>
            <a:off x="1219200" y="4814394"/>
            <a:ext cx="7162800" cy="672005"/>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itchFamily="18" charset="0"/>
                <a:cs typeface="Times New Roman" pitchFamily="18" charset="0"/>
              </a:rPr>
              <a:t>Đường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gấp</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khúc</a:t>
            </a:r>
            <a:r>
              <a:rPr lang="en-US" sz="4000" dirty="0">
                <a:solidFill>
                  <a:schemeClr val="tx1"/>
                </a:solidFill>
                <a:latin typeface="Times New Roman" pitchFamily="18" charset="0"/>
                <a:cs typeface="Times New Roman" pitchFamily="18" charset="0"/>
              </a:rPr>
              <a:t> ABC </a:t>
            </a:r>
            <a:r>
              <a:rPr lang="en-US" sz="4000" dirty="0" err="1">
                <a:solidFill>
                  <a:schemeClr val="tx1"/>
                </a:solidFill>
                <a:latin typeface="Times New Roman" pitchFamily="18" charset="0"/>
                <a:cs typeface="Times New Roman" pitchFamily="18" charset="0"/>
              </a:rPr>
              <a:t>dài</a:t>
            </a:r>
            <a:r>
              <a:rPr lang="en-US" sz="4000" dirty="0">
                <a:solidFill>
                  <a:schemeClr val="tx1"/>
                </a:solidFill>
                <a:latin typeface="Times New Roman" pitchFamily="18" charset="0"/>
                <a:cs typeface="Times New Roman" pitchFamily="18" charset="0"/>
              </a:rPr>
              <a:t> 15 cm</a:t>
            </a:r>
            <a:endParaRPr lang="vi-VN" sz="4000" dirty="0">
              <a:solidFill>
                <a:schemeClr val="tx1"/>
              </a:solidFill>
              <a:latin typeface="Times New Roman" pitchFamily="18" charset="0"/>
              <a:cs typeface="Times New Roman" pitchFamily="18" charset="0"/>
            </a:endParaRPr>
          </a:p>
        </p:txBody>
      </p:sp>
      <p:sp>
        <p:nvSpPr>
          <p:cNvPr id="10" name="Rectangle 9"/>
          <p:cNvSpPr/>
          <p:nvPr/>
        </p:nvSpPr>
        <p:spPr>
          <a:xfrm>
            <a:off x="2971800" y="2857500"/>
            <a:ext cx="685800" cy="2857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5 cm</a:t>
            </a:r>
          </a:p>
        </p:txBody>
      </p:sp>
      <p:sp>
        <p:nvSpPr>
          <p:cNvPr id="11" name="Rectangle 10"/>
          <p:cNvSpPr/>
          <p:nvPr/>
        </p:nvSpPr>
        <p:spPr>
          <a:xfrm>
            <a:off x="5562600" y="2964723"/>
            <a:ext cx="685800" cy="2857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4 cm</a:t>
            </a:r>
          </a:p>
        </p:txBody>
      </p:sp>
      <p:sp>
        <p:nvSpPr>
          <p:cNvPr id="12" name="Rectangle 11"/>
          <p:cNvSpPr/>
          <p:nvPr/>
        </p:nvSpPr>
        <p:spPr>
          <a:xfrm>
            <a:off x="4726487" y="4045349"/>
            <a:ext cx="685800" cy="285750"/>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a:solidFill>
                  <a:schemeClr val="tx1"/>
                </a:solidFill>
              </a:rPr>
              <a:t>6 cm</a:t>
            </a:r>
          </a:p>
        </p:txBody>
      </p:sp>
      <p:sp>
        <p:nvSpPr>
          <p:cNvPr id="15" name="Rectangle 14"/>
          <p:cNvSpPr/>
          <p:nvPr/>
        </p:nvSpPr>
        <p:spPr>
          <a:xfrm>
            <a:off x="1219201" y="5747788"/>
            <a:ext cx="7162800" cy="805412"/>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err="1">
                <a:solidFill>
                  <a:schemeClr val="tx1"/>
                </a:solidFill>
                <a:latin typeface="Times New Roman" pitchFamily="18" charset="0"/>
                <a:cs typeface="Times New Roman" pitchFamily="18" charset="0"/>
              </a:rPr>
              <a:t>Đường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gấp</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khúc</a:t>
            </a:r>
            <a:r>
              <a:rPr lang="en-US" sz="4000" dirty="0">
                <a:solidFill>
                  <a:schemeClr val="tx1"/>
                </a:solidFill>
                <a:latin typeface="Times New Roman" pitchFamily="18" charset="0"/>
                <a:cs typeface="Times New Roman" pitchFamily="18" charset="0"/>
              </a:rPr>
              <a:t> HIKL </a:t>
            </a:r>
            <a:r>
              <a:rPr lang="en-US" sz="4000" dirty="0" err="1">
                <a:solidFill>
                  <a:schemeClr val="tx1"/>
                </a:solidFill>
                <a:latin typeface="Times New Roman" pitchFamily="18" charset="0"/>
                <a:cs typeface="Times New Roman" pitchFamily="18" charset="0"/>
              </a:rPr>
              <a:t>dài</a:t>
            </a:r>
            <a:r>
              <a:rPr lang="en-US" sz="4000" dirty="0">
                <a:solidFill>
                  <a:schemeClr val="tx1"/>
                </a:solidFill>
                <a:latin typeface="Times New Roman" pitchFamily="18" charset="0"/>
                <a:cs typeface="Times New Roman" pitchFamily="18" charset="0"/>
              </a:rPr>
              <a:t> 15 cm</a:t>
            </a:r>
            <a:endParaRPr lang="vi-VN" sz="40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473593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barn(inVertical)">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barn(inVertical)">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down)">
                                      <p:cBhvr>
                                        <p:cTn id="3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1" grpId="0" animBg="1"/>
      <p:bldP spid="12"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xmlns="" id="{5F21FA5F-D24C-4398-866B-DD466DCC0BD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4416" y="465337"/>
            <a:ext cx="8775168" cy="4858224"/>
          </a:xfrm>
        </p:spPr>
      </p:pic>
      <p:cxnSp>
        <p:nvCxnSpPr>
          <p:cNvPr id="7" name="Straight Arrow Connector 6">
            <a:extLst>
              <a:ext uri="{FF2B5EF4-FFF2-40B4-BE49-F238E27FC236}">
                <a16:creationId xmlns:a16="http://schemas.microsoft.com/office/drawing/2014/main" xmlns="" id="{98F1A427-D885-4A29-A2A1-1F93C3855A3F}"/>
              </a:ext>
            </a:extLst>
          </p:cNvPr>
          <p:cNvCxnSpPr>
            <a:cxnSpLocks/>
          </p:cNvCxnSpPr>
          <p:nvPr/>
        </p:nvCxnSpPr>
        <p:spPr>
          <a:xfrm flipH="1">
            <a:off x="5815209" y="2015440"/>
            <a:ext cx="1221287" cy="96586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矩形 8">
            <a:extLst>
              <a:ext uri="{FF2B5EF4-FFF2-40B4-BE49-F238E27FC236}">
                <a16:creationId xmlns:a16="http://schemas.microsoft.com/office/drawing/2014/main" xmlns="" id="{D02588A3-741A-46F9-8775-CD994575927B}"/>
              </a:ext>
            </a:extLst>
          </p:cNvPr>
          <p:cNvSpPr/>
          <p:nvPr/>
        </p:nvSpPr>
        <p:spPr>
          <a:xfrm>
            <a:off x="4750461" y="1357612"/>
            <a:ext cx="4775583" cy="830997"/>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lang="en-US" altLang="zh-CN"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Đoạn</a:t>
            </a:r>
            <a:r>
              <a:rPr lang="en-US" altLang="zh-CN" sz="36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thẳng</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0" name="Straight Arrow Connector 9">
            <a:extLst>
              <a:ext uri="{FF2B5EF4-FFF2-40B4-BE49-F238E27FC236}">
                <a16:creationId xmlns:a16="http://schemas.microsoft.com/office/drawing/2014/main" xmlns="" id="{F7D154EE-15A4-4270-A314-A13403067351}"/>
              </a:ext>
            </a:extLst>
          </p:cNvPr>
          <p:cNvCxnSpPr>
            <a:cxnSpLocks/>
          </p:cNvCxnSpPr>
          <p:nvPr/>
        </p:nvCxnSpPr>
        <p:spPr>
          <a:xfrm>
            <a:off x="2996852" y="1941849"/>
            <a:ext cx="965548" cy="735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矩形 8">
            <a:extLst>
              <a:ext uri="{FF2B5EF4-FFF2-40B4-BE49-F238E27FC236}">
                <a16:creationId xmlns:a16="http://schemas.microsoft.com/office/drawing/2014/main" xmlns="" id="{F029E943-7448-460F-B547-D8174ED51132}"/>
              </a:ext>
            </a:extLst>
          </p:cNvPr>
          <p:cNvSpPr/>
          <p:nvPr/>
        </p:nvSpPr>
        <p:spPr>
          <a:xfrm>
            <a:off x="-280287" y="1393451"/>
            <a:ext cx="4775583" cy="830997"/>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lang="en-US" altLang="zh-CN" sz="3600" b="1" noProof="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Đường</a:t>
            </a:r>
            <a:r>
              <a:rPr lang="en-US" altLang="zh-CN" sz="3600" b="1" noProof="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noProof="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cong</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xmlns="" id="{10FB6C23-26BB-4E08-9B5A-2C980E02ECAD}"/>
              </a:ext>
            </a:extLst>
          </p:cNvPr>
          <p:cNvCxnSpPr>
            <a:cxnSpLocks/>
          </p:cNvCxnSpPr>
          <p:nvPr/>
        </p:nvCxnSpPr>
        <p:spPr>
          <a:xfrm flipH="1" flipV="1">
            <a:off x="4572001" y="2169457"/>
            <a:ext cx="520352" cy="370250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矩形 8">
            <a:extLst>
              <a:ext uri="{FF2B5EF4-FFF2-40B4-BE49-F238E27FC236}">
                <a16:creationId xmlns:a16="http://schemas.microsoft.com/office/drawing/2014/main" xmlns="" id="{1CEDD613-6FF0-44CB-91BD-55A1545EE305}"/>
              </a:ext>
            </a:extLst>
          </p:cNvPr>
          <p:cNvSpPr/>
          <p:nvPr/>
        </p:nvSpPr>
        <p:spPr>
          <a:xfrm flipH="1" flipV="1">
            <a:off x="-543051" y="-31475508"/>
            <a:ext cx="2358264" cy="1661993"/>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lang="en-US" altLang="zh-CN" sz="3600" b="1" noProof="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Đường</a:t>
            </a:r>
            <a:r>
              <a:rPr lang="en-US" altLang="zh-CN" sz="3600" b="1" noProof="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noProof="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cong</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17" name="矩形 8">
            <a:extLst>
              <a:ext uri="{FF2B5EF4-FFF2-40B4-BE49-F238E27FC236}">
                <a16:creationId xmlns:a16="http://schemas.microsoft.com/office/drawing/2014/main" xmlns="" id="{76F4D7B9-4448-4DC2-904B-E6DC214FA46D}"/>
              </a:ext>
            </a:extLst>
          </p:cNvPr>
          <p:cNvSpPr/>
          <p:nvPr/>
        </p:nvSpPr>
        <p:spPr>
          <a:xfrm>
            <a:off x="2362670" y="5543126"/>
            <a:ext cx="4775583" cy="830997"/>
          </a:xfrm>
          <a:prstGeom prst="rect">
            <a:avLst/>
          </a:prstGeom>
        </p:spPr>
        <p:txBody>
          <a:bodyPr wrap="square" lIns="0" tIns="0" rIns="0" bIns="0">
            <a:spAutoFit/>
          </a:bodyPr>
          <a:lstStyle/>
          <a:p>
            <a:pPr marL="0" marR="0" lvl="0" indent="0" algn="ctr" defTabSz="914060" rtl="0" eaLnBrk="1" fontAlgn="auto" latinLnBrk="0" hangingPunct="1">
              <a:lnSpc>
                <a:spcPct val="150000"/>
              </a:lnSpc>
              <a:spcBef>
                <a:spcPct val="50000"/>
              </a:spcBef>
              <a:spcAft>
                <a:spcPts val="0"/>
              </a:spcAft>
              <a:buClrTx/>
              <a:buSzTx/>
              <a:buFontTx/>
              <a:buNone/>
              <a:tabLst/>
              <a:defRPr/>
            </a:pPr>
            <a:r>
              <a:rPr lang="en-US" altLang="zh-CN" sz="3600" b="1" noProof="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Đường</a:t>
            </a:r>
            <a:r>
              <a:rPr lang="en-US" altLang="zh-CN" sz="3600" b="1" noProof="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noProof="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gấp</a:t>
            </a:r>
            <a:r>
              <a:rPr lang="en-US" altLang="zh-CN" sz="3600" b="1" noProof="0"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600" b="1" noProof="0" dirty="0" err="1">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khúc</a:t>
            </a:r>
            <a:endParaRPr kumimoji="0" lang="zh-CN"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533258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par>
                                <p:cTn id="16" presetID="22" presetClass="entr" presetSubtype="4"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down)">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7449"/>
          <a:stretch/>
        </p:blipFill>
        <p:spPr>
          <a:xfrm>
            <a:off x="0" y="0"/>
            <a:ext cx="9144000" cy="6858000"/>
          </a:xfrm>
          <a:prstGeom prst="rect">
            <a:avLst/>
          </a:prstGeom>
        </p:spPr>
      </p:pic>
      <p:sp>
        <p:nvSpPr>
          <p:cNvPr id="3" name="Rectangle 2"/>
          <p:cNvSpPr/>
          <p:nvPr/>
        </p:nvSpPr>
        <p:spPr>
          <a:xfrm>
            <a:off x="2838588" y="2255472"/>
            <a:ext cx="4638682" cy="1617544"/>
          </a:xfrm>
          <a:prstGeom prst="rect">
            <a:avLst/>
          </a:prstGeom>
          <a:noFill/>
        </p:spPr>
        <p:txBody>
          <a:bodyPr wrap="none" lIns="123622" tIns="61810" rIns="123622" bIns="61810">
            <a:spAutoFit/>
            <a:scene3d>
              <a:camera prst="orthographicFront"/>
              <a:lightRig rig="soft" dir="t">
                <a:rot lat="0" lon="0" rev="15600000"/>
              </a:lightRig>
            </a:scene3d>
            <a:sp3d extrusionH="57150" prstMaterial="softEdge">
              <a:bevelT w="25400" h="38100"/>
            </a:sp3d>
          </a:bodyPr>
          <a:lstStyle/>
          <a:p>
            <a:pPr algn="ctr" defTabSz="966924"/>
            <a:r>
              <a:rPr lang="en-US" sz="9700" b="1" dirty="0" err="1">
                <a:ln/>
                <a:solidFill>
                  <a:srgbClr val="FF0000"/>
                </a:solidFill>
                <a:latin typeface="Times New Roman" pitchFamily="18" charset="0"/>
                <a:cs typeface="Times New Roman" pitchFamily="18" charset="0"/>
              </a:rPr>
              <a:t>Củng</a:t>
            </a:r>
            <a:r>
              <a:rPr lang="en-US" sz="9700" b="1" dirty="0">
                <a:ln/>
                <a:solidFill>
                  <a:srgbClr val="FF0000"/>
                </a:solidFill>
                <a:latin typeface="Times New Roman" pitchFamily="18" charset="0"/>
                <a:cs typeface="Times New Roman" pitchFamily="18" charset="0"/>
              </a:rPr>
              <a:t> </a:t>
            </a:r>
            <a:r>
              <a:rPr lang="en-US" sz="9700" b="1" dirty="0" err="1">
                <a:ln/>
                <a:solidFill>
                  <a:srgbClr val="FF0000"/>
                </a:solidFill>
                <a:latin typeface="Times New Roman" pitchFamily="18" charset="0"/>
                <a:cs typeface="Times New Roman" pitchFamily="18" charset="0"/>
              </a:rPr>
              <a:t>cố</a:t>
            </a:r>
            <a:endParaRPr lang="en-US" sz="9700" b="1" dirty="0">
              <a:ln/>
              <a:solidFill>
                <a:srgbClr val="FF0000"/>
              </a:solidFill>
              <a:latin typeface="Times New Roman" pitchFamily="18" charset="0"/>
              <a:cs typeface="Times New Roman" pitchFamily="18" charset="0"/>
            </a:endParaRPr>
          </a:p>
        </p:txBody>
      </p:sp>
      <p:sp>
        <p:nvSpPr>
          <p:cNvPr id="5" name="Rectangle 4"/>
          <p:cNvSpPr/>
          <p:nvPr/>
        </p:nvSpPr>
        <p:spPr>
          <a:xfrm>
            <a:off x="3114303" y="3882829"/>
            <a:ext cx="4087249" cy="1617544"/>
          </a:xfrm>
          <a:prstGeom prst="rect">
            <a:avLst/>
          </a:prstGeom>
          <a:noFill/>
        </p:spPr>
        <p:txBody>
          <a:bodyPr wrap="none" lIns="123622" tIns="61810" rIns="123622" bIns="61810">
            <a:spAutoFit/>
            <a:scene3d>
              <a:camera prst="orthographicFront"/>
              <a:lightRig rig="soft" dir="t">
                <a:rot lat="0" lon="0" rev="15600000"/>
              </a:lightRig>
            </a:scene3d>
            <a:sp3d extrusionH="57150" prstMaterial="softEdge">
              <a:bevelT w="25400" h="38100"/>
            </a:sp3d>
          </a:bodyPr>
          <a:lstStyle/>
          <a:p>
            <a:pPr algn="ctr" defTabSz="966924"/>
            <a:r>
              <a:rPr lang="en-US" sz="9700" b="1" dirty="0" err="1">
                <a:ln/>
                <a:solidFill>
                  <a:srgbClr val="FF0000"/>
                </a:solidFill>
                <a:latin typeface="Times New Roman" pitchFamily="18" charset="0"/>
                <a:cs typeface="Times New Roman" pitchFamily="18" charset="0"/>
              </a:rPr>
              <a:t>Dặn</a:t>
            </a:r>
            <a:r>
              <a:rPr lang="en-US" sz="9700" b="1" dirty="0">
                <a:ln/>
                <a:solidFill>
                  <a:srgbClr val="FF0000"/>
                </a:solidFill>
                <a:latin typeface="Times New Roman" pitchFamily="18" charset="0"/>
                <a:cs typeface="Times New Roman" pitchFamily="18" charset="0"/>
              </a:rPr>
              <a:t> </a:t>
            </a:r>
            <a:r>
              <a:rPr lang="en-US" sz="9700" b="1" dirty="0" err="1">
                <a:ln/>
                <a:solidFill>
                  <a:srgbClr val="FF0000"/>
                </a:solidFill>
                <a:latin typeface="Times New Roman" pitchFamily="18" charset="0"/>
                <a:cs typeface="Times New Roman" pitchFamily="18" charset="0"/>
              </a:rPr>
              <a:t>dò</a:t>
            </a:r>
            <a:endParaRPr lang="en-US" sz="9700" b="1" dirty="0">
              <a:ln/>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7650559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椭圆 3">
            <a:extLst>
              <a:ext uri="{FF2B5EF4-FFF2-40B4-BE49-F238E27FC236}">
                <a16:creationId xmlns:a16="http://schemas.microsoft.com/office/drawing/2014/main" xmlns="" id="{2B7810E6-3F6A-42B8-88B6-473D16B1A2BB}"/>
              </a:ext>
            </a:extLst>
          </p:cNvPr>
          <p:cNvSpPr/>
          <p:nvPr/>
        </p:nvSpPr>
        <p:spPr>
          <a:xfrm>
            <a:off x="2473364" y="4128860"/>
            <a:ext cx="1716041" cy="228805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96" tIns="45702" rIns="91296" bIns="45702" rtlCol="0" anchor="ctr"/>
          <a:lstStyle/>
          <a:p>
            <a:pPr algn="ctr" defTabSz="912832">
              <a:defRPr/>
            </a:pPr>
            <a:endParaRPr lang="zh-CN" altLang="en-US">
              <a:solidFill>
                <a:srgbClr val="FFFFFF"/>
              </a:solidFill>
            </a:endParaRPr>
          </a:p>
        </p:txBody>
      </p:sp>
      <p:sp>
        <p:nvSpPr>
          <p:cNvPr id="5" name="椭圆 4">
            <a:extLst>
              <a:ext uri="{FF2B5EF4-FFF2-40B4-BE49-F238E27FC236}">
                <a16:creationId xmlns:a16="http://schemas.microsoft.com/office/drawing/2014/main" xmlns="" id="{3DAE0D1A-C18C-462D-9E2C-4A65C61AECA0}"/>
              </a:ext>
            </a:extLst>
          </p:cNvPr>
          <p:cNvSpPr/>
          <p:nvPr/>
        </p:nvSpPr>
        <p:spPr>
          <a:xfrm>
            <a:off x="50144" y="4312306"/>
            <a:ext cx="1578457" cy="2104609"/>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91296" tIns="45702" rIns="91296" bIns="45702" rtlCol="0" anchor="ctr"/>
          <a:lstStyle/>
          <a:p>
            <a:pPr algn="ctr" defTabSz="912832">
              <a:defRPr/>
            </a:pPr>
            <a:endParaRPr lang="zh-CN" altLang="en-US">
              <a:solidFill>
                <a:srgbClr val="FFFFFF"/>
              </a:solidFill>
            </a:endParaRPr>
          </a:p>
        </p:txBody>
      </p:sp>
      <p:sp>
        <p:nvSpPr>
          <p:cNvPr id="6" name="椭圆 5">
            <a:extLst>
              <a:ext uri="{FF2B5EF4-FFF2-40B4-BE49-F238E27FC236}">
                <a16:creationId xmlns:a16="http://schemas.microsoft.com/office/drawing/2014/main" xmlns="" id="{27020907-42DE-441D-B558-D04CF2D2FE95}"/>
              </a:ext>
            </a:extLst>
          </p:cNvPr>
          <p:cNvSpPr/>
          <p:nvPr/>
        </p:nvSpPr>
        <p:spPr>
          <a:xfrm>
            <a:off x="7831111" y="2696705"/>
            <a:ext cx="1211606" cy="1615475"/>
          </a:xfrm>
          <a:prstGeom prst="ellipse">
            <a:avLst/>
          </a:prstGeom>
          <a:solidFill>
            <a:schemeClr val="accent4">
              <a:lumMod val="40000"/>
              <a:lumOff val="60000"/>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96" tIns="45702" rIns="91296" bIns="45702" rtlCol="0" anchor="ctr"/>
          <a:lstStyle/>
          <a:p>
            <a:pPr algn="ctr" defTabSz="912832">
              <a:defRPr/>
            </a:pPr>
            <a:endParaRPr lang="zh-CN" altLang="en-US">
              <a:solidFill>
                <a:srgbClr val="FFFFFF"/>
              </a:solidFill>
            </a:endParaRPr>
          </a:p>
        </p:txBody>
      </p:sp>
      <p:grpSp>
        <p:nvGrpSpPr>
          <p:cNvPr id="24" name="组合 23">
            <a:extLst>
              <a:ext uri="{FF2B5EF4-FFF2-40B4-BE49-F238E27FC236}">
                <a16:creationId xmlns:a16="http://schemas.microsoft.com/office/drawing/2014/main" xmlns="" id="{3378732E-4E49-4ADA-9A59-34FF8418106A}"/>
              </a:ext>
            </a:extLst>
          </p:cNvPr>
          <p:cNvGrpSpPr/>
          <p:nvPr/>
        </p:nvGrpSpPr>
        <p:grpSpPr>
          <a:xfrm>
            <a:off x="2072332" y="-487244"/>
            <a:ext cx="5155335" cy="6529239"/>
            <a:chOff x="3084810" y="-335112"/>
            <a:chExt cx="5809496" cy="5760000"/>
          </a:xfrm>
        </p:grpSpPr>
        <p:grpSp>
          <p:nvGrpSpPr>
            <p:cNvPr id="17" name="组合 16">
              <a:extLst>
                <a:ext uri="{FF2B5EF4-FFF2-40B4-BE49-F238E27FC236}">
                  <a16:creationId xmlns:a16="http://schemas.microsoft.com/office/drawing/2014/main" xmlns="" id="{FDD56F46-78C0-48A0-80AE-43E1B08C2906}"/>
                </a:ext>
              </a:extLst>
            </p:cNvPr>
            <p:cNvGrpSpPr/>
            <p:nvPr/>
          </p:nvGrpSpPr>
          <p:grpSpPr>
            <a:xfrm>
              <a:off x="3297693" y="-335112"/>
              <a:ext cx="5596613" cy="5760000"/>
              <a:chOff x="3297693" y="-335112"/>
              <a:chExt cx="5596613" cy="5760000"/>
            </a:xfrm>
          </p:grpSpPr>
          <p:cxnSp>
            <p:nvCxnSpPr>
              <p:cNvPr id="16" name="直接连接符 15">
                <a:extLst>
                  <a:ext uri="{FF2B5EF4-FFF2-40B4-BE49-F238E27FC236}">
                    <a16:creationId xmlns:a16="http://schemas.microsoft.com/office/drawing/2014/main" xmlns="" id="{9E63ACBC-0502-4C24-A228-135B9D7FD2C8}"/>
                  </a:ext>
                </a:extLst>
              </p:cNvPr>
              <p:cNvCxnSpPr/>
              <p:nvPr/>
            </p:nvCxnSpPr>
            <p:spPr>
              <a:xfrm>
                <a:off x="6154058" y="-335112"/>
                <a:ext cx="0" cy="5760000"/>
              </a:xfrm>
              <a:prstGeom prst="line">
                <a:avLst/>
              </a:prstGeom>
              <a:ln w="76200" cap="rnd">
                <a:solidFill>
                  <a:srgbClr val="F7E3AD"/>
                </a:solidFill>
              </a:ln>
            </p:spPr>
            <p:style>
              <a:lnRef idx="1">
                <a:schemeClr val="accent1"/>
              </a:lnRef>
              <a:fillRef idx="0">
                <a:schemeClr val="accent1"/>
              </a:fillRef>
              <a:effectRef idx="0">
                <a:schemeClr val="accent1"/>
              </a:effectRef>
              <a:fontRef idx="minor">
                <a:schemeClr val="tx1"/>
              </a:fontRef>
            </p:style>
          </p:cxnSp>
          <p:pic>
            <p:nvPicPr>
              <p:cNvPr id="13" name="图片 12">
                <a:extLst>
                  <a:ext uri="{FF2B5EF4-FFF2-40B4-BE49-F238E27FC236}">
                    <a16:creationId xmlns:a16="http://schemas.microsoft.com/office/drawing/2014/main" xmlns="" id="{2785C2FF-6646-4D8E-A4D4-4477539FA402}"/>
                  </a:ext>
                </a:extLst>
              </p:cNvPr>
              <p:cNvPicPr>
                <a:picLocks noChangeAspect="1"/>
              </p:cNvPicPr>
              <p:nvPr/>
            </p:nvPicPr>
            <p:blipFill rotWithShape="1">
              <a:blip r:embed="rId3"/>
              <a:srcRect t="48492"/>
              <a:stretch/>
            </p:blipFill>
            <p:spPr>
              <a:xfrm>
                <a:off x="3297693" y="2256270"/>
                <a:ext cx="5596613" cy="2885850"/>
              </a:xfrm>
              <a:prstGeom prst="rect">
                <a:avLst/>
              </a:prstGeom>
            </p:spPr>
          </p:pic>
        </p:grpSp>
        <p:pic>
          <p:nvPicPr>
            <p:cNvPr id="7" name="图片 6">
              <a:extLst>
                <a:ext uri="{FF2B5EF4-FFF2-40B4-BE49-F238E27FC236}">
                  <a16:creationId xmlns:a16="http://schemas.microsoft.com/office/drawing/2014/main" xmlns="" id="{E3262840-AD48-47F6-A0A1-446DB542520B}"/>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7243" b="95561" l="226" r="99266">
                          <a14:foregroundMark x1="16431" y1="13785" x2="20327" y2="37150"/>
                          <a14:foregroundMark x1="39921" y1="33178" x2="43422" y2="49065"/>
                          <a14:foregroundMark x1="55901" y1="12617" x2="55901" y2="27336"/>
                          <a14:foregroundMark x1="85545" y1="32710" x2="90683" y2="77804"/>
                          <a14:foregroundMark x1="93958" y1="35514" x2="97233" y2="58178"/>
                          <a14:foregroundMark x1="74534" y1="26636" x2="79616" y2="28271"/>
                          <a14:foregroundMark x1="76228" y1="80374" x2="79390" y2="63551"/>
                          <a14:foregroundMark x1="90006" y1="92523" x2="82778" y2="45794"/>
                          <a14:foregroundMark x1="93958" y1="84813" x2="89723" y2="80374"/>
                          <a14:foregroundMark x1="95652" y1="27336" x2="282" y2="15888"/>
                          <a14:foregroundMark x1="14568" y1="7710" x2="21287" y2="10514"/>
                          <a14:foregroundMark x1="46979" y1="10514" x2="48278" y2="17523"/>
                          <a14:foregroundMark x1="45398" y1="13084" x2="53473" y2="3505"/>
                          <a14:foregroundMark x1="53473" y1="3505" x2="62055" y2="14720"/>
                          <a14:foregroundMark x1="62055" y1="14720" x2="44156" y2="29907"/>
                          <a14:foregroundMark x1="44156" y1="29907" x2="45680" y2="7243"/>
                          <a14:foregroundMark x1="99209" y1="50000" x2="565" y2="68692"/>
                          <a14:foregroundMark x1="565" y1="68692" x2="734" y2="27336"/>
                          <a14:foregroundMark x1="734" y1="27336" x2="9034" y2="5140"/>
                          <a14:foregroundMark x1="9034" y1="5140" x2="28176" y2="234"/>
                          <a14:foregroundMark x1="28176" y1="234" x2="99774" y2="1168"/>
                          <a14:foregroundMark x1="99774" y1="1168" x2="99322" y2="48131"/>
                          <a14:foregroundMark x1="99322" y1="48131" x2="90175" y2="56776"/>
                          <a14:foregroundMark x1="90175" y1="56776" x2="86957" y2="50701"/>
                          <a14:foregroundMark x1="30322" y1="26168" x2="29136" y2="37150"/>
                          <a14:foregroundMark x1="2146" y1="13785" x2="3670" y2="47196"/>
                          <a14:foregroundMark x1="3670" y1="47196" x2="10446" y2="71028"/>
                          <a14:foregroundMark x1="10446" y1="71028" x2="12366" y2="73364"/>
                          <a14:foregroundMark x1="10277" y1="52804" x2="10277" y2="45794"/>
                          <a14:foregroundMark x1="31508" y1="27336" x2="39582" y2="13084"/>
                          <a14:foregroundMark x1="39582" y1="13084" x2="43704" y2="13084"/>
                          <a14:foregroundMark x1="51158" y1="26168" x2="42801" y2="28037"/>
                          <a14:foregroundMark x1="42801" y1="28037" x2="27612" y2="62617"/>
                          <a14:foregroundMark x1="27612" y1="62617" x2="33879" y2="85981"/>
                          <a14:foregroundMark x1="33879" y1="85981" x2="42518" y2="86449"/>
                          <a14:foregroundMark x1="42518" y1="86449" x2="67024" y2="84346"/>
                          <a14:foregroundMark x1="67024" y1="84346" x2="79503" y2="84346"/>
                          <a14:foregroundMark x1="79503" y1="84346" x2="97233" y2="81075"/>
                          <a14:foregroundMark x1="97233" y1="81075" x2="95088" y2="43458"/>
                          <a14:foregroundMark x1="95088" y1="43458" x2="85432" y2="37150"/>
                          <a14:foregroundMark x1="64427" y1="26636" x2="58667" y2="53972"/>
                          <a14:foregroundMark x1="58667" y1="53972" x2="58667" y2="54907"/>
                          <a14:foregroundMark x1="94579" y1="84813" x2="91417" y2="95561"/>
                          <a14:foregroundMark x1="51553" y1="37150" x2="53924" y2="45093"/>
                          <a14:foregroundMark x1="56973" y1="42991" x2="59063" y2="49065"/>
                          <a14:foregroundMark x1="48278" y1="59346" x2="51835" y2="45794"/>
                          <a14:foregroundMark x1="47883" y1="32243" x2="46979" y2="56075"/>
                          <a14:foregroundMark x1="50367" y1="47430" x2="48842" y2="54907"/>
                          <a14:foregroundMark x1="18102" y1="77255" x2="19198" y2="71262"/>
                          <a14:foregroundMark x1="12366" y1="81542" x2="12971" y2="82201"/>
                          <a14:foregroundMark x1="16750" y1="77255" x2="14003" y2="67991"/>
                          <a14:foregroundMark x1="14003" y1="67991" x2="11971" y2="80374"/>
                          <a14:foregroundMark x1="9091" y1="22430" x2="10107" y2="46262"/>
                          <a14:foregroundMark x1="1863" y1="13084" x2="791" y2="22430"/>
                          <a14:foregroundMark x1="8413" y1="24065" x2="10898" y2="51168"/>
                          <a14:foregroundMark x1="8809" y1="21262" x2="9317" y2="45794"/>
                          <a14:foregroundMark x1="29305" y1="76168" x2="28684" y2="87850"/>
                          <a14:foregroundMark x1="22078" y1="78037" x2="23433" y2="85280"/>
                          <a14:foregroundMark x1="83286" y1="86449" x2="85601" y2="88785"/>
                          <a14:foregroundMark x1="94918" y1="87850" x2="93902" y2="92056"/>
                          <a14:foregroundMark x1="59458" y1="86916" x2="59797" y2="93224"/>
                          <a14:foregroundMark x1="14899" y1="78987" x2="18402" y2="79487"/>
                          <a14:foregroundMark x1="13156" y1="78738" x2="14106" y2="78874"/>
                          <a14:foregroundMark x1="19819" y1="73832" x2="19029" y2="77570"/>
                          <a14:foregroundMark x1="18690" y1="80140" x2="19819" y2="80140"/>
                          <a14:foregroundMark x1="21005" y1="77103" x2="19706" y2="74299"/>
                          <a14:backgroundMark x1="12503" y1="86288" x2="20440" y2="96028"/>
                          <a14:backgroundMark x1="12253" y1="85981" x2="12421" y2="86187"/>
                          <a14:backgroundMark x1="20440" y1="96028" x2="20553" y2="99766"/>
                          <a14:backgroundMark x1="15156" y1="86673" x2="19029" y2="89252"/>
                          <a14:backgroundMark x1="12931" y1="82477" x2="14455" y2="82009"/>
                          <a14:backgroundMark x1="17843" y1="82944" x2="18240" y2="83065"/>
                          <a14:backgroundMark x1="19255" y1="87383" x2="19819" y2="92056"/>
                          <a14:backgroundMark x1="19368" y1="85981" x2="13890" y2="83879"/>
                        </a14:backgroundRemoval>
                      </a14:imgEffect>
                    </a14:imgLayer>
                  </a14:imgProps>
                </a:ext>
                <a:ext uri="{28A0092B-C50C-407E-A947-70E740481C1C}">
                  <a14:useLocalDpi xmlns:a14="http://schemas.microsoft.com/office/drawing/2010/main" val="0"/>
                </a:ext>
              </a:extLst>
            </a:blip>
            <a:stretch>
              <a:fillRect/>
            </a:stretch>
          </p:blipFill>
          <p:spPr>
            <a:xfrm>
              <a:off x="3084810" y="1126386"/>
              <a:ext cx="5809496" cy="1403988"/>
            </a:xfrm>
            <a:prstGeom prst="rect">
              <a:avLst/>
            </a:prstGeom>
          </p:spPr>
        </p:pic>
      </p:grpSp>
      <p:sp>
        <p:nvSpPr>
          <p:cNvPr id="10" name="椭圆 9">
            <a:extLst>
              <a:ext uri="{FF2B5EF4-FFF2-40B4-BE49-F238E27FC236}">
                <a16:creationId xmlns:a16="http://schemas.microsoft.com/office/drawing/2014/main" xmlns="" id="{7DA23B47-F7D7-4911-BD6D-B6C2AB13EDAB}"/>
              </a:ext>
            </a:extLst>
          </p:cNvPr>
          <p:cNvSpPr/>
          <p:nvPr/>
        </p:nvSpPr>
        <p:spPr>
          <a:xfrm>
            <a:off x="7515511" y="3202747"/>
            <a:ext cx="1239357" cy="1652476"/>
          </a:xfrm>
          <a:prstGeom prst="ellipse">
            <a:avLst/>
          </a:prstGeom>
          <a:noFill/>
          <a:ln w="38100">
            <a:solidFill>
              <a:srgbClr val="F7E3AD"/>
            </a:solidFill>
          </a:ln>
        </p:spPr>
        <p:style>
          <a:lnRef idx="2">
            <a:schemeClr val="accent1">
              <a:shade val="50000"/>
            </a:schemeClr>
          </a:lnRef>
          <a:fillRef idx="1">
            <a:schemeClr val="accent1"/>
          </a:fillRef>
          <a:effectRef idx="0">
            <a:schemeClr val="accent1"/>
          </a:effectRef>
          <a:fontRef idx="minor">
            <a:schemeClr val="lt1"/>
          </a:fontRef>
        </p:style>
        <p:txBody>
          <a:bodyPr lIns="91296" tIns="45702" rIns="91296" bIns="45702" rtlCol="0" anchor="ctr"/>
          <a:lstStyle/>
          <a:p>
            <a:pPr algn="ctr" defTabSz="912832">
              <a:defRPr/>
            </a:pPr>
            <a:endParaRPr lang="zh-CN" altLang="en-US">
              <a:solidFill>
                <a:srgbClr val="FFFFFF"/>
              </a:solidFill>
            </a:endParaRPr>
          </a:p>
        </p:txBody>
      </p:sp>
      <p:pic>
        <p:nvPicPr>
          <p:cNvPr id="19" name="图片 18">
            <a:extLst>
              <a:ext uri="{FF2B5EF4-FFF2-40B4-BE49-F238E27FC236}">
                <a16:creationId xmlns:a16="http://schemas.microsoft.com/office/drawing/2014/main" xmlns="" id="{072D74B1-8805-4ABB-90FA-8A1540D84D7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3606" t="-1143" r="26891" b="81649"/>
          <a:stretch/>
        </p:blipFill>
        <p:spPr>
          <a:xfrm>
            <a:off x="7063634" y="-61873"/>
            <a:ext cx="1759996" cy="979237"/>
          </a:xfrm>
          <a:prstGeom prst="rect">
            <a:avLst/>
          </a:prstGeom>
        </p:spPr>
      </p:pic>
      <p:sp>
        <p:nvSpPr>
          <p:cNvPr id="22" name="椭圆 21">
            <a:extLst>
              <a:ext uri="{FF2B5EF4-FFF2-40B4-BE49-F238E27FC236}">
                <a16:creationId xmlns:a16="http://schemas.microsoft.com/office/drawing/2014/main" xmlns="" id="{AA96C5E8-266D-475D-A9D2-6DFB0D82BFFF}"/>
              </a:ext>
            </a:extLst>
          </p:cNvPr>
          <p:cNvSpPr/>
          <p:nvPr/>
        </p:nvSpPr>
        <p:spPr>
          <a:xfrm>
            <a:off x="-307387" y="-345523"/>
            <a:ext cx="887648" cy="1183531"/>
          </a:xfrm>
          <a:prstGeom prst="ellipse">
            <a:avLst/>
          </a:prstGeom>
          <a:solidFill>
            <a:srgbClr val="A5C0A4">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96" tIns="45702" rIns="91296" bIns="45702" rtlCol="0" anchor="ctr"/>
          <a:lstStyle/>
          <a:p>
            <a:pPr algn="ctr" defTabSz="912832">
              <a:defRPr/>
            </a:pPr>
            <a:endParaRPr lang="zh-CN" altLang="en-US">
              <a:solidFill>
                <a:srgbClr val="FFFFFF"/>
              </a:solidFill>
            </a:endParaRPr>
          </a:p>
        </p:txBody>
      </p:sp>
      <p:sp>
        <p:nvSpPr>
          <p:cNvPr id="23" name="椭圆 22">
            <a:extLst>
              <a:ext uri="{FF2B5EF4-FFF2-40B4-BE49-F238E27FC236}">
                <a16:creationId xmlns:a16="http://schemas.microsoft.com/office/drawing/2014/main" xmlns="" id="{892D825C-2FA8-4570-B0B4-80F806B35ABE}"/>
              </a:ext>
            </a:extLst>
          </p:cNvPr>
          <p:cNvSpPr/>
          <p:nvPr/>
        </p:nvSpPr>
        <p:spPr>
          <a:xfrm>
            <a:off x="136457" y="479247"/>
            <a:ext cx="538143" cy="717524"/>
          </a:xfrm>
          <a:prstGeom prst="ellipse">
            <a:avLst/>
          </a:prstGeom>
          <a:solidFill>
            <a:srgbClr val="F7E3AD">
              <a:alpha val="4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296" tIns="45702" rIns="91296" bIns="45702" rtlCol="0" anchor="ctr"/>
          <a:lstStyle/>
          <a:p>
            <a:pPr algn="ctr" defTabSz="912832">
              <a:defRPr/>
            </a:pPr>
            <a:endParaRPr lang="zh-CN" altLang="en-US">
              <a:solidFill>
                <a:srgbClr val="FFFFFF"/>
              </a:solidFill>
            </a:endParaRPr>
          </a:p>
        </p:txBody>
      </p:sp>
      <p:sp>
        <p:nvSpPr>
          <p:cNvPr id="20" name="Rectangle 19"/>
          <p:cNvSpPr/>
          <p:nvPr/>
        </p:nvSpPr>
        <p:spPr>
          <a:xfrm>
            <a:off x="1329531" y="2865687"/>
            <a:ext cx="6926605" cy="1446513"/>
          </a:xfrm>
          <a:prstGeom prst="rect">
            <a:avLst/>
          </a:prstGeom>
          <a:noFill/>
        </p:spPr>
        <p:txBody>
          <a:bodyPr wrap="none" lIns="91296" tIns="45702" rIns="91296" bIns="45702">
            <a:spAutoFit/>
            <a:scene3d>
              <a:camera prst="orthographicFront"/>
              <a:lightRig rig="soft" dir="t">
                <a:rot lat="0" lon="0" rev="15600000"/>
              </a:lightRig>
            </a:scene3d>
            <a:sp3d extrusionH="57150" prstMaterial="softEdge">
              <a:bevelT w="25400" h="38100"/>
            </a:sp3d>
          </a:bodyPr>
          <a:lstStyle/>
          <a:p>
            <a:pPr algn="ctr" defTabSz="912832"/>
            <a:r>
              <a:rPr lang="en-US" sz="8800" b="1" dirty="0">
                <a:ln/>
                <a:solidFill>
                  <a:srgbClr val="FF0000"/>
                </a:solidFill>
                <a:latin typeface="Times New Roman" pitchFamily="18" charset="0"/>
                <a:cs typeface="Times New Roman" pitchFamily="18" charset="0"/>
              </a:rPr>
              <a:t>KHỞI ĐỘNG</a:t>
            </a:r>
          </a:p>
        </p:txBody>
      </p:sp>
      <p:pic>
        <p:nvPicPr>
          <p:cNvPr id="2050" name="Picture 2" descr="在走动的火车 852x480 | Pics, Animation, Travel"/>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39372" y="3171731"/>
            <a:ext cx="7818554" cy="5059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5736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a:extLst>
              <a:ext uri="{FF2B5EF4-FFF2-40B4-BE49-F238E27FC236}">
                <a16:creationId xmlns:a16="http://schemas.microsoft.com/office/drawing/2014/main" xmlns="" id="{5C94FE37-4B82-489C-A86D-FE45A8DF6381}"/>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1" name="TextBox 4">
            <a:extLst>
              <a:ext uri="{FF2B5EF4-FFF2-40B4-BE49-F238E27FC236}">
                <a16:creationId xmlns:a16="http://schemas.microsoft.com/office/drawing/2014/main" xmlns="" id="{55BAEC85-0BE8-45F1-B26C-11C35861F6D6}"/>
              </a:ext>
            </a:extLst>
          </p:cNvPr>
          <p:cNvSpPr txBox="1">
            <a:spLocks noChangeArrowheads="1"/>
          </p:cNvSpPr>
          <p:nvPr/>
        </p:nvSpPr>
        <p:spPr bwMode="auto">
          <a:xfrm>
            <a:off x="1912513" y="1997215"/>
            <a:ext cx="4578440" cy="2616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4" tIns="60957" rIns="121914" bIns="60957">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defTabSz="457178">
              <a:spcBef>
                <a:spcPct val="0"/>
              </a:spcBef>
              <a:buClrTx/>
              <a:buNone/>
            </a:pPr>
            <a:r>
              <a:rPr lang="en-US" altLang="en-US" sz="5400" b="1" dirty="0" err="1">
                <a:solidFill>
                  <a:srgbClr val="FF0000"/>
                </a:solidFill>
                <a:latin typeface="Times New Roman" pitchFamily="18" charset="0"/>
                <a:cs typeface="Times New Roman" pitchFamily="18" charset="0"/>
              </a:rPr>
              <a:t>Chào</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tạm</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biệt</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các</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thầy</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cô</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và</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các</a:t>
            </a:r>
            <a:r>
              <a:rPr lang="en-US" altLang="en-US" sz="5400" b="1" dirty="0">
                <a:solidFill>
                  <a:srgbClr val="FF0000"/>
                </a:solidFill>
                <a:latin typeface="Times New Roman" pitchFamily="18" charset="0"/>
                <a:cs typeface="Times New Roman" pitchFamily="18" charset="0"/>
              </a:rPr>
              <a:t> </a:t>
            </a:r>
            <a:r>
              <a:rPr lang="en-US" altLang="en-US" sz="5400" b="1" dirty="0" err="1">
                <a:solidFill>
                  <a:srgbClr val="FF0000"/>
                </a:solidFill>
                <a:latin typeface="Times New Roman" pitchFamily="18" charset="0"/>
                <a:cs typeface="Times New Roman" pitchFamily="18" charset="0"/>
              </a:rPr>
              <a:t>em</a:t>
            </a:r>
            <a:r>
              <a:rPr lang="en-US" altLang="en-US" sz="5400" b="1" dirty="0">
                <a:solidFill>
                  <a:srgbClr val="FF0000"/>
                </a:solidFill>
                <a:latin typeface="VNI-Avo" pitchFamily="2" charset="0"/>
                <a:cs typeface="Times New Roman" panose="02020603050405020304" pitchFamily="18" charset="0"/>
              </a:rPr>
              <a:t>.</a:t>
            </a:r>
          </a:p>
        </p:txBody>
      </p:sp>
    </p:spTree>
    <p:extLst>
      <p:ext uri="{BB962C8B-B14F-4D97-AF65-F5344CB8AC3E}">
        <p14:creationId xmlns:p14="http://schemas.microsoft.com/office/powerpoint/2010/main" val="18092020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originals/f9/bf/57/f9bf57d2d3e46e53cadfa2361ea5418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52399"/>
            <a:ext cx="9144000" cy="671252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 y="2286000"/>
            <a:ext cx="3200400" cy="646331"/>
          </a:xfrm>
          <a:prstGeom prst="rect">
            <a:avLst/>
          </a:prstGeom>
          <a:solidFill>
            <a:srgbClr val="FFFF00"/>
          </a:solidFill>
        </p:spPr>
        <p:txBody>
          <a:bodyPr wrap="square" rtlCol="0">
            <a:spAutoFit/>
          </a:bodyPr>
          <a:lstStyle/>
          <a:p>
            <a:endParaRPr lang="en-US" sz="3600" b="1">
              <a:latin typeface="Times New Roman" panose="02020603050405020304" pitchFamily="18" charset="0"/>
              <a:cs typeface="Times New Roman" panose="02020603050405020304" pitchFamily="18" charset="0"/>
            </a:endParaRPr>
          </a:p>
        </p:txBody>
      </p:sp>
      <p:cxnSp>
        <p:nvCxnSpPr>
          <p:cNvPr id="5" name="Straight Connector 4"/>
          <p:cNvCxnSpPr/>
          <p:nvPr/>
        </p:nvCxnSpPr>
        <p:spPr>
          <a:xfrm>
            <a:off x="1028700" y="2609165"/>
            <a:ext cx="2362200" cy="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7" name="Straight Connector 6"/>
          <p:cNvCxnSpPr/>
          <p:nvPr/>
        </p:nvCxnSpPr>
        <p:spPr>
          <a:xfrm>
            <a:off x="1295400" y="2514600"/>
            <a:ext cx="0" cy="2286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cxnSp>
        <p:nvCxnSpPr>
          <p:cNvPr id="10" name="Straight Connector 9"/>
          <p:cNvCxnSpPr/>
          <p:nvPr/>
        </p:nvCxnSpPr>
        <p:spPr>
          <a:xfrm>
            <a:off x="2971800" y="2514600"/>
            <a:ext cx="0" cy="228600"/>
          </a:xfrm>
          <a:prstGeom prst="line">
            <a:avLst/>
          </a:prstGeom>
          <a:ln>
            <a:solidFill>
              <a:srgbClr val="FF0000"/>
            </a:solidFill>
          </a:ln>
        </p:spPr>
        <p:style>
          <a:lnRef idx="2">
            <a:schemeClr val="dk1"/>
          </a:lnRef>
          <a:fillRef idx="0">
            <a:schemeClr val="dk1"/>
          </a:fillRef>
          <a:effectRef idx="1">
            <a:schemeClr val="dk1"/>
          </a:effectRef>
          <a:fontRef idx="minor">
            <a:schemeClr val="tx1"/>
          </a:fontRef>
        </p:style>
      </p:cxnSp>
      <p:sp>
        <p:nvSpPr>
          <p:cNvPr id="9" name="TextBox 8"/>
          <p:cNvSpPr txBox="1"/>
          <p:nvPr/>
        </p:nvSpPr>
        <p:spPr>
          <a:xfrm>
            <a:off x="914400" y="2205335"/>
            <a:ext cx="481029" cy="461665"/>
          </a:xfrm>
          <a:prstGeom prst="rect">
            <a:avLst/>
          </a:prstGeom>
          <a:noFill/>
        </p:spPr>
        <p:txBody>
          <a:bodyPr wrap="none" rtlCol="0">
            <a:spAutoFit/>
          </a:bodyPr>
          <a:lstStyle/>
          <a:p>
            <a:r>
              <a:rPr lang="vi-VN" sz="2400" b="1" smtClean="0"/>
              <a:t>A </a:t>
            </a:r>
            <a:endParaRPr lang="en-US" sz="2400" b="1"/>
          </a:p>
        </p:txBody>
      </p:sp>
      <p:sp>
        <p:nvSpPr>
          <p:cNvPr id="12" name="TextBox 11"/>
          <p:cNvSpPr txBox="1"/>
          <p:nvPr/>
        </p:nvSpPr>
        <p:spPr>
          <a:xfrm>
            <a:off x="2971800" y="2209800"/>
            <a:ext cx="577402" cy="461665"/>
          </a:xfrm>
          <a:prstGeom prst="rect">
            <a:avLst/>
          </a:prstGeom>
          <a:noFill/>
        </p:spPr>
        <p:txBody>
          <a:bodyPr wrap="none" rtlCol="0">
            <a:spAutoFit/>
          </a:bodyPr>
          <a:lstStyle/>
          <a:p>
            <a:r>
              <a:rPr lang="vi-VN" sz="2400" b="1" smtClean="0"/>
              <a:t>B  </a:t>
            </a:r>
            <a:endParaRPr lang="en-US" sz="2400" b="1"/>
          </a:p>
        </p:txBody>
      </p:sp>
      <p:sp>
        <p:nvSpPr>
          <p:cNvPr id="11" name="Cloud Callout 10"/>
          <p:cNvSpPr/>
          <p:nvPr/>
        </p:nvSpPr>
        <p:spPr>
          <a:xfrm>
            <a:off x="16099" y="6927"/>
            <a:ext cx="2727101" cy="1831848"/>
          </a:xfrm>
          <a:prstGeom prst="cloudCallout">
            <a:avLst>
              <a:gd name="adj1" fmla="val -20833"/>
              <a:gd name="adj2" fmla="val 708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Đây gọi là đường thẳng AB hay đoạn thẳng AB?</a:t>
            </a:r>
            <a:endParaRPr lang="en-US">
              <a:solidFill>
                <a:schemeClr val="tx1"/>
              </a:solidFill>
            </a:endParaRPr>
          </a:p>
        </p:txBody>
      </p:sp>
      <p:sp>
        <p:nvSpPr>
          <p:cNvPr id="14" name="Cloud Callout 13"/>
          <p:cNvSpPr/>
          <p:nvPr/>
        </p:nvSpPr>
        <p:spPr>
          <a:xfrm>
            <a:off x="16099" y="27709"/>
            <a:ext cx="2727101" cy="1831848"/>
          </a:xfrm>
          <a:prstGeom prst="cloudCallout">
            <a:avLst>
              <a:gd name="adj1" fmla="val -20833"/>
              <a:gd name="adj2" fmla="val 708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mtClean="0">
                <a:solidFill>
                  <a:schemeClr val="tx1"/>
                </a:solidFill>
              </a:rPr>
              <a:t>Đây được gọi là đường thẳng AB</a:t>
            </a:r>
            <a:endParaRPr lang="en-US">
              <a:solidFill>
                <a:schemeClr val="tx1"/>
              </a:solidFill>
            </a:endParaRPr>
          </a:p>
        </p:txBody>
      </p:sp>
      <p:sp>
        <p:nvSpPr>
          <p:cNvPr id="15" name="Cloud Callout 14"/>
          <p:cNvSpPr/>
          <p:nvPr/>
        </p:nvSpPr>
        <p:spPr>
          <a:xfrm>
            <a:off x="5943600" y="712555"/>
            <a:ext cx="2727101" cy="1831848"/>
          </a:xfrm>
          <a:prstGeom prst="cloudCallout">
            <a:avLst>
              <a:gd name="adj1" fmla="val -20833"/>
              <a:gd name="adj2" fmla="val 7081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dirty="0" smtClean="0">
                <a:solidFill>
                  <a:schemeClr val="tx1"/>
                </a:solidFill>
              </a:rPr>
              <a:t>Thế nào là một đường thẳng?</a:t>
            </a:r>
            <a:endParaRPr lang="en-US" dirty="0">
              <a:solidFill>
                <a:schemeClr val="tx1"/>
              </a:solidFill>
            </a:endParaRPr>
          </a:p>
        </p:txBody>
      </p:sp>
      <p:sp>
        <p:nvSpPr>
          <p:cNvPr id="13" name="TextBox 12"/>
          <p:cNvSpPr txBox="1"/>
          <p:nvPr/>
        </p:nvSpPr>
        <p:spPr>
          <a:xfrm>
            <a:off x="5500379" y="3020427"/>
            <a:ext cx="3613541" cy="830997"/>
          </a:xfrm>
          <a:prstGeom prst="rect">
            <a:avLst/>
          </a:prstGeom>
          <a:solidFill>
            <a:schemeClr val="accent6">
              <a:lumMod val="40000"/>
              <a:lumOff val="60000"/>
            </a:schemeClr>
          </a:solidFill>
        </p:spPr>
        <p:txBody>
          <a:bodyPr wrap="square" rtlCol="0">
            <a:spAutoFit/>
          </a:bodyPr>
          <a:lstStyle/>
          <a:p>
            <a:pPr algn="ctr"/>
            <a:r>
              <a:rPr lang="vi-VN" sz="2400" b="1" smtClean="0">
                <a:latin typeface="Times New Roman" panose="02020603050405020304" pitchFamily="18" charset="0"/>
                <a:cs typeface="Times New Roman" panose="02020603050405020304" pitchFamily="18" charset="0"/>
              </a:rPr>
              <a:t>a) Đường thẳng không bị giới hạn bởi hai điểm</a:t>
            </a:r>
            <a:endParaRPr lang="en-US" sz="2400" b="1">
              <a:latin typeface="Times New Roman" panose="02020603050405020304" pitchFamily="18" charset="0"/>
              <a:cs typeface="Times New Roman" panose="02020603050405020304" pitchFamily="18" charset="0"/>
            </a:endParaRPr>
          </a:p>
        </p:txBody>
      </p:sp>
      <p:sp>
        <p:nvSpPr>
          <p:cNvPr id="18" name="TextBox 17"/>
          <p:cNvSpPr txBox="1"/>
          <p:nvPr/>
        </p:nvSpPr>
        <p:spPr>
          <a:xfrm>
            <a:off x="5500379" y="4003824"/>
            <a:ext cx="3613541" cy="830997"/>
          </a:xfrm>
          <a:prstGeom prst="rect">
            <a:avLst/>
          </a:prstGeom>
          <a:solidFill>
            <a:schemeClr val="accent6">
              <a:lumMod val="40000"/>
              <a:lumOff val="60000"/>
            </a:schemeClr>
          </a:solidFill>
        </p:spPr>
        <p:txBody>
          <a:bodyPr wrap="square" rtlCol="0">
            <a:spAutoFit/>
          </a:bodyPr>
          <a:lstStyle/>
          <a:p>
            <a:pPr algn="ctr"/>
            <a:r>
              <a:rPr lang="vi-VN" sz="2400" b="1">
                <a:latin typeface="Times New Roman" panose="02020603050405020304" pitchFamily="18" charset="0"/>
                <a:cs typeface="Times New Roman" panose="02020603050405020304" pitchFamily="18" charset="0"/>
              </a:rPr>
              <a:t>b</a:t>
            </a:r>
            <a:r>
              <a:rPr lang="vi-VN" sz="2400" b="1" smtClean="0">
                <a:latin typeface="Times New Roman" panose="02020603050405020304" pitchFamily="18" charset="0"/>
                <a:cs typeface="Times New Roman" panose="02020603050405020304" pitchFamily="18" charset="0"/>
              </a:rPr>
              <a:t>) Đường thẳng luôn bị giới hạn bởi hai điểm</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3268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arn(inVertic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1000"/>
                                        <p:tgtEl>
                                          <p:spTgt spid="15"/>
                                        </p:tgtEl>
                                      </p:cBhvr>
                                    </p:animEffect>
                                    <p:anim calcmode="lin" valueType="num">
                                      <p:cBhvr>
                                        <p:cTn id="52" dur="1000" fill="hold"/>
                                        <p:tgtEl>
                                          <p:spTgt spid="15"/>
                                        </p:tgtEl>
                                        <p:attrNameLst>
                                          <p:attrName>ppt_x</p:attrName>
                                        </p:attrNameLst>
                                      </p:cBhvr>
                                      <p:tavLst>
                                        <p:tav tm="0">
                                          <p:val>
                                            <p:strVal val="#ppt_x"/>
                                          </p:val>
                                        </p:tav>
                                        <p:tav tm="100000">
                                          <p:val>
                                            <p:strVal val="#ppt_x"/>
                                          </p:val>
                                        </p:tav>
                                      </p:tavLst>
                                    </p:anim>
                                    <p:anim calcmode="lin" valueType="num">
                                      <p:cBhvr>
                                        <p:cTn id="5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2" presetClass="entr" presetSubtype="0" fill="hold" grpId="0"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1" presetClass="entr" presetSubtype="1"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wheel(1)">
                                      <p:cBhvr>
                                        <p:cTn id="65" dur="2000"/>
                                        <p:tgtEl>
                                          <p:spTgt spid="18"/>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xit" presetSubtype="0" fill="hold" grpId="1" nodeType="clickEffect">
                                  <p:stCondLst>
                                    <p:cond delay="0"/>
                                  </p:stCondLst>
                                  <p:childTnLst>
                                    <p:animEffect transition="out" filter="fade">
                                      <p:cBhvr>
                                        <p:cTn id="69" dur="1000"/>
                                        <p:tgtEl>
                                          <p:spTgt spid="18"/>
                                        </p:tgtEl>
                                      </p:cBhvr>
                                    </p:animEffect>
                                    <p:anim calcmode="lin" valueType="num">
                                      <p:cBhvr>
                                        <p:cTn id="70" dur="1000"/>
                                        <p:tgtEl>
                                          <p:spTgt spid="18"/>
                                        </p:tgtEl>
                                        <p:attrNameLst>
                                          <p:attrName>ppt_x</p:attrName>
                                        </p:attrNameLst>
                                      </p:cBhvr>
                                      <p:tavLst>
                                        <p:tav tm="0">
                                          <p:val>
                                            <p:strVal val="ppt_x"/>
                                          </p:val>
                                        </p:tav>
                                        <p:tav tm="100000">
                                          <p:val>
                                            <p:strVal val="ppt_x"/>
                                          </p:val>
                                        </p:tav>
                                      </p:tavLst>
                                    </p:anim>
                                    <p:anim calcmode="lin" valueType="num">
                                      <p:cBhvr>
                                        <p:cTn id="71" dur="1000"/>
                                        <p:tgtEl>
                                          <p:spTgt spid="18"/>
                                        </p:tgtEl>
                                        <p:attrNameLst>
                                          <p:attrName>ppt_y</p:attrName>
                                        </p:attrNameLst>
                                      </p:cBhvr>
                                      <p:tavLst>
                                        <p:tav tm="0">
                                          <p:val>
                                            <p:strVal val="ppt_y"/>
                                          </p:val>
                                        </p:tav>
                                        <p:tav tm="100000">
                                          <p:val>
                                            <p:strVal val="ppt_y+.1"/>
                                          </p:val>
                                        </p:tav>
                                      </p:tavLst>
                                    </p:anim>
                                    <p:set>
                                      <p:cBhvr>
                                        <p:cTn id="72" dur="1" fill="hold">
                                          <p:stCondLst>
                                            <p:cond delay="9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P spid="12" grpId="0"/>
      <p:bldP spid="11" grpId="0" animBg="1"/>
      <p:bldP spid="14" grpId="0" animBg="1"/>
      <p:bldP spid="15" grpId="0" animBg="1"/>
      <p:bldP spid="13" grpId="0" animBg="1"/>
      <p:bldP spid="18" grpId="0" animBg="1"/>
      <p:bldP spid="18"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xmlns="" id="{3200A3E2-3D67-4808-8FFE-B4C9F6F45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 y="1241"/>
            <a:ext cx="9144000" cy="6855520"/>
          </a:xfrm>
          <a:prstGeom prst="rect">
            <a:avLst/>
          </a:prstGeom>
        </p:spPr>
      </p:pic>
      <p:sp>
        <p:nvSpPr>
          <p:cNvPr id="9" name="矩形 8">
            <a:extLst>
              <a:ext uri="{FF2B5EF4-FFF2-40B4-BE49-F238E27FC236}">
                <a16:creationId xmlns:a16="http://schemas.microsoft.com/office/drawing/2014/main" xmlns="" id="{E23C76AE-8A02-4E84-88C2-9DBD5F07F02B}"/>
              </a:ext>
            </a:extLst>
          </p:cNvPr>
          <p:cNvSpPr/>
          <p:nvPr/>
        </p:nvSpPr>
        <p:spPr>
          <a:xfrm>
            <a:off x="933614" y="2134389"/>
            <a:ext cx="7414067" cy="1384995"/>
          </a:xfrm>
          <a:prstGeom prst="rect">
            <a:avLst/>
          </a:prstGeom>
        </p:spPr>
        <p:txBody>
          <a:bodyPr wrap="square" lIns="0" tIns="0" rIns="0" bIns="0">
            <a:spAutoFit/>
          </a:bodyPr>
          <a:lstStyle/>
          <a:p>
            <a:pPr algn="ctr" defTabSz="914060">
              <a:lnSpc>
                <a:spcPct val="150000"/>
              </a:lnSpc>
              <a:spcBef>
                <a:spcPct val="50000"/>
              </a:spcBef>
            </a:pPr>
            <a:r>
              <a:rPr lang="en-US" altLang="zh-CN"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Đ</a:t>
            </a:r>
            <a:r>
              <a:rPr lang="vi-VN" altLang="zh-CN"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Ư</a:t>
            </a:r>
            <a:r>
              <a:rPr lang="en-US" altLang="zh-CN"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rPr>
              <a:t>ỜNG GẤP KHÚC</a:t>
            </a:r>
            <a:endParaRPr lang="zh-CN" altLang="en-US" sz="6000" b="1" dirty="0">
              <a:solidFill>
                <a:srgbClr val="FF0000"/>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12" name="图片 11">
            <a:extLst>
              <a:ext uri="{FF2B5EF4-FFF2-40B4-BE49-F238E27FC236}">
                <a16:creationId xmlns:a16="http://schemas.microsoft.com/office/drawing/2014/main" xmlns="" id="{56814502-3DBF-4690-935E-E46C34FF67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04" y="4216179"/>
            <a:ext cx="2392404" cy="2671177"/>
          </a:xfrm>
          <a:prstGeom prst="rect">
            <a:avLst/>
          </a:prstGeom>
        </p:spPr>
      </p:pic>
      <p:pic>
        <p:nvPicPr>
          <p:cNvPr id="13" name="图片 12">
            <a:extLst>
              <a:ext uri="{FF2B5EF4-FFF2-40B4-BE49-F238E27FC236}">
                <a16:creationId xmlns:a16="http://schemas.microsoft.com/office/drawing/2014/main" xmlns="" id="{D32A22D1-0B49-44CE-A761-96E991E63F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6735" y="-347328"/>
            <a:ext cx="2380699" cy="3426967"/>
          </a:xfrm>
          <a:prstGeom prst="rect">
            <a:avLst/>
          </a:prstGeom>
        </p:spPr>
      </p:pic>
      <p:pic>
        <p:nvPicPr>
          <p:cNvPr id="14" name="图片 13">
            <a:extLst>
              <a:ext uri="{FF2B5EF4-FFF2-40B4-BE49-F238E27FC236}">
                <a16:creationId xmlns:a16="http://schemas.microsoft.com/office/drawing/2014/main" xmlns="" id="{322120E9-3ED9-4350-99F2-1285086D78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44586" y="4160407"/>
            <a:ext cx="2699414" cy="2799919"/>
          </a:xfrm>
          <a:prstGeom prst="rect">
            <a:avLst/>
          </a:prstGeom>
        </p:spPr>
      </p:pic>
      <p:pic>
        <p:nvPicPr>
          <p:cNvPr id="16" name="图片 15">
            <a:extLst>
              <a:ext uri="{FF2B5EF4-FFF2-40B4-BE49-F238E27FC236}">
                <a16:creationId xmlns:a16="http://schemas.microsoft.com/office/drawing/2014/main" xmlns="" id="{72A64447-3A1B-44C0-A70D-765B18FAA35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1941" y="917751"/>
            <a:ext cx="1271482" cy="2161905"/>
          </a:xfrm>
          <a:prstGeom prst="rect">
            <a:avLst/>
          </a:prstGeom>
        </p:spPr>
      </p:pic>
    </p:spTree>
    <p:extLst>
      <p:ext uri="{BB962C8B-B14F-4D97-AF65-F5344CB8AC3E}">
        <p14:creationId xmlns:p14="http://schemas.microsoft.com/office/powerpoint/2010/main" val="3574728917"/>
      </p:ext>
    </p:extLst>
  </p:cSld>
  <p:clrMapOvr>
    <a:masterClrMapping/>
  </p:clrMapOvr>
  <mc:AlternateContent xmlns:mc="http://schemas.openxmlformats.org/markup-compatibility/2006" xmlns:p14="http://schemas.microsoft.com/office/powerpoint/2010/main">
    <mc:Choice Requires="p14">
      <p:transition spd="slow" p14:dur="900" advTm="1000">
        <p14:warp dir="in"/>
      </p:transition>
    </mc:Choice>
    <mc:Fallback xmlns="">
      <p:transition spd="slow" advTm="100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ABBC02E4-3B0D-4895-A6E0-835CA40DD6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56709"/>
            <a:ext cx="6464078" cy="4515291"/>
          </a:xfrm>
          <a:prstGeom prst="rect">
            <a:avLst/>
          </a:prstGeom>
        </p:spPr>
      </p:pic>
      <p:pic>
        <p:nvPicPr>
          <p:cNvPr id="9" name="Picture 8">
            <a:extLst>
              <a:ext uri="{FF2B5EF4-FFF2-40B4-BE49-F238E27FC236}">
                <a16:creationId xmlns:a16="http://schemas.microsoft.com/office/drawing/2014/main" xmlns="" id="{68833908-3872-4F0B-AF80-A83045F3F02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5040" y="4582886"/>
            <a:ext cx="5486400" cy="560134"/>
          </a:xfrm>
          <a:prstGeom prst="rect">
            <a:avLst/>
          </a:prstGeom>
          <a:noFill/>
        </p:spPr>
      </p:pic>
      <p:pic>
        <p:nvPicPr>
          <p:cNvPr id="11" name="Picture 10">
            <a:extLst>
              <a:ext uri="{FF2B5EF4-FFF2-40B4-BE49-F238E27FC236}">
                <a16:creationId xmlns:a16="http://schemas.microsoft.com/office/drawing/2014/main" xmlns="" id="{2764DDC5-1C6D-48A7-8D98-AA5148ED872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81800" y="874487"/>
            <a:ext cx="2133600" cy="2173513"/>
          </a:xfrm>
          <a:prstGeom prst="rect">
            <a:avLst/>
          </a:prstGeom>
        </p:spPr>
      </p:pic>
      <p:pic>
        <p:nvPicPr>
          <p:cNvPr id="13" name="Picture 12">
            <a:extLst>
              <a:ext uri="{FF2B5EF4-FFF2-40B4-BE49-F238E27FC236}">
                <a16:creationId xmlns:a16="http://schemas.microsoft.com/office/drawing/2014/main" xmlns="" id="{DA204B88-7045-4C13-B077-6C80E84F37C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61607" y="3428999"/>
            <a:ext cx="2506191" cy="795619"/>
          </a:xfrm>
          <a:prstGeom prst="rect">
            <a:avLst/>
          </a:prstGeom>
        </p:spPr>
      </p:pic>
      <p:sp>
        <p:nvSpPr>
          <p:cNvPr id="6" name="Rectangle 5"/>
          <p:cNvSpPr/>
          <p:nvPr/>
        </p:nvSpPr>
        <p:spPr>
          <a:xfrm>
            <a:off x="108858" y="4996542"/>
            <a:ext cx="9067799" cy="1938992"/>
          </a:xfrm>
          <a:prstGeom prst="rect">
            <a:avLst/>
          </a:prstGeom>
        </p:spPr>
        <p:txBody>
          <a:bodyPr wrap="square">
            <a:spAutoFit/>
          </a:bodyPr>
          <a:lstStyle/>
          <a:p>
            <a:pPr algn="just"/>
            <a:r>
              <a:rPr lang="vi-VN" sz="2400" b="1" dirty="0" smtClean="0">
                <a:solidFill>
                  <a:srgbClr val="FF0000"/>
                </a:solidFill>
              </a:rPr>
              <a:t>Đây là cây cầu bắc ngang sông Hồng ở thủ đô Hà Nội. Được xây dựng cách đây hơn 100 năm, thời đó cây cầu Long Biên là cây cầu dài thứ hai trên thế giới. Cho đến nay, cây cầu vẫn nổi tiếng đẹp vì các chi tiết sắt được tạo thành những đường gấp khúc hài hòa.</a:t>
            </a:r>
            <a:endParaRPr lang="en-US" sz="2400" b="1" dirty="0">
              <a:solidFill>
                <a:srgbClr val="FF0000"/>
              </a:solidFill>
            </a:endParaRPr>
          </a:p>
        </p:txBody>
      </p:sp>
      <p:cxnSp>
        <p:nvCxnSpPr>
          <p:cNvPr id="3" name="Straight Connector 2"/>
          <p:cNvCxnSpPr/>
          <p:nvPr/>
        </p:nvCxnSpPr>
        <p:spPr>
          <a:xfrm flipV="1">
            <a:off x="3457410" y="1524002"/>
            <a:ext cx="352590" cy="60959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3803540" y="1524001"/>
            <a:ext cx="311260" cy="60959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4114800" y="1371600"/>
            <a:ext cx="374540" cy="76200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4025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repeatCount="3000" fill="hold" nodeType="clickEffect">
                                  <p:stCondLst>
                                    <p:cond delay="100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par>
                                <p:cTn id="16" presetID="31" presetClass="entr" presetSubtype="0" repeatCount="300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1000" fill="hold"/>
                                        <p:tgtEl>
                                          <p:spTgt spid="14"/>
                                        </p:tgtEl>
                                        <p:attrNameLst>
                                          <p:attrName>ppt_w</p:attrName>
                                        </p:attrNameLst>
                                      </p:cBhvr>
                                      <p:tavLst>
                                        <p:tav tm="0">
                                          <p:val>
                                            <p:fltVal val="0"/>
                                          </p:val>
                                        </p:tav>
                                        <p:tav tm="100000">
                                          <p:val>
                                            <p:strVal val="#ppt_w"/>
                                          </p:val>
                                        </p:tav>
                                      </p:tavLst>
                                    </p:anim>
                                    <p:anim calcmode="lin" valueType="num">
                                      <p:cBhvr>
                                        <p:cTn id="19" dur="1000" fill="hold"/>
                                        <p:tgtEl>
                                          <p:spTgt spid="14"/>
                                        </p:tgtEl>
                                        <p:attrNameLst>
                                          <p:attrName>ppt_h</p:attrName>
                                        </p:attrNameLst>
                                      </p:cBhvr>
                                      <p:tavLst>
                                        <p:tav tm="0">
                                          <p:val>
                                            <p:fltVal val="0"/>
                                          </p:val>
                                        </p:tav>
                                        <p:tav tm="100000">
                                          <p:val>
                                            <p:strVal val="#ppt_h"/>
                                          </p:val>
                                        </p:tav>
                                      </p:tavLst>
                                    </p:anim>
                                    <p:anim calcmode="lin" valueType="num">
                                      <p:cBhvr>
                                        <p:cTn id="20" dur="1000" fill="hold"/>
                                        <p:tgtEl>
                                          <p:spTgt spid="14"/>
                                        </p:tgtEl>
                                        <p:attrNameLst>
                                          <p:attrName>style.rotation</p:attrName>
                                        </p:attrNameLst>
                                      </p:cBhvr>
                                      <p:tavLst>
                                        <p:tav tm="0">
                                          <p:val>
                                            <p:fltVal val="90"/>
                                          </p:val>
                                        </p:tav>
                                        <p:tav tm="100000">
                                          <p:val>
                                            <p:fltVal val="0"/>
                                          </p:val>
                                        </p:tav>
                                      </p:tavLst>
                                    </p:anim>
                                    <p:animEffect transition="in" filter="fade">
                                      <p:cBhvr>
                                        <p:cTn id="21" dur="1000"/>
                                        <p:tgtEl>
                                          <p:spTgt spid="14"/>
                                        </p:tgtEl>
                                      </p:cBhvr>
                                    </p:animEffect>
                                  </p:childTnLst>
                                </p:cTn>
                              </p:par>
                              <p:par>
                                <p:cTn id="22" presetID="31" presetClass="entr" presetSubtype="0" repeatCount="300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1000" fill="hold"/>
                                        <p:tgtEl>
                                          <p:spTgt spid="15"/>
                                        </p:tgtEl>
                                        <p:attrNameLst>
                                          <p:attrName>ppt_w</p:attrName>
                                        </p:attrNameLst>
                                      </p:cBhvr>
                                      <p:tavLst>
                                        <p:tav tm="0">
                                          <p:val>
                                            <p:fltVal val="0"/>
                                          </p:val>
                                        </p:tav>
                                        <p:tav tm="100000">
                                          <p:val>
                                            <p:strVal val="#ppt_w"/>
                                          </p:val>
                                        </p:tav>
                                      </p:tavLst>
                                    </p:anim>
                                    <p:anim calcmode="lin" valueType="num">
                                      <p:cBhvr>
                                        <p:cTn id="25" dur="1000" fill="hold"/>
                                        <p:tgtEl>
                                          <p:spTgt spid="15"/>
                                        </p:tgtEl>
                                        <p:attrNameLst>
                                          <p:attrName>ppt_h</p:attrName>
                                        </p:attrNameLst>
                                      </p:cBhvr>
                                      <p:tavLst>
                                        <p:tav tm="0">
                                          <p:val>
                                            <p:fltVal val="0"/>
                                          </p:val>
                                        </p:tav>
                                        <p:tav tm="100000">
                                          <p:val>
                                            <p:strVal val="#ppt_h"/>
                                          </p:val>
                                        </p:tav>
                                      </p:tavLst>
                                    </p:anim>
                                    <p:anim calcmode="lin" valueType="num">
                                      <p:cBhvr>
                                        <p:cTn id="26" dur="1000" fill="hold"/>
                                        <p:tgtEl>
                                          <p:spTgt spid="15"/>
                                        </p:tgtEl>
                                        <p:attrNameLst>
                                          <p:attrName>style.rotation</p:attrName>
                                        </p:attrNameLst>
                                      </p:cBhvr>
                                      <p:tavLst>
                                        <p:tav tm="0">
                                          <p:val>
                                            <p:fltVal val="90"/>
                                          </p:val>
                                        </p:tav>
                                        <p:tav tm="100000">
                                          <p:val>
                                            <p:fltVal val="0"/>
                                          </p:val>
                                        </p:tav>
                                      </p:tavLst>
                                    </p:anim>
                                    <p:animEffect transition="in" filter="fade">
                                      <p:cBhvr>
                                        <p:cTn id="27" dur="10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3352800"/>
            <a:ext cx="8229600" cy="954107"/>
          </a:xfrm>
          <a:prstGeom prst="rect">
            <a:avLst/>
          </a:prstGeom>
          <a:ln>
            <a:solidFill>
              <a:srgbClr val="FF0000"/>
            </a:solidFill>
          </a:ln>
        </p:spPr>
        <p:txBody>
          <a:bodyPr wrap="square">
            <a:spAutoFit/>
          </a:bodyPr>
          <a:lstStyle/>
          <a:p>
            <a:r>
              <a:rPr lang="vi-VN" sz="2800" b="1" dirty="0">
                <a:solidFill>
                  <a:srgbClr val="FF0000"/>
                </a:solidFill>
                <a:latin typeface="Times New Roman" panose="02020603050405020304" pitchFamily="18" charset="0"/>
                <a:cs typeface="Times New Roman" panose="02020603050405020304" pitchFamily="18" charset="0"/>
              </a:rPr>
              <a:t>Đường gấp khúc là đường</a:t>
            </a:r>
            <a:r>
              <a:rPr lang="vi-VN" sz="2800" b="1" dirty="0">
                <a:latin typeface="Times New Roman" panose="02020603050405020304" pitchFamily="18" charset="0"/>
                <a:cs typeface="Times New Roman" panose="02020603050405020304" pitchFamily="18" charset="0"/>
              </a:rPr>
              <a:t> gồm nhiều đoạn thẳng kế tiếp nhau và không thẳng hàng.</a:t>
            </a:r>
            <a:endParaRPr lang="en-US" sz="2800" b="1"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xmlns="" id="{2764DDC5-1C6D-48A7-8D98-AA5148ED872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1143000"/>
            <a:ext cx="3962400" cy="2021113"/>
          </a:xfrm>
          <a:prstGeom prst="rect">
            <a:avLst/>
          </a:prstGeom>
        </p:spPr>
      </p:pic>
      <p:sp>
        <p:nvSpPr>
          <p:cNvPr id="7" name="Rectangle 6"/>
          <p:cNvSpPr/>
          <p:nvPr/>
        </p:nvSpPr>
        <p:spPr>
          <a:xfrm>
            <a:off x="1040045" y="211213"/>
            <a:ext cx="4562467" cy="523220"/>
          </a:xfrm>
          <a:prstGeom prst="rect">
            <a:avLst/>
          </a:prstGeom>
          <a:solidFill>
            <a:srgbClr val="FFFF00"/>
          </a:solidFill>
        </p:spPr>
        <p:txBody>
          <a:bodyPr wrap="none">
            <a:spAutoFit/>
          </a:bodyPr>
          <a:lstStyle/>
          <a:p>
            <a:r>
              <a:rPr lang="vi-VN" sz="2800" b="1" dirty="0">
                <a:latin typeface="Times New Roman" panose="02020603050405020304" pitchFamily="18" charset="0"/>
                <a:cs typeface="Times New Roman" panose="02020603050405020304" pitchFamily="18" charset="0"/>
              </a:rPr>
              <a:t>Thế nào là đường gấp khúc?</a:t>
            </a:r>
          </a:p>
        </p:txBody>
      </p:sp>
    </p:spTree>
    <p:extLst>
      <p:ext uri="{BB962C8B-B14F-4D97-AF65-F5344CB8AC3E}">
        <p14:creationId xmlns:p14="http://schemas.microsoft.com/office/powerpoint/2010/main" val="4029925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46237"/>
            <a:ext cx="8229600" cy="4525963"/>
          </a:xfrm>
        </p:spPr>
        <p:txBody>
          <a:bodyPr/>
          <a:lstStyle/>
          <a:p>
            <a:pPr marL="0" indent="0">
              <a:buNone/>
            </a:pPr>
            <a:r>
              <a:rPr lang="en-US" dirty="0"/>
              <a:t>           </a:t>
            </a:r>
            <a:r>
              <a:rPr lang="en-US" dirty="0" smtClean="0"/>
              <a:t>                                                      </a:t>
            </a:r>
            <a:endParaRPr lang="en-US" dirty="0"/>
          </a:p>
          <a:p>
            <a:pPr marL="0" indent="0">
              <a:buNone/>
            </a:pPr>
            <a:r>
              <a:rPr lang="en-US" dirty="0"/>
              <a:t>                                              </a:t>
            </a:r>
            <a:r>
              <a:rPr lang="en-US" dirty="0" smtClean="0"/>
              <a:t>     </a:t>
            </a:r>
            <a:r>
              <a:rPr lang="en-US" dirty="0" smtClean="0"/>
              <a:t>                                </a:t>
            </a:r>
            <a:endParaRPr lang="en-US" dirty="0"/>
          </a:p>
        </p:txBody>
      </p:sp>
      <p:sp>
        <p:nvSpPr>
          <p:cNvPr id="15" name="Rectangle 14"/>
          <p:cNvSpPr/>
          <p:nvPr/>
        </p:nvSpPr>
        <p:spPr>
          <a:xfrm>
            <a:off x="304800" y="3130062"/>
            <a:ext cx="28194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200" dirty="0">
                <a:latin typeface="+mj-lt"/>
              </a:rPr>
              <a:t>Đườ</a:t>
            </a:r>
            <a:r>
              <a:rPr lang="en-US" sz="2200" dirty="0" err="1">
                <a:latin typeface="+mj-lt"/>
              </a:rPr>
              <a:t>ng</a:t>
            </a:r>
            <a:r>
              <a:rPr lang="en-US" sz="2200" dirty="0">
                <a:latin typeface="+mj-lt"/>
              </a:rPr>
              <a:t> </a:t>
            </a:r>
            <a:r>
              <a:rPr lang="en-US" sz="2200" dirty="0" err="1">
                <a:latin typeface="+mj-lt"/>
              </a:rPr>
              <a:t>gấp</a:t>
            </a:r>
            <a:r>
              <a:rPr lang="en-US" sz="2200" dirty="0">
                <a:latin typeface="+mj-lt"/>
              </a:rPr>
              <a:t> </a:t>
            </a:r>
            <a:r>
              <a:rPr lang="en-US" sz="2200" dirty="0" err="1">
                <a:latin typeface="+mj-lt"/>
              </a:rPr>
              <a:t>khúc</a:t>
            </a:r>
            <a:r>
              <a:rPr lang="en-US" sz="2200" dirty="0">
                <a:latin typeface="+mj-lt"/>
              </a:rPr>
              <a:t> MNP</a:t>
            </a:r>
          </a:p>
        </p:txBody>
      </p:sp>
      <p:sp>
        <p:nvSpPr>
          <p:cNvPr id="16" name="Rectangle 15"/>
          <p:cNvSpPr/>
          <p:nvPr/>
        </p:nvSpPr>
        <p:spPr>
          <a:xfrm>
            <a:off x="3204401" y="3130062"/>
            <a:ext cx="2735197"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200" dirty="0">
                <a:latin typeface="+mj-lt"/>
              </a:rPr>
              <a:t>Đườ</a:t>
            </a:r>
            <a:r>
              <a:rPr lang="en-US" sz="2200" dirty="0" err="1">
                <a:latin typeface="+mj-lt"/>
              </a:rPr>
              <a:t>ng</a:t>
            </a:r>
            <a:r>
              <a:rPr lang="en-US" sz="2200" dirty="0">
                <a:latin typeface="+mj-lt"/>
              </a:rPr>
              <a:t> </a:t>
            </a:r>
            <a:r>
              <a:rPr lang="en-US" sz="2200" dirty="0" err="1">
                <a:latin typeface="+mj-lt"/>
              </a:rPr>
              <a:t>gấp</a:t>
            </a:r>
            <a:r>
              <a:rPr lang="en-US" sz="2200" dirty="0">
                <a:latin typeface="+mj-lt"/>
              </a:rPr>
              <a:t> </a:t>
            </a:r>
            <a:r>
              <a:rPr lang="en-US" sz="2200" dirty="0" err="1">
                <a:latin typeface="+mj-lt"/>
              </a:rPr>
              <a:t>khúc</a:t>
            </a:r>
            <a:r>
              <a:rPr lang="en-US" sz="2200" dirty="0">
                <a:latin typeface="+mj-lt"/>
              </a:rPr>
              <a:t> ABCD</a:t>
            </a:r>
          </a:p>
        </p:txBody>
      </p:sp>
      <p:sp>
        <p:nvSpPr>
          <p:cNvPr id="11" name="Rectangle 10"/>
          <p:cNvSpPr/>
          <p:nvPr/>
        </p:nvSpPr>
        <p:spPr>
          <a:xfrm>
            <a:off x="457961" y="4307478"/>
            <a:ext cx="2894839"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err="1">
                <a:latin typeface="Times New Roman" pitchFamily="18" charset="0"/>
                <a:cs typeface="Times New Roman" pitchFamily="18" charset="0"/>
              </a:rPr>
              <a:t>Đường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gấp</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khúc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2 </a:t>
            </a:r>
            <a:r>
              <a:rPr lang="en-US" sz="2400" dirty="0" err="1">
                <a:latin typeface="Times New Roman" pitchFamily="18" charset="0"/>
                <a:cs typeface="Times New Roman" pitchFamily="18" charset="0"/>
              </a:rPr>
              <a:t>đoạn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thẳng</a:t>
            </a:r>
            <a:endParaRPr lang="en-US" sz="2400" dirty="0">
              <a:latin typeface="Times New Roman" pitchFamily="18" charset="0"/>
              <a:cs typeface="Times New Roman" pitchFamily="18" charset="0"/>
            </a:endParaRPr>
          </a:p>
        </p:txBody>
      </p:sp>
      <p:sp>
        <p:nvSpPr>
          <p:cNvPr id="13" name="Rectangle 12"/>
          <p:cNvSpPr/>
          <p:nvPr/>
        </p:nvSpPr>
        <p:spPr>
          <a:xfrm>
            <a:off x="3540371" y="4299391"/>
            <a:ext cx="2479429"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a:latin typeface="Times New Roman" pitchFamily="18" charset="0"/>
                <a:cs typeface="Times New Roman" pitchFamily="18" charset="0"/>
              </a:rPr>
              <a:t>Đường gấp khúc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3 </a:t>
            </a:r>
            <a:r>
              <a:rPr lang="en-US" sz="2400" dirty="0">
                <a:latin typeface="Times New Roman" pitchFamily="18" charset="0"/>
                <a:cs typeface="Times New Roman" pitchFamily="18" charset="0"/>
              </a:rPr>
              <a:t>đoạn thẳng</a:t>
            </a:r>
          </a:p>
        </p:txBody>
      </p:sp>
      <p:cxnSp>
        <p:nvCxnSpPr>
          <p:cNvPr id="7" name="Straight Arrow Connector 6"/>
          <p:cNvCxnSpPr/>
          <p:nvPr/>
        </p:nvCxnSpPr>
        <p:spPr>
          <a:xfrm>
            <a:off x="1667073" y="3638543"/>
            <a:ext cx="47427" cy="66893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5029200" y="3638543"/>
            <a:ext cx="10144" cy="5216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1006606" y="5839365"/>
            <a:ext cx="7680194" cy="914400"/>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FF0000"/>
                </a:solidFill>
                <a:latin typeface="Times New Roman" panose="02020603050405020304" pitchFamily="18" charset="0"/>
                <a:cs typeface="Times New Roman" panose="02020603050405020304" pitchFamily="18" charset="0"/>
              </a:rPr>
              <a:t>Đường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gấp</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khúc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thể</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2,3,4 .. </a:t>
            </a:r>
            <a:r>
              <a:rPr lang="en-US" sz="3200" b="1" dirty="0" err="1">
                <a:solidFill>
                  <a:srgbClr val="FF0000"/>
                </a:solidFill>
                <a:latin typeface="Times New Roman" panose="02020603050405020304" pitchFamily="18" charset="0"/>
                <a:cs typeface="Times New Roman" panose="02020603050405020304" pitchFamily="18" charset="0"/>
              </a:rPr>
              <a:t>hoặc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nhiều</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thẳng</a:t>
            </a:r>
            <a:r>
              <a:rPr lang="en-US" sz="3200" b="1" dirty="0">
                <a:solidFill>
                  <a:srgbClr val="FF0000"/>
                </a:solidFill>
                <a:latin typeface="Times New Roman" panose="02020603050405020304" pitchFamily="18" charset="0"/>
                <a:cs typeface="Times New Roman" panose="02020603050405020304" pitchFamily="18" charset="0"/>
              </a:rPr>
              <a:t> </a:t>
            </a:r>
            <a:endParaRPr lang="vi-VN" sz="3200" b="1" dirty="0">
              <a:solidFill>
                <a:srgbClr val="FF0000"/>
              </a:solidFill>
              <a:latin typeface="Times New Roman" panose="02020603050405020304" pitchFamily="18" charset="0"/>
              <a:cs typeface="Times New Roman" panose="02020603050405020304" pitchFamily="18" charset="0"/>
            </a:endParaRPr>
          </a:p>
        </p:txBody>
      </p:sp>
      <p:pic>
        <p:nvPicPr>
          <p:cNvPr id="17" name="Content Placeholder 3" descr="C:\Users\ADMIN\Documents\z4776717663364_e6b5949b6860044d47d4017b09f31126 (1).jpg"/>
          <p:cNvPicPr>
            <a:picLocks/>
          </p:cNvPicPr>
          <p:nvPr/>
        </p:nvPicPr>
        <p:blipFill rotWithShape="1">
          <a:blip r:embed="rId2" cstate="print">
            <a:extLst>
              <a:ext uri="{28A0092B-C50C-407E-A947-70E740481C1C}">
                <a14:useLocalDpi xmlns:a14="http://schemas.microsoft.com/office/drawing/2010/main" val="0"/>
              </a:ext>
            </a:extLst>
          </a:blip>
          <a:srcRect l="2565" t="5465" b="25972"/>
          <a:stretch/>
        </p:blipFill>
        <p:spPr bwMode="auto">
          <a:xfrm>
            <a:off x="668214" y="586154"/>
            <a:ext cx="8018585" cy="1617784"/>
          </a:xfrm>
          <a:prstGeom prst="rect">
            <a:avLst/>
          </a:prstGeom>
          <a:noFill/>
          <a:ln>
            <a:noFill/>
          </a:ln>
        </p:spPr>
      </p:pic>
      <p:sp>
        <p:nvSpPr>
          <p:cNvPr id="21" name="Rectangle 20"/>
          <p:cNvSpPr/>
          <p:nvPr/>
        </p:nvSpPr>
        <p:spPr>
          <a:xfrm>
            <a:off x="6019800" y="3124201"/>
            <a:ext cx="2819400" cy="533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vi-VN" sz="2200" dirty="0">
                <a:latin typeface="+mj-lt"/>
              </a:rPr>
              <a:t>Đườ</a:t>
            </a:r>
            <a:r>
              <a:rPr lang="en-US" sz="2200" dirty="0" err="1">
                <a:latin typeface="+mj-lt"/>
              </a:rPr>
              <a:t>ng</a:t>
            </a:r>
            <a:r>
              <a:rPr lang="en-US" sz="2200" dirty="0">
                <a:latin typeface="+mj-lt"/>
              </a:rPr>
              <a:t> </a:t>
            </a:r>
            <a:r>
              <a:rPr lang="en-US" sz="2200" dirty="0" err="1">
                <a:latin typeface="+mj-lt"/>
              </a:rPr>
              <a:t>gấp</a:t>
            </a:r>
            <a:r>
              <a:rPr lang="en-US" sz="2200" dirty="0">
                <a:latin typeface="+mj-lt"/>
              </a:rPr>
              <a:t> </a:t>
            </a:r>
            <a:r>
              <a:rPr lang="en-US" sz="2200" dirty="0" err="1">
                <a:latin typeface="+mj-lt"/>
              </a:rPr>
              <a:t>khúc</a:t>
            </a:r>
            <a:r>
              <a:rPr lang="en-US" sz="2200" dirty="0">
                <a:latin typeface="+mj-lt"/>
              </a:rPr>
              <a:t> </a:t>
            </a:r>
            <a:r>
              <a:rPr lang="en-US" sz="2200" dirty="0" smtClean="0">
                <a:latin typeface="+mj-lt"/>
              </a:rPr>
              <a:t>EGHIK</a:t>
            </a:r>
            <a:endParaRPr lang="en-US" sz="2200" dirty="0">
              <a:latin typeface="+mj-lt"/>
            </a:endParaRPr>
          </a:p>
        </p:txBody>
      </p:sp>
      <p:sp>
        <p:nvSpPr>
          <p:cNvPr id="22" name="Rectangle 21"/>
          <p:cNvSpPr/>
          <p:nvPr/>
        </p:nvSpPr>
        <p:spPr>
          <a:xfrm>
            <a:off x="6172200" y="4307478"/>
            <a:ext cx="2819399" cy="9144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r>
              <a:rPr lang="en-US" sz="2400" dirty="0">
                <a:latin typeface="Times New Roman" pitchFamily="18" charset="0"/>
                <a:cs typeface="Times New Roman" pitchFamily="18" charset="0"/>
              </a:rPr>
              <a:t>Đường gấp khúc </a:t>
            </a:r>
            <a:r>
              <a:rPr lang="en-US" sz="2400" dirty="0" err="1">
                <a:latin typeface="Times New Roman" pitchFamily="18" charset="0"/>
                <a:cs typeface="Times New Roman" pitchFamily="18" charset="0"/>
              </a:rPr>
              <a:t>gồm</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4 </a:t>
            </a:r>
            <a:r>
              <a:rPr lang="en-US" sz="2400" dirty="0">
                <a:latin typeface="Times New Roman" pitchFamily="18" charset="0"/>
                <a:cs typeface="Times New Roman" pitchFamily="18" charset="0"/>
              </a:rPr>
              <a:t>đoạn thẳng</a:t>
            </a:r>
          </a:p>
        </p:txBody>
      </p:sp>
      <p:cxnSp>
        <p:nvCxnSpPr>
          <p:cNvPr id="23" name="Straight Arrow Connector 22"/>
          <p:cNvCxnSpPr/>
          <p:nvPr/>
        </p:nvCxnSpPr>
        <p:spPr>
          <a:xfrm flipH="1">
            <a:off x="7162800" y="3733039"/>
            <a:ext cx="10144" cy="52166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44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down)">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down)">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barn(inVertical)">
                                      <p:cBhvr>
                                        <p:cTn id="47" dur="500"/>
                                        <p:tgtEl>
                                          <p:spTgt spid="22"/>
                                        </p:tgtEl>
                                      </p:cBhvr>
                                    </p:animEffect>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1000"/>
                                        <p:tgtEl>
                                          <p:spTgt spid="20"/>
                                        </p:tgtEl>
                                      </p:cBhvr>
                                    </p:animEffect>
                                    <p:anim calcmode="lin" valueType="num">
                                      <p:cBhvr>
                                        <p:cTn id="53" dur="1000" fill="hold"/>
                                        <p:tgtEl>
                                          <p:spTgt spid="20"/>
                                        </p:tgtEl>
                                        <p:attrNameLst>
                                          <p:attrName>ppt_x</p:attrName>
                                        </p:attrNameLst>
                                      </p:cBhvr>
                                      <p:tavLst>
                                        <p:tav tm="0">
                                          <p:val>
                                            <p:strVal val="#ppt_x"/>
                                          </p:val>
                                        </p:tav>
                                        <p:tav tm="100000">
                                          <p:val>
                                            <p:strVal val="#ppt_x"/>
                                          </p:val>
                                        </p:tav>
                                      </p:tavLst>
                                    </p:anim>
                                    <p:anim calcmode="lin" valueType="num">
                                      <p:cBhvr>
                                        <p:cTn id="5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1" grpId="0" animBg="1"/>
      <p:bldP spid="13" grpId="0" animBg="1"/>
      <p:bldP spid="20"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1C8CED-C2BB-4938-8E58-E7108031D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86" y="0"/>
            <a:ext cx="7355909" cy="6775186"/>
          </a:xfrm>
          <a:prstGeom prst="rect">
            <a:avLst/>
          </a:prstGeom>
        </p:spPr>
      </p:pic>
      <p:pic>
        <p:nvPicPr>
          <p:cNvPr id="6" name="Picture 5">
            <a:extLst>
              <a:ext uri="{FF2B5EF4-FFF2-40B4-BE49-F238E27FC236}">
                <a16:creationId xmlns:a16="http://schemas.microsoft.com/office/drawing/2014/main" xmlns="" id="{34B856ED-2BE3-4CEE-A121-4E12809BE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97" y="564899"/>
            <a:ext cx="7102258" cy="6092234"/>
          </a:xfrm>
          <a:prstGeom prst="rect">
            <a:avLst/>
          </a:prstGeom>
        </p:spPr>
      </p:pic>
      <p:pic>
        <p:nvPicPr>
          <p:cNvPr id="4" name="Picture 3">
            <a:extLst>
              <a:ext uri="{FF2B5EF4-FFF2-40B4-BE49-F238E27FC236}">
                <a16:creationId xmlns:a16="http://schemas.microsoft.com/office/drawing/2014/main" xmlns="" id="{ABBC02E4-3B0D-4895-A6E0-835CA40DD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3398" y="200867"/>
            <a:ext cx="4901412" cy="3046117"/>
          </a:xfrm>
          <a:prstGeom prst="rect">
            <a:avLst/>
          </a:prstGeom>
        </p:spPr>
      </p:pic>
      <p:pic>
        <p:nvPicPr>
          <p:cNvPr id="9" name="Picture 8">
            <a:extLst>
              <a:ext uri="{FF2B5EF4-FFF2-40B4-BE49-F238E27FC236}">
                <a16:creationId xmlns:a16="http://schemas.microsoft.com/office/drawing/2014/main" xmlns="" id="{68833908-3872-4F0B-AF80-A83045F3F0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79883" y="3210054"/>
            <a:ext cx="2806479" cy="618850"/>
          </a:xfrm>
          <a:prstGeom prst="rect">
            <a:avLst/>
          </a:prstGeom>
          <a:noFill/>
          <a:ln>
            <a:noFill/>
          </a:ln>
        </p:spPr>
      </p:pic>
      <p:pic>
        <p:nvPicPr>
          <p:cNvPr id="11" name="Picture 10">
            <a:extLst>
              <a:ext uri="{FF2B5EF4-FFF2-40B4-BE49-F238E27FC236}">
                <a16:creationId xmlns:a16="http://schemas.microsoft.com/office/drawing/2014/main" xmlns="" id="{2764DDC5-1C6D-48A7-8D98-AA5148ED87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01034" y="665350"/>
            <a:ext cx="1580806" cy="1758895"/>
          </a:xfrm>
          <a:prstGeom prst="rect">
            <a:avLst/>
          </a:prstGeom>
        </p:spPr>
      </p:pic>
      <p:pic>
        <p:nvPicPr>
          <p:cNvPr id="13" name="Picture 12">
            <a:extLst>
              <a:ext uri="{FF2B5EF4-FFF2-40B4-BE49-F238E27FC236}">
                <a16:creationId xmlns:a16="http://schemas.microsoft.com/office/drawing/2014/main" xmlns="" id="{DA204B88-7045-4C13-B077-6C80E84F37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88624" y="2647295"/>
            <a:ext cx="1693216" cy="310184"/>
          </a:xfrm>
          <a:prstGeom prst="rect">
            <a:avLst/>
          </a:prstGeom>
        </p:spPr>
      </p:pic>
      <p:pic>
        <p:nvPicPr>
          <p:cNvPr id="15" name="Picture 14">
            <a:extLst>
              <a:ext uri="{FF2B5EF4-FFF2-40B4-BE49-F238E27FC236}">
                <a16:creationId xmlns:a16="http://schemas.microsoft.com/office/drawing/2014/main" xmlns="" id="{3ED9D6DD-816B-4BF3-8A65-68909AA8CC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52947" y="3841016"/>
            <a:ext cx="2539101" cy="2420851"/>
          </a:xfrm>
          <a:prstGeom prst="rect">
            <a:avLst/>
          </a:prstGeom>
        </p:spPr>
      </p:pic>
      <p:pic>
        <p:nvPicPr>
          <p:cNvPr id="17" name="Picture 16">
            <a:extLst>
              <a:ext uri="{FF2B5EF4-FFF2-40B4-BE49-F238E27FC236}">
                <a16:creationId xmlns:a16="http://schemas.microsoft.com/office/drawing/2014/main" xmlns="" id="{FD77C4E2-FFCA-4DB2-BEC0-814F6CB146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61999" y="6207649"/>
            <a:ext cx="3050087" cy="418250"/>
          </a:xfrm>
          <a:prstGeom prst="rect">
            <a:avLst/>
          </a:prstGeom>
        </p:spPr>
      </p:pic>
      <p:pic>
        <p:nvPicPr>
          <p:cNvPr id="20" name="Picture 19">
            <a:extLst>
              <a:ext uri="{FF2B5EF4-FFF2-40B4-BE49-F238E27FC236}">
                <a16:creationId xmlns:a16="http://schemas.microsoft.com/office/drawing/2014/main" xmlns="" id="{8A64C900-32BD-4314-9C25-661B7E866A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83366" y="3801928"/>
            <a:ext cx="3539789" cy="496029"/>
          </a:xfrm>
          <a:prstGeom prst="rect">
            <a:avLst/>
          </a:prstGeom>
        </p:spPr>
      </p:pic>
      <p:pic>
        <p:nvPicPr>
          <p:cNvPr id="23" name="Picture 22">
            <a:extLst>
              <a:ext uri="{FF2B5EF4-FFF2-40B4-BE49-F238E27FC236}">
                <a16:creationId xmlns:a16="http://schemas.microsoft.com/office/drawing/2014/main" xmlns="" id="{DA55B387-8A56-4CE2-914F-5786CE0874C4}"/>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31306" y="4529563"/>
            <a:ext cx="4159747" cy="1763538"/>
          </a:xfrm>
          <a:prstGeom prst="rect">
            <a:avLst/>
          </a:prstGeom>
        </p:spPr>
      </p:pic>
    </p:spTree>
    <p:extLst>
      <p:ext uri="{BB962C8B-B14F-4D97-AF65-F5344CB8AC3E}">
        <p14:creationId xmlns:p14="http://schemas.microsoft.com/office/powerpoint/2010/main" val="212141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par>
                                <p:cTn id="8" presetID="42"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1000"/>
                                        <p:tgtEl>
                                          <p:spTgt spid="17"/>
                                        </p:tgtEl>
                                      </p:cBhvr>
                                    </p:animEffect>
                                    <p:anim calcmode="lin" valueType="num">
                                      <p:cBhvr>
                                        <p:cTn id="11" dur="1000" fill="hold"/>
                                        <p:tgtEl>
                                          <p:spTgt spid="17"/>
                                        </p:tgtEl>
                                        <p:attrNameLst>
                                          <p:attrName>ppt_x</p:attrName>
                                        </p:attrNameLst>
                                      </p:cBhvr>
                                      <p:tavLst>
                                        <p:tav tm="0">
                                          <p:val>
                                            <p:strVal val="#ppt_x"/>
                                          </p:val>
                                        </p:tav>
                                        <p:tav tm="100000">
                                          <p:val>
                                            <p:strVal val="#ppt_x"/>
                                          </p:val>
                                        </p:tav>
                                      </p:tavLst>
                                    </p:anim>
                                    <p:anim calcmode="lin" valueType="num">
                                      <p:cBhvr>
                                        <p:cTn id="1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down)">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0C1C8CED-C2BB-4938-8E58-E7108031DE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86" y="0"/>
            <a:ext cx="7355909" cy="6775186"/>
          </a:xfrm>
          <a:prstGeom prst="rect">
            <a:avLst/>
          </a:prstGeom>
        </p:spPr>
      </p:pic>
      <p:pic>
        <p:nvPicPr>
          <p:cNvPr id="6" name="Picture 5">
            <a:extLst>
              <a:ext uri="{FF2B5EF4-FFF2-40B4-BE49-F238E27FC236}">
                <a16:creationId xmlns:a16="http://schemas.microsoft.com/office/drawing/2014/main" xmlns="" id="{34B856ED-2BE3-4CEE-A121-4E12809BE0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3397" y="564899"/>
            <a:ext cx="6942551" cy="6092234"/>
          </a:xfrm>
          <a:prstGeom prst="rect">
            <a:avLst/>
          </a:prstGeom>
        </p:spPr>
      </p:pic>
      <p:pic>
        <p:nvPicPr>
          <p:cNvPr id="4" name="Picture 3">
            <a:extLst>
              <a:ext uri="{FF2B5EF4-FFF2-40B4-BE49-F238E27FC236}">
                <a16:creationId xmlns:a16="http://schemas.microsoft.com/office/drawing/2014/main" xmlns="" id="{ABBC02E4-3B0D-4895-A6E0-835CA40DD6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6856" y="200867"/>
            <a:ext cx="3552535" cy="3046117"/>
          </a:xfrm>
          <a:prstGeom prst="rect">
            <a:avLst/>
          </a:prstGeom>
        </p:spPr>
      </p:pic>
      <p:pic>
        <p:nvPicPr>
          <p:cNvPr id="9" name="Picture 8">
            <a:extLst>
              <a:ext uri="{FF2B5EF4-FFF2-40B4-BE49-F238E27FC236}">
                <a16:creationId xmlns:a16="http://schemas.microsoft.com/office/drawing/2014/main" xmlns="" id="{68833908-3872-4F0B-AF80-A83045F3F02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94523" y="3193032"/>
            <a:ext cx="2806479" cy="618850"/>
          </a:xfrm>
          <a:prstGeom prst="rect">
            <a:avLst/>
          </a:prstGeom>
        </p:spPr>
      </p:pic>
      <p:pic>
        <p:nvPicPr>
          <p:cNvPr id="11" name="Picture 10">
            <a:extLst>
              <a:ext uri="{FF2B5EF4-FFF2-40B4-BE49-F238E27FC236}">
                <a16:creationId xmlns:a16="http://schemas.microsoft.com/office/drawing/2014/main" xmlns="" id="{2764DDC5-1C6D-48A7-8D98-AA5148ED872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44830" y="673338"/>
            <a:ext cx="1580806" cy="1758895"/>
          </a:xfrm>
          <a:prstGeom prst="rect">
            <a:avLst/>
          </a:prstGeom>
        </p:spPr>
      </p:pic>
      <p:pic>
        <p:nvPicPr>
          <p:cNvPr id="13" name="Picture 12">
            <a:extLst>
              <a:ext uri="{FF2B5EF4-FFF2-40B4-BE49-F238E27FC236}">
                <a16:creationId xmlns:a16="http://schemas.microsoft.com/office/drawing/2014/main" xmlns="" id="{DA204B88-7045-4C13-B077-6C80E84F37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44830" y="2606261"/>
            <a:ext cx="1693216" cy="310184"/>
          </a:xfrm>
          <a:prstGeom prst="rect">
            <a:avLst/>
          </a:prstGeom>
        </p:spPr>
      </p:pic>
      <p:pic>
        <p:nvPicPr>
          <p:cNvPr id="15" name="Picture 14">
            <a:extLst>
              <a:ext uri="{FF2B5EF4-FFF2-40B4-BE49-F238E27FC236}">
                <a16:creationId xmlns:a16="http://schemas.microsoft.com/office/drawing/2014/main" xmlns="" id="{3ED9D6DD-816B-4BF3-8A65-68909AA8CC7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73944" y="3841016"/>
            <a:ext cx="2218104" cy="2420851"/>
          </a:xfrm>
          <a:prstGeom prst="rect">
            <a:avLst/>
          </a:prstGeom>
        </p:spPr>
      </p:pic>
      <p:pic>
        <p:nvPicPr>
          <p:cNvPr id="17" name="Picture 16">
            <a:extLst>
              <a:ext uri="{FF2B5EF4-FFF2-40B4-BE49-F238E27FC236}">
                <a16:creationId xmlns:a16="http://schemas.microsoft.com/office/drawing/2014/main" xmlns="" id="{FD77C4E2-FFCA-4DB2-BEC0-814F6CB146E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261999" y="6207649"/>
            <a:ext cx="3050087" cy="418250"/>
          </a:xfrm>
          <a:prstGeom prst="rect">
            <a:avLst/>
          </a:prstGeom>
        </p:spPr>
      </p:pic>
      <p:pic>
        <p:nvPicPr>
          <p:cNvPr id="20" name="Picture 19">
            <a:extLst>
              <a:ext uri="{FF2B5EF4-FFF2-40B4-BE49-F238E27FC236}">
                <a16:creationId xmlns:a16="http://schemas.microsoft.com/office/drawing/2014/main" xmlns="" id="{8A64C900-32BD-4314-9C25-661B7E866A8B}"/>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783366" y="3801928"/>
            <a:ext cx="3539789" cy="496029"/>
          </a:xfrm>
          <a:prstGeom prst="rect">
            <a:avLst/>
          </a:prstGeom>
        </p:spPr>
      </p:pic>
      <p:pic>
        <p:nvPicPr>
          <p:cNvPr id="27" name="Picture 26">
            <a:extLst>
              <a:ext uri="{FF2B5EF4-FFF2-40B4-BE49-F238E27FC236}">
                <a16:creationId xmlns:a16="http://schemas.microsoft.com/office/drawing/2014/main" xmlns="" id="{E1C302B0-3F1A-41BF-9E2E-681A3955C2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90672" y="4535523"/>
            <a:ext cx="4484818" cy="462413"/>
          </a:xfrm>
          <a:prstGeom prst="rect">
            <a:avLst/>
          </a:prstGeom>
        </p:spPr>
      </p:pic>
      <p:pic>
        <p:nvPicPr>
          <p:cNvPr id="32" name="Picture 31">
            <a:extLst>
              <a:ext uri="{FF2B5EF4-FFF2-40B4-BE49-F238E27FC236}">
                <a16:creationId xmlns:a16="http://schemas.microsoft.com/office/drawing/2014/main" xmlns="" id="{6BC7DBF9-87D9-499D-BCEA-0B163D83ABF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53150" y="5331505"/>
            <a:ext cx="4022798" cy="496029"/>
          </a:xfrm>
          <a:prstGeom prst="rect">
            <a:avLst/>
          </a:prstGeom>
        </p:spPr>
      </p:pic>
    </p:spTree>
    <p:extLst>
      <p:ext uri="{BB962C8B-B14F-4D97-AF65-F5344CB8AC3E}">
        <p14:creationId xmlns:p14="http://schemas.microsoft.com/office/powerpoint/2010/main" val="165482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down)">
                                      <p:cBhvr>
                                        <p:cTn id="1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TotalTime>
  <Words>319</Words>
  <Application>Microsoft Office PowerPoint</Application>
  <PresentationFormat>On-screen Show (4:3)</PresentationFormat>
  <Paragraphs>52</Paragraphs>
  <Slides>20</Slides>
  <Notes>4</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36</cp:revision>
  <dcterms:created xsi:type="dcterms:W3CDTF">2023-10-09T14:09:33Z</dcterms:created>
  <dcterms:modified xsi:type="dcterms:W3CDTF">2023-10-12T08:18:03Z</dcterms:modified>
</cp:coreProperties>
</file>