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8" r:id="rId3"/>
    <p:sldId id="270" r:id="rId4"/>
    <p:sldId id="257" r:id="rId5"/>
    <p:sldId id="258" r:id="rId6"/>
    <p:sldId id="259" r:id="rId7"/>
    <p:sldId id="260" r:id="rId8"/>
    <p:sldId id="261" r:id="rId9"/>
    <p:sldId id="263" r:id="rId10"/>
    <p:sldId id="264" r:id="rId11"/>
    <p:sldId id="265" r:id="rId12"/>
    <p:sldId id="266"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93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CE50A8-BC66-4FD5-BC7E-4188FEB0E65F}" type="datetimeFigureOut">
              <a:rPr lang="en-US" smtClean="0"/>
              <a:t>12/29/2024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6E95ED-EE12-457B-8FA7-359572B01D78}" type="slidenum">
              <a:rPr lang="en-US" smtClean="0"/>
              <a:t>‹#›</a:t>
            </a:fld>
            <a:endParaRPr lang="en-US"/>
          </a:p>
        </p:txBody>
      </p:sp>
    </p:spTree>
    <p:extLst>
      <p:ext uri="{BB962C8B-B14F-4D97-AF65-F5344CB8AC3E}">
        <p14:creationId xmlns:p14="http://schemas.microsoft.com/office/powerpoint/2010/main" val="937351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367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367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948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2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238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806ec00983_2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93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2797"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62343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E34AAB-83B6-4534-A1D4-3CE1BE2FE178}"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2223706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34AAB-83B6-4534-A1D4-3CE1BE2FE178}"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213241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34AAB-83B6-4534-A1D4-3CE1BE2FE178}"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1729964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OPENING SLIDE">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382675" y="530200"/>
            <a:ext cx="1157700" cy="49044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33126" y="2094867"/>
            <a:ext cx="4955100" cy="2376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5500">
                <a:solidFill>
                  <a:srgbClr val="FF7C3E"/>
                </a:solidFill>
              </a:defRPr>
            </a:lvl1pPr>
            <a:lvl2pPr lvl="1"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11" name="Google Shape;11;p2"/>
          <p:cNvSpPr/>
          <p:nvPr/>
        </p:nvSpPr>
        <p:spPr>
          <a:xfrm>
            <a:off x="100" y="5897867"/>
            <a:ext cx="9144000" cy="956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subTitle" idx="1"/>
          </p:nvPr>
        </p:nvSpPr>
        <p:spPr>
          <a:xfrm>
            <a:off x="633122" y="4332705"/>
            <a:ext cx="4352100" cy="9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2800">
                <a:solidFill>
                  <a:srgbClr val="F4783C"/>
                </a:solidFill>
              </a:defRPr>
            </a:lvl2pPr>
            <a:lvl3pPr lvl="2" rtl="0">
              <a:lnSpc>
                <a:spcPct val="100000"/>
              </a:lnSpc>
              <a:spcBef>
                <a:spcPts val="0"/>
              </a:spcBef>
              <a:spcAft>
                <a:spcPts val="0"/>
              </a:spcAft>
              <a:buClr>
                <a:srgbClr val="F4783C"/>
              </a:buClr>
              <a:buSzPts val="2800"/>
              <a:buNone/>
              <a:defRPr sz="2800">
                <a:solidFill>
                  <a:srgbClr val="F4783C"/>
                </a:solidFill>
              </a:defRPr>
            </a:lvl3pPr>
            <a:lvl4pPr lvl="3" rtl="0">
              <a:lnSpc>
                <a:spcPct val="100000"/>
              </a:lnSpc>
              <a:spcBef>
                <a:spcPts val="0"/>
              </a:spcBef>
              <a:spcAft>
                <a:spcPts val="0"/>
              </a:spcAft>
              <a:buClr>
                <a:srgbClr val="F4783C"/>
              </a:buClr>
              <a:buSzPts val="2800"/>
              <a:buNone/>
              <a:defRPr sz="2800">
                <a:solidFill>
                  <a:srgbClr val="F4783C"/>
                </a:solidFill>
              </a:defRPr>
            </a:lvl4pPr>
            <a:lvl5pPr lvl="4" rtl="0">
              <a:lnSpc>
                <a:spcPct val="100000"/>
              </a:lnSpc>
              <a:spcBef>
                <a:spcPts val="0"/>
              </a:spcBef>
              <a:spcAft>
                <a:spcPts val="0"/>
              </a:spcAft>
              <a:buClr>
                <a:srgbClr val="F4783C"/>
              </a:buClr>
              <a:buSzPts val="2800"/>
              <a:buNone/>
              <a:defRPr sz="2800">
                <a:solidFill>
                  <a:srgbClr val="F4783C"/>
                </a:solidFill>
              </a:defRPr>
            </a:lvl5pPr>
            <a:lvl6pPr lvl="5" rtl="0">
              <a:lnSpc>
                <a:spcPct val="100000"/>
              </a:lnSpc>
              <a:spcBef>
                <a:spcPts val="0"/>
              </a:spcBef>
              <a:spcAft>
                <a:spcPts val="0"/>
              </a:spcAft>
              <a:buClr>
                <a:srgbClr val="F4783C"/>
              </a:buClr>
              <a:buSzPts val="2800"/>
              <a:buNone/>
              <a:defRPr sz="2800">
                <a:solidFill>
                  <a:srgbClr val="F4783C"/>
                </a:solidFill>
              </a:defRPr>
            </a:lvl6pPr>
            <a:lvl7pPr lvl="6" rtl="0">
              <a:lnSpc>
                <a:spcPct val="100000"/>
              </a:lnSpc>
              <a:spcBef>
                <a:spcPts val="0"/>
              </a:spcBef>
              <a:spcAft>
                <a:spcPts val="0"/>
              </a:spcAft>
              <a:buClr>
                <a:srgbClr val="F4783C"/>
              </a:buClr>
              <a:buSzPts val="2800"/>
              <a:buNone/>
              <a:defRPr sz="2800">
                <a:solidFill>
                  <a:srgbClr val="F4783C"/>
                </a:solidFill>
              </a:defRPr>
            </a:lvl7pPr>
            <a:lvl8pPr lvl="7" rtl="0">
              <a:lnSpc>
                <a:spcPct val="100000"/>
              </a:lnSpc>
              <a:spcBef>
                <a:spcPts val="0"/>
              </a:spcBef>
              <a:spcAft>
                <a:spcPts val="0"/>
              </a:spcAft>
              <a:buClr>
                <a:srgbClr val="F4783C"/>
              </a:buClr>
              <a:buSzPts val="2800"/>
              <a:buNone/>
              <a:defRPr sz="2800">
                <a:solidFill>
                  <a:srgbClr val="F4783C"/>
                </a:solidFill>
              </a:defRPr>
            </a:lvl8pPr>
            <a:lvl9pPr lvl="8" rtl="0">
              <a:lnSpc>
                <a:spcPct val="100000"/>
              </a:lnSpc>
              <a:spcBef>
                <a:spcPts val="0"/>
              </a:spcBef>
              <a:spcAft>
                <a:spcPts val="0"/>
              </a:spcAft>
              <a:buClr>
                <a:srgbClr val="F4783C"/>
              </a:buClr>
              <a:buSzPts val="2800"/>
              <a:buNone/>
              <a:defRPr sz="2800">
                <a:solidFill>
                  <a:srgbClr val="F4783C"/>
                </a:solidFill>
              </a:defRPr>
            </a:lvl9pPr>
          </a:lstStyle>
          <a:p>
            <a:endParaRPr/>
          </a:p>
        </p:txBody>
      </p:sp>
    </p:spTree>
    <p:extLst>
      <p:ext uri="{BB962C8B-B14F-4D97-AF65-F5344CB8AC3E}">
        <p14:creationId xmlns:p14="http://schemas.microsoft.com/office/powerpoint/2010/main" val="4277309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cxnSp>
        <p:nvCxnSpPr>
          <p:cNvPr id="3" name="直接连接符 2"/>
          <p:cNvCxnSpPr/>
          <p:nvPr userDrawn="1"/>
        </p:nvCxnSpPr>
        <p:spPr>
          <a:xfrm>
            <a:off x="343407" y="1110373"/>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2" y="149249"/>
            <a:ext cx="917999" cy="992123"/>
          </a:xfrm>
          <a:prstGeom prst="rect">
            <a:avLst/>
          </a:prstGeom>
        </p:spPr>
      </p:pic>
    </p:spTree>
    <p:extLst>
      <p:ext uri="{BB962C8B-B14F-4D97-AF65-F5344CB8AC3E}">
        <p14:creationId xmlns:p14="http://schemas.microsoft.com/office/powerpoint/2010/main" val="244313523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716700" y="1155033"/>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716700" y="1892833"/>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716700" y="2630633"/>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716700" y="3368433"/>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716700" y="4106233"/>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716700" y="4844033"/>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716700" y="5581833"/>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716700" y="6319633"/>
            <a:ext cx="84273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7167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273607" y="1046233"/>
            <a:ext cx="163200" cy="217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273607" y="2521833"/>
            <a:ext cx="163200" cy="217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273607" y="4106233"/>
            <a:ext cx="163200" cy="217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273607" y="5473033"/>
            <a:ext cx="163200" cy="217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txBox="1">
            <a:spLocks noGrp="1"/>
          </p:cNvSpPr>
          <p:nvPr>
            <p:ph type="title"/>
          </p:nvPr>
        </p:nvSpPr>
        <p:spPr>
          <a:xfrm>
            <a:off x="1435800" y="460305"/>
            <a:ext cx="6992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2449275" y="4531380"/>
            <a:ext cx="46275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7"/>
          <p:cNvSpPr/>
          <p:nvPr/>
        </p:nvSpPr>
        <p:spPr>
          <a:xfrm rot="5400000" flipH="1">
            <a:off x="8431050" y="-3317"/>
            <a:ext cx="7204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11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36099"/>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34AAB-83B6-4534-A1D4-3CE1BE2FE178}"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115183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E34AAB-83B6-4534-A1D4-3CE1BE2FE178}"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2239973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E34AAB-83B6-4534-A1D4-3CE1BE2FE178}"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355136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E34AAB-83B6-4534-A1D4-3CE1BE2FE178}" type="datetimeFigureOut">
              <a:rPr lang="en-US" smtClean="0"/>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171527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E34AAB-83B6-4534-A1D4-3CE1BE2FE178}" type="datetimeFigureOut">
              <a:rPr lang="en-US" smtClean="0"/>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3014443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34AAB-83B6-4534-A1D4-3CE1BE2FE178}" type="datetimeFigureOut">
              <a:rPr lang="en-US" smtClean="0"/>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3238427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E34AAB-83B6-4534-A1D4-3CE1BE2FE178}"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406651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E34AAB-83B6-4534-A1D4-3CE1BE2FE178}"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BB84C-548D-4EAD-A840-D8214B8D32AB}" type="slidenum">
              <a:rPr lang="en-US" smtClean="0"/>
              <a:t>‹#›</a:t>
            </a:fld>
            <a:endParaRPr lang="en-US"/>
          </a:p>
        </p:txBody>
      </p:sp>
    </p:spTree>
    <p:extLst>
      <p:ext uri="{BB962C8B-B14F-4D97-AF65-F5344CB8AC3E}">
        <p14:creationId xmlns:p14="http://schemas.microsoft.com/office/powerpoint/2010/main" val="1461725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34AAB-83B6-4534-A1D4-3CE1BE2FE178}" type="datetimeFigureOut">
              <a:rPr lang="en-US" smtClean="0"/>
              <a:t>12/29/2024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BB84C-548D-4EAD-A840-D8214B8D32AB}" type="slidenum">
              <a:rPr lang="en-US" smtClean="0"/>
              <a:t>‹#›</a:t>
            </a:fld>
            <a:endParaRPr lang="en-US"/>
          </a:p>
        </p:txBody>
      </p:sp>
    </p:spTree>
    <p:extLst>
      <p:ext uri="{BB962C8B-B14F-4D97-AF65-F5344CB8AC3E}">
        <p14:creationId xmlns:p14="http://schemas.microsoft.com/office/powerpoint/2010/main" val="4263236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8229600" cy="1470025"/>
          </a:xfrm>
        </p:spPr>
        <p:txBody>
          <a:bodyPr>
            <a:normAutofit/>
          </a:bodyPr>
          <a:lstStyle/>
          <a:p>
            <a:r>
              <a:rPr lang="en-US" sz="3600" dirty="0" err="1">
                <a:latin typeface="Times New Roman" pitchFamily="18" charset="0"/>
                <a:cs typeface="Times New Roman" pitchFamily="18" charset="0"/>
              </a:rPr>
              <a:t>Thứ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ngày</a:t>
            </a:r>
            <a:r>
              <a:rPr lang="en-US" sz="3600" dirty="0">
                <a:latin typeface="Times New Roman" pitchFamily="18" charset="0"/>
                <a:cs typeface="Times New Roman" pitchFamily="18" charset="0"/>
              </a:rPr>
              <a:t> 14 </a:t>
            </a:r>
            <a:r>
              <a:rPr lang="en-US" sz="3600" dirty="0" err="1">
                <a:latin typeface="Times New Roman" pitchFamily="18" charset="0"/>
                <a:cs typeface="Times New Roman" pitchFamily="18" charset="0"/>
              </a:rPr>
              <a:t>tháng</a:t>
            </a:r>
            <a:r>
              <a:rPr lang="en-US" sz="3600" dirty="0">
                <a:latin typeface="Times New Roman" pitchFamily="18" charset="0"/>
                <a:cs typeface="Times New Roman" pitchFamily="18" charset="0"/>
              </a:rPr>
              <a:t> 11 </a:t>
            </a:r>
            <a:r>
              <a:rPr lang="en-US" sz="3600" dirty="0" err="1">
                <a:latin typeface="Times New Roman" pitchFamily="18" charset="0"/>
                <a:cs typeface="Times New Roman" pitchFamily="18" charset="0"/>
              </a:rPr>
              <a:t>năm</a:t>
            </a:r>
            <a:r>
              <a:rPr lang="en-US" sz="3600" dirty="0">
                <a:latin typeface="Times New Roman" pitchFamily="18" charset="0"/>
                <a:cs typeface="Times New Roman" pitchFamily="18" charset="0"/>
              </a:rPr>
              <a:t> 2023</a:t>
            </a:r>
          </a:p>
        </p:txBody>
      </p:sp>
      <p:sp>
        <p:nvSpPr>
          <p:cNvPr id="3" name="Subtitle 2"/>
          <p:cNvSpPr>
            <a:spLocks noGrp="1"/>
          </p:cNvSpPr>
          <p:nvPr>
            <p:ph type="subTitle" idx="1"/>
          </p:nvPr>
        </p:nvSpPr>
        <p:spPr>
          <a:xfrm>
            <a:off x="1371600" y="1752600"/>
            <a:ext cx="6400800" cy="1752600"/>
          </a:xfrm>
        </p:spPr>
        <p:txBody>
          <a:bodyPr/>
          <a:lstStyle/>
          <a:p>
            <a:r>
              <a:rPr lang="en-US" dirty="0" err="1">
                <a:latin typeface="Times New Roman" pitchFamily="18" charset="0"/>
                <a:cs typeface="Times New Roman" pitchFamily="18" charset="0"/>
              </a:rPr>
              <a:t>Tiếng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Việt</a:t>
            </a:r>
            <a:r>
              <a:rPr lang="en-US" dirty="0">
                <a:latin typeface="Times New Roman" pitchFamily="18" charset="0"/>
                <a:cs typeface="Times New Roman" pitchFamily="18" charset="0"/>
              </a:rPr>
              <a:t>:</a:t>
            </a:r>
          </a:p>
        </p:txBody>
      </p:sp>
      <p:pic>
        <p:nvPicPr>
          <p:cNvPr id="4" name="图片 16">
            <a:extLst>
              <a:ext uri="{FF2B5EF4-FFF2-40B4-BE49-F238E27FC236}">
                <a16:creationId xmlns:a16="http://schemas.microsoft.com/office/drawing/2014/main" id="{32962A5F-9D3B-4E06-98DF-A6BE07D9C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28600"/>
            <a:ext cx="9144000" cy="6855520"/>
          </a:xfrm>
          <a:prstGeom prst="rect">
            <a:avLst/>
          </a:prstGeom>
        </p:spPr>
      </p:pic>
      <p:sp>
        <p:nvSpPr>
          <p:cNvPr id="5" name="Rectangle 4"/>
          <p:cNvSpPr/>
          <p:nvPr/>
        </p:nvSpPr>
        <p:spPr>
          <a:xfrm>
            <a:off x="914400" y="1600200"/>
            <a:ext cx="7772400" cy="1323439"/>
          </a:xfrm>
          <a:prstGeom prst="rect">
            <a:avLst/>
          </a:prstGeom>
        </p:spPr>
        <p:txBody>
          <a:bodyPr wrap="square">
            <a:spAutoFit/>
          </a:bodyPr>
          <a:lstStyle/>
          <a:p>
            <a:pPr algn="ctr" defTabSz="914060"/>
            <a:r>
              <a:rPr lang="en-US" altLang="zh-CN" sz="4000" b="1" dirty="0">
                <a:solidFill>
                  <a:srgbClr val="FF0000"/>
                </a:solidFill>
                <a:latin typeface="Times New Roman" pitchFamily="18" charset="0"/>
                <a:ea typeface="方正胖娃简体" panose="03000509000000000000" pitchFamily="65" charset="-122"/>
                <a:cs typeface="Times New Roman" pitchFamily="18" charset="0"/>
              </a:rPr>
              <a:t>CHÀO MỪNG THẦY CÔ </a:t>
            </a:r>
          </a:p>
          <a:p>
            <a:pPr algn="ctr" defTabSz="914060"/>
            <a:r>
              <a:rPr lang="en-US" altLang="zh-CN" sz="4000" b="1" spc="180" dirty="0">
                <a:solidFill>
                  <a:srgbClr val="FF0000"/>
                </a:solidFill>
                <a:latin typeface="Times New Roman" pitchFamily="18" charset="0"/>
                <a:ea typeface="方正胖娃简体" panose="03000509000000000000" pitchFamily="65" charset="-122"/>
                <a:cs typeface="Times New Roman" pitchFamily="18" charset="0"/>
              </a:rPr>
              <a:t>ĐẾN DỰ GIỜ LỚP 2A4</a:t>
            </a:r>
          </a:p>
        </p:txBody>
      </p:sp>
      <p:pic>
        <p:nvPicPr>
          <p:cNvPr id="6" name="图片 20">
            <a:extLst>
              <a:ext uri="{FF2B5EF4-FFF2-40B4-BE49-F238E27FC236}">
                <a16:creationId xmlns:a16="http://schemas.microsoft.com/office/drawing/2014/main" id="{203B043C-D92A-42D6-ABC6-042876E9BB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32384">
            <a:off x="7635606" y="199267"/>
            <a:ext cx="1235625" cy="1501519"/>
          </a:xfrm>
          <a:prstGeom prst="rect">
            <a:avLst/>
          </a:prstGeom>
          <a:noFill/>
          <a:ln w="9525">
            <a:noFill/>
          </a:ln>
        </p:spPr>
      </p:pic>
      <p:pic>
        <p:nvPicPr>
          <p:cNvPr id="7" name="Picture 3"/>
          <p:cNvPicPr>
            <a:picLocks noChangeAspect="1"/>
          </p:cNvPicPr>
          <p:nvPr/>
        </p:nvPicPr>
        <p:blipFill>
          <a:blip r:embed="rId4">
            <a:extLst>
              <a:ext uri="{28A0092B-C50C-407E-A947-70E740481C1C}">
                <a14:useLocalDpi xmlns:a14="http://schemas.microsoft.com/office/drawing/2010/main" val="0"/>
              </a:ext>
            </a:extLst>
          </a:blip>
          <a:srcRect b="7500"/>
          <a:stretch>
            <a:fillRect/>
          </a:stretch>
        </p:blipFill>
        <p:spPr bwMode="auto">
          <a:xfrm>
            <a:off x="-94407" y="57202"/>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828800" y="1143000"/>
            <a:ext cx="5486400" cy="304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latin typeface="Times New Roman" pitchFamily="18" charset="0"/>
                <a:cs typeface="Times New Roman" pitchFamily="18" charset="0"/>
              </a:rPr>
              <a:t>KÍNH CHÀO QUÝ THẦY CÔ VỀ DỰ GIỜ </a:t>
            </a:r>
            <a:r>
              <a:rPr lang="en-US" sz="4400">
                <a:solidFill>
                  <a:srgbClr val="FF0000"/>
                </a:solidFill>
                <a:latin typeface="Times New Roman" pitchFamily="18" charset="0"/>
                <a:cs typeface="Times New Roman" pitchFamily="18" charset="0"/>
              </a:rPr>
              <a:t>LỚP 2A1</a:t>
            </a:r>
            <a:endParaRPr lang="en-US"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27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3B714C-541D-43E0-A45E-88DB7A41F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75" y="1991346"/>
            <a:ext cx="8239557" cy="2997565"/>
          </a:xfrm>
          <a:prstGeom prst="rect">
            <a:avLst/>
          </a:prstGeom>
        </p:spPr>
      </p:pic>
      <p:sp>
        <p:nvSpPr>
          <p:cNvPr id="3" name="Num.">
            <a:extLst>
              <a:ext uri="{FF2B5EF4-FFF2-40B4-BE49-F238E27FC236}">
                <a16:creationId xmlns:a16="http://schemas.microsoft.com/office/drawing/2014/main" id="{5DA4A97E-39F3-4738-BA28-C2A8BD7B9D05}"/>
              </a:ext>
            </a:extLst>
          </p:cNvPr>
          <p:cNvSpPr txBox="1"/>
          <p:nvPr/>
        </p:nvSpPr>
        <p:spPr>
          <a:xfrm>
            <a:off x="133856" y="350901"/>
            <a:ext cx="685951" cy="523220"/>
          </a:xfrm>
          <a:prstGeom prst="rect">
            <a:avLst/>
          </a:prstGeom>
          <a:noFill/>
        </p:spPr>
        <p:txBody>
          <a:bodyPr wrap="square" rtlCol="0">
            <a:spAutoFit/>
          </a:bodyPr>
          <a:lstStyle/>
          <a:p>
            <a:pPr>
              <a:defRPr/>
            </a:pPr>
            <a:r>
              <a:rPr lang="en-US" sz="2800" b="1" dirty="0">
                <a:solidFill>
                  <a:srgbClr val="EC008C"/>
                </a:solidFill>
                <a:latin typeface="Arial-Rounded" panose="020F0504020102020204" pitchFamily="34" charset="-52"/>
              </a:rPr>
              <a:t>3.</a:t>
            </a:r>
          </a:p>
        </p:txBody>
      </p:sp>
      <p:sp>
        <p:nvSpPr>
          <p:cNvPr id="4" name="Viết">
            <a:extLst>
              <a:ext uri="{FF2B5EF4-FFF2-40B4-BE49-F238E27FC236}">
                <a16:creationId xmlns:a16="http://schemas.microsoft.com/office/drawing/2014/main" id="{3B95EE9C-14C8-4318-B99C-AD2D6B3A0F5E}"/>
              </a:ext>
            </a:extLst>
          </p:cNvPr>
          <p:cNvSpPr txBox="1"/>
          <p:nvPr/>
        </p:nvSpPr>
        <p:spPr>
          <a:xfrm>
            <a:off x="574974" y="350901"/>
            <a:ext cx="9522372" cy="523220"/>
          </a:xfrm>
          <a:prstGeom prst="rect">
            <a:avLst/>
          </a:prstGeom>
          <a:noFill/>
        </p:spPr>
        <p:txBody>
          <a:bodyPr wrap="square" rtlCol="0">
            <a:spAutoFit/>
          </a:bodyPr>
          <a:lstStyle/>
          <a:p>
            <a:r>
              <a:rPr lang="vi-VN" sz="2800" b="1" dirty="0">
                <a:solidFill>
                  <a:prstClr val="black"/>
                </a:solidFill>
                <a:latin typeface="+mj-lt"/>
              </a:rPr>
              <a:t>Đặt 1 – 2 câu về đồ chơi em thích (theo mẫu).</a:t>
            </a:r>
          </a:p>
        </p:txBody>
      </p:sp>
      <p:pic>
        <p:nvPicPr>
          <p:cNvPr id="5" name="Picture 4">
            <a:extLst>
              <a:ext uri="{FF2B5EF4-FFF2-40B4-BE49-F238E27FC236}">
                <a16:creationId xmlns:a16="http://schemas.microsoft.com/office/drawing/2014/main" id="{0899097D-41AE-4264-9606-2C63E9FFE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637" y="3855655"/>
            <a:ext cx="1459163" cy="693152"/>
          </a:xfrm>
          <a:prstGeom prst="rect">
            <a:avLst/>
          </a:prstGeom>
        </p:spPr>
      </p:pic>
      <p:pic>
        <p:nvPicPr>
          <p:cNvPr id="6" name="Picture 5">
            <a:extLst>
              <a:ext uri="{FF2B5EF4-FFF2-40B4-BE49-F238E27FC236}">
                <a16:creationId xmlns:a16="http://schemas.microsoft.com/office/drawing/2014/main" id="{4C42CEAA-C1CB-453C-8C64-D6FA60475F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6609" y="3983076"/>
            <a:ext cx="1858511" cy="693152"/>
          </a:xfrm>
          <a:prstGeom prst="rect">
            <a:avLst/>
          </a:prstGeom>
        </p:spPr>
      </p:pic>
      <p:sp>
        <p:nvSpPr>
          <p:cNvPr id="7" name="Viết">
            <a:extLst>
              <a:ext uri="{FF2B5EF4-FFF2-40B4-BE49-F238E27FC236}">
                <a16:creationId xmlns:a16="http://schemas.microsoft.com/office/drawing/2014/main" id="{9B9F130C-CBF4-4B1B-8D29-8977E68DE3E6}"/>
              </a:ext>
            </a:extLst>
          </p:cNvPr>
          <p:cNvSpPr txBox="1"/>
          <p:nvPr/>
        </p:nvSpPr>
        <p:spPr>
          <a:xfrm>
            <a:off x="1676400" y="3902476"/>
            <a:ext cx="2426116"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Búp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bê</a:t>
            </a:r>
            <a:endParaRPr lang="vi-VN" sz="3600" b="1" dirty="0">
              <a:solidFill>
                <a:srgbClr val="FF0000"/>
              </a:solidFill>
              <a:latin typeface="Times New Roman" pitchFamily="18" charset="0"/>
              <a:cs typeface="Times New Roman" pitchFamily="18" charset="0"/>
            </a:endParaRPr>
          </a:p>
        </p:txBody>
      </p:sp>
      <p:sp>
        <p:nvSpPr>
          <p:cNvPr id="8" name="Viết">
            <a:extLst>
              <a:ext uri="{FF2B5EF4-FFF2-40B4-BE49-F238E27FC236}">
                <a16:creationId xmlns:a16="http://schemas.microsoft.com/office/drawing/2014/main" id="{E97545C2-B60D-4733-BA63-21AC3DB81584}"/>
              </a:ext>
            </a:extLst>
          </p:cNvPr>
          <p:cNvSpPr txBox="1"/>
          <p:nvPr/>
        </p:nvSpPr>
        <p:spPr>
          <a:xfrm>
            <a:off x="5674885" y="4029897"/>
            <a:ext cx="2426116"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rất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xinh</a:t>
            </a:r>
            <a:r>
              <a:rPr lang="en-US" sz="3600" b="1" dirty="0">
                <a:solidFill>
                  <a:srgbClr val="FF0000"/>
                </a:solidFill>
                <a:latin typeface="Averta Std CY Bold" panose="00000800000000000000" pitchFamily="50" charset="0"/>
              </a:rPr>
              <a:t>.</a:t>
            </a:r>
            <a:endParaRPr lang="vi-VN" sz="3600" b="1" dirty="0">
              <a:solidFill>
                <a:srgbClr val="FF0000"/>
              </a:solidFill>
              <a:latin typeface="Averta Std CY Bold" panose="00000800000000000000" pitchFamily="50" charset="0"/>
            </a:endParaRPr>
          </a:p>
        </p:txBody>
      </p:sp>
      <p:sp>
        <p:nvSpPr>
          <p:cNvPr id="9" name="Viết">
            <a:extLst>
              <a:ext uri="{FF2B5EF4-FFF2-40B4-BE49-F238E27FC236}">
                <a16:creationId xmlns:a16="http://schemas.microsoft.com/office/drawing/2014/main" id="{202F0277-8353-4A75-BAB7-B181E35A995D}"/>
              </a:ext>
            </a:extLst>
          </p:cNvPr>
          <p:cNvSpPr txBox="1"/>
          <p:nvPr/>
        </p:nvSpPr>
        <p:spPr>
          <a:xfrm>
            <a:off x="1670538" y="4029897"/>
            <a:ext cx="2426116"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Siêu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nhân</a:t>
            </a:r>
            <a:endParaRPr lang="vi-VN" sz="3600" b="1" dirty="0">
              <a:solidFill>
                <a:srgbClr val="FF0000"/>
              </a:solidFill>
              <a:latin typeface="Times New Roman" pitchFamily="18" charset="0"/>
              <a:cs typeface="Times New Roman" pitchFamily="18" charset="0"/>
            </a:endParaRPr>
          </a:p>
        </p:txBody>
      </p:sp>
      <p:sp>
        <p:nvSpPr>
          <p:cNvPr id="10" name="Viết">
            <a:extLst>
              <a:ext uri="{FF2B5EF4-FFF2-40B4-BE49-F238E27FC236}">
                <a16:creationId xmlns:a16="http://schemas.microsoft.com/office/drawing/2014/main" id="{897DE349-AFEE-4AAB-BEC5-9690F8513929}"/>
              </a:ext>
            </a:extLst>
          </p:cNvPr>
          <p:cNvSpPr txBox="1"/>
          <p:nvPr/>
        </p:nvSpPr>
        <p:spPr>
          <a:xfrm>
            <a:off x="5486400" y="4187582"/>
            <a:ext cx="2426116"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màu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xanh</a:t>
            </a:r>
            <a:r>
              <a:rPr lang="en-US" sz="3600" b="1" dirty="0">
                <a:solidFill>
                  <a:srgbClr val="FF0000"/>
                </a:solidFill>
                <a:latin typeface="Times New Roman" pitchFamily="18" charset="0"/>
                <a:cs typeface="Times New Roman" pitchFamily="18" charset="0"/>
              </a:rPr>
              <a:t>.</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59871998"/>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6"/>
                                        </p:tgtEl>
                                        <p:attrNameLst>
                                          <p:attrName>ppt_w</p:attrName>
                                        </p:attrNameLst>
                                      </p:cBhvr>
                                      <p:tavLst>
                                        <p:tav tm="0">
                                          <p:val>
                                            <p:strVal val="ppt_w"/>
                                          </p:val>
                                        </p:tav>
                                        <p:tav tm="100000">
                                          <p:val>
                                            <p:fltVal val="0"/>
                                          </p:val>
                                        </p:tav>
                                      </p:tavLst>
                                    </p:anim>
                                    <p:anim calcmode="lin" valueType="num">
                                      <p:cBhvr>
                                        <p:cTn id="22" dur="500"/>
                                        <p:tgtEl>
                                          <p:spTgt spid="6"/>
                                        </p:tgtEl>
                                        <p:attrNameLst>
                                          <p:attrName>ppt_h</p:attrName>
                                        </p:attrNameLst>
                                      </p:cBhvr>
                                      <p:tavLst>
                                        <p:tav tm="0">
                                          <p:val>
                                            <p:strVal val="ppt_h"/>
                                          </p:val>
                                        </p:tav>
                                        <p:tav tm="100000">
                                          <p:val>
                                            <p:fltVal val="0"/>
                                          </p:val>
                                        </p:tav>
                                      </p:tavLst>
                                    </p:anim>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7"/>
                                        </p:tgtEl>
                                        <p:attrNameLst>
                                          <p:attrName>ppt_w</p:attrName>
                                        </p:attrNameLst>
                                      </p:cBhvr>
                                      <p:tavLst>
                                        <p:tav tm="0">
                                          <p:val>
                                            <p:strVal val="ppt_w"/>
                                          </p:val>
                                        </p:tav>
                                        <p:tav tm="100000">
                                          <p:val>
                                            <p:fltVal val="0"/>
                                          </p:val>
                                        </p:tav>
                                      </p:tavLst>
                                    </p:anim>
                                    <p:anim calcmode="lin" valueType="num">
                                      <p:cBhvr>
                                        <p:cTn id="39" dur="500"/>
                                        <p:tgtEl>
                                          <p:spTgt spid="7"/>
                                        </p:tgtEl>
                                        <p:attrNameLst>
                                          <p:attrName>ppt_h</p:attrName>
                                        </p:attrNameLst>
                                      </p:cBhvr>
                                      <p:tavLst>
                                        <p:tav tm="0">
                                          <p:val>
                                            <p:strVal val="ppt_h"/>
                                          </p:val>
                                        </p:tav>
                                        <p:tav tm="100000">
                                          <p:val>
                                            <p:fltVal val="0"/>
                                          </p:val>
                                        </p:tav>
                                      </p:tavLst>
                                    </p:anim>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8"/>
                                        </p:tgtEl>
                                        <p:attrNameLst>
                                          <p:attrName>ppt_w</p:attrName>
                                        </p:attrNameLst>
                                      </p:cBhvr>
                                      <p:tavLst>
                                        <p:tav tm="0">
                                          <p:val>
                                            <p:strVal val="ppt_w"/>
                                          </p:val>
                                        </p:tav>
                                        <p:tav tm="100000">
                                          <p:val>
                                            <p:fltVal val="0"/>
                                          </p:val>
                                        </p:tav>
                                      </p:tavLst>
                                    </p:anim>
                                    <p:anim calcmode="lin" valueType="num">
                                      <p:cBhvr>
                                        <p:cTn id="44" dur="500"/>
                                        <p:tgtEl>
                                          <p:spTgt spid="8"/>
                                        </p:tgtEl>
                                        <p:attrNameLst>
                                          <p:attrName>ppt_h</p:attrName>
                                        </p:attrNameLst>
                                      </p:cBhvr>
                                      <p:tavLst>
                                        <p:tav tm="0">
                                          <p:val>
                                            <p:strVal val="ppt_h"/>
                                          </p:val>
                                        </p:tav>
                                        <p:tav tm="100000">
                                          <p:val>
                                            <p:fltVal val="0"/>
                                          </p:val>
                                        </p:tav>
                                      </p:tavLst>
                                    </p:anim>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9"/>
                                        </p:tgtEl>
                                        <p:attrNameLst>
                                          <p:attrName>ppt_w</p:attrName>
                                        </p:attrNameLst>
                                      </p:cBhvr>
                                      <p:tavLst>
                                        <p:tav tm="0">
                                          <p:val>
                                            <p:strVal val="ppt_w"/>
                                          </p:val>
                                        </p:tav>
                                        <p:tav tm="100000">
                                          <p:val>
                                            <p:fltVal val="0"/>
                                          </p:val>
                                        </p:tav>
                                      </p:tavLst>
                                    </p:anim>
                                    <p:anim calcmode="lin" valueType="num">
                                      <p:cBhvr>
                                        <p:cTn id="61" dur="500"/>
                                        <p:tgtEl>
                                          <p:spTgt spid="9"/>
                                        </p:tgtEl>
                                        <p:attrNameLst>
                                          <p:attrName>ppt_h</p:attrName>
                                        </p:attrNameLst>
                                      </p:cBhvr>
                                      <p:tavLst>
                                        <p:tav tm="0">
                                          <p:val>
                                            <p:strVal val="ppt_h"/>
                                          </p:val>
                                        </p:tav>
                                        <p:tav tm="100000">
                                          <p:val>
                                            <p:fltVal val="0"/>
                                          </p:val>
                                        </p:tav>
                                      </p:tavLst>
                                    </p:anim>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10"/>
                                        </p:tgtEl>
                                        <p:attrNameLst>
                                          <p:attrName>ppt_w</p:attrName>
                                        </p:attrNameLst>
                                      </p:cBhvr>
                                      <p:tavLst>
                                        <p:tav tm="0">
                                          <p:val>
                                            <p:strVal val="ppt_w"/>
                                          </p:val>
                                        </p:tav>
                                        <p:tav tm="100000">
                                          <p:val>
                                            <p:fltVal val="0"/>
                                          </p:val>
                                        </p:tav>
                                      </p:tavLst>
                                    </p:anim>
                                    <p:anim calcmode="lin" valueType="num">
                                      <p:cBhvr>
                                        <p:cTn id="66" dur="500"/>
                                        <p:tgtEl>
                                          <p:spTgt spid="10"/>
                                        </p:tgtEl>
                                        <p:attrNameLst>
                                          <p:attrName>ppt_h</p:attrName>
                                        </p:attrNameLst>
                                      </p:cBhvr>
                                      <p:tavLst>
                                        <p:tav tm="0">
                                          <p:val>
                                            <p:strVal val="ppt_h"/>
                                          </p:val>
                                        </p:tav>
                                        <p:tav tm="100000">
                                          <p:val>
                                            <p:fltVal val="0"/>
                                          </p:val>
                                        </p:tav>
                                      </p:tavLst>
                                    </p:anim>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9072563"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924" y="4979463"/>
            <a:ext cx="3954168" cy="1788012"/>
          </a:xfrm>
          <a:prstGeom prst="rect">
            <a:avLst/>
          </a:prstGeom>
        </p:spPr>
      </p:pic>
      <p:pic>
        <p:nvPicPr>
          <p:cNvPr id="6" name="Bkgr bóng đèn">
            <a:extLst>
              <a:ext uri="{FF2B5EF4-FFF2-40B4-BE49-F238E27FC236}">
                <a16:creationId xmlns:a16="http://schemas.microsoft.com/office/drawing/2014/main" id="{73044C11-C15C-4DB5-B5EF-A6D89A5690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75876" y="1522869"/>
            <a:ext cx="2345981" cy="3347800"/>
          </a:xfrm>
          <a:prstGeom prst="rect">
            <a:avLst/>
          </a:prstGeom>
        </p:spPr>
      </p:pic>
      <p:sp>
        <p:nvSpPr>
          <p:cNvPr id="8" name="Vận dụng">
            <a:extLst>
              <a:ext uri="{FF2B5EF4-FFF2-40B4-BE49-F238E27FC236}">
                <a16:creationId xmlns:a16="http://schemas.microsoft.com/office/drawing/2014/main" id="{F6922303-B7E8-4B2D-B5F3-7704FD9E16E2}"/>
              </a:ext>
            </a:extLst>
          </p:cNvPr>
          <p:cNvSpPr txBox="1"/>
          <p:nvPr/>
        </p:nvSpPr>
        <p:spPr>
          <a:xfrm>
            <a:off x="3446814" y="2312977"/>
            <a:ext cx="4924843" cy="11695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err="1">
                <a:ln>
                  <a:noFill/>
                </a:ln>
                <a:solidFill>
                  <a:srgbClr val="EC008C"/>
                </a:solidFill>
                <a:effectLst/>
                <a:uLnTx/>
                <a:uFillTx/>
                <a:latin typeface="Times New Roman" pitchFamily="18" charset="0"/>
                <a:cs typeface="Times New Roman" pitchFamily="18" charset="0"/>
              </a:rPr>
              <a:t>Vận</a:t>
            </a:r>
            <a:r>
              <a:rPr kumimoji="0" lang="en-US" sz="7000" b="0" i="0" u="none" strike="noStrike" kern="1200" cap="none" spc="0" normalizeH="0" baseline="0" noProof="0" dirty="0">
                <a:ln>
                  <a:noFill/>
                </a:ln>
                <a:solidFill>
                  <a:srgbClr val="EC008C"/>
                </a:solidFill>
                <a:effectLst/>
                <a:uLnTx/>
                <a:uFillTx/>
                <a:latin typeface="Times New Roman" pitchFamily="18" charset="0"/>
                <a:cs typeface="Times New Roman" pitchFamily="18" charset="0"/>
              </a:rPr>
              <a:t> </a:t>
            </a:r>
            <a:r>
              <a:rPr kumimoji="0" lang="en-US" sz="7000" b="0" i="0" u="none" strike="noStrike" kern="1200" cap="none" spc="0" normalizeH="0" baseline="0" noProof="0" dirty="0" err="1">
                <a:ln>
                  <a:noFill/>
                </a:ln>
                <a:solidFill>
                  <a:srgbClr val="EC008C"/>
                </a:solidFill>
                <a:effectLst/>
                <a:uLnTx/>
                <a:uFillTx/>
                <a:latin typeface="Times New Roman" pitchFamily="18" charset="0"/>
                <a:cs typeface="Times New Roman" pitchFamily="18" charset="0"/>
              </a:rPr>
              <a:t>dụng</a:t>
            </a:r>
            <a:endParaRPr kumimoji="0" lang="en-US" sz="7000" b="0" i="0" u="none" strike="noStrike" kern="1200" cap="none" spc="0" normalizeH="0" baseline="0" noProof="0" dirty="0">
              <a:ln>
                <a:noFill/>
              </a:ln>
              <a:solidFill>
                <a:srgbClr val="EC008C"/>
              </a:solidFill>
              <a:effectLst/>
              <a:uLnTx/>
              <a:uFillTx/>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1449020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1EFC9-46F5-451E-BF16-E667848C0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31" y="1767600"/>
            <a:ext cx="6876813" cy="5833987"/>
          </a:xfrm>
          <a:prstGeom prst="rect">
            <a:avLst/>
          </a:prstGeom>
        </p:spPr>
      </p:pic>
      <p:sp>
        <p:nvSpPr>
          <p:cNvPr id="3" name="Rectangle 2">
            <a:extLst>
              <a:ext uri="{FF2B5EF4-FFF2-40B4-BE49-F238E27FC236}">
                <a16:creationId xmlns:a16="http://schemas.microsoft.com/office/drawing/2014/main" id="{A9503296-EA29-4A61-AB11-3ACF19B8DB17}"/>
              </a:ext>
            </a:extLst>
          </p:cNvPr>
          <p:cNvSpPr/>
          <p:nvPr/>
        </p:nvSpPr>
        <p:spPr>
          <a:xfrm>
            <a:off x="1396330" y="424521"/>
            <a:ext cx="8445532" cy="523220"/>
          </a:xfrm>
          <a:prstGeom prst="rect">
            <a:avLst/>
          </a:prstGeom>
        </p:spPr>
        <p:txBody>
          <a:bodyPr wrap="square">
            <a:spAutoFit/>
          </a:bodyPr>
          <a:lstStyle/>
          <a:p>
            <a:r>
              <a:rPr lang="en-US" sz="2800" b="1" dirty="0">
                <a:solidFill>
                  <a:prstClr val="black"/>
                </a:solidFill>
                <a:latin typeface="Averta Std CY" panose="00000500000000000000" pitchFamily="50" charset="0"/>
              </a:rPr>
              <a:t>	</a:t>
            </a:r>
            <a:r>
              <a:rPr lang="vi-VN" sz="2800" b="1" dirty="0">
                <a:solidFill>
                  <a:prstClr val="black"/>
                </a:solidFill>
                <a:latin typeface="+mj-lt"/>
              </a:rPr>
              <a:t>Chơi trò chơi Tìm đường đi</a:t>
            </a:r>
            <a:r>
              <a:rPr lang="vi-VN" sz="2800" b="1" dirty="0">
                <a:solidFill>
                  <a:prstClr val="black"/>
                </a:solidFill>
                <a:latin typeface="Averta Std CY" panose="00000500000000000000" pitchFamily="50" charset="0"/>
              </a:rPr>
              <a:t>:</a:t>
            </a:r>
            <a:endParaRPr lang="en-US" sz="2800" b="1" dirty="0">
              <a:solidFill>
                <a:prstClr val="black"/>
              </a:solidFill>
              <a:latin typeface="Averta Std CY" panose="00000500000000000000" pitchFamily="50" charset="0"/>
            </a:endParaRPr>
          </a:p>
        </p:txBody>
      </p:sp>
      <p:pic>
        <p:nvPicPr>
          <p:cNvPr id="4" name="Bkgr bóng đèn">
            <a:extLst>
              <a:ext uri="{FF2B5EF4-FFF2-40B4-BE49-F238E27FC236}">
                <a16:creationId xmlns:a16="http://schemas.microsoft.com/office/drawing/2014/main" id="{6D9ABDC6-30A9-4793-BF7E-8EBDEAFF7C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33428" y="332856"/>
            <a:ext cx="683118" cy="974835"/>
          </a:xfrm>
          <a:prstGeom prst="rect">
            <a:avLst/>
          </a:prstGeom>
        </p:spPr>
      </p:pic>
      <p:sp>
        <p:nvSpPr>
          <p:cNvPr id="5" name="Rectangle 4">
            <a:extLst>
              <a:ext uri="{FF2B5EF4-FFF2-40B4-BE49-F238E27FC236}">
                <a16:creationId xmlns:a16="http://schemas.microsoft.com/office/drawing/2014/main" id="{75B1B2B7-D919-4524-A3DA-2A2DC054D802}"/>
              </a:ext>
            </a:extLst>
          </p:cNvPr>
          <p:cNvSpPr/>
          <p:nvPr/>
        </p:nvSpPr>
        <p:spPr>
          <a:xfrm>
            <a:off x="3080657" y="1256130"/>
            <a:ext cx="6411685" cy="830997"/>
          </a:xfrm>
          <a:prstGeom prst="rect">
            <a:avLst/>
          </a:prstGeom>
        </p:spPr>
        <p:txBody>
          <a:bodyPr wrap="square">
            <a:spAutoFit/>
          </a:bodyPr>
          <a:lstStyle/>
          <a:p>
            <a:r>
              <a:rPr lang="en-US" sz="2400" b="1" dirty="0">
                <a:solidFill>
                  <a:prstClr val="black"/>
                </a:solidFill>
                <a:latin typeface="Averta Std CY" panose="00000500000000000000" pitchFamily="50" charset="0"/>
              </a:rPr>
              <a:t>* </a:t>
            </a:r>
            <a:r>
              <a:rPr lang="vi-VN" sz="2400" b="1" dirty="0">
                <a:solidFill>
                  <a:prstClr val="black"/>
                </a:solidFill>
                <a:latin typeface="+mj-lt"/>
              </a:rPr>
              <a:t>Tìm đường về nhà.􀀁 </a:t>
            </a:r>
            <a:endParaRPr lang="en-US" sz="2400" b="1" dirty="0">
              <a:solidFill>
                <a:prstClr val="black"/>
              </a:solidFill>
              <a:latin typeface="+mj-lt"/>
            </a:endParaRPr>
          </a:p>
          <a:p>
            <a:r>
              <a:rPr lang="en-US" sz="2400" b="1" dirty="0">
                <a:solidFill>
                  <a:prstClr val="black"/>
                </a:solidFill>
                <a:latin typeface="+mj-lt"/>
              </a:rPr>
              <a:t>* </a:t>
            </a:r>
            <a:r>
              <a:rPr lang="vi-VN" sz="2400" b="1" dirty="0">
                <a:solidFill>
                  <a:prstClr val="black"/>
                </a:solidFill>
                <a:latin typeface="+mj-lt"/>
              </a:rPr>
              <a:t>Nói về các vật em thấy trên đường đi.</a:t>
            </a:r>
            <a:endParaRPr lang="en-US" sz="2400" b="1" dirty="0">
              <a:solidFill>
                <a:prstClr val="black"/>
              </a:solidFill>
              <a:latin typeface="+mj-lt"/>
            </a:endParaRPr>
          </a:p>
        </p:txBody>
      </p:sp>
      <p:pic>
        <p:nvPicPr>
          <p:cNvPr id="6" name="Picture 5">
            <a:extLst>
              <a:ext uri="{FF2B5EF4-FFF2-40B4-BE49-F238E27FC236}">
                <a16:creationId xmlns:a16="http://schemas.microsoft.com/office/drawing/2014/main" id="{B4A5BD40-0420-41C9-B8DE-9F8561EF92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6331" y="1584690"/>
            <a:ext cx="1240433" cy="1653911"/>
          </a:xfrm>
          <a:prstGeom prst="rect">
            <a:avLst/>
          </a:prstGeom>
        </p:spPr>
      </p:pic>
    </p:spTree>
    <p:extLst>
      <p:ext uri="{BB962C8B-B14F-4D97-AF65-F5344CB8AC3E}">
        <p14:creationId xmlns:p14="http://schemas.microsoft.com/office/powerpoint/2010/main" val="26962822"/>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88889E-6 -3.20988E-6 L 0.15329 0.01358 " pathEditMode="relative" rAng="0" ptsTypes="AA">
                                      <p:cBhvr>
                                        <p:cTn id="11" dur="2000" fill="hold"/>
                                        <p:tgtEl>
                                          <p:spTgt spid="6"/>
                                        </p:tgtEl>
                                        <p:attrNameLst>
                                          <p:attrName>ppt_x</p:attrName>
                                          <p:attrName>ppt_y</p:attrName>
                                        </p:attrNameLst>
                                      </p:cBhvr>
                                      <p:rCtr x="7656" y="679"/>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15329 0.01358 L 0.3342 -0.01296 " pathEditMode="relative" rAng="0" ptsTypes="AA">
                                      <p:cBhvr>
                                        <p:cTn id="15" dur="2000" fill="hold"/>
                                        <p:tgtEl>
                                          <p:spTgt spid="6"/>
                                        </p:tgtEl>
                                        <p:attrNameLst>
                                          <p:attrName>ppt_x</p:attrName>
                                          <p:attrName>ppt_y</p:attrName>
                                        </p:attrNameLst>
                                      </p:cBhvr>
                                      <p:rCtr x="9045" y="-1327"/>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3342 -0.01296 L 0.59375 0.06729 " pathEditMode="relative" rAng="0" ptsTypes="AA">
                                      <p:cBhvr>
                                        <p:cTn id="19" dur="2000" fill="hold"/>
                                        <p:tgtEl>
                                          <p:spTgt spid="6"/>
                                        </p:tgtEl>
                                        <p:attrNameLst>
                                          <p:attrName>ppt_x</p:attrName>
                                          <p:attrName>ppt_y</p:attrName>
                                        </p:attrNameLst>
                                      </p:cBhvr>
                                      <p:rCtr x="12969" y="4012"/>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59496 0.14723 L 0.31284 0.28118 " pathEditMode="relative" rAng="0" ptsTypes="AA">
                                      <p:cBhvr>
                                        <p:cTn id="23" dur="2000" fill="hold"/>
                                        <p:tgtEl>
                                          <p:spTgt spid="6"/>
                                        </p:tgtEl>
                                        <p:attrNameLst>
                                          <p:attrName>ppt_x</p:attrName>
                                          <p:attrName>ppt_y</p:attrName>
                                        </p:attrNameLst>
                                      </p:cBhvr>
                                      <p:rCtr x="-14115" y="669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31406 0.18118 L 0.06788 0.22624 " pathEditMode="relative" rAng="0" ptsTypes="AA">
                                      <p:cBhvr>
                                        <p:cTn id="27" dur="2000" fill="hold"/>
                                        <p:tgtEl>
                                          <p:spTgt spid="6"/>
                                        </p:tgtEl>
                                        <p:attrNameLst>
                                          <p:attrName>ppt_x</p:attrName>
                                          <p:attrName>ppt_y</p:attrName>
                                        </p:attrNameLst>
                                      </p:cBhvr>
                                      <p:rCtr x="-12309" y="2253"/>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6788 0.22624 L 0.09496 0.50062 " pathEditMode="relative" rAng="0" ptsTypes="AA">
                                      <p:cBhvr>
                                        <p:cTn id="31" dur="2000" fill="hold"/>
                                        <p:tgtEl>
                                          <p:spTgt spid="6"/>
                                        </p:tgtEl>
                                        <p:attrNameLst>
                                          <p:attrName>ppt_x</p:attrName>
                                          <p:attrName>ppt_y</p:attrName>
                                        </p:attrNameLst>
                                      </p:cBhvr>
                                      <p:rCtr x="1354" y="13704"/>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09496 0.50062 L 0.55781 0.30865 " pathEditMode="relative" rAng="0" ptsTypes="AA">
                                      <p:cBhvr>
                                        <p:cTn id="35" dur="2000" fill="hold"/>
                                        <p:tgtEl>
                                          <p:spTgt spid="6"/>
                                        </p:tgtEl>
                                        <p:attrNameLst>
                                          <p:attrName>ppt_x</p:attrName>
                                          <p:attrName>ppt_y</p:attrName>
                                        </p:attrNameLst>
                                      </p:cBhvr>
                                      <p:rCtr x="23142" y="-9599"/>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55781 0.30865 L 0.46875 0.50062 " pathEditMode="relative" rAng="0" ptsTypes="AA">
                                      <p:cBhvr>
                                        <p:cTn id="39" dur="2000" fill="hold"/>
                                        <p:tgtEl>
                                          <p:spTgt spid="6"/>
                                        </p:tgtEl>
                                        <p:attrNameLst>
                                          <p:attrName>ppt_x</p:attrName>
                                          <p:attrName>ppt_y</p:attrName>
                                        </p:attrNameLst>
                                      </p:cBhvr>
                                      <p:rCtr x="-4462" y="95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9144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583" y="949701"/>
            <a:ext cx="799760" cy="637425"/>
          </a:xfrm>
          <a:prstGeom prst="rect">
            <a:avLst/>
          </a:prstGeom>
        </p:spPr>
      </p:pic>
      <p:grpSp>
        <p:nvGrpSpPr>
          <p:cNvPr id="12" name="组合 11"/>
          <p:cNvGrpSpPr/>
          <p:nvPr/>
        </p:nvGrpSpPr>
        <p:grpSpPr>
          <a:xfrm>
            <a:off x="2180285" y="501328"/>
            <a:ext cx="5658049" cy="521029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7386618" y="624746"/>
            <a:ext cx="1063853" cy="1016489"/>
          </a:xfrm>
          <a:prstGeom prst="rect">
            <a:avLst/>
          </a:prstGeom>
        </p:spPr>
      </p:pic>
      <p:pic>
        <p:nvPicPr>
          <p:cNvPr id="13" name="图片 12"/>
          <p:cNvPicPr>
            <a:picLocks noChangeAspect="1"/>
          </p:cNvPicPr>
          <p:nvPr/>
        </p:nvPicPr>
        <p:blipFill rotWithShape="1">
          <a:blip r:embed="rId10" cstate="print">
            <a:extLst>
              <a:ext uri="{28A0092B-C50C-407E-A947-70E740481C1C}">
                <a14:useLocalDpi xmlns:a14="http://schemas.microsoft.com/office/drawing/2010/main" val="0"/>
              </a:ext>
            </a:extLst>
          </a:blip>
          <a:srcRect r="64552"/>
          <a:stretch/>
        </p:blipFill>
        <p:spPr>
          <a:xfrm rot="702876">
            <a:off x="6691422" y="3146063"/>
            <a:ext cx="1993427" cy="3460444"/>
          </a:xfrm>
          <a:prstGeom prst="rect">
            <a:avLst/>
          </a:prstGeom>
        </p:spPr>
      </p:pic>
      <p:sp>
        <p:nvSpPr>
          <p:cNvPr id="14" name="Rectangle 13">
            <a:extLst>
              <a:ext uri="{FF2B5EF4-FFF2-40B4-BE49-F238E27FC236}">
                <a16:creationId xmlns:a16="http://schemas.microsoft.com/office/drawing/2014/main" id="{25A5709C-AEF2-4189-A1FC-78EC4ED3018C}"/>
              </a:ext>
            </a:extLst>
          </p:cNvPr>
          <p:cNvSpPr/>
          <p:nvPr/>
        </p:nvSpPr>
        <p:spPr>
          <a:xfrm>
            <a:off x="2442668" y="1954443"/>
            <a:ext cx="5133281" cy="2413625"/>
          </a:xfrm>
          <a:prstGeom prst="rect">
            <a:avLst/>
          </a:prstGeom>
          <a:noFill/>
        </p:spPr>
        <p:txBody>
          <a:bodyPr wrap="square" lIns="92852" tIns="46426" rIns="92852" bIns="46426">
            <a:spAutoFit/>
            <a:scene3d>
              <a:camera prst="orthographicFront"/>
              <a:lightRig rig="soft" dir="t">
                <a:rot lat="0" lon="0" rev="15600000"/>
              </a:lightRig>
            </a:scene3d>
            <a:sp3d extrusionH="57150" prstMaterial="softEdge">
              <a:bevelT w="25400" h="38100"/>
            </a:sp3d>
          </a:bodyPr>
          <a:lstStyle/>
          <a:p>
            <a:pPr algn="ctr" defTabSz="726356">
              <a:defRPr/>
            </a:pPr>
            <a:r>
              <a:rPr lang="en-US" sz="5025" b="1" dirty="0" err="1">
                <a:ln/>
                <a:solidFill>
                  <a:srgbClr val="FF0000"/>
                </a:solidFill>
                <a:latin typeface="Times New Roman" pitchFamily="18" charset="0"/>
                <a:cs typeface="Times New Roman" pitchFamily="18" charset="0"/>
              </a:rPr>
              <a:t>Chào</a:t>
            </a:r>
            <a:r>
              <a:rPr lang="en-US" sz="5025" b="1" dirty="0">
                <a:ln/>
                <a:solidFill>
                  <a:srgbClr val="FF0000"/>
                </a:solidFill>
                <a:latin typeface="Times New Roman" pitchFamily="18" charset="0"/>
                <a:cs typeface="Times New Roman" pitchFamily="18" charset="0"/>
              </a:rPr>
              <a:t> </a:t>
            </a:r>
            <a:r>
              <a:rPr lang="en-US" sz="5025" b="1" dirty="0" err="1">
                <a:ln/>
                <a:solidFill>
                  <a:srgbClr val="FF0000"/>
                </a:solidFill>
                <a:latin typeface="Times New Roman" pitchFamily="18" charset="0"/>
                <a:cs typeface="Times New Roman" pitchFamily="18" charset="0"/>
              </a:rPr>
              <a:t>tạm</a:t>
            </a:r>
            <a:r>
              <a:rPr lang="en-US" sz="5025" b="1" dirty="0">
                <a:ln/>
                <a:solidFill>
                  <a:srgbClr val="FF0000"/>
                </a:solidFill>
                <a:latin typeface="Times New Roman" pitchFamily="18" charset="0"/>
                <a:cs typeface="Times New Roman" pitchFamily="18" charset="0"/>
              </a:rPr>
              <a:t> </a:t>
            </a:r>
            <a:r>
              <a:rPr lang="en-US" sz="5025" b="1" dirty="0" err="1">
                <a:ln/>
                <a:solidFill>
                  <a:srgbClr val="FF0000"/>
                </a:solidFill>
                <a:latin typeface="Times New Roman" pitchFamily="18" charset="0"/>
                <a:cs typeface="Times New Roman" pitchFamily="18" charset="0"/>
              </a:rPr>
              <a:t>biệt</a:t>
            </a:r>
            <a:r>
              <a:rPr lang="en-US" sz="5025" b="1" dirty="0">
                <a:ln/>
                <a:solidFill>
                  <a:srgbClr val="FF0000"/>
                </a:solidFill>
                <a:latin typeface="Times New Roman" pitchFamily="18" charset="0"/>
                <a:cs typeface="Times New Roman" pitchFamily="18" charset="0"/>
              </a:rPr>
              <a:t> </a:t>
            </a:r>
            <a:r>
              <a:rPr lang="en-US" sz="5025" b="1" dirty="0" err="1">
                <a:ln/>
                <a:solidFill>
                  <a:srgbClr val="FF0000"/>
                </a:solidFill>
                <a:latin typeface="Times New Roman" pitchFamily="18" charset="0"/>
                <a:cs typeface="Times New Roman" pitchFamily="18" charset="0"/>
              </a:rPr>
              <a:t>quý</a:t>
            </a:r>
            <a:r>
              <a:rPr lang="en-US" sz="5025" b="1" dirty="0">
                <a:ln/>
                <a:solidFill>
                  <a:srgbClr val="FF0000"/>
                </a:solidFill>
                <a:latin typeface="Times New Roman" pitchFamily="18" charset="0"/>
                <a:cs typeface="Times New Roman" pitchFamily="18" charset="0"/>
              </a:rPr>
              <a:t> </a:t>
            </a:r>
            <a:r>
              <a:rPr lang="en-US" sz="5025" b="1" dirty="0" err="1">
                <a:ln/>
                <a:solidFill>
                  <a:srgbClr val="FF0000"/>
                </a:solidFill>
                <a:latin typeface="Times New Roman" pitchFamily="18" charset="0"/>
                <a:cs typeface="Times New Roman" pitchFamily="18" charset="0"/>
              </a:rPr>
              <a:t>thầy</a:t>
            </a:r>
            <a:r>
              <a:rPr lang="en-US" sz="5025" b="1" dirty="0">
                <a:ln/>
                <a:solidFill>
                  <a:srgbClr val="FF0000"/>
                </a:solidFill>
                <a:latin typeface="Times New Roman" pitchFamily="18" charset="0"/>
                <a:cs typeface="Times New Roman" pitchFamily="18" charset="0"/>
              </a:rPr>
              <a:t> </a:t>
            </a:r>
            <a:r>
              <a:rPr lang="en-US" sz="5025" b="1" dirty="0" err="1">
                <a:ln/>
                <a:solidFill>
                  <a:srgbClr val="FF0000"/>
                </a:solidFill>
                <a:latin typeface="Times New Roman" pitchFamily="18" charset="0"/>
                <a:cs typeface="Times New Roman" pitchFamily="18" charset="0"/>
              </a:rPr>
              <a:t>cô</a:t>
            </a:r>
            <a:r>
              <a:rPr lang="en-US" sz="5025" b="1" dirty="0">
                <a:ln/>
                <a:solidFill>
                  <a:srgbClr val="FF0000"/>
                </a:solidFill>
                <a:latin typeface="Times New Roman" pitchFamily="18" charset="0"/>
                <a:cs typeface="Times New Roman" pitchFamily="18" charset="0"/>
              </a:rPr>
              <a:t> </a:t>
            </a:r>
            <a:r>
              <a:rPr lang="en-US" sz="5025" b="1" dirty="0" err="1">
                <a:ln/>
                <a:solidFill>
                  <a:srgbClr val="FF0000"/>
                </a:solidFill>
                <a:latin typeface="Times New Roman" pitchFamily="18" charset="0"/>
                <a:cs typeface="Times New Roman" pitchFamily="18" charset="0"/>
              </a:rPr>
              <a:t>và</a:t>
            </a:r>
            <a:r>
              <a:rPr lang="en-US" sz="5025" b="1" dirty="0">
                <a:ln/>
                <a:solidFill>
                  <a:srgbClr val="FF0000"/>
                </a:solidFill>
                <a:latin typeface="Times New Roman" pitchFamily="18" charset="0"/>
                <a:cs typeface="Times New Roman" pitchFamily="18" charset="0"/>
              </a:rPr>
              <a:t> </a:t>
            </a:r>
            <a:r>
              <a:rPr lang="en-US" sz="5025" b="1" dirty="0" err="1">
                <a:ln/>
                <a:solidFill>
                  <a:srgbClr val="FF0000"/>
                </a:solidFill>
                <a:latin typeface="Times New Roman" pitchFamily="18" charset="0"/>
                <a:cs typeface="Times New Roman" pitchFamily="18" charset="0"/>
              </a:rPr>
              <a:t>các</a:t>
            </a:r>
            <a:r>
              <a:rPr lang="en-US" sz="5025" b="1" dirty="0">
                <a:ln/>
                <a:solidFill>
                  <a:srgbClr val="FF0000"/>
                </a:solidFill>
                <a:latin typeface="Times New Roman" pitchFamily="18" charset="0"/>
                <a:cs typeface="Times New Roman" pitchFamily="18" charset="0"/>
              </a:rPr>
              <a:t> </a:t>
            </a:r>
            <a:r>
              <a:rPr lang="en-US" sz="5025" b="1" dirty="0" err="1">
                <a:ln/>
                <a:solidFill>
                  <a:srgbClr val="FF0000"/>
                </a:solidFill>
                <a:latin typeface="Times New Roman" pitchFamily="18" charset="0"/>
                <a:cs typeface="Times New Roman" pitchFamily="18" charset="0"/>
              </a:rPr>
              <a:t>em</a:t>
            </a:r>
            <a:r>
              <a:rPr lang="en-US" sz="5025" b="1" dirty="0">
                <a:ln/>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456132315"/>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42" presetClass="path" presetSubtype="0" fill="hold" nodeType="withEffect">
                                  <p:stCondLst>
                                    <p:cond delay="0"/>
                                  </p:stCondLst>
                                  <p:childTnLst>
                                    <p:animMotion origin="layout" path="M -0.05091 0.1875 L 3.33333E-6 -3.7037E-6 " pathEditMode="relative" rAng="0" ptsTypes="AA">
                                      <p:cBhvr>
                                        <p:cTn id="15" dur="750" fill="hold"/>
                                        <p:tgtEl>
                                          <p:spTgt spid="8"/>
                                        </p:tgtEl>
                                        <p:attrNameLst>
                                          <p:attrName>ppt_x</p:attrName>
                                          <p:attrName>ppt_y</p:attrName>
                                        </p:attrNameLst>
                                      </p:cBhvr>
                                      <p:rCtr x="2539" y="-9375"/>
                                    </p:animMotion>
                                  </p:childTnLst>
                                </p:cTn>
                              </p:par>
                              <p:par>
                                <p:cTn id="16" presetID="32" presetClass="emph" presetSubtype="0" fill="hold" grpId="0" nodeType="withEffect">
                                  <p:stCondLst>
                                    <p:cond delay="0"/>
                                  </p:stCondLst>
                                  <p:childTnLst>
                                    <p:animRot by="120000">
                                      <p:cBhvr>
                                        <p:cTn id="17" dur="275" fill="hold">
                                          <p:stCondLst>
                                            <p:cond delay="0"/>
                                          </p:stCondLst>
                                        </p:cTn>
                                        <p:tgtEl>
                                          <p:spTgt spid="14"/>
                                        </p:tgtEl>
                                        <p:attrNameLst>
                                          <p:attrName>r</p:attrName>
                                        </p:attrNameLst>
                                      </p:cBhvr>
                                    </p:animRot>
                                    <p:animRot by="-240000">
                                      <p:cBhvr>
                                        <p:cTn id="18" dur="550" fill="hold">
                                          <p:stCondLst>
                                            <p:cond delay="550"/>
                                          </p:stCondLst>
                                        </p:cTn>
                                        <p:tgtEl>
                                          <p:spTgt spid="14"/>
                                        </p:tgtEl>
                                        <p:attrNameLst>
                                          <p:attrName>r</p:attrName>
                                        </p:attrNameLst>
                                      </p:cBhvr>
                                    </p:animRot>
                                    <p:animRot by="240000">
                                      <p:cBhvr>
                                        <p:cTn id="19" dur="550" fill="hold">
                                          <p:stCondLst>
                                            <p:cond delay="1100"/>
                                          </p:stCondLst>
                                        </p:cTn>
                                        <p:tgtEl>
                                          <p:spTgt spid="14"/>
                                        </p:tgtEl>
                                        <p:attrNameLst>
                                          <p:attrName>r</p:attrName>
                                        </p:attrNameLst>
                                      </p:cBhvr>
                                    </p:animRot>
                                    <p:animRot by="-240000">
                                      <p:cBhvr>
                                        <p:cTn id="20" dur="550" fill="hold">
                                          <p:stCondLst>
                                            <p:cond delay="1650"/>
                                          </p:stCondLst>
                                        </p:cTn>
                                        <p:tgtEl>
                                          <p:spTgt spid="14"/>
                                        </p:tgtEl>
                                        <p:attrNameLst>
                                          <p:attrName>r</p:attrName>
                                        </p:attrNameLst>
                                      </p:cBhvr>
                                    </p:animRot>
                                    <p:animRot by="120000">
                                      <p:cBhvr>
                                        <p:cTn id="21" dur="550" fill="hold">
                                          <p:stCondLst>
                                            <p:cond delay="22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0" y="2"/>
            <a:ext cx="9144000" cy="6675733"/>
          </a:xfrm>
          <a:prstGeom prst="rect">
            <a:avLst/>
          </a:prstGeom>
        </p:spPr>
      </p:pic>
      <p:sp>
        <p:nvSpPr>
          <p:cNvPr id="20" name="Freeform 9"/>
          <p:cNvSpPr/>
          <p:nvPr/>
        </p:nvSpPr>
        <p:spPr bwMode="auto">
          <a:xfrm>
            <a:off x="1691402" y="386862"/>
            <a:ext cx="6084998" cy="4105153"/>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4935" tIns="32467" rIns="64935" bIns="32467" numCol="1" anchor="t" anchorCtr="0" compatLnSpc="1"/>
          <a:lstStyle/>
          <a:p>
            <a:pPr marL="0" marR="0" lvl="0" indent="0" algn="l" defTabSz="649358"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black"/>
              </a:solidFill>
              <a:effectLst/>
              <a:uLnTx/>
              <a:uFillTx/>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813722" y="529778"/>
            <a:ext cx="7757252" cy="2380937"/>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7171916" y="586694"/>
            <a:ext cx="1034511" cy="1248397"/>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3411647" y="3983158"/>
            <a:ext cx="1280703" cy="1642261"/>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7049672" y="3142599"/>
            <a:ext cx="811303" cy="1096047"/>
          </a:xfrm>
          <a:prstGeom prst="rect">
            <a:avLst/>
          </a:prstGeom>
        </p:spPr>
      </p:pic>
      <p:pic>
        <p:nvPicPr>
          <p:cNvPr id="33"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344" y="3708408"/>
            <a:ext cx="3298080" cy="3111456"/>
          </a:xfrm>
          <a:prstGeom prst="rect">
            <a:avLst/>
          </a:prstGeom>
        </p:spPr>
      </p:pic>
      <p:sp>
        <p:nvSpPr>
          <p:cNvPr id="11" name="TextBox 10">
            <a:extLst>
              <a:ext uri="{FF2B5EF4-FFF2-40B4-BE49-F238E27FC236}">
                <a16:creationId xmlns:a16="http://schemas.microsoft.com/office/drawing/2014/main" id="{53E4EB8A-FC98-4318-8A30-79DDC459D935}"/>
              </a:ext>
            </a:extLst>
          </p:cNvPr>
          <p:cNvSpPr txBox="1"/>
          <p:nvPr/>
        </p:nvSpPr>
        <p:spPr>
          <a:xfrm>
            <a:off x="813722" y="871319"/>
            <a:ext cx="5281515" cy="461665"/>
          </a:xfrm>
          <a:prstGeom prst="rect">
            <a:avLst/>
          </a:prstGeom>
          <a:noFill/>
        </p:spPr>
        <p:txBody>
          <a:bodyPr wrap="square" rtlCol="0">
            <a:spAutoFit/>
          </a:bodyPr>
          <a:lstStyle/>
          <a:p>
            <a:pPr marL="0" marR="0" lvl="0" indent="0" algn="l" defTabSz="6857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Trường</a:t>
            </a:r>
            <a:r>
              <a:rPr kumimoji="0" lang="en-US" sz="2400" b="0" i="0" u="none" strike="noStrike" kern="1200" cap="none" spc="0" normalizeH="0" noProof="0" dirty="0">
                <a:ln>
                  <a:noFill/>
                </a:ln>
                <a:solidFill>
                  <a:prstClr val="black"/>
                </a:solidFill>
                <a:effectLst/>
                <a:uLnTx/>
                <a:uFillTx/>
                <a:latin typeface="Times New Roman" pitchFamily="18" charset="0"/>
                <a:ea typeface="微软雅黑"/>
                <a:cs typeface="Times New Roman" pitchFamily="18" charset="0"/>
              </a:rPr>
              <a:t> TH Long </a:t>
            </a:r>
            <a:r>
              <a:rPr kumimoji="0" lang="en-US" sz="2400" b="0" i="0" u="none" strike="noStrike" kern="1200" cap="none" spc="0" normalizeH="0" noProof="0" dirty="0" err="1">
                <a:ln>
                  <a:noFill/>
                </a:ln>
                <a:solidFill>
                  <a:prstClr val="black"/>
                </a:solidFill>
                <a:effectLst/>
                <a:uLnTx/>
                <a:uFillTx/>
                <a:latin typeface="Times New Roman" pitchFamily="18" charset="0"/>
                <a:ea typeface="微软雅黑"/>
                <a:cs typeface="Times New Roman" pitchFamily="18" charset="0"/>
              </a:rPr>
              <a:t>Giao</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sp>
        <p:nvSpPr>
          <p:cNvPr id="12" name="TextBox 11">
            <a:extLst>
              <a:ext uri="{FF2B5EF4-FFF2-40B4-BE49-F238E27FC236}">
                <a16:creationId xmlns:a16="http://schemas.microsoft.com/office/drawing/2014/main" id="{E741D4C3-FDD4-4B5C-BBED-CD5EC9CAC024}"/>
              </a:ext>
            </a:extLst>
          </p:cNvPr>
          <p:cNvSpPr txBox="1"/>
          <p:nvPr/>
        </p:nvSpPr>
        <p:spPr>
          <a:xfrm>
            <a:off x="1254535" y="2462519"/>
            <a:ext cx="6511117" cy="1776127"/>
          </a:xfrm>
          <a:prstGeom prst="rect">
            <a:avLst/>
          </a:prstGeom>
          <a:noFill/>
        </p:spPr>
        <p:txBody>
          <a:bodyPr wrap="square">
            <a:spAutoFit/>
          </a:bodyPr>
          <a:lstStyle/>
          <a:p>
            <a:pPr marL="0" marR="0" lvl="0" indent="0" algn="ctr" defTabSz="685754" rtl="0" eaLnBrk="1" fontAlgn="base" latinLnBrk="0" hangingPunct="1">
              <a:lnSpc>
                <a:spcPct val="100000"/>
              </a:lnSpc>
              <a:spcBef>
                <a:spcPct val="0"/>
              </a:spcBef>
              <a:spcAft>
                <a:spcPct val="0"/>
              </a:spcAft>
              <a:buClrTx/>
              <a:buSzTx/>
              <a:buFontTx/>
              <a:buNone/>
              <a:tabLst/>
              <a:defRPr/>
            </a:pPr>
            <a:endParaRPr kumimoji="0" lang="en-US" sz="5471"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endParaRPr>
          </a:p>
          <a:p>
            <a:pPr marL="0" marR="0" lvl="0" indent="0" algn="ctr" defTabSz="685754" rtl="0" eaLnBrk="1" fontAlgn="base" latinLnBrk="0" hangingPunct="1">
              <a:lnSpc>
                <a:spcPct val="100000"/>
              </a:lnSpc>
              <a:spcBef>
                <a:spcPct val="0"/>
              </a:spcBef>
              <a:spcAft>
                <a:spcPct val="0"/>
              </a:spcAft>
              <a:buClrTx/>
              <a:buSzTx/>
              <a:buFontTx/>
              <a:buNone/>
              <a:tabLst/>
              <a:defRPr/>
            </a:pPr>
            <a:r>
              <a:rPr kumimoji="0" lang="en-US" sz="5471"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MÔN TIẾNG VIỆT</a:t>
            </a:r>
          </a:p>
        </p:txBody>
      </p:sp>
      <p:sp>
        <p:nvSpPr>
          <p:cNvPr id="13" name="TextBox 12">
            <a:extLst>
              <a:ext uri="{FF2B5EF4-FFF2-40B4-BE49-F238E27FC236}">
                <a16:creationId xmlns:a16="http://schemas.microsoft.com/office/drawing/2014/main" id="{9BF5E349-DF76-4F01-B156-1BBBF76B33DF}"/>
              </a:ext>
            </a:extLst>
          </p:cNvPr>
          <p:cNvSpPr txBox="1"/>
          <p:nvPr/>
        </p:nvSpPr>
        <p:spPr>
          <a:xfrm>
            <a:off x="5003486" y="5071421"/>
            <a:ext cx="4903673" cy="830997"/>
          </a:xfrm>
          <a:prstGeom prst="rect">
            <a:avLst/>
          </a:prstGeom>
          <a:noFill/>
        </p:spPr>
        <p:txBody>
          <a:bodyPr wrap="square" rtlCol="0">
            <a:spAutoFit/>
          </a:bodyPr>
          <a:lstStyle/>
          <a:p>
            <a:pPr marL="0" marR="0" lvl="0" indent="0" algn="l" defTabSz="685754"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Giáo</a:t>
            </a:r>
            <a:r>
              <a:rPr kumimoji="0" lang="en-US" sz="2400" b="0" i="1" u="none" strike="noStrike" kern="1200" cap="none" spc="0" normalizeH="0" noProof="0" dirty="0">
                <a:ln>
                  <a:noFill/>
                </a:ln>
                <a:solidFill>
                  <a:prstClr val="black"/>
                </a:solidFill>
                <a:effectLst/>
                <a:uLnTx/>
                <a:uFillTx/>
                <a:latin typeface="Times New Roman" pitchFamily="18" charset="0"/>
                <a:ea typeface="微软雅黑"/>
                <a:cs typeface="Times New Roman" pitchFamily="18" charset="0"/>
              </a:rPr>
              <a:t> </a:t>
            </a:r>
            <a:r>
              <a:rPr kumimoji="0" lang="en-US" sz="2400" b="0" i="1" u="none" strike="noStrike" kern="1200" cap="none" spc="0" normalizeH="0" noProof="0" dirty="0" err="1">
                <a:ln>
                  <a:noFill/>
                </a:ln>
                <a:solidFill>
                  <a:prstClr val="black"/>
                </a:solidFill>
                <a:effectLst/>
                <a:uLnTx/>
                <a:uFillTx/>
                <a:latin typeface="Times New Roman" pitchFamily="18" charset="0"/>
                <a:ea typeface="微软雅黑"/>
                <a:cs typeface="Times New Roman" pitchFamily="18" charset="0"/>
              </a:rPr>
              <a:t>viên</a:t>
            </a:r>
            <a:r>
              <a:rPr kumimoji="0" lang="en-US" sz="2400" b="0" i="1" u="none" strike="noStrike" kern="1200" cap="none" spc="0" normalizeH="0" noProof="0" dirty="0">
                <a:ln>
                  <a:noFill/>
                </a:ln>
                <a:solidFill>
                  <a:prstClr val="black"/>
                </a:solidFill>
                <a:effectLst/>
                <a:uLnTx/>
                <a:uFillTx/>
                <a:latin typeface="Times New Roman" pitchFamily="18" charset="0"/>
                <a:ea typeface="微软雅黑"/>
                <a:cs typeface="Times New Roman" pitchFamily="18" charset="0"/>
              </a:rPr>
              <a:t>: </a:t>
            </a:r>
            <a:r>
              <a:rPr kumimoji="0" lang="en-US" sz="2400" b="0" i="1" u="none" strike="noStrike" kern="1200" cap="none" spc="0" normalizeH="0" noProof="0" dirty="0" err="1">
                <a:ln>
                  <a:noFill/>
                </a:ln>
                <a:solidFill>
                  <a:prstClr val="black"/>
                </a:solidFill>
                <a:effectLst/>
                <a:uLnTx/>
                <a:uFillTx/>
                <a:latin typeface="Times New Roman" pitchFamily="18" charset="0"/>
                <a:ea typeface="微软雅黑"/>
                <a:cs typeface="Times New Roman" pitchFamily="18" charset="0"/>
              </a:rPr>
              <a:t>Nguyễn</a:t>
            </a:r>
            <a:r>
              <a:rPr kumimoji="0" lang="en-US" sz="2400" b="0" i="1" u="none" strike="noStrike" kern="1200" cap="none" spc="0" normalizeH="0" noProof="0" dirty="0">
                <a:ln>
                  <a:noFill/>
                </a:ln>
                <a:solidFill>
                  <a:prstClr val="black"/>
                </a:solidFill>
                <a:effectLst/>
                <a:uLnTx/>
                <a:uFillTx/>
                <a:latin typeface="Times New Roman" pitchFamily="18" charset="0"/>
                <a:ea typeface="微软雅黑"/>
                <a:cs typeface="Times New Roman" pitchFamily="18" charset="0"/>
              </a:rPr>
              <a:t> </a:t>
            </a:r>
            <a:r>
              <a:rPr kumimoji="0" lang="en-US" sz="2400" b="0" i="1" u="none" strike="noStrike" kern="1200" cap="none" spc="0" normalizeH="0" noProof="0" dirty="0" err="1">
                <a:ln>
                  <a:noFill/>
                </a:ln>
                <a:solidFill>
                  <a:prstClr val="black"/>
                </a:solidFill>
                <a:effectLst/>
                <a:uLnTx/>
                <a:uFillTx/>
                <a:latin typeface="Times New Roman" pitchFamily="18" charset="0"/>
                <a:ea typeface="微软雅黑"/>
                <a:cs typeface="Times New Roman" pitchFamily="18" charset="0"/>
              </a:rPr>
              <a:t>Thị</a:t>
            </a:r>
            <a:r>
              <a:rPr kumimoji="0" lang="en-US" sz="2400" b="0" i="1" u="none" strike="noStrike" kern="1200" cap="none" spc="0" normalizeH="0" noProof="0" dirty="0">
                <a:ln>
                  <a:noFill/>
                </a:ln>
                <a:solidFill>
                  <a:prstClr val="black"/>
                </a:solidFill>
                <a:effectLst/>
                <a:uLnTx/>
                <a:uFillTx/>
                <a:latin typeface="Times New Roman" pitchFamily="18" charset="0"/>
                <a:ea typeface="微软雅黑"/>
                <a:cs typeface="Times New Roman" pitchFamily="18" charset="0"/>
              </a:rPr>
              <a:t> </a:t>
            </a:r>
            <a:r>
              <a:rPr kumimoji="0" lang="en-US" sz="2400" b="0" i="1" u="none" strike="noStrike" kern="1200" cap="none" spc="0" normalizeH="0" noProof="0" dirty="0" err="1">
                <a:ln>
                  <a:noFill/>
                </a:ln>
                <a:solidFill>
                  <a:prstClr val="black"/>
                </a:solidFill>
                <a:effectLst/>
                <a:uLnTx/>
                <a:uFillTx/>
                <a:latin typeface="Times New Roman" pitchFamily="18" charset="0"/>
                <a:ea typeface="微软雅黑"/>
                <a:cs typeface="Times New Roman" pitchFamily="18" charset="0"/>
              </a:rPr>
              <a:t>Ngân</a:t>
            </a:r>
            <a:endParaRPr kumimoji="0" lang="en-US" sz="2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a:p>
            <a:pPr marL="0" marR="0" lvl="0" indent="0" algn="l" defTabSz="685754" rtl="0" eaLnBrk="1" fontAlgn="auto" latinLnBrk="0" hangingPunct="1">
              <a:lnSpc>
                <a:spcPct val="100000"/>
              </a:lnSpc>
              <a:spcBef>
                <a:spcPts val="0"/>
              </a:spcBef>
              <a:spcAft>
                <a:spcPts val="0"/>
              </a:spcAft>
              <a:buClrTx/>
              <a:buSzTx/>
              <a:buFontTx/>
              <a:buNone/>
              <a:tabLst/>
              <a:defRPr/>
            </a:pPr>
            <a:r>
              <a:rPr lang="en-US" sz="2400" i="1" dirty="0" err="1">
                <a:solidFill>
                  <a:prstClr val="black"/>
                </a:solidFill>
                <a:latin typeface="Times New Roman" pitchFamily="18" charset="0"/>
                <a:ea typeface="微软雅黑"/>
                <a:cs typeface="Times New Roman" pitchFamily="18" charset="0"/>
              </a:rPr>
              <a:t>Lớp</a:t>
            </a:r>
            <a:r>
              <a:rPr lang="en-US" sz="2400" i="1" dirty="0">
                <a:solidFill>
                  <a:prstClr val="black"/>
                </a:solidFill>
                <a:latin typeface="Times New Roman" pitchFamily="18" charset="0"/>
                <a:ea typeface="微软雅黑"/>
                <a:cs typeface="Times New Roman" pitchFamily="18" charset="0"/>
              </a:rPr>
              <a:t> 2a1</a:t>
            </a:r>
            <a:r>
              <a:rPr kumimoji="0" lang="en-US" sz="2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a:t>
            </a:r>
          </a:p>
        </p:txBody>
      </p:sp>
      <p:sp>
        <p:nvSpPr>
          <p:cNvPr id="14" name="TextBox 13">
            <a:extLst>
              <a:ext uri="{FF2B5EF4-FFF2-40B4-BE49-F238E27FC236}">
                <a16:creationId xmlns:a16="http://schemas.microsoft.com/office/drawing/2014/main" id="{E741D4C3-FDD4-4B5C-BBED-CD5EC9CAC024}"/>
              </a:ext>
            </a:extLst>
          </p:cNvPr>
          <p:cNvSpPr txBox="1"/>
          <p:nvPr/>
        </p:nvSpPr>
        <p:spPr>
          <a:xfrm>
            <a:off x="781659" y="1915768"/>
            <a:ext cx="7341430" cy="646331"/>
          </a:xfrm>
          <a:prstGeom prst="rect">
            <a:avLst/>
          </a:prstGeom>
          <a:noFill/>
        </p:spPr>
        <p:txBody>
          <a:bodyPr wrap="square">
            <a:spAutoFit/>
          </a:bodyPr>
          <a:lstStyle/>
          <a:p>
            <a:pPr marL="0" marR="0" lvl="0" indent="0" algn="ctr" defTabSz="685754"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Thứ</a:t>
            </a:r>
            <a:r>
              <a:rPr kumimoji="0" lang="en-US" sz="3600" b="1" i="1"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ba</a:t>
            </a:r>
            <a:r>
              <a:rPr kumimoji="0" lang="en-US" sz="3600" b="1" i="1"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ngày</a:t>
            </a:r>
            <a:r>
              <a:rPr kumimoji="0" lang="en-US" sz="3600" b="1" i="1"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14 </a:t>
            </a:r>
            <a:r>
              <a:rPr kumimoji="0" lang="en-US" sz="3600" b="1" i="1"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tháng</a:t>
            </a:r>
            <a:r>
              <a:rPr kumimoji="0" lang="en-US" sz="3600" b="1" i="1"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11 </a:t>
            </a:r>
            <a:r>
              <a:rPr kumimoji="0" lang="en-US" sz="3600" b="1" i="1"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năm</a:t>
            </a:r>
            <a:r>
              <a:rPr kumimoji="0" lang="en-US" sz="3600" b="1" i="1"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2024</a:t>
            </a:r>
            <a:endParaRPr kumimoji="0" lang="en-US" sz="3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15210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2">
                                            <p:txEl>
                                              <p:pRg st="1" end="1"/>
                                            </p:txEl>
                                          </p:spTgt>
                                        </p:tgtEl>
                                        <p:attrNameLst>
                                          <p:attrName>r</p:attrName>
                                        </p:attrNameLst>
                                      </p:cBhvr>
                                    </p:animRot>
                                    <p:animRot by="-240000">
                                      <p:cBhvr>
                                        <p:cTn id="13" dur="200" fill="hold">
                                          <p:stCondLst>
                                            <p:cond delay="200"/>
                                          </p:stCondLst>
                                        </p:cTn>
                                        <p:tgtEl>
                                          <p:spTgt spid="12">
                                            <p:txEl>
                                              <p:pRg st="1" end="1"/>
                                            </p:txEl>
                                          </p:spTgt>
                                        </p:tgtEl>
                                        <p:attrNameLst>
                                          <p:attrName>r</p:attrName>
                                        </p:attrNameLst>
                                      </p:cBhvr>
                                    </p:animRot>
                                    <p:animRot by="240000">
                                      <p:cBhvr>
                                        <p:cTn id="14" dur="200" fill="hold">
                                          <p:stCondLst>
                                            <p:cond delay="400"/>
                                          </p:stCondLst>
                                        </p:cTn>
                                        <p:tgtEl>
                                          <p:spTgt spid="12">
                                            <p:txEl>
                                              <p:pRg st="1" end="1"/>
                                            </p:txEl>
                                          </p:spTgt>
                                        </p:tgtEl>
                                        <p:attrNameLst>
                                          <p:attrName>r</p:attrName>
                                        </p:attrNameLst>
                                      </p:cBhvr>
                                    </p:animRot>
                                    <p:animRot by="-240000">
                                      <p:cBhvr>
                                        <p:cTn id="15" dur="200" fill="hold">
                                          <p:stCondLst>
                                            <p:cond delay="600"/>
                                          </p:stCondLst>
                                        </p:cTn>
                                        <p:tgtEl>
                                          <p:spTgt spid="12">
                                            <p:txEl>
                                              <p:pRg st="1" end="1"/>
                                            </p:txEl>
                                          </p:spTgt>
                                        </p:tgtEl>
                                        <p:attrNameLst>
                                          <p:attrName>r</p:attrName>
                                        </p:attrNameLst>
                                      </p:cBhvr>
                                    </p:animRot>
                                    <p:animRot by="120000">
                                      <p:cBhvr>
                                        <p:cTn id="16" dur="200" fill="hold">
                                          <p:stCondLst>
                                            <p:cond delay="800"/>
                                          </p:stCondLst>
                                        </p:cTn>
                                        <p:tgtEl>
                                          <p:spTgt spid="1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0" y="2"/>
            <a:ext cx="9144000" cy="6675733"/>
          </a:xfrm>
          <a:prstGeom prst="rect">
            <a:avLst/>
          </a:prstGeom>
        </p:spPr>
      </p:pic>
      <p:sp>
        <p:nvSpPr>
          <p:cNvPr id="20" name="Freeform 9"/>
          <p:cNvSpPr/>
          <p:nvPr/>
        </p:nvSpPr>
        <p:spPr bwMode="auto">
          <a:xfrm>
            <a:off x="1691402" y="386862"/>
            <a:ext cx="6084998" cy="4105153"/>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4935" tIns="32467" rIns="64935" bIns="32467" numCol="1" anchor="t" anchorCtr="0" compatLnSpc="1"/>
          <a:lstStyle/>
          <a:p>
            <a:pPr marL="0" marR="0" lvl="0" indent="0" algn="l" defTabSz="649358"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black"/>
              </a:solidFill>
              <a:effectLst/>
              <a:uLnTx/>
              <a:uFillTx/>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1143000" y="1192954"/>
            <a:ext cx="7757252" cy="2380937"/>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7171916" y="586694"/>
            <a:ext cx="1034511" cy="1248397"/>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3411647" y="3983158"/>
            <a:ext cx="1280703" cy="1642261"/>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7049672" y="3142599"/>
            <a:ext cx="811303" cy="1096047"/>
          </a:xfrm>
          <a:prstGeom prst="rect">
            <a:avLst/>
          </a:prstGeom>
        </p:spPr>
      </p:pic>
      <p:pic>
        <p:nvPicPr>
          <p:cNvPr id="33"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344" y="3708408"/>
            <a:ext cx="3298080" cy="3111456"/>
          </a:xfrm>
          <a:prstGeom prst="rect">
            <a:avLst/>
          </a:prstGeom>
        </p:spPr>
      </p:pic>
      <p:sp>
        <p:nvSpPr>
          <p:cNvPr id="11" name="TextBox 10">
            <a:extLst>
              <a:ext uri="{FF2B5EF4-FFF2-40B4-BE49-F238E27FC236}">
                <a16:creationId xmlns:a16="http://schemas.microsoft.com/office/drawing/2014/main" id="{53E4EB8A-FC98-4318-8A30-79DDC459D935}"/>
              </a:ext>
            </a:extLst>
          </p:cNvPr>
          <p:cNvSpPr txBox="1"/>
          <p:nvPr/>
        </p:nvSpPr>
        <p:spPr>
          <a:xfrm>
            <a:off x="919600" y="1716180"/>
            <a:ext cx="5281515" cy="707886"/>
          </a:xfrm>
          <a:prstGeom prst="rect">
            <a:avLst/>
          </a:prstGeom>
          <a:noFill/>
        </p:spPr>
        <p:txBody>
          <a:bodyPr wrap="square" rtlCol="0">
            <a:spAutoFit/>
          </a:bodyPr>
          <a:lstStyle/>
          <a:p>
            <a:pPr marL="0" marR="0" lvl="0" indent="0" algn="l" defTabSz="68575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50"/>
                </a:solidFill>
                <a:effectLst/>
                <a:uLnTx/>
                <a:uFillTx/>
                <a:latin typeface="Times New Roman" pitchFamily="18" charset="0"/>
                <a:ea typeface="微软雅黑"/>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ea typeface="微软雅黑"/>
                <a:cs typeface="Times New Roman" pitchFamily="18" charset="0"/>
              </a:rPr>
              <a:t>Khởi</a:t>
            </a:r>
            <a:r>
              <a:rPr kumimoji="0" lang="en-US" sz="4000" b="0" i="0" u="none" strike="noStrike" kern="1200" cap="none" spc="0" normalizeH="0" noProof="0" dirty="0">
                <a:ln>
                  <a:noFill/>
                </a:ln>
                <a:solidFill>
                  <a:srgbClr val="FF0000"/>
                </a:solidFill>
                <a:effectLst/>
                <a:uLnTx/>
                <a:uFillTx/>
                <a:latin typeface="Times New Roman" pitchFamily="18" charset="0"/>
                <a:ea typeface="微软雅黑"/>
                <a:cs typeface="Times New Roman" pitchFamily="18" charset="0"/>
              </a:rPr>
              <a:t> </a:t>
            </a:r>
            <a:r>
              <a:rPr kumimoji="0" lang="en-US" sz="4000" b="0" i="0" u="none" strike="noStrike" kern="1200" cap="none" spc="0" normalizeH="0" noProof="0" dirty="0" err="1">
                <a:ln>
                  <a:noFill/>
                </a:ln>
                <a:solidFill>
                  <a:srgbClr val="FF0000"/>
                </a:solidFill>
                <a:effectLst/>
                <a:uLnTx/>
                <a:uFillTx/>
                <a:latin typeface="Times New Roman" pitchFamily="18" charset="0"/>
                <a:ea typeface="微软雅黑"/>
                <a:cs typeface="Times New Roman" pitchFamily="18" charset="0"/>
              </a:rPr>
              <a:t>động</a:t>
            </a:r>
            <a:endParaRPr kumimoji="0" lang="en-US" sz="4000" b="0"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endParaRPr>
          </a:p>
        </p:txBody>
      </p:sp>
      <p:sp>
        <p:nvSpPr>
          <p:cNvPr id="12" name="TextBox 11">
            <a:extLst>
              <a:ext uri="{FF2B5EF4-FFF2-40B4-BE49-F238E27FC236}">
                <a16:creationId xmlns:a16="http://schemas.microsoft.com/office/drawing/2014/main" id="{E741D4C3-FDD4-4B5C-BBED-CD5EC9CAC024}"/>
              </a:ext>
            </a:extLst>
          </p:cNvPr>
          <p:cNvSpPr txBox="1"/>
          <p:nvPr/>
        </p:nvSpPr>
        <p:spPr>
          <a:xfrm>
            <a:off x="191865" y="1716180"/>
            <a:ext cx="6511117" cy="1776127"/>
          </a:xfrm>
          <a:prstGeom prst="rect">
            <a:avLst/>
          </a:prstGeom>
          <a:noFill/>
        </p:spPr>
        <p:txBody>
          <a:bodyPr wrap="square">
            <a:spAutoFit/>
          </a:bodyPr>
          <a:lstStyle/>
          <a:p>
            <a:pPr marL="0" marR="0" lvl="0" indent="0" algn="ctr" defTabSz="685754" rtl="0" eaLnBrk="1" fontAlgn="base" latinLnBrk="0" hangingPunct="1">
              <a:lnSpc>
                <a:spcPct val="100000"/>
              </a:lnSpc>
              <a:spcBef>
                <a:spcPct val="0"/>
              </a:spcBef>
              <a:spcAft>
                <a:spcPct val="0"/>
              </a:spcAft>
              <a:buClrTx/>
              <a:buSzTx/>
              <a:buFontTx/>
              <a:buNone/>
              <a:tabLst/>
              <a:defRPr/>
            </a:pPr>
            <a:endParaRPr kumimoji="0" lang="en-US" sz="5471"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endParaRPr>
          </a:p>
          <a:p>
            <a:pPr marL="0" marR="0" lvl="0" indent="0" algn="ctr" defTabSz="685754" rtl="0" eaLnBrk="1" fontAlgn="base" latinLnBrk="0" hangingPunct="1">
              <a:lnSpc>
                <a:spcPct val="100000"/>
              </a:lnSpc>
              <a:spcBef>
                <a:spcPct val="0"/>
              </a:spcBef>
              <a:spcAft>
                <a:spcPct val="0"/>
              </a:spcAft>
              <a:buClrTx/>
              <a:buSzTx/>
              <a:buFontTx/>
              <a:buNone/>
              <a:tabLst/>
              <a:defRPr/>
            </a:pPr>
            <a:r>
              <a:rPr lang="en-US" sz="5471" b="1" dirty="0" err="1">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Giới</a:t>
            </a:r>
            <a:r>
              <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a:t>
            </a:r>
            <a:r>
              <a:rPr lang="en-US" sz="5471" b="1" dirty="0" err="1">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thiệu</a:t>
            </a:r>
            <a:r>
              <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a:t>
            </a:r>
            <a:r>
              <a:rPr lang="en-US" sz="5471" b="1" dirty="0" err="1">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bài</a:t>
            </a:r>
            <a:r>
              <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a:t>
            </a:r>
            <a:endParaRPr kumimoji="0" lang="en-US" sz="5471"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0021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30"/>
          <p:cNvSpPr/>
          <p:nvPr/>
        </p:nvSpPr>
        <p:spPr>
          <a:xfrm>
            <a:off x="1709414" y="2995034"/>
            <a:ext cx="6445165"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0"/>
          <p:cNvSpPr/>
          <p:nvPr/>
        </p:nvSpPr>
        <p:spPr>
          <a:xfrm rot="-8603968">
            <a:off x="1624155" y="5127009"/>
            <a:ext cx="1395677"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0"/>
          <p:cNvGrpSpPr/>
          <p:nvPr/>
        </p:nvGrpSpPr>
        <p:grpSpPr>
          <a:xfrm>
            <a:off x="8301176" y="-18735"/>
            <a:ext cx="404657" cy="2411120"/>
            <a:chOff x="8574475" y="-14051"/>
            <a:chExt cx="404657" cy="1808340"/>
          </a:xfrm>
        </p:grpSpPr>
        <p:sp>
          <p:nvSpPr>
            <p:cNvPr id="1438" name="Google Shape;1438;p30"/>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0"/>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0"/>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0"/>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0"/>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0"/>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0"/>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0"/>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0"/>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0"/>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8" name="Google Shape;1448;p30"/>
          <p:cNvSpPr/>
          <p:nvPr/>
        </p:nvSpPr>
        <p:spPr>
          <a:xfrm rot="639960">
            <a:off x="4392217" y="5555366"/>
            <a:ext cx="404651"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9" name="Google Shape;1449;p30"/>
          <p:cNvGrpSpPr/>
          <p:nvPr/>
        </p:nvGrpSpPr>
        <p:grpSpPr>
          <a:xfrm rot="-616622">
            <a:off x="4252775" y="1345518"/>
            <a:ext cx="1080711" cy="1733071"/>
            <a:chOff x="3368409" y="1154615"/>
            <a:chExt cx="994364" cy="1195950"/>
          </a:xfrm>
        </p:grpSpPr>
        <p:sp>
          <p:nvSpPr>
            <p:cNvPr id="1450" name="Google Shape;1450;p30"/>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30"/>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30"/>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30"/>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30"/>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30"/>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30"/>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0"/>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0"/>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0"/>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0"/>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0"/>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30"/>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30"/>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30"/>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0"/>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0"/>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0"/>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0"/>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0"/>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30"/>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30"/>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0"/>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0"/>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0"/>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0"/>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0"/>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0"/>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0"/>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0"/>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0"/>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0"/>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2" name="Google Shape;1482;p30"/>
          <p:cNvGrpSpPr/>
          <p:nvPr/>
        </p:nvGrpSpPr>
        <p:grpSpPr>
          <a:xfrm rot="407631">
            <a:off x="7522560" y="5078114"/>
            <a:ext cx="1238351" cy="1447495"/>
            <a:chOff x="7611038" y="3431425"/>
            <a:chExt cx="1238324" cy="1085597"/>
          </a:xfrm>
        </p:grpSpPr>
        <p:sp>
          <p:nvSpPr>
            <p:cNvPr id="1483" name="Google Shape;1483;p3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5" name="Google Shape;1485;p30"/>
          <p:cNvGrpSpPr/>
          <p:nvPr/>
        </p:nvGrpSpPr>
        <p:grpSpPr>
          <a:xfrm rot="-8615533">
            <a:off x="6705377" y="3149759"/>
            <a:ext cx="2022274" cy="438728"/>
            <a:chOff x="1777900" y="2356875"/>
            <a:chExt cx="5003236" cy="814081"/>
          </a:xfrm>
        </p:grpSpPr>
        <p:sp>
          <p:nvSpPr>
            <p:cNvPr id="1486" name="Google Shape;1486;p30"/>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0"/>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0"/>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0"/>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0"/>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0"/>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0"/>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0"/>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0"/>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0"/>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0"/>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0"/>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0"/>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0"/>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0"/>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0"/>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0"/>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0"/>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0"/>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0"/>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0"/>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0"/>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0"/>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0"/>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0"/>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0"/>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0"/>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0"/>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30"/>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30"/>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0"/>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0"/>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30"/>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0"/>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0"/>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0"/>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0"/>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4" name="Google Shape;588;p23"/>
          <p:cNvGrpSpPr/>
          <p:nvPr/>
        </p:nvGrpSpPr>
        <p:grpSpPr>
          <a:xfrm>
            <a:off x="2494101" y="289395"/>
            <a:ext cx="630937" cy="773965"/>
            <a:chOff x="1327725" y="574025"/>
            <a:chExt cx="2215064" cy="1893151"/>
          </a:xfrm>
        </p:grpSpPr>
        <p:sp>
          <p:nvSpPr>
            <p:cNvPr id="116"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3" name="Picture 132"/>
          <p:cNvPicPr>
            <a:picLocks noChangeAspect="1"/>
          </p:cNvPicPr>
          <p:nvPr/>
        </p:nvPicPr>
        <p:blipFill>
          <a:blip r:embed="rId3"/>
          <a:stretch>
            <a:fillRect/>
          </a:stretch>
        </p:blipFill>
        <p:spPr>
          <a:xfrm>
            <a:off x="1471221" y="2477929"/>
            <a:ext cx="664522" cy="9429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0945" y="3257058"/>
            <a:ext cx="5346655" cy="2560541"/>
          </a:xfrm>
          <a:prstGeom prst="rect">
            <a:avLst/>
          </a:prstGeom>
        </p:spPr>
      </p:pic>
    </p:spTree>
    <p:extLst>
      <p:ext uri="{BB962C8B-B14F-4D97-AF65-F5344CB8AC3E}">
        <p14:creationId xmlns:p14="http://schemas.microsoft.com/office/powerpoint/2010/main" val="1246326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4" name="Rectangle 3"/>
          <p:cNvSpPr/>
          <p:nvPr/>
        </p:nvSpPr>
        <p:spPr>
          <a:xfrm>
            <a:off x="-427892" y="107754"/>
            <a:ext cx="9114692"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Num.">
            <a:extLst>
              <a:ext uri="{FF2B5EF4-FFF2-40B4-BE49-F238E27FC236}">
                <a16:creationId xmlns:a16="http://schemas.microsoft.com/office/drawing/2014/main" id="{4562062E-F0D0-408E-9128-BE13B8791EF1}"/>
              </a:ext>
            </a:extLst>
          </p:cNvPr>
          <p:cNvSpPr txBox="1"/>
          <p:nvPr/>
        </p:nvSpPr>
        <p:spPr>
          <a:xfrm>
            <a:off x="12741" y="358583"/>
            <a:ext cx="441118" cy="446276"/>
          </a:xfrm>
          <a:prstGeom prst="rect">
            <a:avLst/>
          </a:prstGeom>
          <a:noFill/>
        </p:spPr>
        <p:txBody>
          <a:bodyPr wrap="square" rtlCol="0">
            <a:spAutoFit/>
          </a:bodyPr>
          <a:lstStyle/>
          <a:p>
            <a:pPr>
              <a:defRPr/>
            </a:pPr>
            <a:r>
              <a:rPr lang="en-US" sz="2300" b="1" dirty="0">
                <a:solidFill>
                  <a:srgbClr val="EC008C"/>
                </a:solidFill>
                <a:latin typeface="Arial-Rounded" panose="020F0504020102020204" pitchFamily="34" charset="-52"/>
              </a:rPr>
              <a:t>3.</a:t>
            </a:r>
          </a:p>
        </p:txBody>
      </p:sp>
      <p:sp>
        <p:nvSpPr>
          <p:cNvPr id="8" name="Viết">
            <a:extLst>
              <a:ext uri="{FF2B5EF4-FFF2-40B4-BE49-F238E27FC236}">
                <a16:creationId xmlns:a16="http://schemas.microsoft.com/office/drawing/2014/main" id="{D5ECB452-2A10-4BDE-897E-93D600D16E84}"/>
              </a:ext>
            </a:extLst>
          </p:cNvPr>
          <p:cNvSpPr txBox="1"/>
          <p:nvPr/>
        </p:nvSpPr>
        <p:spPr>
          <a:xfrm>
            <a:off x="388582" y="327805"/>
            <a:ext cx="8872195" cy="954107"/>
          </a:xfrm>
          <a:prstGeom prst="rect">
            <a:avLst/>
          </a:prstGeom>
          <a:noFill/>
        </p:spPr>
        <p:txBody>
          <a:bodyPr wrap="square" rtlCol="0">
            <a:spAutoFit/>
          </a:bodyPr>
          <a:lstStyle/>
          <a:p>
            <a:r>
              <a:rPr lang="vi-VN" sz="2800" b="1" dirty="0">
                <a:solidFill>
                  <a:prstClr val="black"/>
                </a:solidFill>
                <a:latin typeface="+mj-lt"/>
              </a:rPr>
              <a:t>Tìm từ ngữ chỉ màu sắc, hình dáng có trong đoạn </a:t>
            </a:r>
            <a:endParaRPr lang="en-US" sz="2800" b="1" dirty="0">
              <a:solidFill>
                <a:prstClr val="black"/>
              </a:solidFill>
              <a:latin typeface="+mj-lt"/>
            </a:endParaRPr>
          </a:p>
          <a:p>
            <a:r>
              <a:rPr lang="vi-VN" sz="2800" b="1" dirty="0">
                <a:solidFill>
                  <a:prstClr val="black"/>
                </a:solidFill>
                <a:latin typeface="+mj-lt"/>
              </a:rPr>
              <a:t>văn dưới đây</a:t>
            </a:r>
            <a:r>
              <a:rPr lang="vi-VN" sz="2200" b="1" dirty="0">
                <a:solidFill>
                  <a:prstClr val="black"/>
                </a:solidFill>
                <a:latin typeface="Averta Std CY Bold" panose="00000800000000000000" pitchFamily="50" charset="0"/>
              </a:rPr>
              <a:t>:</a:t>
            </a:r>
          </a:p>
        </p:txBody>
      </p:sp>
      <p:sp>
        <p:nvSpPr>
          <p:cNvPr id="9" name="Viết">
            <a:extLst>
              <a:ext uri="{FF2B5EF4-FFF2-40B4-BE49-F238E27FC236}">
                <a16:creationId xmlns:a16="http://schemas.microsoft.com/office/drawing/2014/main" id="{EE88F3A4-820B-4137-BFAE-EFE11FEA92E9}"/>
              </a:ext>
            </a:extLst>
          </p:cNvPr>
          <p:cNvSpPr txBox="1"/>
          <p:nvPr/>
        </p:nvSpPr>
        <p:spPr>
          <a:xfrm>
            <a:off x="12741" y="1219200"/>
            <a:ext cx="6083259" cy="4524315"/>
          </a:xfrm>
          <a:prstGeom prst="rect">
            <a:avLst/>
          </a:prstGeom>
          <a:noFill/>
        </p:spPr>
        <p:txBody>
          <a:bodyPr wrap="square" rtlCol="0">
            <a:spAutoFit/>
          </a:bodyPr>
          <a:lstStyle/>
          <a:p>
            <a:pPr algn="just"/>
            <a:r>
              <a:rPr lang="en-US" sz="2400" dirty="0">
                <a:solidFill>
                  <a:prstClr val="black"/>
                </a:solidFill>
                <a:latin typeface="Averta Std CY" panose="00000500000000000000" pitchFamily="50" charset="0"/>
              </a:rPr>
              <a:t>	</a:t>
            </a:r>
            <a:r>
              <a:rPr lang="vi-VN" sz="3200" dirty="0">
                <a:solidFill>
                  <a:prstClr val="black"/>
                </a:solidFill>
                <a:latin typeface="+mj-lt"/>
              </a:rPr>
              <a:t>Nhân dịp sinh nhật, bố mua tặng Kiên một bộ xếp hình bằng gỗ. Kiên mê tít những khối gỗ đủ màu sắc, hình dáng. Khối tam giác xanh lá, khối tròn đỏ thẫm, khối vuông xanh</a:t>
            </a:r>
            <a:r>
              <a:rPr lang="en-US" sz="3200" dirty="0">
                <a:solidFill>
                  <a:prstClr val="black"/>
                </a:solidFill>
                <a:latin typeface="+mj-lt"/>
              </a:rPr>
              <a:t> l</a:t>
            </a:r>
            <a:r>
              <a:rPr lang="vi-VN" sz="3200" dirty="0">
                <a:solidFill>
                  <a:prstClr val="black"/>
                </a:solidFill>
                <a:latin typeface="+mj-lt"/>
              </a:rPr>
              <a:t>ơ và khối chữ nhật vàng tươi. Từ những khối gỗ nhỏ xinh ấy, Kiên xếp được rất nhiều ngôi nhà đẹp.</a:t>
            </a:r>
          </a:p>
        </p:txBody>
      </p:sp>
      <p:pic>
        <p:nvPicPr>
          <p:cNvPr id="10" name="Picture 9">
            <a:extLst>
              <a:ext uri="{FF2B5EF4-FFF2-40B4-BE49-F238E27FC236}">
                <a16:creationId xmlns:a16="http://schemas.microsoft.com/office/drawing/2014/main" id="{3599A7EE-786B-47FF-98EC-A741D5913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199" y="1219200"/>
            <a:ext cx="3048001" cy="2895600"/>
          </a:xfrm>
          <a:prstGeom prst="rect">
            <a:avLst/>
          </a:prstGeom>
        </p:spPr>
      </p:pic>
      <p:sp>
        <p:nvSpPr>
          <p:cNvPr id="11" name="Viết">
            <a:extLst>
              <a:ext uri="{FF2B5EF4-FFF2-40B4-BE49-F238E27FC236}">
                <a16:creationId xmlns:a16="http://schemas.microsoft.com/office/drawing/2014/main" id="{D5ECB452-2A10-4BDE-897E-93D600D16E84}"/>
              </a:ext>
            </a:extLst>
          </p:cNvPr>
          <p:cNvSpPr txBox="1"/>
          <p:nvPr/>
        </p:nvSpPr>
        <p:spPr>
          <a:xfrm>
            <a:off x="-92043" y="5722733"/>
            <a:ext cx="8872195" cy="954107"/>
          </a:xfrm>
          <a:prstGeom prst="rect">
            <a:avLst/>
          </a:prstGeom>
          <a:noFill/>
        </p:spPr>
        <p:txBody>
          <a:bodyPr wrap="square" rtlCol="0">
            <a:spAutoFit/>
          </a:bodyPr>
          <a:lstStyle/>
          <a:p>
            <a:r>
              <a:rPr lang="en-US" sz="2800"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Gạch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chân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dưới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các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từ</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ngữ</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chỉ</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màu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sắc</a:t>
            </a:r>
            <a:r>
              <a:rPr lang="en-US" sz="2800" b="1" dirty="0">
                <a:solidFill>
                  <a:prstClr val="black"/>
                </a:solidFill>
                <a:latin typeface="Times New Roman" pitchFamily="18" charset="0"/>
                <a:cs typeface="Times New Roman" pitchFamily="18" charset="0"/>
              </a:rPr>
              <a:t>.</a:t>
            </a:r>
          </a:p>
          <a:p>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Khoanh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tròn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vào</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các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từ</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ngữ</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chỉ</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hình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dáng</a:t>
            </a:r>
            <a:endParaRPr lang="vi-VN" sz="2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385316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 name="图片 20">
            <a:extLst>
              <a:ext uri="{FF2B5EF4-FFF2-40B4-BE49-F238E27FC236}">
                <a16:creationId xmlns:a16="http://schemas.microsoft.com/office/drawing/2014/main" id="{203B043C-D92A-42D6-ABC6-042876E9BB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32384">
            <a:off x="7635606" y="199267"/>
            <a:ext cx="1235625" cy="1501519"/>
          </a:xfrm>
          <a:prstGeom prst="rect">
            <a:avLst/>
          </a:prstGeom>
          <a:noFill/>
          <a:ln w="9525">
            <a:noFill/>
          </a:ln>
        </p:spPr>
      </p:pic>
      <p:sp>
        <p:nvSpPr>
          <p:cNvPr id="18" name="Google Shape;5317;p41">
            <a:extLst>
              <a:ext uri="{FF2B5EF4-FFF2-40B4-BE49-F238E27FC236}">
                <a16:creationId xmlns:a16="http://schemas.microsoft.com/office/drawing/2014/main" id="{B628286A-560F-44EB-9852-D0D58386CC54}"/>
              </a:ext>
            </a:extLst>
          </p:cNvPr>
          <p:cNvSpPr txBox="1">
            <a:spLocks/>
          </p:cNvSpPr>
          <p:nvPr/>
        </p:nvSpPr>
        <p:spPr>
          <a:xfrm>
            <a:off x="2437081" y="833615"/>
            <a:ext cx="4220972" cy="641167"/>
          </a:xfrm>
          <a:prstGeom prst="rect">
            <a:avLst/>
          </a:prstGeom>
        </p:spPr>
        <p:txBody>
          <a:bodyPr spcFirstLastPara="1" wrap="square" lIns="68569" tIns="68569" rIns="68569" bIns="68569" anchor="t" anchorCtr="0">
            <a:no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defTabSz="685800">
              <a:buFont typeface="Arial"/>
              <a:buNone/>
            </a:pPr>
            <a:endParaRPr lang="en-US" sz="2400" dirty="0">
              <a:solidFill>
                <a:srgbClr val="4472C4"/>
              </a:solidFill>
              <a:latin typeface="VNI-Avo" pitchFamily="2" charset="0"/>
              <a:sym typeface="Arial"/>
            </a:endParaRPr>
          </a:p>
        </p:txBody>
      </p:sp>
      <p:pic>
        <p:nvPicPr>
          <p:cNvPr id="22" name="图片 37894" descr="1-29">
            <a:extLst>
              <a:ext uri="{FF2B5EF4-FFF2-40B4-BE49-F238E27FC236}">
                <a16:creationId xmlns:a16="http://schemas.microsoft.com/office/drawing/2014/main" id="{889D2186-2503-487D-9403-B5B3FC537E1D}"/>
              </a:ext>
            </a:extLst>
          </p:cNvPr>
          <p:cNvPicPr>
            <a:picLocks noChangeAspect="1"/>
          </p:cNvPicPr>
          <p:nvPr/>
        </p:nvPicPr>
        <p:blipFill>
          <a:blip r:embed="rId4"/>
          <a:stretch>
            <a:fillRect/>
          </a:stretch>
        </p:blipFill>
        <p:spPr>
          <a:xfrm>
            <a:off x="1530911" y="249498"/>
            <a:ext cx="6317690" cy="3186706"/>
          </a:xfrm>
          <a:prstGeom prst="rect">
            <a:avLst/>
          </a:prstGeom>
          <a:noFill/>
          <a:ln w="9525">
            <a:noFill/>
          </a:ln>
        </p:spPr>
      </p:pic>
      <p:sp>
        <p:nvSpPr>
          <p:cNvPr id="23" name="TextBox 22">
            <a:extLst>
              <a:ext uri="{FF2B5EF4-FFF2-40B4-BE49-F238E27FC236}">
                <a16:creationId xmlns:a16="http://schemas.microsoft.com/office/drawing/2014/main" id="{5D51FBAA-EEBD-44BF-8061-E164E8DA124E}"/>
              </a:ext>
            </a:extLst>
          </p:cNvPr>
          <p:cNvSpPr txBox="1"/>
          <p:nvPr/>
        </p:nvSpPr>
        <p:spPr>
          <a:xfrm>
            <a:off x="2286000" y="1829097"/>
            <a:ext cx="3549115" cy="584775"/>
          </a:xfrm>
          <a:prstGeom prst="rect">
            <a:avLst/>
          </a:prstGeom>
          <a:noFill/>
        </p:spPr>
        <p:txBody>
          <a:bodyPr wrap="square" rtlCol="0">
            <a:spAutoFit/>
          </a:bodyPr>
          <a:lstStyle/>
          <a:p>
            <a:pPr algn="ctr" defTabSz="914400"/>
            <a:r>
              <a:rPr lang="en-US" sz="3200" dirty="0" err="1">
                <a:solidFill>
                  <a:srgbClr val="FF0000"/>
                </a:solidFill>
                <a:latin typeface="Times New Roman" pitchFamily="18" charset="0"/>
                <a:cs typeface="Times New Roman" pitchFamily="18" charset="0"/>
              </a:rPr>
              <a:t>Thảo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luận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nhóm</a:t>
            </a:r>
            <a:endParaRPr lang="vi-VN" sz="3200" dirty="0">
              <a:solidFill>
                <a:srgbClr val="FF0000"/>
              </a:solidFill>
              <a:latin typeface="Times New Roman" pitchFamily="18" charset="0"/>
              <a:cs typeface="Times New Roman" pitchFamily="18" charset="0"/>
            </a:endParaRPr>
          </a:p>
        </p:txBody>
      </p:sp>
      <p:sp>
        <p:nvSpPr>
          <p:cNvPr id="2" name="AutoShape 2" descr="data:image/png;base64,iVBORw0KGgoAAAANSUhEUgAAAfQAAAJYCAYAAACU4BSCAAAAAXNSR0IArs4c6QAAIABJREFUeF7sfWd3VFe27aycg1TKKKGIBIhoGzDg2O7b7jDu+/De77zjdnJoR0xG5CRQzrGkyrnqjbn22VUlIQQGui1jlYcsJFWdOnXO3muuMNdcplKpVMLeY+8K7F2BvSuwdwX2rsDeFfhVXwHTHqD/qu/f3snvXYG9K7B3BfauwN4VkCuwB+h7C2HvCuxdgb0rsHcF9q7AW3AF9gD9LbiJex9h7wrsXYG9K7B3BfauwB6g762BvSuwdwX2rsDeFdi7Am/BFdgD9LfgJu59hL0rsHcF9q7A3hXYuwK7F9C3496bjBtWAnai5uunvertLZqAovFiHqv665k3Nt7spc/nP9FTIOdU/Uave0Ve9Ur+ml/H6/dLXredF8rO6+31z7u04w77Be5r1Qc2mV7/8/1bP0H5XEsolYrg6WazaTKWYLPbyr8zbbu+qj+btjw8W21onvP3UuX3JVMBMBWgjl8xmqXyv/mXZ4+tG56KRVq/EnidTWazPLPqI8mle+490E+sPk3DXuvbJmurxONX3wX1ws0vN0Gvw83nq1+3y9fBv3WRbX/w3QnoLwA9+fN2C6cKhHe8lju8lq/Lm4B8FZCbAVj01niOo8Ff66/qrbJp6enX6idW//GNrs0SSqYtgL6TQdzJedrpQj7vPr3Rz/IL7Iod7+QO5/NGfSjtUj77fmr977RJzM83uC9xOdWRX/D+L3CpX3sJbPp8W3eUaTMYbL0Ur/3mL3GRdloGRQNGTSWUigWYzEWsr68CpiL8AS/y+SxMphLMBMtNqGYALYEU/BstT1U4UTKhZHyptzcDpS3P4dIwZeRLISSvFYGZx6QVU8/nf2odmQATQZvHNu58saAAXV5j/J5PM15b+ejPiWbkuYaJ3hR8KRCnk0Og5r/lLOQwRVnS8nv+Z+L7Vpa5fAbjPDe//y98s19vqbzxV/8qAb0az7eL1V/qFpcDsGefXTSVkJeFpdZaectUI/YWJ3EzoGsPWD2p/A7VhmerQX6pk37Z+1+sAnR94Mp39a/nvGH5urzsexnPe6Ng9jPf+40/fSfX7AVv9qrX75nDPh9QN6//Z89n+2jm5S/SywH6zsd7o8u5er3S/m+N0HcZoG9K78kPeczNzwClAuobalEo5mGx8HPQshi4KxGrGeZqEDeAXYO6mIwyoBuWSSLzzV8mcw6w5FAslFAoFgUg6TwY8Gk4CyYUiwptteMgh5fzKMEsaKtWklrS6mflBVTurjJj6v3lt8Zr+IMCZAOVJcCoRDQl8LyqoyT1dz5dgfezgK4cIOV8VCzrm19pL79Tdt8zdy2g7xR/VPbz1lC36gLvdIDq+7DNeqCXWDAWnwZ0WXvKhVQLewsm7gjoL3suclD95J0WapXbu+lp+rxUyuxZ0NYbX1+ArT9XX5jtAGWn5+++xf3qZ/QagP7qb7pl8f6sRbPlXV/vPqk05+u8/+tfhO1X/3M+124D9E3LpwiU8piaGkehmMO+fU0MiCH4aux3AVaJWM0wmy0GaCsDU47SZcsrQGWUvl1kLvudgG/OA/wy0vDVAMl0unYc1GXj/xnpA0VGzkVVJlARuhkWC8/JWo7UJR1fFdETsAWEmVFgRC+AXkmVq79re1T5zCpCrwA8yxHy2XSqX5yHStZAXRsCusV4j4oj8fqr7e05wq4E9GeziVsMjE7V/NuMDv3H6oqTsfA3RaGbTU41oIsvXFXT2na5PLcO+BKArlx147BV57EpFbD171sj9WqPZOvftm7Aagdgp9e9PRtje4foP/X5fllA/WWhXPvKmzbblrW+rRdeuTm/dNDGUyeOo6B8f3MR01MTKBSzaG1tllq6LmkQ8AiS/M7o3GyxVFLb5Qhd7TkF5AagG+C9heEj14AZgCIKsFgs5chc2wsV+SoQNpvVhZKfi6pmzvdX51RQqXF5npE50BG6Adp0ROTcjfhcnkeHRB/TMOSbAF2OYaTcy6akYj23Rug6LtHODq9RJUPzeo7rf2o3/yffZ5cCurrhlcdmA6ewsBpCN1+y7ckmWy/rFrMlPxo+q3H8TXZhOytnZKCq/Ew5ArekqTrAfa6BMYpNm07tZaxR1clUn/cm3N1qEKuPu12kXn0SFYOjzevmaL+aVLPd+b7dG+3fr5b8AkCXS/6CDM4ONfAXGZhKsWmnZ77o/V/0Ls//uwEzVU/YvJ5et6Tw6mf2kq80tg+B1WwuwWQxYXZmAvlCFs0tjRKZMuWuQJrgqr7KEboRiVcidPW+CtANYJffqJ8roG48T7LjitBGRM4X8igUFDnPYqkqB5L8W8wjn1fgTUC2WKwC9ArUlQ1RQK3S3WrtqzsgGXtG9PoMdIbBuEz6c6m4uxIgKVIcI32dpucLlPOgMhWV9D4/s/pROQuqJFFt6F7GXr7kfXsLnrZLAZ0JbxIz9GOLgatO1ailvulWvAhOKgvNqPFULUBjm6mFZRhNOd6WiFotUbWf9Hd9JpaiiU75pjPTAXs1+OvjahKIstPbgfxzVhoNQZU3XAYaiQqqFrq86TYR+ra/5/PIkuUHqHpNOePAehw3lvLEtwJ95Xdv60ZTxre4KY20nbf3OtZh5+OppbjT9aVDvHMNfqezKz1Dftr87PI6fd5BjHX5qldg+/1bWYs6rbvzNXjVd38DrzPMVanEfcTUdQmzM5OScm9srEOxVJCUu06Fl2vHtDhmnVKWJ2xio5cBXUPoNmCuzt6MYrneXbWWjDq2fl+CuYrCWWsvIJNOI5VKIZ1Oo1BQEb7D6YTb7YbT6YLVYi3vebGHuvIniF4513LaXTsrVSUc3kXNct8M6CprUK7Y69stpD3aHGV3FDFPP15k6d/AvfyVHWJ3AjpyKJXIM9frZ2vEouFUP2HL33Wt+3k4aKS41PoxonL9nWuTdSbdVmEQNPQi5TqmqWS9SV5eHaUb/zblSzDnqyqRVc/Re1BvKlI8JNVW9T601TuZY+0IVHv3Om0nnj6tRTWgb90A2uCWDUL1BuG/6T3ToTI2zBbDYbXYwK/n1+jf1o2m1hnvvY5e1JXb6nC+XgVabNkOmP4iQJeCkdy/V3wIc7racG4+zn8G0LdzWNS60ntla2T6ip/2zb+s3POq10UBs3NT4ig3NtUjl0sLkKr6tEFW474V4plB/JI6dQUoNflssx9Z7aRXrlfJZEGxZJZ0OK+R1crIuohkMoloLIKNjXUkEnEBSZfbBa/HLU7G8vISpqensb6+jlyWtGDA6XSgtrYOTU3NaGxoQCAQgNvtgd3uqFgVidwrl9HMenp19qEa0A2y3GbgNmC+DOhyGbZwAMywiLOzB+g7LdjdC+jIlkkSmw2mJHt2TMkbYauAtQHXm66BIl4qz1QvRLWkDIDnRhB2qMKscj+mkcbSxI18oSCbxmq1wmwxS+qKR7GbrMinsshkszBZLepvfK4JMMvPygvX9SBVc1fvww3O4xehUmDl9hJt4XV+qxyZK+vP1BejRl33KhnHp3db4mdhOs1sRS6fl5/F6zVZ5Nyz2Zx45A6HXdJ6xWLOyJDQGFglO8bPqQg7Ki1ns9mr2li2Rv9vN6AzmpHrwWvLamWBEZdJIppCQfVH6Frk1s2na5iKnGSQiIzsTzn1aoDWqyKNAnSNKppsVHW0LRF0JeBX91G1TOkMzLNnsbXk8Mb7wgXcjM236bvapMJ0NlqqdiWobxKxYDG9gDkCuqmIpqZ65As5sWFcM9UApQFd1cmrGeO6dq6uidTbjRS49ifpYDKtLmlzmx35IvcxnQZm00yYnZ3Go8ePMD8/h6XlJaSSCbmGDocNTqdTygCxeAzr4TCy2aw4dFzXfI7L6UZNTQ1CoToB9La2NnR19aAmGITFSltmEbDN55m+z8NmtcFmsYmtyWYzcg60I7lczkj7V0f6+j5XIvRKMlStAn42Kz+HxVom3alV+bbamVfd+bt0OEsJWagvtbKVAVH9ijplo4gW+rE5QtIRjn7ddiS7MqFDjqMMq8LzEswUgzDqR7JsGO1yA0nah54va2D0govIZbOyWC1WK9LJFNKpFJArIhGJIZvPIVBTA1/AbzSvFAHDKxfjbaTybWYzrIYBFbCVxncCsXJHdL+q7tHU57nVsJYJNmyUKaialNVqK382Go9cNicbNpdj64wFdocTyURSNpvP75PnZrNp8eodDgfsdrsYikJeAXpJAN1iAHoVgWdTCvht3WiVCD2fV8aJRlkRiJSRVRF8qWx8ttualZppJaqqXn/q6m0XoaqjqX3x/E2vwNzIIKnFUnFWqwlLBpJXIkHDTEpJRRvd7QG9eu3pc/85wL4jD8HYsArglIOh07EV0tQuZjtX3xu5FwXMzU6Jk9zU3CB1awLo1muoe601+a2SklZhrQo4FFBr55+gq4FNANhkgtXmhETp/JvJhHQ6hdu3b+HqtauYm5tFMhGXCJjrlg4ov6vXcV9bxWbQ+WcgIg6okN/U+9M5qKtrwJEjR3Do0GHU1dWJPchmcuIQENCtZitcThdcLpe8RuyjPIf99wwSbMq2VdfQy+l7Zhh1+5y67+Ik2GwSSOgMzR6gb7//d2mETg9RAboCPt3LqErMKr1czcSu3kGGMMFOBpE1owIXs4q0Kukf5S4wNhFim65na5KGEa2XN47hlfJV+Vweq8vLWF5aQjKaQDKelHR8Y3Mz6hrrUbKYkcpm5MvusMPr9cHlcsrCt3MDyQdjpE3QN6FoIogWZFOJ81Bkmld53PSGKy0mmkSiPoZcL5MJ+UIJxQKzBzYB8EgkgkQiKZsqGoshGo0KaFhtdqmb8b0I6Or4kNQg02z03nVUpKJ3tSHFUZCr9Kywxav7l7v9ldpxLCGXz8g9oAGk1clkM/KdDhCvv+EmyhrjQ7I4jHpKBalXasAWo07HwGjL4XMqxcntr8fLAHpZWMhoBar2AXR2SgOminUq3A1mbiociZ8P6K9NGjQceN37rNK3hjNT7lNWYLOZIPd8J+g/urL+rYBuBB1G3xsdcYItAY8P+Rkm2JwusRNMs4+NjeL2nVt48uQJwuE1AXBNVNNBjwJaBeiKHW+RmjkzTXzQoee6JRDTwff7/di3r1WidgJ3hnYlGhEbxejc7XKjvq4eDY2NaG5qFtvCNcjz42ojOCsHsPqe6T50lUFVJLw9QP85a3dXAroCc6Z9DXKPjmaNKF1HqHpRGqF1uZaptnllsTxbc1SLkt4pDW6ZuWmsLTMjW3m5iso16bRM2ihxgbPPk6kgK6xmM9ZWVvHk0WPMz84JQNMwb8SisLmccHhcyOTziCbjiCUTcLpcqKmtgdfjRai2Fg119airqYXH7YbVbEEBBeRBL16lcXkC9LYJINxorL3xXHTdXPkb+vPyszFKVEYwFotjamoKMzMziESiiMfiSCSTyGQyqlXFbBEyDEsCbpdL3s/ptKGjsw0DA4Noa2sXp4PPE7JNgdkJG2w2xzaA/nOW3q/xuTpCpzOoInR+MYXK+yP3ij/T4TQAWrGXTco48vrxPxrGLR+/XPIRZ1ILjDznGu0QnasgrgSKI216VHFEqkmhAuZVhE9ZRTz3HWroz0u5V2cZXuvuyrkSlirEMOXEqDWtWc+7Vjns3wrolYNXc2g0E52AmWLW0OGA2+HG8toyLlz4Effu30M4HIbKLDELl6lirys7Q0BnlC4RNfd7uRdcBRMS+zB4yReQzWSQzeXFESWg8/1pU/gI+ALwe/1i35pbWtDd3Y221jb4/YEye57vodZLVU28qkS6B+ivtoN2KaATzAnqKnouRyRkjMrn1OavzDU3MN2IoLSaYFUqvXJ5VBGam4GpHA3o1aBvInAahk4IZprUZqT/Wc9hRF7M5WEzW5DLZDA9MYnRkaeIR6MI+ANifGbmZxFPpUR1LlXIIp3LIpXPqVSW2SxRsd/nQ8/+/Rg8MIDO9g4EfH6YbWbRmpWUfo4EwRLsNruk9SXiE+KbSr2VDZwRYcnnKpSQyeSxthbG06dP8eDBQ6ytrcnm42aUlLDJhAIBHdzcOZUqk3qYCcVSHl6vC0eOHMWZM++job7RYL3akM/T0BL03UrkoZoRrW3NLgmUXm1L7PQqBTRsAyLPQO4jeL1z5bJILBbF3MIiMrkcGhoaUBeqg91ql8icryOwyzUWHkMlMi6XS1jOkRLM81PeL/pczAyRr/G8B7NAmqW/XZSuzOwOKf8tNaxXSbnv+BkMLsimCF08FVVb1qnp50fov/ACfG1A10lD3dZVnXJXWUtRgDMx80PeRkH2sPrZingqiWQmJddpbGwcly5dxNLSkqw/HlEY7ZmMrEXWwOW78GKssNr4nelt1tBVllAymaqoL6tCAD2bNdrdVHZJP+gYeNwe1AZq0NjYLPX2hvoG1IZqEQzUiA2TuEz4QYYMbZkopznK/IwsA+xF6C/a61v/vmsBvZxylzOuEiLYBOYa8I06YTkvZ1SVhHSkHIBqb1Zsg5F2V/VPwxk1UtZSMteEJYnQK/V1vlaMHUE1X0BkbR0zk1NYmpuXerrDakM+V0A4vI6ltRVk8jkULWbkJGqCfJe+UL6ewAoTXA4H6kN1AugdrW0I1AXhC/jg8Xrk03Nj2e2KWS7RoBDUzJUeUMN+KVDgZjBjcXEFN2/dxMOHD7G8vCLP9Xi9cNgdYgx4jpqpzeOJYyN1LX60vLTY9Pb04g+f/xFd+7sVoJttyGSYMjPD42G9vaqNZLuQ8+euxl3/fFWbpqNFPW4yGck1YNQTi8WEHbyysoxHI08Q3thAe3s7+vv70draKlEMH0IyNJxJHenqeqjmSph168RzrsdO9XVZ25LyrwK1LZ2QQp7U4Va5Tm04yoZok6H0vf0ZbAKsilNSfV47cwAMdH6ux2H0ZVfX0DWgK8qhIsbpGuwz5KhfmMPxJgDdaE2rBBpVbV3MEEp9XKWmCdazs7MCsiyRZfJpRBIbAtKLi0sC6vF4XKJyZR/Yj64icYI3y2c2q10Gx/BnG6NnqbHTLhSldMcMHsGdtotlu2xWZRD5UAFBQV5HB4EOrNflQSAQRGNjk4B6R0enOLiSaoci1j4boWtqyB6gv6op3OWAbhCAtrYFGTxwBcwK7MU4bgJ0zSBW3i6NmK5D6wilOmWtQV+xl7ngldep6uiGrrERUTEyL+RySGxEJc3+5MFD6TtvbWmBzWLFwsISFhYXkcxmYHXYAYcVrGyxcpU3lZDJZSX3wA3AunmBbPgS4HN7EQoG4a/1o6mtGb29vVJ/otdcKQ0YLF/DqzX8FfnoiheQRzKVxYMHI7h06RIWFxclfUbPWAtH0NgqVmxBUugqYlSOBg0lTytfyEgN7Oy58xg6fERq/gTwVJKsVSs8Hr8B6FrfecsS/IWDpFfdEOXXVXUTVI6lyWYqKqdwCCOJlZUVPHkygsmpCWwQ1MPriMYTcLtdAurMdAwODqLGX4NcMYcc055VgCvARMKl4USaS2YIqD/voSP75/ydPchFI2rSR6l+P2m7KxPPjIOUwVF2ApileqlHVZbhRY6GPp4id+3E6lN/q5Di9CARzXb5rQK6ykCqzhdl89iCdu3aNQwPDyORTIhNKVqKcHhsaG/vlDW4sRHB5OQk5ucXZH/THpAMy8hcATjB3C7OPjkgirlesZe0EcwUpjMZZNJZ4dwwwqZtqqurF2eWDgW/87a6HS447U4BftpT1tqPHj2K/v4BAXWnQ5Hlnh32osRzFGFwL0J/qf231eyWXpvB8ipv+6LXMApkyr0a0CtevREvy0FU0l2R5PRHkUhTTxkygE8xOlX9kt8J6rKoDBUiHpOGjn9TKkaVc5QWGUP+0EIVpXwRkbUwHt9/gHu37mBtcQkdLa3o2d+FyPoGpmZnEY3FUTADdrcTJasZaUbl9HrNTHkVked7GE6IpWQSUpyVYMrqpcMMT9CLjvZ2DAwOCCiQcU5PWTFPVV9p2eHgBi8WBSjIXp+cnMGVq8N4MvJEGK6s2UtNTIY0KM+c4EyPnax3uuO8Zty0ioTHGnwOLpcb3V3dOHXqDHp7+yUyT6eycDjIYPWUhzxsy7h+GwBdoUrVQwF6Lp+VDAYdpI31MG7fuY2bt4axtLgg0Xq+ZELecCBpIPfv78LJkyckUqcxZCTPh9frlSiGBCNG8Ex5SrROYaLXAnRDWKQCi5t486qOX+mt0lGgLqUTzF8H0BUcPx+wlV748/+u6vgGD8ZwGMo19HJb3W8xQjcsoubSmC2YnpnGV199iZs3h8uZuxwyCNT7cejQIbEhuVwB16/fwOPHj2G3ORQPx2qVjJ9E5zYb7HYnnA6n9JfbHVyHyh6or4LYFWYAhM0eiwlZ7uiRo3jvvVNiT+7fv49Hjx5hdXUVhUxBInQ6/ux3Z996d3cP+vsPyFd9fYORpjcGrRgVVK1VL4DOHNNeyv1FQPnM33dphE5RmQopriLRwluuzUWVF298LKHQCZgbtfSqXm2JzlkT0oBu1JHlmYbsIg/NCFfcBLKRhTCnonVhkfLvuRzi0RjGx8Zw/85dzExOo5TPo3d/N5qbmjA/P4/FlRVkmBJjLdRmQ9EM5PgzwZIpV5Mi5YlRNQQlSKyzGGISrKEznldgsB/vvvsOurr3q/MUrp7RI8p2HsNUqza8EmLROC5dvoLr14eFBMcHxSE0aY4pOWkbKZVEESqVTKnsRaGIbE614NlsZNHnpJ/U5/Ph2LETOPv+Ofj8AfHQqRpFUFekJM1yr7Lhv3Yw13i06XPoNVVEJptGNpeWlrX5+Vn88MP3uHPnDtKZlKwVRjRKGYPdDzlR2mLasaamFslkQsoxvPcsgYRCIXR0dKCnpxctLS0SJdEZyBkOKqP28pceZWmsGc0nqfBK1EaQCF17IpvS7doVrspmGaBfRXI31uTOzDtpZ9ItpUZmQS6bEALpECqyKdufhIRFZzOvWiVj0RiSyRSCNTWKRJjPy5qSkoPZBCZlLdx3FBIx2NzKCdDZqa2jNLcuuF94Ab4w5a760Ct8gEoehfVoFuK05Km6jVUDTozImdc2mUrhwYMHuHDhAqamJgWoGSwUTVm0djbhwIEDaNm3D+l0BleuXMHIk1EBbsWIZxAA4eZwzTFaZ785o2f2y0uPvNTL88jnssimM0a7a07aXHmex0+cxCeffIKGxiasrKxifHxS+Dos8/H4JNNmMmlx/tvbO9Df14eDgwfR0NBoDISptOJVAit1b1UnkRLe4TkoB0QFJRUS5y98n3823P77X7CLAZ1UMsYSJIExYq6kO/Vl0RG8AhWCoNIXpjkzV6WMhPVtAHpZ5atk9JQbE4ZEztToMS8VSZZTtWpuHBpUghtr5PFYDBNj47h9+zbm5+aQy2Rloe1raREWJz3UcCwGblkaL0X+oNCIohmVW+V0jd6IRipCESWpZamIO4uA348T7xzHu++cgMvtFmOrxGdY5ychRv6lRiUWSpifW8S3332LkZERIe4p8Qh65UqHmZtXs7Ez6QziibhsZgI3/852NiV8oVjbBPju7l589tlnaGvrEI+dXrzD4VQRerl+qeuWb+sm0+2NJCTlBNRzuSwmJsfw7Tf/wsjIY3EWZeAFe/ZLSiCI94AgT/DmGkql2PNPjW+LuocWi5CGDh48hKEjQ8IGhtuJaI7pzbQQ5DwuF5xWu+otJ2mOjpRwMHQ3hx5Yoa49Ge47w/GzUsY/19TotK+O9BVRzaRqu2byRRTxKhqNYyOyIa2S2bz63DT+6+sbaGxslFQvr2xH5340NTaqGmzRBJu0aNqMYR/K4dRrXvX76/TJLlxvLwB02hYGDGJbRD9dDUQhwIu8qYkOt+qYoO0rlEjCpD1UUrJ8MNPz+MkTfP/995ianhZbwLVEoqvLbUJ3bxva2tvkeHMLC3j8eATrG1EBdKYlaS/oJDFidztdsJmtwkpn+j2RjMNus8HldMgazGUzyGfVeizkc0gn0wLW5z/4AO++dxpujxfpdBaJVBoPHjzCN99/h/VoFMFAQOwHA4h9Lftw8sQJDBwYkIhdt9iq4EssZFlox0RhrpzKINH5IKDzOvFYcterujJ+7rp925//qwR03ZammtoIugpMKiQtbhbVY86Im4QNYXcbUoiKGGJMNyoPHVCRuqqzq9ooIwSCuTZajM4ZXdy9cwc3rl/HxvqGLHwaaqZNWa9KxBNIZLIC6GSgKjEWNb1I1bh1u1xFHEJvaj0dia0jEt0Je9qErq5OnP/gnETrOipSxBUufH5Wk/SJxmIJPBkZxaXLlyRTINfJEMNRaTWCQrntHgR0RuWNDY3oP9Avm+fhg4eYnpkSprtEhmaz1OII6L29fXKdaQSYefjNAjoNrHAV4rhz5za+++5bzMxOy+8IpaLjL5UblYXhNeS1p8GlcZKsD42TsbYYiQSDNXIPjgwdgSPow/LGurQYEtD3NTejrbVVWhr5s8vuUKQ2XVba5Fj9ewD9eSnystMrSoR0UtR/2UJGarZMxY6MPJE0LZ1bHiclmuFpuQYsO9gdDhw5egwnT54UUpfbaoNThoQYUp+btPMrCosG9XX32ejXBnSrqGHoMiA7KoSvYQA6r+H09Ax+/OlH3Lx5SzIfHrcXtaE6tLa1IRB0oWTKYGNjAytrq1hcWkY8noCFehcWG7LSOQMRgOGXg1G61QGvxyMgT0BnAFLI5RGPReGwWcXOZVKMzE1Ip9LCr/n8T39GX18/orEEVtfWkcnmMD4+hSvXryESj4lULNc91zGzU+fOnsWJ48fhdnsrFfRNM9+VcTKbCOLqItImKSVG5fjsAfrOy/1XCej6I6koQdFEKgl4Gg0ytunVKva2/tIpOy2OQIPK6JqOAAFfRBmkNk0jDPU3g2UuHqKkC6O4evmKEFGSiYR4t7IMJfqlHCrYQY6csak1o1mrO3GB8t+sR+loXS9W5c0qhSYRjoHSe25srMf7Z8/g8OHDZZEZeR7PO6ccGta5FhYWMXzjFm7dviWOh8OpSC4aVGgstUPNKF4NAAAgAElEQVSgW/Yo6cjU3KGDh4R8R0AfHr6OldUlgwVfQlNTC373u9/h8OEhAXPKvuoxj7/FCJ2ZE66xSGQdP174Xvp8I5ENQ+O9IDwISSxJBGbI+RqgJO2GkpG3SOZEpHdzOSEkallN2G1YWlsTh8tus6KzoxPvnzkjaXtqHLCTopJml9hm8xAPZqdeAHMvG+VsBXK9fqojcr2+dATFtO/CEtfiDQGcubk54Wsoup3Rcskuk3xByhEs+XR39eD48eMIhWrRRUZ0qNaooRoFVuMT0xlXxK5qQaNdhumvCejsWaUWu0pEqPKfcGboKbJ8l82J/fn+x++Fq8PsBQF74OBBfPbZ71HfEMTtO9fx9b++xvLKsmgiSEbNSMnryWVFySSRuyPKB0oHw2IRch35OEW29ebycLucok2RTiRVJ0yphL7+fnz++Z/Q1LwPq2thrIXXweTM5NQMrt64hnBkQ+6tqMwVikKq7evtxfmz59DJwETUp42QQMpTxgx1CbQUoPPv1RH6HqC/eJ3/agHdiMkFyAl9hXxFnlCFRzpCZ91ckeC0R69n9tKg6JqM7ukWdrtYS9bcVatGefKQ3Y7lxSWpWd2/d09YnFR743NSJJ8xFU2lMBGHUfUnph11DZVRGGuojFaYdmV9iUpOotRWKMDj8aC2thZujwexZBzxeEyO397eimPHjqCrq0spkRkSjHRElNAdRR1yGH06hkuXrmBmdqaspqfkEpWF0QaXRpnvV1tTK21Vff19wj7lRl9bW8XFiz/h/v17QvBiRqG2NoRPPvnUiKBcAuq6j/S3COisn7NGvLKyhC+++AcuX75kdAjwnudgZ6qYxDazSVLKWnSDwM2UsmJimsXh4v2RVqA8czpG54PFgmgiIeJFDrsTDQ31+OjDj3D61Cm4hYxo1JdVvGLAeaXkYUzZfPHuf4lnlImmVSQ2DeC6vsmfdXaJaz4Si+HBw0f46aefMDkxaWS9VAq+EmGpXlECMx0Xrn2uQWahPvnoI3R3dRmpaFWr1yQ5NQa0Iri0hbX4Ep/oP/CU1wR02dclllGUdWN2jxkzcdPMELtw985d3L57Byurq6IAmU5l8O577+FPf/4L/AE3fvjxG/zv//4vwuvrkgFxslzHQCPPmQ0OySpm01nkMzmjddYppR+/14uFpQUsrazASca7RNAl1NeFBNgpoMXAgGS4w0NHhVdDbQqW+6ghPzU9g39+9SUmpqbEyeT9bWpuQag2JP8eOjwkjptkX8pUJ4MTodiQCtC3SbnvAfqL1+6uBfSSyLEIVD9TQ1fVaGMwhky+kubbMmAzPGIvNVNRTEULWHNrsJ+Scqo6fSOymFWUovKwDGVz6Z3SqDJa1mn+x48f4ccff8TiwqJ4qmQn87iU/qTSGhcpCXAsbTPdz3oR288OHjwIv98nPeGMWKjaxKiOnrUiBTmE/blv3z64vR6MT02KZKPX6xEw5xejaVX/1g1CijtAA5BMpHDv3gNcuXJN2NI+r1feZ31jQwGLTRHheCEYXQeDAWmlYhqdkaGISljUAIWLl37CtWtXxQAT+MkN+PijT3Dq9GkBmN96hC5aAKW8EOL+9ve/4trVq2J8GX2zru6gkh7TmVarGE86P0wzc40ooSIROlDpRGZrCOZ6MA/B0WoRIhMdRq4f1t8PHzqEjz78WFjLZhLNqtatjs+V6pZJTQB8A6XlrWBe/bPumdflKK5Lrheu69HxCdy5dx+jT56K5DCvA59HEqbmpCh5B5OsfYZrVkPIhNmiv/zlL1J+4Foj+Ur2n+xNkqUI7sqheWtT7sbMBJNJde+Qs6FaJBXhkIA+OzeD2dk5TM/OIBFPih04euw4Tp8+I4TWy1cu4ssvvsT6ehgWArON+gfKlApPwWZHMV8QiWqKY7W3tmKg/wA8LjfuP3qIBw8fSvuu1+1GMODHkaHDaG5qxMT4mIhKnThxEn5/ECaL1ajLW0T/YOTpU/zziy8xO78g0T7tI7s8+vt4P+3we33o7ukVLo8iOipyoJI+VoOs2OuTzRr68oaYFu+/DkheDGu/3Wf86gBdemQNcZl8eeqVMUxCQJQ9tiS1ZcWAyAQ0I2tHAQTW7miMqDUsJBKJwNXENEmHGwx5m90qQK0jCqmDFwqS6vru2+8k3c4aOTcGjTRr2sFgUH4ficbEgDEyHzx4EEeODMHn8wuhjuksGrmlxSVpXyKRispyHHIQqgtJ1Mzo7Mq1axh58lgi9A8+OIfTZ07BJVORDOKTnI+SYSWgRyIx3Bq+jdt37qJrf6dE9Q8fPhLGKTMBTLnpWlR9fb1E5gcO9EtrGtOh3HhMi/HfFy9dEkAnCHHTkTD38cef4P0zZyWiFC3333ANnU4mQX16ahJffPlP3LhxXUmVGoBOMGeUrtcUnUlyFehg0koKT4PjM9nxIJ0ZNNQqopf1Zmj6c+2SJc4oP1RXj/ffP4vTp9+XVjc9uIevKPcZaKlOOc7zEf3FlDllEKsBvMxoN2ylFsPR0TPXFjUPSMa8eeceJmfnkc2kJfqmKIlmasvkP+Ps+G9mNNQ+UoRBsqH/8uc/4+iRI/B6fLLWlPa4armsHlj0tgI6szfMbJPYywhBpdwLAubMTtNu0Nmns857yXLb2to6+g8M4MTJE3JNb9+6hf/5n//B4tKiRNGcD8Hat8pIGgOfmA7PF0TUaujgIRwcGESpUMDDkcdCpAv6/agL0SYF0N3dBZfDieWlRVnXFIyx2ihSVUKhZEIimQLNJYl6l69clfVM+5dKJKWb4cMPPkJHe4cc3+X2KHCWdW50L7At2GgNJikuZwC6TrnvAfrLOSm/KkBXzTgVYYWybCuHXuSLQkiLRmNS24zGNsRA0CgqSVOzRD2aoMEFmUwlRRKVvw/V1kmNkpErvUTWk8WIGelq1RZWwKVLl/HdN99K5M7ncBEyCmO6sL2tHZFoBKNPR6VdielDCiqwLYnaxyQJrW+sixPAOcSMasgWJatd19N5rLnFRVy9cUMGKVAhjmD+/vunleiDEeERBJjqIiuVUqysY924PoyRx09x8OAADh8alNnGFy9eVAQ5g4HMTcZaPNNeBHGqTCUSCTQ3N4NAz/T/latXcPX6dTEABCm/z49PPv4UZ8+ek6tBUCfT/bdKimO6PZ1JYnJyAt9//40o8nFtsFzDCJ0VSSGwGWpY0iopoG2kFC0cnqPkM6UlkjwHQ+aXBtxhtqKloVFKG0vLy0hlmKq34cjR4/js9/8l3QYit2koHOoKZFnRcKtG9hZb8HMAfTtQ12CuQZ/P4RrSLVRPxqeQMWqkKkuWEyDi2iVxUOYSFIqgpgO/eO1EPClfkGzRH37/e5w9fQY1wRq5Brx20t3B8pGRztZtmG9jyl1GHpPwyKESokxoALo4jSURcSHZcD1CQGfrmQMbG1F09/Tg7LmzEoWPjY7hn198gYePHsr6ogNOG6MzIiXKv6YyaKpvEKLa0cNDaGlqRjqZxNp6GDanQ2zT7MwMUsk4hg4fknGpDFh4v5mls9odErzMLSxhfnEJLrcXKytrGJ2YQFd3twQp9+7cFUfsz3/+i2SXxKEzKcdMu5xas18VkJi5USn36hr6HqD/igFdpdvZD26QQVg7YtuapL6VhrEWp5D6ZCqLmelZPH06iuWlZQHzZEqN8pOUoLyAnizr1lkBrpqakLRosVebxpFgzqiVdWqv3yfesGbGq7nXSgqR4gysDYZX16T2yQVaGwqhu4cLuF5SXFSPYx2AYiIUZvEHAgLoo6OjGJ8YlwU+ODCAnt4eEXPg2EFKNLK+zoU7MT2DlfUNcS6Yktq/vwNHjhwWx0G3uvD2qvQjZ5SbkEikpPd8ZOSpgHl/Xw+isag4F4yayHjllDc6HRx9KCIn6RTWVtcExJnOZ/2eadOfLl7ElatXpVamiFt2fPjhRzj13im5DnQiFKBXlzl+O21rjM7XN9Zw69YwLl36CQuLC+LglWcPFEqwmtlypXpoJcI0Lo/Uf60qjSw1ZRPkvvC5Sre/CJfVhsP9ByQ1OTMzh4cUCMrmcejwEXz86WeSwlTcCKPhx5hxoA0koyP2MgvgvrCB7VlD8TxGe/XvlbqgymBx/VBUhNkrfg8nksgLQ11lzCQKF/Kp2ooEc4K6KvMwS2Z0B5hNkg369PyH+OT8h8KMFuCWziY1mEUPIdm89l7O2P3HnvWiPnS2rUl3jiZN6rY1/sySmupDl6qCFjJiK6mpiEh0AyNPngioM9tHG6b8HZOQzd479R5qg3WIxxJSY79AWxUOi8PuD/ixtLSI1ZVlCTgCXh+ODh3GOydOYn9HhxoMxWlonPlQLMgciEsXf0IiHsOnn3wsZR/ec8nOcRRzoYiRp6O4eu0GVtbCwrLnwBbW0tmjzpo823tpq2k/mH0U3Q3DGa0AuCoaSRbUIMWRF8SHaiWudAS9LJnzP3avd9kb7coIvSiiMgR0RW5ToYih4IaCkDhU2w6NQwGzs/MYHr6FkUcj0krGGpLZZvQrCgHMUIAzFgjTz0IQMVTSGPlS4IO9kgTm9o4OuLzuMqAL4ccwYKtra7h08SLu3b8vqWwamcamRhwYGJAIgxKLkfAa6muCOHv2fZE9ZHqJRDi2ONEh4PlQLIZ1KB6bm3NiYqLcTxZNpNDQsg/7WikKkYLH40Jra4ukaGn0dZSuZiPTuVHG7vbtu3j44DEOHOhFMOhDROrnZiHeUYSCNay29nbp9+UmoSHWut704pnSZ6T144ULuHnrttTz2VZEY8GofnDgILw+nwA6U8GV6GgrsO+yVf5GTmdzH/rq2gp++OE74RtIf67U1VVXArNFBHQ+GIUTpJlOV+pXer49R7By6lpJJlzxBtJQMsXotdlwpP8Aho4ex3okgh8vXsbSShiDh4bw4cefCqBLtGo8FJNCo4gSteF4oWow3wrSOxnGrUx27ThoB0H/XWfIFhYW8O2334q4DtdPxmxCkqJMqtlYevFF5lj3pMgAICNCM0RylCGHjNk89857+PyTzyStq3r2VbpdzROgXjg5BGU4eCN3940e5EWAXlSOm3bOtUYEs4Ban0C1NnLqHmUNSE7NIZVOYHxyDGNjY6LNzswF9/BGJCYKbjW1tQLqfb0DaG1uRyqTwo1hpRDHIKa2tkZS9Q8fPhCxmNPvvotzZ95Hc0O9aB2kUyk1p8JsxvjEpBrqsrggfJzTp97D0aNHVK+42SIysOuRGK7dGMa168M8WXHG6Py7vD7UNzShvr5OnLemxibh6kgXkOGcKaKHulAyqtcQKhLCpckGs8nIkGqJYoNjsgfoO6/U3Q/oSi6mCtyLIqyh03aUWr1+7QZuDt8Stif7sgulLGz2qlqzMZWMkbiIvcjUMToMbFuzSYsGCWHsJacROTR0GD39feUZw2VVLEDq4PR6r167JhE6H0wTHj12TP7NzRZdW0XI78P58+dFtpVGnXrf3FiM0vk+7777riiD8diMau7duye/Z5qqoaUVnT39AuSi3mazwO1WNXBNKpKtIOMkyQpl210Ro6MTePToMZoaQrDZTIhGIlK/4vuwJYWbkBE3HRiCPA0xDQJ/5vsySqdB5gYdefJU2O1MhbKWSXDngIWmxmZVR7cotSn1+G0BOlOgzAJduXIJ3//wHdZWV4QLwYiTBk/qf5xZz7bJPGefKyIXAU2lmdXM81xO3Q++jlEQORhcA001NTh6cBCNzS2IJzO4fvM27j9+go79Pfj0939AV3cPzHL91ZU3tMWMe6EAne+qH9tF3C8L6PIeW4Q8dCum7pYgT+Prr78WZ5YOJycVUOaYZD+lJqgyCSRjqXq6irjp+EgKtmoAEp3fI/0D+Mtnvxftb/168l3K5CkRadrFGaHXBHSJ0OUT8tpwpXBcaRqj46N4+OiBZN4UWZdOYQ7JZBrxeBL5QlHW0/7OHpw5xfawTqyF13Dv3l0hZLLPfGpqArdv3UQ6mcDn//V7fHT+vGKyi/BWAVbeF5MJt+7cxdUrl5VoVnMTBgcH0NfXJwuOZZRMNouFpRVcvHwFU9OzcLjcSKRSUh9n6h0mlX3heqa+QG9Pn5o0KHuBH8oYcCWsdmWTpcAp0Tiftwfor+Jk7kpAZ3TOKF01pFWBuU6585MWiqLcNjE+ge++/R5PHj9VvZY0ZsUsbA4lYqGEYpQ3rCY0EdTNMiGI3jBJYbI56BlyWIHVJv2c77z3rkTtIpMoXrKSgWVUPjx8E1euXZV6OWeL8zVDQ0OSsmYkHFlZQjGdwsmT76C3t0fea3FxQVipZLa3tnL6UIeAPGuurK3TEWhubhI2fEdPP1y+gBg6YfRaVHTHxU7DJg/5bLSLrNXahBgTXlvH6Og48rkkAj63CN0wwiYBkOlzkYWUz1GSjAFTapQhJcOejgfLDowSxiensLC4KgQ5putYnuja3yXeP0cg8rqJRORvFNDJON7YCOPatSv48cIPWFycl/XjdDkEqJl2FJgVbJX6EEqsGZsAmwBTQVKeNqsFdaFayf4k4nG0te1DbU0QTaEQBnq6YHO4wO6dByOjuHxtGA0tbfjsD39Ce+d+YRdroFSArjvPS9J3rKVfq8Fc//tFUc7W5+nnV/9eZR4UcnEwyN///ndxEPncNNv6zGpCl4ltoKKTkJd2TPJFKEBCUFDT/irjidWyLqGtvhF/+uR3QgLk2iVwqZR9ZT76r7mGTqGYnSJ0OoPsRc8XsmIDOdEvnU6KYBQ1Jsy0B5z4x70sF82MXDaPeCIh5LT6uiace/9D4cnQWR8deyolIu7zxYV53L19C6vLSzh/7n189snH0p5GQBeDwvKQxYb7jx7h5vAwnHYbGhsb0N7eJpwggnJB1OuKmF1YxOXLV7ES3pB6+szcnLTHtbfvh9lsw8z0jOh2HDt2HOfOnRc1TZLwFOGP60KLexkSv8a0S3KC+PmriZiat/GitfsqIPg2vWbXAvqmtjUj9S4DI5iCNwgVnGx149p1XLtC1baIADqfUihlYLZWu8lGe1oVoYa1dAISAb2ascu6eVdPD069f0bqzSLMwmhKFL5Y4ylibn5eyCaPHj8WMKaXTPCXHnK3Gx6S8LIZ1DfUi2gLvVTWushO5YZoamqSTAGJLUydkYRHIRj24vL5BPQspR4431jIeSRVKR1sGnFdU9I1dKvFLuUBBj8L84uYmnqKoN8tUTUzEevhdel5proT34vtUKyp339wX86fTHq21rHez7RvOptDMp3DyvIyJiYmRWd7YGAAXV3dcr1kqMNvOELP5TOYmSHhkKWJGzLxShO7BNDZKsmBOxaLpJoL+aw4n3b+LFLAUitCTSCAlqYmSX/arVYcONCHUE0NXHYrQkEfWDcqmW0Yn5nD1Zt30NDcivMffYr6pmZAWteqI3RjoJC0Nhkp96re8Z+bcq+OzHWGSgOu5gbwZ3aSkHj51VdfiYOqylMiraTmZcuByA8ooCYUEj7JymoY6zJngH36DhklTMAXbQOTCX6nE5+e/wCff/5HyRqpPnelHPc2kOJeCOgmqggy66YAnR03qVQCX371Ba5evyrZNt586hoIB0Pa+ywSIXOymsXswLEjJ/HRRx+hpaVZgomFpXmRciVzfnz0Ce7fvYP6UC0+/fgjdLTuk3VJeVepoVttQnQbHxuVAKa2pgbtba1oaGyQSH8jQnnoArL5Aqbn5hFjZrRQwuj4ODL5PEKhBuRyRcVnikbFtvzhvz4X+0IynphxlbASZ1b0/rVmv5RgeJ/3AP1VHI1dD+hCjCsDekFNgTJq52NPR/Htv/6FibFJqetydYvXb9YRvhFDStrPIF0IW13NAxfFJPH8TUqwxajn9Rzox5lz5wTQ+SBg5zUxw6oGIExOTeG7b7/F+Pi4eMrcXEx3kTl+oLMdtZSBTSbRtX8/9otIBidzqTYTtofRKM7NzcrvvD6vGEIaNQ54aensRsFiF3a+MKcNZTIBB/a4G3KiTLObShz4Qgar0mWm/Ou9O8NIJSLiUDASZ+REZ6e/v0+Ie/y87GUlY5999WSzHh46LKDt8Xglnbsajshsb3IGKGYiU5Lq6iXKYnQuda/faISeyaXx8MF9/OubrzE6+sSYUa8InMyo5IuQiWu8f4zIs+mUqG55nE6YSyV4XE7U+v1oa2lGc2Mj0okEAn4fWpqbRRmOJXWnk0bORkV9zK+uY3RqDo0tbRg8cgxeXxAlnb4sp9wJ6IbMUokpd613Xmk/04D8slHOdqn26iidziKzPN98842UjAjuTJnXB1ywlTLS9kgwZ9+y0+VBgxCzAhh5Oo7xiWmk6eRI5oiOQVYyZBabDQ6zCR+cPYP//u//I2tOuAkyqOW3BOjs3c/LFqNjH4mu46uvv8CFixfEVvFLyhcmkxquYrVJSY1gm8uUcGjwKP74x89FNpqZxPHxMSEZh2oCSCRiuH/nNlaXFvHOiWMYOngQDisBPQsH9SosVkSTaUQ21iXCZh96S3OT2K7J6Uncf/BQypttnfsRamiEyWJDMp2R349PTsJqoyKlKotyTYhM7Od/RG9Pr2RDua6E2b4Xob8KZu/4ml0M6ARy1tuUuAylXPVYRw6mYH342tVruPDDD4isR6XOq3pUzSC254vpKoU4PT9ZGTcCp2gZW6ySzmNaz+f3y+Qxgnf/wCDeP39emOCsYYv2sQQabDESth3Gxsfw5VdfYWqKuudKn5p/I7HsxOAgBjrbpT7NuiiHUNDQzc7NYWlxUaJgitDwPMhUJemEg1doIAnotU2tyFOcRMZpkilMT1ylHQnmqrWDgzDYw6lqUMyW2djiUyjhwb1bGHv6UAAlFotLfzCdmIGBA1IHZ82fjgfbjOiQ8N/0ollrFynSfAkTU7NST2dkT633zs4uaVVheYHOwW+ZFJfNZXDz5g3884u/S6SusoesQaphOEWOpqVGgDHjPJfJCJhTzrSQySAUDKCvqwvtrfsQCgaRz2RgNZuEn5GMx1BfX4NQKIB80YxkJo9oOod0wYS6pn3yZbU7y4DO3S0pd5Nq6VRTvCqAvl3Kfbu6+HZWohrQdfqzmjDHcgzBnEJLjMTopIqUcHsTLOmotIMyBev1BVBbVy8yoU63B49GnmL41l2J7kTflCSrNEf3WmC2WmG3mnH+3Bn85S//LWAg+vhlXXddgn97a+hUiSsW1bASptspWpRKJ/Hg4X3cGL4m7agcdiMZO7bYWqjRTsXBopT8nHYv3nvnDM6fPyfENK7X+fk5JBMx2GzUaM9iYX4Gs5OTONDXg3eOHYWlVBJyJ9cSZasLHPzEskghD4/HLdE9uzuYnZyYnJKMZX1zMxqamoXVHo0ncevOHdy5e18AneQ48nSoLOfx+vD//u//w7vvvCvHlDUr3TlKAXCvhv7mcH3XArpMWZO6oAL2CqAXkM/mMDUxgQs/XhDtcUbbTjunfymSm9laRK5IURmVJqf3yrQUvVqCHFvVqKzGdDY3BUGudV+b9GtTXa2ts1MAvaOzQ0hNwsi16Ohfmc3JqUncGB7G0vISNiIR2WA60u9pacG7hw6is7NTUvDagM7OzkhEo1t56H57vB4xWgRvRt9sm/PVNSJD6UcyoyXq0zPf1XQmUd4SgpwixalpayK9IdH6zORTPLx/S6LrVDIp58f6O9P5BHN+dXd3C1mPhpjHY1mAx+Y5hCNxzC2siEodnRGK4gT8QSXyYYzE/C2n3LP5DIZvXMc//vl3zM5OGcIn9LIo9GNGiQMw2FkhxotjNoDWpmZ0d7Qjk0wgFAjgyMFDCPq8sJkBu9mCZCyG0adPkErE0dffjabmesSSGUTiKRStTgTrWxCoa4TF4ZH6edEg1glrXihUitf+PED/OSn37QB/K6BznbAd8m9/+5uQPTVTm62fpwd7UFxfkog6yFYls0WMeqi+CXanG4sra7h24yauXL+BJKcV2p0CRvIpSmzjs+L8R2fx+R/+iFCozugMqM4IKZLdr1VY5kUpd8CKQlGpYSmxIdUlQe2Dp2NP8f3332F0bEwNW6JjL06+yjbyGtaHmvHRB5/i8OFDKstn5b7OIZ/LyOS0bCaJRDyCydFR+NwuHB4cgINch2JRBrCkcqqOTn6Py+FAJpsSTYxgTVBEsFgi4VeWXQfUxrA7EEumRFBmePi2lAty+ZKMmea6aWluwaef/g7Hjh6V1jg1sErxgMrgvsdyfyOovmsBvQBVP1LwSV121uVYIM8jvLaGm9dv4NbNW1IfZmRuITNSxP5ZP2SqinVM1QoUrK0Rw8KFH95YFyIYU3yMeOnBDh0akvYymXF+7z58AQ/OnD2NwcGDEpVzPrVsHMPo8HWsh68sLmF5aQkP793DwuysOl5dHdxOG2oCPvQfHEBDcxPMTCN63FK3Jgs9GUuI6lIoWIuALyCpetbS6WCQwez2eZU7I4piMg9WohSqMolsLc+JhCOJzlU5QSRuDcW7RCKCqalxTE9MIryyKtOU6kMhhBobUGTU6LSjqb1V3o8ZCAqZOKk4ly8gHt7A9IMx5MJJdBzsR3NfF0xOB9IowUHP26x6UJmW59xtxaZWwrjSSFWRzH8jC3R3HEQBpS7gkqx0+84t/OPvf8P0zKSaGS1CQ6wfc9qZRdp46AyyFchts+H40GH0729HbHUF9QEfjgwckIwTo3eb042VtXXce/AIhZIZR44dQn1DDcamphGOxNDa1SNdDzaXBwUTh/fYqiSL6TCUJJWviPSSS5IBQepR4ZLokvrW6ZPG8i5fatUGp3gnxBWxvUauTHJgJmBjPYyfLvyIH7//DqtLy3A57MIJOHniON4b2A9zYhVWTvFyuUGxRrPVDhvXj4U1czMePx7FF998i7mlJdQ0NcETqkE0lcLc8hJsFjs++/QzfPa736MmWFtWiTNQoKxxXuHx6zPWPeu7YNXIbdBrpojZ2WmxY01NDUYqXbX06d78igSqagvjH1RnrlJT4+2kLaIw1Y0bw3hMrQsTEBHePIkAACAASURBVEvERRyKtWiXh+qXVjTUEdB/JwJT4hSIVAVLjeQ1ZJHJJJFMxjE+9lQ6LfZ3tEta3Unw5sjeggnWokWEt2xOO1LZjEjMMiqn2A8zm8zUkVvjdLnhcLnEMbt09SquD99ENpOXL6bbSaY9duyYDN9pYknJyiCK5QSlEKcAXXEnRJrWqKGL+IyMlFVP2iPFvdya3qWAnkMelCksiuoWAZoRuqSDsmmMj46KIZkYm1DaxDJW0mIIVqh+1praGjhcTgFz1nkop7q6HsZGjGIyEYls2Y/d292DzvYO+DxePHr4CFcuX4HbbcGZ90+IkAfTSdIJL6MfFYFDavicCw4LFqZncPXCT5ibmEDA6xGSU6aURSybQLCxDjWNDbB6XKhpaoDL5REt91Q0gcaaeoT8NcgmM1LnphBEqL4OHWSSWmmqKF+rPGEKhUhel5uc0KlWfplUwrCmkM0J4YTRdslURCKdQmR5DWOPHotWc+/+bti8LsRyaWzk0khalP68x+9Fa6gBXrMNqZV1TD96irXbYwhESwgc6IS/vxPulgaYgj743QE4rE5hLZuZ3reYkamKldjdrwbBG4jwcmtwFz5LQ5g+teqfS5J6JHOYg1kePXogtUtGrMyycEGyhm622uT+UG0v6HLhxNBhdDXVIRVeRksogKG+HtH6pzRmzuzA3FoED0enALsHR44fgstrw/DtO8gVSnjv7Dm093SjZLJKbdwsEK5iVEJZGdCrTjNfQbtnrq+8UgWARq+4Cnb17y3l6Im68ArUNbArLn0eMzNT+PLvf8XdW8PIxBNwW63o7d6Ps6dPYairEY7chkRqUiCiyI7FgbzkcrlX7YhEErg8fBO3HjxEoLUJdR1tGF+ax+PJcdhMTnz24X/h048/g99Xoww6T1cmrbGUwbPgQtNzFtnCx2uv1PPKwfsvtLJU///mL47XpQNHQCfJVbaz3ADVxSMaBcaeZqZHtWbzfwQ2lR0k8Yw2gRlGklmphDk+OYHhmzekI8XtccPusEmEfvbMhzL/ge9DKWyu2VyBQkZFzC/OYW5hTn6fyabh9XtRV18nZDsOcnFnTbAnC6IG4vR55Eovr4dlhj1r56Z8CTU+EjpbRJs9W8hjNRzGxWtX8WBkBPlMAdlUToIpgvnp06dRX9dQVseUdlu5n+rOSm+70d6oANxQVtgD9J+9gncpoGfZeVkejsqFJ1BWKiIei+D2zZsi7kK1NsanrMHQy5PpaSUTnA47DvT3oe/AATjcLsSTSUzOziCZSUuNjtEwh170dHVLSo9DWCwmCx6zH/zuPTQ1h3Dk6AA6qMhltUmEzVqfBvQSNbbJxSwWMTc5hdGHDxFfW0ONPwBTsYBwIgKH341QcyPMThs2kkkBv7pQnaSv7bDKiM1ENIFENC6byB8MorahHt5AADA+r8iFquK9qjUaSVUaNjotWv6T588UPI2elc/j9K5kEpHVNTy5z5JEHgf6+uFvrMNKLILptSXMRdak9aS3vw89zW0oxlIYv/sQcyNjsK2nEcxYkK5xI1vrgaupDr7WFnS2diDkD0lZg1Hl2wvo1ZFttWFWvydJUabSXfpJRqfy31owhoaZg3mYAKdeAnlqQY8bXW2t6GwMwVHIoqXWj4GudiEhkZyYzJuwGI5iamEVTn8IfYO9iCajuHv/AZr3teLUufPwh0IwWdhxQZBU5RWt4c76JyP0alE4xfrY/sFoTqknvhqg5wsZTE2O46t//B0P7t6GidkJlNDb1YkPz53FYHsDnLmYOMIms1UcHGZzbGa7eAbFgsrnzCws4/LwLeTsNrgb6zE6N4PxhXm4bG58dO4TfHDuY/h9AfkQLCmJShmTHwLoqpyhoIG5oV8hoAui6eyPQf2WZnvV7qja9CqATjCniWMaXbfQjo6P4crVy1heXpKImhygztZOfPLh73Do4KBE5AyGLFaTtL4luK7u3RGS3cGhQ5hfmEM6m0FDU4NE4AT2oNkFb8kOq8uJnAnIULqYrXJFqgKmEV5eRSaewr7mfWhubBZm+5Oxp/jX999jfnlZRgfHowlpzeWwGE5Y44AnpZKolC23A3TZXRKh7wH6z0Zy4wW7FtBLknLncqfKW1bhGcFybQXff/sdbt68KR6tEpAjC9YqHjx7gEk0OnniBI6fOC4V+NGJcaRzWQXmyZS0aVFAJugPyIATpu05sejJyIioqx083I/93W3wcwiGiSQ7MuDJdidommA3W1HIZLEyN4fl+Tnk4nHYSiUEvF6kojFML8/D7LKjsW0f3AE/IskEnkxOyLhCqib5XR41jctsg98bQF1jA2ob6mBxOsUrNpUKQnISFTcZpsAWNiMNR9eG3IAiSXJq6pYeQ8jeZhLxUqurWJuZxeriMsLLy8ITaG5qRqC5ERavC3HksZpOiOJWQ2MTLKkclsensfh0AuZkFu4s4M1bUGoMImwvIZzPIOd2YGjgMI4dHILPG3jLI/StkfmzETqJRk+fPBFhGfIiCMxSFhJSnFlSzBxFSb4HcjkB9KGeTgQcFtR5HGgNBaT3nC1rWVixsLqBhXAEvlATWjpaMb+8iLHxSQwcOoSTp06zN0nYxNLKJu0+qoVRTB/3wX8S0PNpGR37w7ff4PqlS8hnUnBazTh4oB+n3n0HnSE/vCYOo2EfulVGASfTKQR9bMlji5UVpYIJa9EkRsYmsRRPoOB0YmFjHaNzs/C6/fjsk89w4vh78Lg8gnkkdHOfkyRmMctw4i2ATqCoMPurdHVe1Ta+8uteKkI3Nq3cN0nNK0CXxIoxjU/33QtjnNVGRugi81oUfQzOhIjEI5ianhSy7cjTETwdfYqB7n786fd/RFt7G3LpFCxmpt1NWF2ax+zMJCanJpArZHHw0EEk0kmksmk0NTfJPYom4rDnzGj21cFTG4TJYRe7ZHO7pA2R0yFnJ6axNLcgzlZL0z7J4tx7eB9XbtwQbofT5kAilhRtDkbnba3tcBpTKQnoIiKjkxNi3xiUVYTAVLS+l3J/lQW4KwG9KGCek8VdkNRzVhjDTCmvLC/iX199jbu3b0vN2u10Sx2a2uLJRFLSQuyrfOfEcanZ2Bw2hDciMt83mojJ4mtqakZLyz5J01MykepWnHNOgh3bhg4dPYym1sayDKNMKmNam2MuKclYAtaXljE/OYkiJ5mxdcQEOClJWShgamkBc+EVqZsH6+rgDfgxNTuL8GoY9aF6SYHbLXa07GsVGU9/fUg2Tpoz3K0WYTyXqPdsALoeLWgU0wXMpT3PEGjg5yBjfnl5GdNT04hNTaO4GhY7kc9kkSKLmsz6ulo4Q0EU3XYUXHapgfG6MdW+OjGLUjSJoNmJfDwFR8kCS2sdVi15LCYiiKIgYH7u3TNKXMZilwideRSd3XUS92hnf/Up9+qt9Gz6tMDZ1KUiqINA5a6bN4fx4OEDAWgO0yHc8J73dvfKwKDZiXG0NTfjnUMDaA35Ue91wkclv411cd4KZjvC0QQiqRy8NfVw+nxYDK8hvB5BV08vDh45iiIJT2bWz+1G7G1E6FwDimFUyfKyM2Jrobz6I1WV15U863NS7hLEq3GsjLDL8WQpj3gsios//oDv/vUVMok46oJ+vHPiBI4OHUKNzQIPc2x5asYVZb724vIiGkP1MgzE7fKimC8hmS0inspjfHEZs+ENLEQimFlZkalcJFHt7+iBzUKyq9I84XnKOHkzz0pJQ6tYTy+4SlvbbgZ05fiplPsmQFe8SsnIlcHcUFXjLSaY8zqIsiWJvg5yKSjgk5OhKWTB37pzG70dnTh5+Khk8Ur5HJw2K1KxCKYmRpGMRxEI+JBIxmGymqXMt7oRhsvLtsImLK+tYW5sBtlYBsGGejS1t8EXqoGN9XmzVaY6Tjwdx9riCnKZHGqDIfhrgpicnsYyRaho79we5NI5mVVx4MAAPG6P2FKet5B6hQOiU+6qPi6fVyYPMvtI0N8D9LcG0EsSp6oaGRnuOkKnhx5mqvPCBdy6OSwCM/s7u9DVuV9Y62SoUwaxd38Hhg4OKIY5iSSRDTx49Biz83PyMxcZCW8c7Tg3Ny9sZBpeRrftrW1obt8Hm8dZHttIQBcALRbAAUjRcBjjIyNYX1iAi20jHJVqNcNlZw+tGVmrBWvJBOJMgRWK8Ph8MhSmkCugIVQvmzadTEsqf197O1p7u+GsDSKFApLFnMgvllOoRmpdFrnh1YrABrEzx9nuyuNlXW3k8RPpB3aEI+iwu8RxSMQSSGYycFGT3e3AciqOlAXwNNZJvV0MQ7qIzOoGPHkzWBCgFy7T6QIObDhKyDmtyDktGOobFEPhdXlhsaoaunK7VGTheCsBXaffdWpUdRww7c66eTwexa1bN/H1119JlwSvaa5UQEvbPpx9/yyK+SJuXb+OXCqNnn2NODHQi+59jXCSJZKIIZuKI5LIIFMoweENwOkLIpErSKsahTtqQnXo7uuHhWuQaXwb1egUn92YrmnUYo0Uu8FaI/nxuY+qVPsLAb0M6hVAJ5BGoxF8+6+v8d03X6OYzaC1qQEnjx+XUpfPbIKXUZipgHwph+npCTx6fB9Bnw+9XV0IeIOwkoticQJWFxY24ng8NYe7o6OIZnM4c+YMTp9+D35vCCiSFV01Wc4gt1O8xqDtVQ2QNaax7fDRX8VI/tzXvChCF0CXgToGkdGI0BW11Cix0UkhUcwYZEJAFxPEKWwsWLDThWOiS2rKHxfDyuoK5hfmUe/3g6tkdmoK6URcgo1SNo1MIgaf2yl1fPaih9fXxfFMF/JSGnR6PCIqFY8kkIplUKIkMTObLicCrLF7lKTr8vwSNlbCyKayEqH3DQwglc0Kedjt8ylCZaEoLbv8EjJxVZKLpLgyoAvf2CgBaUAnE35Py/3nLjtlh0vbCT2/0qHe3IsI5lr6lYu+UCJsKDRjZHBz+AauXL4sKeyhw4fR092L6ekZzM3OSVvFwf4+tDSw3UUNgZiansaTp0/xdHxMIu0z77+PQwcPYWVlFbduKQ14to5R2rC3pwd2rwc5EwkoqmeSEbDU2Wk6ikXMTkzg/q2bWJ6ZgdNUgsdqRZ3fiyBBk1E800tOp6T5V1bXkEymZAE7rQ401jUIiLKlg6ze5rZ2DL57HP7mBuTtFiRYP6dwjLo5snkVT4DsFlVH1KIuTEOy35Oe+/ziIh48eISno6OoS6TR43AJmMSjcYkYXT4f0lYTVtNxFNwOOBipS9ahBEsii+JGAkGTA0GzA9FMGnmzGQmvFZmAA666ILI24EBHN471H5S0KeVmi+UIXVnQtx/QlVUioDPlLrK8ZjMmJsbxzy/+gbt370qrDzVeDx8bkpGzdAbvkPx1/QbsxSw+OXMKxwd64DYXYSpkkYisY3x6FpF4EqHGFvhr65CmlKfZLilrCrK0d3XB4faiRK6IxS5sZ1kZOkVbHaHzRjDt/1qAXrG+anKbIscpl0a1Ua2Hw/j+u29w7cplqeq3Njeha3+HsKV9Jgvq3T64vQ5YHWYsLM7g2rVLKOYyGOjrRQNJmHQKbW4B9RRsGJ9fxqVbd2DzB/Dp7z5GZ1c7rGYXSiTREQAMITw96p0lKXU21W0Vm1vb3pxF+nlHehlAF+KbnolnsOF1I54w4oSVoLkORs1ZuBnGcB869JSQNfTeJbqlpHAxj1wygcWZKSzMzCC2voZMNIJarwfNdbVwMQNoMSEa3cDK2hpMFgvsJMN53ChRVpqZoLwJmWQOiXwea/EokoW8cDj2tXUgVFePXCqHtaU1RMIR1NfW4+DQEDw+v7yWmRxmBSmopMZLW9SAoiKrRmyzU/wPJcutuL0qQjd4viKaxdftabn/vFWnnr1LAT2PAjIC4BwcwIWqiHGK5f7kyROJ0hfmF6Sf+kD/AZmDToBvaGjEvvo6uGxqIREAZ2Zn8XjkMWbn5iXdfvKdd+APBsQJuHvnrmitDw0dxeDgIHxsGbNZUBTGstEGRIZphu1dJkmpTzx+hEd3b2Ntfh41Lhea62oQcDjgdTmQT6cRzmQRI4GlWEA8EZfUFNs8SvkSvE63EOO4kOn9tnTux4F3j8ES9CJntyBnM4t3q0R0NN9T0URKhZLU/FX/uZobbLM7RaZ1bHJaelNZcgiEN9CSygkpi84K85Q2lwuxUh5J1tOCXsDrEmcgk84itbgOd86EGosD9mQey+kkMnYriiEv7PtC8DWFsJFJYH99M04OHILH6VZdBeUIXdUufyuAzoXBYSxMu/MmsX7+008X8MMP34v2vSfgwSeffYLTp87AanNganwCX/ztH4iuLOLjM+/hxGAvPOYimJwvZlK4++AhHjwegcvnR2tnF+pb98Puq0E0moDL40VbRydsTpdER5R8VYZeDT2Rx1ZAZzthVTl5q2EwCO7PJcWJuyCELQ3kVd+NdkoyrB/cu4NHD+6LnGhHWysCfq9ohecjCbT4Q2hsrkNNiOndDfx08VusLs6hr7sTbS1t8Lt8sLv8Auqr8SweT87h8dQMug8N4ewHp+HxO2GGA6aSDRaTjTxPeVgNJqCqKJDTogFdPJld0V7xcwBdDSvhZjYG3krqRbH2NeVP0/alhU1GyLL3nMNZCrDYlPAMM0aqvbWIsSePMPLoPtw2K2q8bqzNzSId2UCd3we/0wGbxYRcJo1IPC7KcpFkErliCZ5AAMG6ENLJPNbXYshSzMrjVrbQ6cS+tnZ09/ahvqYBc1NzmJ2ahdPmRHdPH1rbOwTQGaVTKMlhV2I3fLD2TmIuxwQrxU5+Bophqc8jAbpYd5VyJx9qD9BfBc53KaCzEFuJ0FXbBRcwNy/r6KurKzI4gLN2WeDr6e4RoCaLnDN47RRiyaRE6YygTlb71PSMqLlRj7y1rQ0rq6sSudMAczn1H6BWeZcALwE9R29VpAmp5VmQtjAXR0Dmsph49AjjI4+QDIfRVBNEe1MD3BaTiDMw/biRzWMxGsfa+rpEU5RW5YJl+ptg2NzcIlK1EY5Gra1B59AgPM31SJmKSBFwpb6konSJzoU3o3JuBHVG5BSekGjNahchmIdPRrG4vIISB6fMziO0HoHdakMmmZLUPgF9PZeWL0vAC28TJWDNWFhYRHIxLJE5v8yxDJZzWeT9Png6m+DpaIQr6MVqbB2twVq8O3AYQQ9HqFIiUqXc9ezttxfQBTWf+WLtklkcMaJjo/jrX/8qyoGDhw/go08/RFtbp9yn2elZfPmPL7CxtIBTx4Yw1LsfNS4rvHaupzRu3rmDq9euS+94Z3cvBo6ehLu2HtFYAsFgrTDdTRz5S0AXyUwjLVsmslflM+VvLwZ0/Yk2keGNbjZV290Z0CnHGousY3V5WZzs+vpaicru3LmFpzfvwWe248BgL1r2NcBsKeDhozt4+ug+Whrr0Le/Bz6XBx5/LSx2NyYWVnDj/gjWEkmc+fhTHH3nMEwWhm92AXWryS2kOKmhG5htUKiowGAUfDSgl+PcV7OIb+BVLwXoRv1fZZs1oKuUe0lY+6rOrB7KO2Nzmz421xwrEVJ6Zh29mEUylQDH+s7MTWItvAK33YK6gB8F9qpPTSAWXoXXYYeHmu5sATSbRft9bnEZuXwRTq9XBgKxAyGTyqJgtaC2pRmOgB9wOEVTIFBbh5aGfVhZWMHU+DTsZo5k7kTfgQHp1CEprsgav5lKd2bh+4iegSGdLVEkOzQMcRnVZq4+qSLKcQCVmhVRLWak+9D1FXlZ+eI3cDt/VYfYlRG6YlapHcyFqwGdg1kkSs9nMTkxgYsXL8k4Usq+Dh4YFC3y1tZ22Eo5ZGMRAXSCuTDUmTLnOD+2jTmdIl/IoQVur1dqPDW1IXR0tEs7W95mlf5qOg8y6pJDJnJ5uCxWZOMxidDnxsflPRr8PjSHauBz2OGwmlAia9lsw3o6h+XVValJKflW1t8tCAVDaGxqkhR6opBHPJ9FsK0FrQN9yDnMSJq4UZXOMXnMAujcfNILRWYMAZ1mjK1sNuRNFiyshPHwyRji6QysTjesE5MILi/DbrEKoEvvutUq/efRQhZZhxWu+lq5LgR0stz9sMJdsMCZLWHDZkcxVItgdyvcbfUwOy1Y2VjFPl8ApwaHUO8PwsYNZ9U1dFXTFUDnbdsdgdK/YSMq4GRkJMJFBQoeFdRwnVgEX375JWZmZnD6/ffQe6AbTrcP2RyHYYzj4k+XEFlZxuG+HnS3NKDO5xSBmUI6LuNz73DEZa6A7r4B9BwagoltgUUT6usbEKxrEOUuBeZKj0AbefUhq1n4CtCZ+nzVh24RfV6ELhAiBlrxSjg4xGazSDbtychjXPvuAsLTc+ju3Y9DQ4OoCbqxujqP8aeP4Pe40NbUApeNc7MDsDs9mFkJ497oJIp2Bw6ffAf7e9uUDgOsMBU5UMQNFDmrweANmFnqUEC2GdA1mP+yoP4iQNdSzpIJeR6gl2xCRlQfWk2sk4mLIhCjVDQlOkcJ+RKDlghWwytY3wjD4bXDHXAjvLSIlflZeGxmBN0OpCIbCC8sIB7ZUPZMwNuE2bkFFIsmNDTtE45GNp1DNBJDTVMjBo8dgau2FnC5kc4VMDUzh3QiAxuzgyYHnFbyi0wI1NSindMYa2uVRHWOHBMO1VHgrQfrKHjX6SOD7W70m2sAV+OZ1f3W0zJpE8Uu6kvyGuv7VffFr+F1uxTQuWC1jjsBnelNFQlJGt5ilpnAJIBdv3Ydqytr+P/svfd7HFd2LboqV3XOjZyYRCrLM+Nw/cv709/1s/0mayQxg8hAdwOdY+V639rVDYJ6Ho089lxxxoQ+fKDIRsdTZ5299woPHjzEP/3jP2FtfQNa6AL+QrzZyTwmySvwA7E8FR9yTUer3cb1zQ0q1aro1Ol2RD9zyis8bieSbJaSVhSGoISxEE0GnQ7ePHuGfutKEtXWSgXUy0VkDV0AXYlDkSGFqilktOteVyxYKZmrVeuolCrIMABFUeErwM1oCL2Ux/5nT2CVC3B5wS49jrlBqjRxIfOTmvRU4IwwZgtUkwCXBX3XL9s4vmrDZwfYsGCfncG5vAQD5+ajiSR98fHmiEB4dzXAM9I2Kh3nstDFWMbyEziRinE2D7dUQXa7DnujCp2ATkOUbB7/+ORTNIplWN8DdC52828J0JfM73cv4hQ42S1KNUapwQ9boJypp3yMGR5//BD5gg3DysGPFLx+fYSnT19iNuhjs1FDPZ+B4k6xUS+jUSrg8upS5u88rj755DPkazVMgwC5XAHN5jpMzifFCjS1kVnaht15aqvncrvb/RcBfdXKTmf1t/St5RydIJCmD6ZmOgJQtLjVFAz6PTz75a/x9N9/BStj4ouvPkOjUUEYLODOxjCUBBnTgsUgFtOC6WRweHmFs5suSmtrKDYbqDaLyBVNmGoBKhjTS+BxoCTarRNhCuh8Zst89RT5vvf902zB/z2AToOoZTNGwkxStcEqgEfWIP371QTzxQTtziVGkxGyuQyK9RKsnI3JuI9Xz77DuNfB1loda3Tj63fRvWpJkeIYNpQIODu5wKA7QrVSh2NnxdGSBOGPvvgcn/7i59DzOcSWhe5gjF/95veYT13c272HWqmB2AemswVcL4CTzWJrdxdrjQYC15O9hTkR8smI9Jbyu7uch/Tz+r6tMFvuHAd+APT//Pp9rwFdTqSrtDUJnVglr6UtGvqQs+3OfHLGetLEYGd7F44WQ/EX4tLFmfPV5aVU9LxNuVwRDSc3XqY9Vao1cY+zbBuPHj8WwHepfdfpUUe9Tgwl4LxTgUFC3JsjHD57ivmgL4S4jWoF9VJB2O0aL7A4wIKqO8ptTB2j2VSkIF7IA0UZxWIptTpUNTFsGM1mUAtZ7H/6GKW1plisCqlJPMAVaAR0ztPJFF3KVQOac0CVQ0N/5uL5yRluJnMkuolYM5C5vIB1dgotSuCOJwjmPFErMkqIdAUzRBh4c6iGjkw+CxsaHGgw/Bh2rGKQKWCUKyO7VYPRLHJsi/7wBpvZPH5+/xHWShXk7cw7FfrfJKCvMOL2unpLilu1CeWwyfS+KMDpyanccnuX8bgRIoUugwYO35zi6PgC/nyGQjaDZiGLzukRHA14fH9fKq7T0xNxlytVakLIVOj4VW8KJ0Qx7SWQpbGasrO/U6G8W6GvSGz/+e1gWRAKSN5ttdwBddmceYAJhEdAWSgPNQQY8TSKAhz9/mu8+d3vhaCVL+VQLhVQLufF7Cj05qiVy8J4JyGLSpDfPn+Ky34P9Z0tWMU8rIyCUjWD9eYBitkmEw+QxA4Q69AVU6xM0+L1rxPQJUXtT7bcOUNPjwYpaex2HpLuiVx3SoiFO5X2+nDUE+vhKkcfORu+GiEKXHQ6lzh58xJqEmB3ax3FnINo7iJ2feTMDCI3xPHLY7x++hpKRI8NCzfdaxiWjr/75/+Fx199iZCBVJmMZAv84dvnAujrjU0BdC2hUddCuks04WKFvrW+gayTkWdPr4yU2ktHuDQrYjVDX32KK4OjFbCT4f4B0P+8q/e9BvS0MmfZ+TaghBdDSsxnu0qV6vdf/uVf8N13z7C9vY2///t/wE6zBiVcCLmMi4Ub7eGrVwLW+VxefNhJvqjUayiUyuKUlC8Wsb27K3MluiPRGYmAHgch1CgWr3M9ivHm2XNpufvTKWwF2KxXUeEJ1nPhLWaIfA9hwlS2lDmq2xamvofrAZ3ZIPnPfEmMPHTDEIvAh57P4sGnn2Bjf1cOEySxcTul3l3a7pwrRXHKCiVBDyqChLarurQrnx6fYRYrsvFHuons5Tnss1NYrOoWPhLXg6Vo0G0DsQoM/Dl68wmsfEasHXmBGwzFiAArBtpWEaNiE6X9dSgVh009TGcDbGcLeLK2iY1yBY1yVQaaqWyN5qN/gxX6bX/v7sX1FtSlCcqUtSVBrtvtirFMrVpAnHgIEkrYDJydt/H0xRssplOUGFKSszG6bmN000bOSv3/LZtxmFzrGrKVHOqbkCjAWgAAIABJREFUDdH7O9lCCuA8zEnbfam1Toenyy/aA7+duC77Sn/ejiC/xWhhOrmkDLT0/t7+WdQjMR3xOO9kFZ++B3xKBPmL777G8ORIDqZe4KNQyMO2LZweHsJQFXzMkKB8Doma4KJ9id+/fIrWqId8s4rqFgNcEhhmjO3NR9hoHkBXikBMBQnNmDK0yb8lBL6t0FctlbtV+n/hLfgv/OqfqtDTWNQfYrmnzncC6HcseeUMx6WQpOmLHEvc9Nu4ap2LqVGlxsyKghwGF7GPIHAxm49wfPwKUexis1kHaRsxKw4acDlFqH6C1ptLvPj9c7jjBdSI47U2CtW8APqDzz/DHICna3CDBK3rrpDmdJiolurQYgPtzg3KpZqA+Xg2h2NaIv9ldU4OE1MaRV67NJERCfCy63B7NFv6uHNvp4qHKpo0UZIYsMywIAP/jrf7f+Ej+pv91fcX0IUIR3Z7CuZsLaWuccuZNDcQMfRX8O1338k8nXNy5nY/2t9CvZiRhUT3tM5VW4xjGFmay+Zwdn4h4+iNrU3ZdNh6rtYbYpAgxBNmAxOiaODC2XuUwNFNaGGEV0+f4uzVa3GHY1OIjPpi1sGk38OgdyNxg/RsLxYqsPI5AfVFEuKq34UXRvLN1jnlddzAR9MJEsPAx19+jvtPPkJMdj4jXpdhJwLq7BKw5S6GMjQN0eEnGiZhjBfnlzi87CAwHSSGjVA3kDk/le9sosOJFWh+CIf53KYu/IPOuI9J5CJbKSIxVEyHQzk82IoKI05waVUwru2j9mADKFlIEh+LxRhbdhb7hRK2qjXsbmzKIDPVHqTe4tJy/1sxlnmLj6uy9Q58phXS2yI5hTxG4XKVOjYZvB4SzYEbqTi/7OK3Xz+TeFSxBw5c6SDNR31MejeoVkrY3NiQsQ9152vbdeTKmbRKIRFOujPkQZh3/MpTQJenKWl86ea/erIM7vmzvwjmt2Qz9n3vhp+kfAleN3yESDgu6bXI//zEQ+fFN1hcncjroQ8DGc4MRDo5fIONxhp+9tUXsE0DU3eCq+sLnPVa6C6GSDIamnsbqNbyWMyHcKwKmrU9lPLbyNrriAJa6drSYVup8t6q4/+6AP0HdeiiQU+vqbsGOcxoSLWKkYSqjCZ99AbX8LwZsjkbxVJBKmsOQCj8hRZjOh/j5eFTKBqjmevw3SnUMEZGM1HUMjC8BJ3DK5w+PUI0C5DMYwz8PrI1R6rzg08+xlxRMAwCqdDnPm2vTfQ6AzhmDs3qBibjGer1NVSqdVx3e5hNptja2JLuEsNeaG298s4gj4ld0/QrDZYSdv4S0NPAmhTQ+cWD411A/7PX9P+QX3yvAT2IUmlG6pO91FlSnrGcX7JtzSqdm8XZ6Tkur1ro9fqo5GlTeh+Nel3aoePBSCRu08lUUs5YqRdLJWiGgfF0IhGAzGu2Mw4UWlFJ5Rki4ew8SqAnCkxeYJ6P198+xYUQ4iYwFWBnrYlCxkHn6gK9m2vkHBuVcg2lQhmaQ4BVMKH392wC0+EGH2Exd8VYgza1jF0lBu4/uI/9Rw9QrFUZbI6YM8aVB9aqQid5hDN0hTN6A9eTBb47PsXlcIrIziIxbQSqDuvkCJmzE+Sho8jZeJDAjlL/9+lsLICuZAw45TzmoSeRiZoCUFSixwnOrCoGtX2U99egVhyx2pxO+2ioOnYyeRysrePB3v7/YEBP1RbciCRdbemhxsQ1st55zNG0GJFqY+YleHl4hqcvj4VISNcshSYfJG0Ou4i9OXLZLHa2t7B/757ofK2cChgM2+FbbKQbIEcvJAoR4FMUX/1YgvmSKSz/Qo36Xw7QmTHAF07uQMCOmTCuCfQkaIUYHj3D9OwVMvmCsKcPD49wenIh0s+PHz3B559+DE1JBMxHiyGGwQjXsy4WaoDSRgW7O2uYTLpwpyoK2TVsrH2ErfXHSCITSsysbQJ6+vr+agH9h5ziloAui0sOSqndK01kpGuJCMNhFxdXpwgiF9VaCeVKQWJSSSCm0iVMeLb2MfMmODx+iUSPUK+XEIYuTO5niYJMqEOdRjh/eozeURtObCKehXBNKmFUNA/2sPPoIZKMg1EYoTuaSJU+m7i4PG1jvb6Jxw8+xmIewDRsbGxti9Vv54qEXAObm5vp4Usq6+W6lO7OqkJPuz4rDTpvlB7LSIBL0zNXpDgeBPj94euH34H3FtAZKCCyoCWgs0JnW0nCBsRMIWU9kuBGx7R2u4PnL17g6PgEphLg7z57gp3tbbHnDJi5TOezhStVLoMCDMPCcDxEGMcoVavIEeCZVEb/FjVBxAAImq5ABcUzapQgmMzw6ttnaJ+fIZzNYanA/sYGHMvA2fER+t0bbKw3sV5fFz9jT0ngIsIsDjEKPJTqdegZG4PeEL2bvkhGaMnKNrxUZ/Ua7j16IHGSMWMGl233tzP0tEIPmECnWzi5GeDb4zMM/AiRk0VsktCnwTo+hHNyhDxZ9ZoFJwScINW2Dwc99Bdj5OtlaFkTI28G3eD7qCDxA2hRjBOngVZxC06zCLNRgGOr6PfaKHgBDgpFPNndx0f37v+PBfSU6Z56kbLSIpDLTJTcBwJ94kNXE3iRhsvrIf71V39ApzfB5voWMnYWNkmJ0zGGN20kwUK8+SuVEj759DNsslWZAyJ1JoEkUqWT4SwHMkMCWqQyT3uxKb996Qu+mqRL3fMXBHR57Uu/cQL4kvsvM3O+B4vL1+i//gaZXAGKauDVqzd4+eKNXE8//+oXePLRA4yHfZy1TwAjwjAc4nxwhsRRUNmuY2O9ism4C39uwDYqqFUOcLD7BSy9ACWhB4KeGi39jQK6yECFZ5N+p5aoqWkMD4zjyQDXN1cStGI5BvIFBwpn5nEISyyds9I1i9QQU3eEV6cveVpHrV4kwxdmrCCcuSjChjIKcPy7V1hcjVDUc1AXCVzbhZ/1kG82sPP4EbKNBlxNxellG62bAeZTH/OJh5xdwFZzB4VcGUg01JtraKxtoHPVwfnpOTY3NrG3v5euVXYaJZhluWZlCaWjHPmxyhYS5CeB7gOg/zmHl/cU0GmJFooTEsUripbKO5I4QBR4Io9JDWeY3mNg4nt4eXKMb16+xM14BDX0cW9rU8gZN50O3MkMtVIJ9XJVTo50ffNdF+wAsFKvNerQTAMBZUjcJyUcJR1dypxwmUG+6A/x/Otv0D+9AOYuCrqJexubYsR5+OoF+sM+trY35XFiWiiKhC3BgszeaiV1/MpmMRqM8PzpC3Q6bZEllWsV8Vsfz6e4/9FD3P/sc2GVpoEbHJynefCsjMI4gccLUtFx0uriqNXFIjHgqyYSgx0ABcnJSxhXx8ioGrI82QYBFI/vGy1np3DjENliQUIXeDxiIhblKpEfif50UNqC23wAM6fByCiwVB+T/hWS4QD7lTL+/vOv8NHegVSL3HzSlns6818esd9pFf45C/Mn/53/kOUuTcC0Ir5Nyko3Wx4yReLIqUNCD3Nmocd4+s1LfP3754jDlPCWL1ZgO5b4aAf+DP1eB4ObDnTEuLe7i88/foJ81cEsGsmhM58vyuZGcw6VMaSqkc5R4+Xcmt0BhcoPjp/Svwspd4gV8epPqxzOIN/6nK98s9P3+O5sYQnNEnu6qoa+P3tY/v/KEnb5gRPkKVNiNRaOrtE5eiG+D5lsVrISXj5/iVGvh68++wyNWhHnJ4cYznqwczpakzZakxaq2w2UN6qwcjqm7hhq6MBRS8hqdWw3HqGc34ShFKCqJrQlC/r2NcjMfxkrvIwd/anW0HLMmz68HLYinF+cynW8vl5PHShpJMNR4i33Yfm+CsGQIGcKyS0dp6TrK4g9zNwpLi/PMRr3ZV6eydpiP9zr3ci82TJNmFkLmUIWhqVhMh3h8Pg1nKyF7a11GDqrcxXwAmm5T9oDvPzdMyRjH0UrBy1QMDM8jJSZ2L0ePH6EfL2GQFPx4vANnr08xGy6QBAksDQbB7v3USvVEXox1prrODi4j5teH//2779Eo7EmRGWb48BYEe8N/pQKnUXSXbLf8ljINUwdvNgbL99ISWDjnk/l0Qe52g8u6/cT0LlZcsNCgEBNfY9TRitjQj3oUSLs75Qdo+JiPMRvD1/h+fkpRnSU80IUTEsISIvxFLPBUDTkW401VHMF0Wczu5wytnyhAMPUEUpLizpPBWrgw+Q+6RhweaTgRUV2+E0PR0+fY3bRQTKYSEv7XmNdNvLTk2P0J0MUqmVkTQOx50nQSmzqmMURqlubuP+Ica5ZtC5bePn8hTDta7UKitUyBqMBTi7PJHVt+/HHiDN52QjSOM5APLEDAnqSYBHG8GMF14MFZswuzlbgxyaCWBVf8OT6GNVojEI+g4zN/kKEgOlq5CGww6GwIjegm1mYTh5eqCJWLMzmPnr9CfzqLoztJ7AUD2o8hR4OEU87cAddSQn755//I/bWtqEK938ZWymV4tKa8o7Vx0+1qf5lHneVXf0uoN/G3S0f1E8ieEmAYWuIP/zya/RaQ+SMIiLFgJ0vwioXYRRyoh44uzzGoH0JKwlRy2VwsL4OLa9insyQLxSxtbUrP5mFzcNTOltMvRh48KTrFyVhvjfHdDLEeDQE3YfzmRKaa+tw7Ix0dXjwlcmAzAlSn4Nb6d1d0xzq6+Eggr3kWKdrMDU/WVmtpg4RtzKxJXlupZNPwgUG3Q6uri5Eo57LWPDcOcLFFOW8g2GvhfbVMWKQZ+BjFI4ROhEqG3XY5QzUvIHACKG6JjJJHtoig/X8HvY2n8DWqrwwxYPhnQAWervTHyAhWDKVLu1k/BRft77lt1OPSMxe2ARfW6svU/lSqaEitq93xyMcq9He15ExI6977oP0xZ8HU/SGHQFvHuCq1apwiq4urzCZTKCrmozzpsFI2K1MlXRsWw7ypUJBlAXMiCAniKDuqAbaJ5c4en4IPVaQNR34cw8TxccYnqRAHjy4j0ypIOkaz1+9xNMXLxAEMUzbgW04KGSLSHxa4ejY3dzFwc6+RGt9/ewZTNPBV1/+DLVKU9jz3CsSsnITHlgIzssDpezvnJWnufDsRPE2YnNNoxqRutGIbunr/1N8qH8lj/n+ArqYd0QIFLrGLT9oUeqGIiPjXDvRdEwXHl62r/CHo0McXXcwimkAo6GSyYhW2p8vEM4WQvbabq7hYGsHhUxG5t75fF7AmExcti1ZXRDUGXdJglhkKujPJuiN+pi6M7iDMfpXLRjzAOpkLoYs95obKJWKmIxHmCxm0G1TolQpYzNyWZG/jTwX0zDE9t4ecsUSDl+9xrA/XHIDFGnzX/e7GEyGyBRyqGzvwKpUb1u6sZLOzVahkYsghhsB/bGPSLFRqG4iUh1MFz6u2j3k/D6eNDOoVUvIZzPCbI1CT1y24oh2uMvQB9WCYefgBgpGswA33RFGkwWi0pZ868kcpupCD8dQ3D5Ud4ZG3sFXn3yB3eaWDCOUhKfppYjoA6CnFTqAeezj9OUpnv7uGYJZhFKmKj4BBPVsrQy7lIemJ+h0W3BHXSiUEXouaky1yqpI7ASFYllcuKhFp3sWORcEY25sk8kYs+lIDrjjYQ/z2UjGUaHvIkxsFIpr2NvbQ6VSW1ZD6RxTZvHi0rWqvP8jYKdLFz/X9LpLjdRXoL5qwywB/RbM75DnyLD2KKfq4vz8TNjWGcdCsJhiTPOTbgsaAdiIMJ4PoBcNZBo5BEYCLWdBy+rwlADRJIEZ2tBdB7u1+/jo4HM4ehmGmUdCTfoSB9Mfkq+aBqcvLXJ/qj34jwN6hLW1mgA63095b0WC9laaljK7Sapksl6S2rqrPMh76I1ucHF1Ir/bXG/Atkz0ul10b67FJz3jZDCfztHqt9Cb9OTtyWQcbK6vCZ/IYhgTRxVeSL4cwpmHm/M2ulfXUAIWSSrc6RxTJcJCj+FkMxIyVN9YE9b86zdv0BsNRXqbyeQQB5HEpE6HU4RugEK2ILa+uUpFTK48LxJtO6v4RnVD3P4USg+lUk8Phek6XB2U0zEWeSOs5FdkuA+A/uNX8nsK6MuLk3MhCVAlqNMbLW3u8pSpJirmfoDjiys8vzhDazpBz3NxPuiLP/Y69eHlKixVgzuaYD4YYr1SwxdPPsYGF7fQZJct7dQaW2oOtrW1JIGpahj7c7w6PcLR2THmXnoo8EYTZGMVphtAXfi4t7GFtWYDSRRJypZm6lCCQObusWEgUBWxeGUsJJn0JOAdvzmC73rLE6cCL/QlkzhSE5TrVTT392GVK0t2fxoXKSZhSwewABrcEDi76mOyiJEtNRFrWSy8GO3rPkoY4bPdkuh/GcWKOEAcuuLmpdOedpnaRI20H6kYjF10BzOM6QBlZpEU1jDTCjAUF7buA+4AVjJHVk1gxwE+vv8Yj/buLwE9ZaPKWfsDoC8BXZHUvDfPj3Dy6hQINFiKg6kbwI8SZCpF6f7Yjo4gmEOPPLijG0yur9Es5OHCg6f4KJWrKNL6dX0TjeY6dNNEtESLy8sL3Ny0YJq01/SlC5PPOXBsE4MpsIgcbG5soVqu3srOZJYprc53G+3LT+/2cxRlheD9qhOROuOlsqlVa1hiQt4mnaXU97RVGvuIw4XMfCfTCUajIW66HZy8eQVvNoZtqjANBaoNeNECnh4gsGh4FCGxdcRaAo887WkC3ddRser4/P6XuL/zGGbCVnIOisKKL/1KX9Wye8Bq7n1oub8zsllV6AR0VuiUnd0FsbuATi0/9doaFAb4SBMyxiKY47rXwkXrFE7GxMbWuuwP4yEPdSEK+ZxIYaOQh30fY3cqct2T4zcwDQPNZgNrtTryjDadueJNsRhO4U896LGKxAthqCYyDHVyDHGs5J7H0VBtrQ438dG6voaVsVEul+V9p5U1CcfzyRzD7kDSJB8//AjZcgUu7bKDBL4X4cG9x3j04AmQ6NAUOv/xQJkuwnQ1Lf1Flp0ijf++BHQeXlf6dCbMfWi5/zC4v8eAHsnJlEBOQCewp4C+TH0KY9wMx3h++AaHnTY8w5Dvi2FfPItLuQzWqjVkDAsBLWB7feQNE1v1Bh7s7WG9WkUYeDA0VTKsRUMrhtHpRsY5+824j+PLc/QGPQHqrGHCn87gD8aYX/eEGLdZqaFKu0NdhWGZaYUeQVr2dIJTLAuTwMflzY1Yzk6Y2d4biAMctbmZbAYzdw439KBZBjb3ttHY2UFI3/ilXC/ljrCSV5EIs1jD3ItxfN7BYOIjU2hAMXJIYGAwmsNwW3i47qDZrKfe15y/h26qGKfUjIhOln2koTuY4mYwxXQRQdEtlCoNRGYJI1+HrfnQsEAwuUbZUdAoZOGPBri3tY9PH358p0J/C+h3GrE//lj5V3PLH9dyp9PgLIxweniGXrsPLTHgzSIMxlMsvBCKrUGzdDQaZQTBDEbkwYhchNMxyo6J7mSIeeTBdjJiQNRc28D9Bw/FK5skTlbib44YxHONnR1mGHDOHsl81DJ0dIYBboahVFLlEjs9ZBJrtA56C7rvvOd3q+4UzHmGXNZQaStb2sN3AX31SS/TUm4BnTNScl0YD6zJuu0Punh1+AqvXjyFZWjI52wMhz0hatl5B51ZD+1ZH3rBQWio4jBGMpgeUHKpYqe6jf/1xT9hp7kHNeamTpY7c9JTSF8p5EXoJQee5Qn9J1pXP1yhp4Auh/TVe7qyOI1IbBPDgdTLnYcoUh+0CNP5CNfdFq57bUmxW1tvQFMVWQsmXSpNE3HIKFVNUtMGkwmO3rzBzfW1dCEZlxp6gWSVs7VeyZdQdPLImllosYJBpw9DM7HR3ECgq2iPhhiMB1B1FY3NJi47lzi7OsPuwR7WNppgOM9kOJLRDVMkO622EOGq5QqaDN8p1wSU2+0bFHIVPHr4CarlJkw9k1bnbLsvTXNEJ0KJ8tLPgaRHkjoJ5ATxVTfpLsv9A7D/x4v7PQV0zsPYXkwJISmcL9MZ5Hqld/YMh2cXOLm6Qs/z4RkmFoqCQeDLvDhj6sjZltifMq9c8XxotKucL7BZr+Pjhw9RLuQlw5yMeq4yynAkiyVJMByNcNG5wtSdw3QsAWtQluR5mN70cPWGs88OHJEiOdL+yhby0C0dWdVCTjURqgp0atR9H4P5XNjsrhuIdG6t3oRlW/B9D+dXFzhvXSBXKggpLl+vSmWfziyX+mJq7leAHmlYeAlOL6/RH3uws1UoeoanB0wmHhb919gsJ9je2oBtGbBMGnKQvMULJ5YqkWzp6SLEZbuHmZ9ANXPQTBu6mUGsZhAmJjR4iLwhvNE1tht57K+vwR32sVFdw0f7j9IZurRm3wL66s//BdHUT7QN/5iH/XGAPo+BiR/g5PBMsqUzdgGLWYD+YIzBaAI/9mE6BurVArzFCEVLwU6jgqyWiG3x5U0X3fEYLlOrLBt79+5hd28fVoaz4zRp6+joEPPZEAcH26hU8vC8qYxVWKGPFxquB6GQ4qrVurQwFaSAnq6olVHM919zCuxiZiR/TAmAS17y9wB9VRsv3U4E0NM/i+EO08DURGRt51fneP7yOS7OT+U6IZFrMOjBVyJYBQejyEXPn0HN2fCoMPFi8Qq3Eg2aH6ORq+AfP/8FHu7ehw1TuAR8PavHk7yD5d+weyfP5CckT/0pQA9CT/a11X7Da5L2zJ7niRGL54fw/JTVTvMdOsK5wRzj6QCT6RClagG7e1vIZh1EoS8VujTimNIonTIdne4A3Zsu8oW8yCKP3hziutXBenMd2xtb2GiuI2/nES4CDLsj9Ds9eHNPfNqvx2N4CWBlLGTyGXH7Ozk/RqffloyCrZ0N8ZFnCEvGtsUVjuB+cXYOb7FAc2MH27v3ZfrRal2j1x1jfW0HDx9QrkhjLcZB67erJWXxkx+VgjpTIld+7x8A/cfsS29v8x4DOu0RSFKLETObXMhhkUiE/DjBVfsaTw+PJKEJmRxcTUd/scDIY6xKhFzWhGMYYspiKQqMKIbOtvhkCiOJ8WB7Gw8O9lHKZRH6nki6DIOtrhAz10O710XrpiNVRqlcgsrIQdeFTmZmEKJ31cbV+TmC+QKB78lFZTq2zPvNSEUGOiK6aJE9z/fbNCU5q1AooZDNY62xhlwuK/nuJxdnODw5QqVZw9b+DhRWNgbrjdRMJy1DUv92gnqUaPB84Pisg95wATtTgqpnoWkOZswx7r5C1VmgVCrIYYWxljQvodGOEKoikqB1dHojnF52oFo5OPmK/B3/TWEvVCXrfYzQG0HxJtjfrOJgYxOJu0CjWMd2c1sAQvy1PwD6O2xx5pkPPR+vnr/BZDxHqVRH4CeSnnZ90xOzj5BVOQLoSoiH20083t+EoybSfr8ejvH67Bzdbl+IbZ9+8TnqjYYoMFS6CHI+f3oEz5tIlV8osFolNyKQw5sXsFMTCku+Vm1I/GgK4voyhjSVe94K2d9+gsu59LJ1vkSmlGW8LHxTuEx/9Q6Ip3exAnR6MvEgHguh9PDkEL/87a/Q7rRgs4NlmXC9BVxWZbzmSJozVckZYKvX8DXYETtdMRQ3gB0Df/fkE/z9V3+HciZHauDy4JCqCtTlf/K3d63C/3N74X/brd9hucu9vttyF3MspiouCwiqAwjkPMD5ngfXiyXUxw89uP4CfugioLmTN8NkNkQu72Bzew3FQl7a7lFIHTirdMbMRpgvPNz0WD3Hwu/hnslZu2VY2NncRsbOSOyprhq4ubrB1XkLsR9L/PT56QXOWtfIlZh/viHPYTQbYLIYCw8xV8qI5n1zq4lSsYBclh77JPKxg7qEYdWCZmSlCp9O5njz5hwZp4QH9x/LdaDAEN36UrS2jE9NU+dkldJfZMkroI5dlhrJfHd06D/lge2/baH8Be7o/QR00ooSX5juItsgmQuUa9En3cN5+xpH3PAYCsCelJOFpxmYUirm+/D9OUjqzVoMeFAE0BU/gBFF0ChZm4xQzth4uL+PrWZTzGB0SUQLhI171e2l8je24x1LWvI8OTJDmJphx2T1CsynUzmlDvp9DAf91IM9iZDTbBSMDLwkxjzwoZgmFNOCoVuigbd1E6Zmyjw7DHz0xrxg5qitN1ColVKCnr6yzEhrpJRBxxamhjBSsXCZfHSN4chDJleGqmWQJAZGoxkWgzcoOwu5oJnC1GzUcW//AAXGIMr2QvKfiuPzFg5PL6BZOeiZAhKa0Dg52FYGAV3tSFhSfORNVpAlNEsV4RE0yk3U6eMMQ7bSW0C/s0D/J1foPgyM6eL34hCD/hjZfAl+CLiuj+FwjOHgBu5iCjWYI6MneHKwhUd767AJZgnnnyFeHJ+Lt8L2zi4+++JzVGpVOdjyOuBh4PLqFL1uC1E0R7mcweZmDY5DR64Y7hyYjAIhH9XqDdEIs1qi3Iut3Hdm3+8wrJcfoKIjkl7vks2+6mLfOpctNZ23n/edabakgqW/R/Gen4R4+uoZ/u1X/47RdISQbVUKVAxdxkqKbSG0LcwURcKDfENDzrdgzjTppmExhx54+NknT/B//fM/oVLIitwpTVpIm+0poGvp3H8F6D+QB/8X2Effuct3AT11dhPZGtIZ+iptjeMv6vb5hhHUKe+TgiVgF4YHt1AAlUcjfhwE9OteR0CddsyZjC0H9VwuA8e2pDvDKrfd6WI4nKBeq4rtbqvVkue3t70LUzcRMZtCN6XFzlAWGsFwqrKYubi6bCGBiXKlCcOmlNeDG84RU21kxPCCGcLIRaHgYGODWQNV2WeiyJdq3WTLX7ExcxORT9LnnYDOYqNWXUMckeFuQCPrXeJwVYnd5R7L7g3n/Y7FzPa080ey3wdA//Er9v0EdHoVE9CF/pn6VHMzo4Djut/D7589x1W3DzWbR2w78BRNIksZJboIIkymfbj+FFnLQjGTgcbdjOYybOks5iJLc1QVOcvAg71dPDg4gG3qIvm5YeTgaCh+7mxX2ZaFxXwm/8b2OGdHrKwbjToMnc1J4LrTxnQ6gWXZLwmcAAAgAElEQVSZcptKtoj1ShOxqmDm09MbGM3mot+UJCFSeHy2yRSp7K8HXfFU39zfgVPMymyMmwBT15bE5NSSjJRApqzFqkjMWq0+RhO2WYtc+hiNF+h2RzDDLrZrrMBiDPpd8Qrf3WEkJQ8cCUwrI233o/MWrsgFUAy4Ma1hHVQba8jmcvADH6ALVSkjNrpFx4BDnZUfYr22gfXaZgroS4OT24JtKWf6WwZ0aq5vdehLkpjA2PJFE9Bp8PPqzTEur64lJjQkkdH10b3po9u5kpASG5Sq2fhodwP3t+piOAN/hqEb4/UFPbpb2Nrawieff4ZqrQqN4TpxgN6gg7PzI3TaZ/D9Mba3G7h3sIlMxoKuJXB9C/0h5T8aarUGFEVPTWo0CxqNaZKUlJTq0e98UisAF0vl1Jc9DdJITZxSm07GCi8vzWXZnlZLb+9HjFGgiHSv0+/iV1//Gt+9eioujB6dCcMwJfgZJjQng4WmYxRH8Bmh5tgouhmYgwSa74l4zow9fPn4Af75H36GUo658IwmkriPdwB9SZb+6eN7V7zBFIrk+V5cnEpiZHOtLpJDiYIWt71lLOgS1AnorsfwG018OHy21JdRqRw7UofeH9yg2+3A8xfI5RyUiwXpfHBWzo5cv9+Xz+7ewQGq5TKOj48wn8+xv7ufVueWI8Y87tyXkVD3ZiDgPhyMcH5+gY31PWxuHohkjh4gVEpqFpVkbP3PMBheo9ttS0dzY7OJ9bUGdDGNiYWTpJtFLDxgMBjLDL3XmyCXKyOfrwiQi0IhSY9kZN1zH7WWQC4jGTsF9JX2fAXosgZXDoE/4Ujlx8Pr//lbvp+AziZ1TGpRekEIWYKtJU3B67MT/Pq7pxjR1SyXR2TRHY3JY4Z4nC/8CHN3jNl8AEc3xFBGCUPRhcP34I1GMBGj7DiIPBfVQg4fPXiAnDi4dTEeDqE6FjLFAkxdw3Q8Rq97g8AjA1zHZDaR2XdjvSkX5Hwxl+qcms9cJoPxeCQpRutsddK4JY6x8HxctjvodftyEqaGPvHJSs5KgEF31EeuUsT6zib0DBczZ0z0yGY9lrbbZSOFJmY6caxJJX5xcY0wVGFbeUzGLq5vBnL63a1ZyCQjeS7cZrc2N0SPygudu51ucTSgih98zOz22QLHFy0RBVYb67AdUzbFUt7G5noN1UIGlhIjWvgY94bYXtvBRwdPeE8poEsHYcVYTUukFWHp//yS/ks+YjpDXwWyrHTcq71l9TNgaxsWXp+d4vXJGexcEYrpyIGu07mRXGo1DGDFPpqFDO5v1LFVZSJ9AHcyQGu8wOnNSFqwB/fu4fGTx3AytujWSRQ9PHyOk7PXWMz7iKM5dnea2N/fkKqJB+GJm0F/qsvsnIBu6QzYke1T1k+qA07lhunnlCo+0jZ6anhC1nxqAJICevoBr267bK2vnL7k81/eh1TzPDComHgzPD98iX/77b+jM7xBsVoSW2UmDJKnolgZcTycKgqmiQKfpjSGhcrMRmGoI6MpKNkmzHiBR3sb+PmXH6NcTPXZPPCmgL6s1FfRqivy/U/tEnrL4F4C+uWptKUbzdoyj2I567+T8812OaWJvk/1gyEzdD8KEEYhQppLUeomJkKA683R619jNhtLJ5Msf44LWdV77gzk1DIfgGFUV5cXuLy4QCGflzTKQp6cjoV4sJu6LZ1Dn/vmfCE+B5XyGrJOWdYbK/TJbCCkvEQJYGcNqdCvby7R798IH+LgYA9b2+keQ7WPbhWgaDmcn1/h5OQcjlPA+sYONJXHMx1aejpY8h5oEgZRFZHQyQqdP1m5r8D7biDLXVD/S17pf633/Z4COhPVONdOnZ8kYY3tOzXB86M3+M3zZ5hx73EycFUdsWrKxkCZbiRORFyEffaxUMzl4Oh6Smbr9+DPZgLo9UIBFkNYFnPkM44sKrrHUdZRqpeRpeQLQLfVhu8uUMhm5cK67l4j1hQUykXM/QUGo6GcMAmabDcN+33ks3k0qnUBzlBIdkCrfY32VVtagxndQuQGMBmRWasiVBIYGUvSz2I6OWm8FYHjLSFOZui8bIX9SR3yAoevT5DEGgzNQb83wWLhSUjCg/US3P4lOu2WeNnv7+0im8mg1WpLLjzNbaqNJqrNDeh2BhedG/zq628wmS9QLFWhmgpyxSw21mool7LIWbrkWM8GE1wen+P+7iP8/It/EEBPZ11vlz/ZDqvK6a/1ovjjz/vHAXosvm8GjlstPHtzJGtTsXMYj6fSgswoKnK6AcN3YQUuslqMokmZhYfZqIvOIsQgpBmMjvv37+HhRw8l55pdyCjy8OrVtzi/eMPYLJhmhM31Cna26iiWcqL/7i+yGPkF0a6XSxXomikArilmmtgn0jWSku7GsKYIRJjRE+b4+bcJWalrFyvz1NyG1d0qbOM2VGNVjQpjm6YhOvrTEX733e/x2+9+h1k0h52jdG8KN0jXIAHdI/DHCnzdFDB3FRXFkYHGIou8oSGrk//iYm+tgp999QmaddrJktTJcdyqwyB+zWlmPF/AKjb+p1yAPwjoK7OslVyN13UiITYMmPJ8DX5gCGeIrHd6Ywg9UaSrEKtmhgPNF1N43kKIcckytIr59EHAddaXkSALEnexgOcuoGsaGvWGVOkMCmIFXSyUsLd3IH9m52Vvb58xS5iOPcwWU7jeTNLdKJ2L6Q1A42mN7HNgNB5gOOxLdX7v3gHu3b8Hg2MUSmh9RQB9OJ6h0dhEtb4Oz48RhXR8Yxude1xKbeS401RV4QAIqGvaB0D/M9fuewvodJESxqqkjKVe2STNfPv6FX5/+AquocPTdJlV6lZWvl2Ks+lZpEWYzYfw5nOYuo5SLif3dXN1BW82Rcbg32WEBR9z5r6YY8qqSVFQK1eQyTtyElajCHnTxkajAUvTcHJ2ik63AyPrQHUMDCYjLEIPzXod+7s7CD0P3XYHpVIZa2vrUJeEOG6stEMc3PRRypVQLZZFCxqGAcrlkrjQkRHM5lqgxhIxyce+C+iUq/EikIRNWoEGMS7PW7jp9DGf8YJW4NhZ1Cijc3RE0z4Ws6nM1OrVmrwP19fXkmPdWFvHwYOHyBZKYnZyddPF05evxRAlVyjCh49itYBGvSydAo2OZAow7o5weXyBhwdP8PMv/lEux9WoMsV07qZ3c7T/zFX53v7ajwN0VqdsKbbHY/zh9SFGNPLIFTEcTOAuQhQpDzRtZFhNda8x67ah0ydAjeG5E7g0+3FyshGvrTXx+ZefCUGJZE/mW7dbxxgOWpjPetjZquHh/S3YVgJdjcWspu9XcDlyJMSEQUFiFwt6EEj8zp2q/PuDkbRqNLGAGc+X+l82iDjzTO9DaC1i2cm2aeppnwL9il2eIIp4FDbRGfCg+Eu8On2F0EgdJbrDrngxMLhlFsRYhEBoOEicPGLLFk5MrqtgzSuIhI+9JD1y0Sw5+OqLJ9jdbkKhdEW0dcsDiRggpA5k7w2gp82Oty33dyp0AvqdQ/Cq3U5ADwN4rNBDlh3LeN6lMkH2AErVWIknkXhMsFvB/ZHtfI7qRL6WzDActnB1cSFdx3w2K3sUiXOs4qnz5vs0nc6kKmdHZTqdyyGvWCpLmhoLhSDypRtAEl6hkINu8bE9GQWwW8nT/PV1S5zq+II2NzewsbEJRc+ifTPCZOpK6FWhVEei8lBJLhKd3xgDsQqfUmRvMTVKLg0ZfRqULK5sYZeEuLQJlI4oPhDi/vgG+V4COgkfK0BX2PajhI2kOET45vVL/Pb1S8x1FeMoRt/1hXSUzVcQeKRvq7KxcWPkCZUM9GI+j4xloXN1hflkLFK1SrGAYjZLCzVhuI8HBMA5mg06MGm47lwCfoCtWkOMaJhC1r7pYDQZIzZVMZ2Zegshsh3s7aFerWA+meDmqiVWrs2NDWGkM/OciVPt6xssxjNsr29hvdZETJMR3xMyCA1pQiUFc44VDC5mSsxWLfdlEEY6A08TuHhUX8x9XLdvRHZCQgsvyLVGE/FihmHnSlpgciHrRvpe0BEvjiWi88GjR8gUilj4Adq9Ac6urmSTZVDNIlzAyBjIOCYCby7JzOwazEcLTPpT7G7ew/09ttzfUuI+APqdTgUJaImKcRjhNy9e4Lw/gl2pS6jFbOahqNmomBlYvofJ1RVGYv1KCZAu+u2eomLMsUgcolQs4sHDe6I7TiIf7dYZFLgwjQiTYRv39pq4t7+BJJoiiT0B9JmXw3knlJZ5s7Eucb60D2cFRqIcgZ6HRanIpUW+BGOZ96YgQWtRYbPLBCVt3xPE42jVbk+9tqUdKlyPlKEs95VYiEMNh+dv8K+//ldcdM8BMZFxhWClmxZ0ejokKvxYRUBAt3IIdRNTJgP2YmwmZVRzWVgC6B6Klo5PP3mIR/f3YDg62wip2dJqei+jhOW3XC8//anwhwB9OeWQ9y+K0oAfVugE6yDk/JxdnpTjx3eWTXUaS9G2mcRbfrEyJogT0OkAKT7oEkU6F0BnAE7WcdCoVmQcyFEeSb08gEX8mUCkcr0BSXYK5nNXukjFfFkOghYVCQRYQxVTKrbg07S39KBBcKVaod25xsX5pTD1NzY3peU+9xUJ5yGg0wjIC9hpUMWDPz0Mpq12Hv0I6DT6okJDAJ3W1EsATyOy345+0sPk3yZD579jxb63gB6SViSOcKzS06hKgt53b17i355+gx7dkAjono9stoxKpQkt0aDEXAx0KXKFzEZLVoImmZOchbvzuSzySqmIQjYDJaYfdtoq5+3vHdwD94uTwxfQwwhrpUoqe+OML/QloW0ULNCdjaA5Jj796nMBdDLWZ4MRuq0W7GIW5WYdKvPYkwSzuYtWqwOEMQ6291DM5MWZKR07xvB4QZLDZmiI6aDFqzhMs+Blw0rzY2+tEgncEq3JV0ob2NkC7Ys2et2eOINFvo9xvw/LMFHI5lI2vUcwp/mIJt7g65ubKNWqCJIEnV4fnW4PWfo90x9ajeQq4xyVrTxW9zxkBIsIiDSs1bZRL5MU931AT60s34+e53/H5fH9+/hxFTrzprlhUUD5m5ev8PKyDavWhKpYcBcRcokBJ1Tg3fQwa7UBepyzGjU1uIsJrqioqFaEY7GyXWUspq6wKovQqOVQKdlwZ100qxyNFGGorKYi0Efd9yycHPdxcXEpWnSqFtgx4IIzDROOkxHZ2i0gL3npXGb8jq0MnHJdNOwWfQmWlyBXnCS+Lclob71X32rVBX4SG/4C+O71t/h/v/4lbsZtBJqPmTsG9EgOlAwlsrNF9MdzXPbGcKmRNxyMFj6MfoQNtYJaISfkVSMK4SgJ7u1v45NPHqFQzgugp+oXQt0dSt7Sp+J9QPQ/BujszK2OIjx0MXgn8NPqnFrykD7mMnRLlS4yIZe/W1o2L/cE6YoQWBV2Z1IPDZpjzWbXuLk5lUp3f29HRooLxjerHOdpCMmmZ2AT29yWhSitEkSB0e50UCpWUK/WRVYnZzQ1EUDn/XuU+Crci5jvEsrhkIqYq6s2rq+7Ii2z8zUUqusolMpS/VNVw9cTUIaos9vDtQeJ0JVeDgFdKvS3gC4Mj+8B9y2B8C9xaf+N3Od7CeixeMP50LlYV7sJme5agmcnh/i///A7tOmtTkckkuM0G+ViHXknD532gjRtiNm68mRWRDmIxA4O03l3hbpyRRH5WU4W+xzt1qVkVT+4d5+GqLi5OkVO1cXalW131Q/Quu7gsn2JvjvFNPZR22jgyZefoUEQJIj2+uhetWCX88g3K1KJKJomp96rVge2ZmJ7bROWokNP1NSGNYoQsjJXgVCDADudm9iZkCqKX8L9WcqB2OZkPjarLd6Pokk1OB1NcNO5QUh9FI1NGEozncBQCfqpTrVRq6WFiwJxITNpVCLM4xCqaSJfKklmO/lSNPPhqZ+nepGQcAQQKNATC/XKBqrF9Q+ALhXtUqO94oXxoyKgc6NWVDy7uMTTs0t4NqVFRalcLV9BNJhhctFCMpygZOmoUs9LFvNsiNPAAxjDu74mVdd8PsFk3AdiH/msia31MspFC5PhFSp5Xf5fV1xEIaNYXSTjOS6evcYVcwcoTzKsZYXNqpqVnbEE9LeBGCsw51h6oFWgrz/E44+eoF5vCsEt8Fn96TB0e5mExQ2XMZ8ST3gnFTDGYhrjpj3G0zff4enr7+BiDqdswXRU5IoOGs0GqrUaIug4PDrHd4enmIaKSCcXVFsMYxQDG7V8HnlW81Eo3416BV98/jHWt9Ykf4UjcwL6W6sc1pn8luDhn3yL/o8BnZ4EaQS0dNxoKiNEOErWorR6JgF4SThMQZ2AvgL4peKAWRNRasZCcQCvbx4SqGMfj9tCmCwV82jWqmD8MkOZGNQU03jL80S9I2S7kMBOOawKz/fRanegqRrW19aRyWTSzijlujGlbiS0UTbL1Ec6FhLobeH1TKZzjEZjjCdTZIp1lOqbsLM5ee5zj7N3TboyoXAxSOwjA2c1P2dymwJ71XJnhb5MWLsL6h8A/U8v6fcW0AP4EnKicuASkfUeIzSAlxfH+Jdvv0Y3dBFnMhgGARZTtivzqBVrsBRTwFxNmB2cGtEwiYgM7+lsKprsYqEglTvnTSTBue4C/V4XhVwe9Xod8WKExeAGJcPCg60d7DbXkdN0PHv1Am9OjjDwZlDzNvYe3Udja10OBuwkDK9vBNALGzVkmzydqlB1HYPBSNjNpVwRzTLb9wocjXOqWGRrsDQESgyP7SySgAjSIg1a2sosAT1l/CdIOEinPQORl8lJtEqMqSNdIA5CuH6MVqeLQa+HfCYjWvckjOQgww4F2fkkXHlhAJ3aT8dGc3Md+WJJEt0UndASIolCWBalaWyScI7uQI0NlPONt4C+PHOkh+kPFbqcv8jOTCPOcDVf4OnZFc7HMxhGFuw9K2MPi9YQYW+IYqJJyprD2Siz0WMfRxznlPIp0dJK0/JYuQfuBKaeoFK0kLETdFtHsPUAGw0GZUwwGlzD92aoB3PYvWsxEioUCrLxSkdH06Ua47qTmprGLtJTT10YxehEBY6SJsbVj/HkySfY2NiCrtni7pXGWtJnOz1lSla3fPBpxC/BgSBz/KaNV89OcdW7RHd8jXw9g/3HO9jYbqBUzclj9fo9nJ13cHR6hVZ/AtLwFCuLxHRgLTTo0wTVbB6lTFY6ZfB9ZDMWvvzyMxw82IdmsWJNdfmSRX/bmCaE0B/hrYPhn94G/zK3+P8DeixyV47a2LrmO0rSGwuOFaDz5YRKhIhxsHJgosEUwZwKBb7m9FB2KyFcqRJI6vXYMh8h8MbIZlVUSiUBcYU59VEgFTHvKWXFM6aVunJXmO0GZYRxjP5gIABeKpVk7fDQJoAeRmllntKa5N2m1bRwMiQBUBNDm9FogrEbwcpXUKxUEYsRFtMcNfjct1QNJO6x+F+12w01BXSHLXfDEA4RJyrfb69/APQ/vU7fS0BndcgaXed3SOo6dekxQlPFYfsS//rsGdq+J7K1BRTMhjPEXoSSlUXFySI2NcxixksmcqqcjkboXXdkXr61toaElftoiFI2J5I2sizjIJAqlDauk/kI/VEX1XwR22trcAwTtm6g2+vhsnUFnjfXd7fx4KOHsNm2p/uatLkHCH0f+WoJep4nV1ZvKrrdHgaDARq1JqqlioCupB7JpioMESHFpUxWStbSfxPwvtU3p/NKce1a/keLRIK7sI6XLGQyWTnnJGGOeeu8qGmQ07vpYjDoi1a10WzKc5u7C3HtqtRqWN9g+EeaCZ96cKeVJ6tz3n8i9nKaZCBXCnUUsxXZNFe0uHQMu2y9fk+X/KeX4V/LLd623H9Ih67CRRzNJIY0ho3DN208e3mOyGfnxcS8P4I/mYksq5K1keehiUlpgSve+20/xki3Ud7eRJJ1mGkhHRx3cANlMUHRDFCyQswnl5iOzuAYPkxlDo3ZBOwcqQlqWiJmI7ZJbwTag9Lnm5Gj3NI5j13mTctYK4ISM/Inhq4kaBs7uNK2UN3cxf5Hn0LJlRGplmzaIds7lJGyqxNzMpOS0VxKGicLIUIdvj7F2WkbbjKDn8xQXc/j8589wt7eGhTVE4fFo8NDDIZzeC7la0UsIh3t3oTHeOSSIuIJkLVtUanwcJ6Ensz2P/v8CT757AlMZ8XaSKElbUyn648Velql/9RfK4udCBcXZwLizFcggLPiTfPrOUOPpEpnhc5RjfBpJLKWgL507ZNXmaoNeGGu5IZMiOS/eK6L4XCI0XCIfFZFs5aTqp3flIBxX+LB3mHehKbJ7aVCp8xMN2Cy9R6ROb/AYj6Hxfe+wOx5VdZP6haoyvOU41yqoUxlsIYh3AxW7p7n4+jyBoNFhFK5AieTRSbLnAkFc9cV+2t2B7jvcUzAfVCXLuCK5W7IPJ3eISsAvztDTyWUH77+2DvwXgK6L+KIGCYCGEwmEkBPjSdet67wqzdHaPkMuWA8qYVwuoA7nMLyA9RsB0Exi4GRCFOSnN7FeIjYXUgLr17IY0y292SMkmNj1u/D0VRkdUMsYEn+GkYu+v4czWYTW9vbmM9mCOjg5PvCFCfA7e3vic6TFyG16KMR4ytDIdVl8lkh3fKLF0m73cJsNsfGBrXCdGtbMYJ5o9RjfWXgITNMsXklAU6OwinpaEk+EqaneB2nXwLyQhxMKyzKiRhleHF6IY/J18BDwfXNtcxUef+bW1ty/yN2KWwbe7u7qNXqt0QXVuixyg0yZcMaBIIICDy65DmoleviA63dAroKhf3P1bN612fkb+jq+3Fe7hGm8DGEiSyMIItXvzvBs18fInIpCHKEKaxpCbJ5EzaBKfIQuFM5aLI9Oo0z8m3sbCCqV7BQEniaArd9Cceb46O1DB42HPjeJY6Pf41ofo28HaBKm2LOSWNfEs3JDxHjg2UFLfIzusAlmsS4yqLjoTcJoYbeMoQlgmfu48yvI8yVsf3JV8is78HPlBGqKgazGfqdFmaDLoyYj6Ug8jV4iwSzBTCehhiOJjJfjVUXXjxBuW7gZ//wGPs7NcwmHbx6+lTIo4VcHblsFdnCBuaehq+fvsFFZwgjKkDxssgVcigU81A1yrc8+OEcDz86wM9+/gXy+dTUaQXrK3+6lOW3AsKfZum91U2nBw0e1c/PT8W/vbnWEHtWXtsSBiXXNmMiIklK4yti9jib8sJVEPBe7hjyca1IYenvpXbOwHQylfwJ3wvQrDqoFU0hvMl+wVhozumDMLVP5eOJb3p6oGCLne1w3iH3uOlsJoUQ89Z5e94Pq3eOKbnH8fekFS57Uco85+0kr1zTcNmb4fR6LMVDpVoVYicP/NxD2Wpf7V8sFni44J7F36XNq0HHODoJMsCG+7euL/fH1Pr1A6D/8Jp+PwE9CRAprG24qAOAJJIkxDyJ8c3JEX53coo+M53J3jUtqH6MeO4hmc2huR5Cx4SSp1+xIbPt+XiIjG5gd72JSjaL7uUF5oM+So6DhOYyeaYOGZiMRnBnUwxIqNMSAcOdnR1ZdFzQ3W4XFxcXcGxHKlourtlshsWCRCQfuXxOQJt2sYEsSFWc5ei+xIW8tbUtRjL8Wl0YssBVyoFSVy6xmVUU+GzFr67kJSNZnJPUdO7Oi0oW+JIFSlBfyTrGgzEuTs7FNpHgzYtiNp/J8+fGUa6UsXBd6Thk8zlsb20hl8vLc5ATv7Tcudmkxpok31HqIqAdKygXKqgWqh8A/bYjsSKFpRdbiLmILG3kMOt5+O3//gYnTy9hQJeDkJMly9xDorCKnyPyp4j8mVTHVBSERhMjP4dpzkFUL8u9eaqCYhTgXrmIL/fraFRNeDcv8OL5/4PE7aGUTZCNIzg+LZPpSxelJDoqRPjNgzEr16VvAwGd50DpgsYhVM6pJdEwwjCpYaDUMIaFwsY+tj/5OyilNfSnM4kr7l9fI3QXUMIEISvzEe2WNahGDn7ELg83e67jOULMUKub+MU/fITdzTJG/TM8+/prjBknXFlHpbSGYmUbiZbH01en+PbFMeZjuilWUK4Uxc4WaihaaJeZAvd28ItffIlyhZyD7wP6qkuUSjx/qq+3gM5nQECP3gX0KGWar3K++SoI7rR/5fVG1w2C+q3xj1DX74J6+sq4v3DvYMXPsSL3If5/KW/A1kMsFq7cLx+HoOy6qVmXHB44QtMNud51zZC9Ig1CAeZzGtPoqNGdUNNkj3Nd3hfn5qk9bWo6lD5H7oNsoxOQWe17sDDyaHVMnwRLstg5j5eDQUhiZ8oD4KGBj8MDBfdBjoTI3De5z3FM8AHQ/9NL+L0E9CgJxRWJ2VCIfIDVg5JgmkT4zavn+M3JKcb0+M3mEJg2TEogSBRbuPCHY2GNKyuDAqnSExQyDprlEnKmgX67JRaw280m8raJcjYrxjOUtVG32RoP4WlAc20NW5sEu6ws5ouLc3Q6HWSzWeRyObFT5JImwNM9jnMnLlxmCDNMhgtyOBzg+PgExWIROzvby7kQtZjpBSwLmm1yGkhIW5QBLIoI9yS3aiXZWDbZ5HbLUzIffHVCTuUdvI8YvU4X161rVCoV4QTwJM0WO+9fMoVVFcPRUFru1WpNbEXl5CtVftr+lwMJJ2SszpeMegL6eDhBpVjF3ubeB0D/I4DOhmnE5nFs4c23x/jm35/CH0TihpW3MzDsBNN5D3P3GqqxQMZWkM9oyNoG4sDFJKij1bfQ5iy1WkRo6MhUyvh4vYnHjTq28qzqxxid/h5nJ7+HHk5QsGM4UQjDXZA+LN8GR1YcPTEvnXbKlAsRsmmTLPCdso8p29RYabFtnURw1RI8tYQu2+H5GnY++Rl8q4TjyxY6gzFKuQKKuTzmkwXm0wVuujMMxz6CxBJAVzQH0ByE8Rh+MEK1quLvf/EI93YqmA0v8erbP2DcvUatvIZysYFcaRNWpoaTqy6+fXmMyZjxqFVhVtMmVVE5BmKAyRz7B9v4+c+/QM4y7uIAACAASURBVKWSfcdsdhkXs+p9/aROhe8CepoYeX5+cluhkzcj/Bg5hKe66lUSIv+fPRVx0lvZnC6HCSmor5A9PbTwYLBwFwLorMBpP22oEXxvLCAscjjaybquADwJtRJVKqM77kNp949ASvKkdPhCXwCauRP8N9pa8/d529UhhDwc8R9YPk/uW9xbBJBzFcDMSdeSt2eXc63ZFFke9y6pytlqXwI6/5+FSjozV4WNr4kE722FflvAfGi5/yDIv5eAnlLBYtmIELgANyMNGIU+/u27b/C03UZULguY0zGOvuikwXDKp3ieGMrMx5OlRM3GzsY6NpoN2JomTnEE9GLGwacfPZKY1YRJR/z77g1al5e47HehL6vtWq0mp1deMMfHx/KTVbZt01NaQT6XQz6fl9MpwVx0pTyVLwuEXq+H09NTAVZW77y4Uq1oWk2IfEMy2U05ofJiI+OUBxIhzbHVtTzRMqOdh4iJuD+5qZ/4snpffcp8/P7NAKP+UKRBDGQhkC+5a+nBYVmJlysVbGxuiHSFz4uPz+e2iqvlRUeWdBJSiqRI97Zz1UG9XMdH9x9/APQ/AuipvU4EfxTgN//7tzh5eoKq/f+x997vdSXXteA66WZkIpAEc+yc1N1SS7ItWyOH997M/DDf/Klj+/nZz5ZsSZ2b7MCcA3K++aT51q6qew8ukQiADTRZtz80CODEferUqr332msPdwQ04DVQb80jcVYwMpbH2JGyhJBJ5pyffYqFlWEsrA5jKe+hcu4k8gP96Bs9gtdGRzDKyS5cAWbu4t7tL9FuzyJIm3DjGvocFwUSrHwXISdo1qVHDVF+KxAUWcPM5++yBtwX6V92vKdOgsvnLCIxdNnziNMAcVBBFFSQHz6OdtCH6flV1FqxCBhVSv1S2x5GKeYWG1hYYUcwHjeAF/SJtx5GK2g0F9BXDvHhz87j9XMTSBrzeHDjGuaePERfeRgDfSPoGzqGYmUcj+eWce3OI6yucQk+ImIp7XYTfkCyHhfATVy8eBbvvf82BgaUhy6eqnkO3WTWoQd0SbXJgpzeqlq4K9EepkXIdTVpOaVZrzJv+i0WTDdNXWLxvDkv8B3mPERiZbOxKuFzAfSYAK/as3IuUIsIBeYk4zGfToY7QZtCM1xwFIpFmc94bRwzvudLnp3Ay7A4yx/VFKZ6GEhWX4fhvXwZCIoyT/GcJ06cwMkTqpcEtyeA88NjipeuQ+mGI8RyO1OHbpwdC+g7c9YPJaCrnF8CRE0p1dGF2Zhv1PCfV7/BzYUFeGSL5vKowkHUJqsdknvx2U+3GSKp1lFbWxNi3PGJMUweZZlVipWFeQkZDpZLuHzhHIb7K0KhaVTXMD83h0f372NubRXDx45JuJ1gzUH59OlT3L17VwY9PdojI0eELW4GMgcjBzrrSKm/TO15frhKZd6dC4ORkWF5gYwnrUpW2gKoVJZjzsoE6aRNZqzAly8RwZYlKSTX3b9LpbAluTZ56aTJi5Kg4HZhK0Sz1kSxxEYMBdUEQkcBGD5bXF6Sv126dAnHJ4/LRMEXn9fBD9MdqadAnLMLAd2jVGjqYHFuESMDIzh36rwF9M089ERpmS8+WcLnv/8MCw9nMN5/BDnyEiT6tIJmNIfKQIJT54YxPES2cBUt1qA/vo+VtWNohmfRHqzgxM/ewfCxCaTMaZJm12oC1VnMff8l7t39BuVyDER1NNYW0ed4yEcJ6r6HJmU00xaCuI6iE0rP9UKO7W5jRF4B9chBNXZRi11UWxFSv4AwSQXc2fWNheTloQn4pSGEbgVuaRjVRoqVaohajdoPgxgaGUeUeng4tYTFahtuvo/FpgjjPBy/D2laRTtcQl+xjY8+OIf3XjuBIF7Dw1vXcef7q1KjWcz3YXD0BIZGT2Kh2sadxzOYW0wRp4Oqrzrz+yzrjNgb3sM7b7+O116/hHxhfQ7d8FI0DP4EAF0BtCzW2WZZ59KFEKsjalmgFOldAXQ6AToEL4uARJWR0fsVsCb/JgZ7rhswN/lz082NU6sCX+Xhcz8qSNaqNWHJkxjHOYcaBpwT6LyU2XdCOzG8ZnrXshgxOXHTy0EcGlVHzzRfo97A8PAQxsfGO/lv8cal9J2EOOXVKwY9mfdMFTHFpxYIBHSTNrA59O1B/XACOsu36KnGJHWwmwlD7y0sNOr45tYN/DA1hTqVpkhkY1tSvcJzWJ7VbiIIYxQpBNNqoV5lqY+H/kpFIpFpyBI31SudLkZ/pSSlXStLiwLorFuvxxGGxsdx5vQZ8XD5sjD/PDc/J8BJ4GWP9KXFJTx69Eg6kzEMzzp2KZVLYyk34gDlAoALAv6dLwb/zheCLxtJa8xXEZRPnTotdceS42IIlB66SELyJeXgV4IQK8sruHXzplwPu6jR82f4nytdWSczdJryRVUvDF9Ihtdq9OxFv3lJyHCDQ0O4cPGi5NPJDxByVEA1MEcBukhKUl+a7HYg7+clm95utEW+dnxkwgL6ZoAeE2xyeHTzIa7++QrC5TqG8/0o+CwbaiPEMqrNKfQPOzhzfgQlESxcEaW3xblprKyMo147gXpfHmd//gEmSMxEG5V2C2WK/cw9wt1v/oy5hfsolBIkUQtJ3ETJ8RCECdYcH618AWxbFIRryEVVDAQxKsU8AhdosLlPM0aU70daGkSLpZ6lATSjBLVmiJGii7S2iOW1NtoxG/iU4OYG0GpTGcxBq5WiWOrH+NFTSJwAj2YXMb/WROT4qDYjNEIHueIgkqSGdriMSinCzz+8hJ+9dQ55NLA6N4On9+6gutaSpkLMuZaHjqLlBJhaXEVtjbrzQ6JXTrU8J42Qz7FfwgTefPMyJijaxCqMLl2sk881kaiDbA5kHGlTyrlRyF1y6wT0jHcqnBXd1U6U9zJsduMMm2Ob2AT3Map/Zro3FTMqL89yQvOltOKFjKcrZeg0mLA5v6ua+LbYU+XEVW68MzfIvtQyUKlC853/7qQI2M+c3dxaDPM3JFdfKZfVwoU8AX1fZl4zXCAJ6eu0IzsF8mMAvbP4sSH3n17InWiUJCFSsoFZG8NWopSNRIrHi/O4NT2DJytrmFpaRjWKUSiwLrcgk5XDPCJLK5pNaUwgeumsqewjoDsiJEMpRAaxFufmpGkBpRtYw2lyObV2iEJfH44ePSpAzJeGg5PAzjmE4XF6vjOzM7h69aoANrcdo+a7BlCGpyRXlaj8lBGREPGHdiglZEtLbMnaxtDQkOTXh4aGxXtvc1Dn1Asjq9M4EXDmdfB65+bmwVA+Q2V8Wej9s761VCorRmhMhj/D54p8srS8hAcPH6JarcqLSqU4htrJQHWoSmFy51LT2gV0rsDJmvVdXwA9YZeZGEKKG6pQ89mUrVmWu/EQZeKNA6SRj+tfX8P3n3+LPreAkXwf8j69jzYa0TzWmlMo9UU4fX4E/QNcjNVFyGfqyUOsLo4gaZ/Bct7B8ffexOT5Uwj9FAMJBVbaWL75Le599zkSr4nUa6FQyuPosQn050oIYgd1v4BmUEIxrSFcnkZj7gG8+oI02BG9eAQC6oWxk6gcO4u40I+4MCD5cbbTHclHGPJaUic+N7eCXNCHYoEAnUOjoZqvRJGH8sAIRsYnEfQNiC77UrWGxdUqWomLoNiP1dUZLC09he/V8bP3L+KDty4gx5I+HqTVRBi7ePR4Fldv3sda6CDNlbBQayKuB/CiigA6S5oG+is4c2oSl6n7cGRYJEKll3jP1GYK2LQ47fbuzAvaYieATpA3ICW8GV2iatrUqrp6rYHXydGptrb8iGfPEkQRmlIptU5qju+wLns1ZDvORVGkat4J2gpMqe2eiEKdKUtjRI7AK62hdaWN5M11XbicR3vOwm73SarT5DYhuKkUAi+UTgsjkNyfcyY7qXEONWlEmXeEJU/2usrJs96dvS9c3Q+d55CUoYlmWED/6QE6c+gJh2TCDB/rHlX3tcTzUI9CLNZbmF2t4db9B7hx574INVAmM+ezrpFglqItHYaa0vzk7NkzIqoiA8v3xWNnBIA676y5jMKWqLYJoY1TazuEw/68RbZqVHnHLiNV2VOY47WaeOj8zm0J/gR0Dl6Vf1LlGNxWykGqVfHI6Snz3xykDGvR42c4nsfgCxuS8S5hchUS4wvLgc//VIlbKjn0hYV5yVPxxauUK+Kp8/zFfEm86dXVVSmp4/eV1VW5LhLlCORk5DMKQO9csnQ6VyahLza+YCk6CToRg2eK5U6ZWXr/w/0jAuiK/27aV5r2mpp6/FLKLZuyNdMPvauDrkR1lKOYxh7qq20B8/vX7mGsOIjBoCySwr4TotqcRa09B6/QwrETAxgcLiGKqlhbWcbszBS86DiK3jlMJQ2MvH4WZ9+4AK+cQ9mJgMYapr//Ak/vfI8kH6HpNETCl90BK7kyBksDWIsYSvcwWnJQiKuYv/sd2nMPRdeBefrQzaGZ+hg8dQnByCTi4iCaQRl3H89gfq2OZG0GExVWNXiYmZ5D3i9jbJitOEcwO72MarWNIu9pdBxHKWU8MorY81FvtlBrNtHk+A0C3HtwE9euX0WrvYx33r2ID955HYETSdtiklDZfevJ1Jwoxc2s1hE6Pupcv9d8OFXmVl2cOH4M586cxqkTx3GMfbclX0t9iWyduaHEKRg86KrJDQH98X1ZoEywbI3OitZjV2I+mnCja73lTRfgNjXnZg43d9ZtUiIh8ww5TeYrvrc6hG3y0koQhnMJQ/RK1IbiUpJio5cux9B+P5WmudDXOhmmfLYj7KJL6UzZGq9fAbkSGxLB2kydPa9BlOGkmodiWpxzuh8zt4nqRsKoBTkU6vzGqTH/tjruW69CD2XInXCuJB0pY9GW0jV+aaqcaB2HiYeHT6bw6WdfYGZ6WhoJeC5XfGRwMkwP8VwnJycxNnZE8ttS/8nVptY5UtrHXDEy68MVrspTcbizdKzLKFXlGSanJS+Jnjq4L/tWs1ad9ZtcRHCVy/D70OCQ5J64KqUyFtXq6M0TdAm+BH1uR4a8hKxkqlLiMqxFV2+UYrXKX0w8UYvL8F4Y0ieoV1fXJPTPYwwPU+LVw9OnT4TsQoY9QbxcLkndKm1BSVrVIUtpQBtVJnlhfEdC7iqiTDEU0diUkjX+mx76cGVYw7kBdDMpvfyArjT29aRE6VeV2eyQHBG5mJ9exLUvv8fq1DJG8v3ocwooscmFE6PanEe1OYd6ewl+MUGx5EuP6RbLjhxguHAGFW8Sd+sL6L8widc/eBNumYIbbba8w+PrX2Np9gHqbhNx0cHw8aOYZc8Ct4Dj45N48GQR0/M1XDw6gBNDeSzd+wHO6hTKgQs3bqLt5FCNAH9kEs38IJyBMbSLg5heXEN+YASr0/dRSGo4OjqBmSdTCGshxgbHcOLoaTSkzryB0bETGD16DEGlX8YJhwh5H7RDywnRRBtfX/0Kn3/5GeqtFVx8/Rxeu3RB9Vio1bG2sorltRpWaw0sN0OstGM0meLxfBQbeRRqgTQUee+dd/D6pQuiRy6KjLS7ru7oTm1G/LUL5Qe5nuyGxZU0MMNajx+zDj3CxMSoRA3ZzbEjt5ttOML3rdN73jT8Ue+oKsXL9rDvThEyQ+gTp1KauJGwTm9P+96FgjmemiM3/WgS3GZ/Z/STz2mjj2pfIXmCzp97nxUBXUryNaDT0ze17rLM6dF43xriXq2/HlJAVz661KBnAF0Tw6UFn+PmMDe3iM8//xKPHj2EH7D0gVtQBT5GeagPFy5cEKY3eSZqVaomXlWzrV4WqiURlKUIhKtbkVtlH3K96hfw1vWuemUqbU256hRCiyLnMJTFPDW9dTLMm/UmSuWSCMkwZERiHAkiLG0TgZmBfiXGwHp6woMmwMlgp1wYQ17mhjNAzuFpCHAMdXFwM7dOj395aVlILZVyP/K5giwguApnPT2JfEKYC0kyVKQWDUHPgDpzcAR0M7GQDEcgd1IVWh/sG8JQmSF31Z5FQoOG1m+MdZAz6gt7h9crxSlBvE79gK4VTuGEDh7efYQbX11DUo0wHPSh3y2hHPjSirYVr6HWXMTC6gxq7VVQt9fzSVoroFIqoz8YQ9kbwf36AgqnRvHWRwR0ejhtxE/v4s71rxE1F1D12iiMVjB0/DhuPH6CsJlgZHAcyytkLTs4O9qH0UKKlQfXkavPo5Jz4YQNhE5OpFbnQw91vw/u4DiWIg8zK1WUho6gElB2NcDpyROYfzqN+adzKPh5TB47g/GxE0iQR1AYgFeoAB5Z1VLXIcpfXEjHaGK+PocrP3yHH27dwOLaMvqGB2QM1upVtJtNUVakFgLZ3KELtAh3DhA6KUr1Cvrag9Ip8Gfvv4/zp0+jyDJUEVSi4JFifndbshBCDKir3x7k8NPcNSXyJm931AH0cQH0tqQR1SLaLKYFqjraD+Z9UtilQVwrSHZjEJn6dL34l3eagK5z0Otfha6Hv95Cmeia7CAz4FZ4nmkt+Oxm2wG6HHoLQKdWQqT/LtrxFtB3PKMdYkDnUyc5Q3noQCh5bxJwRQcz8TA/O49vvr4iSmy+7yJKWsLuzA/1YeLsSclLM6TN/DePRuIYgZ21kARivj1R0mWHqlrurgSrhE8zLBTFDFUENX4M+1JY5BmWJhnmC7PzWKTUqudJKF1KP3xf8uz0mGW93ZF4VWx2yWNxYmK4Sxh8XeGMziQhmtu6dpXMdl0HKoSWdhutRlPEQyjzSeAXUkuOkp/q3qTlIkNtzI+Z17YTgFATjJBq6EHoiZNhdoI5v/O/gfIABkqDrzigqw6Aar7NeOdc7LVjXL/6A+5cvYUKihjwKvJVJDM4YlFgC624jkZYQzNuynNQucg8fDdAIcmj7JbwqL0E79gA3vjgMvJD1OuvY+n6N3h0/ztyiFEPIoxfOoHKxHF8d+8B5ueozlVEX3kIR4YnMF504TeWsHjnOxSaiygzXt2uoRGrfPV0LUbaN4bS2Ak8WWthemkVab6I08fGcWZyHBPDI1iZm8ft6zfRqjZw5MhxnD//Bgqjk9IiVZTBpfuazNAiUEM4j5wqHs7fw90njzG9tIjHc/NYbrUQ5AsIpTuYuGlSkpbLe/DynrTccnMuIqYV5vIo1gZx5tRp/Oz993B8ZFwqVKiix2ZNDN1KC84OqCsIUU+h+9sdz4L7vOH6kDuvKcSjx/fFNgrQKfCiyK5SKaOBXY0mTjpczKs5xnjmRrtdImbGQyXzfYNrT5lb3w7QyZRf5yNnf1bPc/PP1sslR+YOdWXrz6J+kv9n59XsulgmRlZKqPNbQH++wXkoAb0TvkSbdLWOp94BdA72yMHTx0/x7ZXvML80L+pm7bgpPXuPnTmJo6dPoVgs6GYCsdYbDiQsTdYnczoSDBOBF8361OUiUgcvqqzr16lq8jbhLwWQppTElK9JqQWn2zUqs83JsdmukoQQah73MXdNdSdZdeq8uMi3Kng1gM6wu3b51BPN1KCauk2uXLkfFwZGUlGuSXDevEpKQpYLGZ4vzzI2z5XcuUkdrJ+AuKDoAXTCeKq8cYJ6PwG9OPBKA7pEdXSUR3UbU2kYKQGstXDls6/x6PoDjJZG0O8UMehWkGeulKQgRwnPxB4laKgLxoldNT6JwxRB4iIHH3Msyhwr4/ybpzBwtALUZvH0yp+wPHcfTrSCdtHB+Z+9gfLRScyt1bAwX0XYcjEwMIRyqR/lpIH69AMs37+GcriG/rwPL25htREi8fJYaAHuwDgGjp3CauKC3XGRL2KoXMBgOS+6Da1aFfdu35OUTq40gqOT53H84rtI/X60Ex+pX5Q2nfJuUgQqaaOFNdx89B3uTc+gFqd4srSM2WodqYgmeYhaDdGtL+VT6RQ3OExhphR+PkWrXcXsXQft+SG8dvky3nv7HQzlKtKJjo2aSO+Q7n9Sqay0xEVgRQM6YcD89vmmwv3bejNAZ139xMQRROxdLsJTXJybEHIW+ihYzX7Ker7p5NJ7Yw89PwuGqnI0HR7Qc4e5t+6c8IyHvg56twi378BMZv42KUoD4l2hHK6Bu/f7zPKArZqpa28BfQfWXr/JoQR0nbwVRWMCuvHUO4DOwR47mHr4BFeuXMX0/AwddvhFF2NHj2CSIbq+vg5ASncxhrapYayBTDxqhqsZ6tbheM7QsRRpkoRmJujMOlbnjrgI4EdJJyrimoTuSS5h6BG+AJ9aKOgX1oB/Rv/YhOslzC9kES0Aw2OaHLqs2DNizjoAx8YsndW9MKvp5SvyXuAzJ6+IeKLBrMkqal2QCHFF6tI7eXnloqsQssqfm5A7Q5sGyA2o95f60W8BfV3rVFWGJBZGbWEV3/z5Syw8mMVE35gG9DJ8elfsWuVzOg+lbW6LMsdMZ5DZS7nUxBMBGkQRVoIGokEfpy9OYOTEAOLp23j6/ecIq9NoLD9FM5/i9DuXUBqdgFMeQLtFTQYPRSofsjKivoSVJ/fQeHoX/WkDA/kAvkPPmGf3MFsNsRK5iAtlNN0c3EIJTr6IHMsuqSUnBFNKgTYlxB0H/SgOHsOpNz5GbugE2mkOsVcSUSfVsJRdEUM040VcvfUF7s8uoO54eLK8hrlGW8Ac7J/dXEPcqmN0wMNr58YxdiSHwK/BcRqors3i/q0CakvH8fabb+Hdt95GBSyZZL8xduhSYsRZMFeALn3EOh76wQm/ZtLPGqnEQxeluBDjBHQJuTPtl0qv8W55mplr2L2MX+Kuai9de+brvHKTT88CtgnI93rg2Ym/N8S+v0kKeQ4StdIpBUNU7CjfrS8qVB575vqYemFTLgvoLwmgCxGMzBeuZLtfkiWTsDQbh3uYfjqNL774Co/nniAoFzA8MYTJsydwZGhESreEfSlsTaOVrH6nkUt+z+5iWeAV0pxDEFTgnK37VBF3/aJoYJb8t2HBSx0pZQtVj3IFoOqFlaYIOtcuZRu6aYJosUuJifKYZR9mFDpqcl1inHm6sq/+klWvtKNOJP+vwvaq7aJaGZNFa1xJnUKQ91kT8LL8AM2kf8ZD16F2E3a3gE5ypVms6Xih9tD5LGYfTeHqp1+jMV/DeHkEg24Zg14ZHhthMJTop4jSlnTVIqhLe0kBKYr3sARI6hmw6jdRK4Q4c2EMRyaKWLr9DRqPbwCNBTSXHqPqhiiODSAtVhAMjMBhd7coQFBgW6MYfn0F4dI0/OoChtw2+kWNkGPBRxylWGqpr7UwQdvLwc0XELse8mmIXBIiF3gIPEdU5PxcEWtJAVF+CBMXf4bh028hcigko7oNkkmSZxg5jbBce4pvb30pIF5N2FBpFjO1poB5UCzBS5pIWqsY7UvwxtkRjPRHCJxF5PwWmvVZ3Lg1gLnFM3jvrXfEQ+eSgXQ4grkqAO165sZTP1SAbgCqB9C5jBofH0HMSAY9dNNOvhP1U28425ICbLrCA/QAupDfuidQttCOuWYPcI5cv6DpBXC9Q8cr7/WRTRRyYzzpnn/jv/PNEDl/XeKm0gVyJypd0Ll+BeTPnF08dAvoz43mMhVlk8S7OcKL2Ed3D4PDlWwbqWM8dZ2rY47JCTA9NY1PP/8C08tzGDs5gfFTE+gbHUCZuUjuSra41kw2TUcVX1ytSPmdoWh+GfBjeNpxIjjSkNywl807owemLjPpsOY5WCWvrV4+l63W2NtE9502OW8D8CKvKWFWlQs3oXu5KtZdiupzNi+rrtYsLkRpSZeUyAuhOx6ZkBb1mvn6GClXAXodKRDin+nw1nmvtSCNZtsyh07pUrX+V2S4bB79VQd0RmhUP2sF5qpMuPu87l+7g28/+waoxhgpDGIk148hvyxgHpCQGaQI0xZCJ5HIEjughQlLEl14Tg6Ol8ILXCy7VcwnK7j8+nGUKxFmvvsUxeo08vEqCvEaGm6Ehhej5eUR5UvwnTKSMEDsJ0hzDvLtKnLNNfSnTfSlTSixTpJAckA7QugVEAclVKMUSZCXstCQpZ1xC3l2bCtQOTBG6uUQOz7m2j7WnD70nXwLo5c+glcYQwt9UmLqpY40U/KjFmZWH+OHu1ewEgHLYYobT2ew2E5VyN3zkXeacMNVHO2P8Pa5IRyp1BEk0yjlWmg3ZnDl1igeLlzG+2+/Ix562cmhIAkeJYLKfykgN1+HzEPfBtAZcjc59E7IvUOu5M7kJ4iQtWqhaqJ8hu7XSQV2Ge+GPMdtJQGR9UQkvL2Rx76xZ24AeNOpvWde7N2Ob0YW0DueuvQL6LLxNwJzc69MJ/Jjc+jPB7CHE9BZdibdoSIl++pwymDZmp5ENVlrZn4GX379NWqtOs5eOovhsRHpHR3wlU+058sSo0x9p8oba81kXYOpOp0pwBR9dB0O2yiTpDPbyqPuAWz5G89FcQb9AnVAVnvgpjws+4IZMFAD37RONQ/SNGPoPlgVotPlH1pRSklGGmllJdZgFhCiJJWJLphUm3l5FNkvww1QlaQyfQrDXXPZ1c8uFKD3dxjuiuWur09jxoHSjJ/vHdhm6+yNKdAWQKeHrkvW1t9rirs/3MZXf/wC1YUVDBb6MTkyjoGgBKcdoeD6KBRzImnaZucqLq+oq629ToclO26E0IkwX1/AariKy6+dhOPU8fTWVRGLIUe9HKRIfdJFY8RkBXP/JEASsZ822/a50h/di9soIEYupRfMX7ssMtbtTQPAZ2fAFAn7CAinhHlq1amNJY5Sxpk6aMXAattBPQ5QHJnE+bd/jvHJc4gc8lQoCqLgFXGMx/MP8MP97zG3WsVKo4W51RoafB91jbSTNOGhhaMjBVw4NYLhvhSBswbPaaK2OosH9/JYmB/GO2+9gw/efx8Fj4wCVU8hnBFWV7j0YrM5dAVYh2H46eBNJhCY4MGDe5oUdwRhqHq769R4hothZoUAKXIqGpip+e7cYGfEqnvuLeNSfn3vp8cPXkeK6912OxbC1jl2+hN0GrKKcJ2y2AwdqNczN76lCNoYp0f/OxvltGVrqSmEKwAAIABJREFUm09ZhxPQmYujkIxMmnR5OYlGiKW+XEFqI2xgemYaT6aeIJf3cfT4UannNkIpKh2sA+SdFqMqLG3+Jox2nb9eF7KWcz5D1ehYsUuG29iwpqhmM7NvSzkRreYtsoCbX5o6pTlBJzvQ8+LrFfa62nODx7KwYUkbM6MGzFX0wfzcV+6TNqDdkrUMmMsM0+MQ7CvA/hgH65AWMjfWfWpCpKQkqdyr+n3Wq2GZ163vbuLJg4cIG00MFMvoL5RQ8nKo5AoiVUzOQyc4xklLGnIw/J5gvrmM5XBNQrN+AJw4OY7lpWncufMDXEasElZ8KLEh9UxM2sUkkekJdwWRZILvdMNSYiLPED51dIbbSgSHCK2LxJjjZ10whRLJVRoePYpPfvUbnLt4WXqrM/9P0DfktEcLj3Ht4U1RJ5yem0et3pAyJD+XR14qPiLESRv9fXkMD1Iy2Ueh4CLwKCBXxeqTFqJFB+++9z4+/PAj4aoIu5uLVEFsjrxsHn2D8fdjDJNNzmEAXSfQJM3Bxk50TCgs0243lZqaro5YV4/OdTm9ElF61BEyNdDk4ZoFy7OB6szFbFMnvr1puEDfqI59+z3V0DJk4fX6FlkgNqlIc0Szj/l9NnJpFi0m0mkB/acI6ALqmuilphghWvBfrbCJqZmnmF+cF8WzoeFBUT2TEDu9bXoZEhbv5oKyA0bPZ3rgkUjGAai+q6RORr1pZ2P4ma2Yx9rC7FseVTVi2A61tziEPnV24Hf+bUIMWTGZjIupeAOKRayY+1lYVzXnlVIFlULlWUA3i4lXANAJShrJNbCbHx3E7Vhai85Nz+DerTtSy+0nkNapfpwKS7uQy8uczAUlCZXC5eDYcx00nRhefwEjI4MoV/ICeNevXcHXX3+KOG4gTRSoy6KAnkyiyiYp5SnkTy4QdDkUQV95ecaDpfiSaqrRzWV2CZHqmUu+qFvbTQY+AcbNCRv/5Olz+ORXf4Vjk6cE0D0/J4Au7A3Xx1q7iqnFady4eRvXbtzAwtKKRCEIyJ4QSblgiJHPOSgV2XGLym8kc5LU10B1roV82odPfvEJ3n33XSnBNOOQ5WpK59v4oT0L3y7i7fLN3afdSMDVpVcsqb1/XyvFHSWgsyWsWTRqctw6cSdFkOxG857vmvYOeBldiec7tV4rdtuqdpjtWfGcDY7ZuwgwC4PsphbQt38Yh9NDZ7tUKedRvXv53fXIQI9RbzUwvzCHp1NP4AYeTp5R5WmUOPV8duxhswrVVzz7EW8ok0vOriTFUzekNG5jeBtbQvIWgJtZoW50iG1fVDZX2WKFvO3++qTZvFpnkd/5m6l/7UVfWlvlJrtlJprrrslxxUIJxVxxY0A3N7yH9cj2w/ZFb7G1hy5KcSLdaUIgKupjAF68m9QVARUqrU09fIza8griRgvtWkN1B9RESGmM47kolIroHxzEwNAgikMDqIyOoL+/hCDHybWFG9e/xbVrVxCFDV0jHCFuh2BLXXIm+IQCLxBdbVDsyHclZJ7LqQYbnAxF/pMcER29UtwkvYDNVDmQCe91WByMVhGEA3isnvBzGBgcwclTZ1EZYO8BnitAFKsuYD71D5wUrbiJ2/fu45sr32JxeUWIde2Q2t6hqqhiAyIvQS7PxQgTBhHNgCRsYWWxjoHyCH7961/j0sVLwgXhIoSlTHKfvuoKePAFapuPQ6moYWMjB9LXnYDORczx40dFnVLHQcSBELZ7BtAVl5+AvlFJ2/ZjP/veb7/1RltwzO3+Be5wggyrPQPmxvPe6KzZ/Tby0DeKKO7u/l7evQ4poAtPUgY9B7/hdNQaNel4trA0L+B+ZGwUR0ZHRBym0ajDp5fO8DpLdrLygIbEodPRnQGvgdeE3k0uW8LwEnLc+KPIb1sD+jp6fM9hJHy9xf70QpRwxubn5wS91ad7+Gevc/3k0c2dS0iPNurUsepQvQ69SwA+dZEP8tKsxQR8N1S32P18cEjetmzuXJBPX5cqZ+xo+2fy6OaWGZ6mx8oYR8qGGI0mWtUamrU6knaIerWG2lpVxhi96SCfR99APwaGB1Hp74dXLCHxmEdlD4MQvpdidXUeK8sL8EiYE7qEapnJxYE0zSFvgx6w68tClxEr0yXLtJ00C9esgbOhTzNhMn/ua0BXdEzlXTtuIB66rEH8nIC0Ev1XTT7k96JeyKq7ELfv3sfnX3yJpeVVFMssI9W64SIqQ3GVSDH601CIqGTVk9BFbfJjRyfx3nvvicqhNO9g1r3dlkVDPs9e6MZDP5wDTRZPokjJ5wI8fPhQnJMTJydV3/lUOSxKwGU9oHORlFIN04C8ZombClb1/LaOAG41PW37gkm6b/eFf70866yXrtaQOk2VucjnCblve/2v8AaHE9B1P3Q18FUenXnL5ZUlPJ1+KgA+fGRYwu0uvXLWjOvQJYEuICAJ03t9Psc85+4KVu3X/dLbSw5x8xcmy1rfaOxsF3HebkGgwotbAXpGLWrDC1hf59l5/bMvkuYX9Hr7MukzdaHZtdxXMd0N491Bzs8h56qyGpO/feYyDuc8+5yv+saeOsFcuBoZZnJnbnJYIeBJcwxJ+jCKHqeicMaFJiUvJevBY7CTHrfxXTiU4pWqjASOXxCvXTaP2xKiZs6ZRNGcrxthyNhWugNprGV5ZaGpqhj4ThgFQ1nkZt6FTEq2q+dvOCcssUyVQIxidWXKPHWeXK2wKZMsO8FlGZxu7kEdbo7eqNnC7dt38fkXX2FhYRnFUh+CHEP2HvL5nETT8rkAfZUSVY6RJC3VLjWOkCsGOHZyEhMTE7ptp+qbTUEoDuFcrpCRfj2cAy0rLsN/U56az/b48WOaEGcihrrixaT6pGSC2haGqPrsgtssvDdf8Ku3dvefvXnovefdSQpgu5C79c539jQPJ6ATyIVBzlpNBV6cQKkDvbq2Aj/ni0fDEBZb/7H3OHOHbQo2sIKTXgI9BlFNUx6VASaOc+nuI0Q5TTPpgLqCPply9/A+yKp8G/f5WcjN7rBR3ejOHqjcp2HZmJW8Icp3ZpmONbp5OlV7pbwochVMrt2w9cWECtgZVg0c3X/dGKp3/bMH++38Tn+MLZ/11IXlzlJHE3E396qHjTT3obdM0CNDKiJrnLlfB0lEMh076enOU4L4ZJ4bYhzBW9Wls3UouVNxyhaUkYgd8UvkfrvLKSFRmQptVcGeiHRvp1xos/HcKT/KCoBwHLThJG1dhmmWp+p9EZkGkTnW0Xrd1leR1nTpJv8YRphfWMLjJ09Rr1HitYggl5ccO1NkJhVQKReZIRA5VFWayTK5BIW+grzTauHERYzJm6vx12VeHr6BJrZR5pf5hIuu2dkZWYAdOTIihDguaNRcYyKBWbKuzmFniIpmpBui3VYUnb2H3Pc2/zzPW5kNwe805P48x3/Vtj2kgK6alcg8JKx21RVN+uJyUuNEJ/Xa9JQ40TGEbbScqdSmOLCqRC1T9mXYn+tKuNTf122rFxFbDYYtmxeIN7vFZ7s56Jm60d5jbXX29YzrbmTu2X06AfWMyyaAruvgTR16txpftXUkKYlg1fHQ18826qft7vEn9aat99RVDt10W9M30mG7A1GqIhyq5pYtZ9UiUnx2TfSkeUxHPxERkkUYj8VxDRF+oSgSFQFjaSFMiJeAtAb0jkqACnuL3r46hDre+rBm7+PYbP2ltmNHs6hbMmXKFlTSXbHZdfMMeQ8lt63C7SoUoJrYMErGlruJ9NgOlKiNJq0peWKpoFMfrhSkuQtX3BFSN+p45NKJ0IxRnVo47ICuwu26DBaQlsm8+UqlLJeuBK+6xLju66Dty+dphFh63pUO92Gzd8hU9+z6HdsuxrjrA8uOuw2575Q7tLer+2nvfUgB3RSUqhlKMk0ii0ow56SmXgQOeLXGzXjgKuPXqQPf/vF0p7ZsGdFeEGl/sGx/jrL9/T+7ha4pMEjVg81dmH8G0M18f3CXvpvb3eE+6z11HcfZMJdp/GetTKTzvRrJ1Iymzsl2vfoIyuZqJZRdDpoRbsa7yrlmytU6ueT15YpbZVg3+tt2gK+urOetUHy6DrhLZEhuU2lHdMgvJl6VXReZizChLPOznIQLd9b6q1+aZkjdTcxOLxZ4djgwNtysV01NCaWk0hXS2FLt2BsBUk96w3crc6atnu/eX7+DsWs2974ReW4nofu9PLOXYd/DCeibWDYDvesm0u48of7Vqc39qT6hbT30F3tj7NXM/8wnC+Hrz7wefF7sVR2Go6/31LseVu+16Qlxq1k3M6vLgnUdHptWI9kJX53DRFW6P22iWbCHWV371xsavBuAz17P+k0liiBRBTM+uJdud9rLns5cZ9dcjH5kSambAczBAM/uR2Lv+DFH6v39Qd/XQZ9/9xZ+1ff8SQH6+ults9my28d71w93D5Nh55zbTea7vrgfYUdxtHon1GfPu01i4Ue40IM4Ra9H9ayHpcJKOxxEerPscFFgloX4DPpn/eTOwi+j1Gc2lRz67j5cTigx5PUfc0e9033vnVLRMRFAN5DeBfbugqTb+lPBWTcl9CzHejNb7tDGuzPDC9pr83mre8KDvq+DPv8LMv0rcNifHKDv6JnsB5juZUzvx/l3dKMvcKO93P8LvKzDcehtPHURMtjCgBv9ad3vjIer77YD3D3+8TO/19sLmO8B0MlaN4faBNh7byH7Mzu+M+9vfmciZt2FgPqLsaKJUJjfkStAHoz9WAtYCzyfBQ4toHdzlNkb2iHK7Aeg7vBUG5p7P87/fM/xx9l6BzZRz20HG/44V7z7s6x3mTc4zmaeuvJLtywT1pus24Ym65xTVNUzkJr1ifW/t0rLCCFu94DOTn1m7+yT3NYk+ooVqVIL2GQ03bow3j2qutIul4A/K0Df7YdHOAzj77Bcx27taPf7KVrgUAK6Ib2Zea9r2N5g3zb6Cnt5InuZE15WQH/2gayzcPe5vQS59d5nuOF42CwnusuBtw7Qs4CQ9cw3WCxs6PHvAdCfpb91POqd3JmRheJl6cy59re52Osa1vxLAbpKNChAp1babj7meWwwT+zmcLve57Bcx65vwO74E7XAIQZ0w/nNooiZufT3FwWcO3CwtnrecnUv6tp+rIG2lYOxyWLn1QP07IN+Fqg2g/ueUfysP9k51PMD005T91uP382vfKNhnRG+lcMaYDZXbwR2Njsnr9nsYwBdpM6fe1F9WIB0D9exq/v+sSYFe57DboFDCujdHKB6p3snth2Qjp57Mug+qv3A4j2c/uDHTHY+3+xGNvj9qwnoBtS7oyZLadtoLPUG0I0X233wPSS3nhHxzDEz69v9GLueCDNkaHGdZ73+PTTnUn53z4DQNfGyxw5WNqZ/AjddtwB4rhdpD0C6r2/dLq/DGPS57nlfL9we7CdugUMJ6Ibz2h3XvSN8UxdRPY59eCH2MjHuw+kPdlhtd/Nb3OBLk0N/7iew3kPvgt2zB8qar9db7wzgXk+t55nshye+2S2qa9ooZP/sg1eXteWA6P41ew+9+N/z8+7focPi4h6W63jugWx3+Alb4JAC+k/YovbSrQWsBawFrAWsBQ7AAhbQD8Do9pTWAtYC1gLWAtYC+20BC+j7bVF7PGsBawFrAWsBa4EDsIAF9AMwuj2ltYC1gLWAtYC1wH5bwAL6flvUHs9awFrAWsBawFrgACxgAf0AjG5PaS1gLWAtYC1gLbDfFrCAvt8WtcezFrAWsBawFrAWOAALWEA/AKPbU1oLWAtYC1gLWAvstwUsoO+3Re3xrAWsBawFrAWsBQ7AAhbQD8Do9pTWAtYC1gLWAtYC+20BC+j7bVF7PGsBawFrAWsBa4EDsIAF9AMwuj2ltYC1gLWAtYC1wH5bwAL6flvUHs9awFrAWsBawFrgACxgAf0AjG5PaS1gLWAtYC1gLbDfFrCAvt8WtcezFrAWsBawFrAWOAALWEA/AKPbU1oLWAtYC1gLWAvstwUsoO+3Re3xrAWsBawFrAWsBQ7AAhbQD8Do9pTWAtYC1gLWAtYC+20BC+j7bVF7PGsBawFrAWsBa4EDsIAF9AMwuj2ltYC1gLWAtYC1wH5bwAL6flvUHs9awFrAWsBawFrgACxgAf0AjG5PaS1gLWAtYC1gLbDfFrCAvt8WtcezFrAWsBawFrAWOAALWEA/AKPbU1oLWAtYC1gLWAvstwUsoO+3Re3xrAWsBawFrAWsBQ7AAhbQD8Do9pTWAtYC1gLWAtYC+20BC+j7bVF7PGsBawFrAWsBa4EDsIAF9AMwuj2ltYC1gLWAtYC1wH5bwAL6flvUHs9awFrAWsBawFrgACxgAf0AjG5PaS1gLWAtYC1gLbDfFrCAvt8WtcezFrAWsBawFrAWOAALWEA/AKPbU1oLWAtYC1gLWAvstwUsoO+3Re3xrAWsBawFrAWsBQ7AAhbQD8Do9pTWAtYC1gLWAtYC+20BC+j7bVF7PGsBawFrAWsBa4EDsIAF9AMwuj2ltYC1gLWAtYC1wH5bwAL6flvUHs9awFrAWsBawFrgACxgAf0AjG5PaS1gLWAtYC1gLbDfFrCAvt8WtcezFrAWsBawFrAWOAALvPKAnqbphmZ3HOcAHoc9pbWAtYC1gLWAtcDuLHBoAX0zoOVt9oLtRttmt9nqWMZs2W2eF8w32v55rn+jR/ci99/dUFm/1/PaaD/OaY/RtcBOxvRu7WWf7W4tZ/ezFjhYC7x0gM6JjhPS8wL6Xh6DBfS9WO/V3PcwL9gOAtD3sqB+NUeQvWtrgWctcGgBfbcPywD6Zvvv18TxPOfpvZaDmDB3a0+734uxwF4B/cVc1cEdtdce9h05uGdhz/zTtcChBfTnDSluNQH0Hsv8fFgnjZ1c1/PaZz+H6E6ubz/PZ4/1aljgsL+Xr8ZTsHf5U7bAKwnoh/2B7QQwLaBv/RR/6vY5yOv/sd+PnYz3H/ua7PmsBX6KFji0gP68xjQT4Gar/J148Hv1EJ5nEj7Mk9hhvjaOC9p5O1tv9/fnHV/Ps/1+2G+769/u789zvQeREsqmrLKcl/2w3V7u3e5rLfBTtsChBPQkSRDH8aZ2zU4AnBi4ffZ77wRhfjaTRRb8DThkv7uuC8/zNj1/FlB6FxI7ARxeB8+x1WcvOdadHH+7QbvVxLqdfbY79l7/vt34MM9gr+fZ7f7bgdJ2fz/oBct217dbu5j9enksHE/Zd/RFn3+v12/3txY4rBY4lIAeJynaYYQ4jlikRp+Mbhlcx+G/4DgukjTF2loVK2traIcEf0fvkyAgGOvycu69DtAdB57rCaAmSYw4ThAncWdRwAfl+w68wIUj53Z4AHl+qmRdLyAS5SWmSaKuT1+pbJmpYe8uFNQGvAeZwAyg62OqI6v/yYTWOYY6N++Xx+K+ruvIcWiNhAufNEYchhgaHMSRIyNIlZXUmOuU06u72dHH4WVsXJ/P/bnY8X1fvvNa9xrZ2NE1ZTbiYi+74Mt6exuBxvMef6/by/PLPFd1PD7YzOPonORZO6fp1k/KjCkzTtTW6j3h0bwkhcvxosciv6cyWsx3PULMuDbXxxEv17jRYnOz8bD5ONmpHQ2gZ4F9p/va7awFrAW6FjiUgE6IbEYJ2q0WCKsyUSUJPM+VeTFOgDCKMTUzh6npGTTaERzXR6PZRhSnKPgB0ijWodkuNqqVv4NcLkAQBAIK5kt5+WpbL0jhBWrhILDpuPI3NZEmSBMCaQLof3OqdDtgzRlReRwygXJbWTCoiY+TlgJDNzPn87hq0ud3l0DpeurfPLfjyKKDP/u+p4A5TeC7QBJHcJIIrXoVp0+exOWLFxDyvjKLDN5U70Jj65cgRepsPVETzHO5nNzPQQJ6r7d3GF5u9Xy6z1OBOcspM7Aray4Fsc98UgLq5hEcdc9qsMpiVS/VBKbTFH6cwOF4M4tCjkXHQQKOORdxmoDvmOOq33Mf/idH4mKR5163qFDXv8GFbnz9u3gIaqHa9dR3cQi7i7XAK2+BwwvooQJ05e0o8HRdFQanB0/gnp1bwMzcAsIoAVwfzVYIzmM5L0AcRplcqwJKNb8pD1mFvNXvzQRp/u16KRw/0bXsBGZ6oRrQxTPn9aQyx0l4W7x+9UUAJiCbycmkArhgUA6T9tB7vHiZ/jUIEMzNgkDumZOxVrTjYgBcIMQxAo9TMCfvGNW1ZRybGMf5M2cQxpGaqI2DbgH9R33R1bIxM7YEyNd76N0ISBYozb85Njf30gXAzZ/NuDQLgxTw0kS8dI4bjl0uMGU88DscAfSY45fvgI4mKEBXIC8euhqu6vMMmJvr3Lt3bk5hAf1HHaL2ZC+pBQ4xoMdoEdCVj6w8dAF0QhhD0MDM7DzmF5fhuDk4XoBWuw0G333XRxLGso+Equl9G8QkOOqcu4SttVeg/qzJVg4XCHofvQhQHkuqTqw9IwmfE8wd5tzVdzMxyXcdOu+E5nsEbzpjyoRHM4NM9qGfxqiETjHw3gPfV+CQMLVA28RAHGFpcR5Hhodw+uQJRExV6JC+8cyth/7jvcHyfDrEvS50q2fQC4I9gM6/i4e+BaDrcaTGlU79aA+bu3mM7Oi0i1rYaeAWQFfpG35x4ZgFdF6eWuealMFmNtsksrAHE1tA34Px7K7WAp2194uky+7SzBJyb8doNpsKFDWA0fMVQE+AKE7w+Ok0FpZWUSz3wQ8KAugR/5i6SCJOWjo8rgFchSTp4atwvJC7tDfMS5XtOUkS0Dkrak9IFhXay81Os2qxQVBXuXGG6PldFgxJ3MmVm324eDCEsi1JcXLdKmiucu08ppr4PfHQ+fcIvkQFmC+Nsby4IIB+5vQpxEnUCbdaQN/lINzLbvL89Fgy4K494I5z3RlIvd6uLOO2BHQD9pL+yfQiUFwRzbFQrnUnoK/Oon+WgcXFrAL0bE6+k/9/psdBduTvn2duPfS9DDS7r7XAegscXg+9FQmgq7y38kizgM4w+/0Hj7GwtIKBoRF4OQJ6KECfxEAUKc8ly4A3Xrj53Wbsd/hETkUQkhC99sQJ3CoDkCHGSfRdT5fGA9cheSGvdfKCzJ17QiQzv+t5FJ2Up8sYRMqUgXGZHCHv0Qzcn2AfRSE8J4XvpuAyZ2VpEWOjI7hw/qwsWLJEPZtD/3Ffez4fpkS6hEhGe5JOrlvxLHtD7dmfVdB+q0+3uiKbStKSx54mXeoUjsqRa26pLCyYq9bbOMyXm8gUF6QqFSWr5s5n++vZq4Wth75XC9r9rQUYADyMHnoKyYc3WxrQiWwa0FWmjyx3B/cePMb8ogL01AsQhvRMXZD4HYamlE0T2TToqlw4y+KMd9MF405u3XeQeoosZPwaiQ1oYJclRpoijmJEQqxTYKu8HpdrARXyFIDXiwLXlXC5HwSd/D0nbRPRl3/rOdxT1CVFXOIES1KcXC89dE+OnxIwkki2c9IES/NzGD0yjAvnz2nvXufs5fSWFPdjvuwkKvJrPaB3AbtLn9C/64C72YYPeCtAXw/+ZoyZ46Yku0k6RvE81BDoUud4bLWYNSF348krr12lDHoAfd31bL3Y2G4xstGzsID+Y45Qe66X1QKHF9CbBPSGAjmV+BMPXUg99JBTBw8eTWFucQWVgUG0IxLlEuRyBdBnpQdvcoyKUNbrAaUCkoasRta57wcCuokHRFDheilLS2O4qSLJ8XJ8z4fnOGhHIdo6KpAmjuS7JawuE6lipTOMLwQ6AfQAQS6Q/Uk+UlCvCE7d7wwOqDC6CrkrMpOKuKfCkPeZemBIPgpVDj2JsTA3g5HhIVw8f1YA3bCabMj9x391k4SAHmYAXaV6lJ+s2e6dgd0TvpYc+naA2QXpLDtOIlJcaDopEpdpIFXqKURNpmf0ApPjmqtF8calgkOolbJQVuNXu/PrPPSsHbdbcDy/R28B/ccfp/aML58FDiWgEwibzTYazS6gq5w3Y+GOgDXL1u4/msLSWg3lvgG0olTK2VwvELCXSUq8aOUpMVTN/LPKEaqObDK9asIcQZJgyUVDlMZIHCAK21IL71DoJmzpnLUuJ5JFRYpWq41WO5Lz5gsF+EEOSRSCk7oQ+XwfhXxezscSOVPD3Zkyn8mBcuJNNKCT3aTCoyrXyR91CkC8eIbcud4IsUxS3Mgwzpw8IQsQx1FT9Ibe+SY94M3wZslabx16r9iHLVt7djLohMEJ6OQxZBjonVKz7MKSpWyavNaNsCvuhlnudc9iwub678JGN/nvpKuVkCSIHJYtkkTqIBcYzkUMj3wMai+EsSwuPT+nuBlSIkn2O8eXXmyaiJa+PqPJoN4fzZ5fZ4L17BJzm1uJxGQ1DDZPRb18k669I2uBF2WBQwnovFkCer1eX3ffnGzoCROqmC+/+/AJ1hotlPsGEXFCShyEMT1vevOB5JKjMBIvmTXT/OIkIjXkuiZcoIuAr8Vm+G+WfcFz0WzUxNMKPBdJ2EY+8JHzPYRhG41GQ3L1vM6Y7PNcAUGQh8saeBHEUYIz+XwBAwMDEmbnPvyd5/k6MtAtbcrm8z3EcBGpOVGH8elJdT4sS+Jk7XvIuS7iqIW1lSWMjgzj+NGjkn/3HIK6zqlmSuQ6+dQtRhTzvVlAN5NydnJ+1QHd2KKby+562hJyT0Jl4Y5nrlIm6mPsq7x19ZjXe+UbAWGnCkOPXSO0JFGkLPPdTRCmIfNpMkYkmpNwTDgIW00sL62gXq1LRIvvSf/AECr9A8gXShIBUwz47nhT0SNVzqauq7dGvtdjX++h946fLOfE/FsW3FuoM76oCdAe11rgZbLAoQX0VqONeiMD6OJIEAgVoDfDWHLoa422eOgUiyOotyOG0VN4BNaEXjuV1CjI4kv+WSYQprd1zTjBnmF3I6rBf4dRKMIqnPyYry7kfMTtFhCHAvBcaMzMzGCJDPtiGSdOnUG5rx+NVhtBUBDyG88jIjWej1KpJEI27XZb8vddz6SbNzcxkfaWAAAgAElEQVShUyU+YgDd5DoZPzWiG6pgnZN5zneRcx0B9OrqMo4MD+P4saNw0hBcFFhAf3Gv6paAnnCccFGnEL2rc2AQvbtgymi/rLvYLQFdj1/j1QqHLct4d7iIJaBzqclITiLjd2lxAbPT05ie4tcUqrUm+gYGMTp+FMcmT+Lk6bMoVfq1166iQt0KD136puo6VP6987GA/uJGmj2ytcDOLXA4AT0FWgy5Zzx0Rfj2JZwep46ow90loNeaKPUNok1AT4C2Jql5Ep5XeUtOjkamlIDN3CHBXbz1jG68+TmM2nBYDsaQNkPvrSbmZ6cwPzONtaVFNJpNLC0tYX5+EX6Qx6kz53D63AUcGRtHpX9Qsdipt0XvmfXiQYB8Pt9DxsuQ7LoSYpqNTO8u0nl1NZFKjtHjMRVpian1wHWkFj2J2qitrShAPzqhAT2ygL7z9+C5t9we0LWHrgVmOsAuOXKOyq7QkMmrZy9iK0BXi0W12DNeLcexjG1KGscN+F4s3nl1dQVL87OYmXqM+3fvCqDXajVUq1WkjodK3yD8fBH9QyN4/c238dqbb6sFcpQokRmdg5e0Dz115vdFCZHyysYT782Zd+vYN4ruZK/fRB2MlPBzPwi7g7WAtUB3aX0YWe5EtXazhUadIWpFZ8sCOoG73opw5/5DrFabKFYG0GKoPVX5dcl7i+tDIFSTnqn7NpOJAnhX8twEXaUBo37mZJvLeQKW9bUVPLx3B7eu/YDHD++LJ1zI5eV41VpDyc2mDo6dOIWPfv4JLr/+JnL5gkyW3EbEcejlFwqykJCJV8dejbCNEqBRpHpF5KMn370HioMwBMpJj6Q9U5tPQM95juTQa9VVCbkfm5gAkhZ8LghsyP2FverPB+hqBHfSGOsAXV1iT8Rd/dxT+p0Nuct7YcaRjt50WPXtKpJ2FStLC3j6+BFqa8toN2qYevoE01NP0aSksusiVygryeQwgZPLi5f+0S9+hfMXL1P/WJW29QK6DFQjTZu9yKyX3v39TgCd92JC7lvl3F/Yw7QHthZ4SSxwaD30sNlEXQBdzWr0Z4yHTgCtNyPcuvsAy6s1FCoD4qFTcz0iMz1muFkR3kTIhSCYUU5TFWaKXLa+6YkCdDgJ8jkPed/F1JNH+PqzT3H9+2+xMDslhDeS3Ir5AhzPRztMsLhSRaHcJ4D+8S9/haGRUcRSHQ6JMnDBQA9d2OmdmbvrZa1nKvO6yZBW4jAdlW3HlZK3fC4n+XN+GD0goCOJUK+tCaAfHR+HkzQtoL/gF/T5AV0rDyok1h76Jjl0Icv1oLyuFTcLUo4N1rpz/HJckR8SRRHW1tbw5O41zDy4hdXlBbSbDRwdO4Jj46NYWl7AjWs/YGpmRsA6X6qgHacIKcREMqnj4a133sMnv/4rDIyM6XdPa8VLXwPdo4CkOLJGlVhsZuVhQH1rQOetZaWReU/ZZj8v+NHZw1sLvLQW+AkAusxsHQ+dXnicuqg1Q9y8cw8LywTTfoSJKwDLBhSqzCyVCc6s/mUCZk6bjF6d15TGJ+u6mKmfE3q4HlAIPNy7cxOf/ucf8PjBXTRrVbgpFdo8DA8NIciXsLSyhrV6E25QwNHJk/iQXvobb8HPl4TVznw7v4tnnelSliWnrZMCkMk+lkVFR+Y24cTvqtB9gQsD3mMi+X2Rf00SNOsK0MfHxgTQA+uhv9CXdmeAnvHMdQMUFXIy3vpWgJ5prmL2yfSBl6Y47GsQR1IGmcvnsba6itu3b+PKn/4DT29/L2O4v6+MMyeO48ypE/A9B0+fPsatW7exsLiEoFhCwjSW66MNF6vVBs5dfA2//fv/hmMnWf5oSJuKd88adddRTYNUk0FDkDOhhM0BXa1PNHffpJCk46FKPVhAf6HD1R78FbHAIQd0Q4pTEwUBm4BOD71ab+P6rbuYX15FodSPKPXhBTmknHRY+80OZK22dDpT+T/lS3DiEFKaeAlKUlWVxKl6XeXxUCddEYmufP0F/vT7f0dtZVG8YRKM6Ku8/dZbOHn6HObmF7FSa0o9/JPpWbz17nv4m7/9B/QPHRESnAF0U2dLT53elFo4dMVv1tXJ00MTB1+VEilWPrvE5SR0z4k55aIFqTDweb+teg1HRoYwPj4KJ7aA/qLf350DerePgKlDV/jcrUnPgp0aqAR69cy7H63ZLuOGVRmKo0ECJ8c3Q9aPHz/Gf/3Xf+Lx9atwaovCraA88EBfCWdOHRedf993cf/+A9y4dQt1dinMF5C4AUK4ksY6fuoM/uZv/ztOX7isdBpEq0GVypGXIpUmLAnVvxPG+zO59K1z6Fn5464OhCobNR8ben/RI9ge/2W0wKEF9Hazqcu81OQg3dK8QMpqKCJTbYS4dvO2AGmhNIAEPlwBdIq+KCU15q/pHXfC7RlynJpE6WmoidKobfFkJR+oBJBSsH//t3/Bp//1e3hpjL5yUTxietsffPAB/vI3f41WGOHOvYd4MjOP76/fEJbwb//hv+P46XNoh6HSlw95DZ546PSyA16nZuCL8IwWG5H0pCbxSUhViE56MqUXxravuUDKjygaQgEaI0JDQB8ZGsTE+JiQ4nyWremb3DB8u8VoVv5jlrS1fmNDxnp526c+vzCKbiGkFmpxC0nSVo1YtCCQgLgpzhZPW/1GVYR1PVeznSpZ7GyiHoAiWUjlhnT2kwqHULZbWVnCF198ji+/+AJucxVlJ5KyS2ZnGNDpr5Rw6tQJnD59SsbUV19/g/uPnyBXLCJ1A7TjRCpFGGX67e/+AZcuvYFGu40m1Re5eAgCZrqFEOemru786sBhPl3GrTQ00AK3FFbKRhj0O6xv2USqVN8DlV4wOhCdEH62TPNlnHntPVkLvAALHFJAT9FqtkTLXUQsdJMzloCRe04RGebQf7h+C7PzyxJyT50ADkvVXE/C6kkUox2SXKZEZcykmc3dmRrhXrJRnxtjMEhFrOVf/vkfceWrz1HK+SgWfCkFGhwcwkcffYgPP/5YStVu3b2PWrONm7fvYmF5GZ/85rd47b0PRNGO+fN2KxLPhmV3nKipSEccZxMVlsdJdED1ndHKcqoBTUhRHOkD70s9OwHdZVc3mQAd+PTk0kh56I0qhgcGcHRiQuRgXYdqcdrH65V+3aC72/qxtX0/dHpTLy+g0+vcvB95B5zVWksiO6YUUS3CGkjS1qava3a8bbTo4lKKy7HOsoLRKfMsxUMPdUMgqRqXFM3du7fwv//tX/Hk8UMcG+lHPgkxNzcDpYDoIQ5DlCtlXLp0AceOT+KHa9dx89Yt+Lm8RIE4jqnhMDo2jt/99u/x9hvvopkkaPHlywVIXBftiMJIAfJuACd2wB1TfkkATcnNJmTGS/Qoewfsu95tOMOwPce01NFnAd3zNceEi4Sut/4C5j17SGuBl9ICPw1AF0U3VYdOQA9jkuJCfHf9JmZml5AvGUD3KXYuE2wUhpJDF29Sukppb0eX4nSephb+6DCE0xQVP0HJjbE4P4N//Zd/xrWr36C/nEelVEDOd3Dq1Cm8+cYbGJuYkHat07Pz4qlfv3kb9x8/xke/+it88Iu/EBIbw5ZUkuOsZwCdoUtZpNALllp15ie1X0yVOtbak6wUsr97Ap+TKAE9HyjGvlaII6BTIpZpgHajiqHBQRwjKc4C+h5fVsPk3vwwpnPfxoDe3BGga79ceelm+cVFXUe4V2vGiSOvYgDKqaduguJa0Psm/N+48QN+/x//jumZKbx76SwmBkq4fv0aFhcXpCY+bLfFC544OoEzZ85icXkZDx4+Es+c45NH5AKU6nEf/uwX+PjDX2Bg9AhS6idwwSjVH44sRr3EhZuwuoKr0lRUFZlfF0CXxWMMR3cL1OpIqtRN2PgqDy/jWFJciXj76z10vq/ZOvc9Pk67u7XAK2KBQwroQLvFkDu9HOWhcyWvAJHSrA7qDQXoU9MLyJf6kIAeug/Hz0lYMmqHEpo0+ToVsWT9tlG70qFODfRGYIYeVoA28m6EqNXAH/7j33Dly89RzHnoK+WR9x28/fZbuHzpolzP8uoqfrhxExPHJ6Xz2xdffY13P/wEv/rN71Dp6xeJ2lYrFECn2A0nNkXM6xKEpfOWw/K5WLd23RjQ8/kcPF9pxTOtkAX0sFnD8OCg9tBZw2499N2/w9uH3LNExmzURzz0mIDe3mI1YMRmOkjejaYQzDspaH0dKjKvQF/AT5Ei22ETLJwIAhcP7t/Bn/70R9y9ewcfvH4eb5w7gW++/go3r19Hs1HXnrqPfC6P0bExUYmbX1pGO4xFjMnPFfTiM8TExHG8/+5HePOD91Ac6Ee13ULqeSgUirJN1AyRY0tCvk/CbfHg+J6AeZxS50GNz+4iWQ12LsYlZO96qp+BkFJVYyP+LDl0uUmCuQX03Y9fu+eraoHDCehQdejNRrMD6My1UaaSJBz2GCOgf3/9Fp5MzSFXrEjIXbzzIC/lPPRIOFFQjEXEN7Qnnm1d2qnT5iSqBWZIAkrjOgo5oJjz8Z//8b/x2Z/+gIFyAccnRlEu5HBi8hhef+2ShAdn5ubwdHoGp86ew9OpafzP//WvuPDau/jrv/s/cWR0VKRh+UVAp847PaD1gK66wTH8HsWR6mVOyGbP94iKX6nobtNDDwJfJmZOjdRwF0CXArkU7WYNI/TQJyaUhwTF8N8wj25D7tu87z8CoG9xBRKrUQ9OvlTHNK3vruT9JRUTRawnT1Es5rC6uoRbt27i+++/w5GShzfOTOLB/Xu4feumEDPZsIcRH44paWBE8SYmzUW7PRBA5+KTvA/Py2Ns/Bje+/gjnH/9MnLlMsIMt8MJUwQcdRSfIceDgO560hQmZIqIgN5RNuzakmQ6evkc//T0CeiqbFSRVQnqisxi6txf1WnZ3re1wO4scLgBvWk8dIqtdEPucepJzvqH67c1oPcJoEv+nDnBMJTJS9b6GVGZ3p+zTOUOoFP6tV2D5yfilf/h3/8Nn//5v3Di2Cjef/sNjAz2Y6CvjCPDA0J4K/dVhF1Pxbir336Lf/zHf8b45Dn83f/4fzB54iRq9Trqtaboy3ObQERpqPZGb0WpprP0iP3No1hFFVQLS9XMhZM7J798TknKSp8WgrzOoTPc7jsJ2s06RoaGcJzCMhSlsYC+uzeiswzKMsyfPdTePHTtavf0ADQEOkUa1wn6DIPceOiscOCHZWlx3Bb+BcPq9XoVt2/dwNzDW5gcrsjvatU1iW7Nzc5iampKAJ1jsdloCZC7fk7AnJEv9kfgaoH/Zi3H6Yvn8clf/QVOX7iAVhJLsySCcYnjmB0NGy3EbfJAXLiMjnkumFpXHQqVBgTD60Z7QYkmKQ5JLpfXXQSFBio5dUawumyBre2/h4drd7UWeGktcGgBPWzRQ2/Jy94NuWsPPXVRbbRw/eZdPJmek7K1hIDOiSXIq/y5AXSCoxZi4QRDlrmpRZdpVdf2GulMfm+363BdSmc6+OyP/4WvPvsjTh4bw1988hFOnzwm5WtR2BQJWO5fLFcwPHIEf/rzp/inf/pnDB89hb//v/5fXLh0CbVaHbVaE1HIzmsK+FWUQLGDGernJEu5WQXgbJjRVbHjZKgU4nLinfPvqumGKx46p156RGGrC+gC5hSmsR76Hl7cvQB6a+uQu7kqzXTvEuEVD16lYEwbVePh6usRkijBkqF2NgpqIoraAt4sSXv85CG+/q9/Q8UJUSmXhEg5OjKCeq2Ohfl5iRTNzMxhenoGILs9TJQgU+xo75ypqxzCOMHQxBh++Zu/wGtvvwW3kJMStla7haKXR9ELEDbbSMJYykmlZJSArvP8pgmrGoNdoRxTz654LaotMP/KpkYEdcMW2MODs7taC7yyFjjcgE4P3bDcTchd1OBcrNVbuHn7Hp5Oz3dY7qSHsXSNYM62qfxIzpyALpFBD7l8TkJ7Ul7EhhbSBlXpYBtwF0D3UlQKOXx/9Rv8+Q//jsFKAb/5i1/g5z97F+ViHg/v3caNmzexVq3i0uXLKFf68P/94z/i22+/R2X0OP7mH/5vvPPue2jIwoQLDAXoygvRjS5EqU4BOj10KRVzlfiNlALpdqkkxakQJZnxqjd7LvAUoDv00Kk3rwFduq0xZ28B/UW+1Vt76AR0o+W+zVWY9EcmDSKALtS4LJh3RVtUB2CKDzFcTZ4IPXSGyl08fHgPX/z+X1ByWlLStra6gjMnT+P0yZMo5Ato1Ju4ffuu9CEgp21+YVkIpiLYRMa56yNXKKEVxUDewy//+i/x7ocfIF8pCcGU2g5510fA0rWYaR8KOgXClK+1Wlit15BE5KqongNSkuZ7yOt+Biy7lBJO3YtdtWYnoHPBqgC9sxB9kQ/QHtta4CW0wOEE9FT1IufkoTkz8l2Yr474pFip1nHj1j1Mzy2iWB4A3BwiOjZ+TsCcX518uc6fMxctmurSNIUtJVVNrwF1M0mzfjfwHQxUSpibeoI//v7f8PjebVw8ewI///BdvPn6ZRGuuXnzpuhinzx1Ctev38C///4PqDebiIIiPvrL3+KTX/5K8ubNRltK1xjG9PXExQlPwu1CoqKEJxnvnFDJhmcOUQnP0KMhmPNLQvQxNW5V4w0Cuu+qBjKtehWjR0Yk5E4t+C1JcSo00RnOnX+ZHtidkO/mI/7lLlvb/k3PArrhYhixINagp1sBeqY2vRN8z/yOgN4VlqFHroDdfOff5fwOF6Esa2TImimaEA8f3sedbz/HcEFJwz558ljIkufOnEWlXMEMO61Nz6LZbGF5pYqZ2QXpScAyMcIv0z2FUgWr/F3Ow1///e/w7kcfwC3k1YKSqofw4CXSfgh5L49mO5JKj6ezs5hZWJTx7rqMhLF5kItCPkC5WMDgwAD6KmUMDPSjv39APHS5f4K/eOgkwnVFoLZ/CnYLawFrgawFDimgpwLIbTLVufQ3YXcyaskQdwIsrVYF0GfmlyTk7nh5hPQwfIYGY/kSVTgpx1E5R4bbCej8nSKcKc88651zoozbbZTygRDPmtU1fPHpH/D5H38vXvo7r1/CL3/xMc6dPdUVrvF8/Mv/+ld8+vnniJIEdcfDmx/9Ap/88teoVPok5M60oqpFz0n4nCF3MoKNlrxySxSdmbXmnMI7OXTjodMT44GSWHLoXBIYQK+vLYvs6+SxY0iiJlxRGtuEFJcdARt4iOY6tnpVXnZA30qprFe3QOzMmmqj/kdA1xyGDW24DSmRz45McbXuUn6ufO/k0wniSimuHbbES8/lfAm9z83P4t73X8Jrr+LYxFFV5eEAJTYMSlPMz84jimIsLS7jh2s3MD+/JPXnrpuTxSUjSOy+tlZt4Mjxcfzuf/w9zr12GaF08HUVoFOG2A0UHT9y8ODRU3z1zbd4Mj2DepuRJpI384q4SUBnesgFRoYHMTF2BCdPnsDx48dVbp2gzrSYR40FzS3p0cizU7a1gLXAzixwSAEdHUA3sqdKXIaA7osa3PJKDTfu3MPM3BJyhYrk0Dkx+WxTSvW3hPXbqgzGyEuaNqY0TRRqQBdpS/0lYQBGrEMUcznV/zxs4fr33+DzP/0BbhJicvwILpw/i+PHJjA4OCiLhcWlZfz508+krpe5wLoDnLp8GR///BOcOHkKrWYoHjoz3mTqs/xH5dB1CZ2KoUpdOhcZBHRmCTh58sNQpAm5Sz91FunRi49Vz2vWoterK8JwPzU5Kf3RtxSWsYC+9duxvprsmW1FtFWrtqlVk1qAdQGdoGb6oW9wqh0Bugq5G0A3qSfxornoc1UlOisjGLRmWDtJI9RqVTy4fkWIcVzgUWiIyoLkWfC9iFohiqUSHj14iD/85x/FQ2cUKQgKaIdRpzS02U4wee4Ufvvf/hYnzp9FI2ZLYVVuKaVqiYucV0Acprjy7XX84Y+fYWFlFX2DQygU+1FvRGjW2fsgRrkQSA8ERrwmj47h8qVLOHPmlAZ0tUjne01AN167pcTtbAK3W1kLHH4PnVPUhh465zhfSm2W1+q4deeBhNy9oIgo9aTTWlAoitZ6ViFOAF7Y4lRcY19yLdpiStWMl663S9shCkEAJ4mkQcvU4/v4/M//ibmpx/AQo79SxvmzZ/De++/LhHr77j1cu3EdC4vLcBwfNUqv9pXw/s8+xEcf/Ry5oIBGI0S9ztyqg3K5IgDNOnZRzJJSNMK0AnQVclUhdwPo3E5wX6p5Fcs9pncWtlS3tbUVTB4/hrOnTiHh5LsVy90C+jazgC783nQrLd1q0ha9gJ5GqlveZp+ekHvvZspDJ72MddpGNlWTQ+Vcpt0ukzZGPlaVPxLUG0szuH/tWywvLaJcKmGgv4LB/oq8F2wsFHg+bt++hS++/Fpy6UxjBVLKRj4JF8BcHPgYnDiCX//2N7j01uuIJNvFmgpH6BlhK0Ih14fAK+Dq9zfxhz9+jtnFZfQNDaPSN4K1alu6E0atJkYGyijlXFQKAcaPDODN11/DxQvnjMyeLG75LrCe3QK6BShrgd1b4HB66JsCulrNk527Um0oQJ9dhOPnEcauhNxzxZJqU5qRfBWtdimNUVrqwmSnLKzRU6eXrglyomIeRWDwj80tGHqvri7imy8+xb07NwRAz549jXfeehNHRseklIeEooWlJXxz9TvpYlWPGlhrVvHue+/jk09+hb6+QQH1djtBtaZq6/kz27p6gaq/Vcx2PcdJpY/Jk5LYp6QyleS3AnQ66BS+idtNuU4C+skTk7hwll2yWPe+BSnOAvr2gG501zfZUmGyZh88L6Bvc/audG831G6qPQxpzPRrE76Fq0of2YiI0Z1c0sbsozv4/rvvsLK0hLOnT+HkieNI40i8dXZl+/bqVdy9dw+1egORhNxZj86QOiE7B9fJI/IdfPTrT/DxX/4SQaUozPfUdVEISghbJJSSxJbDd9fu4NMvrmBqflG6DPb1jyJKfNTXltBYW0El72lA9zAxMoC333wNly+eU/Q3UW7MArpesOx+TrN7Wgu8shY4xIAeSw59o5A7y2RWqorlPjUzD8cvIEo8DehFBZBC8OFk0fVomAOkl85QNuvUO4CeYbhny9gImCxRo2gLu67dvvEDeUL4+KMPcfnyJayuVbG4uISzFy6KSt0//c//hcdPp9BsraFaW8Rbb7+LX/7y1zgyMi5iHq1WLIBO5TjPI+PdF3lYCsZ0QF3rulMwpBPOlWYsnoRZBdR1p7Wo3URMUA9bAuinTp7AxXPntme5W0DfFtA7jVQ22FKLC+4a0LcLJ4sOOinkSl1GdTeTrmb8Sam3yyKVdd4sRqf0b6xK1zjGC14Cp1XHrRs3cOf2LUweO4qxIyNoNWpCTms2G/js009x+85tOSTz5gwGRTrF4yQ5IMmhnoR47+cf4q/+7v9AbqCEaqMpHJX+8hDYEyaKPPm68v0tXPnuJhbXagLohdIQkjSPJGxgZXEWQRoi7yYoBcDYUBnvv/MG3nrtgpK8lS8F6LI4MatazXZ/ZWdme+PWAruwwKEGdILuelKcCrkT0JfXmrh+846UrXm5oki/UqXKp6KaeLPsRqVy1CZEKQQh15Mwucmh9zLcOcMx2EnCGgGTgM7GJ1998Slu/PAtKsU8Pv74IwF0eiyPnjzF8OiYlN18feVbrFarKAYp0qgmYcyz587j6NFJ9FXI6vXRZD69TQ3uAJ7uvCa18dLWVc3hZDhT2121cNdqYSKZqTpssUSJxDh65glBXQB9GadOnMDF8+dVuN166Lt4HdQuqtOcSnds/DGQbOoD1EKrm0NnyF3xHzb6GPW+zf4uWojy/LKEONX/XABddzJT3jl/jhEloZJRBVDwUhScVFTivvnqS6RxKFURKTkgxyZE859d2a5+e1UWk8VSWfLnrCphLj6NAvgooe0kuPj2G/jNP/wO5SNDAujUecjlyqRvwHXLiJMAn3/9Pa7+cBvL1SacII/+wQnAKaKxtoTFuSn0FVz058mMb6Iv7+Jn770pIk0mtSQLE92N0AL6roet3dFagBolmfqlQ2QQdkt7FtA5cXoi8bq4UpduawR0egUsW2PInUpx4u0SyMWzVQIuBuClcYsG9E4teo8JBNBdB81GVchEzdoqvvriMzy4exvHxkfx/vvvY/LEcdSaLTx6OgUvyAszWEh7ZAlHVQwWXRHsqFbrWF2pYXBwGKdPn5eAOQGdJCSqZeXyVIBjn2lVShclbChDYhwB3YQfVViSt0JJzYi5c5Kh4hApQT1qoba6jJMG0LdTiss+Z8tyf2bUK0DfHJBN2Lvbw74X0OO9AXoasmOBTq5odnvK/LUBdKaa6dWq5iYEc1XyyGVIijzLGNdWBMy//vILLC3OoVTISR6d1RnHjx3Dt99ewc0bNxQB0/UE0A3vJGrSy+9HCzHGTx3Hb/7hb3Hs/BmEjBSw3DLxEEdMYVXQanv40+dX8P31e1hi9Cl1MTR0FHAK4p2vLc1jfKiMAfYkbq9hsOTj4/ffwbtvviaVGGrxqq6hS4rbXnr3EE1V9lKsBQ6NBQ43oDPkrvuBC6lYGL5kuXtYWFzDt9duYmp2Aa5fkC+GJQVQJR+tAFG8dPEAFLDzw7Id5huFac4yNV3mxr8xz94kezhwEdWrWFuYQ3V5EQ/vsBHMFC5duog333sPfqmMequN5Vod+SCPSqWCSrGEerWK5dlHODKQw8iRcbTbEWbnljA9PYfRsaM4feacgDmFZnj+YqGodK/pE8aqXWriUh9TXYv02NJqdqJwzfIoitAwX0rQIRM/amN1eRGTk8dU05hEeXj/P3tv/uTIdZ0LfshMZCb2rYACat+Xrt6b7OYiUSS1Wn627GfPG0e88V/m397EjD0TExMzI1mmJMsSRYlbN3vv2jcUqlCFfV9ynzgngWaTlsfiszguiwUFotVFNAq4SNzvnnO+xe3QDjzA+YAzhKABK/uFjO7huW4gEhy6dT6Pnf38FcsmPbLM6zr8t3eV5lIAACAASURBVP9fUq/f5xVPn9dQAfB5PTj9HorydBX8/Lfnfw7zxFlRwEE9pPmnytX1I+A0MNYN0n8fkNqoY0NuaDRZluVBFT6I5OXqeMBGhwODPj8OLHGlhZ/NQx+MSwav6be4AHy6RIOwHrfl7n5onueStU+rdA5FETzQTRrhiJAUcn7T4bF0HB3u4MP330exUIDW7yOVTGJyfByS4L4P+pmXYlUtEzs7OyiViiyF4++CbiDiD6JrWIgk0/j29/8Ys8urELwSG8iwrTIdkkUfGq0+Pri/jo29EzR6FgyPCtkfQqtroEqkuG4bY4kIwrIAxTGQjgZx59Z1XFmhljt9B22Qrs7DdzdDmPTtLzrN/T6vnYvnuliBP+QVOMeATpGPppu37AZHcsXCpDiPiFK5icfrmyhU6nA8MjPdqRVPVTG1Dcl0Y7hh06ZNwEPVy1CixrGlbILtfBq1yvNECW3Y0Lwi7HYTZwd7aFdKqJweo1yr4fK1q1i8dgOW6oeoquiRA5zjwC/LXBnVzk7RrhegiAbCkTimp+cgqwG8/8FddHoaXrr9CiLhGLqdHmzThl/1kz5tAAI8KYUh2jAJ0AdAzyx9y4ZARD8O63Cla9Q9IIY7sdrrtTLGxzJYvbQMgWapBC7DzvALoD78Geumh4A+jJAdeItTc5fsZYeGKS8C9RBAzzOgU3a3RR2NQdOaQZ1BlmP7BtYlboIf3Uh/TcDI5j28siYsantz1KcAyzAZUMk/wCC5I6kpvDKDoWEZkGQan0gM6BYdKy0LHnYqdB3fBq7sz7vJn+rY3U/g8zd6/ZQrztBNboHDtLWhwcxA/UD6be4l2NTRkeBVFPT0PsqlE+zvrSOXO4ZP9cM0LETDpAHPYHd3F1pfw9UrV5hzcZLL4Ve/+iUOD/f5kEvfHZ/X5utXMyWMTy3hO9/7U4xPzMNy6NBDy6i71rZeGc2ehg8ebOLxdg71ngeSPwEoCur9PrrVKrRmA8mgDzFFRlD0IBUM4PaNKzxDd50RLTj0dSV3JPaR94AYMNJF2tofMu5cvLcvaQXONaDrmktco13kRR06gXqx1GBAL1WbzHIXvL6BixylmrnWqQToBDwiA7w7e3TNWlyTDN4yqTqjqmSwSdK/aZEMzGOjUy6iVTxDr15Fbm8bXV3H6pXLmF27AjEchaD6YNCmb9mwdA12r4tmqQi9XUUyokD1BeEPhBCNjiB/VmQDjonJaczMzDEJiSRECoGEpnFqFe3hBKSGYMPidEr2xeQuAr1WAnO+03vj4w21dk0G9WajirGxNFZWluAx9a82oJNH+HDUMji2vAjoDrvtuQcWNhUiSSPxGSTKr3fn0R6BOih0eHIrRvrTjUal69Ht/JCJkEGKCC+l/Ek8LmGSGX24TDAbKhWGXYLht3jIUf/tgE5McjdXfOg1NExccyt1Iq/RgYLwnQJVqCNBcaiKT2XVxaPHn6BYOkEiPsKa86PDHB8gI+EI6rU6dxvu3L7Ns/SnTx9jf28X1UoZ9XqNDx0hvwi9U4PlyLh0+Rbe/tYfYTQ9Ca3f5c6XrAjQjC5Mj4i2YeC9e5t4uHWMpi5C9Kcg+gOwRBmSbaLfrMHvmAjAQlB0kPB7cevqGq6sLPChmyp0BnSSbnJWAV3jBOiuY9zF7WIFLlbgd1+B8wno1OakwJJhy51duNw7GVBQhU6GMo+fbaFSb0GU/Vyhu3Wra51Kmm43ptHNWXZ90O3nTF7uZJIMZ6A9H3RCGURblo5qr4N2qQDFttCulrD77DEMDzAxO4OFq9cRTGXQp99HJCGat7fb6NVraBaLgNZEJhZALJ5gGFZ8Aa7WS5Ua6s02YtEEotEY/KSZd4Bet8dALXtJBuTA9NgwPa4tLEfAsjOXCJGIcW64KjuJkakMgTltiu1WHWOZUSwtLQwAnTb6wYXwVavQB4A+lPl9vkJn/gFL/waZ2wPaOrWSNU2DTmBlaTB1k9vLsqRApuhbQUTQH4SsUlKY28wnIia3vkVybTO4Bc/+hMzLGFbfz3sh7o/YBe7F+2e/sNRlGs48XFAfECMHlTofD6hzwDI1Olg4nBkQCAZxVjjDk/UnkGQBqVGK0vVgb3cPlVLFNVrifAABY2NjiITDbERDr1XX+uwyR1axWqeOTqMETQeuXLmFt97+DiYn512zIocSAXU4HguCz498pYqfvPcI69kKeo4fYnAUsdQ4NHhhdpsIkv4cBox6EX6PiVRIxrVLS7jMsjW35e4M2u3Dlvvw4Pq7b2MXj7xYgYsVcDt655EUR5U0G8u47U13jvxpy93xSKw/f/x0A9VGB14fRZj63fYjW2WSBMcc6M5lyF4KhHArLKpuSGvLc1iTZp7uLJtarkOWMsl1jstF6I0axhNRFHJZbD19BFsQEYrHsPLyHcSnZlBpd+HICiLBIM+1+40GaoVT2M0yYl5gfnEJyeQo8qcFhCIxJJIpPFvf4gS26elZhIJBmLqBbqfDYO33kS0tOHuaIYeqdkGALEmQyRpz4CjnoXkvvVua0zomRMFBm5ziMqNYXJyHx9QgUrX4FQV0AkSqcIc394p4oeU+6ISQ/S89jEYbjUYdB/v7OD3No99rwrL60DWdD5V+XwABf4Ar+Fg0zt79lHVPIx5Or2dAJ2OjwRyerlVKPnGb5p9W6lyxD34+sHb9LOgP/wkRKl1C5PBhBOrPwZ3m5obJBz7V72NAp99N7/LZ+jNUW02Mz0wy0azVarPdK70Pup44g9yy0e/3EY/FMJZJQ1FId07NKgun+Tyy+1s4ye7h7KyChfkVfO+738fM1Ax8MnUqdPT6ba7Sm7qNh5s7eLBbQMMOoq7JaFl+jM+somdJOM3uYDQawFQigH7lBB6tjvGYimuri1ieGWdAZ6ofW79KAwne8NB6sUFfrMDFCnzRFTjngE46dLfFSeg0tH4lp7h8oYyHj9dRb3agBCJcpdNDaUJKrXVqRRI5jiRhbnXlkreoqqHNjaopAnR6rMuydWVB5AFvCA4O8kdwuh0sTGSw/fQJdjaewENZ5qqKy6++jslLayi1OzBFL8KBAE/8zF4HlXwevcIRYh4Ts3MLDNz7h1l+bUSI2z/IotlqYXp6BuFQmMlJvS61Mj3wKQpvrCYlX1HjUXBHBopXhjyQ4nHWNJPnXFKcW+U4aDVrboVOgG7pkIgU95UFdA8D4qfJXe7snE6F7KZG822apQ+MerR+jxnf77//Gxzs7UH0GFC8gK7rboXulZn4SKQ5cvlbXFzG4tKSa3PqD0AhMyNF5v/uVekzFGEx6fHTQ8VzSdtQzvYc0Okr+7nW+6BC/3xlPvw7t/6pPyCQbyHhoQBR9iJ/eoqHjx6hZ1uYmJ9HJBJFuVzBSe6EwZ0OJRSKQh0fykePk7d6Js1rQd8Put56vS47vOUOdrHxbAvjY5P40+//JyTjCUjQIcGAafUhKyK2jvK4+3QbdTuEnpzE3lkXNU3F+MwabDGMw+0n8Dpd3FicQEDoolvJYmrEh5evrmAyFePrl1gARHR1s9kpgMiNZ/nXtPpfdKO7ePzFCnwVVuBcAjptfqQTp83084BOjlYE6CenJXzy6AnqzS58wSgkJcDVOZ32qZonQKdNzDtoudOGxYx2qtINY0Buohn04MAwICHxnF2wsZc7gNcyMDeewaN7H2Pr2WNIPj8sUUR6aQWz127A4/PD4w9AJhtXAIrHg06tguLWU+iFHEbTY7j10kvswtVsdTCaTrOTXD5/imQqxTNNw9Bhme7rINYxE6aY/OfmtrOPO/1JG+7QkYxaxjZp2al7QUBlotGoIpNOYXlpEYKtXQA6KyJe0IsPwJwZ7sQKFzycJZ4/ziF7sI/tzQ3WbdPn4Zc98Fg91z3QbQ255ickraK2eyiMUISuORXRRBILS8uYW1hCKByGw9cRORW6Y57ha3DJmEOuxiDvfDjn+cyf7u96fhh5sTIfVPx0DdNBVSACZ6/H4K5bFg4OD5E9ykLzCEhOTWMkMYKzQgEnx3mEQxEkkykE/EE+JHbabfj9Pr7bNo23NDSaDeg62QnraFQr2N3aRSKWwPe++TZG43FIdg+qSMmAOgAdj3eOsJUroiunsH7SxeP9Ckx1FKPjK5DUFAq5bWitIq4ujCId9sBs57EwHsHLV5aRifm5Ohf5YEUdNNm1fx2YzXwVNt+L93ixAr/vFTi3gE5gzozi5xX6oOVOOnTBi5N8EXcfPEat1YE/GINXDbqyNtoUBInb9bSZEhCKzFZ2W5/Ubn8xXY1tRAY05GFF2zV6OMjtI+AVMTuWwaNPPsbjT+5C8PnQsx1oqp8BfWb1EoLJFLdmqdqPBwLMbi6sP0T/5ADhSBTjE5NcjXfalLEuIBwJ4+Agy1VSPB7n7gOZe7hSeGLhW7zBUVoVteE5O51np67MyrW1tZm1TRGvBOjWgOWeTlPwxRJEW4fo0JzzqzlDpzV1BzUvVMiDdjePWAayspPjLD74zXvY3nyGdqMOw9DgV1V4oQNGG7F4HCMjIywtJB4GKSC6vT4qtToazTbqrQ43jSenZ7F27QbmFxaRSqehqiHYjsuQd9UEbm65e+0ND5H/8gydP3Mm5A0S0T8jWXPb+CzNo4tG8KBUq2Hv8ICdFXtaHx5/ECNTMwzcxWKZCXGpVJqT/3iENSD10aGGVqjTaaJQPOPuVDgS4m6QY1qolsowNR2X5mcxN56GTzQhWV04tgbD6ODRzhHy9T4awgj+6UEWG7k2NDmJaGIeopJCvZRFULYwkRDhRx2jYeDachpXl6aRifshkm8EhyHLED2KG586bKxclOi/773+4vm+AitwbgGd9LRa/3N56FRlg+JTJeSOz/B4fQutnsZpa9Ry58qWAZ3ML1ypF82f3crWA0Mne0wLqkJhKT1mJ3tlmdvvRGoiNjzNQ2vtBvaPDxBRFUylkvjkow/Yy10JR9DQNBxUGxhbuYSbX3sDo8RYt2x+7qAiQ6VKulaCt1lxAdpxMDU5xe3bw8NDBIMB+Hw+prb5fAoCgYCbvjaIeWVAh4SAL8zgTfN2Mtmh90DAryqKS7giCRG1LMlsRgTK5QJisQhWV5YBoweP1Yeiqs/HCFz5e8BsbrrRa6bxgztyEFiDTLspOeQNPb+HvvfEN+DDEWm2B5r4cx2f+txyz/0GP6em8amJmOoGWo0aPrn7Ie599AFa9SocS2OgJ0c1s9eAKpi4ceMGLl1ahazIfAgkMKd7u9tHrdHCwdExTgolyjpDOJbA8uolvHT7DiYm5yFJPj7ADdUUVO3Toc+1VyVuhMvZ+FTWNtCpszvgQNVBvup8KCWa2AtOs4KIvqZxeqmsqni2sYFnmxvIjI/z56lLCsYXlrm706axkGEhFArzobFHbm80ihoSRS0T1WqFdejUgh8bz8BjOXyYtDQN1WIZ8YCCmcwoQrIN2enCAx2dTg0Pt7JoGgLO+gH8/W82kS1bMNU0ZH8GuhNGv3WGaMCDuE+D39PE0lQUL1+ZwqW5caTCKiSHglZJhq5AFBTXK4JuFz33rwD0XLzFL2MFziegw+ENq9/ru7NzmypXh1tyrCL2eJE9OsHm3gF6OrGMP5WtUcvdJTtxbiq3w8kKlkIpDE3n+Eh/wI8uGcL4VL73dY2YUQx4VIVVWg2clE6RDAUxGg3jo9+8hwcffwT4fGgZJnaKZYTGpnDnm9/G1MolPiAQ4Ui0LSiCgCjNGFtV9sym21gmwxvyvbsf8+zy6tWriEQi3F5MjCQYLGgTf677tjyIBKLwyl5Uq1WW1hGxT5EVBnSHCG/kKmdpIEWeonhRLp4iEPRjeWUJdr8D6D2EImFXrjfw6GZF9AtzXddMhXgGtK2CJVgMOLbFByFKpqO1pMMIvTYC+P8QgP68zPssoA/Z5eS0d5I7xD/99B1sbzyFl8JNDFIaUCytBx69jZGwD6++9grm5+d4XRrNJoqlEpsSBSMxtkDdyx6zsVGj1UOt0cXIaBovvfIKrl+/jXA0yUDMSXoDeRytpUWeqQPZ5GcB3W3Pu15H9Jm5nglDu2K6lt3qWoBJPAA4kFUf6s0mHj55jHqriemZWfR1HZogIzk5x4/tdrv8XP7Ap/au7u8RBp0hG+12i6/VSCTM15DZ1101hWWjViojJAuYySQR8wEqehAEE+1mGQ83D2CIAZx2ffjVo2OctSTUjRCqbQ/qHQkes4GIHxhLiEiFHcyM+nDn2iwuL0wh4vNAcgCvQzJM4rgog0jhwbThQrX2Zez3F8/5B74C5xTQgb7W52qCc6AHgM7GMVyFyzg8OsH61i46fRMC2agqQXaJY7MN04CXjGEMYoAL8CsqtG4fpq4zwBO40hySDEHYzII2UWLB014iCjitlFFo1Lg6j6oKnjy8jwd3P8ZprQ5DENHwSPClx3H9ta8jM7/4HNAF02QJ24joIGB0UamUUatUkEmPIhaJ8Ly21WxgNJXkai0cCmF6ZgqtZpvn6FQ9c8fRAoIqsaoltIkBL4r8O6hiZ+tXU+fKnOxJ2WBGBCqVAj/f4tICvKRN1/suc38wdqAN3HWOc/Phh8YywwAbV4vv8PsfGssMK/Lh47klOsj9Ps/GMtxIpiYGt21djrvby7VZMkbOens7m/jZP/wIh3tb8Ao2ZIF8ARwY/Q7bk15ZnsXS8hIi4RC3tYnIWK5U+Rrxh6IIhCJodPpodnUcZPNY39rj6+/6zZfx5lvfQTI1+TwciDsitutuR2Y0XCoPRkDuS3tR3kaPdXkUruPh8PoncHdlmJ1ej+fnNI169PQJDo6yCMdiSI9l+L+J/jAiyXFuwdMhgjTrPl+AD8nEjucrx7agqgobybDFsmMNujQOBDLOoYQ/OKgUiiw/m5/IYDIVhNfqQO83UCke4zBfhhxMoNBVsZnvoetEsZvv4eFGFtmzFhRBw/xUCitzSURUA8kg8MqNRVxZmkVIdiA64LvALXf508Omq828uF2swMUKfMEVOP+AThsyKY4YbKiSJAD2Yv/wGM82ttHpk1OXH4o/zBsq27/aOshbptfpoE/xkJqOQp6ymQ1k0mmei5KpBjGDu70eTJpDE6nNp7D8aOsoi4ZhYH5sDD4BKOZPsL2+jt3cMSyvAicSgz8zgfHFFfgSSUgCtfUFNhShCj0mOYgKNo5zRyicnmIiM8qJV+T0Zpk6DK2P/d0dBAMBvHTrFu/vJC9iJj6T60T4yR9eklgX7ca+Kgy0xHK3bAOKKvMM3SYfb1io1sqIRSOYn5uDYOrwGBp3G14EcDrAkBsaVW20octUgVsUyqG5FThZudJJgZj0gwQ6qhCHITeMPYMK/3wD+rDP7h5oXFuXIaDbHGbz9OF9/PSdH6J8dgyf14OQ6oUsAd12A1OjMdy5sYaR5IjboneAWr2G00KBW9zJ9AQCkRg00wPNBJ5t7eHug6dotDpYWbuCP/mTv8TM7LJ7kKCDBVXUA0Kcy99wzWw+Jc0NdOoDS1o6ZFICGrvUDXIH6HRCBz4ajRDhs9PvI39WwNbuLtr9LpLpUaTSo1yxS74wEukpHiXRd4da79RtMUy6yt3Zu2bo8PlUrtLpWiAAJbKoaRqsoydQpy5Nu9FA6eQIU+kklmdGIdttVEvHyB1sQrNExFMT2C9o2DntwZZT2D3u4Nf3nmDvpIxYUMbl1TlcXhpHwKsjKBm4tjKFqyvziAdk9mAQyLjHQ75wF4D+Bffui4dfrMA/W4HzC+i69mmFThsda7LdljvN0PcOcni2uY2uZsGrkHQoxB7vVLWYWguSx4TR17C3vYOdzW2063WWf8UiUczMzGBpaYkNQkqVCgqVEnTbwtLqCpKjo3i4s4eeIGJlZhqybbIL3PHhAfLVOkRfEJovCDU1BjEURd/jmnV4RS+8Hg9kmmuaPYQkoF4po9/tYDKTRioe45au3u9C73X5gFApl/HaK69iYmKSW+u08aqqiqCi0PbmupGxz7yrlXfRgUhwBhTZC69MXtzEODbRbNV5BjozPQXoGkSu+CVuwVYqFbRaLfj8PqTTGf45gYWi0iZvsrsYG46QtzePKSQotNEPWvVsm0vqALYzdT3mz/MMnYu7gff/kEDmgrpboVMc7r2P3sfP3vkhOvUyQj4J8ZAP0bAfksfG7FgSS9Nj8Cpe5lrUm3Vks1kGz1Akgpdf/RpSmQkYjgTdFrC1m8W9h+vIF0qYnl3AD/7sv2B19foAyAdSOWqZM2t+wJxnQP/U390dZbiETWq/cDeKrvuBnp2uDXov3P5vNZHN5VCsVOALBuEPBSH7VATDYZwVi+jpDkbHptj2lT67fp+uEfdww+FGJI2kz1nx8mvoa103T53YAJIImbTqug7JQz73Nk6y+4j4VUyMBNCt5dGq5tFrlZFKTyCRGsMnT4/xdK8EU0xg/6SF/dMSdEGGXxEQj/iRGQliNObD1GgUa4tTmBlPIyiLLqCDSKsSRGEA6PQxXczQL6DqYgX+u1bg3AJ6T3dn6Gy5SZsd9Tq55U4bk4T9g2Osb++ip1tcoZNsjXTqBnm/GwToffTaXTz65D6ePHgIVZI5PEXv95FIJHD12jWEoxEUyyU8Xn+GVq+Lt7/zbdx46Sbu7xyg1Ddxc20VMs2ZLZMBvWuBwyrq5FUZTjCY13XXzY10yhJJcGijdHQEZQ+0bgdat4tEOIhIwA9ZdKAQBcCykDs8xIN797G2uoqXb99mwCWQDQRCiPgVgNjKzEL28AzbDakhHoHgktYkYrx72LWLDM/IWCYWj2Jychw+spR1PAzUtXodx8fHOMxmGYiv37zBBxp6zYZpMIhTK5farkREpN9CengC9BfVAEMPfAKZ4Tz9vIazMB4MAN3NARjq0t011LU2Ht3/GD9/50eoFI4RVASkE2HMz05iLJ1EKuyD19YZ4KhiLZaKnB3+bGsT8WQSb37ze4iNjKKrO2h0dewfnWFj55BdC+cWVvC97/0pVlaufg7QXcB2k9wIU9ndZvCldS1iXbC3YZDVwOBAR2s85C50uj3u5BzmjnCcP2Ewn5yZQSgagUHseY8HZ8USCoUKAsEopqamWK7WapPznev3zu6DPEN35+hkJlOvV9Fo1uEL+BCNRfkwSdI1gZruNnCwswmj30XEB7TKOYhWB6NxP2Zn5llC+vBpDqW6DSU4hoOTJjoA0rNzkEWa/HQgewxkRiKYm8xgMp1AgDgbdO2xzasrzaQ4YRr3XLDc/7v28Yt/dLECg+ndOXSKo22OAb2vDVqWbsudKnRyASNAPzg8wcb2Ljqa6ZLiJB9X53SXnB70boVBM7t/gFqpApmqDbKT1XRuP9Jmt3xpFc1OG9t7uyg36rh05TK+9o2v43H2BCXdwe1rV+Gllme/h/xRFh3DRmpiGg1I6AgK+oKMluluzlShUygHt91FGz4vQHkT7UYNkmNhJBxC2K8gEvBR3BualSru37vHc+/XX32NN20iXBE5LuKXYWsdt/L3enkWOrSoZX96iQhqxDgntzADsiyi3WkiHA5ifDzD1XlQUlBvNvDee+/h7t27qNVqzHofn5hAIBjgNjuBxczcLJaXl5FIjLisbJrbujMOrsKHhijD1jsXvxQSc47T1ngES29h0G7/PKDbVh/H2T28+/N/wOaTB/CYXQaaW9evYGl+Bn7JQa9ehqZrTFKjCv345BjZ4xNEE3Esrl5BX7dxUqzhtNxArdVHraVBlH1YWrmMr73+NubnVwcOcW7L/XkFTuqEQbQvfcDuf3NbCu5X0eFgGQpo4U6IKPJnVSA9ef6UyXmGZfHrSKRG4VVlljmQTxwdFagVv797iFajg4WFRYyPT8AcBBxRG5+AnYmPxKUYdCzK5RJyuSxGUiPIjGXgobY7B7540ai3sLO5Dq3TQiJMbjsN+AQdcxMJhIIRVMoVNNoexJJzSGaWUGsBdVNDaDSJEF3rlgHRNuD3ii5PwbHgFTzwsoEMVec00iFAly4A/QKULlbg37gC57dCN4aA/llSHM/QB4BOFXqrq7FsyBFkNz+aNgiziVbtBJtPn6FRrXHQQ7/V5uo8qPpZKhZPJJAZH8NpsYB6p8Ut95HRFN7+9rdw0Ogi19ZwjTTdhgar30ejXMZxqYrYaAZOOIGaJcKS/WiTdsii3yywDEelagPk/+0gEvKjVa+h36ojk4ghEQrBJ3o4nY3AfndrG5VSGWuXLmF6aooPLSTViwZl2P0W65aJDMetbw6WcS1rFUXidqmu93iGrvpltFoNBAIq0ulRCLoFv+jF9u4O/uZv/oZBnQ4G/mCA57DslKfrbBtKB5vbt2/jtddfw8LiIrflaZ1IGkcHH6rMqXonQKfnoBv97Dy33IloNazQn4P6cxIadXs09Np1fPz+u3jvFz9Bu1rAVDqBV166jumJNCi6W7A0tDstlpeRlK/RaqDV68EXCMD2eHGUL2L74BjlRhfheBrBaArReIrn60uLaxgfmx0ICobWr9Ryt7iF7bLMSbb2qS79OU+OGBH0OwWXFEefe7FYxMbGJo5yx9ytml1YwMraGnNAGu0WNFJ1SG7aGvUADnYPkD86ZS/3yakpJsVRde4CuvMZQKfriAB9c2sD4+NjGJsYh6P3eXREI/eTkzPUyiVEggHEQxJalRwEs43VuQw6zRbKhQJGM0uYnF6DL5iGI4TREy3oVObTdUvSUeoGUBIdHSIFESpxAQZdCupKcaodtZk4nWhAd7jQof8bt/aLf/5VXIFzCei0KRFph7W2rmMnE5PIIpKCWQRRxvbOPtY3ttE3bOgGbZZUXboVfLt6gsrpPo6PjtDvdVmy1qo3oCoyrl+5yoYuVJ2SsxdZZe7u7cMX8CMaT3C1WgJQFUVcWVlD2B9Cr6OjeFbBUaGE0MgoAukMWpR6JXnRNi0O8SDtOLX1Va/KGnAiWqmSgE6zhmo+h7AsYXV+BslQgDdLqlSo1fn08ROWrhGo0uunKj1AaN9to6+ROYyHjWtoUyZTGppjm1T1vGDDpQAAIABJREFUiB70+10OZdGNPpPtUqkkFhfmmCFvdDX8+jfv4X/9u7/FxuY6AgEfV+j0b7kQpIQusieFgHR6DK+/9jV8+9vfxezMHBxqN9sak+aoM0DzVpeQRYY9Os9bVZ/qWurSzjxkfw285l+Uxn0ZX6p/LQ+dVNtMQGQrYGq3Uyv3+QuFaXQ5L37z6X38+pc/RfF4H4pg4I3X7mB+ZgLQ2gh6nefvtc/jCAMeOgzZQL5UQ6XeRrXVR9fwYGH1ChZXryEUiTPYB/wRhMLx5y12MpUhmSH9yXN8GltQl4MshwcGMkPvd/q7Ts5tDpE9FW6X7+zvo9pooqMbaLQ7GB0fx9jkFHu4W6Q7N0zurrhSSAH1Wgu5XJ4DXIifofr83Bpnq1haE5Yr0qGCktMkVKslbG9vYGQkgenpKUiOgF6rx9yL/MkJEtEwluZneY32t56iXS9ibXEWxbMzSB4Bl6/chD9AJklkj+uDTd0mirClrATqWlG3YYDT8kCpwfG8z41/XK09dYde+NGXcelcPOfFCvxBr8C5BHSqiDRTYzYvVaVscOq4gaECWaKKMtY3trCxuQOHNp8eOVcRa1vlKrdeyCJ/uMUbFZVqBEBkdUlOat/65jfhoxzzbheTE1O4d/cefvGLX7INaywS55lhSbThnUzhlTvfQGpkCqeFBnLHVZTbXQQTKYQyKfQEoGtqaOkkh7MhiSr8chCK1wdLa0MVSZduQms1UDk+hKh18Mr1K+wN72hdeEzOasOHH7zP5LxvvPUWS5FYOtfpQuppICBpdTpMDozG45iemeH2a71R4yqdbEr393ZQODtFOBzA2uoK1laXEQ3H0e/p+MlPf4K//bv/BQdH+wiGfAiGgmh32jzK8Pn86HcN6H0TfjWEmzdu4z//+V/i8qUr8Hg0OE6fQZwOGcTs1gxi03vYb5tkc7JMunhqlQ6/Hy9Kr75c/85/HdCJPT0AdJI9ckKf+0LZk8c2WKJWKx7j5GALm0/vIbv3DK/fvoXLq4uwujWIRocPT9SZKJUrODrJs0Mh2f+a8EIJRGHAi1bfwuziJQZ1yr0nBQbJKuGhz6fPVTkl4zmOwd0UN8eezFQ88JKCgF4Uo+xgzTgWsA/D6qPaaGFjZw+1bheZmVkIqh+HpwU0KZ1P8bEjIpHcFFlm1UYkFGaApTjh/cMcqvU6pqZmEAxHmUxK4M9+6YNWvyjRGMtBs1lFNrvL1sPzczPwe8MonFSQOzpArVLiMcTS3DQcvceqgHwuh5Dfh2a9htFUCrdu3IDf7+dK27UuVhncqYszjCam7s7w7/Sz4QhnGFs8JFoOr6YXffD/oHfgizd3sQK/xxU4v4BOVREBOudVu8Esbnwq+T5L2NzawcbGNlfwNBckICbw6XZ7ODvaQSG3h3a7yXaemtZnac7czDTe/MYbKJVKOD7K4c6dV7hg+uUvfolKucqENJIHNVQPpLER3Lz5GpIjk+j1PQzoDZq/h2MQgn4IIR8q7SaafWp7U3tUger1Q/H6QRlcsmBChg2j20Y9n0O3dIqri3O4vrIAq9eGXxLglQT86r13ofp8+No33mCZWavbQX5nD1arw1U0sZYbjSYmp6exdnnNBVetx2StWrWMwlkeut5n97PkSBw3r1/F3MwCDM3CD//+h/jpz37K+fB9rcfzV5oLEwGPojZFjxd6n8JHVCwtLOOPvvd9vHLnFVhmD/nTLNqdLrdpJylIJhJlEhV1MtxN2DnXgE48AFZEsBERuQu6iX1s1gILtqlBsKm1bGD90V3c+/CXmBpPYW1lAbKtwezWGdBDwRDqrTYePHiEcr0JfyiCkcwkRsdnWLZV7+jITM5hcm4JkuwDRK9ry8r6carIXUAn4KSDBCkUHL6TekKHqWuwdNMFdSZ/OjAsA329j6P8KbZ29xEeSWL56jX4o3FUWm1kT/IQZRWJRJKlaKqsIBalsBMyaRHQNy08Wd9Es9XGyuolJEZGoZvU9TLglRV2RGRCJGUBeMg5T0Mud4BOu4np6UlEAgkUTis4zh5A63UwMzGGybFRSPRebBPZ/V2c5Y+hdXtIp1LcXRpLZwa+9xRfrMJ26OBNKgzXv34I2MPD2NB+dgjobK070N3/Hve3i6e6WIGv1AqcS0AnuNBNNxXNGhit0x/cdifNtyBhe2cPz56tcyVKwEfAQ+3GWq2OzSf3kc/uDPjN5FXdQiQSwquvvoKXb91iC9ajw0PcvHELs7Nz2N3exbOnG8geZplF3AvKkMeTeP21t5FKTaHRMpE7LsORfXC8KjQJCKUSqHXbaBCgO8TUVeAVfZAEBSpVPnYfkm1CtAyu0CtHB5jPJPHKtTX4JIF94nWth4cP7iOWiGN0LMPMZUrMOj3Iwmx3mPxEmnFq9xKgzszN4catm5hfmEO9VsPmxjMGh5npSZavVatlTIxncO3ydVSKNfy3//m/sc7+zbffQqlcxsbmJjPZqZqiNjmBFR2APv7wY0yOT+Cv/uqvcPvll3GaP8b77/8KtUaTZW+zswt48623WbJF+EhadtIvn9cKnQGUGeVkjUJtXBIMusRKtrF1DMDSOcRGES10myV88N7P0WmWuUInhYKXAkj4AEBkMwFFqtKP8+hqBuKpcYyOT6Org8lwBOhUoftCEWiGhZ7ehyhT5ewFudJRpc6KBPqMKkXUq2X0O01ovR4s1ooTrZ2AddCGJrkiy9e80AwTtXYPo5PTWLh0CZoD7B5k+XVMTk1zohqF9xAtvt/rod1qI18sYnv/AP5AEDdu3EI0nmT1B0euMrvejUqlUzC9LlWVcHp6zJ/7xMQYwoEY8scFnp1TJ4OInBOZJBKRMASKWD0+Qj6XRaNGCX9juP3Sy9whGA7APWQSg88COjvevQDwQ2Lgi86DF4D+lcKeizf7JazAuQR0N88cg0Q011WL2oVUhVOLkYA9e5TD/v4Be52TNpeAnzbfaqWKR/c+YjkSBW3QHI+qohs3ruHtt9/itiLZr7aaLURCEUxPzaBcKuMsX0C1WmPWrhaU0fEJWFq+iomJBRTLLZTKbRgeCpAUQRT2QCLGMZUE6JruQPT6oChBdyNzNL5TFU4GL2d7W1BMDdPJGHyOCck2GOiLhTNmqF+5ehVbO9t452c/RbvbRUCS4Wg6Wu02VL8fkWiUKzFqyb/2+uv44//0R2zTeXJ8hHKxgIBfRSqZ4A35OJfF8tIqZbDib/+3/x0jyRRuvfQyjk9O0ev3EY3FMTY2hmz2kCvCeCyKH//oR6xh/+v/6b9iNDWCRw8f4+TkBKFwBLnjY+imjTfefAura2tMqKJqijTs/xEAnVrtDlXo5FNvkV2uyVpzMh6y9bY7HlGABx++h/2ddVxamUcsqHK4DXVryAvdMG0oqh/NdheWIyAQGYFmCTgrN1iLvrByGePT8xC9Kv8uW7Bhk8gaDgy9z5W5KDqoVUvY2nzK1S0dMQjwifhGun8aA5GLoWtx7IXkVRFLJNks6eGzTciBIJYvX4EjyTjOn+EwdwJFVjE+Po6gP8DphHpfY5Jlo9dFvdtBOBzF8solKDQK8NAoQOLriA6IblwwBfwICAZVVCpFHGUPkBpJQFH8yB4ccycjFg7z4SMWDmJuahJ6rw2j30O7XmPTJDIyWlpYdI2VBtp5sEM7HbzdyGK6D82JhqoJ2svYBc+l+DPYXwD6l7DDXzzlV2oFziegkzkMAzq16wZ2pQNzGSLSUEuTUqSo0q7Wqgz8LqDbKJfLuP/RB7zhBMh7vdlgpvK3v/UtvPXmG7xpHR0doV6tIRgI4drV6ygVy2g1mohF4+i2u+j5BZz06rAdGfPzl+BVIzgr1FFtd+F4FYh+Fb5oCLrHg1qng1aHCFM+NrchUpQsGAgoHgS9Iox2C9lnjzE1EsX0SAyH64/RqZbhMfpotxq4dvUKbt66ib//8Y/xo3/4MdSAH5FAkJ26iENAhxeqjAnMici3uLyE73//j3D12mVQjvf6syfIHx8hPZpCvVrB48cPsbSwhHQyhZ//07sYSaZ5nnuQzSGTGWe/71gshvv3H6Dfb+Py2ip2ttchez34wZ/8MVTVi0/uPYQs+zE1NY31zU3sHx7h6o2beOMbb0IjUpxtMynu/AP6oOVOdsA0tiHrVduEh6xxKTPeQ2oEG516EU8ffIxKKY+ZqXEk4yH0Ow3WRlNq38nJKRPLwtERBtpW10Ch3EDPAEYnZnDpyg0ogQh6fQOipEDySehbfejk1id6IAk2GvUy9na3sL+7iXazDr+PDkRedDsd7iRNT01idmaGPfsdxwtyaCU1h+0RsHd0jK5hYmxqBoFwlH8PhcPQmIiqczIjogAfDh4i8mRqBMVGFZpuYWJiGoovyERS5j/YgKbpkGg0QHavkodfS7tN5jkH/JrisQRKJPUUyRgmgnzuiFvvS3MzCNO1L3tROD5mHsqVK2usdaduBhHb3BQZkeIAPpMH/6Lb4BDEh4BOfx+23L9Su+/Fm71Ygd/zCpxLQOe5uEHGJ8QMdi2eCUTceZubc02VE83CO93OgLzl6nUPDg7w61/8AifZI95MiWFLftw3rl/F9WvXeKpaODvD+vo6VFnFrRu3XNMa24NoJIp+t4+218JW4QjlSgszcyuIxNMoVds4LVVgixL84RDkoJ/bnz1yWrMEmIICSD44PEu3ocoOfLS59bs4291GOuTD6uQYzEYFnUoJgtHn6mhiPM1V+C/f/SU7kZH/OHUJSCpGLH96/5FYnP8/WbPOLczjm996m8cHPsWLvd0d7Gxvcuu91+ugXCrCr/p4vvngwWNcvXYT6cwkSuUGVF8AyWSaAf3nP/9HnJ7m8NKtazg+3kOjXsJf/MUPoGkd7O4cYXHxMpLJUc5uJ0LY8qU13Lz1Es+GaXMmtzna/H8rKY4lYl+e7uhfI8VRy92doQ9iVJkQ55qo0N1DLHKt4wK6aOHJo7vI7m0w8PoUERNjo1AVEYZuoVKpYW/vED41gKnpediOhFqzC68SRDA6glRmGqNjk5wnQEGgnCUgAn1L4xm6qkjo91rY3lzH5sYTBnaa39PnRTyIbpc6BAoWFuaxMD/P4xDT9KBcaaLZ7vBcvqPpqLXayExMY2Z2gUcAnW4fJyd5BtWReAIBf4AZ5eSEKAZVPNne5APhzMw8fIEwLNtluFOHgQ7ArvPcp1wIy9JwlD1Eq1XHzMwckyYtgw49wNnJCU6Pc4iFQliYmYZfkXGczSIejWLt0qrLUGclASBxlc75Pnx7kdz2eaLbb6vQf8/728XTXazAV2oFziWgE8C6gM52XwzotBET451uJLvhioCixqhjRz7URDKyaAOu4MPffID3fvEug9vM9DRXETTL7LZbuHr5MuvQd7a2mUwU8oegKD5Mjk2y5ptanqZPxH4lj/WNHY5lJXrbSaHGkiHDduAPBdjMwxREBOMJBEcyMCUf+pYIeP1QVQdeyQKFl3p6XXQKeYQ9Dm4uzWIqFobda8NrGfAQwFg62t0OcicnbBJCLfenxA0wDORyORSKBSiqj9nupIEeGx/nFLC33noT8WiYZXnHR4e4e+9DFAsFPrx4bBu5g0M8ebqB11//Bt56+7toNvo4OMzxWGBxcYFb7pXqKaYm03jy9B4ODtbx5puvo1I5Q7Nh4vLay9xqjkRjGM2MITWaQSKVgkPEpcE89LcCOruf/fsDOtumkLkMgwppnQnUycSFuj46z9Fb9SIKJ4fY31uH4OiIRgKoVYsQBQfxeASddg/HJ3k3n54ObCC73QBisRQmpuagBqIIhBMc1kLtdi9dPxCg2Sb61Nqny0EEDL2HSukMxbMTtFs19HttFM/yKBRPOUI3k6EMdZUBntrOihKCrATgD4b4EEaBurVGGwWqmtUg/P4Amq0OH6wy6Qx7GIQDQTdVzwH2T3N4uPkUsfgIFhaXuNrv9AwmlJIJk+sWR2tCY3QLspfm/SKOjrI4yu4jnRnD1MwUM/D1Xo+NkOh6OslmkYhEWf4ZDgSwOD+PdCrJccDUxqcbBQpx8iApC164DVvvQ5B/cYb+Ysv9K7X7XrzZixX4Pa/AuQR02pRMjVruZMLhaqZdECdJjNtap52L2u+0CdKdKluaQ9Im9+jBI/z63ffQbDYwkojj8tolbm/nslncunEd6dFR1CpV1Co1Dm8ZGx1HMpHk9rYsydAVoAOD41k/vPsA2XwB5XqbGdNUTVOlTAYflujFxNwCJpbW4I0m0bMldG0KUiFWrwWZQLvfg9BpQi8XsTqRxqXJDPwCEJG9aNYr7KTlkURUahW0ez20Om1olsnpWQeHh2w5SsxkAslyrYpqvYY333wTf/zH3+dNOOBTofU7+PGPf4TtrU2MZUYRUFUcHezjwYMnePWVr+P1r7+Ns7Mq9vezHD1LbX6y+KzXiygWj/H48V006gUsUKxlxA+PJ4hSsctt/m9+6zuYW1hkTbTiD0C33K4JadoptpUDRoYXJbdTmLn4e75MP/t0L1bo9F+GdrTDRzFQMaBzYCyPXNzqkDTgRLbsoN2qYnP9EUqFI0TDKiJhBSOJCDqtOp4+e4Jev8uES5Jira5cQbvZw+HhCR+IRpJ0wJlEfCSNZHoS4Wicq3MibFIVbAzu1NqnDgZV/pJAH3WPPyuqzgk4Hzx6wNLDZGqEXyN1YUjxMELPOzqOWDzBUkyP6EWz1cUn9x/hKJeHPxDiCjo1OoppIsaFw6xrZxKfZeH+xiPsHB9gYXEFo6MZ9DTyLqAPSnLn/PS9sdz5OWvFbRN+v8LjKer2EAN+YmICyUSC5XUe22EDme31DTKBRzIR59n59MQkQsEAH0bI854BfZAYSFX7iyaUnzek/G2A/mJb/ku9gC6e/GIF/kBX4HwCOpF+NfD8kjY6F9Btt6JgQDe5JW1QTvegrUdWqCT76vf7uH/vExweZBEM+Fl/TizwaDSMTquFpYV5bklnDw45tCUajuDy6mXa55kEJcsKdMlG0+phaz+LH/7kZ9jeP4Sk+BmoaIOVBMpbBWyviumlFUxdugYlkUbPI6NpksENGXEaXIUrtgml30NpdwsT4QDurCwiJAkM6mQLGwn6EU8msLu/y7nWXa2PzNQkpubm2If9KHfE8iQ6RPzsn36Op+vP8Od//mf4wQ9+MAB0GbZl4p13fozHjx5gfCyDoE/G+qOH2Nzawze+8W0sLK6iUKyh09W4nbu0tIhgKICnT+5jff0hioUj6HoL01NjePn2dQQDabz36wdcqf3Xv/5rBEJhWCQZpBksd0wo2MXH7OgBp2kQZkYyKErc+P8X0D//3WR/mwGg0//na4ihnTjeFtqtCjY3HuOTu79hQtzVq8sQPDqT19rNKk4LZ1B8PpgGmaJIGE2Oo1Fro9noQVVCMExKPgsgMZLB9Owi0mMTXP1Su52aSBaBu6TwrJ6AnDoxDrfZaXYNSLKIVr2C7FEW3V6H3fkUn8rXL5n5BIIReBX/IO6W8tQpdc9EvdFGtdZgQCbCYjgUhqKozFZnsxj6bAB8+PgesoUc5heW3UOGLbDpjcfj5Zk8GxhZdMgQ+Noh2aOqeCF7JZydnTAhkg4/RLYjop5jWuzw5pg2woEwMqkkQsEg2xb7fT5e/mHOO7XyyRzn0wvjd9s5X0z1u9Cg/25rdvGoixX4Z3ufcw693KmQshnQiY3r1n8M6GyXSWx3i6tyqkZo8xi284jw1G618Kv33sPTJ0+YCa7KMmZnphAK+pmAlIhGudVeOiugUa0jEU+4bXevipHECPwU4CI62Mju4sP7D/F0ZxfHZwVIvgATlij9yitKbOBhSwri6QmkFi/Bn56EQZs95bJ7CTYshAQPV+liq4H28RFiAnBnZQHpSAgqpbgZffhVL/MADo4OsL61iUq9jrGpSSytXUIoHGKSny8QhOj14oc/+hEePnqIP/vzP8Of/umfwE8+3iAdsoSPP/oQn3xyF+FgAD5ZwP27H7KT3l/+xf+IG7fu4PGTDVSqdYRCMR5f0Bx9NBXDWeEYv3nvFyiX8njppWuYnZlEp+vBxkYWK5cu49vf/S63kr2KDzpZz5LWmWRrsgqVDOuHfjK8hw+iUP6dAf3TF0UvjtrLTJKgupTv+fwh7t37DU5PD5BKhjAxkeRuhdtutzGaIaCehccRUCpWUC03US03IHpU+JQwLItQWoEDCTOzi1hcWoFMADwAS5KVewQZXpHMY+hAakNvtxnQiXxIrn4MgAOrU3JtE2WJgdb1WKcQIok7RtQeJ4IoHRRI4UHGSkwCJZth1cfuagTKpJnnzoVp4tHWY5RaVSZE1hstNsTJZCbgD4QH2nyq0C1m2BPPhE6zgsdlHBC4kySyWqnwn7LoRTI+gmQsgVg4ikQ0zqmF9N2jf+9mtnOf5Pn/yC7ni4LyBaBfgNPFCvzbV+DcVui2RqlYOltUcgUycJdytcEm/53utJfQRkabHJnINBp1/OjHf49P7t9jbSxVHZdWlzE1Pg7bNJjI41dUdFttlAolbr2bmgmf4sfq8gqHWVS7Tfz0V7/ALz/6CAYlkZGMjhy4AJB1pY+Y7g6gU3ymI0LJTCG5tIZAegqIjPDg1BSAsChCtUwo3TbkTgt2tYylZBzLU+OIynQosGGbfWxsb6LdbcMRPChWyvD6VKQnxrlaO8mfYGR0lCuyDz76kFPTvvHG1/H6116H3yej12tzFUgZ6x9//CG7xlGq2/2P38fBQRb/w3/5K9x6+Q6ebWxBkiicZQrr68/4cPTGG6+zmcj/+X/8HYqFPF577TaSIzFsbZ/AcVS89vrXMTUzB4tlg+CWO1V4VK37/EH4fHSgcG8uz2GQCPfvDOhDsxK3kUK2qyYH2Xg8Bt/z+QM8ffoJqLgcn0hAFE0UizlUKgVMTmbYkc9DNqS2AF0z0ah1sL97hOIpAVwA8fgoJMmHRqODsfFprKyuwecLMqBLsgydZIyiyip429A5f72QP0G31YRjkhyxwZ0MGt+wBNDvQyKVRGwkQT1rwPLAsAcZohwwQ8apbnwqHIrUdUcJIqWW0fXPWet0yKVqW8d2dge1bo1b7JVaA9HYCMYnp/nQQS6LdFAgtQJ1tQQijpKboqmxyQ39jA6urWYTuWwOQX8Qi7PzCNDsXlbhpQhjivOlFMTBGIyuJToYEKSTyyONwtib/QvcLgD9CyzWxUMvVuBfWIHzC+h9k1nr3L0jSdrAE5qrddITGy6ou6ElNNd1nbbIiOUnP/sHfPDx+/xvDV3D7NQkVleWMT05gZnJSfhkBd1mC9mDLPZ399FqtKB1dawsL7PZzPbRAf6vd36EzcMshIAfks+HHv0OcuUiT3PLgUxViBJAs2/CDI9gZOky4nPLkEbSMEWJGfBhUYDPsRE2dCSoxZ47RBQWri/OI67Sxk2yKXCLt91tYXx6Cp1eD8eFE4RjERzn83jvvV/j+s2buPXyy3j0+DHPWe+8chuZzCjPQAWquTxgCdm77/4Ce7vbSMaCeHjvA+zs7uJrX38DUzOzaHW6mJycYnIbSf02N9YZTMhh7vHDh/ApMm5cv8aEp+2dHOYW1nDj1ktMylIDQXQ1HbKPqlCXLe0ftlsHA3QamzO1gZgGg67Kl/Wt+/wM/fO/h0lf1EngbBM6+JFagI5lrqVtpXqCbHYbIyN+pDMReAQdmt5Enjz3w36MptNMSiS3PXL+8zhePHu0iYf3nyGgRrG8uMZV+sFBDuFQDGuXryExkuIDTYuIk4YNvz/EwTzVUhG9dguVwhmHlcgSscw1zh0njgKNUogvkZmawGg6wzN0UQ7CI5Ijn8v4FCSZW+eOTZwR0tIPSG0UpcsVvdtrJ4Cl78zT7afYP95HXzNYukaHMjrIsXWy5OaOs8OcQiMTSn+z2LlO07o88xchoNlo4jibQzqVxtW1a1BEGYqkwCt4YRnU3nfDZTi+nBoW3G1wq3TmUHxBHsUFoH9Z35aL5/0qrcD5BHTC5r4Ord9323hDQKeADdrBSJPOoE5tdzeBjFrvRMixDBM/f/eneOfn/4B2q8kbTtCvYn52Bm987XVMjY3DK4icFFU8K3Ia2/7uAdqNNq5cuYrrV6/hwwf38fc//wkapLkmaZZPRUvTYPb7rMGVbQEKVUqiAsfrAxJjCM8uIzyzAGEkjZ4jomsDUUlCwOMgqGkYlUTohTx8WocBPcxVdQcjsQgT4mrNOlKZNBPfitUCEqk4DrNH+PDjj3Hz5i28/c1v4dfvv49ao45vfvMtxBNR7jgEaf7qV6B12njvV+9im1Kz0jEc7DzFe7/+NZZXVli7TmQ7IlFNTE7wOv3jP/4j65hTyRRyh0cYTaZw5/YddhvLnRRx9fptLC2vcoqXLxCCLYisYSZfdGoNU3VJrHu33eru3y6gf+kjdLe1TIe5f+HmOgqSHS+BjgHLpOuIvNS70PUmcsfbKBaPMDs7inCU/Ma7sNHDSf4I5G9OZjyBUAgCvOj3DLTrPTx7tIWdzUNEQ0lcXrsBjyNhe2uf59tzc4uIJ0ZYJnaSz+PstMA2rJauwdQ0+GQJHstCyO+HX1HQ63V5ZEQnDuIiBGNRzllPJJMIR2PwBUYgyhS0QlUuye3ctX1uY+uuMjwiOcPTV4IkHy7AkhPgR598gHuP7lENz/rz6dk5zM0vQqRW+QBoCYB9qgzT1JiFT2527XYDrWYd1VIVnUYb/a7G/JJXb7/KgE4RK15KNRyoTxiEuYPgqgcYzLmxQFa7X4xHcQHoXyXYuXivX9YKnE9Atx04/T6HkvB8fADaoodytGj06JLS2BqW0sdIMuN43PAH08TW/jruP/4YR9ksmo06u3VRlf6973wbmWQKxbMC67RptHp0mEXu8BjhYBjjmXHMzc1jY38P//c7P0Zd60GOhKGEQ6h12ug1mwgoCqK+AATdRsdwoARj8CQnEJpdRmJpDf1gFC3DQR9eRMiFC0BA6yMBGyq1x1t1zKVGMB4NsY0mzbvrrQbC/RdyAAAgAElEQVRnl1Pr9axcQqNdw8zcFIMSyaaisRgbmxyd5BCLx1mzHItFuNLzigKCARW61sfB/i7u3f0Ytt5CvXyMja0NTE5PYnFpkSVxzVYTjWadSXa0VoZm8ox4e2Mbk+NTWFlaQa/bhyCpWL18DfOLi+wSp1sO1GDIdUHjtDsJXlVFIBB8XoidJ0CnST7ZA0sSAaGbHAfoMIwW2p0ydnceQzPqWL00A9VnwzBbaLbL2N3bZLOdYDiCsYkJpFPj5D+D4mkFO5sH0DpECiPORRSOLaJcqvGfPnJqs2w2bCH/dHLvIy08uaxFQ0GEfH54TBO2YUDrdtHptGE7NkRJ5nWUCejDEQZ0Gq8Ew2OQfSQHCwBemWkAtkGVucNASaREHgmI1J+hUYcNh7ziQdGoJh6vP8Td+x9xNU4tdjokzC0ssRUsRwzDZk9/3eih2ayj2agwqJOEkmySCcy9JNWDhGuXr+GVl1+FLMqwdBuCI7GZDfELCIRdIxky7LHcgwXf6Tq5APQva9O+eN6LFfiXVuB8AjqRfDoddLtkm+lW41SRkRSGWn1ule623mn/oDYk7Wyk4SX2u2a10DEaePTwAe5+/DFajRpmp6dw89o1REMhFE5O0SVbVa/C7fZeu8fGMmRCs7iwhHqvh//nJ+/gpFpBMBmHoCro0Wvq90lLB78oISz7EB+dRCCaxInhgZCawvStO2ipQdT6NnTRB9U0EPIAccdCxDIRJRb1URYJVcLVuRkEVAmyAOi2gWqjhrNSicGdJLyxRJiBggCip/W5rRqORDizPBj0D7K0SRbl4TYuMapJArW1uYGj/XWYWp2jMQOhAHRTQ1frYmt7E6VKEVOTM9x+lyUV9WqTo19D/ghXo1SBEcOe2rShSJQjOikcVvYHuUI36eAky1xZBoKhcwvoVDmLInEvdArj5dm5ptVRq50ie7QOfwCYnh2Fgw48ooZqPY/d3S10+y1mkRMJcHpiFuPpSWhdC1vre1DFIIJqFKcnJfQ6JJekgBpX/VCrN2CZNvMeSHuuygIUcn0jS9ZOB45O/vHEbrO4Q0JSL+p+kMacOAoCywL9HL4Tjs0gHJ1haaCfRh4qzdpp9u2BQfNzyi4geZjketTzDJ3VBWQcY6FSK+HBo3vc/qcDWVfTEI0luG0vK8RKt1Fv1mCQNhTU6erx9ePzEenTgNbW4PP6GLQX55Zx6/pLPEM3egYER4Qsq6wKIfOeoZQUZHXLGkbH5Vl8QWOhiwr9AqQuVuDfvgLnFNAt9OtNTgVj9o9Nzl+u65QrzfFw1T4k6NOs0Y349risYFOH6pOxvfUMH/zmXfgVAQuzk1xd91tttBst9Ns9rlADviBnje/t7vFGS+xvUfbh+LSIR7vb6ElAw+hDCFDwCpjYJFkOov4QLl25hUvXXsJBU8OZISAyt4yOEkTXEmEIPsi2Da9tIwgbMcmDsGOgdriLgN3HnbUFpOMh+CWg1++hXC7hIJfDyekpxjJppEZGcHxywuEpmfEJjFOutd/H+mNFkdFut5mIFAiobJpDyVk0/87lDrG1cR+m3kAmk+QNO39yiHq9zJVjJBJEKpVGo9GGR1CQzkwhEk2hVG5BMxzML6xgbGycnccoj53AiroDzBG3qLajCFVqwwd4jv7cKo5a7uwTQB2UT5Ou/+2X6D9/hn/JKe75IwctX/aJ8zgwTUqn68ByGigU95A7fop0xoexMbJrrYK4ZY1GFUfZHBQiPHokNGstZpTHokSaU5A7ysMiuZqgoFSqQhRkVzoWjPB7phwAujYpk5xqYA4+8Qho1uuonBVZv02WvmQAo1DimSBxhc7jAclL2SpuVK6uQ1WjCAQTnL9O/IV4ahTJzDiCkRgT5Gxi2VM7nYOKvPwZUZiRm+3mQLda2N5/yhwMisotVypottvMv6DXFwz5YdgG+wiEwkE2lqHrRxIpiriDerkOohxIHhmrS5dw49pL8CtBmH1y2RMgSwoTBl1pGnUNHPdgxxpS9xpxp+u/++0C0H/3tbp45MUK/Meq0G0H3UoN9WqdR3IEELQ5Drg/HBFJCVXUauQZukNyKlc4Q1WCY3ng9SjI53ZxsPcMkYCE6fEEiJOdz2ZROi3B1h3Iko/9uulAkDvOQfWrMEwdiXgaqhLBz+99iFyzigbNYEMqJEngdqkM8mlXMbe0hu/80Q9QsWVsV1rQ/BHUKTRV8ENUwizvMXUDoqkh4pMRgg69kodqNHBrcQITiRBUh2aYOge1HOZy2NrZw/TYFK6vXcX+wSG3V1++8wqCwTBvzgQA1IWgoBWvV0CAqnVi/cOET/Uie7iPp8/uolLNIRENIhYJQOvUYPZbaNTKGIlGEE8k0en0IakRyP4oqi0DpXoPycwUVi7fQjIeY50UEQ/d0A131OHOpmk+CvacV8MRF9DdOQh3EahipEd/se38i31Bh4D+ovvYZ56BmNgk+bJI6kjacDJ0aUH0tpA/20Cx9AyjGRHxuAqPpwNVUtGoN7GzcQhFCiIRjKNdpseeodFscahJn+zWBJErd5J8BUNhDrmhAyAdLovFInRNQ4CIg9QaNyn3XOBsgHqlBqOnIaD4EQ9FIIl0BQnwehU3YU0U0dN0FEtl13HNsZlpTqMem0iYwRCSU9OYml1EKJKAIgUgOgocU4BtULYBydxEOKIXum2j3jnBWXUf/y977/0k2XVeCZ7nX3pbWb66qj08QAA0oEgppBnNRsx/u79thCY0onZEAgThge5qX96kt8+/t3G+m9loYUG3gyZrpUxGsRplsjJvvrznft93TK/XU+6J/S5Oz2gTO0WlVkZrdQWOa8sM3mB3h/ns4uGbYTweYTKcIfHJZDfxxqtv4q3XfwRbz4lHu8FYVJjQshdY7Bq7Bnz1FbjzgmCX48+5LQH9z1mt5c8uV+D7V+BqVugp4HUGGPR70mKXekTpoqQKUi5UqkJX8ZZzDax04jXonO/BxGzcwcnBQ5wcPIClhagXi5j2+oi9GEZGL/I8bCsnUh86sAWhjyDyUKm1sLa5h08e3MO/fvEphokPlHKKca8lsDIdrmHi9itv4R/+8b/jItTwuDdFVmmiD0usYnW7JDaYknUd+SiYBsp6BMsfIuwe49XtJvbW6hicPsMp07d0VWWdXbZxe/c2djf3cO/ePQyGQ5nrs0KvlCtiPkKQJ3+AbHJWWazLSGri54vzE1xePMX5+SP4sxFW6hXkbXYWuhLb2axXUC7XRNKkOyUMpzF6oxCaXcLW3m3cvPMGSoUiYlbn87UWrbN46bMSI7Nau9KAzsfIbgFljwR2XY8QRVOEURsXlw8wGj9FfQVorbBapq97DG/qC+lt2Juh4paRzCIBc88PYDkOfYZVO91hopoydlldXUWz0ZC1OTo8RL/XF48CHuR4woz52nM0xEjV8RRxECHv5OA6vO4cmbtPxlMB8zDhyCSGadn8U0izGJljIbUtRJzBuDm01rZw/eZdrDY2kbeKMGAj9nmg5aHKlMc4nnl4dPgNOsNTWOK1rwt3otPtCH/CzTlYXWvJZ7FTnkveGIdLCRtln+EslgOvPw3x+qtv4e033oVj5oQkaMKGqVlyaP62I7IE9CXALFfgKqzA1QT0BAi6Q9kg2dbjeE7cp0T/SkBX1fpcJPPt57lNLOd8Ome9WohnT+7h1//yT/AnPazVatBZMWcWClYBtp1DIU/ZkibzxuPTQxZh0JwcNq5dB0oF/NsXn+FZ5xxtf4IZbTu1FHnLQTlfwB1udu/9DJ1Yx+ksQVysYQgLiQS15MV0gx0EhMxGT1DWY1TNBKf7n6EMH62SjfbhY/S6bVy7to31jS2Rl+2s7cFCDp99/imOj46wtraGza0t8ZpvNJrY2tyStm2SUF/NpCqIWUmaRmItauoeDp99jftff4Z6tYj1VhXTUVfIT2T8u24Bbq6ICDaOznuAVcL1229gZWMXlcYaxU1yEKHrF7PPZZQhun/W3zql0HBp+XlFK3SRU4mMS9m/miYJa2N0e0/Rbj+CF5yitWZhixp0PcR4MEHghdj/5gkODy5QdYtwdVvIf3z+nG1zzEAgD+NIzFwazRV5XRqNBqIgxP7+Pi7OzuE4DOdx5jNm8jIMaLyeGfozniD0AlimLXPxmedjMp3JoYPkOErY+MAth/Y3ATwavuRdpJaDaZzAcUvY3rmB6zs3USs2YKRM9uMsnp2gRPgN7CR8+tXvcNo+RrPZkNx6P/QxHHLccA7d0NFabcKmbS+7KnOXOf4331GXlxdIQzFekEr93Xfexztvvg/bcMHUGS01YPP6Fp38/Las0K/CXr58DMsVoAX0c/POq7McjE7tjJ4DuoA6W3gEFAl+UCYv4rPB/1McueefhQWfZjCzEPe+/B0+++h/oewaaBbL0KMYvYs+XCOHzc1rCPxYql62jB89eYhc0UXq2EgdB7feeQtZIYeH5yf4l999hGeHTwXQqWPfXt/AjTuvYWV9GzMzj7HmohcD/USH4ZYleY2AKIlSYYgsCFDUI7QKFo6/+QTp6AJ5hIjHXZimhlfv3sbNW3fw7OgYZpJDzijh/PwUZ2fHqFRK0u4/OTrG2uo6/uaDv8H66oZ0FlipU4NO29I0i2CZGioF4MmDT/DZJx+hVLDRrBXRbZ8g8CeoVkhkM8WqVAF6H5vX7uDHP/97aFYefkwnswwmnc5sR9jwXFxpc4sumtI1DbliAc4VBXQS4UgC55qRKJgmBNMuTk/voz84Qhx3sbVTxvbWCjQtRBymGHRH+OKze+h3x9hqbaBgucpymF0gXlr0bNVJSovla6VyGRvr61hbW0USJ3hw/75YptIqlXN2tqXZNufwIY1S+Rkm+ZEX4vsk6tG7PRSNHzkKxUpFbIc55w61GYx8CqtYkJb7JIwxjWJxn3PdIrZXd7BSWRE3xVqxjnp9hap75READR9//gmenR6JsRJT8XgKHk8mODo6kIMOW+6GpRLz2HbnC2zblhjTnJwcQ1yREg3eOMDPfvI3UqFzhJUlOrKYJExHgH0J6Fdny1w+kuUKCAReSUCPgbgzRr/fV4PbVBS4Isal1Ewq9MWNdrAvgPligueQia0n+O2//Qr7n/8Oq9UCcpqBgm7j5OAURmLgzu3X0G73oVsmrJyDx08eoVQtwawV0Y993H33HazfvI4nlxf4P//5n/C7Tz+Gk3Mk0ez6tWvYuXkHMBykhRqSXAVH/QnGdI4r1hFptqrOOB6gvI6ArsVSlZ/ufw4nHKKRN+H1LxAFM7z+6l28/5Of4aOPf4fBhYc7117HbDbEkyf7Ir3ivkzdfL1ax9/+zd9hd2cPoR8jDBSIh6GHkJGgZMgXMhw9/gL7979EIWci7xo4P30GRmSur61ANx1hrDMd7unxJXauv4af/93/gTizkGgWkoQwZApZkDPoxaxaSaSUyKBQLMKuXNEZehbANGi4k8nYptc9Q793jrOzh/C8NgzDwyuvbGNzs4VO5wz+LII3C3F6dIE01rHRXIUjyWRKYx0xwESnnW8qLWpqvbkWDCZh+A87J4zk7XV70kmyjZwA4HMmAdeMnAT5SCT6lADL6pwkNs7oSTKs1urizZ7mAiSOD811kJkWpnGMwdTDbEa/eR21XBWVXAVapKFk01O9hkKuJFp2Brd89eAhnp2eCZOe/AfLNjHzZjg4OJDns7m1LrNzvqnEEIYTeEMXQL+4uICemkiCFFGQ4uc//QVevfM6DKhDip5Zy5b7EjuWK3BFV+DKAnpKQJ+33BWgSw9VWu4q/EH5jaq5trKdVIR4OpVBZst6HODX//OfcPTwPtZrJehBjLLpYtyfIPUZkdlCkmqi/2bk5dPDJyiUC3DX6zjzBmhe28HWrVt4eHaCzx4+kC5juV6R0BeCeqqb6A7HyDc3UFzdwtlgivY0BKwCYo2pVjoyWmRGdJmLUdQzNAoW+ocPYcx6yGkRZr1zCWlpNWt48623cdFuo3c2hatXMJl0EccTlAoE2Rn67a60c3/+k1/gldsMlOGaUEbEStRHHPviVV4wfRw+/BRPn+yjUnJRLNhoXxzD88dYX2tCM2xEVByZeRyedtBc28OPP/gHpJoNzcwL+z3NSIZj5b9YU13m56zSKZGi8cqLgE7Ae5EU9+epkP+8d8cfI8Vpqc8QU/aNxdL29PgJptMeZtNLZNmUtTGajbxEpM5mY0RhCm8aotMeULCGCi1ueVCyTTgEVQkqo+VtLCBPAhcrf3ZILNMQ/38SGzmSsDkDzywg0uUgIDa0c4JexC5HxijTGXr9vszOWflTGsivF8slVFhVV3VkeTbdM3hxBJ/SQfImggTj4RR6CDQKNeTNPFzNQTrvqFA7T8e643YX7dFEAJ355ARvSh9ZfQeBj51r23Iw5cFEult8keexxKPRiEc5qc4t3cEHP/0FdrevQ09V58EyWJ2rSn1Zof951+3yp5cr8LJX4MoCetYmoPcUs12MsL6dobOqUEEgKhZzLp5R7VECOnOoKcWJffz2f/0LTh89RM21YYUpmoWSbLZdzo41C/VaC0bOgpeEOG+fi2V2bqeB83iE9mSKXL2BzmyGGTLs3bmJfLmIOImEDd8djnDe6cHIV1FZ3YJRqEDPlZHoOfgxE604c82Qxsoqs2zpqLoWsnEH8eAC/uAS8aSHkD7ucSipW5yjJr6FST9CLpehWrGR0vhkcC6t/qKTw90br+G1u28DsSHEKNPSpYrXDYJHBC3o4PHXH+Ly/FgCWEpFW6Rr3d4ltnfWJY4zIAvbLePkvI9idR0//tnfw2S4DOeyTgEZOFOlxl9RDukbbhiWyAJZVRbK/29An3uFCcv9rwnoJnzomYcsC9G+PMHR4UMk4RhZOhNAj+MZpuMeXNdBqVCQjkTKFvOMzoPkX6TwxiPYzP2ulKBbBr1SEDEtzdSFbKbyBJQOmyMeAjq5BwxM0SJdQJ3AP/M8mZXzIMQkvctuFzPfgxcEiChprFRE109w50GJxLusmEGvaEhNAwHtXCnLNMkuNwTU02kEN7OQN1y0Kivit848AnaDeP0PSPosVFGtVkWKSVc6ztEvLs7R7/ewtbMlwT80lyEfgAfkBTmO1rGs0HnorVUa+MUHf4u1lS2kzJJ5oTqnwcwS0F/29ry8/+UK/HkrcIUBfYLhYPBcAkWQoFRNqnUyrRej/3mxLoz3RTa2sOhSOEjw5ccf4uCbryXdLJcZWCvXhUjUvxii3e2jUmsgXy3CSyNc9M7hRR7MzRrOkhEuhmMUmysIdQOepqHWaiLSM3j+FIapCEhTPxASnO4UYeXL8CINsMpY37mNUrmBqRdhNgukVVqyDOR0DW7ioXf0GO3DR2gWHTTKZCwn6PZ6CPwA5XwTlpZHqaRhOjnH6fE+1teKeOeNN5GFMXJmGTd27kLPHPlgAAkrdE1n3GyM4cUTHD/6DGE4Q96lVjlCu30C359i59qGZGLTcCTObDw7bqPW2MJPfv4PyJfoZ2eLU1wqGzYDOFTvQ8I2WKFznTWgVK3ArlZVYhgpC+Iprhonfw1AX6R78TqwtAAGK/QsQOfyCIfP7osuX9MYYToVvsGo3xUZNavT0XCGjY0dNBqr8lpNh0PlN2CZEjPrMFXO4PycBjU8MCreBg8taayCg8hop5MhK3Q9MWDBljk5I3AHo5FU5RPfR284gGFb0uGg4Qv/zahWVu8Bq/4oQpwH9LIpQS2abSEzVUCQnhqwDAtOagJ+jHQWo16oYKW+Asd0Eads58/Qm4UwSzXUalVpuZP4RvCmtK7dacsMnR88ZBimoRwWkxiszvmZgB5MI9zYu42333gHlWIDSAwkYSbGQ3x2S9nan7fRLn96uQJ/iRW4moBOKW5ngvFgoHTQrPhIUKLT1pwU9+9Z7i8w3gXgE4SxDzuN8c2nH+N4/x5Yc+ZhoeGWZL5JJu/B0QksN4f6xgomsYezzhlG/ghxM49nfheZ7WLvzius9zDwA1RbDSSGjok/hpOzEdJ2lrGuZg5JZqA7mGL/4TNoVhXv/fQfcO36bfhBhl5/At9PkOM8M8tQ1BIcP/wa508eYG+1Lu1212QgxgCz6QzlQh0mHABDnJ3dx3h4jL/9xVt45/U3cXl2CoQ29jbvwjaKQOJC02mmEyDJfHFHO3n8BS4P70twVxROkSQexuMubMfA+saKEOJS6PAjA0cnHTRa1/DOe79AqdxExnY74zs1stuVzShvi3EGW8P0NSnXa3CoV+eNHCrRIM9lg3NQf1kXMFvunPcuDnViOPRCjK6Z+TCl5e6h2z7C8cF9REEfps4Lyxdy5Ww6kT5CEEQYDCbY2tpFc2UVvf4Aox51457Mm5ld7hYc2K4lDn7im6erUQ9zA9h9YceaZjQm7WZZJQcZvJEnyglK3wjiEeNyefgxDXGDI6s9psN8mohhELXoCx+FUepjnAUkmoPkCTPnwmJoCwxhs+dgwghTTLpDmBGw0mgJSTJfyEub/4xhQ7olJjKcjWuGDj/wJYr38rKNSrWMnWs7wngXVr1U8Qku2xcSTcz2OkH97Td/JG55rlWUQ3DoJ8J2Jylu2XJ/WVf38n6XK/D/fQWuLKCnberQ58YysvWqGbrSRn/b0P1WuvYiqLP6jJHTMnz18Uc4frAPuljbEbBaqgqLly5Y552OtDTzjTISBxI5+ezsGaYlC0M3g5krobW5g9iwMA5imIUcNNuUKt5yaViizG3Yp2f6VrczxHAwg5WrY23rFnZvvALLraDbm2A4DkW77ugG8lmCZ998gfbBY+yuNtCsluEYwKDXl7S4SrEOnfNsbYDT069gaEP8179/F7f2dtE+O4c3zHBt/Q5cu4rYJ6HKFTvPKJkiTj0cPf4K3dPHcBzmXVPCFeL07BksS8PW5hpmPkld9AF30OlOkS+u4I23fobW6jagq5xvohfBXBQD8wQWMqj5bOMsRalWgV2vz01lFKCzSmdVSv6zsqJ5Obc/DuihSBaRzdC9PBAJX+R3YPBria8CRZJUTIXiKEN/MIabL6JSqYphz6jfR+SH0mbn/JkVeq7oyBgnpppAmO5zxYVmCJhzjs0qnaYy/tDDpEd/+DFmvo+IMjrTgOHYchjKdF3+7eRZVdPTXaksKHmrNeqYJhEuafAS+IjYEXBsAXYO2mkvy+o880JoYYqyk0er2UKz1hSA5t/r+gEi20G9Xkc+r4xw6EY4GAxxenoqo53dvV3pQEhHhYeJLBPA58yfDHZHz+FHb72HjbVtWLorRL8k4pXBWbq9ZLm/nEt7ea/LFfjfWoGrCeicO7f7QopTVq9zgFho0sm8Vtz279Wj06OV88i8nuGL336I84cPUWAD2QuxWqyKHzUZu53xCGfdDotc5JpFjKIx7j29j1nJhnttDW6hCrdYo0gY0zBBwKhJ1xLbzFRY1GQJ06PLEtON9lkHrplHobwCLzaxs/cKVtb3MBxHGIypf9eQMx3QSJVjgM7RU2zVy6jkczCyRFjSTDurMlM9ozlKGxcXX2NzzcF/+8d30ayUMe718GT/As3SNrbWbyHwDJTLJegmK+4RhuNLHD65h/GAmmgd+Rxn3zEePfpa5G27u9vo9gdCxLKsEiZTErVc3H3lXVy/fhcA5VoM3lCALhW6eHRrAkQEbQJUqVKB06g/d4pbALpyiuMR568H6FYWwdBiIJ2ge/kUh8++ROi3YYCAPpNZN68Ag4eXzMRoMsXMC+DmXKRIMR6OZH5A8xWOVgxLQ65gi3Zb+BNRgCSKhPBom7YElkxHM3E2pEFN6sXIgliAlIBNBQWrcxIvgzhCqqvxDefl/O+IM+6AWeSWgHC52QIsB0N/imkUYBz4GEzHiIJIWvo2jY1gSkhQnvaxHJ/wMMFpj2MjYqKbYaJarQjJjs6CbOV7noeDQ0rXdOzduC6kOTIkhGQq9rU96XzQfa7kVvD+uz/BanMdWWxIV4tmTbzWDc2S5/z8ttSh/29twstfXq7AD7UCVxPQ6RneIaD35u5wkuRMjZ1U6mx5MrRlropW7eC59av8m5WiYcAIfex/8SnOHz2SoBTMAhQ0yriKYr8ZIMFR+wInw3OYVQeBEaLn9RHVishtr8Nyy8g0G6ZbghcD42CGjI5ajoYoi0QWxWaBlUndgpOnx6jmq1jf3kW7N8LKxnVs7t5FnOUw9iAOdbQZLeo6zp88xuXBE6wUcsibNB+J0e8w9SpAo7EOZnkE/hF6vX28/dY6/svfvwmDJiC+j49/fR8FexXvvvNL+FMdpk2XLwXox2dPcHz0CGnMOX86r9Jj7N//AvmcjVu3rqPT6Ykvu5urwvMyjEYxbt95B6/cfRsZGdrzRLsFoMt8mmvOg5ROHn2Gcq0Kt9l4Dug8QNF+9yoAupklMPlIsjG69G4/+BKRfzEHdAaR0E2QVSkPLSSkBej0enIo4vllOp7CsV1UqiSs8fAYwbR12DYtZUmGS6SSZUCJxIkmGvqdIc5PzjHoDeFqpgAuLYlF7qZlsPI5ZAaDWDJENIzhfTGhnRK4VEnjCOiFfB4b27uo1FvwswTspQy9KS77Xck6L+SLKDk5OJoOi2EtU086WRzVmLaFcpWvywommq4q/lpNDhZ8XxCsnz59iiAMsXv9OsrlsvLfJ8FU10QmysjiyE/RKK/gpz/+AM1aS/4bCR3wcnAMdzlD/6F23+X9LFfgB16BKwroKaIOrUpZoWfQnsvWlB6dQKOsX1WJLvpoKTIUyEeUrtN/3JuJZO3s4QNoTLyaedD9CDm3gFy+hMwx0JkO8fXhfczMAEbJRH6lgKxeRVAqwjDyCEIN+VIdMUyM/BlSU4ddsBGkvsRGamkiFZOV6jjcf4qCmcfrb72Jqe9Dd6torl+HW1qFH9mYjgKZjRPQuycnuHj6BBXLgMsWbJKg3+1K5be2fg1RpGM8foTBYB8//Smz3G8hms1ga8Bv/vUb2FoTf/fL/w5voiOIQwH1KJ3h4dNvcHL2FKYlW46mhnoAACAASURBVDh0IxFy2JNH95AvOLh18zp63T7CMEah0MBkEqPX8fD66z/G22/9GFlmS+IWUsIzZ8WqQhe9MluzJMaRFFevIt9sKkCnZO0KAbrB7oNcG0N0249wcvgF4uBSWu4iaaMPeUpmOgluJAjGaHfbSDVGgCYiYSvkS6g3arAcE1HMtLtEqnVNY2eGx0seMFnpmzJPHg+muDzvoNfuI5l6yOuGEN1EI0DJG1PxGPDj2giTCCGr9SiUFjnZ9Ky86Z2Qc13U62uoVJpITA26ayMxNLn2qCXna6LHCaKZh9jzEXuBADVn5ZzN266D4sY2JpoiujGhj+MBU+bkMQ4PDiWoZWt7B41mQylDmGRomBiOhphNpwLga80NvP+jn6BWbiL0EmG5M6AlZxcE0JdOcT/wTry8u+UK/AArcEUBPUHY6WDYVy13SWaU2GXO9/49y/25ZG1O3BJKnG4iggaHbeyTQxzd+wZ+p4Ns6kHz6SLGlKkqYlvDOPbwtH+MXjyCXbWxdnMdE8tGh/N6OJhOY5Rrq9AMF+MwEEDXbcBLPMkzRxrDSXW4mY6TR4ewYh0//uB9uEUXnWEIq9BEtbmLCAVMh4GEalRsB+PLtlTpBQ1wdE3IcqzQme2+urqLOLEwmTxCp/MV3n9vEz//YE+iW11Dx0f/ax+xn8cHP/1vSOOCAISdcyQ29st7v8PjZw+FwGVZrLwSaT932icoFnO4vrcjRDA+dKZ6tS9HOD8b4Udv/xxvvfUeksSUbgHjNFXAhmq3vwjo/E6xVkGBgD53UPsW0DmCYMv95QnX/tgM3Ui5nnzsBPSHODn8HHF4AVOLoKWeMkaJIV0Q08zJ+jGPPtPZcKdZT4KcW5TgGzqqEdAXDHcm3NEwSOfsnKOWTNmhJkGG8WiKfneIabuDdDoTgCXZLcwSzOIAXhQi0VUYi0Gf9oy8hwS1Kv31S2Iqk8/l4NKW2MxhlkQC6qltwE8jMaOh0xxNijSS8aIYRpIJWPOx0l++UCrCaq7idOwJH6BUojOgJnJI5rWT6d7vD9BYaaK1uibdAQI9o1rJ3+AHOSYbrS28ducNlIs1AfMk1JBzCjJSEprq0inuB9h+l3exXIEfdgWuJqCnMaJeFyMhxSm/LYK6MIpJZiJzVxKdvq3QhWE9l7KxQxhrJnJaimQywqPPPkX34AA2nbrGUwnByBeKMCt5BGaCoe7hZHIBt+7izo/u4HA8xcFogjSxMBp4qNbXYVgFjENftMGxFiFCAJOnjSSCQ3BMNHSOzqF5CT745fvY2l3D/tMLeLGNxtotpEYFkZfB1HKoOnmMLi4F0HNp9hzQO5dtBJ6H1soedIM64Wc4O/8Er71Ww9/+8iaKjiM/+8mHjzHuanj11Z/BdVdFUmU6Ftr9E/z6t/8TR2fHKNbKcOgJHnlI4hkG/UsYRobV1bq4irECzTlVHB22cXk+wgc/+we8/eb7SFMTbFkbIPFr4cL37wE9SGLkKyUUV1auJKCbqQFTZrx9dNoPcHL4GZLgHIYWSIWu2OLs8NCUpyiAPqPfvq0hM2gCpObrPE3S6jfJQsQJWfOUec0n8Exe022ZN2uUqWmMsU0w7I8xubxE0B9Iy51V+HA2ldZ5TGNWS5HjmFZH0xo3l8NKsylmRWy5U0ZG2RuZ8gNvgv5sgknsw8tiabmzSuczK7o5FN08Srk8cnlVmfODM/QkX8Wj9kB+nkx3kt8Y+uLNPEymU5FH5vJ5rK6tCbudgF4sFuUzE/3IaN9Y3ca1zV0UcmUhkKYR893Jr7elM7Gcof+wG/Hy3pYr8EOswNUE9CTB+PgIR4dHc5maoYBd0wXUhYnLVjs/U0JEHbQEcSTC3woYhsFOs+/BzhIMGR3Z68LOMkz7fYwmI9mYjbKLSRZgBA+jzMPeqzdw883bOGoPcHDRhU9pkBfDzJeg2Xmp+iON8/MY/J9BrjjbmQmlRBr655cIx1P87Cfv4bVXbuGb/WNMfB2r67cRZ3kgNuXDSTOM2210Tg4hIjG2qyMlK+KhZGvjBkyjiCzr4+LyPtZXbfzdL19DrZyntQguTvo4PmijtXIN9fqWJG1Zdl6e11fffIXj3glKqyVhZYehj9lkhPGwL2SunOvAZF44OQixJhVlzinig5/8Ardu3oFlunJ44hyDGvSIlnKaDpPkL9uGaTtCisuVSyg06wzNFhZczLMNue46TWPVx8u5ZcpXnnPheeLec9ka29t8PQTQDSAbon35EEcHn0vL3dJDaBk7K5oQyYSRT9e8LEbCQ4xFrgAT/Vh5kwAXS9uaqWT8OrkbwpDPeI4xhIdBdrs4tRn0bdcR+CEmvQkGl33Js+8PB2pNHFuq53ypIEYy+WIBxVJJvsa5Oa/jJI6FvJaGMfypj95oiP5oDD+OJBvdspkclAkXolopSlRrgfauJkNdOP8nAdLGBDqOByNh1hfKZRmL8N9RlMiho33Zls7XxsaWxLdypk5vetHAp6nkHOSsPNZbG1htrqFUqELjQY92xjwopepQ8zwFQpirc06LfFYJiN+9vSgz/O73lvGpL+fdsrzX/1wrcDUBPQxx/M09PH78RDZu6nupEpJ5bgaxr5Q89FTNDuneRf1sHDMmikQkG6OJj1Gng0o+j3rehRaFiP0pgtkY46lqr/p6jK43wOVsALdZxns//ymq6yvodsY4PDzD0GNFbiEyLKRODrqbQ8C/H8Uyd1VYliELfbhahsmA0axTvPf6m3jr9l3sPzrF1NOwtn4L43EGI7FgZg7S2QTj9iWG3XM4Bl3YgCCcoTfoicXo1toutJRz1RSzWQ+lPPDej+6iVODc1pPn+ujBAxQLVWxu7CJNOX8tI4ODi4s+Hlw8QFJMJNGLaxb6PrzpDAHnrVGMYDbDsNeTjzSKcOfmTbz3zjtYbbWknRz6DGdxYegmPC9AkurI5UpwC0XR7bPlXihX4DaKyl2FLmoiZ4vl8ZPz/0J0xw/4jlIDFnGrE0BXoP6iDp3ga5LTwEeQjnB5PifFBR2YeigOcjqhnARDAs/8s+R4MyhA51iHgG7L4UpY35SWEcApLxOLVOas87rjnFpVuIvHwO9HgYluZ4aT42OMxxNxliOA0/+eH6zKWZ2TtEaNOAlxBFVW1PLhz+BPJ/C8UIJybCeHYqmCfJ6ugLQqNuDmLLD9r9aDnBILlslo1iK6synOR0M5dDFTPaJ6XrT6PORoaJ9eIPIDbK5tyviBbX96yXsEdAbPOEX5eqvRwtb6Foq5sgSzkPppaYoEyGuD70kBdWmhLV5myhdVnKr0z+ao/2IG1MIE6MULYwnoP+DbZHlX/2lX4IoCeoDOk8c4ODhEGLIuph7akE2U82/6aNNqk5sZqyZubPxMBjJBPUqAdq+Pi+Nj5GwTjVIBectAIWfDNjXMgjG91WAUbFyMunh6cQS7WsCNV++g1KxiMopx8PQCl4MhYNtIbRcBq1rbQcgqnZt4ksJhe5SAEHiwCej9HvzxCO+8+gref/NNPD1oo9cP0Gpdx3DAXHQNjdIKCrqGcDSUSFfXhGzSTEqjbjlMQhTzTQSeDlOneYoPUwuwvdWAYyaw9Ejcyg6ePpW2+WprA76fQZMwEBv9/hTHo2OxD6XHODfxlKBEaVMUS9uV5jxJGGE46Es1vrW+jhu7e9KeZRRoGCbSck6oqfboKG7AcfLIFYoo1WowHUeMZXKNijpACceMLHeeujg/Z0flZczQ/zRAZ169zPCzMToXT+Ysd8rWAiCdCZhrPAzMI/sYB5sJUYOPn+x1zoi/jY0lYKtrj657ynaYNxUru+gMUeqnnPWQOQgDE5MJDYV8+Xla51ImxlY3W+Ako5F9zpk12+B0clvEvWZpLC4BluUqAmeOh4A8bNuQrHTdJGAquZvqStmwLGas52EYLjqMAu714LD6r1eFkEdQV6irYdihcU6AeqUOx3QkGpZyjSCOZc7vGi4alSY2VjexsbohWehJmApnQAA91UW6JiTUeYyxkjaqfZRgLgekJaD/pwWW5RP/66zA1QT0JMTo8Cm++PxLDIcj2UjL5ZoAFAlAUnWGTNRa6NGZCc4Nl+EhEY5OTwXQK8UcbFPHoHMp1XmrVUe5nEOU+og5F9VTXA67GMcz1DdbaK6vwnAtzCYaTg56kliVWTa0XB4Ttvqp+bUsadVyM2aFTkCnnIxktd7FGS5PjvHm3dv425/+GN2ej8PjHqqVdWhaEamXoV6oo57PIUejGz1GzmbFx9YuDyKskBI4Vh3TKWVrbJ7G8L0ebJNz7RAFR0exkEO32xZjlEKugOGIc3INjlsUX/JxOgbyJMXZEtvJMQUzuC3TlINQFMaiaY6CAKVCEcV8Hhazvw1TSHnc+KlTD/xIWu25XAER4z/DSGRRbOO21tZR2WxBLGW4gbP4m+sMWJ8TUn/4258I6KkGUxzupuhdEtC/QuhdQs9myGKGs6hRCUFMqlaDs3K2iUVNL9WotN2pu59X6ewIfbdKX6TQEdhpDiNuhsIaJ+g5co2wjc6OAh85q3kGokhre/49EtcY8kKlAJnurPpdx0Qh58C2c3BsxvDysTC5b8EQjdQ1LJ2BDJZdgGMXoGs8hGkYRSlOB0NktonKSkMUHzFb4YKxOsKph2DqI2+7KLgq691nhyCJMfZnGPcmKFgF7F27gbu3XsFKY1UpA2LJ4KMmdG4fJIgtKpP5CUdZAYtr4BLQf/jrf3mPyxX4wytwNQE99PDsi0/w4Ue/xeVFG7btYmVlFYZpSWa07bhCIKLVpcwek0T04JL9jAwPHu9jMO7j7bdex+pKA8+ePcLx0VMUig7yBRswuZknGEyHGM5GKDYqqK02Zb5p2CZG/RRHB0M8OjiEwfZouYpRECIxLWgOp96QCp0dzyyOoCexkNWmw74Yv+xtrePtV+/Ccip48OAIWeJife0G4mkEBzaKuoaCoaFRzqFk6wgiT3mxG7oQtILAwWisIQo9lAokW82QRjNoaYSCa2Cl2UCWxeKYx/ztwWAEP4iEJU3yU4gQiZUi5+akgmSrndUfXcYoSxqPJvJBlNnd3cPqSktm6mKny11ffNtVtckZK9ed5RfbwtymwyRGa30Nu7euU4gtUi+pcuezU9Xwtl/Ce+9PBXSO9gksMwzbz6RCD2YXQOohi8fCv5C2O0Ff3IHUzJeAzlm6GKjQSIWSPElK44GL15guhySpzNNEwlkkuEZndc4hA+f7rE4dQHef68sJvDR3mU4m4u3uzWbz+7LkgMrc9Hw+jxztXQ36wRuwGG/KRZVZNR+jIZI5aDSrCRBngRTEvOZtuyBs/Sw1RIqX5Uo4G04w8j1UWg3xg2eVrg4gkBn9sNODbVho1OjfD/GBp0Z+GgS4PGnDHwdoNVfx2itv4M7Nuyg4BXGKcwwHBsmAiYgald//XMvOKn1hJ7uYoC9b7i/hbbC8y+UK/J4VuJqAHs2w/9G/4ZNPPkO705UqqlgoS4VYKFWkbcmPaq0mchu14XKyq0Dl/PIIk1kPt27fwNr6Ci7bp+j2L1BtlOAWbWm3a0aK/niAWTBDuVZRZh+GhkKxgM5FhGeP+3h6fAynVEKp2ULf8+kzBli2aN6ZbMW2aBKG0DhPz1LEgQ89TdCslHBts4W19T3s7x9i0POxt/MKorEPK9FQJllJy9Ao5VB2aW5CxrXK3O72+zg5n2EyswV0KqUC2IIlaS5LQriWifVVsqJzMDlq0IAJLUa9qRxuqGlmxZzqKUrFkqyd7/mSvc157mg4wmQ0xXQyg2k5uHX7Lna2d0SaRsAnMPFQYzimOO2KTIozVjcnmzWBqdvvod6s45XXX4HOFgP/HkF9vv5s/Rt0nPvBb38aoNv0+xe53Qzj9jMcHnyFwLuAls6QxhNoEsOrtJAqeldZ+JLUx/+3xK8893wuLoch5gjQiY2HG02ZtMgsnZr058CvCJtUWEiuPJPS/EDa6uQw+L4n1Th/lx2RQqEg7PJCviByNQlS4d8BeQG0eeWC6tBNSwh4BHN2oJIsAHSmq/FvE/xzUp0jM5EmOnKNdRz1xjjtXKLaakJ3LMkgYHteqnTmnp+cSR9lY3VdrmcS9UASJQ2OLoe4OGlL2AyJku++9S5WaiuiDLANB5bJyNY5p2UR4MMDoQA6OwlyXFq23H/w6395h8sV+P9jhZ6EePjhr/HRbz+G74cyy2WFEoQxiuUqCkU6uOkCviQYEcTZypTADnDu28Nk0ka+6IrT12X/HLqV4fZrN1FtluAFU8BQfu9sDXJDHg6HIhkqFYu4OPfx+HEXB6encEtF1NY3VIVOEHcdmaFzw4oCX/zlc5YpoO5PGIMaYW2lgWub6ygWmzg+6SCYZlhd2UE4nKKg21gtFmBHAVw9RZEkJ4eVmgrROD49xemlDyvfEiZyHIaYcrZOE5EwhGubKOZzcCxWiyQnsWojuERyH6VyQUmVTEsqMkr0ZpQrjafymRr0yWSGMIhRrTXQWttAqVSRPG5W5I6bh51zRTs9nUwFkDjKUKQlCAiFUYBKrYIbd25Ac0w1d1bxLCqmXmhxf70K3WZ7XK77GUbtA6nQaf0qkarxVJnmzNvgitAvkK76Cxpn1znJ/eb68XnzRnCWWTjHPGT/03mQFbLM1XW59ngN8nuzOME0JJ8jFgAPPF/IbmzJsxKngQw7K5yp88Ox1DiElW4YBEL203V2R9hA4LVBC1oV2RqGHmAkwruQxDcy73VXATosqdLLa9fw7HKIg/NTNNZXFVDzqMIkNXIBMuDy9EyuqfXWmpK7Mffd0IRRP+5PcX5MCWWIna0d/OS9n+LaFomalOhpcrggMY72wHwQ7EowuY1AztGDjDHmHIplhb6EoOUK/OVW4GpW6HGEL3/1K3z00W/FLIOkIDZJx1MfumGjXK0xMEtkRcpjnFnV3264WjrGoHOIRE9QKOfRHXfQn/bQ2mqgsVaDYevIszouF8UJrHPZQYetfbY/Kc2yGhhPdOw/fQw/SZCv1TDwfPY3YRUKoi1mZUemMOuQvG1JOheZyY5p4ebeLtZbqzg77WI0DrC+soNSvg6vN0TVzmOrWgImI2T+FGYSiISOLVa3UECn38ezkwGc0ppwBkaDsXiER34ktpyuRfIb89UTFIucb+soFDhjDYVYVyg4qFcbsuEOB0OpDgnq3HTJAuP4Yjojcx2o1VusBZHQ8cz+1sMdtoVQYkVHAkZqLJqKl/nG5rqkdbVWm2httIQVTmYdD0YLM14lWlMWsj/s7U+t0Ano/FnVcj8++AqReLkzPpWjC66FchpcADqvIRm705tfV3PiRZudBz4C9UImyeckWejiiKvAfDKdiP0q/x3rOqb0Z6dboFiw2hJ76jq2dE1chwCsJHB8APxMPghb+eyA0PVHZ9eDAKrR1pcgaUp1TukhRxxURkh4G+NPLZIfHSSxjjBIUdm4jsPODEcXZ1i7tiWBMPSEZy66XN/0bafBTKeLlVoDtWZdgDjWUkwDD5GfYTL0xcaWM/Y3X3sLr9x9FUW3gDRKJZxFxhJk6GW6jJ/IE+CohhwAfb5+XKcloP+w74DlvS1X4A+twNUE9CjF1//3r/HpZ5+hVqsjX6BGNhX/cegWcvmCVJRkB4ex4u/Sx5qfWUEhGCD1uqi1amiuNTD2Rzi6PMQkHCHRI0yDqbSIiwVawLqYjmeiu27Wm9JSLdTWEGUuvtq/j7E3g1UoYhT4CNNMAJ6a3nyhIAQymSPGEWajkcRy5h0Hq611lEs1TCYhTCOHnfU9OEYO44s2GrkCtusV2IEHf9jFpEfDFx2lUhGaaWI0neLgtI9ppKNarsqG6XshIgrrU8gGa+jUPQOVsisfppWg3T7CaNiF4xqoV5qiGT48PJDAjWqlinq9gTLd8eIU/eEYWaajWKlj5kcIEyBXKEtIyXjqIWXlZdpyWGFVF4cBHOZ2OxZq9TKaKw1sbq1jfXNNJbGwmhQSlGpjq2y8vx7LnX4DBg972RTD3hHOT+4j8NqKEJdStsbHqHoJxCFW5yRESGEp/vyWVMdUWCgVhaE4CHNTI1a5/DcPlARgHrSm0lL3pa3NAxENiHhiYOBLsVCEa9siCVwAN5UGJNrxoMAZvKr0+Xh40OB1xUMH2+TqpEFA5yNVLfdIOQBy3m6zgi8AGdUfQBhkKK3u4qg7w1n3Eq3tTaSsvFMqJjhS4fWaIJzN0O/0oGeZuMaRP8Io1yCJoMNB4CcY9gZIwhi1Sh3XtnZwY/cGSrRM5kEjY6vfUSOdIJQOGp8DD7qcsfNQ993bd3XoL0be8rnIe3euHlhu28sVWK7An78CVxTQgQcfforPv/hSwJubhedFosdlJclWH1t89MEmoHNut2i9S6Uw66JixlhZX4FTchHrAUL4GHpDnPdO8ejZY1x227AsE5VSGa7tolys4Pq166jVGohMG5ejCe4/fAQvjqTtPuPGnSbojsYiQSqUS5KHLfpjbvZBiIyM8oit7yJy+RpaKxuolBsoOWUJcBlfXGKtXMFus4p8TAOSSwzbZ6JHZpt8PPMw9T10xh5OOwNhOJcKFdkcI84vTQeFXJE8NKngSkULjXoRcTLB/fufodc9FxLd1vqO/N69b+7h9OwUW5ub2L22i2azJfncx6cX0umoNdfgRSnCmIFyeVx2+xiOp8jYbtZVG1iMemZTmdnncjYq1SLq9apU6Du7G+zyqlm0yJXmTrFzafKffzn+sd/40yp0g5wGXhdmgP7lAU6Ov0ES9pkAL4BOFDdkdk7A5ONWYxcCOscwxGQeeCS0ZJ61/nyOPg85YQud7XSCOEF90Y4nKGm2IXNrvq5sqbMqXkS2suqXfAIuLG2MBQDpTMe5s9K4g4Ct8eeoc+fjZHvbEq4idfZpRgBVgC4VsUECniUVepaYyDW2cNBWM/TaGpPbNKnSSQLkIURnAhxFjpaFYa+PyWyCRmsFBslz6niMJNJk7u8xA4HGOZqOW9dv4+7tu3DtvJjLUFbHsFzmvtPcxnFor8TH+v2Avnh1v7uu/G8+jwWgL0H9j70Plt9frsD3r8DVBPQY+PJXv8Unn36GXC4vrUe1YeRhOSTBZYgSJlRF0upz8zmZ3xFYyMQ2/BEalHdVOQ9mtZQg0gJMwgl64y5G0xFGU1apGiqcyedLyLsFtFrrqFebyHIWOtMRPvrkE/SGQ5g5F4PZFJploj+ZIMkyVOs1qUiUxltZ0kaej3KxhPrKNky7jEK+InIigrkWZZh12livlLHHFqc3hj/sQYtmwtxnu5qATrlYCB1nvR6mY0/JlnQbk4knjmSlQhk25+0pPcAL2NxoQtcjPHrwlQB6pZzHzvZ1lIpVPHv2FO12W6pDupGx3c6qszsYoVJtYHVzB1M/xnDqI051zIIIU4/TVgsaM7BtmpWQVDeRDBYWUPVGBRuba9jcXEdrc56HrvJtFSApbpRq0//gtz8N0M2EbnF0EfRwcfoQR8++QpYO4RhksJP3oEJ+pDonxZvPjTwIGuQkjBlllvqcYMi59pzIxnb6wvyFmn5VTavDgGM7wlIniOt0dLN0xX5n5ckKew7WyuWQf1JxxMUnf977l4x1aXJw1k1iHDsFPFiQbGbKaIZVdkobH51zdkVAIwkxS2n0QiKjieLKNo46Ezw7PUZ1pSHERcrWnh9OGLUaRbi5dx1xEOLjTz+Bk3PRXGtJ8A515rblIg6jeWBQIuMlvkfef+d97GxfU+YyBmf2GqbTALrBcZULy3akJZ/yjn7PbQnoP/gbY3mHyxVQ3a3sRQunq7IoMfDFr36Hjz/+RFq31EAXixUJVHHdHGaeL9U5N0cVTFFAnKr8aep6a6aGddqkkq/FcSgBHaEkpIVpALeQE8Qh+alWbwrocvMU8xS3gMTJ0PF6+B///M84ubiA6broT8dwiwX0xyOZ1zdbLWmf0qiFmm4C+nQ0xs3rN/DKmz9BorElT0tX2Xuhxxlm7Qs0XAc3Wg0B9GDcQ5HkNuZX+x48Eqm4p1M7P5ug3xuBpGfqwYfDCZKIUrQCLLLbkaFayWN7c5UrhIOn+5hNR1hbbWB37xaKpSpmsykm4zFG/b4Q68hyp1d3phlY39zG+vaeVOKnlz10BxPolgMvoGyOs9ucVOX5vCvOZZ43QRhOpULfu76L6zf20Fynscy8HP8uoL+MjvucR//HnOJcAh1b4kEfZ6cPcX66jyzpw9RimDTmUaWwuLCR2c/OgjD7LUN47vQ3F/CDJhwEMv0XoE5Al+vONEU6SZUFgVxCVXI5qXppUpNIuM18hiyuhqrFTuLbAtAXhDuJY5VIVoKu6r7oBhn0ysSFhw5NfAKUNI6ATpUGrV4lNEcib5mAxgOAgfLqDk77Mzx49gTVZgNOuYhInNvIobDgT6aI/RCv3r6LeqWCjz/5BKcX52isriBXopcBOwcGTN3AaDDAZDQWEl8UxNJ2f/vNt2Fqaq7PxxfFfNz0h+A831GMfI4KloB+VXbU5eP4T7ICVxPQE+Dwy4e4f29fWO7ezBeWr+PmEMWpmp1TE52l4kFdKOTmlRX13CF2V1exVa9LQlachmLCEVGDrGewcyZ0yxLr1tbqBpqtDXHaSmXmxxOAAT/zMIlG+LePPsRFpwPDtXHZ68LKueKvzTlho7mibFSDQKxpaeByfHiE3e0dvP83/wWpVYY/CwWMLaZ/ERzal6i7Fm6uNmAGE8wGHZRsNS7g40k1A2PPx9TzYLm2jBbOzi7w7NmhbJ4rzZZUcNPxWDTwpUIOm+stRMEUxwdPYGgZru1sYX17hzUeTAmxScXqlY3bbreH0+MTBHECJ1fAyhp/dg+Hpxc4uejCLZThBTHGQx5SgHzOQaHgIolDeN5Y5rcrrTq2tjexs7uDje11WTIl//q27S6A9Ves0HVW6OJVN8Ojh5/h4f7HcO0AjWoelk5THTrGiZO7gBdBnAoD5qGr50HL1wTT2Uy04zwkki+xOPuyCl9U48JSdxzREEaX4wAAIABJREFUg5MAp24qa0DuaU6m4yFEZGPzFoaq3tU0n2AumeWccVMGp6eiXmDrmiY35I4QLGX+rWVyTZOMSCWD0r8TTB0xw0liA9W1bXSnAb55+AB5puJVKzJD53MiRySNYmRhglvXb2BnaxtnFxf4/IvPMQ181FstOSTQjpaAzrUiec4maS6IpEP04/d+gtWVNWnLkKrA8Q3Z+DEPrroJy2DL/feb/y4r9P8k6LJ8mn/xFbiagB4kuHh6hMPDIyEbzaacU1KUq2E0noilJtuf3DAbjTpyebasU0ynE/na3es3sVZrIghm8IMp/GCCOPGkAisUcwgiRlFOce3GHQG1MNagUctrOEjJbtZ9RJjhk88/w8n5mbTaL3odcdJq97riMMboyYWxBuvl8WgsdqzU9b7/y3+EU10Tu1UCOnM6NcrH2udYLeVxa6MJK5xg1D6Hq0NCOjggNRwX3SEr6RGq1bKMGe7v7+PLr74RLsGdW3eEIU1QDn0CVAXXtjbhT8c4Pz2STXdjbQ0rW1vwUnrg85Gl82q+JKz1/fv3MZ7MMJrOUK428frb7+K03cfxeQemm4cfpRh1x/DGPhzbhJvjwYKVbADL1rG2toL6SgMbW5vYvb4H2GrUIUXvfIauYOpl3P60ljurT8c0YeeAe5//Br/5t/8LOkbY3miiVnalQidYsWXMqpjObbwmgjgQBQPHNtIx8XypmGUGLj9PxjoPOQXVWhcpHwlr32quZR5MiFWps3P6HT3jlQe9tOk5FV/8rowp1PcE6CQAhkxyxbbnDJ2dHs705bygUTKn8tk5qlGAbsMwqEW3EUc6mps78JIMX+zfh5XPC6B7CSVvkczrtQRIggi3rt/E9d3r8MMAj58+Ec4I5Wv5Ul6Ighwnca386RS9NkmFqRAsX737Ou7cuiujID+IYZqufLD9zsdMn3dlivP9tyWgv4z3xvI+lytwVVvuYYSLZwc4OjrGbMqqmzNFRZphpjP10WHgS1VUqZSkjUhTmCj0RStdr9D33EUYzATUk5jyoQS2Y4r0ivP3mR9ga/cmGmvb8EJmVOegma5UyReXhzg5fYJ7+/dxdHoMO5+Dn8TCAB5xlq7rKFUq4qJGohFJddwoKVvKOTnsvfY2quvXpGxlS1dj8HYYwe9dYqNSxI21Ogx/iEH7HI6WolKrIaWMyXIxmvlyOCBDmgSqCdnIg6EAT61aEyMSFbTiI2fZKOfz6LYvMeh0JH1rvdVCbWMNgaHBNg1kNN2JArESZbV1eXEhxLeLdkcq8hu3X8XYj3Da7mEWsEtgwkg02DKCMOG4nKNTa0wiVioHIm7465sb2NkjoNNoRdWjYgHKlvFfGdDZXaZpiqH7ePr4S/z2w/+Bi7MHYrO7td7ASqMh8j8SK8Mwhhf48IJAyGFMrJOWu0HSlyXrzQ/+W2xZmVZHzThb6LQ9lSH8Yj6tAN5IE+hzZzkBe1kfBeoS+EJXNpmlKy35wpBHRumcyWs0tyFngbNomvnw51VeAe1f44SyyURc6/jLacbHRvvePJJER211QzIHvrh/H6lloFirSniOcrs1EPuReLnfvXUHt2/clhHSeDrF1/fvS0cqX3KFE5FEkZAHbcPAwdNnoluvlitYa23gnbffRbXSQODzvWnDIOOdxrBClGP84e/fXpeAvoSe5Qq8nBW4mhV6GuPo3jd49OixgDk3OrY4SQqTlC1ulhrE+nWRtsaNbqGXDkJWQoYAWZZGcE0dpYIDx7XFAIVt+5kXCJi3tvYQkkykO4j4O5qJ3374K3z5+UeyqU1mU5iug5AZ7WmCQqUkLXduytzLOYdlG5P6Ytu00e/1sbJ7E3uvvSkHjyRKYFOLrOkIepeoWMBuswwjGGHUvUTe1lFrNIUTQMFQolsy3/QmM8w8T7GYTSWbUq5gtCUVujMcwxLFd+fiEsF0hryTk5moXasgMFVoDclzGaVIjABlhRhHGI5pQTqCnS+JdM3MFdEZTnHe7sEplFDJFVB25hwEqRRpchLKXJgFoeVYWF1flU6AnKA0HdncHYwwJXLul1Kj/2kVuknZmYTRDNHtHODJg09x8PQLDHvnKOUtbKyuIu/mpFMxnXqI2eo2DSRpjKk3k4q7UqvKAYrVuMy6qfkmMY3GMvPDlgA69exsoy+4BKzOs0w+ZApPMBdMn5fsusoBYEtbfld+bw76dKvjtc3q29LmVa8ukk0hhkoIEUS2RkAnOEskakwSG/3cSzJPrzPnXDfx+b1v4KcJ8tUKMgYJ8VCsmwinvlTod27ewa29W8J2HM9meHzwDE+ePUOcRcgVKLOjp30KSw6rU3TOLzHqD1CrNPDzD36BG9dvS6Y85+f8nDIUhyY4fPVV8s333paA/nI28+W9LlfgagJ6EuDoy09x79592eC4MbLFySxnSoQki1rXJYJS0q9otxlHAu6MFo2iDLZLbS4jRB3Rm7suqwgTSZaK7/lk6qGxuiEzZNqQMPqE0d/89/69L/H5Zx/LXJ4zckp5GCvJSoauWgQAMt1J0GPbli1bVu2skHu9Plavv4Ibb7yL6WgES9eQIwimMWbdCxTNDJuNMhCM0WufwzY01BtN+PJ3dBiWek5s/XK0QOcwdgEkKESeWzTPMtOQsx0J2PC9mTCSZS4sYV8WYvECJxhz9UjOI3M7k24GjUBYhRoWDzg6bIavMKN9PJWv2ZkOe27cQx26ypyngU8mft+aYWB7bxe7N2+KFa7MgRegJGSylwXofMO+kIeuzOcVU3xuO8v/5lPnQSaKpuh2TnF8+AjtyyP0e5eYjvtiq+pIyA6XTLXA2e3h9cSoU3riE8h5YCSIL7LXxftdSGsKqMXrntX2PHFNVe1M4bNgy+ulAHsRtUrJmJDtmGwWhvK78jtcwbnXuljMktHBsKF561p+Rq4BZUZD6RoPpsqljX9f5bqbrJIzHWs7N2DnK/hmf19InFSBOEx5Y/hOnEh3h9fJ3rXrImfk+qlO0AD37t9Hf9BDtV5VBL85mY8dKBowHT47QLFQwo9+9B7u3nlVXAbZZk8zesUr9zhFJ/zDt++OKRY69BdjaJfb83IFlivw563AFQV0D937X2B//4EANYlCAuKmqQImKBGLaNpiCtAT5FhB8OeUlA2y0XDj5Hy6IDNqRkTSP0zH1PPh+aHYnq5tbEl3cG6kJlDUbl/itx9+iPs0lhmPRYrFDZEbNCu4OKVrmgs3n5dYSxYjJLaVSiW0O23Ut+7g2ivvQUsCVPIOLCZjTftCglurFdGqlxDMhrg4OxVyW7O5ouRKwmLWEaRk5NNGNBWtu1iN0gJ2yoo/Eh9wAe+U3QFK51Sq1yIEJKEvuwA55BDD+2Y6HW80xJEcb0rt2AYWG1tVffIXSDa0ohR2DEXUo5cPuwSWxbAthAQp3cCtV17F62+9DV18AuaGKJIhomrzP76l/3kX6os/rUCMgPb9Nz1h5Kw0mTEcDtDv9+R6iRPa3o4wnQ6l01As5mFZhnyda8fDDg1+2F6XTvrvu38hp6mD5PO5uFTpqlKXmNU5kPMQwMeqstPJ++BlaCCkGQuDXWjGkvF6VsYvIr+c35M6I6m/tWDdi7mcnGN+/wOsNLZguXW5jnn98u9J8Auz7iMeJEi+04RQ2mg05NoS0xzTwOHBoSQc0heBHQCJgxVtOYNfYvken0+jsYK1tXXpTAlvn9fJnE+wqMD/2Cv8otHMgo/wIifhj/3+8vvLFViuwL9fgasJ6LGHy28+x/7+vqrQ56Qjgg6tLglw1O5SMkTCEgF+NBoJ6EtFnWZoNJui3WVYCQ1pdJOhJcq8YzTxJOiltb6J1uq6tND5O7IxaZokkX3+6ef4+uuvhenMIBbDYtiG0r6HUt1asBhoIeEcBurNhoD6o0ePgFwVq7u3YespynkHRuLDH3aAcIo7e1vYXl+RONeL8zPRea+urqlZKCAbexRzRqo2XfHJpie478uMnnnlYlJCMCHJSVN6Z6nD5zNdSoDZUVh4kS8sRfnfZGVz01xsplxf0UbzPsX7PQKNPR2NLWhWmCQMGiKbIhwFRDrDwM27d/HKa29Ay+efT8x5sFHiKFXFvqzbHwP0LPZhZOzY8Dmoww413BKvm/DAx+/xabDiJuGPEaeqejYtxrrMc81/zxOQQ6WknBBo+UOLz/N/84DIrg0PojwISSSt8l3nwWFxMOW6W64KsYnJvJefMRYLOP/r3973i1Wtmt1//y0BA4RUKpwcMZ4/XtXe5/uEayghMXx886AZdibEujbmAUQ5BpEDwhsJeGIPy+uTXSKy2W1bJcqFXDtdntf8zz1/z/6+x/iiWpaPU+XNK/vbxfN8WdfP8n6XK/AfdQWuKKD7uLz3JR4+fCibGysLYbVLC1lytCTgYgFO3LVGwyFyOVdIc9zE1jaYQS72WM8dwXxuRKaJqR+J3nt1fQONlVWVNMb2qXRv2bbX8XD/CT79/DPRITOS9DkTWaIm2XJX7VrRFeuGVOessC/bbeTrDbS291DMmSgXHCCY4uzgCbxhB3eub+Ha1gb0LMLF2ZlIy1ZWWsrkhIDKzdTQhKFOoFnolllJc64+6PUELJmdTRcvEsBI2qJ5DG/yOGVEoPK3ZbOU58dZL6swtkRVLSkHg7nhyUIjzQ3aYeeD8ibJtZYXQA4uMTSxv2VtvL27i91bt7nTz2fAqh3NUcRfAtCVyuH7b+QL8OM5mPGZENTETpVGMGr0L81uadmr6lrAebE4f6Bp/GJl+V0AkuqUay+e7IDpSOD9twdTucY4R2dFzhEIQ2AUaGocX/BwkanXaeGN/++e5Zw49137iBd/lqMjCYGdB8fIM5Xnr/42/yeHopQyNhUuQ5Be8DSUdS/BlT716sDH6l2MlMT8RgHwIqSG5FAeXEQSJ5wCdbD5Q7cXq3g+JoL5okr/j7rZLp/XcgVe9gpcTUBPQrT3vxFA55ucVTg3FQZisNvJdjG/xna7eGJnGQb9vgC853kyj9zc2pw3QBVYs8U+mkxQKJVV+90wsba+KYljBGLOlQU8CeiJif37T/Dxxx+LBplRrWqOyTAMpWH3QoZdMFJTzURtPhYJ4nBw543XsH1jF3nHRN4xEHsT3Pv8E1ycPMPu5hpW6hVkcYizs1PZ9mp15pur3HF2FUyCDmVnJjsSqqVOQGdrdNDrS4XFyM1hvy8t+WazKSQvdg+iMFJuX3ObT9m+F1nYcmKZb+rzqkhN2JVeWvUoSMaiFamhNNlC6lL2o2zlp7zfLMPqxjpWJHZVHZoUOe7bCv1lttwJ5n+w5S7tDgVEC5BQQMOW9qLiXVTZ37bKFaAv5vF/+K333OVtjlvSBhfjGDUmkVCW+SFrAV6LDgrBkx+8Vnjd8OAmcjfpNjGTXZH05LwhYDyvsp+Xv/PHNufiyZfVDyvQXhzAnndfXmyHq3a94mWoalj4GUkq4xZxnuNrysAejmF4DJJugFq3b5n96jpaHCxUdc37UUmEunjPf//t+6rzFyv0l73pLe9/uQL/UVfgigJ6jPbD+wLoUh2wKp9vPKwdOA9la5KEN86T+b3BYCA/x0rdsHTsXNsSkCbgEKg9P0CvP5SkNmnBWzbWN7Zk1s4ZMQlvEhil6wh9Dd98/Ri/+c1v5IDAOTw3TAIurS3JSPdDXyp62bwMQ2IxuaExBOWd999Aa7OBlES0JEIaznDvi0/R717g7o09lIt5RP4MJ6cnAqSVak0eI1uY7AaIdWmSCMmOmz6JcWx1cmcnoPMzq3L+m+3ctdU1SfJiPCrXhoxzHlgkKGRelS0kUYs2/KLtrirMb1OxpOUrBDi10UvVraJC5H55+MkMA631dVTX1ucIopxk1MhCzYBfXsNdZZH/wQp9PmjmIWwB6KpNroBsUbEqQFL+6apKZqWodOV/aGKgAOnFlvtirj0/JBCc5+tPr3ceNNnaJmAuWuVzLt/z8cfi+YinObsocgibQ/Uc2BcAvyDlqe9/22lY/DwH+FR9iExu7lK3uA4WhzseCvlaL5zvWIHLeUYqb3Z32JhRr+WiS7Q4DC0AWYxuJEt+fpJ4nq7G+/rDxjKLx/Pi7Hw5P/+PCjPL5/WXWoGrCehhgNOHD3FwcCCb4CL8gpuieJ/NKw9W6TmXdpumgBl3wH6/L3rznd1t+T1JxZIZsS4pY6btCJHNzRcE0POFoszD2epeAAAyG48fHuFf//VfJSe9IMQfErpt2fCoWVbtduUFLl7erit/r9VaxU8+eAfNVlmqcBq7GEjx+e8+wuXZCW7s7qBaLonZC4NTiByNRlMcy2SGHifI6TrceWgHn7Oq+BREnp6cCKGqtbIiLmasyNdWV+X7HA9IwAU3ZZmTLy4j9Y8FqMvseD6vl476vLqSGbJpIGKKWJbI8xXS1rxlTyY7Z+mswego1lzfmFfoC2CRIfBLpsT9cUB//mjma6ZWbnHEUAS+56+1ELrU+ghXQmbYC4D//rfhtzP0OWntOz+mOA7KA17GQ64ibrKroGbW3/JCZI4tITgqOpVse7avBSRfuC1A9EVehHpN5+30+c+r/2assAo8IegKC58ILY0UJbtTOeocZan3CF93paSQI6q4wIlv/NzwRrH7FQ9ALZk6IEma/GL95vNvmuAwfvb33RaP+btgvgT0v9S2v/w7/1FX4IoCeojO8YmAM+sPOnZxQyKAc4Nk65n+0tTzUlojM/a5NSfJcazQt3Y25GsSaZkB1Xpd2u4eSWWGKQxfMtydHJnO/097d/NkR3ndAbg1+iBoBIhyKIPLQlDeBNbB2To7b+I/OF7gVSpUUqls4mVslw0mChT6AjSS0aTO+3Fvz/XMHekMMif4mSoKkHRmzjxndH+3u99++1q/L7gd0cWioevL7377x+VXv/pw+fzzz5fDw1gl32+Ti2vRseNWvKq1nbfafeJX2ov3vfv3l/fff2/52c/+YbnxypV+D29s8HL5YPm3j/5l+ePvf7+8e/vW8uorN1qI3rlzZ3n58Ppy69btFoxff33Ubh06PjparsYK9qvxDO24Xa/v8BUv0J988klb0R8hHsEej+68+dpry6Ovv26r4A8Pb7Re44zDZq/w1Qrs+EHuC56O29FZBEk8WCS+VhylxXXQe18+WB4++rLtThcLpeJNR98M5bgduccDZP72zR8uP7719nLpat9YJkJxXAl+4QubzjtCj13O+lWAfnYmwjXCa67a7reX9Y1W+qnkfjaiH73HtzOvq+/5a785HT7Pc2+vT7ef0fh5fBqLEMfPzNHjdqdBXMb5r1//enn/vfeWv//gg3Zmp51ub6vg+8za41p3A31cQOr9jYVjqx42bzLa+4A4MxPnVfolhM0R/bi0sn6b177v+QtxSaW9WY6zA/1BMN1xnsUZm+j0DR+Wp/FI1jhz1ezGLYDtZy2O0ONn7PSPzUNtxvdqQdz3NV58X39pgZqBHiu7Yze4sTo4XgjjGl97lvQST3d6uHz88cfLwwcPW8i3W7ae9COduE3nyrXLy5s/emM5enTU7veNAHv9Bz9op4S/+upR2+YzjtJ/+OZb7Zp6HBH1RUH9hf/KlWvL7377h+XDDz9cPv30037r2+FhO2KN4I8jrDiqif7iFHyEYYR5hP9PP/jp8vOf/+Ny+HIE9JdtcVucjP7P//j35X//59Pl3dtvt9Plf3ryuD0sJT7327dvLy9fv9HOMsS+2l/cubNcfvp0uXnzZuut7Yp3uT8M5LPPPmsPhIkQj55jC9g4LR8PYYk3L3F7UgRvXG7Y3AK1OkXcAj2O4tsK+tjl63Krb/uRj0dY3r33xXL/wf22diACPS4pxBmJJ+02reP2ZLI45f7jW7eWa2OV+1yUNbZTeaErlefteWf+ZYknlR303dv6Nd++NqJthNuWEcz7+rf3h/WV1WPbtnhDcHDyCPm0r9VDtB0nj9/uwTcXncUljzjD0Y6O4w6Bx0fLR//60fLPv/zl8sYbbyy/+MU/Le/GbntjAWMU921mD9qCtbM+1qvA16flZx8toOfRdcTr2Ga2LYBc3TUy1xhsroVvLlVEeY/5diTfLkP0a+8z5OMMwNwlb+4x32/jizcSsfDy7EBfH9HPMJ9H61a4/6UjwNf7PgnUDPR41Y1l6OPWmrkAKo404p8I0rtf3F2Ojh4tL8UWnnF0PY7g26r0awfL4SvX29FrO815LXaJ+5t2SjWCLm4Ni2vBN268srz0cn/0at88pJ+SjACLRXb//ZvfLA/u32/XQCPwIqzadfP2Ytk3NIkjqTiiipC5d/f+8tZbP1re/7ufLC9dPW7XvuO2tHih/eTjPyxfPXy4vP76zXbUHbemxUY58SbhlVdfW67GTnhPvlnuP3iwPLh3t610j+CPF804Qo9gj4VWcZo9giL2dI9Aj4biyDrevEToxpF8LB2Y17LPDqLtbW3xRqFdzhi3s4Xbk8dHm0V58YIeYdCO+8b3ff3G4fJqvOEYj36dR459cVYE2wt53Fr7dtbPJj/1L+NBnHJer4Kfy9fjVPD8751/r389nkXenk52+sdcPZ/9/bi1Md78vfPOOy3Y27qNuM0tLutcjQetjNvNkq80bZe289+P7Pnsfa+/7cdcM7Dz73F3QP9z69+LBX37F8XNhYLbsyPjXvsXeLtjklMZgf83AjUDffPaMG4rGguQNvcVRfLGbUv9AnDfFSYuZkd4tsBpm3n3lT0taQ7apjKblU7txW4ekY1jy7ERywyMp8exQ1q/x7strGu3+TztK39HfXzKx0++aSERDy55fNSP3GMf7milbRQzzu0e/ynuS277h86L2aO3bR+bFeOxTWt8tEdjbk/pjvOa/dfaHqDjz8X9v/M2rvY14/X1nGVp61O6c5X6/LENy7lqa/0CO/973gM9vr92K1PbxSyC/8UH+nl/u46XJ0s8VX593Xwz701Q7Qb7+Jloa93asew5X2ZfYu5f49+8xsfc033ez96C7uBS218g/7F52nr+U6y/vVN/lNYBPgN9frndNwQn25iXB9ZH447M86NSSWAK1A300w4x5ovMXI02g2j+/3gc5TIWBfXzn/NRYP2WrR7qY/XuvPe8bW3aTyu205/HcY08TkfPV7K+8nkuKusnVefn7jd7tTAbe3zHJ4mtadsp783p7rkkua+O7mE9x7DdwnScs+2nitttdHO7z3FEPb+nzYricT/5amFSe6ndl0f94urJU8WjlahtZ5vbBuTzF0ej/XzyiTcZcz/y9S5h/br0RQLp/L+g61uf/uxPX4pA7+sctv+s3sSd+PV1Wm2+4bGu//Q+LnTwO1alt/7HjNvp5uE1w377KNbzLXb/RFvUdt4bur2f9rQEP+W77uf2T/lM+88QnBbeu/MU8M8/dxUEagb6KqxOjGi8CLaX5hkY80izrcqZ+5SNI6wWyNuj3BalIxC3d9qMU30jf9ptTO0NQV+J3B+8MRZNLf3BGu2jrXDvi5niz8W98X2DjL6F6uY6YQv+cf1x3Ae+2UWtHQWvQn31zbbvoD15azzgY774z/7nC+nYaGTmc7y9OLgUaw32B+pZL6BtBXQL9HVvp7xwjzdH7fOsbvPqi7niTcjZq5y/jb92+wO9LwrrHzPU53+vz16sf2/zHrcfnbej9H0f+4/Q9/1uO0Jtc5pfv1+Pnj+fbeYXuvFvPKD+24Besc2f+2/r0572edan4l/k1/G5CXwfBUoG+mkvhu3XTgR6PwqIh7G0Vb9x/TcWgsWfa0fq83T9vJ48knP9hKvxotk2v9o8ArMH+vGluFUsQqkfyfaX2H7NPH6tXUf/pi+ii9PyM9BbuMcLdjuyHs8KH9ed54FxXyTcd1Rr4dFOcUeIjA1a4vOPDU7a7XFj9X0/pT02G1kdY8dipHk5IV4Q42ls5wX65nV63rU10eeB+4lD/J1V3zvbc7bFUsNvhui++5Bf/F+k1ew3oX7aVz3jSPLEteFEt+dcwg6tuYf++g1bfKV2tH6hMN99E5Pof3M9fLf2tDdAz//5z7vtz9H585uqIND+5h/vPdT5bpB6PGw/5kHs7onAFmSRNWPHq140TmmP7S7bNzl3M9s81GKcLh9foi90G6e355agfePTvm/8COd+1DR3x5pH7+Pe3NFwLHSLm3kOrsY9wP09SFxX76t4Z9z1twntf9ttVbEgr+8uNu/j3ixKGg8Aaae054M7xtPe5pH+erXy5vvde4g4vvHtGebtAfn4tX7r1/if+a951aDLjE8y7kdu9zb3SxO99+/ulHub03kH2Of9aJ921vm8mtXv77vi0Vfe93UK23Uavbj9HLaTIxdo4FLf1TD/0W9P2/60rt4ktF9effIzzrg/6wCEd35KKgnsCpQN9L6B5ImXjhP/P7e6nNe9N0eImxeck69o+144NtHUTrf3Y+BxB8/473nqflyvnq/W/Y+29XbjQVqtLrZefTrOOEdle2LZ6ptp5w/aOfWn7WlrB+sjwnYWIv7wzinrVfjGF22Lqcap7vakrLl+oJ2QaO9Kzv7Yfa2e74NWr9vfjMesnFgTt/lz60Cfv9g/aX9jdPk7PeV+8VXe57xQPENY7n0/Md80jZ+j+TM8v+qF3wq1S+jnLerb9z32DWNOrkHY/h3Y/K3ce9XhYu+oBL2wIvD8AiUDfZ5W3jkWOPW762ev+4Kx7YvA8z+xqX3NsR/3XO+2uTd5XtMfe71vGhmvWS3E42ko7XGlcbo87rrr/z8fgLJ9gzAXr/dtOeeteJtrtn0/2e1tZ+tE3awXOElx8nt/BrXTAn39Kf/sALef9TiZY7sv2H0Gcz/8iyzqev4f452Ki2VJ/2R7w+oZOjwn9DdXj+YJpfEp57rDZ/gKZ/+R9rUvgjDeqW4mftY5slUL6y/3LG94djbO2f1mBPqFfgIU/5UKlAz0v9JZ+LYJECBAgEBaQKCn6RQSIECAAIE6AgK9zix0QoAAAQIE0gICPU2nkAABAgQI1BEQ6HVmoRMCBAhSoSAGAAAQf0lEQVQQIJAWEOhpOoUECBAgQKCOgECvMwudECBAgACBtIBAT9MpJECAAAECdQQEep1Z6IQAAQIECKQFBHqaTiEBAgQIEKgjINDrzEInBAgQIEAgLSDQ03QKCRAgQIBAHQGBXmcWOiFAgAABAmkBgZ6mU0iAAAECBOoICPQ6s9AJAQIECBBICwj0NJ1CAgQIECBQR0Cg15mFTggQIECAQFpAoKfpFBIgQIAAgToCAr3OLHRCgAABAgTSAgI9TaeQAAECBAjUERDodWahEwIECBAgkBYQ6Gk6hQQIECBAoI6AQK8zC50QIECAAIG0gEBP0ykkQIAAAQJ1BAR6nVnohAABAgQIpAUEeppOIQECBAgQqCMg0OvMQicECBAgQCAtINDTdAoJECBAgEAdAYFeZxY6IUCAAAECaQGBnqZTSIAAAQIE6ggI9Dqz0AkBAgQIEEgLCPQ0nUICBAgQIFBHQKDXmYVOCBAgQIBAWkCgp+kUEiBAgACBOgICvc4sdEKAAAECBNICAj1Np5AAAQIECNQREOh1ZqETAgQIECCQFhDoaTqFBAgQIECgjoBArzMLnRAgQIAAgbSAQE/TKSRAgAABAnUEBHqdWeiEAAECBAikBQR6mk4hAQIECBCoIyDQ68xCJwQIECBAIC0g0NN0CgkQIECAQB0BgV5nFjohQIAAAQJpAYGeplNIgAABAgTqCAj0OrPQCQECBAgQSAsI9DSdQgIECBAgUEdAoNeZhU4IECBAgEBaQKCn6RQSIECAAIE6AgK9zix0QoAAAQIE0gICPU2nkAABAgQI1BEQ6HVmoRMCBAgQIJAWEOhpOoUECBAgQKCOgECvMwudECBAgACBtIBAT9MpJECAAAECdQQEep1Z6IQAAQIECKQFBHqaTiEBAgQIEKgjINDrzEInBAgQIEAgLSDQ03QKCRAgQIBAHQGBXmcWOiFAgAABAmkBgZ6mU0iAAAECBOoICPQ6s9AJAQIECBBICwj0NJ1CAgQIECBQR0Cg15mFTggQIECAQFpAoKfpFBIgQIAAgToCAr3OLHRCgAABAgTSAgI9TaeQAAECBAjUERDodWahEwIECBAgkBYQ6Gk6hQQIECBAoI6AQK8zC50QIECAAIG0gEBP0ykkQIAAAQJ1BAR6nVnohAABAgQIpAUEeppOIQECBAgQqCMg0OvMQicECBAgQCAtINDTdAoJECBAgEAdAYFeZxY6IUCAAAECaQGBnqZTSIAAAQIE6ggI9Dqz0AkBAgQIEEgLCPQ0nUICBAgQIFBHQKDXmYVOCBAgQIBAWkCgp+kUEiBAgACBOgICvc4sdEKAAAECBNICAj1Np5AAAQIECNQREOh1ZqETAgQIECCQFhDoaTqFBAgQIECgjoBArzMLnRAgQIAAgbSAQE/TKSRAgAABAnUEBHqdWeiEAAECBAikBQR6mk4hAQIECBCoIyDQ68xCJwQIECBAIC0g0NN0CgkQIECAQB0BgV5nFjohQIAAAQJpAYGeplNIgAABAgTqCAj0OrPQCQECBAgQSAsI9DSdQgIECBAgUEdAoNeZhU4IECBAgEBaQKCn6RQSIECAAIE6AgK9zix0QoAAAQIE0gICPU2nkAABAgQI1BEQ6HVmoRMCBAgQIJAWEOhpOoUECBAgQKCOgECvMwudECBAgACBtIBAT9MpJECAAAECdQQEep1Z6IQAAQIECKQFBHqaTiEBAgQIEKgjINDrzEInBAgQIEAgLSDQ03QKCRAgQIBAHQGBXmcWOiFAgAABAmkBgZ6mU0iAAAECBOoICPQ6s9AJAQIECBBICwj0NJ1CAgQIECBQR0Cg15mFTggQIECAQFpAoKfpFBIgQIAAgToCAr3OLHRCgAABAgTSAgI9TaeQAAECBAjUERDodWahEwIECBAgkBYQ6Gk6hQQIECBAoI6AQK8zC50QIECAAIG0gEBP0ykkQIAAAQJ1BAR6nVnohAABAgQIpAUEeppOIQECBAgQqCMg0OvMQicECBAgQCAtINDTdAoJECBAgEAdAYFeZxY6IUCAAAECaQGBnqZTSIAAAQIE6ggI9Dqz0AkBAgQIEEgLCPQ0nUICBAgQIFBHQKDXmYVOCBAgQIBAWkCgp+kUEiBAgACBOgICvc4sdEKAAAECBNICAj1Np5AAAQIECNQREOh1ZqETAgQIECCQFhDoaTqFBAgQIECgjoBArzMLnRAgQIAAgbSAQE/TKSRAgAABAnUEBHqdWeiEAAECBAikBQR6mk4hAQIECBCoIyDQ68xCJwQIECBAIC0g0NN0CgkQIECAQB0BgV5nFjohQIAAAQJpAYGeplNIgAABAgTqCAj0OrPQCQECBAgQSAsI9DSdQgIECBAgUEdAoNeZhU4IECBAgEBaQKCn6RQSIECAAIE6AgK9zix0QoAAAQIE0gICPU2nkAABAgQI1BEQ6HVmoRMCBAgQIJAWEOhpOoUECBAgQKCOgECvMwudECBAgACBtIBAT9MpJECAAAECdQQEep1Z6IQAAQIECKQFBHqaTiEBAgQIEKgjINDrzEInBAgQIEAgLSDQ03QKCRAgQIBAHQGBXmcWOiFAgAABAmkBgZ6mU0iAAAECBOoICPQ6s9AJAQIECBBICwj0NJ1CAgQIECBQR0Cg15mFTggQIECAQFpAoKfpFBIgQIAAgToCAr3OLHRCgAABAgTSAgI9TaeQAAECBAjUERDodWahEwIECBAgkBYQ6Gk6hQQIECBAoI6AQK8zC50QIECAAIG0gEBP0ykkQIAAAQJ1BAR6nVnohAABAgQIpAUEeppOIQECBAgQqCMg0OvMQicECBAgQCAtINDTdAoJECBAgEAdAYFeZxY6IUCAAAECaQGBnqZTSIAAAQIE6ggI9Dqz0AkBAgQIEEgLCPQ0nUICBAgQIFBHQKDXmYVOCBAgQIBAWkCgp+kUEiBAgACBOgICvc4sdEKAAAECBNICAj1Np5AAAQIECNQREOh1ZqETAgQIECCQFhDoaTqFBAgQIECgjoBArzMLnRAgQIAAgbSAQE/TKSRAgAABAnUEBHqdWeiEAAECBAikBQR6mk4hAQIECBCoIyDQ68xCJwQIECBAIC0g0NN0CgkQIECAQB0BgV5nFjohQIAAAQJpAYGeplNIgAABAgTqCAj0OrPQCQECBAgQSAsI9DSdQgIECBAgUEdAoNeZhU4IECBAgEBaQKCn6RQSIECAAIE6AgK9zix0QoAAAQIE0gICPU2nkAABAgQI1BEQ6HVmoRMCBAgQIJAWEOhpOoUECBAgQKCOgECvMwudECBAgACBtIBAT9MpJECAAAECdQQEep1Z6IQAAQIECKQFBHqaTiEBAgQIEKgjINDrzEInBAgQIEAgLSDQ03QKCRAgQIBAHQGBXmcWOiFAgAABAmkBgZ6mU0iAAAECBOoICPQ6s9AJAQIECBBICwj0NJ1CAgQIECBQR0Cg15mFTggQIECAQFpAoKfpFBIgQIAAgToCAr3OLHRCgAABAgTSAgI9TaeQAAECBAjUERDodWahEwIECBAgkBYQ6Gk6hQQIECBAoI6AQK8zC50QIECAAIG0gEBP0ykkQIAAAQJ1BAR6nVnohAABAgQIpAUEeppOIQECBAgQqCMg0OvMQicECBAgQCAtINDTdAoJECBAgEAdAYFeZxY6IUCAAAECaQGBnqZTSIAAAQIE6ggI9Dqz0AkBAgQIEEgLCPQ0nUICBAgQIFBHQKDXmYVOCBAgQIBAWkCgp+kUEiBAgACBOgICvc4sdEKAAAECBNICAj1Np5AAAQIECNQREOh1ZqETAgQIECCQFhDoaTqFBAgQIECgjoBArzMLnRAgQIAAgbSAQE/TKSRAgAABAnUEBHqdWeiEAAECBAikBQR6mk4hAQIECBCoIyDQ68xCJwQIECBAIC0g0NN0CgkQIECAQB0BgV5nFjohQIAAAQJpAYGeplNIgAABAgTqCAj0OrPQCQECBAgQSAsI9DSdQgIECBAgUEdAoNeZhU4IECBAgEBaQKCn6RQSIECAAIE6AgK9zix0QoAAAQIE0gICPU2nkAABAgQI1BEQ6HVmoRMCBAgQIJAWEOhpOoUECBAgQKCOgECvMwudECBAgACBtIBAT9MpJECAAAECdQQEep1Z6IQAAQIECKQFBHqaTiEBAgQIEKgjINDrzEInBAgQIEAgLSDQ03QKCRAgQIBAHQGBXmcWOiFAgAABAmkBgZ6mU0iAAAECBOoICPQ6s9AJAQIECBBICwj0NJ1CAgQIECBQR0Cg15mFTggQIECAQFpAoKfpFBIgQIAAgToCAr3OLHRCgAABAgTSAgI9TaeQAAECBAjUERDodWahEwIECBAgkBYQ6Gk6hQQIECBAoI6AQK8zC50QIECAAIG0gEBP0ykkQIAAAQJ1BAR6nVnohAABAgQIpAUEeppOIQECBAgQqCMg0OvMQicECBAgQCAtINDTdAoJECBAgEAdAYFeZxY6IUCAAAECaQGBnqZTSIAAAQIE6ggI9Dqz0AkBAgQIEEgLCPQ0nUICBAgQIFBHQKDXmYVOCBAgQIBAWkCgp+kUEiBAgACBOgICvc4sdEKAAAECBNICAj1Np5AAAQIECNQREOh1ZqETAgQIECCQFhDoaTqFBAgQIECgjoBArzMLnRAgQIAAgbSAQE/TKSRAgAABAnUEBHqdWeiEAAECBAikBQR6mk4hAQIECBCoIyDQ68xCJwQIECBAIC0g0NN0CgkQIECAQB0BgV5nFjohQIAAAQJpAYGeplNIgAABAgTqCAj0OrPQCQECBAgQSAsI9DSdQgIECBAgUEdAoNeZhU4IECBAgEBaQKCn6RQSIECAAIE6AgK9zix0QoAAAQIE0gICPU2nkAABAgQI1BEQ6HVmoRMCBAgQIJAWEOhpOoUECBAgQKCOgECvMwudECBAgACBtIBAT9MpJECAAAECdQQEep1Z6IQAAQIECKQFBHqaTiEBAgQIEKgjINDrzEInBAgQIEAgLSDQ03QKCRAgQIBAHQGBXmcWOiFAgAABAmkBgZ6mU0iAAAECBOoICPQ6s9AJAQIECBBICwj0NJ1CAgQIECBQR0Cg15mFTggQIECAQFpAoKfpFBIgQIAAgToCAr3OLHRCgAABAgTSAgI9TaeQAAECBAjUERDodWahEwIECBAgkBYQ6Gk6hQQIECBAoI6AQK8zC50QIECAAIG0gEBP0ykkQIAAAQJ1BAR6nVnohAABAgQIpAUEeppOIQECBAgQqCMg0OvMQicECBAgQCAtINDTdAoJECBAgEAdAYFeZxY6IUCAAAECaQGBnqZTSIAAAQIE6ggI9Dqz0AkBAgQIEEgLCPQ0nUICBAgQIFBHQKDXmYVOCBAgQIBAWkCgp+kUEiBAgACBOgICvc4sdEKAAAECBNICAj1Np5AAAQIECNQREOh1ZqETAgQIECCQFhDoaTqFBAgQIECgjoBArzMLnRAgQIAAgbSAQE/TKSRAgAABAnUEBHqdWeiEAAECBAikBQR6mk4hAQIECBCoIyDQ68xCJwQIECBAIC0g0NN0CgkQIECAQB0BgV5nFjohQIAAAQJpAYGeplNIgAABAgTqCAj0OrPQCQECBAgQSAsI9DSdQgIECBAgUEdAoNeZhU4IECBAgEBa4P8AlkFj60+2GI0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8516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7126C7-1340-410F-AC67-67395AAD47EC}"/>
              </a:ext>
            </a:extLst>
          </p:cNvPr>
          <p:cNvSpPr/>
          <p:nvPr/>
        </p:nvSpPr>
        <p:spPr>
          <a:xfrm>
            <a:off x="1343455" y="1153859"/>
            <a:ext cx="6166709" cy="4349833"/>
          </a:xfrm>
          <a:prstGeom prst="rect">
            <a:avLst/>
          </a:prstGeom>
          <a:solidFill>
            <a:srgbClr val="FFFFFF"/>
          </a:solidFill>
          <a:ln w="25400" cap="flat" cmpd="sng" algn="ctr">
            <a:solidFill>
              <a:srgbClr val="FFFFFF"/>
            </a:solidFill>
            <a:prstDash val="solid"/>
          </a:ln>
          <a:effectLst/>
        </p:spPr>
        <p:txBody>
          <a:bodyPr rtlCol="0" anchor="ctr"/>
          <a:lstStyle/>
          <a:p>
            <a:pPr algn="just">
              <a:lnSpc>
                <a:spcPts val="1700"/>
              </a:lnSpc>
              <a:spcBef>
                <a:spcPts val="700"/>
              </a:spcBef>
              <a:spcAft>
                <a:spcPts val="7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47847520-FB81-4AF5-A287-C46AD6DAE8D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2530715" y="3969925"/>
            <a:ext cx="3539938" cy="3128683"/>
          </a:xfrm>
          <a:prstGeom prst="rect">
            <a:avLst/>
          </a:prstGeom>
        </p:spPr>
      </p:pic>
      <p:sp>
        <p:nvSpPr>
          <p:cNvPr id="3" name="Rectangle 2">
            <a:extLst>
              <a:ext uri="{FF2B5EF4-FFF2-40B4-BE49-F238E27FC236}">
                <a16:creationId xmlns:a16="http://schemas.microsoft.com/office/drawing/2014/main" id="{A4562622-FEC0-4B02-8A17-3862A457007A}"/>
              </a:ext>
            </a:extLst>
          </p:cNvPr>
          <p:cNvSpPr/>
          <p:nvPr/>
        </p:nvSpPr>
        <p:spPr>
          <a:xfrm>
            <a:off x="1544811" y="1309368"/>
            <a:ext cx="5763995" cy="1995418"/>
          </a:xfrm>
          <a:prstGeom prst="rect">
            <a:avLst/>
          </a:prstGeom>
        </p:spPr>
        <p:txBody>
          <a:bodyPr wrap="square">
            <a:spAutoFit/>
          </a:bodyPr>
          <a:lstStyle/>
          <a:p>
            <a:pPr lvl="0" algn="just">
              <a:spcBef>
                <a:spcPts val="700"/>
              </a:spcBef>
              <a:spcAft>
                <a:spcPts val="700"/>
              </a:spcAft>
            </a:pPr>
            <a:r>
              <a:rPr lang="nl-NL" sz="2800" dirty="0">
                <a:solidFill>
                  <a:srgbClr val="7030A0"/>
                </a:solidFill>
                <a:latin typeface="Times New Roman" pitchFamily="18" charset="0"/>
                <a:ea typeface="Calibri" panose="020F0502020204030204" pitchFamily="34" charset="0"/>
                <a:cs typeface="Times New Roman" pitchFamily="18" charset="0"/>
              </a:rPr>
              <a:t>+ Từ ngữ chỉ màu sắc: </a:t>
            </a:r>
            <a:r>
              <a:rPr lang="nl-NL" sz="2800" dirty="0">
                <a:solidFill>
                  <a:srgbClr val="000000"/>
                </a:solidFill>
                <a:latin typeface="Times New Roman" pitchFamily="18" charset="0"/>
                <a:ea typeface="Calibri" panose="020F0502020204030204" pitchFamily="34" charset="0"/>
                <a:cs typeface="Times New Roman" pitchFamily="18" charset="0"/>
              </a:rPr>
              <a:t>xanh lá, đỏ thẫm, xanh lơ, vàng tươi.</a:t>
            </a:r>
            <a:endParaRPr lang="en-US" sz="2800" dirty="0">
              <a:solidFill>
                <a:srgbClr val="000000"/>
              </a:solidFill>
              <a:latin typeface="Times New Roman" pitchFamily="18" charset="0"/>
              <a:ea typeface="Calibri" panose="020F0502020204030204" pitchFamily="34" charset="0"/>
              <a:cs typeface="Times New Roman" pitchFamily="18" charset="0"/>
            </a:endParaRPr>
          </a:p>
          <a:p>
            <a:pPr lvl="0" algn="just">
              <a:spcBef>
                <a:spcPts val="700"/>
              </a:spcBef>
              <a:spcAft>
                <a:spcPts val="700"/>
              </a:spcAft>
            </a:pPr>
            <a:r>
              <a:rPr lang="nl-NL" sz="2800" dirty="0">
                <a:solidFill>
                  <a:srgbClr val="7030A0"/>
                </a:solidFill>
                <a:latin typeface="Times New Roman" pitchFamily="18" charset="0"/>
                <a:ea typeface="Calibri" panose="020F0502020204030204" pitchFamily="34" charset="0"/>
                <a:cs typeface="Times New Roman" pitchFamily="18" charset="0"/>
              </a:rPr>
              <a:t>+ Từ ngữ chỉ hình dáng: </a:t>
            </a:r>
            <a:r>
              <a:rPr lang="nl-NL" sz="2800" dirty="0">
                <a:solidFill>
                  <a:srgbClr val="000000"/>
                </a:solidFill>
                <a:latin typeface="Times New Roman" pitchFamily="18" charset="0"/>
                <a:ea typeface="Calibri" panose="020F0502020204030204" pitchFamily="34" charset="0"/>
                <a:cs typeface="Times New Roman" pitchFamily="18" charset="0"/>
              </a:rPr>
              <a:t>tam giác, tròn, vuông, chữ nhật, nhỏ xinh. </a:t>
            </a:r>
            <a:endParaRPr lang="en-US" sz="2800" dirty="0">
              <a:solidFill>
                <a:srgbClr val="000000"/>
              </a:solidFill>
              <a:latin typeface="Times New Roman" pitchFamily="18" charset="0"/>
              <a:ea typeface="Calibri" panose="020F0502020204030204" pitchFamily="34" charset="0"/>
              <a:cs typeface="Times New Roman" pitchFamily="18" charset="0"/>
            </a:endParaRPr>
          </a:p>
        </p:txBody>
      </p:sp>
      <p:pic>
        <p:nvPicPr>
          <p:cNvPr id="28" name="Picture 27">
            <a:extLst>
              <a:ext uri="{FF2B5EF4-FFF2-40B4-BE49-F238E27FC236}">
                <a16:creationId xmlns:a16="http://schemas.microsoft.com/office/drawing/2014/main" id="{588C63C8-7F24-48E1-974E-3174EE6FC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5" y="4321504"/>
            <a:ext cx="3069161" cy="2536497"/>
          </a:xfrm>
          <a:prstGeom prst="rect">
            <a:avLst/>
          </a:prstGeom>
        </p:spPr>
      </p:pic>
      <p:pic>
        <p:nvPicPr>
          <p:cNvPr id="29" name="Picture 28">
            <a:extLst>
              <a:ext uri="{FF2B5EF4-FFF2-40B4-BE49-F238E27FC236}">
                <a16:creationId xmlns:a16="http://schemas.microsoft.com/office/drawing/2014/main" id="{E4075AB9-8D1D-4FAB-ABBE-5183C1A69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840" y="4370138"/>
            <a:ext cx="3069161" cy="2536497"/>
          </a:xfrm>
          <a:prstGeom prst="rect">
            <a:avLst/>
          </a:prstGeom>
        </p:spPr>
      </p:pic>
    </p:spTree>
    <p:extLst>
      <p:ext uri="{BB962C8B-B14F-4D97-AF65-F5344CB8AC3E}">
        <p14:creationId xmlns:p14="http://schemas.microsoft.com/office/powerpoint/2010/main" val="16857188"/>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eacher Cartoon"/>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Hand,okay,thumb - Transparent Background Teacher Cartoon Png , Free  Transparent Clipart - ClipartKey"/>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460375" y="3022548"/>
            <a:ext cx="3268943" cy="401474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330267" y="1703855"/>
            <a:ext cx="5681907" cy="2978069"/>
            <a:chOff x="2504115" y="20446"/>
            <a:chExt cx="1190122" cy="489320"/>
          </a:xfrm>
        </p:grpSpPr>
        <p:sp>
          <p:nvSpPr>
            <p:cNvPr id="8" name="Google Shape;1159;p27"/>
            <p:cNvSpPr/>
            <p:nvPr/>
          </p:nvSpPr>
          <p:spPr>
            <a:xfrm>
              <a:off x="2504115" y="20446"/>
              <a:ext cx="1190122" cy="489320"/>
            </a:xfrm>
            <a:prstGeom prst="wedgeRoundRectCallout">
              <a:avLst>
                <a:gd name="adj1" fmla="val -65885"/>
                <a:gd name="adj2" fmla="val 41864"/>
                <a:gd name="adj3" fmla="val 16667"/>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Rectangle 8"/>
            <p:cNvSpPr/>
            <p:nvPr/>
          </p:nvSpPr>
          <p:spPr>
            <a:xfrm>
              <a:off x="2555488" y="65180"/>
              <a:ext cx="958361" cy="2579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defTabSz="914400">
                <a:buClr>
                  <a:srgbClr val="000000"/>
                </a:buClr>
              </a:pP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Em</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hãy</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đặt</a:t>
              </a:r>
              <a:r>
                <a:rPr lang="en-US" sz="3200" kern="0" dirty="0">
                  <a:solidFill>
                    <a:srgbClr val="000000"/>
                  </a:solidFill>
                  <a:latin typeface="Times New Roman" pitchFamily="18" charset="0"/>
                  <a:cs typeface="Times New Roman" pitchFamily="18" charset="0"/>
                  <a:sym typeface="Arial"/>
                </a:rPr>
                <a:t> </a:t>
              </a:r>
              <a:r>
                <a:rPr lang="vi-VN" sz="3200" kern="0" dirty="0">
                  <a:solidFill>
                    <a:srgbClr val="000000"/>
                  </a:solidFill>
                  <a:latin typeface="Times New Roman" pitchFamily="18" charset="0"/>
                  <a:cs typeface="Times New Roman" pitchFamily="18" charset="0"/>
                  <a:sym typeface="Arial"/>
                </a:rPr>
                <a:t>câu với 1 từ chỉ màu sắc, hình dáng vừa tìm được. </a:t>
              </a:r>
              <a:endParaRPr kumimoji="0" lang="en-US" sz="32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32544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30"/>
          <p:cNvSpPr/>
          <p:nvPr/>
        </p:nvSpPr>
        <p:spPr>
          <a:xfrm>
            <a:off x="1709414" y="2995034"/>
            <a:ext cx="6445165"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0"/>
          <p:cNvSpPr/>
          <p:nvPr/>
        </p:nvSpPr>
        <p:spPr>
          <a:xfrm rot="-8603968">
            <a:off x="1624155" y="5127009"/>
            <a:ext cx="1395677"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0"/>
          <p:cNvGrpSpPr/>
          <p:nvPr/>
        </p:nvGrpSpPr>
        <p:grpSpPr>
          <a:xfrm>
            <a:off x="8301176" y="-18735"/>
            <a:ext cx="404657" cy="2411120"/>
            <a:chOff x="8574475" y="-14051"/>
            <a:chExt cx="404657" cy="1808340"/>
          </a:xfrm>
        </p:grpSpPr>
        <p:sp>
          <p:nvSpPr>
            <p:cNvPr id="1438" name="Google Shape;1438;p30"/>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0"/>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0"/>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0"/>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0"/>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0"/>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0"/>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0"/>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0"/>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0"/>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8" name="Google Shape;1448;p30"/>
          <p:cNvSpPr/>
          <p:nvPr/>
        </p:nvSpPr>
        <p:spPr>
          <a:xfrm rot="639960">
            <a:off x="4392217" y="5555366"/>
            <a:ext cx="404651"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82" name="Google Shape;1482;p30"/>
          <p:cNvGrpSpPr/>
          <p:nvPr/>
        </p:nvGrpSpPr>
        <p:grpSpPr>
          <a:xfrm rot="407631">
            <a:off x="7522560" y="5078114"/>
            <a:ext cx="1238351" cy="1447495"/>
            <a:chOff x="7611038" y="3431425"/>
            <a:chExt cx="1238324" cy="1085597"/>
          </a:xfrm>
        </p:grpSpPr>
        <p:sp>
          <p:nvSpPr>
            <p:cNvPr id="1483" name="Google Shape;1483;p3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5" name="Google Shape;1485;p30"/>
          <p:cNvGrpSpPr/>
          <p:nvPr/>
        </p:nvGrpSpPr>
        <p:grpSpPr>
          <a:xfrm rot="-8615533">
            <a:off x="6705377" y="3149759"/>
            <a:ext cx="2022274" cy="438728"/>
            <a:chOff x="1777900" y="2356875"/>
            <a:chExt cx="5003236" cy="814081"/>
          </a:xfrm>
        </p:grpSpPr>
        <p:sp>
          <p:nvSpPr>
            <p:cNvPr id="1486" name="Google Shape;1486;p30"/>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0"/>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0"/>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0"/>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0"/>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0"/>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0"/>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0"/>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0"/>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0"/>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0"/>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0"/>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0"/>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0"/>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0"/>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0"/>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0"/>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0"/>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0"/>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0"/>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0"/>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0"/>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0"/>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0"/>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0"/>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0"/>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0"/>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0"/>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30"/>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30"/>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0"/>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0"/>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30"/>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0"/>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0"/>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0"/>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0"/>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23" name="Google Shape;1523;p30"/>
          <p:cNvGrpSpPr/>
          <p:nvPr/>
        </p:nvGrpSpPr>
        <p:grpSpPr>
          <a:xfrm>
            <a:off x="1505537" y="650959"/>
            <a:ext cx="1012477" cy="1262779"/>
            <a:chOff x="1178193" y="539992"/>
            <a:chExt cx="1573391" cy="1471771"/>
          </a:xfrm>
        </p:grpSpPr>
        <p:sp>
          <p:nvSpPr>
            <p:cNvPr id="1524" name="Google Shape;1524;p3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3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3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3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3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3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3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3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3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3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3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3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3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3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3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3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3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3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3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3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500;p22"/>
          <p:cNvGrpSpPr/>
          <p:nvPr/>
        </p:nvGrpSpPr>
        <p:grpSpPr>
          <a:xfrm>
            <a:off x="4376751" y="1509705"/>
            <a:ext cx="901671" cy="1581465"/>
            <a:chOff x="4836718" y="719374"/>
            <a:chExt cx="1180952" cy="1617007"/>
          </a:xfrm>
        </p:grpSpPr>
        <p:sp>
          <p:nvSpPr>
            <p:cNvPr id="114" name="Google Shape;501;p22"/>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02;p22"/>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03;p22"/>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4;p22"/>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05;p22"/>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06;p22"/>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07;p22"/>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08;p22"/>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09;p22"/>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10;p22"/>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11;p22"/>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12;p22"/>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13;p22"/>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14;p22"/>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15;p22"/>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stretch>
            <a:fillRect/>
          </a:stretch>
        </p:blipFill>
        <p:spPr>
          <a:xfrm>
            <a:off x="1940860" y="2963235"/>
            <a:ext cx="5858764" cy="2568671"/>
          </a:xfrm>
          <a:prstGeom prst="rect">
            <a:avLst/>
          </a:prstGeom>
        </p:spPr>
      </p:pic>
    </p:spTree>
    <p:extLst>
      <p:ext uri="{BB962C8B-B14F-4D97-AF65-F5344CB8AC3E}">
        <p14:creationId xmlns:p14="http://schemas.microsoft.com/office/powerpoint/2010/main" val="217865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DC7E72B8-7ED4-4D8D-83D7-D5511EDA559B}:4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297</Words>
  <Application>Microsoft Office PowerPoint</Application>
  <PresentationFormat>On-screen Show (4:3)</PresentationFormat>
  <Paragraphs>39</Paragraphs>
  <Slides>13</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等线</vt:lpstr>
      <vt:lpstr>Arial</vt:lpstr>
      <vt:lpstr>Arial-Rounded</vt:lpstr>
      <vt:lpstr>Averta Std CY</vt:lpstr>
      <vt:lpstr>Averta Std CY Bold</vt:lpstr>
      <vt:lpstr>Barlow</vt:lpstr>
      <vt:lpstr>Barlow Semi Condensed</vt:lpstr>
      <vt:lpstr>Bellota Text</vt:lpstr>
      <vt:lpstr>Calibri</vt:lpstr>
      <vt:lpstr>Odibee Sans</vt:lpstr>
      <vt:lpstr>Times New Roman</vt:lpstr>
      <vt:lpstr>VNI-Avo</vt:lpstr>
      <vt:lpstr>Office Theme</vt:lpstr>
      <vt:lpstr>Thứ ba ngày 14 tháng 11 năm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ba ngày 14 tháng 11 năm 2023</dc:title>
  <dc:creator>ADMIN</dc:creator>
  <cp:lastModifiedBy>Administrator</cp:lastModifiedBy>
  <cp:revision>30</cp:revision>
  <dcterms:created xsi:type="dcterms:W3CDTF">2023-11-11T08:16:11Z</dcterms:created>
  <dcterms:modified xsi:type="dcterms:W3CDTF">2024-12-29T12:40:58Z</dcterms:modified>
</cp:coreProperties>
</file>