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xml" ContentType="application/vnd.openxmlformats-officedocument.presentationml.notesSlide+xml"/>
  <Override PartName="/ppt/tags/tag7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78" r:id="rId3"/>
    <p:sldId id="258" r:id="rId4"/>
    <p:sldId id="332" r:id="rId5"/>
    <p:sldId id="300" r:id="rId6"/>
    <p:sldId id="353" r:id="rId7"/>
    <p:sldId id="356" r:id="rId8"/>
    <p:sldId id="357" r:id="rId9"/>
    <p:sldId id="358" r:id="rId10"/>
    <p:sldId id="359" r:id="rId11"/>
    <p:sldId id="360" r:id="rId12"/>
    <p:sldId id="361" r:id="rId13"/>
    <p:sldId id="362" r:id="rId14"/>
    <p:sldId id="363" r:id="rId15"/>
    <p:sldId id="364" r:id="rId16"/>
    <p:sldId id="365" r:id="rId17"/>
    <p:sldId id="366" r:id="rId18"/>
    <p:sldId id="367" r:id="rId19"/>
    <p:sldId id="368" r:id="rId20"/>
    <p:sldId id="369" r:id="rId21"/>
    <p:sldId id="370" r:id="rId22"/>
    <p:sldId id="371" r:id="rId23"/>
    <p:sldId id="32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54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135" autoAdjust="0"/>
  </p:normalViewPr>
  <p:slideViewPr>
    <p:cSldViewPr snapToGrid="0">
      <p:cViewPr>
        <p:scale>
          <a:sx n="25" d="100"/>
          <a:sy n="25" d="100"/>
        </p:scale>
        <p:origin x="2442" y="6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1F3E1-51EA-4DCC-968D-FA260CA1951A}" type="datetimeFigureOut">
              <a:rPr lang="en-US" smtClean="0"/>
              <a:t>8/13/2023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9F871-3276-44C1-B83E-BB29172DD8A2}" type="slidenum">
              <a:rPr lang="en-US" smtClean="0"/>
              <a:t>‹#›</a:t>
            </a:fld>
            <a:endParaRPr lang="en-US"/>
          </a:p>
        </p:txBody>
      </p:sp>
    </p:spTree>
    <p:extLst>
      <p:ext uri="{BB962C8B-B14F-4D97-AF65-F5344CB8AC3E}">
        <p14:creationId xmlns:p14="http://schemas.microsoft.com/office/powerpoint/2010/main" val="2019129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F9F871-3276-44C1-B83E-BB29172DD8A2}" type="slidenum">
              <a:rPr lang="en-US" smtClean="0"/>
              <a:t>19</a:t>
            </a:fld>
            <a:endParaRPr lang="en-US"/>
          </a:p>
        </p:txBody>
      </p:sp>
    </p:spTree>
    <p:extLst>
      <p:ext uri="{BB962C8B-B14F-4D97-AF65-F5344CB8AC3E}">
        <p14:creationId xmlns:p14="http://schemas.microsoft.com/office/powerpoint/2010/main" val="6534147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slideMaster" Target="../slideMasters/slideMaster1.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Master" Target="../slideMasters/slideMaster1.xml"/><Relationship Id="rId5" Type="http://schemas.openxmlformats.org/officeDocument/2006/relationships/tags" Target="../tags/tag57.xml"/><Relationship Id="rId4" Type="http://schemas.openxmlformats.org/officeDocument/2006/relationships/tags" Target="../tags/tag5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slideMaster" Target="../slideMasters/slideMaster1.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Master" Target="../slideMasters/slideMaster1.xml"/><Relationship Id="rId5" Type="http://schemas.openxmlformats.org/officeDocument/2006/relationships/tags" Target="../tags/tag48.xml"/><Relationship Id="rId4" Type="http://schemas.openxmlformats.org/officeDocument/2006/relationships/tags" Target="../tags/tag4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2023/8/13</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929151095"/>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2023/8/13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905454941"/>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2023/8/13</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232846389"/>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8CB08-81EA-C272-8EE7-5C02510D3A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663BB4-FFB8-9EBB-DEFB-C4AD63D62A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53CAC1-9652-812E-EC3F-950895615B3F}"/>
              </a:ext>
            </a:extLst>
          </p:cNvPr>
          <p:cNvSpPr>
            <a:spLocks noGrp="1"/>
          </p:cNvSpPr>
          <p:nvPr>
            <p:ph type="dt" sz="half" idx="10"/>
          </p:nvPr>
        </p:nvSpPr>
        <p:spPr>
          <a:xfrm>
            <a:off x="838200" y="6356350"/>
            <a:ext cx="2743200" cy="365125"/>
          </a:xfrm>
          <a:prstGeom prst="rect">
            <a:avLst/>
          </a:prstGeom>
        </p:spPr>
        <p:txBody>
          <a:bodyPr/>
          <a:lstStyle/>
          <a:p>
            <a:fld id="{EBE4DEF8-F6F9-4BD7-B688-11AFD397B2CA}" type="datetimeFigureOut">
              <a:rPr lang="en-US" smtClean="0"/>
              <a:t>8/13/2023</a:t>
            </a:fld>
            <a:endParaRPr lang="en-US"/>
          </a:p>
        </p:txBody>
      </p:sp>
      <p:sp>
        <p:nvSpPr>
          <p:cNvPr id="5" name="Footer Placeholder 4">
            <a:extLst>
              <a:ext uri="{FF2B5EF4-FFF2-40B4-BE49-F238E27FC236}">
                <a16:creationId xmlns:a16="http://schemas.microsoft.com/office/drawing/2014/main" id="{34128EF7-11B9-E606-C6DA-6BED6B52F1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59CB18-E25C-FF20-7203-3343BC586520}"/>
              </a:ext>
            </a:extLst>
          </p:cNvPr>
          <p:cNvSpPr>
            <a:spLocks noGrp="1"/>
          </p:cNvSpPr>
          <p:nvPr>
            <p:ph type="sldNum" sz="quarter" idx="12"/>
          </p:nvPr>
        </p:nvSpPr>
        <p:spPr>
          <a:xfrm>
            <a:off x="8610600" y="6356350"/>
            <a:ext cx="2743200" cy="365125"/>
          </a:xfrm>
          <a:prstGeom prst="rect">
            <a:avLst/>
          </a:prstGeom>
        </p:spPr>
        <p:txBody>
          <a:bodyPr/>
          <a:lstStyle/>
          <a:p>
            <a:fld id="{135C8BF8-B168-4EDA-B22C-6AA69F1BA00F}" type="slidenum">
              <a:rPr lang="en-US" smtClean="0"/>
              <a:t>‹#›</a:t>
            </a:fld>
            <a:endParaRPr lang="en-US"/>
          </a:p>
        </p:txBody>
      </p:sp>
    </p:spTree>
    <p:extLst>
      <p:ext uri="{BB962C8B-B14F-4D97-AF65-F5344CB8AC3E}">
        <p14:creationId xmlns:p14="http://schemas.microsoft.com/office/powerpoint/2010/main" val="539006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526B-D370-D30D-8436-859EFF00BA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471D5B2-D70C-74A7-F946-C4BCBA3A111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CF6E26-F772-2E0F-C59D-131FD2164204}"/>
              </a:ext>
            </a:extLst>
          </p:cNvPr>
          <p:cNvSpPr>
            <a:spLocks noGrp="1"/>
          </p:cNvSpPr>
          <p:nvPr>
            <p:ph type="dt" sz="half" idx="10"/>
          </p:nvPr>
        </p:nvSpPr>
        <p:spPr>
          <a:xfrm>
            <a:off x="838200" y="6356350"/>
            <a:ext cx="2743200" cy="365125"/>
          </a:xfrm>
          <a:prstGeom prst="rect">
            <a:avLst/>
          </a:prstGeom>
        </p:spPr>
        <p:txBody>
          <a:bodyPr/>
          <a:lstStyle/>
          <a:p>
            <a:fld id="{EBE4DEF8-F6F9-4BD7-B688-11AFD397B2CA}" type="datetimeFigureOut">
              <a:rPr lang="en-US" smtClean="0"/>
              <a:t>8/13/2023</a:t>
            </a:fld>
            <a:endParaRPr lang="en-US"/>
          </a:p>
        </p:txBody>
      </p:sp>
      <p:sp>
        <p:nvSpPr>
          <p:cNvPr id="5" name="Footer Placeholder 4">
            <a:extLst>
              <a:ext uri="{FF2B5EF4-FFF2-40B4-BE49-F238E27FC236}">
                <a16:creationId xmlns:a16="http://schemas.microsoft.com/office/drawing/2014/main" id="{F5669974-FA8A-5E05-D45A-8768B6A2C5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EE2117-1130-537A-8F42-79AB81D737BE}"/>
              </a:ext>
            </a:extLst>
          </p:cNvPr>
          <p:cNvSpPr>
            <a:spLocks noGrp="1"/>
          </p:cNvSpPr>
          <p:nvPr>
            <p:ph type="sldNum" sz="quarter" idx="12"/>
          </p:nvPr>
        </p:nvSpPr>
        <p:spPr>
          <a:xfrm>
            <a:off x="8610600" y="6356350"/>
            <a:ext cx="2743200" cy="365125"/>
          </a:xfrm>
          <a:prstGeom prst="rect">
            <a:avLst/>
          </a:prstGeom>
        </p:spPr>
        <p:txBody>
          <a:bodyPr/>
          <a:lstStyle/>
          <a:p>
            <a:fld id="{135C8BF8-B168-4EDA-B22C-6AA69F1BA00F}" type="slidenum">
              <a:rPr lang="en-US" smtClean="0"/>
              <a:t>‹#›</a:t>
            </a:fld>
            <a:endParaRPr lang="en-US"/>
          </a:p>
        </p:txBody>
      </p:sp>
    </p:spTree>
    <p:extLst>
      <p:ext uri="{BB962C8B-B14F-4D97-AF65-F5344CB8AC3E}">
        <p14:creationId xmlns:p14="http://schemas.microsoft.com/office/powerpoint/2010/main" val="3661734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490BC-7500-C3DF-0E7A-0D549865C5B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10C855-8F6E-FDC3-400E-0011D26CEF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0261EE-4A2B-07BD-2CD4-B832D8EE7E4E}"/>
              </a:ext>
            </a:extLst>
          </p:cNvPr>
          <p:cNvSpPr>
            <a:spLocks noGrp="1"/>
          </p:cNvSpPr>
          <p:nvPr>
            <p:ph type="dt" sz="half" idx="10"/>
          </p:nvPr>
        </p:nvSpPr>
        <p:spPr>
          <a:xfrm>
            <a:off x="838200" y="6356350"/>
            <a:ext cx="2743200" cy="365125"/>
          </a:xfrm>
          <a:prstGeom prst="rect">
            <a:avLst/>
          </a:prstGeom>
        </p:spPr>
        <p:txBody>
          <a:bodyPr/>
          <a:lstStyle/>
          <a:p>
            <a:fld id="{EBE4DEF8-F6F9-4BD7-B688-11AFD397B2CA}" type="datetimeFigureOut">
              <a:rPr lang="en-US" smtClean="0"/>
              <a:t>8/13/2023</a:t>
            </a:fld>
            <a:endParaRPr lang="en-US"/>
          </a:p>
        </p:txBody>
      </p:sp>
      <p:sp>
        <p:nvSpPr>
          <p:cNvPr id="5" name="Footer Placeholder 4">
            <a:extLst>
              <a:ext uri="{FF2B5EF4-FFF2-40B4-BE49-F238E27FC236}">
                <a16:creationId xmlns:a16="http://schemas.microsoft.com/office/drawing/2014/main" id="{D0C2B855-A757-EE3C-1860-8A338469A0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ECDEBD-F6A2-CA42-D3D6-42DBA30C7515}"/>
              </a:ext>
            </a:extLst>
          </p:cNvPr>
          <p:cNvSpPr>
            <a:spLocks noGrp="1"/>
          </p:cNvSpPr>
          <p:nvPr>
            <p:ph type="sldNum" sz="quarter" idx="12"/>
          </p:nvPr>
        </p:nvSpPr>
        <p:spPr>
          <a:xfrm>
            <a:off x="8610600" y="6356350"/>
            <a:ext cx="2743200" cy="365125"/>
          </a:xfrm>
          <a:prstGeom prst="rect">
            <a:avLst/>
          </a:prstGeom>
        </p:spPr>
        <p:txBody>
          <a:bodyPr/>
          <a:lstStyle/>
          <a:p>
            <a:fld id="{135C8BF8-B168-4EDA-B22C-6AA69F1BA00F}" type="slidenum">
              <a:rPr lang="en-US" smtClean="0"/>
              <a:t>‹#›</a:t>
            </a:fld>
            <a:endParaRPr lang="en-US"/>
          </a:p>
        </p:txBody>
      </p:sp>
    </p:spTree>
    <p:extLst>
      <p:ext uri="{BB962C8B-B14F-4D97-AF65-F5344CB8AC3E}">
        <p14:creationId xmlns:p14="http://schemas.microsoft.com/office/powerpoint/2010/main" val="3913882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185D1-96C9-6E5E-EB2C-0F811F254D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05A70A4-B3E6-7231-89B6-7D075B64986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7DF91F-9C9B-5478-BCDC-8F081025782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A7875C-3E27-EE72-EEF3-2E723E918DD9}"/>
              </a:ext>
            </a:extLst>
          </p:cNvPr>
          <p:cNvSpPr>
            <a:spLocks noGrp="1"/>
          </p:cNvSpPr>
          <p:nvPr>
            <p:ph type="dt" sz="half" idx="10"/>
          </p:nvPr>
        </p:nvSpPr>
        <p:spPr>
          <a:xfrm>
            <a:off x="838200" y="6356350"/>
            <a:ext cx="2743200" cy="365125"/>
          </a:xfrm>
          <a:prstGeom prst="rect">
            <a:avLst/>
          </a:prstGeom>
        </p:spPr>
        <p:txBody>
          <a:bodyPr/>
          <a:lstStyle/>
          <a:p>
            <a:fld id="{EBE4DEF8-F6F9-4BD7-B688-11AFD397B2CA}" type="datetimeFigureOut">
              <a:rPr lang="en-US" smtClean="0"/>
              <a:t>8/13/2023</a:t>
            </a:fld>
            <a:endParaRPr lang="en-US"/>
          </a:p>
        </p:txBody>
      </p:sp>
      <p:sp>
        <p:nvSpPr>
          <p:cNvPr id="6" name="Footer Placeholder 5">
            <a:extLst>
              <a:ext uri="{FF2B5EF4-FFF2-40B4-BE49-F238E27FC236}">
                <a16:creationId xmlns:a16="http://schemas.microsoft.com/office/drawing/2014/main" id="{3AC90D76-A590-3A5D-4C6D-94C12DFAE7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6CA6FEB-D322-465A-5DEC-E65D5F49AA20}"/>
              </a:ext>
            </a:extLst>
          </p:cNvPr>
          <p:cNvSpPr>
            <a:spLocks noGrp="1"/>
          </p:cNvSpPr>
          <p:nvPr>
            <p:ph type="sldNum" sz="quarter" idx="12"/>
          </p:nvPr>
        </p:nvSpPr>
        <p:spPr>
          <a:xfrm>
            <a:off x="8610600" y="6356350"/>
            <a:ext cx="2743200" cy="365125"/>
          </a:xfrm>
          <a:prstGeom prst="rect">
            <a:avLst/>
          </a:prstGeom>
        </p:spPr>
        <p:txBody>
          <a:bodyPr/>
          <a:lstStyle/>
          <a:p>
            <a:fld id="{135C8BF8-B168-4EDA-B22C-6AA69F1BA00F}" type="slidenum">
              <a:rPr lang="en-US" smtClean="0"/>
              <a:t>‹#›</a:t>
            </a:fld>
            <a:endParaRPr lang="en-US"/>
          </a:p>
        </p:txBody>
      </p:sp>
    </p:spTree>
    <p:extLst>
      <p:ext uri="{BB962C8B-B14F-4D97-AF65-F5344CB8AC3E}">
        <p14:creationId xmlns:p14="http://schemas.microsoft.com/office/powerpoint/2010/main" val="643560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877F2-41DC-207A-44DC-037667206C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8137399-7830-5935-EECD-C66FFB5DABC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D922C2-36D7-8DC5-4AAF-C0D2F9C953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5141B4-C706-E3DA-8230-9735C2C8AD3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08064F-AB44-51B6-4FD1-C30F7CE45F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820444-66E9-A01A-B557-D0FFFE651F4D}"/>
              </a:ext>
            </a:extLst>
          </p:cNvPr>
          <p:cNvSpPr>
            <a:spLocks noGrp="1"/>
          </p:cNvSpPr>
          <p:nvPr>
            <p:ph type="dt" sz="half" idx="10"/>
          </p:nvPr>
        </p:nvSpPr>
        <p:spPr>
          <a:xfrm>
            <a:off x="838200" y="6356350"/>
            <a:ext cx="2743200" cy="365125"/>
          </a:xfrm>
          <a:prstGeom prst="rect">
            <a:avLst/>
          </a:prstGeom>
        </p:spPr>
        <p:txBody>
          <a:bodyPr/>
          <a:lstStyle/>
          <a:p>
            <a:fld id="{EBE4DEF8-F6F9-4BD7-B688-11AFD397B2CA}" type="datetimeFigureOut">
              <a:rPr lang="en-US" smtClean="0"/>
              <a:t>8/13/2023</a:t>
            </a:fld>
            <a:endParaRPr lang="en-US"/>
          </a:p>
        </p:txBody>
      </p:sp>
      <p:sp>
        <p:nvSpPr>
          <p:cNvPr id="8" name="Footer Placeholder 7">
            <a:extLst>
              <a:ext uri="{FF2B5EF4-FFF2-40B4-BE49-F238E27FC236}">
                <a16:creationId xmlns:a16="http://schemas.microsoft.com/office/drawing/2014/main" id="{7C46A7E6-278B-D13F-8A86-842178119C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5139544-B6E1-794A-8804-AB65D349B869}"/>
              </a:ext>
            </a:extLst>
          </p:cNvPr>
          <p:cNvSpPr>
            <a:spLocks noGrp="1"/>
          </p:cNvSpPr>
          <p:nvPr>
            <p:ph type="sldNum" sz="quarter" idx="12"/>
          </p:nvPr>
        </p:nvSpPr>
        <p:spPr>
          <a:xfrm>
            <a:off x="8610600" y="6356350"/>
            <a:ext cx="2743200" cy="365125"/>
          </a:xfrm>
          <a:prstGeom prst="rect">
            <a:avLst/>
          </a:prstGeom>
        </p:spPr>
        <p:txBody>
          <a:bodyPr/>
          <a:lstStyle/>
          <a:p>
            <a:fld id="{135C8BF8-B168-4EDA-B22C-6AA69F1BA00F}" type="slidenum">
              <a:rPr lang="en-US" smtClean="0"/>
              <a:t>‹#›</a:t>
            </a:fld>
            <a:endParaRPr lang="en-US"/>
          </a:p>
        </p:txBody>
      </p:sp>
    </p:spTree>
    <p:extLst>
      <p:ext uri="{BB962C8B-B14F-4D97-AF65-F5344CB8AC3E}">
        <p14:creationId xmlns:p14="http://schemas.microsoft.com/office/powerpoint/2010/main" val="1214000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8F836-07C3-ACC3-0EAF-3651343B7C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5C4F1E-3C6E-FA44-5138-5179B2902409}"/>
              </a:ext>
            </a:extLst>
          </p:cNvPr>
          <p:cNvSpPr>
            <a:spLocks noGrp="1"/>
          </p:cNvSpPr>
          <p:nvPr>
            <p:ph type="dt" sz="half" idx="10"/>
          </p:nvPr>
        </p:nvSpPr>
        <p:spPr>
          <a:xfrm>
            <a:off x="838200" y="6356350"/>
            <a:ext cx="2743200" cy="365125"/>
          </a:xfrm>
          <a:prstGeom prst="rect">
            <a:avLst/>
          </a:prstGeom>
        </p:spPr>
        <p:txBody>
          <a:bodyPr/>
          <a:lstStyle/>
          <a:p>
            <a:fld id="{EBE4DEF8-F6F9-4BD7-B688-11AFD397B2CA}" type="datetimeFigureOut">
              <a:rPr lang="en-US" smtClean="0"/>
              <a:t>8/13/2023</a:t>
            </a:fld>
            <a:endParaRPr lang="en-US"/>
          </a:p>
        </p:txBody>
      </p:sp>
      <p:sp>
        <p:nvSpPr>
          <p:cNvPr id="4" name="Footer Placeholder 3">
            <a:extLst>
              <a:ext uri="{FF2B5EF4-FFF2-40B4-BE49-F238E27FC236}">
                <a16:creationId xmlns:a16="http://schemas.microsoft.com/office/drawing/2014/main" id="{0E145B87-D6A4-3F53-A837-6D3FCC714D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0C39EF6-A320-37D2-F133-57F249CEC12F}"/>
              </a:ext>
            </a:extLst>
          </p:cNvPr>
          <p:cNvSpPr>
            <a:spLocks noGrp="1"/>
          </p:cNvSpPr>
          <p:nvPr>
            <p:ph type="sldNum" sz="quarter" idx="12"/>
          </p:nvPr>
        </p:nvSpPr>
        <p:spPr>
          <a:xfrm>
            <a:off x="8610600" y="6356350"/>
            <a:ext cx="2743200" cy="365125"/>
          </a:xfrm>
          <a:prstGeom prst="rect">
            <a:avLst/>
          </a:prstGeom>
        </p:spPr>
        <p:txBody>
          <a:bodyPr/>
          <a:lstStyle/>
          <a:p>
            <a:fld id="{135C8BF8-B168-4EDA-B22C-6AA69F1BA00F}" type="slidenum">
              <a:rPr lang="en-US" smtClean="0"/>
              <a:t>‹#›</a:t>
            </a:fld>
            <a:endParaRPr lang="en-US"/>
          </a:p>
        </p:txBody>
      </p:sp>
    </p:spTree>
    <p:extLst>
      <p:ext uri="{BB962C8B-B14F-4D97-AF65-F5344CB8AC3E}">
        <p14:creationId xmlns:p14="http://schemas.microsoft.com/office/powerpoint/2010/main" val="229512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FE5EE9-2AF6-44F9-56AE-9B926F9E1614}"/>
              </a:ext>
            </a:extLst>
          </p:cNvPr>
          <p:cNvSpPr>
            <a:spLocks noGrp="1"/>
          </p:cNvSpPr>
          <p:nvPr>
            <p:ph type="dt" sz="half" idx="10"/>
          </p:nvPr>
        </p:nvSpPr>
        <p:spPr>
          <a:xfrm>
            <a:off x="838200" y="6356350"/>
            <a:ext cx="2743200" cy="365125"/>
          </a:xfrm>
          <a:prstGeom prst="rect">
            <a:avLst/>
          </a:prstGeom>
        </p:spPr>
        <p:txBody>
          <a:bodyPr/>
          <a:lstStyle/>
          <a:p>
            <a:fld id="{EBE4DEF8-F6F9-4BD7-B688-11AFD397B2CA}" type="datetimeFigureOut">
              <a:rPr lang="en-US" smtClean="0"/>
              <a:t>8/13/2023</a:t>
            </a:fld>
            <a:endParaRPr lang="en-US"/>
          </a:p>
        </p:txBody>
      </p:sp>
      <p:sp>
        <p:nvSpPr>
          <p:cNvPr id="3" name="Footer Placeholder 2">
            <a:extLst>
              <a:ext uri="{FF2B5EF4-FFF2-40B4-BE49-F238E27FC236}">
                <a16:creationId xmlns:a16="http://schemas.microsoft.com/office/drawing/2014/main" id="{1E8BCEC7-BC07-373E-311B-BB1E2688C2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0543CE2-964C-88C2-E5C2-87CF899C9A5E}"/>
              </a:ext>
            </a:extLst>
          </p:cNvPr>
          <p:cNvSpPr>
            <a:spLocks noGrp="1"/>
          </p:cNvSpPr>
          <p:nvPr>
            <p:ph type="sldNum" sz="quarter" idx="12"/>
          </p:nvPr>
        </p:nvSpPr>
        <p:spPr>
          <a:xfrm>
            <a:off x="8610600" y="6356350"/>
            <a:ext cx="2743200" cy="365125"/>
          </a:xfrm>
          <a:prstGeom prst="rect">
            <a:avLst/>
          </a:prstGeom>
        </p:spPr>
        <p:txBody>
          <a:bodyPr/>
          <a:lstStyle/>
          <a:p>
            <a:fld id="{135C8BF8-B168-4EDA-B22C-6AA69F1BA00F}" type="slidenum">
              <a:rPr lang="en-US" smtClean="0"/>
              <a:t>‹#›</a:t>
            </a:fld>
            <a:endParaRPr lang="en-US"/>
          </a:p>
        </p:txBody>
      </p:sp>
    </p:spTree>
    <p:extLst>
      <p:ext uri="{BB962C8B-B14F-4D97-AF65-F5344CB8AC3E}">
        <p14:creationId xmlns:p14="http://schemas.microsoft.com/office/powerpoint/2010/main" val="2910493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939BE-8B78-35CF-F633-A43A9537F0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10E6A6-C90C-A3D5-D2C8-070DEA4067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0964F5-DCC8-208F-599B-95EF673B9CA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2DF64-3EF4-D41E-AD44-3FF413A76266}"/>
              </a:ext>
            </a:extLst>
          </p:cNvPr>
          <p:cNvSpPr>
            <a:spLocks noGrp="1"/>
          </p:cNvSpPr>
          <p:nvPr>
            <p:ph type="dt" sz="half" idx="10"/>
          </p:nvPr>
        </p:nvSpPr>
        <p:spPr>
          <a:xfrm>
            <a:off x="838200" y="6356350"/>
            <a:ext cx="2743200" cy="365125"/>
          </a:xfrm>
          <a:prstGeom prst="rect">
            <a:avLst/>
          </a:prstGeom>
        </p:spPr>
        <p:txBody>
          <a:bodyPr/>
          <a:lstStyle/>
          <a:p>
            <a:fld id="{EBE4DEF8-F6F9-4BD7-B688-11AFD397B2CA}" type="datetimeFigureOut">
              <a:rPr lang="en-US" smtClean="0"/>
              <a:t>8/13/2023</a:t>
            </a:fld>
            <a:endParaRPr lang="en-US"/>
          </a:p>
        </p:txBody>
      </p:sp>
      <p:sp>
        <p:nvSpPr>
          <p:cNvPr id="6" name="Footer Placeholder 5">
            <a:extLst>
              <a:ext uri="{FF2B5EF4-FFF2-40B4-BE49-F238E27FC236}">
                <a16:creationId xmlns:a16="http://schemas.microsoft.com/office/drawing/2014/main" id="{0FCDA0B8-C8DC-85BF-5AB5-8C9EC1BA28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C457EC-9C8C-AE63-A12A-C4C1944713AB}"/>
              </a:ext>
            </a:extLst>
          </p:cNvPr>
          <p:cNvSpPr>
            <a:spLocks noGrp="1"/>
          </p:cNvSpPr>
          <p:nvPr>
            <p:ph type="sldNum" sz="quarter" idx="12"/>
          </p:nvPr>
        </p:nvSpPr>
        <p:spPr>
          <a:xfrm>
            <a:off x="8610600" y="6356350"/>
            <a:ext cx="2743200" cy="365125"/>
          </a:xfrm>
          <a:prstGeom prst="rect">
            <a:avLst/>
          </a:prstGeom>
        </p:spPr>
        <p:txBody>
          <a:bodyPr/>
          <a:lstStyle/>
          <a:p>
            <a:fld id="{135C8BF8-B168-4EDA-B22C-6AA69F1BA00F}" type="slidenum">
              <a:rPr lang="en-US" smtClean="0"/>
              <a:t>‹#›</a:t>
            </a:fld>
            <a:endParaRPr lang="en-US"/>
          </a:p>
        </p:txBody>
      </p:sp>
    </p:spTree>
    <p:extLst>
      <p:ext uri="{BB962C8B-B14F-4D97-AF65-F5344CB8AC3E}">
        <p14:creationId xmlns:p14="http://schemas.microsoft.com/office/powerpoint/2010/main" val="1851690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2023/8/13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82327228"/>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1B74-0CCA-D2BF-FF25-12EDE23BB2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9F4222-1EE4-EFA1-25D5-F5FABB2BDE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2D58C0-6E50-F459-92C4-FC02E1CCF73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FF4333-6A06-C04E-ACBC-F72A696CB3D5}"/>
              </a:ext>
            </a:extLst>
          </p:cNvPr>
          <p:cNvSpPr>
            <a:spLocks noGrp="1"/>
          </p:cNvSpPr>
          <p:nvPr>
            <p:ph type="dt" sz="half" idx="10"/>
          </p:nvPr>
        </p:nvSpPr>
        <p:spPr>
          <a:xfrm>
            <a:off x="838200" y="6356350"/>
            <a:ext cx="2743200" cy="365125"/>
          </a:xfrm>
          <a:prstGeom prst="rect">
            <a:avLst/>
          </a:prstGeom>
        </p:spPr>
        <p:txBody>
          <a:bodyPr/>
          <a:lstStyle/>
          <a:p>
            <a:fld id="{EBE4DEF8-F6F9-4BD7-B688-11AFD397B2CA}" type="datetimeFigureOut">
              <a:rPr lang="en-US" smtClean="0"/>
              <a:t>8/13/2023</a:t>
            </a:fld>
            <a:endParaRPr lang="en-US"/>
          </a:p>
        </p:txBody>
      </p:sp>
      <p:sp>
        <p:nvSpPr>
          <p:cNvPr id="6" name="Footer Placeholder 5">
            <a:extLst>
              <a:ext uri="{FF2B5EF4-FFF2-40B4-BE49-F238E27FC236}">
                <a16:creationId xmlns:a16="http://schemas.microsoft.com/office/drawing/2014/main" id="{C242D45B-719C-A961-5C7A-45161C200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AA917E-99FA-A98B-3E8F-B74CA249E451}"/>
              </a:ext>
            </a:extLst>
          </p:cNvPr>
          <p:cNvSpPr>
            <a:spLocks noGrp="1"/>
          </p:cNvSpPr>
          <p:nvPr>
            <p:ph type="sldNum" sz="quarter" idx="12"/>
          </p:nvPr>
        </p:nvSpPr>
        <p:spPr>
          <a:xfrm>
            <a:off x="8610600" y="6356350"/>
            <a:ext cx="2743200" cy="365125"/>
          </a:xfrm>
          <a:prstGeom prst="rect">
            <a:avLst/>
          </a:prstGeom>
        </p:spPr>
        <p:txBody>
          <a:bodyPr/>
          <a:lstStyle/>
          <a:p>
            <a:fld id="{135C8BF8-B168-4EDA-B22C-6AA69F1BA00F}" type="slidenum">
              <a:rPr lang="en-US" smtClean="0"/>
              <a:t>‹#›</a:t>
            </a:fld>
            <a:endParaRPr lang="en-US"/>
          </a:p>
        </p:txBody>
      </p:sp>
    </p:spTree>
    <p:extLst>
      <p:ext uri="{BB962C8B-B14F-4D97-AF65-F5344CB8AC3E}">
        <p14:creationId xmlns:p14="http://schemas.microsoft.com/office/powerpoint/2010/main" val="2588777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17518-C565-4B12-0FB3-DE6246FB2A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99B653-273E-646A-072C-4A46885D6B5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FB8ED2-6099-A12E-0ED9-E35C591F3F3A}"/>
              </a:ext>
            </a:extLst>
          </p:cNvPr>
          <p:cNvSpPr>
            <a:spLocks noGrp="1"/>
          </p:cNvSpPr>
          <p:nvPr>
            <p:ph type="dt" sz="half" idx="10"/>
          </p:nvPr>
        </p:nvSpPr>
        <p:spPr>
          <a:xfrm>
            <a:off x="838200" y="6356350"/>
            <a:ext cx="2743200" cy="365125"/>
          </a:xfrm>
          <a:prstGeom prst="rect">
            <a:avLst/>
          </a:prstGeom>
        </p:spPr>
        <p:txBody>
          <a:bodyPr/>
          <a:lstStyle/>
          <a:p>
            <a:fld id="{EBE4DEF8-F6F9-4BD7-B688-11AFD397B2CA}" type="datetimeFigureOut">
              <a:rPr lang="en-US" smtClean="0"/>
              <a:t>8/13/2023</a:t>
            </a:fld>
            <a:endParaRPr lang="en-US"/>
          </a:p>
        </p:txBody>
      </p:sp>
      <p:sp>
        <p:nvSpPr>
          <p:cNvPr id="5" name="Footer Placeholder 4">
            <a:extLst>
              <a:ext uri="{FF2B5EF4-FFF2-40B4-BE49-F238E27FC236}">
                <a16:creationId xmlns:a16="http://schemas.microsoft.com/office/drawing/2014/main" id="{A37E7F1F-7A3A-F558-FE08-3FAB54CD5F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8A35E0-FE32-C8C1-B1C1-A39961914A02}"/>
              </a:ext>
            </a:extLst>
          </p:cNvPr>
          <p:cNvSpPr>
            <a:spLocks noGrp="1"/>
          </p:cNvSpPr>
          <p:nvPr>
            <p:ph type="sldNum" sz="quarter" idx="12"/>
          </p:nvPr>
        </p:nvSpPr>
        <p:spPr>
          <a:xfrm>
            <a:off x="8610600" y="6356350"/>
            <a:ext cx="2743200" cy="365125"/>
          </a:xfrm>
          <a:prstGeom prst="rect">
            <a:avLst/>
          </a:prstGeom>
        </p:spPr>
        <p:txBody>
          <a:bodyPr/>
          <a:lstStyle/>
          <a:p>
            <a:fld id="{135C8BF8-B168-4EDA-B22C-6AA69F1BA00F}" type="slidenum">
              <a:rPr lang="en-US" smtClean="0"/>
              <a:t>‹#›</a:t>
            </a:fld>
            <a:endParaRPr lang="en-US"/>
          </a:p>
        </p:txBody>
      </p:sp>
    </p:spTree>
    <p:extLst>
      <p:ext uri="{BB962C8B-B14F-4D97-AF65-F5344CB8AC3E}">
        <p14:creationId xmlns:p14="http://schemas.microsoft.com/office/powerpoint/2010/main" val="1076781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8849EB-E856-C85A-F401-F59DF6399A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06DB01-855F-9278-EFB8-993390FE6B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C7480-019B-3DE5-A749-A0136881EAE9}"/>
              </a:ext>
            </a:extLst>
          </p:cNvPr>
          <p:cNvSpPr>
            <a:spLocks noGrp="1"/>
          </p:cNvSpPr>
          <p:nvPr>
            <p:ph type="dt" sz="half" idx="10"/>
          </p:nvPr>
        </p:nvSpPr>
        <p:spPr>
          <a:xfrm>
            <a:off x="838200" y="6356350"/>
            <a:ext cx="2743200" cy="365125"/>
          </a:xfrm>
          <a:prstGeom prst="rect">
            <a:avLst/>
          </a:prstGeom>
        </p:spPr>
        <p:txBody>
          <a:bodyPr/>
          <a:lstStyle/>
          <a:p>
            <a:fld id="{EBE4DEF8-F6F9-4BD7-B688-11AFD397B2CA}" type="datetimeFigureOut">
              <a:rPr lang="en-US" smtClean="0"/>
              <a:t>8/13/2023</a:t>
            </a:fld>
            <a:endParaRPr lang="en-US"/>
          </a:p>
        </p:txBody>
      </p:sp>
      <p:sp>
        <p:nvSpPr>
          <p:cNvPr id="5" name="Footer Placeholder 4">
            <a:extLst>
              <a:ext uri="{FF2B5EF4-FFF2-40B4-BE49-F238E27FC236}">
                <a16:creationId xmlns:a16="http://schemas.microsoft.com/office/drawing/2014/main" id="{6BFA4ED7-9B33-AC9B-CE63-72EB660F3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156F7B-D2CB-63DA-35FC-96C5C82E4A00}"/>
              </a:ext>
            </a:extLst>
          </p:cNvPr>
          <p:cNvSpPr>
            <a:spLocks noGrp="1"/>
          </p:cNvSpPr>
          <p:nvPr>
            <p:ph type="sldNum" sz="quarter" idx="12"/>
          </p:nvPr>
        </p:nvSpPr>
        <p:spPr>
          <a:xfrm>
            <a:off x="8610600" y="6356350"/>
            <a:ext cx="2743200" cy="365125"/>
          </a:xfrm>
          <a:prstGeom prst="rect">
            <a:avLst/>
          </a:prstGeom>
        </p:spPr>
        <p:txBody>
          <a:bodyPr/>
          <a:lstStyle/>
          <a:p>
            <a:fld id="{135C8BF8-B168-4EDA-B22C-6AA69F1BA00F}" type="slidenum">
              <a:rPr lang="en-US" smtClean="0"/>
              <a:t>‹#›</a:t>
            </a:fld>
            <a:endParaRPr lang="en-US"/>
          </a:p>
        </p:txBody>
      </p:sp>
    </p:spTree>
    <p:extLst>
      <p:ext uri="{BB962C8B-B14F-4D97-AF65-F5344CB8AC3E}">
        <p14:creationId xmlns:p14="http://schemas.microsoft.com/office/powerpoint/2010/main" val="246341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2023/8/13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68459063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2023/8/13</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8888295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2023/8/13</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14196744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2023/8/13</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1252193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2023/8/13</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02605946"/>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2023/8/13</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65041402"/>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2023/8/13</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67772123"/>
      </p:ext>
    </p:extLst>
  </p:cSld>
  <p:clrMapOvr>
    <a:masterClrMapping/>
  </p:clrMapOvr>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t="-33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761B1A22-4312-4504-A411-507230EB6D8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ustDataLst>
      <p:tags r:id="rId13"/>
    </p:custDataLst>
    <p:extLst>
      <p:ext uri="{BB962C8B-B14F-4D97-AF65-F5344CB8AC3E}">
        <p14:creationId xmlns:p14="http://schemas.microsoft.com/office/powerpoint/2010/main" val="3971714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p:randomBar dir="vert"/>
      </p:transition>
    </mc:Choice>
    <mc:Fallback xmlns="">
      <p:transition spd="slow" advTm="3000">
        <p:randomBar dir="vert"/>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字魂37号-波纹乖乖体" panose="00000500000000000000" charset="-122"/>
          <a:ea typeface="字魂37号-波纹乖乖体" panose="00000500000000000000" charset="-122"/>
          <a:cs typeface="字魂37号-波纹乖乖体" panose="00000500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字魂37号-波纹乖乖体" panose="00000500000000000000" charset="-122"/>
          <a:ea typeface="字魂37号-波纹乖乖体" panose="00000500000000000000" charset="-122"/>
          <a:cs typeface="字魂37号-波纹乖乖体" panose="000005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字魂37号-波纹乖乖体" panose="00000500000000000000" charset="-122"/>
          <a:ea typeface="字魂37号-波纹乖乖体" panose="00000500000000000000" charset="-122"/>
          <a:cs typeface="字魂37号-波纹乖乖体" panose="000005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字魂37号-波纹乖乖体" panose="00000500000000000000" charset="-122"/>
          <a:ea typeface="字魂37号-波纹乖乖体" panose="00000500000000000000" charset="-122"/>
          <a:cs typeface="字魂37号-波纹乖乖体" panose="000005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字魂37号-波纹乖乖体" panose="00000500000000000000" charset="-122"/>
          <a:ea typeface="字魂37号-波纹乖乖体" panose="00000500000000000000" charset="-122"/>
          <a:cs typeface="字魂37号-波纹乖乖体" panose="000005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字魂37号-波纹乖乖体" panose="00000500000000000000" charset="-122"/>
          <a:ea typeface="字魂37号-波纹乖乖体" panose="00000500000000000000" charset="-122"/>
          <a:cs typeface="字魂37号-波纹乖乖体"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36712CA2-5FF0-470E-AB33-11AD7BD9AF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4" name="Title 1">
            <a:extLst>
              <a:ext uri="{FF2B5EF4-FFF2-40B4-BE49-F238E27FC236}">
                <a16:creationId xmlns:a16="http://schemas.microsoft.com/office/drawing/2014/main" id="{746E4A44-9F70-FF78-5578-852E1194FD97}"/>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2" name="Picture 1">
            <a:extLst>
              <a:ext uri="{FF2B5EF4-FFF2-40B4-BE49-F238E27FC236}">
                <a16:creationId xmlns:a16="http://schemas.microsoft.com/office/drawing/2014/main" id="{E45E28E7-5749-461B-9771-3E52EA3AB958}"/>
              </a:ext>
            </a:extLst>
          </p:cNvPr>
          <p:cNvPicPr>
            <a:picLocks noChangeAspect="1"/>
          </p:cNvPicPr>
          <p:nvPr userDrawn="1"/>
        </p:nvPicPr>
        <p:blipFill>
          <a:blip r:embed="rId13"/>
          <a:stretch>
            <a:fillRect/>
          </a:stretch>
        </p:blipFill>
        <p:spPr>
          <a:xfrm>
            <a:off x="0" y="-1217814"/>
            <a:ext cx="13197062" cy="8075814"/>
          </a:xfrm>
          <a:prstGeom prst="rect">
            <a:avLst/>
          </a:prstGeom>
        </p:spPr>
      </p:pic>
    </p:spTree>
    <p:extLst>
      <p:ext uri="{BB962C8B-B14F-4D97-AF65-F5344CB8AC3E}">
        <p14:creationId xmlns:p14="http://schemas.microsoft.com/office/powerpoint/2010/main" val="36071981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6.xml"/><Relationship Id="rId5" Type="http://schemas.openxmlformats.org/officeDocument/2006/relationships/image" Target="../media/image1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1.xml"/><Relationship Id="rId5" Type="http://schemas.openxmlformats.org/officeDocument/2006/relationships/image" Target="../media/image1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2719705"/>
            <a:ext cx="12192635" cy="4138295"/>
          </a:xfrm>
          <a:prstGeom prst="rect">
            <a:avLst/>
          </a:prstGeom>
        </p:spPr>
      </p:pic>
      <p:pic>
        <p:nvPicPr>
          <p:cNvPr id="2" name="Picture 1">
            <a:extLst>
              <a:ext uri="{FF2B5EF4-FFF2-40B4-BE49-F238E27FC236}">
                <a16:creationId xmlns:a16="http://schemas.microsoft.com/office/drawing/2014/main" id="{265CFB79-D6C2-42E8-8FE2-D5A99E009DB3}"/>
              </a:ext>
            </a:extLst>
          </p:cNvPr>
          <p:cNvPicPr>
            <a:picLocks noChangeAspect="1"/>
          </p:cNvPicPr>
          <p:nvPr/>
        </p:nvPicPr>
        <p:blipFill>
          <a:blip r:embed="rId4"/>
          <a:stretch>
            <a:fillRect/>
          </a:stretch>
        </p:blipFill>
        <p:spPr>
          <a:xfrm>
            <a:off x="149244" y="0"/>
            <a:ext cx="11893512" cy="6858000"/>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1077190" y="-10795"/>
            <a:ext cx="1792379" cy="2274005"/>
          </a:xfrm>
          <a:prstGeom prst="rect">
            <a:avLst/>
          </a:prstGeom>
        </p:spPr>
      </p:pic>
      <p:pic>
        <p:nvPicPr>
          <p:cNvPr id="14" name="Picture 13">
            <a:extLst>
              <a:ext uri="{FF2B5EF4-FFF2-40B4-BE49-F238E27FC236}">
                <a16:creationId xmlns:a16="http://schemas.microsoft.com/office/drawing/2014/main" id="{AB6637E7-D1B5-475B-BB6C-51B701DCD6F6}"/>
              </a:ext>
            </a:extLst>
          </p:cNvPr>
          <p:cNvPicPr>
            <a:picLocks noChangeAspect="1"/>
          </p:cNvPicPr>
          <p:nvPr/>
        </p:nvPicPr>
        <p:blipFill rotWithShape="1">
          <a:blip r:embed="rId6">
            <a:extLst>
              <a:ext uri="{28A0092B-C50C-407E-A947-70E740481C1C}">
                <a14:useLocalDpi xmlns:a14="http://schemas.microsoft.com/office/drawing/2010/main" val="0"/>
              </a:ext>
            </a:extLst>
          </a:blip>
          <a:srcRect t="-4095" r="83764" b="37529"/>
          <a:stretch/>
        </p:blipFill>
        <p:spPr>
          <a:xfrm flipH="1">
            <a:off x="227580" y="1510301"/>
            <a:ext cx="4195480" cy="5347699"/>
          </a:xfrm>
          <a:prstGeom prst="rect">
            <a:avLst/>
          </a:prstGeom>
        </p:spPr>
      </p:pic>
      <p:sp>
        <p:nvSpPr>
          <p:cNvPr id="3" name="Thought Bubble: Cloud 2">
            <a:extLst>
              <a:ext uri="{FF2B5EF4-FFF2-40B4-BE49-F238E27FC236}">
                <a16:creationId xmlns:a16="http://schemas.microsoft.com/office/drawing/2014/main" id="{819DFA4B-5527-4AA0-AB7A-C3B91730DA84}"/>
              </a:ext>
            </a:extLst>
          </p:cNvPr>
          <p:cNvSpPr/>
          <p:nvPr/>
        </p:nvSpPr>
        <p:spPr>
          <a:xfrm>
            <a:off x="5106254" y="231588"/>
            <a:ext cx="6164495" cy="3606325"/>
          </a:xfrm>
          <a:prstGeom prst="cloudCallout">
            <a:avLst>
              <a:gd name="adj1" fmla="val -81426"/>
              <a:gd name="adj2" fmla="val 33603"/>
            </a:avLst>
          </a:prstGeom>
          <a:solidFill>
            <a:schemeClr val="bg2"/>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E522FDE-0DAB-4D8D-B3F6-98676D304C5D}"/>
              </a:ext>
            </a:extLst>
          </p:cNvPr>
          <p:cNvSpPr txBox="1"/>
          <p:nvPr/>
        </p:nvSpPr>
        <p:spPr>
          <a:xfrm>
            <a:off x="5920693" y="832049"/>
            <a:ext cx="4488590" cy="2862322"/>
          </a:xfrm>
          <a:prstGeom prst="rect">
            <a:avLst/>
          </a:prstGeom>
          <a:noFill/>
        </p:spPr>
        <p:txBody>
          <a:bodyPr wrap="square" rtlCol="0">
            <a:spAutoFit/>
          </a:bodyPr>
          <a:lstStyle/>
          <a:p>
            <a:pPr algn="ctr"/>
            <a:r>
              <a:rPr lang="vi-VN" sz="3600">
                <a:solidFill>
                  <a:srgbClr val="0070C0"/>
                </a:solidFill>
                <a:latin typeface="Arial" panose="020B0604020202020204" pitchFamily="34" charset="0"/>
                <a:cs typeface="Arial" panose="020B0604020202020204" pitchFamily="34" charset="0"/>
              </a:rPr>
              <a:t>Theo em, đoạn</a:t>
            </a:r>
            <a:r>
              <a:rPr lang="en-US" sz="3600">
                <a:solidFill>
                  <a:srgbClr val="0070C0"/>
                </a:solidFill>
                <a:latin typeface="Arial" panose="020B0604020202020204" pitchFamily="34" charset="0"/>
                <a:cs typeface="Arial" panose="020B0604020202020204" pitchFamily="34" charset="0"/>
              </a:rPr>
              <a:t> </a:t>
            </a:r>
            <a:r>
              <a:rPr lang="vi-VN" sz="3600">
                <a:solidFill>
                  <a:srgbClr val="0070C0"/>
                </a:solidFill>
                <a:latin typeface="Arial" panose="020B0604020202020204" pitchFamily="34" charset="0"/>
                <a:cs typeface="Arial" panose="020B0604020202020204" pitchFamily="34" charset="0"/>
              </a:rPr>
              <a:t>văn tưởng tượng thường gồm mấy</a:t>
            </a:r>
            <a:r>
              <a:rPr lang="en-US" sz="3600">
                <a:solidFill>
                  <a:srgbClr val="0070C0"/>
                </a:solidFill>
                <a:latin typeface="Arial" panose="020B0604020202020204" pitchFamily="34" charset="0"/>
                <a:cs typeface="Arial" panose="020B0604020202020204" pitchFamily="34" charset="0"/>
              </a:rPr>
              <a:t> </a:t>
            </a:r>
            <a:r>
              <a:rPr lang="vi-VN" sz="3600">
                <a:solidFill>
                  <a:srgbClr val="0070C0"/>
                </a:solidFill>
                <a:latin typeface="Arial" panose="020B0604020202020204" pitchFamily="34" charset="0"/>
                <a:cs typeface="Arial" panose="020B0604020202020204" pitchFamily="34" charset="0"/>
              </a:rPr>
              <a:t>phần? Mỗi phần có nhiệm vụ gì?</a:t>
            </a:r>
          </a:p>
        </p:txBody>
      </p:sp>
    </p:spTree>
    <p:custDataLst>
      <p:tags r:id="rId1"/>
    </p:custDataLst>
    <p:extLst>
      <p:ext uri="{BB962C8B-B14F-4D97-AF65-F5344CB8AC3E}">
        <p14:creationId xmlns:p14="http://schemas.microsoft.com/office/powerpoint/2010/main" val="2071673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B59A83-972C-4FBD-9823-E8E3CB32D70F}"/>
              </a:ext>
            </a:extLst>
          </p:cNvPr>
          <p:cNvPicPr>
            <a:picLocks noChangeAspect="1"/>
          </p:cNvPicPr>
          <p:nvPr/>
        </p:nvPicPr>
        <p:blipFill>
          <a:blip r:embed="rId2"/>
          <a:stretch>
            <a:fillRect/>
          </a:stretch>
        </p:blipFill>
        <p:spPr>
          <a:xfrm>
            <a:off x="532276" y="771628"/>
            <a:ext cx="5563724" cy="5314744"/>
          </a:xfrm>
          <a:prstGeom prst="rect">
            <a:avLst/>
          </a:prstGeom>
        </p:spPr>
      </p:pic>
      <p:sp>
        <p:nvSpPr>
          <p:cNvPr id="9" name="TextBox 8">
            <a:extLst>
              <a:ext uri="{FF2B5EF4-FFF2-40B4-BE49-F238E27FC236}">
                <a16:creationId xmlns:a16="http://schemas.microsoft.com/office/drawing/2014/main" id="{F1BFFBA4-94D9-4D8D-8350-34D1F63FB788}"/>
              </a:ext>
            </a:extLst>
          </p:cNvPr>
          <p:cNvSpPr txBox="1"/>
          <p:nvPr/>
        </p:nvSpPr>
        <p:spPr>
          <a:xfrm>
            <a:off x="5753529" y="699709"/>
            <a:ext cx="5754698"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SVN-Ready" panose="02040603050506020204" pitchFamily="18" charset="0"/>
                <a:ea typeface="+mn-ea"/>
                <a:cs typeface="+mn-cs"/>
              </a:rPr>
              <a:t>Thảo luận nhóm nhỏ để trả lời  các câu hỏi sau</a:t>
            </a:r>
            <a:endParaRPr kumimoji="0" lang="en-US" sz="1800" b="0" i="0" u="none" strike="noStrike" kern="1200" cap="none" spc="0" normalizeH="0" baseline="0" noProof="0">
              <a:ln>
                <a:noFill/>
              </a:ln>
              <a:solidFill>
                <a:srgbClr val="00B0F0"/>
              </a:solidFill>
              <a:effectLst/>
              <a:uLnTx/>
              <a:uFillTx/>
              <a:latin typeface="思源黑体 CN Normal"/>
              <a:ea typeface="+mn-ea"/>
              <a:cs typeface="+mn-cs"/>
            </a:endParaRPr>
          </a:p>
        </p:txBody>
      </p:sp>
    </p:spTree>
    <p:extLst>
      <p:ext uri="{BB962C8B-B14F-4D97-AF65-F5344CB8AC3E}">
        <p14:creationId xmlns:p14="http://schemas.microsoft.com/office/powerpoint/2010/main" val="294800770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05946" y="340694"/>
            <a:ext cx="11340984" cy="6260407"/>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7号-波纹乖乖体"/>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1077190" y="-10795"/>
            <a:ext cx="1792379" cy="2274005"/>
          </a:xfrm>
          <a:prstGeom prst="rect">
            <a:avLst/>
          </a:prstGeom>
        </p:spPr>
      </p:pic>
      <p:sp>
        <p:nvSpPr>
          <p:cNvPr id="17" name="TextBox 16">
            <a:extLst>
              <a:ext uri="{FF2B5EF4-FFF2-40B4-BE49-F238E27FC236}">
                <a16:creationId xmlns:a16="http://schemas.microsoft.com/office/drawing/2014/main" id="{1CFF2B20-A85D-49CC-B4F4-31E88510F49A}"/>
              </a:ext>
            </a:extLst>
          </p:cNvPr>
          <p:cNvSpPr txBox="1"/>
          <p:nvPr/>
        </p:nvSpPr>
        <p:spPr>
          <a:xfrm>
            <a:off x="4463401" y="280704"/>
            <a:ext cx="281070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a:solidFill>
                  <a:srgbClr val="00B050"/>
                </a:solidFill>
                <a:latin typeface="SVN-Ready" panose="02040603050506020204" pitchFamily="18" charset="0"/>
                <a:ea typeface="字魂37号-波纹乖乖体"/>
              </a:rPr>
              <a:t>Đáp án</a:t>
            </a:r>
            <a:endParaRPr kumimoji="0" lang="en-US" sz="6600" b="0" i="0" u="none" strike="noStrike" kern="1200" cap="none" spc="0" normalizeH="0" baseline="0" noProof="0">
              <a:ln>
                <a:noFill/>
              </a:ln>
              <a:solidFill>
                <a:srgbClr val="00B050"/>
              </a:solidFill>
              <a:effectLst/>
              <a:uLnTx/>
              <a:uFillTx/>
              <a:ea typeface="字魂37号-波纹乖乖体"/>
            </a:endParaRPr>
          </a:p>
        </p:txBody>
      </p:sp>
      <p:sp>
        <p:nvSpPr>
          <p:cNvPr id="2" name="TextBox 1">
            <a:extLst>
              <a:ext uri="{FF2B5EF4-FFF2-40B4-BE49-F238E27FC236}">
                <a16:creationId xmlns:a16="http://schemas.microsoft.com/office/drawing/2014/main" id="{A1C75F51-A915-47BF-8250-3DCAC911C35D}"/>
              </a:ext>
            </a:extLst>
          </p:cNvPr>
          <p:cNvSpPr txBox="1"/>
          <p:nvPr/>
        </p:nvSpPr>
        <p:spPr>
          <a:xfrm>
            <a:off x="840045" y="1388700"/>
            <a:ext cx="10511910" cy="5016758"/>
          </a:xfrm>
          <a:prstGeom prst="rect">
            <a:avLst/>
          </a:prstGeom>
          <a:noFill/>
        </p:spPr>
        <p:txBody>
          <a:bodyPr wrap="square" rtlCol="0">
            <a:spAutoFit/>
          </a:bodyPr>
          <a:lstStyle/>
          <a:p>
            <a:pPr algn="just"/>
            <a:r>
              <a:rPr lang="vi-VN" sz="4000">
                <a:solidFill>
                  <a:schemeClr val="accent6">
                    <a:lumMod val="50000"/>
                  </a:schemeClr>
                </a:solidFill>
                <a:latin typeface="Arial" panose="020B0604020202020204" pitchFamily="34" charset="0"/>
                <a:cs typeface="Arial" panose="020B0604020202020204" pitchFamily="34" charset="0"/>
              </a:rPr>
              <a:t>Đoạn văn tưởng tượng thường có:</a:t>
            </a:r>
          </a:p>
          <a:p>
            <a:pPr algn="just"/>
            <a:r>
              <a:rPr lang="vi-VN" sz="4000">
                <a:solidFill>
                  <a:schemeClr val="accent6">
                    <a:lumMod val="50000"/>
                  </a:schemeClr>
                </a:solidFill>
                <a:latin typeface="Arial" panose="020B0604020202020204" pitchFamily="34" charset="0"/>
                <a:cs typeface="Arial" panose="020B0604020202020204" pitchFamily="34" charset="0"/>
              </a:rPr>
              <a:t>+ Câu mở đầu: Giới thiệu sự việc hoặc tình</a:t>
            </a:r>
            <a:r>
              <a:rPr lang="en-US" sz="4000">
                <a:solidFill>
                  <a:schemeClr val="accent6">
                    <a:lumMod val="50000"/>
                  </a:schemeClr>
                </a:solidFill>
                <a:latin typeface="Arial" panose="020B0604020202020204" pitchFamily="34" charset="0"/>
                <a:cs typeface="Arial" panose="020B0604020202020204" pitchFamily="34" charset="0"/>
              </a:rPr>
              <a:t> </a:t>
            </a:r>
            <a:r>
              <a:rPr lang="vi-VN" sz="4000">
                <a:solidFill>
                  <a:schemeClr val="accent6">
                    <a:lumMod val="50000"/>
                  </a:schemeClr>
                </a:solidFill>
                <a:latin typeface="Arial" panose="020B0604020202020204" pitchFamily="34" charset="0"/>
                <a:cs typeface="Arial" panose="020B0604020202020204" pitchFamily="34" charset="0"/>
              </a:rPr>
              <a:t>huống tưởng tượng.</a:t>
            </a:r>
          </a:p>
          <a:p>
            <a:pPr algn="just"/>
            <a:r>
              <a:rPr lang="vi-VN" sz="4000">
                <a:solidFill>
                  <a:schemeClr val="accent6">
                    <a:lumMod val="50000"/>
                  </a:schemeClr>
                </a:solidFill>
                <a:latin typeface="Arial" panose="020B0604020202020204" pitchFamily="34" charset="0"/>
                <a:cs typeface="Arial" panose="020B0604020202020204" pitchFamily="34" charset="0"/>
              </a:rPr>
              <a:t>+ Các câu tiếp theo:</a:t>
            </a:r>
          </a:p>
          <a:p>
            <a:pPr algn="just"/>
            <a:r>
              <a:rPr lang="en-US" sz="4000">
                <a:solidFill>
                  <a:schemeClr val="accent6">
                    <a:lumMod val="50000"/>
                  </a:schemeClr>
                </a:solidFill>
                <a:latin typeface="Arial" panose="020B0604020202020204" pitchFamily="34" charset="0"/>
                <a:cs typeface="Arial" panose="020B0604020202020204" pitchFamily="34" charset="0"/>
              </a:rPr>
              <a:t>  </a:t>
            </a:r>
            <a:r>
              <a:rPr lang="en-US" sz="4000" b="1">
                <a:solidFill>
                  <a:schemeClr val="accent6">
                    <a:lumMod val="50000"/>
                  </a:schemeClr>
                </a:solidFill>
                <a:latin typeface="Arial" panose="020B0604020202020204" pitchFamily="34" charset="0"/>
                <a:cs typeface="Arial" panose="020B0604020202020204" pitchFamily="34" charset="0"/>
              </a:rPr>
              <a:t>* </a:t>
            </a:r>
            <a:r>
              <a:rPr lang="vi-VN" sz="4000">
                <a:solidFill>
                  <a:schemeClr val="accent6">
                    <a:lumMod val="50000"/>
                  </a:schemeClr>
                </a:solidFill>
                <a:latin typeface="Arial" panose="020B0604020202020204" pitchFamily="34" charset="0"/>
                <a:cs typeface="Arial" panose="020B0604020202020204" pitchFamily="34" charset="0"/>
              </a:rPr>
              <a:t>Nêu diễn biến của sự việc hoặc tình huống tưởng tượng.</a:t>
            </a:r>
          </a:p>
          <a:p>
            <a:pPr algn="just"/>
            <a:r>
              <a:rPr lang="en-US" sz="4000">
                <a:solidFill>
                  <a:schemeClr val="accent6">
                    <a:lumMod val="50000"/>
                  </a:schemeClr>
                </a:solidFill>
                <a:latin typeface="Arial" panose="020B0604020202020204" pitchFamily="34" charset="0"/>
                <a:cs typeface="Arial" panose="020B0604020202020204" pitchFamily="34" charset="0"/>
              </a:rPr>
              <a:t> </a:t>
            </a:r>
            <a:r>
              <a:rPr lang="en-US" sz="4000" b="1">
                <a:solidFill>
                  <a:schemeClr val="accent6">
                    <a:lumMod val="50000"/>
                  </a:schemeClr>
                </a:solidFill>
                <a:latin typeface="Arial" panose="020B0604020202020204" pitchFamily="34" charset="0"/>
                <a:cs typeface="Arial" panose="020B0604020202020204" pitchFamily="34" charset="0"/>
              </a:rPr>
              <a:t> * </a:t>
            </a:r>
            <a:r>
              <a:rPr lang="vi-VN" sz="4000">
                <a:solidFill>
                  <a:schemeClr val="accent6">
                    <a:lumMod val="50000"/>
                  </a:schemeClr>
                </a:solidFill>
                <a:latin typeface="Arial" panose="020B0604020202020204" pitchFamily="34" charset="0"/>
                <a:cs typeface="Arial" panose="020B0604020202020204" pitchFamily="34" charset="0"/>
              </a:rPr>
              <a:t>Bày tỏ suy nghĩ, cảm xúc của nhân vật hoặc người kể chuyện.</a:t>
            </a:r>
            <a:endParaRPr lang="en-US" sz="4000">
              <a:solidFill>
                <a:schemeClr val="accent6">
                  <a:lumMod val="5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5560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05946" y="340694"/>
            <a:ext cx="11340984" cy="6260407"/>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7号-波纹乖乖体"/>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1077190" y="-10795"/>
            <a:ext cx="1792379" cy="2274005"/>
          </a:xfrm>
          <a:prstGeom prst="rect">
            <a:avLst/>
          </a:prstGeom>
        </p:spPr>
      </p:pic>
      <p:sp>
        <p:nvSpPr>
          <p:cNvPr id="17" name="TextBox 16">
            <a:extLst>
              <a:ext uri="{FF2B5EF4-FFF2-40B4-BE49-F238E27FC236}">
                <a16:creationId xmlns:a16="http://schemas.microsoft.com/office/drawing/2014/main" id="{1CFF2B20-A85D-49CC-B4F4-31E88510F49A}"/>
              </a:ext>
            </a:extLst>
          </p:cNvPr>
          <p:cNvSpPr txBox="1"/>
          <p:nvPr/>
        </p:nvSpPr>
        <p:spPr>
          <a:xfrm>
            <a:off x="3312081" y="634539"/>
            <a:ext cx="350410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accent4">
                    <a:lumMod val="75000"/>
                  </a:schemeClr>
                </a:solidFill>
                <a:effectLst/>
                <a:uLnTx/>
                <a:uFillTx/>
                <a:latin typeface="SVN-Ready" panose="02040603050506020204" pitchFamily="18" charset="0"/>
                <a:ea typeface="字魂37号-波纹乖乖体"/>
                <a:cs typeface="+mn-cs"/>
              </a:rPr>
              <a:t>Ghi nhớ</a:t>
            </a:r>
            <a:endParaRPr kumimoji="0" lang="en-US" sz="6000" b="0" i="0" u="none" strike="noStrike" kern="1200" cap="none" spc="0" normalizeH="0" baseline="0" noProof="0">
              <a:ln>
                <a:noFill/>
              </a:ln>
              <a:solidFill>
                <a:schemeClr val="accent4">
                  <a:lumMod val="75000"/>
                </a:schemeClr>
              </a:solidFill>
              <a:effectLst/>
              <a:uLnTx/>
              <a:uFillTx/>
              <a:ea typeface="字魂37号-波纹乖乖体"/>
              <a:cs typeface="+mn-cs"/>
            </a:endParaRPr>
          </a:p>
        </p:txBody>
      </p:sp>
      <p:pic>
        <p:nvPicPr>
          <p:cNvPr id="10" name="Picture 9">
            <a:extLst>
              <a:ext uri="{FF2B5EF4-FFF2-40B4-BE49-F238E27FC236}">
                <a16:creationId xmlns:a16="http://schemas.microsoft.com/office/drawing/2014/main" id="{50C40D10-6E03-4696-B047-410B7E228D51}"/>
              </a:ext>
            </a:extLst>
          </p:cNvPr>
          <p:cNvPicPr>
            <a:picLocks noChangeAspect="1"/>
          </p:cNvPicPr>
          <p:nvPr/>
        </p:nvPicPr>
        <p:blipFill rotWithShape="1">
          <a:blip r:embed="rId6">
            <a:extLst>
              <a:ext uri="{28A0092B-C50C-407E-A947-70E740481C1C}">
                <a14:useLocalDpi xmlns:a14="http://schemas.microsoft.com/office/drawing/2010/main" val="0"/>
              </a:ext>
            </a:extLst>
          </a:blip>
          <a:srcRect t="-4095" r="83764" b="37529"/>
          <a:stretch/>
        </p:blipFill>
        <p:spPr>
          <a:xfrm>
            <a:off x="8987979" y="1833796"/>
            <a:ext cx="4019319" cy="5123158"/>
          </a:xfrm>
          <a:prstGeom prst="rect">
            <a:avLst/>
          </a:prstGeom>
        </p:spPr>
      </p:pic>
      <p:grpSp>
        <p:nvGrpSpPr>
          <p:cNvPr id="4" name="Group 3">
            <a:extLst>
              <a:ext uri="{FF2B5EF4-FFF2-40B4-BE49-F238E27FC236}">
                <a16:creationId xmlns:a16="http://schemas.microsoft.com/office/drawing/2014/main" id="{491B00E3-E72C-48B9-B306-B280C7CDFF02}"/>
              </a:ext>
            </a:extLst>
          </p:cNvPr>
          <p:cNvGrpSpPr/>
          <p:nvPr/>
        </p:nvGrpSpPr>
        <p:grpSpPr>
          <a:xfrm>
            <a:off x="551383" y="1245400"/>
            <a:ext cx="8586337" cy="3828614"/>
            <a:chOff x="639856" y="1126207"/>
            <a:chExt cx="8586337" cy="3828614"/>
          </a:xfrm>
        </p:grpSpPr>
        <p:pic>
          <p:nvPicPr>
            <p:cNvPr id="12" name="Picture 11">
              <a:extLst>
                <a:ext uri="{FF2B5EF4-FFF2-40B4-BE49-F238E27FC236}">
                  <a16:creationId xmlns:a16="http://schemas.microsoft.com/office/drawing/2014/main" id="{1B8DF4FB-B9EE-464E-A593-30C92F729C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017" y="1612524"/>
              <a:ext cx="8147176" cy="3342297"/>
            </a:xfrm>
            <a:prstGeom prst="rect">
              <a:avLst/>
            </a:prstGeom>
          </p:spPr>
        </p:pic>
        <p:pic>
          <p:nvPicPr>
            <p:cNvPr id="14" name="Picture 13">
              <a:extLst>
                <a:ext uri="{FF2B5EF4-FFF2-40B4-BE49-F238E27FC236}">
                  <a16:creationId xmlns:a16="http://schemas.microsoft.com/office/drawing/2014/main" id="{14221A8E-C08D-4960-BA14-417F15E5C3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856" y="1126207"/>
              <a:ext cx="1184253" cy="1184253"/>
            </a:xfrm>
            <a:prstGeom prst="rect">
              <a:avLst/>
            </a:prstGeom>
          </p:spPr>
        </p:pic>
        <p:sp>
          <p:nvSpPr>
            <p:cNvPr id="3" name="TextBox 2">
              <a:extLst>
                <a:ext uri="{FF2B5EF4-FFF2-40B4-BE49-F238E27FC236}">
                  <a16:creationId xmlns:a16="http://schemas.microsoft.com/office/drawing/2014/main" id="{81C412C1-5750-4818-BA93-A6C08B62ADAC}"/>
                </a:ext>
              </a:extLst>
            </p:cNvPr>
            <p:cNvSpPr txBox="1"/>
            <p:nvPr/>
          </p:nvSpPr>
          <p:spPr>
            <a:xfrm>
              <a:off x="1225978" y="1706754"/>
              <a:ext cx="7853254" cy="3115563"/>
            </a:xfrm>
            <a:prstGeom prst="rect">
              <a:avLst/>
            </a:prstGeom>
            <a:noFill/>
          </p:spPr>
          <p:txBody>
            <a:bodyPr wrap="square" rtlCol="0">
              <a:spAutoFit/>
            </a:bodyPr>
            <a:lstStyle/>
            <a:p>
              <a:pPr algn="just"/>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Đoạn văn </a:t>
              </a:r>
              <a:r>
                <a:rPr lang="vi-VN" sz="2800" b="1">
                  <a:solidFill>
                    <a:srgbClr val="002060"/>
                  </a:solidFill>
                  <a:latin typeface="Arial" panose="020B0604020202020204" pitchFamily="34" charset="0"/>
                  <a:cs typeface="Arial" panose="020B0604020202020204" pitchFamily="34" charset="0"/>
                </a:rPr>
                <a:t>tưởng tượng</a:t>
              </a:r>
              <a:r>
                <a:rPr lang="vi-VN" sz="2800">
                  <a:solidFill>
                    <a:srgbClr val="002060"/>
                  </a:solidFill>
                  <a:latin typeface="Arial" panose="020B0604020202020204" pitchFamily="34" charset="0"/>
                  <a:cs typeface="Arial" panose="020B0604020202020204" pitchFamily="34" charset="0"/>
                </a:rPr>
                <a:t> thường có:</a:t>
              </a:r>
              <a:endParaRPr lang="en-US" sz="2800">
                <a:solidFill>
                  <a:srgbClr val="002060"/>
                </a:solidFill>
                <a:latin typeface="Arial" panose="020B0604020202020204" pitchFamily="34" charset="0"/>
                <a:cs typeface="Arial" panose="020B0604020202020204" pitchFamily="34" charset="0"/>
              </a:endParaRPr>
            </a:p>
            <a:p>
              <a:pPr algn="just"/>
              <a:r>
                <a:rPr lang="vi-VN" sz="2800" b="1">
                  <a:solidFill>
                    <a:srgbClr val="002060"/>
                  </a:solidFill>
                  <a:latin typeface="Arial" panose="020B0604020202020204" pitchFamily="34" charset="0"/>
                  <a:cs typeface="Arial" panose="020B0604020202020204" pitchFamily="34" charset="0"/>
                </a:rPr>
                <a:t>1.</a:t>
              </a:r>
              <a:r>
                <a:rPr lang="en-US" sz="2800" b="1">
                  <a:solidFill>
                    <a:srgbClr val="002060"/>
                  </a:solidFill>
                  <a:latin typeface="Arial" panose="020B0604020202020204" pitchFamily="34" charset="0"/>
                  <a:cs typeface="Arial" panose="020B0604020202020204" pitchFamily="34" charset="0"/>
                </a:rPr>
                <a:t> </a:t>
              </a:r>
              <a:r>
                <a:rPr lang="vi-VN" sz="2800" b="1">
                  <a:solidFill>
                    <a:srgbClr val="002060"/>
                  </a:solidFill>
                  <a:latin typeface="Arial" panose="020B0604020202020204" pitchFamily="34" charset="0"/>
                  <a:cs typeface="Arial" panose="020B0604020202020204" pitchFamily="34" charset="0"/>
                </a:rPr>
                <a:t>Câu đầu tiên:</a:t>
              </a:r>
              <a:r>
                <a:rPr lang="vi-VN" sz="2800">
                  <a:solidFill>
                    <a:srgbClr val="002060"/>
                  </a:solidFill>
                  <a:latin typeface="Arial" panose="020B0604020202020204" pitchFamily="34" charset="0"/>
                  <a:cs typeface="Arial" panose="020B0604020202020204" pitchFamily="34" charset="0"/>
                </a:rPr>
                <a:t> Giới thiệu sự việc hoặc tình huống tưởng tượng.</a:t>
              </a:r>
            </a:p>
            <a:p>
              <a:pPr algn="just"/>
              <a:r>
                <a:rPr lang="vi-VN" sz="2800" b="1">
                  <a:solidFill>
                    <a:srgbClr val="002060"/>
                  </a:solidFill>
                  <a:latin typeface="Arial" panose="020B0604020202020204" pitchFamily="34" charset="0"/>
                  <a:cs typeface="Arial" panose="020B0604020202020204" pitchFamily="34" charset="0"/>
                </a:rPr>
                <a:t>2.</a:t>
              </a:r>
              <a:r>
                <a:rPr lang="en-US" sz="2800" b="1">
                  <a:solidFill>
                    <a:srgbClr val="002060"/>
                  </a:solidFill>
                  <a:latin typeface="Arial" panose="020B0604020202020204" pitchFamily="34" charset="0"/>
                  <a:cs typeface="Arial" panose="020B0604020202020204" pitchFamily="34" charset="0"/>
                </a:rPr>
                <a:t> </a:t>
              </a:r>
              <a:r>
                <a:rPr lang="vi-VN" sz="2800" b="1">
                  <a:solidFill>
                    <a:srgbClr val="002060"/>
                  </a:solidFill>
                  <a:latin typeface="Arial" panose="020B0604020202020204" pitchFamily="34" charset="0"/>
                  <a:cs typeface="Arial" panose="020B0604020202020204" pitchFamily="34" charset="0"/>
                </a:rPr>
                <a:t>Các câu tiếp theo:</a:t>
              </a:r>
              <a:r>
                <a:rPr lang="vi-VN" sz="2800">
                  <a:solidFill>
                    <a:srgbClr val="002060"/>
                  </a:solidFill>
                  <a:latin typeface="Arial" panose="020B0604020202020204" pitchFamily="34" charset="0"/>
                  <a:cs typeface="Arial" panose="020B0604020202020204" pitchFamily="34" charset="0"/>
                </a:rPr>
                <a:t> Nêu diễn biến của sự việc hoặc tình huống</a:t>
              </a:r>
              <a:r>
                <a:rPr lang="en-US" sz="2800">
                  <a:solidFill>
                    <a:srgbClr val="002060"/>
                  </a:solidFill>
                  <a:latin typeface="Arial" panose="020B0604020202020204" pitchFamily="34" charset="0"/>
                  <a:cs typeface="Arial" panose="020B0604020202020204" pitchFamily="34" charset="0"/>
                </a:rPr>
                <a:t> </a:t>
              </a:r>
              <a:r>
                <a:rPr lang="vi-VN" sz="2800">
                  <a:solidFill>
                    <a:srgbClr val="002060"/>
                  </a:solidFill>
                  <a:latin typeface="Arial" panose="020B0604020202020204" pitchFamily="34" charset="0"/>
                  <a:cs typeface="Arial" panose="020B0604020202020204" pitchFamily="34" charset="0"/>
                </a:rPr>
                <a:t>tưởng tượng.</a:t>
              </a:r>
              <a:endParaRPr lang="en-US" sz="2800">
                <a:solidFill>
                  <a:srgbClr val="002060"/>
                </a:solidFill>
                <a:latin typeface="Arial" panose="020B0604020202020204" pitchFamily="34" charset="0"/>
                <a:cs typeface="Arial" panose="020B0604020202020204" pitchFamily="34" charset="0"/>
              </a:endParaRPr>
            </a:p>
            <a:p>
              <a:pPr algn="just"/>
              <a:r>
                <a:rPr lang="vi-VN" sz="2800" b="1">
                  <a:solidFill>
                    <a:srgbClr val="002060"/>
                  </a:solidFill>
                  <a:latin typeface="Arial" panose="020B0604020202020204" pitchFamily="34" charset="0"/>
                  <a:cs typeface="Arial" panose="020B0604020202020204" pitchFamily="34" charset="0"/>
                </a:rPr>
                <a:t>3. Câu cuối:</a:t>
              </a:r>
              <a:r>
                <a:rPr lang="vi-VN" sz="2800">
                  <a:solidFill>
                    <a:srgbClr val="002060"/>
                  </a:solidFill>
                  <a:latin typeface="Arial" panose="020B0604020202020204" pitchFamily="34" charset="0"/>
                  <a:cs typeface="Arial" panose="020B0604020202020204" pitchFamily="34" charset="0"/>
                </a:rPr>
                <a:t> Nêu kết thúc của sự việc hoặc tình huống tưởng tượng.</a:t>
              </a:r>
              <a:endParaRPr lang="en-US" sz="2800">
                <a:solidFill>
                  <a:srgbClr val="002060"/>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69294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fltVal val="0"/>
                                          </p:val>
                                        </p:tav>
                                        <p:tav tm="100000">
                                          <p:val>
                                            <p:strVal val="#ppt_w"/>
                                          </p:val>
                                        </p:tav>
                                      </p:tavLst>
                                    </p:anim>
                                    <p:anim calcmode="lin" valueType="num">
                                      <p:cBhvr>
                                        <p:cTn id="22" dur="1000" fill="hold"/>
                                        <p:tgtEl>
                                          <p:spTgt spid="4"/>
                                        </p:tgtEl>
                                        <p:attrNameLst>
                                          <p:attrName>ppt_h</p:attrName>
                                        </p:attrNameLst>
                                      </p:cBhvr>
                                      <p:tavLst>
                                        <p:tav tm="0">
                                          <p:val>
                                            <p:fltVal val="0"/>
                                          </p:val>
                                        </p:tav>
                                        <p:tav tm="100000">
                                          <p:val>
                                            <p:strVal val="#ppt_h"/>
                                          </p:val>
                                        </p:tav>
                                      </p:tavLst>
                                    </p:anim>
                                    <p:anim calcmode="lin" valueType="num">
                                      <p:cBhvr>
                                        <p:cTn id="23" dur="1000" fill="hold"/>
                                        <p:tgtEl>
                                          <p:spTgt spid="4"/>
                                        </p:tgtEl>
                                        <p:attrNameLst>
                                          <p:attrName>style.rotation</p:attrName>
                                        </p:attrNameLst>
                                      </p:cBhvr>
                                      <p:tavLst>
                                        <p:tav tm="0">
                                          <p:val>
                                            <p:fltVal val="90"/>
                                          </p:val>
                                        </p:tav>
                                        <p:tav tm="100000">
                                          <p:val>
                                            <p:fltVal val="0"/>
                                          </p:val>
                                        </p:tav>
                                      </p:tavLst>
                                    </p:anim>
                                    <p:animEffect transition="in" filter="fade">
                                      <p:cBhvr>
                                        <p:cTn id="2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52886"/>
            <a:ext cx="12192635" cy="3439160"/>
          </a:xfrm>
          <a:prstGeom prst="rect">
            <a:avLst/>
          </a:prstGeom>
        </p:spPr>
      </p:pic>
      <p:pic>
        <p:nvPicPr>
          <p:cNvPr id="2" name="图片 1" descr="图片1"/>
          <p:cNvPicPr>
            <a:picLocks noChangeAspect="1"/>
          </p:cNvPicPr>
          <p:nvPr/>
        </p:nvPicPr>
        <p:blipFill>
          <a:blip r:embed="rId4"/>
          <a:stretch>
            <a:fillRect/>
          </a:stretch>
        </p:blipFill>
        <p:spPr>
          <a:xfrm>
            <a:off x="1832610" y="661035"/>
            <a:ext cx="8527415" cy="5184775"/>
          </a:xfrm>
          <a:prstGeom prst="rect">
            <a:avLst/>
          </a:prstGeom>
        </p:spPr>
      </p:pic>
      <p:pic>
        <p:nvPicPr>
          <p:cNvPr id="11" name="图片 10" descr="12"/>
          <p:cNvPicPr>
            <a:picLocks noChangeAspect="1"/>
          </p:cNvPicPr>
          <p:nvPr/>
        </p:nvPicPr>
        <p:blipFill>
          <a:blip r:embed="rId5"/>
          <a:srcRect r="86897" b="82168"/>
          <a:stretch>
            <a:fillRect/>
          </a:stretch>
        </p:blipFill>
        <p:spPr>
          <a:xfrm>
            <a:off x="0" y="0"/>
            <a:ext cx="2046605" cy="3110230"/>
          </a:xfrm>
          <a:prstGeom prst="rect">
            <a:avLst/>
          </a:prstGeom>
        </p:spPr>
      </p:pic>
      <p:pic>
        <p:nvPicPr>
          <p:cNvPr id="12" name="图片 11" descr="12"/>
          <p:cNvPicPr>
            <a:picLocks noChangeAspect="1"/>
          </p:cNvPicPr>
          <p:nvPr/>
        </p:nvPicPr>
        <p:blipFill>
          <a:blip r:embed="rId5"/>
          <a:srcRect l="48361" b="76783"/>
          <a:stretch>
            <a:fillRect/>
          </a:stretch>
        </p:blipFill>
        <p:spPr>
          <a:xfrm>
            <a:off x="8395185" y="121256"/>
            <a:ext cx="4526915" cy="2273300"/>
          </a:xfrm>
          <a:prstGeom prst="rect">
            <a:avLst/>
          </a:prstGeom>
        </p:spPr>
      </p:pic>
      <p:pic>
        <p:nvPicPr>
          <p:cNvPr id="3" name="Picture 2">
            <a:extLst>
              <a:ext uri="{FF2B5EF4-FFF2-40B4-BE49-F238E27FC236}">
                <a16:creationId xmlns:a16="http://schemas.microsoft.com/office/drawing/2014/main" id="{EAE0D37D-D6B3-4EF7-BCD8-4C7226245022}"/>
              </a:ext>
            </a:extLst>
          </p:cNvPr>
          <p:cNvPicPr>
            <a:picLocks noChangeAspect="1"/>
          </p:cNvPicPr>
          <p:nvPr/>
        </p:nvPicPr>
        <p:blipFill>
          <a:blip r:embed="rId6"/>
          <a:stretch>
            <a:fillRect/>
          </a:stretch>
        </p:blipFill>
        <p:spPr>
          <a:xfrm>
            <a:off x="2246042" y="1642717"/>
            <a:ext cx="7699915" cy="3572566"/>
          </a:xfrm>
          <a:prstGeom prst="rect">
            <a:avLst/>
          </a:prstGeom>
        </p:spPr>
      </p:pic>
    </p:spTree>
    <p:custDataLst>
      <p:tags r:id="rId1"/>
    </p:custDataLst>
    <p:extLst>
      <p:ext uri="{BB962C8B-B14F-4D97-AF65-F5344CB8AC3E}">
        <p14:creationId xmlns:p14="http://schemas.microsoft.com/office/powerpoint/2010/main" val="1455488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267128" y="324789"/>
            <a:ext cx="11661169" cy="6208422"/>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sp>
        <p:nvSpPr>
          <p:cNvPr id="2" name="TextBox 1">
            <a:extLst>
              <a:ext uri="{FF2B5EF4-FFF2-40B4-BE49-F238E27FC236}">
                <a16:creationId xmlns:a16="http://schemas.microsoft.com/office/drawing/2014/main" id="{611BBD89-5A9C-4A57-8420-7668CF5A7657}"/>
              </a:ext>
            </a:extLst>
          </p:cNvPr>
          <p:cNvSpPr txBox="1"/>
          <p:nvPr/>
        </p:nvSpPr>
        <p:spPr>
          <a:xfrm>
            <a:off x="405359" y="338554"/>
            <a:ext cx="10986498" cy="1446550"/>
          </a:xfrm>
          <a:prstGeom prst="rect">
            <a:avLst/>
          </a:prstGeom>
          <a:noFill/>
        </p:spPr>
        <p:txBody>
          <a:bodyPr wrap="square" rtlCol="0">
            <a:spAutoFit/>
          </a:bodyPr>
          <a:lstStyle/>
          <a:p>
            <a:pPr lvl="0" algn="just"/>
            <a:r>
              <a:rPr lang="vi-VN" sz="2200" b="1">
                <a:solidFill>
                  <a:srgbClr val="EC5F74">
                    <a:lumMod val="75000"/>
                  </a:srgbClr>
                </a:solidFill>
                <a:latin typeface="Arial" panose="020B0604020202020204" pitchFamily="34" charset="0"/>
                <a:cs typeface="Arial" panose="020B0604020202020204" pitchFamily="34" charset="0"/>
              </a:rPr>
              <a:t>2.</a:t>
            </a:r>
            <a:r>
              <a:rPr lang="en-US" sz="2200" b="1">
                <a:solidFill>
                  <a:srgbClr val="EC5F74">
                    <a:lumMod val="75000"/>
                  </a:srgbClr>
                </a:solidFill>
                <a:latin typeface="Arial" panose="020B0604020202020204" pitchFamily="34" charset="0"/>
                <a:cs typeface="Arial" panose="020B0604020202020204" pitchFamily="34" charset="0"/>
              </a:rPr>
              <a:t> </a:t>
            </a:r>
            <a:r>
              <a:rPr lang="vi-VN" sz="2200" b="1">
                <a:latin typeface="Arial" panose="020B0604020202020204" pitchFamily="34" charset="0"/>
                <a:cs typeface="Arial" panose="020B0604020202020204" pitchFamily="34" charset="0"/>
              </a:rPr>
              <a:t>Thực hiện các yêu cầu sau:</a:t>
            </a:r>
          </a:p>
          <a:p>
            <a:pPr lvl="0" algn="just"/>
            <a:r>
              <a:rPr lang="vi-VN" sz="2200" b="1">
                <a:latin typeface="Arial" panose="020B0604020202020204" pitchFamily="34" charset="0"/>
                <a:cs typeface="Arial" panose="020B0604020202020204" pitchFamily="34" charset="0"/>
              </a:rPr>
              <a:t>a.</a:t>
            </a:r>
            <a:r>
              <a:rPr lang="en-US" sz="2200" b="1">
                <a:latin typeface="Arial" panose="020B0604020202020204" pitchFamily="34" charset="0"/>
                <a:cs typeface="Arial" panose="020B0604020202020204" pitchFamily="34" charset="0"/>
              </a:rPr>
              <a:t> </a:t>
            </a:r>
            <a:r>
              <a:rPr lang="vi-VN" sz="2200" b="1">
                <a:latin typeface="Arial" panose="020B0604020202020204" pitchFamily="34" charset="0"/>
                <a:cs typeface="Arial" panose="020B0604020202020204" pitchFamily="34" charset="0"/>
              </a:rPr>
              <a:t>Đọc lại bài ''Ở Vương quốc Tương Lai'', trang 111, 112 (Tiếng Việt 4, tập một).</a:t>
            </a:r>
          </a:p>
          <a:p>
            <a:pPr lvl="0" algn="just"/>
            <a:r>
              <a:rPr lang="vi-VN" sz="2200" b="1">
                <a:latin typeface="Arial" panose="020B0604020202020204" pitchFamily="34" charset="0"/>
                <a:cs typeface="Arial" panose="020B0604020202020204" pitchFamily="34" charset="0"/>
              </a:rPr>
              <a:t>b.</a:t>
            </a:r>
            <a:r>
              <a:rPr lang="en-US" sz="2200" b="1">
                <a:latin typeface="Arial" panose="020B0604020202020204" pitchFamily="34" charset="0"/>
                <a:cs typeface="Arial" panose="020B0604020202020204" pitchFamily="34" charset="0"/>
              </a:rPr>
              <a:t> </a:t>
            </a:r>
            <a:r>
              <a:rPr lang="vi-VN" sz="2200" b="1">
                <a:latin typeface="Arial" panose="020B0604020202020204" pitchFamily="34" charset="0"/>
                <a:cs typeface="Arial" panose="020B0604020202020204" pitchFamily="34" charset="0"/>
              </a:rPr>
              <a:t>Tưởng tượng và trao đổi với bạn: Sau khi gặp gỡ và trò chuyện với những người bạn sắp ra đời, Tin-tin và Mi-tin sẽ làm gì?</a:t>
            </a:r>
            <a:endParaRPr kumimoji="0" lang="en-US" sz="2200" b="1" i="0" u="none" strike="noStrike" kern="1200" cap="none" spc="0" normalizeH="0" baseline="0" noProof="0">
              <a:ln>
                <a:noFill/>
              </a:ln>
              <a:effectLst/>
              <a:uLnTx/>
              <a:uFillTx/>
              <a:latin typeface="Arial" panose="020B0604020202020204" pitchFamily="34" charset="0"/>
              <a:ea typeface="字魂37号-波纹乖乖体"/>
              <a:cs typeface="Arial" panose="020B0604020202020204" pitchFamily="34" charset="0"/>
            </a:endParaRPr>
          </a:p>
        </p:txBody>
      </p:sp>
      <p:pic>
        <p:nvPicPr>
          <p:cNvPr id="17" name="Picture 16">
            <a:extLst>
              <a:ext uri="{FF2B5EF4-FFF2-40B4-BE49-F238E27FC236}">
                <a16:creationId xmlns:a16="http://schemas.microsoft.com/office/drawing/2014/main" id="{2EA4567A-8443-4653-91B4-83B0FA7F74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764" y="1750018"/>
            <a:ext cx="3588606" cy="2344345"/>
          </a:xfrm>
          <a:prstGeom prst="rect">
            <a:avLst/>
          </a:prstGeom>
        </p:spPr>
      </p:pic>
      <p:grpSp>
        <p:nvGrpSpPr>
          <p:cNvPr id="18" name="Group 17">
            <a:extLst>
              <a:ext uri="{FF2B5EF4-FFF2-40B4-BE49-F238E27FC236}">
                <a16:creationId xmlns:a16="http://schemas.microsoft.com/office/drawing/2014/main" id="{A75DB9A6-DF6B-472A-99BA-0B81A7B5403D}"/>
              </a:ext>
            </a:extLst>
          </p:cNvPr>
          <p:cNvGrpSpPr/>
          <p:nvPr/>
        </p:nvGrpSpPr>
        <p:grpSpPr>
          <a:xfrm>
            <a:off x="2245193" y="4209786"/>
            <a:ext cx="3588606" cy="2208002"/>
            <a:chOff x="6779030" y="2285313"/>
            <a:chExt cx="2752749" cy="1731468"/>
          </a:xfrm>
        </p:grpSpPr>
        <p:pic>
          <p:nvPicPr>
            <p:cNvPr id="19" name="Picture 18">
              <a:extLst>
                <a:ext uri="{FF2B5EF4-FFF2-40B4-BE49-F238E27FC236}">
                  <a16:creationId xmlns:a16="http://schemas.microsoft.com/office/drawing/2014/main" id="{776417C8-956E-48AA-B0E5-D5406D36E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9030" y="2299265"/>
              <a:ext cx="2752749" cy="1717516"/>
            </a:xfrm>
            <a:prstGeom prst="rect">
              <a:avLst/>
            </a:prstGeom>
          </p:spPr>
        </p:pic>
        <p:pic>
          <p:nvPicPr>
            <p:cNvPr id="20" name="Picture 19">
              <a:extLst>
                <a:ext uri="{FF2B5EF4-FFF2-40B4-BE49-F238E27FC236}">
                  <a16:creationId xmlns:a16="http://schemas.microsoft.com/office/drawing/2014/main" id="{A2DAF624-7F15-4CCB-91D4-6A1D4F4C9867}"/>
                </a:ext>
              </a:extLst>
            </p:cNvPr>
            <p:cNvPicPr>
              <a:picLocks noChangeAspect="1"/>
            </p:cNvPicPr>
            <p:nvPr/>
          </p:nvPicPr>
          <p:blipFill rotWithShape="1">
            <a:blip r:embed="rId6">
              <a:extLst>
                <a:ext uri="{28A0092B-C50C-407E-A947-70E740481C1C}">
                  <a14:useLocalDpi xmlns:a14="http://schemas.microsoft.com/office/drawing/2010/main" val="0"/>
                </a:ext>
              </a:extLst>
            </a:blip>
            <a:srcRect r="67808" b="83447"/>
            <a:stretch/>
          </p:blipFill>
          <p:spPr>
            <a:xfrm>
              <a:off x="6789304" y="2285313"/>
              <a:ext cx="846348" cy="284302"/>
            </a:xfrm>
            <a:prstGeom prst="rect">
              <a:avLst/>
            </a:prstGeom>
          </p:spPr>
        </p:pic>
      </p:grpSp>
      <p:pic>
        <p:nvPicPr>
          <p:cNvPr id="21" name="Picture 20">
            <a:extLst>
              <a:ext uri="{FF2B5EF4-FFF2-40B4-BE49-F238E27FC236}">
                <a16:creationId xmlns:a16="http://schemas.microsoft.com/office/drawing/2014/main" id="{3F2CFB9C-BD17-446D-86E2-6B85584A31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99292" y="4569917"/>
            <a:ext cx="2077157" cy="1715950"/>
          </a:xfrm>
          <a:prstGeom prst="rect">
            <a:avLst/>
          </a:prstGeom>
        </p:spPr>
      </p:pic>
      <p:pic>
        <p:nvPicPr>
          <p:cNvPr id="14" name="Picture 13">
            <a:extLst>
              <a:ext uri="{FF2B5EF4-FFF2-40B4-BE49-F238E27FC236}">
                <a16:creationId xmlns:a16="http://schemas.microsoft.com/office/drawing/2014/main" id="{D6D6C681-F7F1-4378-9AB5-F026DCBBE7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0815" y="1760201"/>
            <a:ext cx="5304079" cy="2612204"/>
          </a:xfrm>
          <a:prstGeom prst="rect">
            <a:avLst/>
          </a:prstGeom>
        </p:spPr>
      </p:pic>
    </p:spTree>
    <p:custDataLst>
      <p:tags r:id="rId1"/>
    </p:custDataLst>
    <p:extLst>
      <p:ext uri="{BB962C8B-B14F-4D97-AF65-F5344CB8AC3E}">
        <p14:creationId xmlns:p14="http://schemas.microsoft.com/office/powerpoint/2010/main" val="3843260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1077190" y="-10795"/>
            <a:ext cx="1792379" cy="2274005"/>
          </a:xfrm>
          <a:prstGeom prst="rect">
            <a:avLst/>
          </a:prstGeom>
        </p:spPr>
      </p:pic>
      <p:pic>
        <p:nvPicPr>
          <p:cNvPr id="14" name="Picture 13">
            <a:extLst>
              <a:ext uri="{FF2B5EF4-FFF2-40B4-BE49-F238E27FC236}">
                <a16:creationId xmlns:a16="http://schemas.microsoft.com/office/drawing/2014/main" id="{AB6637E7-D1B5-475B-BB6C-51B701DCD6F6}"/>
              </a:ext>
            </a:extLst>
          </p:cNvPr>
          <p:cNvPicPr>
            <a:picLocks noChangeAspect="1"/>
          </p:cNvPicPr>
          <p:nvPr/>
        </p:nvPicPr>
        <p:blipFill rotWithShape="1">
          <a:blip r:embed="rId6">
            <a:extLst>
              <a:ext uri="{28A0092B-C50C-407E-A947-70E740481C1C}">
                <a14:useLocalDpi xmlns:a14="http://schemas.microsoft.com/office/drawing/2010/main" val="0"/>
              </a:ext>
            </a:extLst>
          </a:blip>
          <a:srcRect t="-4095" r="83764" b="37529"/>
          <a:stretch/>
        </p:blipFill>
        <p:spPr>
          <a:xfrm flipH="1">
            <a:off x="-465291" y="1502382"/>
            <a:ext cx="4195480" cy="5347699"/>
          </a:xfrm>
          <a:prstGeom prst="rect">
            <a:avLst/>
          </a:prstGeom>
        </p:spPr>
      </p:pic>
      <p:sp>
        <p:nvSpPr>
          <p:cNvPr id="3" name="Thought Bubble: Cloud 2">
            <a:extLst>
              <a:ext uri="{FF2B5EF4-FFF2-40B4-BE49-F238E27FC236}">
                <a16:creationId xmlns:a16="http://schemas.microsoft.com/office/drawing/2014/main" id="{819DFA4B-5527-4AA0-AB7A-C3B91730DA84}"/>
              </a:ext>
            </a:extLst>
          </p:cNvPr>
          <p:cNvSpPr/>
          <p:nvPr/>
        </p:nvSpPr>
        <p:spPr>
          <a:xfrm>
            <a:off x="2839364" y="85910"/>
            <a:ext cx="6861798" cy="2938409"/>
          </a:xfrm>
          <a:prstGeom prst="cloudCallout">
            <a:avLst>
              <a:gd name="adj1" fmla="val -54527"/>
              <a:gd name="adj2" fmla="val 45006"/>
            </a:avLst>
          </a:prstGeom>
          <a:solidFill>
            <a:schemeClr val="bg2"/>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字魂37号-波纹乖乖体"/>
              <a:cs typeface="+mn-cs"/>
            </a:endParaRPr>
          </a:p>
        </p:txBody>
      </p:sp>
      <p:sp>
        <p:nvSpPr>
          <p:cNvPr id="4" name="TextBox 3">
            <a:extLst>
              <a:ext uri="{FF2B5EF4-FFF2-40B4-BE49-F238E27FC236}">
                <a16:creationId xmlns:a16="http://schemas.microsoft.com/office/drawing/2014/main" id="{FE522FDE-0DAB-4D8D-B3F6-98676D304C5D}"/>
              </a:ext>
            </a:extLst>
          </p:cNvPr>
          <p:cNvSpPr txBox="1"/>
          <p:nvPr/>
        </p:nvSpPr>
        <p:spPr>
          <a:xfrm>
            <a:off x="3397109" y="590091"/>
            <a:ext cx="5746307" cy="1754326"/>
          </a:xfrm>
          <a:prstGeom prst="rect">
            <a:avLst/>
          </a:prstGeom>
          <a:noFill/>
        </p:spPr>
        <p:txBody>
          <a:bodyPr wrap="square" rtlCol="0">
            <a:spAutoFit/>
          </a:bodyPr>
          <a:lstStyle/>
          <a:p>
            <a:pPr lvl="0" algn="ctr"/>
            <a:r>
              <a:rPr lang="en-US" sz="3600" b="1">
                <a:solidFill>
                  <a:srgbClr val="7030A0"/>
                </a:solidFill>
                <a:latin typeface="Arial" panose="020B0604020202020204" pitchFamily="34" charset="0"/>
                <a:cs typeface="Arial" panose="020B0604020202020204" pitchFamily="34" charset="0"/>
              </a:rPr>
              <a:t>C</a:t>
            </a:r>
            <a:r>
              <a:rPr lang="vi-VN" sz="3600" b="1">
                <a:solidFill>
                  <a:srgbClr val="7030A0"/>
                </a:solidFill>
                <a:latin typeface="Arial" panose="020B0604020202020204" pitchFamily="34" charset="0"/>
                <a:cs typeface="Arial" panose="020B0604020202020204" pitchFamily="34" charset="0"/>
              </a:rPr>
              <a:t>hia sẻ trong nhóm đôi, có thể ghi chép vắn tắt những nội dung chính</a:t>
            </a:r>
          </a:p>
        </p:txBody>
      </p:sp>
      <p:grpSp>
        <p:nvGrpSpPr>
          <p:cNvPr id="7" name="Group 6">
            <a:extLst>
              <a:ext uri="{FF2B5EF4-FFF2-40B4-BE49-F238E27FC236}">
                <a16:creationId xmlns:a16="http://schemas.microsoft.com/office/drawing/2014/main" id="{DDB7A906-CD17-485D-A922-1A9C2EC23CC0}"/>
              </a:ext>
            </a:extLst>
          </p:cNvPr>
          <p:cNvGrpSpPr/>
          <p:nvPr/>
        </p:nvGrpSpPr>
        <p:grpSpPr>
          <a:xfrm>
            <a:off x="4574791" y="3332929"/>
            <a:ext cx="6634316" cy="2592087"/>
            <a:chOff x="4574791" y="3332929"/>
            <a:chExt cx="6634316" cy="2592087"/>
          </a:xfrm>
        </p:grpSpPr>
        <p:sp>
          <p:nvSpPr>
            <p:cNvPr id="2" name="Rectangle: Rounded Corners 1">
              <a:extLst>
                <a:ext uri="{FF2B5EF4-FFF2-40B4-BE49-F238E27FC236}">
                  <a16:creationId xmlns:a16="http://schemas.microsoft.com/office/drawing/2014/main" id="{315F3A6D-431A-4AF8-877D-BEEF62270B68}"/>
                </a:ext>
              </a:extLst>
            </p:cNvPr>
            <p:cNvSpPr/>
            <p:nvPr/>
          </p:nvSpPr>
          <p:spPr>
            <a:xfrm>
              <a:off x="4574791" y="3332929"/>
              <a:ext cx="6634316" cy="2576535"/>
            </a:xfrm>
            <a:prstGeom prst="roundRect">
              <a:avLst/>
            </a:prstGeom>
            <a:solidFill>
              <a:schemeClr val="bg2"/>
            </a:solid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86A772E-F3EA-400C-A53D-636E42CBAC50}"/>
                </a:ext>
              </a:extLst>
            </p:cNvPr>
            <p:cNvSpPr txBox="1"/>
            <p:nvPr/>
          </p:nvSpPr>
          <p:spPr>
            <a:xfrm>
              <a:off x="4758204" y="3370471"/>
              <a:ext cx="6267489" cy="2554545"/>
            </a:xfrm>
            <a:prstGeom prst="rect">
              <a:avLst/>
            </a:prstGeom>
            <a:noFill/>
          </p:spPr>
          <p:txBody>
            <a:bodyPr wrap="square" rtlCol="0">
              <a:spAutoFit/>
            </a:bodyPr>
            <a:lstStyle/>
            <a:p>
              <a:pPr algn="just"/>
              <a:r>
                <a:rPr lang="vi-VN" sz="3200" b="1">
                  <a:solidFill>
                    <a:srgbClr val="FF0000"/>
                  </a:solidFill>
                  <a:latin typeface="Arial" panose="020B0604020202020204" pitchFamily="34" charset="0"/>
                  <a:cs typeface="Arial" panose="020B0604020202020204" pitchFamily="34" charset="0"/>
                </a:rPr>
                <a:t>Gợi ý:</a:t>
              </a:r>
            </a:p>
            <a:p>
              <a:pPr algn="just"/>
              <a:r>
                <a:rPr lang="vi-VN" sz="3200">
                  <a:solidFill>
                    <a:srgbClr val="002060"/>
                  </a:solidFill>
                  <a:latin typeface="Arial" panose="020B0604020202020204" pitchFamily="34" charset="0"/>
                  <a:cs typeface="Arial" panose="020B0604020202020204" pitchFamily="34" charset="0"/>
                </a:rPr>
                <a:t>Tưởng tượng, xác định nội dung chia sẻ </a:t>
              </a:r>
              <a:r>
                <a:rPr lang="en-US" sz="3200" b="1">
                  <a:solidFill>
                    <a:srgbClr val="002060"/>
                  </a:solidFill>
                  <a:latin typeface="Arial" panose="020B0604020202020204" pitchFamily="34" charset="0"/>
                  <a:cs typeface="Arial" panose="020B0604020202020204" pitchFamily="34" charset="0"/>
                </a:rPr>
                <a:t>-&gt;</a:t>
              </a:r>
              <a:r>
                <a:rPr lang="vi-VN" sz="3200">
                  <a:solidFill>
                    <a:srgbClr val="002060"/>
                  </a:solidFill>
                  <a:latin typeface="Arial" panose="020B0604020202020204" pitchFamily="34" charset="0"/>
                  <a:cs typeface="Arial" panose="020B0604020202020204" pitchFamily="34" charset="0"/>
                </a:rPr>
                <a:t> nêu nội dung, diễn biến của hoạt động tưởng</a:t>
              </a:r>
              <a:r>
                <a:rPr lang="en-US" sz="3200">
                  <a:solidFill>
                    <a:srgbClr val="002060"/>
                  </a:solidFill>
                  <a:latin typeface="Arial" panose="020B0604020202020204" pitchFamily="34" charset="0"/>
                  <a:cs typeface="Arial" panose="020B0604020202020204" pitchFamily="34" charset="0"/>
                </a:rPr>
                <a:t> </a:t>
              </a:r>
              <a:r>
                <a:rPr lang="vi-VN" sz="3200">
                  <a:solidFill>
                    <a:srgbClr val="002060"/>
                  </a:solidFill>
                  <a:latin typeface="Arial" panose="020B0604020202020204" pitchFamily="34" charset="0"/>
                  <a:cs typeface="Arial" panose="020B0604020202020204" pitchFamily="34" charset="0"/>
                </a:rPr>
                <a:t>tượng </a:t>
              </a:r>
              <a:r>
                <a:rPr lang="en-US" sz="3200" b="1">
                  <a:solidFill>
                    <a:srgbClr val="002060"/>
                  </a:solidFill>
                  <a:latin typeface="Arial" panose="020B0604020202020204" pitchFamily="34" charset="0"/>
                  <a:cs typeface="Arial" panose="020B0604020202020204" pitchFamily="34" charset="0"/>
                </a:rPr>
                <a:t>-&gt;</a:t>
              </a:r>
              <a:r>
                <a:rPr lang="vi-VN" sz="3200">
                  <a:solidFill>
                    <a:srgbClr val="002060"/>
                  </a:solidFill>
                  <a:latin typeface="Arial" panose="020B0604020202020204" pitchFamily="34" charset="0"/>
                  <a:cs typeface="Arial" panose="020B0604020202020204" pitchFamily="34" charset="0"/>
                </a:rPr>
                <a:t> nêu kết thúc/ kết quả.</a:t>
              </a:r>
              <a:endParaRPr lang="en-US" sz="3200">
                <a:solidFill>
                  <a:srgbClr val="002060"/>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968708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1BFFBA4-94D9-4D8D-8350-34D1F63FB788}"/>
              </a:ext>
            </a:extLst>
          </p:cNvPr>
          <p:cNvSpPr txBox="1"/>
          <p:nvPr/>
        </p:nvSpPr>
        <p:spPr>
          <a:xfrm>
            <a:off x="606176" y="381210"/>
            <a:ext cx="575469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a:solidFill>
                  <a:schemeClr val="accent2">
                    <a:lumMod val="75000"/>
                  </a:schemeClr>
                </a:solidFill>
                <a:latin typeface="SVN-Ready" panose="02040603050506020204" pitchFamily="18" charset="0"/>
              </a:rPr>
              <a:t>CHIA SẺ TRƯỚC LỚP</a:t>
            </a:r>
            <a:endParaRPr kumimoji="0" lang="en-US" sz="1800" b="0" i="0" u="none" strike="noStrike" kern="1200" cap="none" spc="0" normalizeH="0" baseline="0" noProof="0">
              <a:ln>
                <a:noFill/>
              </a:ln>
              <a:solidFill>
                <a:schemeClr val="accent2">
                  <a:lumMod val="75000"/>
                </a:schemeClr>
              </a:solidFill>
              <a:effectLst/>
              <a:uLnTx/>
              <a:uFillTx/>
              <a:latin typeface="思源黑体 CN Normal"/>
              <a:ea typeface="+mn-ea"/>
              <a:cs typeface="+mn-cs"/>
            </a:endParaRPr>
          </a:p>
        </p:txBody>
      </p:sp>
      <p:pic>
        <p:nvPicPr>
          <p:cNvPr id="4" name="Picture 3">
            <a:extLst>
              <a:ext uri="{FF2B5EF4-FFF2-40B4-BE49-F238E27FC236}">
                <a16:creationId xmlns:a16="http://schemas.microsoft.com/office/drawing/2014/main" id="{36FBAFB5-D409-4731-941A-8B670702F5A6}"/>
              </a:ext>
            </a:extLst>
          </p:cNvPr>
          <p:cNvPicPr>
            <a:picLocks noChangeAspect="1"/>
          </p:cNvPicPr>
          <p:nvPr/>
        </p:nvPicPr>
        <p:blipFill>
          <a:blip r:embed="rId2"/>
          <a:stretch>
            <a:fillRect/>
          </a:stretch>
        </p:blipFill>
        <p:spPr>
          <a:xfrm>
            <a:off x="5696788" y="916345"/>
            <a:ext cx="5787808" cy="5787808"/>
          </a:xfrm>
          <a:prstGeom prst="rect">
            <a:avLst/>
          </a:prstGeom>
        </p:spPr>
      </p:pic>
      <p:pic>
        <p:nvPicPr>
          <p:cNvPr id="5" name="Picture 4">
            <a:extLst>
              <a:ext uri="{FF2B5EF4-FFF2-40B4-BE49-F238E27FC236}">
                <a16:creationId xmlns:a16="http://schemas.microsoft.com/office/drawing/2014/main" id="{78BD5A19-1147-418E-BF9D-AC1CF3C11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589" y="3132548"/>
            <a:ext cx="3498919" cy="3344242"/>
          </a:xfrm>
          <a:prstGeom prst="rect">
            <a:avLst/>
          </a:prstGeom>
        </p:spPr>
      </p:pic>
    </p:spTree>
    <p:extLst>
      <p:ext uri="{BB962C8B-B14F-4D97-AF65-F5344CB8AC3E}">
        <p14:creationId xmlns:p14="http://schemas.microsoft.com/office/powerpoint/2010/main" val="191192632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52886"/>
            <a:ext cx="12192635" cy="3439160"/>
          </a:xfrm>
          <a:prstGeom prst="rect">
            <a:avLst/>
          </a:prstGeom>
        </p:spPr>
      </p:pic>
      <p:pic>
        <p:nvPicPr>
          <p:cNvPr id="2" name="图片 1" descr="图片1"/>
          <p:cNvPicPr>
            <a:picLocks noChangeAspect="1"/>
          </p:cNvPicPr>
          <p:nvPr/>
        </p:nvPicPr>
        <p:blipFill>
          <a:blip r:embed="rId4"/>
          <a:stretch>
            <a:fillRect/>
          </a:stretch>
        </p:blipFill>
        <p:spPr>
          <a:xfrm>
            <a:off x="1832610" y="661035"/>
            <a:ext cx="8527415" cy="5184775"/>
          </a:xfrm>
          <a:prstGeom prst="rect">
            <a:avLst/>
          </a:prstGeom>
        </p:spPr>
      </p:pic>
      <p:pic>
        <p:nvPicPr>
          <p:cNvPr id="11" name="图片 10" descr="12"/>
          <p:cNvPicPr>
            <a:picLocks noChangeAspect="1"/>
          </p:cNvPicPr>
          <p:nvPr/>
        </p:nvPicPr>
        <p:blipFill>
          <a:blip r:embed="rId5"/>
          <a:srcRect r="86897" b="82168"/>
          <a:stretch>
            <a:fillRect/>
          </a:stretch>
        </p:blipFill>
        <p:spPr>
          <a:xfrm>
            <a:off x="0" y="0"/>
            <a:ext cx="2046605" cy="3110230"/>
          </a:xfrm>
          <a:prstGeom prst="rect">
            <a:avLst/>
          </a:prstGeom>
        </p:spPr>
      </p:pic>
      <p:pic>
        <p:nvPicPr>
          <p:cNvPr id="12" name="图片 11" descr="12"/>
          <p:cNvPicPr>
            <a:picLocks noChangeAspect="1"/>
          </p:cNvPicPr>
          <p:nvPr/>
        </p:nvPicPr>
        <p:blipFill>
          <a:blip r:embed="rId5"/>
          <a:srcRect l="48361" b="76783"/>
          <a:stretch>
            <a:fillRect/>
          </a:stretch>
        </p:blipFill>
        <p:spPr>
          <a:xfrm>
            <a:off x="7665720" y="650240"/>
            <a:ext cx="4526915" cy="2273300"/>
          </a:xfrm>
          <a:prstGeom prst="rect">
            <a:avLst/>
          </a:prstGeom>
        </p:spPr>
      </p:pic>
      <p:pic>
        <p:nvPicPr>
          <p:cNvPr id="3" name="Picture 2">
            <a:extLst>
              <a:ext uri="{FF2B5EF4-FFF2-40B4-BE49-F238E27FC236}">
                <a16:creationId xmlns:a16="http://schemas.microsoft.com/office/drawing/2014/main" id="{F44B17E1-9627-4857-A073-31D50672497B}"/>
              </a:ext>
            </a:extLst>
          </p:cNvPr>
          <p:cNvPicPr>
            <a:picLocks noChangeAspect="1"/>
          </p:cNvPicPr>
          <p:nvPr/>
        </p:nvPicPr>
        <p:blipFill>
          <a:blip r:embed="rId6"/>
          <a:stretch>
            <a:fillRect/>
          </a:stretch>
        </p:blipFill>
        <p:spPr>
          <a:xfrm>
            <a:off x="2392359" y="2493183"/>
            <a:ext cx="7407282" cy="1871634"/>
          </a:xfrm>
          <a:prstGeom prst="rect">
            <a:avLst/>
          </a:prstGeom>
        </p:spPr>
      </p:pic>
    </p:spTree>
    <p:custDataLst>
      <p:tags r:id="rId1"/>
    </p:custDataLst>
    <p:extLst>
      <p:ext uri="{BB962C8B-B14F-4D97-AF65-F5344CB8AC3E}">
        <p14:creationId xmlns:p14="http://schemas.microsoft.com/office/powerpoint/2010/main" val="1917216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4"/>
          <a:srcRect t="43014"/>
          <a:stretch>
            <a:fillRect/>
          </a:stretch>
        </p:blipFill>
        <p:spPr>
          <a:xfrm>
            <a:off x="0" y="3418840"/>
            <a:ext cx="12192635" cy="3439160"/>
          </a:xfrm>
          <a:prstGeom prst="rect">
            <a:avLst/>
          </a:prstGeom>
        </p:spPr>
      </p:pic>
      <p:sp>
        <p:nvSpPr>
          <p:cNvPr id="7" name="矩形 6"/>
          <p:cNvSpPr/>
          <p:nvPr/>
        </p:nvSpPr>
        <p:spPr>
          <a:xfrm>
            <a:off x="425508" y="410566"/>
            <a:ext cx="11340984" cy="5911625"/>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5"/>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5"/>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6"/>
          <a:stretch>
            <a:fillRect/>
          </a:stretch>
        </p:blipFill>
        <p:spPr>
          <a:xfrm>
            <a:off x="11077190" y="-10795"/>
            <a:ext cx="1792379" cy="2274005"/>
          </a:xfrm>
          <a:prstGeom prst="rect">
            <a:avLst/>
          </a:prstGeom>
        </p:spPr>
      </p:pic>
      <p:sp>
        <p:nvSpPr>
          <p:cNvPr id="2" name="TextBox 1">
            <a:extLst>
              <a:ext uri="{FF2B5EF4-FFF2-40B4-BE49-F238E27FC236}">
                <a16:creationId xmlns:a16="http://schemas.microsoft.com/office/drawing/2014/main" id="{611BBD89-5A9C-4A57-8420-7668CF5A7657}"/>
              </a:ext>
            </a:extLst>
          </p:cNvPr>
          <p:cNvSpPr txBox="1"/>
          <p:nvPr/>
        </p:nvSpPr>
        <p:spPr>
          <a:xfrm>
            <a:off x="794535" y="530639"/>
            <a:ext cx="10602930" cy="1938992"/>
          </a:xfrm>
          <a:prstGeom prst="rect">
            <a:avLst/>
          </a:prstGeom>
          <a:noFill/>
        </p:spPr>
        <p:txBody>
          <a:bodyPr wrap="square" rtlCol="0">
            <a:spAutoFit/>
          </a:bodyPr>
          <a:lstStyle/>
          <a:p>
            <a:pPr lvl="0" algn="ctr"/>
            <a:r>
              <a:rPr lang="vi-VN" sz="4000" b="1">
                <a:solidFill>
                  <a:schemeClr val="tx2"/>
                </a:solidFill>
                <a:latin typeface="Arial" panose="020B0604020202020204" pitchFamily="34" charset="0"/>
                <a:cs typeface="Arial" panose="020B0604020202020204" pitchFamily="34" charset="0"/>
              </a:rPr>
              <a:t>Viết ba điều nên làm và ba điều không nên làm để cuộc sống của  con người ngày càng tốt đẹp.</a:t>
            </a:r>
            <a:endParaRPr kumimoji="0" lang="en-US" sz="4000" b="1" i="0" u="none" strike="noStrike" kern="1200" cap="none" spc="0" normalizeH="0" baseline="0" noProof="0">
              <a:ln>
                <a:noFill/>
              </a:ln>
              <a:solidFill>
                <a:schemeClr val="tx2"/>
              </a:solidFill>
              <a:effectLst/>
              <a:uLnTx/>
              <a:uFillTx/>
              <a:latin typeface="Arial" panose="020B0604020202020204" pitchFamily="34" charset="0"/>
              <a:ea typeface="字魂37号-波纹乖乖体"/>
              <a:cs typeface="Arial" panose="020B0604020202020204" pitchFamily="34" charset="0"/>
            </a:endParaRPr>
          </a:p>
        </p:txBody>
      </p:sp>
      <p:pic>
        <p:nvPicPr>
          <p:cNvPr id="14" name="Picture 13">
            <a:extLst>
              <a:ext uri="{FF2B5EF4-FFF2-40B4-BE49-F238E27FC236}">
                <a16:creationId xmlns:a16="http://schemas.microsoft.com/office/drawing/2014/main" id="{2B0E96EB-2FCC-44F4-923A-00E19798A7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128" y="3027749"/>
            <a:ext cx="5281705" cy="2565804"/>
          </a:xfrm>
          <a:prstGeom prst="rect">
            <a:avLst/>
          </a:prstGeom>
        </p:spPr>
      </p:pic>
      <p:pic>
        <p:nvPicPr>
          <p:cNvPr id="17" name="Picture 16">
            <a:extLst>
              <a:ext uri="{FF2B5EF4-FFF2-40B4-BE49-F238E27FC236}">
                <a16:creationId xmlns:a16="http://schemas.microsoft.com/office/drawing/2014/main" id="{E0D89F88-07C6-4047-897C-1DF2A2DD95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89833" y="2975200"/>
            <a:ext cx="8232469" cy="3082456"/>
          </a:xfrm>
          <a:prstGeom prst="rect">
            <a:avLst/>
          </a:prstGeom>
        </p:spPr>
      </p:pic>
    </p:spTree>
    <p:custDataLst>
      <p:tags r:id="rId1"/>
    </p:custDataLst>
    <p:extLst>
      <p:ext uri="{BB962C8B-B14F-4D97-AF65-F5344CB8AC3E}">
        <p14:creationId xmlns:p14="http://schemas.microsoft.com/office/powerpoint/2010/main" val="1762709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pic>
        <p:nvPicPr>
          <p:cNvPr id="2" name="图片 1" descr="图片1"/>
          <p:cNvPicPr>
            <a:picLocks noChangeAspect="1"/>
          </p:cNvPicPr>
          <p:nvPr/>
        </p:nvPicPr>
        <p:blipFill>
          <a:blip r:embed="rId4"/>
          <a:stretch>
            <a:fillRect/>
          </a:stretch>
        </p:blipFill>
        <p:spPr>
          <a:xfrm>
            <a:off x="1832291" y="570108"/>
            <a:ext cx="8527415" cy="5184775"/>
          </a:xfrm>
          <a:prstGeom prst="rect">
            <a:avLst/>
          </a:prstGeom>
        </p:spPr>
      </p:pic>
      <p:pic>
        <p:nvPicPr>
          <p:cNvPr id="11" name="图片 10" descr="12"/>
          <p:cNvPicPr>
            <a:picLocks noChangeAspect="1"/>
          </p:cNvPicPr>
          <p:nvPr/>
        </p:nvPicPr>
        <p:blipFill>
          <a:blip r:embed="rId5"/>
          <a:srcRect r="86897" b="82168"/>
          <a:stretch>
            <a:fillRect/>
          </a:stretch>
        </p:blipFill>
        <p:spPr>
          <a:xfrm>
            <a:off x="0" y="0"/>
            <a:ext cx="2046605" cy="3110230"/>
          </a:xfrm>
          <a:prstGeom prst="rect">
            <a:avLst/>
          </a:prstGeom>
        </p:spPr>
      </p:pic>
      <p:pic>
        <p:nvPicPr>
          <p:cNvPr id="12" name="图片 11" descr="12"/>
          <p:cNvPicPr>
            <a:picLocks noChangeAspect="1"/>
          </p:cNvPicPr>
          <p:nvPr/>
        </p:nvPicPr>
        <p:blipFill>
          <a:blip r:embed="rId5"/>
          <a:srcRect l="48361" b="76783"/>
          <a:stretch>
            <a:fillRect/>
          </a:stretch>
        </p:blipFill>
        <p:spPr>
          <a:xfrm>
            <a:off x="7665085" y="187520"/>
            <a:ext cx="4526915" cy="2273300"/>
          </a:xfrm>
          <a:prstGeom prst="rect">
            <a:avLst/>
          </a:prstGeom>
        </p:spPr>
      </p:pic>
      <p:pic>
        <p:nvPicPr>
          <p:cNvPr id="10" name="图片 7" descr="千库网_兴奋跳起来的眼镜女孩png_元素编号11906143">
            <a:extLst>
              <a:ext uri="{FF2B5EF4-FFF2-40B4-BE49-F238E27FC236}">
                <a16:creationId xmlns:a16="http://schemas.microsoft.com/office/drawing/2014/main" id="{BFB1C2D4-65D7-41A0-9E31-087BAB2212EE}"/>
              </a:ext>
            </a:extLst>
          </p:cNvPr>
          <p:cNvPicPr>
            <a:picLocks noChangeAspect="1"/>
          </p:cNvPicPr>
          <p:nvPr/>
        </p:nvPicPr>
        <p:blipFill rotWithShape="1">
          <a:blip r:embed="rId6"/>
          <a:srcRect l="20431" t="1" r="9017" b="16190"/>
          <a:stretch/>
        </p:blipFill>
        <p:spPr>
          <a:xfrm>
            <a:off x="9563683" y="3296240"/>
            <a:ext cx="2998356" cy="3561760"/>
          </a:xfrm>
          <a:prstGeom prst="rect">
            <a:avLst/>
          </a:prstGeom>
        </p:spPr>
      </p:pic>
      <p:grpSp>
        <p:nvGrpSpPr>
          <p:cNvPr id="13" name="Group 12">
            <a:extLst>
              <a:ext uri="{FF2B5EF4-FFF2-40B4-BE49-F238E27FC236}">
                <a16:creationId xmlns:a16="http://schemas.microsoft.com/office/drawing/2014/main" id="{E2B8B01F-ACCF-4156-8228-9FE171EF22DB}"/>
              </a:ext>
            </a:extLst>
          </p:cNvPr>
          <p:cNvGrpSpPr/>
          <p:nvPr/>
        </p:nvGrpSpPr>
        <p:grpSpPr>
          <a:xfrm>
            <a:off x="13217577" y="2613297"/>
            <a:ext cx="7289410" cy="1365886"/>
            <a:chOff x="2451294" y="2427286"/>
            <a:chExt cx="7289410" cy="1365886"/>
          </a:xfrm>
        </p:grpSpPr>
        <p:sp>
          <p:nvSpPr>
            <p:cNvPr id="14" name="矩形 4">
              <a:extLst>
                <a:ext uri="{FF2B5EF4-FFF2-40B4-BE49-F238E27FC236}">
                  <a16:creationId xmlns:a16="http://schemas.microsoft.com/office/drawing/2014/main" id="{6DFD6420-A428-4B3C-91FD-C5E62E7FAD3C}"/>
                </a:ext>
              </a:extLst>
            </p:cNvPr>
            <p:cNvSpPr/>
            <p:nvPr/>
          </p:nvSpPr>
          <p:spPr>
            <a:xfrm>
              <a:off x="2451294" y="2427287"/>
              <a:ext cx="7289410" cy="1365885"/>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w="165100">
                    <a:solidFill>
                      <a:srgbClr val="FFFFFF"/>
                    </a:solidFill>
                  </a:ln>
                  <a:solidFill>
                    <a:srgbClr val="FFFFFF"/>
                  </a:solidFill>
                  <a:effectLst>
                    <a:outerShdw blurRad="50800" dist="38100" dir="13500000" algn="br" rotWithShape="0">
                      <a:prstClr val="black">
                        <a:alpha val="40000"/>
                      </a:prstClr>
                    </a:outerShdw>
                  </a:effectLst>
                  <a:uLnTx/>
                  <a:uFillTx/>
                  <a:latin typeface="UTM Avo" panose="02040603050506020204" pitchFamily="18" charset="0"/>
                  <a:ea typeface="字魂37号-波纹乖乖体" panose="00000500000000000000" charset="-122"/>
                  <a:cs typeface="字魂37号-波纹乖乖体" panose="00000500000000000000" charset="-122"/>
                </a:rPr>
                <a:t>KHỞI ĐỘNG</a:t>
              </a:r>
            </a:p>
          </p:txBody>
        </p:sp>
        <p:sp>
          <p:nvSpPr>
            <p:cNvPr id="16" name="矩形 4">
              <a:extLst>
                <a:ext uri="{FF2B5EF4-FFF2-40B4-BE49-F238E27FC236}">
                  <a16:creationId xmlns:a16="http://schemas.microsoft.com/office/drawing/2014/main" id="{850FD913-A5B5-4C63-9C58-274A9BD55239}"/>
                </a:ext>
              </a:extLst>
            </p:cNvPr>
            <p:cNvSpPr/>
            <p:nvPr/>
          </p:nvSpPr>
          <p:spPr>
            <a:xfrm>
              <a:off x="2451294" y="2427286"/>
              <a:ext cx="7289410" cy="1365885"/>
            </a:xfrm>
            <a:prstGeom prst="rect">
              <a:avLst/>
            </a:prstGeom>
            <a:no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gradFill flip="none" rotWithShape="1">
                    <a:gsLst>
                      <a:gs pos="24000">
                        <a:srgbClr val="F65B59"/>
                      </a:gs>
                      <a:gs pos="45000">
                        <a:srgbClr val="ADD92A"/>
                      </a:gs>
                      <a:gs pos="78000">
                        <a:srgbClr val="0D7350"/>
                      </a:gs>
                    </a:gsLst>
                    <a:lin ang="5400000" scaled="1"/>
                    <a:tileRect/>
                  </a:gradFill>
                  <a:effectLst/>
                  <a:uLnTx/>
                  <a:uFillTx/>
                  <a:latin typeface="UTM Avo" panose="02040603050506020204" pitchFamily="18" charset="0"/>
                  <a:ea typeface="字魂37号-波纹乖乖体" panose="00000500000000000000" charset="-122"/>
                  <a:cs typeface="字魂37号-波纹乖乖体" panose="00000500000000000000" charset="-122"/>
                </a:rPr>
                <a:t>KHỞI ĐỘNG</a:t>
              </a:r>
            </a:p>
          </p:txBody>
        </p:sp>
      </p:grpSp>
      <p:pic>
        <p:nvPicPr>
          <p:cNvPr id="6" name="Picture 5">
            <a:extLst>
              <a:ext uri="{FF2B5EF4-FFF2-40B4-BE49-F238E27FC236}">
                <a16:creationId xmlns:a16="http://schemas.microsoft.com/office/drawing/2014/main" id="{796DD1A2-5496-42D3-A06A-B6597D08F140}"/>
              </a:ext>
            </a:extLst>
          </p:cNvPr>
          <p:cNvPicPr>
            <a:picLocks noChangeAspect="1"/>
          </p:cNvPicPr>
          <p:nvPr/>
        </p:nvPicPr>
        <p:blipFill>
          <a:blip r:embed="rId7"/>
          <a:stretch>
            <a:fillRect/>
          </a:stretch>
        </p:blipFill>
        <p:spPr>
          <a:xfrm>
            <a:off x="2398455" y="2449158"/>
            <a:ext cx="7395089" cy="181676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B59A83-972C-4FBD-9823-E8E3CB32D70F}"/>
              </a:ext>
            </a:extLst>
          </p:cNvPr>
          <p:cNvPicPr>
            <a:picLocks noChangeAspect="1"/>
          </p:cNvPicPr>
          <p:nvPr/>
        </p:nvPicPr>
        <p:blipFill>
          <a:blip r:embed="rId2"/>
          <a:stretch>
            <a:fillRect/>
          </a:stretch>
        </p:blipFill>
        <p:spPr>
          <a:xfrm>
            <a:off x="532276" y="771628"/>
            <a:ext cx="5563724" cy="5314744"/>
          </a:xfrm>
          <a:prstGeom prst="rect">
            <a:avLst/>
          </a:prstGeom>
        </p:spPr>
      </p:pic>
      <p:sp>
        <p:nvSpPr>
          <p:cNvPr id="9" name="TextBox 8">
            <a:extLst>
              <a:ext uri="{FF2B5EF4-FFF2-40B4-BE49-F238E27FC236}">
                <a16:creationId xmlns:a16="http://schemas.microsoft.com/office/drawing/2014/main" id="{F1BFFBA4-94D9-4D8D-8350-34D1F63FB788}"/>
              </a:ext>
            </a:extLst>
          </p:cNvPr>
          <p:cNvSpPr txBox="1"/>
          <p:nvPr/>
        </p:nvSpPr>
        <p:spPr>
          <a:xfrm>
            <a:off x="5905026" y="1203142"/>
            <a:ext cx="575469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a:solidFill>
                  <a:srgbClr val="00B0F0"/>
                </a:solidFill>
                <a:latin typeface="SVN-Ready" panose="02040603050506020204" pitchFamily="18" charset="0"/>
              </a:rPr>
              <a:t>T</a:t>
            </a:r>
            <a:r>
              <a:rPr kumimoji="0" lang="en-US" sz="8800" b="1" i="0" u="none" strike="noStrike" kern="1200" cap="none" spc="0" normalizeH="0" baseline="0" noProof="0">
                <a:ln>
                  <a:noFill/>
                </a:ln>
                <a:solidFill>
                  <a:srgbClr val="00B0F0"/>
                </a:solidFill>
                <a:effectLst/>
                <a:uLnTx/>
                <a:uFillTx/>
                <a:latin typeface="SVN-Ready" panose="02040603050506020204" pitchFamily="18" charset="0"/>
                <a:ea typeface="+mn-ea"/>
                <a:cs typeface="+mn-cs"/>
              </a:rPr>
              <a:t>rao đổi trong nhóm nhỏ</a:t>
            </a:r>
            <a:endParaRPr kumimoji="0" lang="en-US" sz="2000" b="0" i="0" u="none" strike="noStrike" kern="1200" cap="none" spc="0" normalizeH="0" baseline="0" noProof="0">
              <a:ln>
                <a:noFill/>
              </a:ln>
              <a:solidFill>
                <a:srgbClr val="00B0F0"/>
              </a:solidFill>
              <a:effectLst/>
              <a:uLnTx/>
              <a:uFillTx/>
              <a:latin typeface="思源黑体 CN Normal"/>
              <a:ea typeface="+mn-ea"/>
              <a:cs typeface="+mn-cs"/>
            </a:endParaRPr>
          </a:p>
        </p:txBody>
      </p:sp>
    </p:spTree>
    <p:extLst>
      <p:ext uri="{BB962C8B-B14F-4D97-AF65-F5344CB8AC3E}">
        <p14:creationId xmlns:p14="http://schemas.microsoft.com/office/powerpoint/2010/main" val="109676610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1BFFBA4-94D9-4D8D-8350-34D1F63FB788}"/>
              </a:ext>
            </a:extLst>
          </p:cNvPr>
          <p:cNvSpPr txBox="1"/>
          <p:nvPr/>
        </p:nvSpPr>
        <p:spPr>
          <a:xfrm>
            <a:off x="606176" y="381210"/>
            <a:ext cx="575469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ED7D31">
                    <a:lumMod val="75000"/>
                  </a:srgbClr>
                </a:solidFill>
                <a:effectLst/>
                <a:uLnTx/>
                <a:uFillTx/>
                <a:latin typeface="SVN-Ready" panose="02040603050506020204" pitchFamily="18" charset="0"/>
                <a:ea typeface="+mn-ea"/>
                <a:cs typeface="+mn-cs"/>
              </a:rPr>
              <a:t>CHIA SẺ TRƯỚC LỚP</a:t>
            </a:r>
            <a:endParaRPr kumimoji="0" lang="en-US" sz="1800" b="0" i="0" u="none" strike="noStrike" kern="1200" cap="none" spc="0" normalizeH="0" baseline="0" noProof="0">
              <a:ln>
                <a:noFill/>
              </a:ln>
              <a:solidFill>
                <a:srgbClr val="ED7D31">
                  <a:lumMod val="75000"/>
                </a:srgbClr>
              </a:solidFill>
              <a:effectLst/>
              <a:uLnTx/>
              <a:uFillTx/>
              <a:latin typeface="思源黑体 CN Normal"/>
              <a:ea typeface="+mn-ea"/>
              <a:cs typeface="+mn-cs"/>
            </a:endParaRPr>
          </a:p>
        </p:txBody>
      </p:sp>
      <p:pic>
        <p:nvPicPr>
          <p:cNvPr id="4" name="Picture 3">
            <a:extLst>
              <a:ext uri="{FF2B5EF4-FFF2-40B4-BE49-F238E27FC236}">
                <a16:creationId xmlns:a16="http://schemas.microsoft.com/office/drawing/2014/main" id="{36FBAFB5-D409-4731-941A-8B670702F5A6}"/>
              </a:ext>
            </a:extLst>
          </p:cNvPr>
          <p:cNvPicPr>
            <a:picLocks noChangeAspect="1"/>
          </p:cNvPicPr>
          <p:nvPr/>
        </p:nvPicPr>
        <p:blipFill>
          <a:blip r:embed="rId2"/>
          <a:stretch>
            <a:fillRect/>
          </a:stretch>
        </p:blipFill>
        <p:spPr>
          <a:xfrm>
            <a:off x="5696788" y="916345"/>
            <a:ext cx="5787808" cy="5787808"/>
          </a:xfrm>
          <a:prstGeom prst="rect">
            <a:avLst/>
          </a:prstGeom>
        </p:spPr>
      </p:pic>
      <p:pic>
        <p:nvPicPr>
          <p:cNvPr id="5" name="Picture 4">
            <a:extLst>
              <a:ext uri="{FF2B5EF4-FFF2-40B4-BE49-F238E27FC236}">
                <a16:creationId xmlns:a16="http://schemas.microsoft.com/office/drawing/2014/main" id="{78BD5A19-1147-418E-BF9D-AC1CF3C11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589" y="3132548"/>
            <a:ext cx="3498919" cy="3344242"/>
          </a:xfrm>
          <a:prstGeom prst="rect">
            <a:avLst/>
          </a:prstGeom>
        </p:spPr>
      </p:pic>
    </p:spTree>
    <p:extLst>
      <p:ext uri="{BB962C8B-B14F-4D97-AF65-F5344CB8AC3E}">
        <p14:creationId xmlns:p14="http://schemas.microsoft.com/office/powerpoint/2010/main" val="241354659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pic>
        <p:nvPicPr>
          <p:cNvPr id="10" name="图片 9"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2" name="图片 1" descr="图片1">
            <a:extLst>
              <a:ext uri="{FF2B5EF4-FFF2-40B4-BE49-F238E27FC236}">
                <a16:creationId xmlns:a16="http://schemas.microsoft.com/office/drawing/2014/main" id="{9D569EF8-5F6C-4CEE-A307-75366D195669}"/>
              </a:ext>
            </a:extLst>
          </p:cNvPr>
          <p:cNvPicPr>
            <a:picLocks noChangeAspect="1"/>
          </p:cNvPicPr>
          <p:nvPr/>
        </p:nvPicPr>
        <p:blipFill>
          <a:blip r:embed="rId5"/>
          <a:stretch>
            <a:fillRect/>
          </a:stretch>
        </p:blipFill>
        <p:spPr>
          <a:xfrm>
            <a:off x="1023302" y="958349"/>
            <a:ext cx="9868872" cy="3716736"/>
          </a:xfrm>
          <a:prstGeom prst="rect">
            <a:avLst/>
          </a:prstGeom>
        </p:spPr>
      </p:pic>
      <p:pic>
        <p:nvPicPr>
          <p:cNvPr id="2" name="Picture 1">
            <a:extLst>
              <a:ext uri="{FF2B5EF4-FFF2-40B4-BE49-F238E27FC236}">
                <a16:creationId xmlns:a16="http://schemas.microsoft.com/office/drawing/2014/main" id="{D4061479-7D56-43F7-B89E-848F10B07C53}"/>
              </a:ext>
            </a:extLst>
          </p:cNvPr>
          <p:cNvPicPr>
            <a:picLocks noChangeAspect="1"/>
          </p:cNvPicPr>
          <p:nvPr/>
        </p:nvPicPr>
        <p:blipFill>
          <a:blip r:embed="rId6"/>
          <a:stretch>
            <a:fillRect/>
          </a:stretch>
        </p:blipFill>
        <p:spPr>
          <a:xfrm>
            <a:off x="1299826" y="1477635"/>
            <a:ext cx="9565453" cy="2859272"/>
          </a:xfrm>
          <a:prstGeom prst="rect">
            <a:avLst/>
          </a:prstGeom>
        </p:spPr>
      </p:pic>
    </p:spTree>
    <p:custDataLst>
      <p:tags r:id="rId1"/>
    </p:custDataLst>
    <p:extLst>
      <p:ext uri="{BB962C8B-B14F-4D97-AF65-F5344CB8AC3E}">
        <p14:creationId xmlns:p14="http://schemas.microsoft.com/office/powerpoint/2010/main" val="3704598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Nhạc thiếu nhi vui nhộn cho bé Tập thể dục buổi sáng_v720P">
            <a:hlinkClick r:id="" action="ppaction://media"/>
            <a:extLst>
              <a:ext uri="{FF2B5EF4-FFF2-40B4-BE49-F238E27FC236}">
                <a16:creationId xmlns:a16="http://schemas.microsoft.com/office/drawing/2014/main" id="{6DAC9D9A-1E9F-418D-4712-490473658C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278" y="44188"/>
            <a:ext cx="12113443" cy="6813812"/>
          </a:xfrm>
          <a:prstGeom prst="rect">
            <a:avLst/>
          </a:prstGeom>
        </p:spPr>
      </p:pic>
    </p:spTree>
    <p:extLst>
      <p:ext uri="{BB962C8B-B14F-4D97-AF65-F5344CB8AC3E}">
        <p14:creationId xmlns:p14="http://schemas.microsoft.com/office/powerpoint/2010/main" val="2705351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52886"/>
            <a:ext cx="12192635" cy="3439160"/>
          </a:xfrm>
          <a:prstGeom prst="rect">
            <a:avLst/>
          </a:prstGeom>
        </p:spPr>
      </p:pic>
      <p:pic>
        <p:nvPicPr>
          <p:cNvPr id="2" name="图片 1" descr="图片1"/>
          <p:cNvPicPr>
            <a:picLocks noChangeAspect="1"/>
          </p:cNvPicPr>
          <p:nvPr/>
        </p:nvPicPr>
        <p:blipFill>
          <a:blip r:embed="rId4"/>
          <a:stretch>
            <a:fillRect/>
          </a:stretch>
        </p:blipFill>
        <p:spPr>
          <a:xfrm>
            <a:off x="1832610" y="661035"/>
            <a:ext cx="8527415" cy="5184775"/>
          </a:xfrm>
          <a:prstGeom prst="rect">
            <a:avLst/>
          </a:prstGeom>
        </p:spPr>
      </p:pic>
      <p:pic>
        <p:nvPicPr>
          <p:cNvPr id="11" name="图片 10" descr="12"/>
          <p:cNvPicPr>
            <a:picLocks noChangeAspect="1"/>
          </p:cNvPicPr>
          <p:nvPr/>
        </p:nvPicPr>
        <p:blipFill>
          <a:blip r:embed="rId5"/>
          <a:srcRect r="86897" b="82168"/>
          <a:stretch>
            <a:fillRect/>
          </a:stretch>
        </p:blipFill>
        <p:spPr>
          <a:xfrm>
            <a:off x="0" y="0"/>
            <a:ext cx="2046605" cy="3110230"/>
          </a:xfrm>
          <a:prstGeom prst="rect">
            <a:avLst/>
          </a:prstGeom>
        </p:spPr>
      </p:pic>
      <p:pic>
        <p:nvPicPr>
          <p:cNvPr id="12" name="图片 11" descr="12"/>
          <p:cNvPicPr>
            <a:picLocks noChangeAspect="1"/>
          </p:cNvPicPr>
          <p:nvPr/>
        </p:nvPicPr>
        <p:blipFill>
          <a:blip r:embed="rId5"/>
          <a:srcRect l="48361" b="76783"/>
          <a:stretch>
            <a:fillRect/>
          </a:stretch>
        </p:blipFill>
        <p:spPr>
          <a:xfrm>
            <a:off x="8343814" y="77028"/>
            <a:ext cx="4526915" cy="2273300"/>
          </a:xfrm>
          <a:prstGeom prst="rect">
            <a:avLst/>
          </a:prstGeom>
        </p:spPr>
      </p:pic>
      <p:pic>
        <p:nvPicPr>
          <p:cNvPr id="3" name="Picture 2">
            <a:extLst>
              <a:ext uri="{FF2B5EF4-FFF2-40B4-BE49-F238E27FC236}">
                <a16:creationId xmlns:a16="http://schemas.microsoft.com/office/drawing/2014/main" id="{B7E5BB01-A2D0-4A2E-9559-16EAD55CCF7B}"/>
              </a:ext>
            </a:extLst>
          </p:cNvPr>
          <p:cNvPicPr>
            <a:picLocks noChangeAspect="1"/>
          </p:cNvPicPr>
          <p:nvPr/>
        </p:nvPicPr>
        <p:blipFill>
          <a:blip r:embed="rId6"/>
          <a:stretch>
            <a:fillRect/>
          </a:stretch>
        </p:blipFill>
        <p:spPr>
          <a:xfrm>
            <a:off x="2398455" y="1664055"/>
            <a:ext cx="7395089" cy="3529890"/>
          </a:xfrm>
          <a:prstGeom prst="rect">
            <a:avLst/>
          </a:prstGeom>
        </p:spPr>
      </p:pic>
    </p:spTree>
    <p:custDataLst>
      <p:tags r:id="rId1"/>
    </p:custDataLst>
    <p:extLst>
      <p:ext uri="{BB962C8B-B14F-4D97-AF65-F5344CB8AC3E}">
        <p14:creationId xmlns:p14="http://schemas.microsoft.com/office/powerpoint/2010/main" val="93086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12653" y="272804"/>
            <a:ext cx="11340984" cy="6260407"/>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1077190" y="-10795"/>
            <a:ext cx="1792379" cy="2274005"/>
          </a:xfrm>
          <a:prstGeom prst="rect">
            <a:avLst/>
          </a:prstGeom>
        </p:spPr>
      </p:pic>
      <p:sp>
        <p:nvSpPr>
          <p:cNvPr id="2" name="TextBox 1">
            <a:extLst>
              <a:ext uri="{FF2B5EF4-FFF2-40B4-BE49-F238E27FC236}">
                <a16:creationId xmlns:a16="http://schemas.microsoft.com/office/drawing/2014/main" id="{611BBD89-5A9C-4A57-8420-7668CF5A7657}"/>
              </a:ext>
            </a:extLst>
          </p:cNvPr>
          <p:cNvSpPr txBox="1"/>
          <p:nvPr/>
        </p:nvSpPr>
        <p:spPr>
          <a:xfrm>
            <a:off x="794534" y="324789"/>
            <a:ext cx="10602930" cy="1107996"/>
          </a:xfrm>
          <a:prstGeom prst="rect">
            <a:avLst/>
          </a:prstGeom>
          <a:noFill/>
        </p:spPr>
        <p:txBody>
          <a:bodyPr wrap="square" rtlCol="0">
            <a:spAutoFit/>
          </a:bodyPr>
          <a:lstStyle/>
          <a:p>
            <a:pPr algn="just"/>
            <a:r>
              <a:rPr lang="en-US" sz="2200" b="1">
                <a:solidFill>
                  <a:schemeClr val="accent6">
                    <a:lumMod val="75000"/>
                  </a:schemeClr>
                </a:solidFill>
                <a:latin typeface="Arial" panose="020B0604020202020204" pitchFamily="34" charset="0"/>
                <a:cs typeface="Arial" panose="020B0604020202020204" pitchFamily="34" charset="0"/>
              </a:rPr>
              <a:t>1.</a:t>
            </a:r>
            <a:r>
              <a:rPr lang="en-US" sz="2200" b="1">
                <a:latin typeface="Arial" panose="020B0604020202020204" pitchFamily="34" charset="0"/>
                <a:cs typeface="Arial" panose="020B0604020202020204" pitchFamily="34" charset="0"/>
              </a:rPr>
              <a:t> Sau khi đọc xong bài ''Ai tài giỏi nhất?'' ở trang 96, 97 (Tiếng Việt 4,</a:t>
            </a:r>
            <a:r>
              <a:rPr lang="vi-VN" sz="2200" b="1">
                <a:latin typeface="Arial" panose="020B0604020202020204" pitchFamily="34" charset="0"/>
                <a:cs typeface="Arial" panose="020B0604020202020204" pitchFamily="34" charset="0"/>
              </a:rPr>
              <a:t> tập một), một bạn nhỏ đã tưởng tượng và viết thêm đoạn kết cho câu chuyện. Đọc đoạn văn bạn nhỏ đã viết dưới đây và thực hiện yêu cầu:</a:t>
            </a:r>
            <a:endParaRPr lang="en-US" sz="22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F2EFE35-09B1-4CA9-9A5D-27FAA695F79E}"/>
              </a:ext>
            </a:extLst>
          </p:cNvPr>
          <p:cNvSpPr txBox="1"/>
          <p:nvPr/>
        </p:nvSpPr>
        <p:spPr>
          <a:xfrm>
            <a:off x="691793" y="1432785"/>
            <a:ext cx="10808413" cy="4893647"/>
          </a:xfrm>
          <a:prstGeom prst="rect">
            <a:avLst/>
          </a:prstGeom>
          <a:noFill/>
        </p:spPr>
        <p:txBody>
          <a:bodyPr wrap="square" rtlCol="0">
            <a:spAutoFit/>
          </a:bodyPr>
          <a:lstStyle/>
          <a:p>
            <a:pPr algn="just"/>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Sau khi nghe cừu nói, các bạn quyết định đi gặp người để cảm ơn. Đến</a:t>
            </a: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một cánh đồng rộng, chúng nhìn thấy bác nông dân đang thu hoạch quả chín. Cừu nói:</a:t>
            </a:r>
          </a:p>
          <a:p>
            <a:pPr algn="just"/>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 Chào bác. Chúng tôi đến đây để cảm ơn bác đã luôn che chở cho chúng tôi. </a:t>
            </a:r>
            <a:endParaRPr lang="en-US" sz="2400">
              <a:latin typeface="Arial" panose="020B0604020202020204" pitchFamily="34" charset="0"/>
              <a:cs typeface="Arial" panose="020B0604020202020204" pitchFamily="34" charset="0"/>
            </a:endParaRPr>
          </a:p>
          <a:p>
            <a:pPr algn="just"/>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Bác nông dân mỉm cười thân thiện:</a:t>
            </a:r>
            <a:endParaRPr lang="en-US" sz="2400">
              <a:latin typeface="Arial" panose="020B0604020202020204" pitchFamily="34" charset="0"/>
              <a:cs typeface="Arial" panose="020B0604020202020204" pitchFamily="34" charset="0"/>
            </a:endParaRPr>
          </a:p>
          <a:p>
            <a:pPr algn="just"/>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 Chính các bạn đã đồng hành cùng chúng tôi. Gà đánh thức chúng tôi</a:t>
            </a:r>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dậy mỗi sớm. Cây toả bóng mát. Mưa gió giúp mùa màng tốt tươi. Bò, cừu cho chúng tôi sữa... Nhờ có các bạn, cuộc sống của chúng tôi thật tươi đẹp. Cảm ơn các bạn!</a:t>
            </a:r>
          </a:p>
          <a:p>
            <a:pPr algn="just"/>
            <a:r>
              <a:rPr lang="en-US" sz="2400">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Nghe bác nông dân nói, các bạn nhận ra mọi người, mọi vật đều có ích. Từ đó, chúng luôn cố gắng làm tốt công việc của mình để cuộc sống bên con người mỗi ngày thêm vui vẻ, hoà thuận.</a:t>
            </a:r>
            <a:endParaRPr lang="en-US" sz="24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A0C2E4-2C55-496F-9B21-401A8C86D2C5}"/>
              </a:ext>
            </a:extLst>
          </p:cNvPr>
          <p:cNvSpPr txBox="1"/>
          <p:nvPr/>
        </p:nvSpPr>
        <p:spPr>
          <a:xfrm>
            <a:off x="8674368" y="6057939"/>
            <a:ext cx="2717489" cy="430887"/>
          </a:xfrm>
          <a:prstGeom prst="rect">
            <a:avLst/>
          </a:prstGeom>
          <a:noFill/>
        </p:spPr>
        <p:txBody>
          <a:bodyPr wrap="square" rtlCol="0">
            <a:spAutoFit/>
          </a:bodyPr>
          <a:lstStyle/>
          <a:p>
            <a:pPr algn="just"/>
            <a:r>
              <a:rPr lang="en-US" sz="2200" i="1">
                <a:latin typeface="Arial" panose="020B0604020202020204" pitchFamily="34" charset="0"/>
                <a:cs typeface="Arial" panose="020B0604020202020204" pitchFamily="34" charset="0"/>
              </a:rPr>
              <a:t>	Anh Thảo</a:t>
            </a:r>
            <a:r>
              <a:rPr lang="vi-VN" sz="2200" i="1">
                <a:latin typeface="Arial" panose="020B0604020202020204" pitchFamily="34" charset="0"/>
                <a:cs typeface="Arial" panose="020B0604020202020204" pitchFamily="34" charset="0"/>
              </a:rPr>
              <a:t>.</a:t>
            </a:r>
            <a:endParaRPr lang="en-US" sz="2200" i="1">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522701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B59A83-972C-4FBD-9823-E8E3CB32D70F}"/>
              </a:ext>
            </a:extLst>
          </p:cNvPr>
          <p:cNvPicPr>
            <a:picLocks noChangeAspect="1"/>
          </p:cNvPicPr>
          <p:nvPr/>
        </p:nvPicPr>
        <p:blipFill>
          <a:blip r:embed="rId2"/>
          <a:stretch>
            <a:fillRect/>
          </a:stretch>
        </p:blipFill>
        <p:spPr>
          <a:xfrm>
            <a:off x="532276" y="771628"/>
            <a:ext cx="5563724" cy="5314744"/>
          </a:xfrm>
          <a:prstGeom prst="rect">
            <a:avLst/>
          </a:prstGeom>
        </p:spPr>
      </p:pic>
      <p:sp>
        <p:nvSpPr>
          <p:cNvPr id="9" name="TextBox 8">
            <a:extLst>
              <a:ext uri="{FF2B5EF4-FFF2-40B4-BE49-F238E27FC236}">
                <a16:creationId xmlns:a16="http://schemas.microsoft.com/office/drawing/2014/main" id="{F1BFFBA4-94D9-4D8D-8350-34D1F63FB788}"/>
              </a:ext>
            </a:extLst>
          </p:cNvPr>
          <p:cNvSpPr txBox="1"/>
          <p:nvPr/>
        </p:nvSpPr>
        <p:spPr>
          <a:xfrm>
            <a:off x="5753529" y="699709"/>
            <a:ext cx="5754698" cy="50167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SVN-Ready" panose="02040603050506020204" pitchFamily="18" charset="0"/>
                <a:cs typeface="+mn-cs"/>
              </a:rPr>
              <a:t>Thảo luận nhóm nhỏ để trả lời  các câu hỏi sau</a:t>
            </a:r>
            <a:endParaRPr kumimoji="0" lang="en-US" b="0" i="0" u="none" strike="noStrike" kern="1200" cap="none" spc="0" normalizeH="0" baseline="0" noProof="0">
              <a:ln>
                <a:noFill/>
              </a:ln>
              <a:solidFill>
                <a:srgbClr val="00B0F0"/>
              </a:solidFill>
              <a:effectLst/>
              <a:uLnTx/>
              <a:uFillTx/>
              <a:latin typeface="思源黑体 CN Normal"/>
              <a:cs typeface="+mn-cs"/>
            </a:endParaRPr>
          </a:p>
        </p:txBody>
      </p:sp>
    </p:spTree>
    <p:extLst>
      <p:ext uri="{BB962C8B-B14F-4D97-AF65-F5344CB8AC3E}">
        <p14:creationId xmlns:p14="http://schemas.microsoft.com/office/powerpoint/2010/main" val="59046077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05946" y="340694"/>
            <a:ext cx="11340984" cy="6260407"/>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7号-波纹乖乖体"/>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1077190" y="-10795"/>
            <a:ext cx="1792379" cy="2274005"/>
          </a:xfrm>
          <a:prstGeom prst="rect">
            <a:avLst/>
          </a:prstGeom>
        </p:spPr>
      </p:pic>
      <p:sp>
        <p:nvSpPr>
          <p:cNvPr id="12" name="TextBox 11">
            <a:extLst>
              <a:ext uri="{FF2B5EF4-FFF2-40B4-BE49-F238E27FC236}">
                <a16:creationId xmlns:a16="http://schemas.microsoft.com/office/drawing/2014/main" id="{AF2EFE35-09B1-4CA9-9A5D-27FAA695F79E}"/>
              </a:ext>
            </a:extLst>
          </p:cNvPr>
          <p:cNvSpPr txBox="1"/>
          <p:nvPr/>
        </p:nvSpPr>
        <p:spPr>
          <a:xfrm>
            <a:off x="812527" y="1220351"/>
            <a:ext cx="10566945" cy="5016758"/>
          </a:xfrm>
          <a:prstGeom prst="rect">
            <a:avLst/>
          </a:prstGeom>
          <a:noFill/>
        </p:spPr>
        <p:txBody>
          <a:bodyPr wrap="square" rtlCol="0">
            <a:spAutoFit/>
          </a:bodyPr>
          <a:lstStyle/>
          <a:p>
            <a:pPr lvl="0" algn="just"/>
            <a:r>
              <a:rPr lang="vi-VN" sz="3200">
                <a:solidFill>
                  <a:srgbClr val="000000"/>
                </a:solidFill>
                <a:latin typeface="Arial" panose="020B0604020202020204" pitchFamily="34" charset="0"/>
                <a:cs typeface="Arial" panose="020B0604020202020204" pitchFamily="34" charset="0"/>
              </a:rPr>
              <a:t>a.</a:t>
            </a:r>
            <a:r>
              <a:rPr lang="en-US" sz="3200">
                <a:solidFill>
                  <a:srgbClr val="000000"/>
                </a:solidFill>
                <a:latin typeface="Arial" panose="020B0604020202020204" pitchFamily="34" charset="0"/>
                <a:cs typeface="Arial" panose="020B0604020202020204" pitchFamily="34" charset="0"/>
              </a:rPr>
              <a:t> </a:t>
            </a:r>
            <a:r>
              <a:rPr lang="vi-VN" sz="3200">
                <a:solidFill>
                  <a:srgbClr val="000000"/>
                </a:solidFill>
                <a:latin typeface="Arial" panose="020B0604020202020204" pitchFamily="34" charset="0"/>
                <a:cs typeface="Arial" panose="020B0604020202020204" pitchFamily="34" charset="0"/>
              </a:rPr>
              <a:t>Câu đầu tiên của đoạn văn giới thiệu điều gì</a:t>
            </a:r>
            <a:r>
              <a:rPr lang="en-US" sz="3200">
                <a:solidFill>
                  <a:srgbClr val="000000"/>
                </a:solidFill>
                <a:latin typeface="Arial" panose="020B0604020202020204" pitchFamily="34" charset="0"/>
                <a:cs typeface="Arial" panose="020B0604020202020204" pitchFamily="34" charset="0"/>
              </a:rPr>
              <a:t> </a:t>
            </a:r>
            <a:r>
              <a:rPr lang="vi-VN" sz="3200">
                <a:solidFill>
                  <a:srgbClr val="000000"/>
                </a:solidFill>
                <a:latin typeface="Arial" panose="020B0604020202020204" pitchFamily="34" charset="0"/>
                <a:cs typeface="Arial" panose="020B0604020202020204" pitchFamily="34" charset="0"/>
              </a:rPr>
              <a:t>?</a:t>
            </a:r>
          </a:p>
          <a:p>
            <a:pPr lvl="0" algn="just"/>
            <a:endParaRPr lang="en-US" sz="3200">
              <a:solidFill>
                <a:srgbClr val="000000"/>
              </a:solidFill>
              <a:latin typeface="Arial" panose="020B0604020202020204" pitchFamily="34" charset="0"/>
              <a:cs typeface="Arial" panose="020B0604020202020204" pitchFamily="34" charset="0"/>
            </a:endParaRPr>
          </a:p>
          <a:p>
            <a:pPr lvl="0" algn="just"/>
            <a:r>
              <a:rPr lang="vi-VN" sz="3200">
                <a:solidFill>
                  <a:srgbClr val="000000"/>
                </a:solidFill>
                <a:latin typeface="Arial" panose="020B0604020202020204" pitchFamily="34" charset="0"/>
                <a:cs typeface="Arial" panose="020B0604020202020204" pitchFamily="34" charset="0"/>
              </a:rPr>
              <a:t>b.</a:t>
            </a:r>
            <a:r>
              <a:rPr lang="en-US" sz="3200">
                <a:solidFill>
                  <a:srgbClr val="000000"/>
                </a:solidFill>
                <a:latin typeface="Arial" panose="020B0604020202020204" pitchFamily="34" charset="0"/>
                <a:cs typeface="Arial" panose="020B0604020202020204" pitchFamily="34" charset="0"/>
              </a:rPr>
              <a:t> </a:t>
            </a:r>
            <a:r>
              <a:rPr lang="vi-VN" sz="3200">
                <a:solidFill>
                  <a:srgbClr val="000000"/>
                </a:solidFill>
                <a:latin typeface="Arial" panose="020B0604020202020204" pitchFamily="34" charset="0"/>
                <a:cs typeface="Arial" panose="020B0604020202020204" pitchFamily="34" charset="0"/>
              </a:rPr>
              <a:t>Các câu văn tiếp theo kể về điều gì? Điều đó diễn ra như thế nào?</a:t>
            </a:r>
            <a:endParaRPr lang="en-US" sz="3200">
              <a:solidFill>
                <a:srgbClr val="000000"/>
              </a:solidFill>
              <a:latin typeface="Arial" panose="020B0604020202020204" pitchFamily="34" charset="0"/>
              <a:cs typeface="Arial" panose="020B0604020202020204" pitchFamily="34" charset="0"/>
            </a:endParaRPr>
          </a:p>
          <a:p>
            <a:pPr lvl="0" algn="just"/>
            <a:endParaRPr lang="en-US" sz="3200">
              <a:solidFill>
                <a:srgbClr val="000000"/>
              </a:solidFill>
              <a:latin typeface="Arial" panose="020B0604020202020204" pitchFamily="34" charset="0"/>
              <a:cs typeface="Arial" panose="020B0604020202020204" pitchFamily="34" charset="0"/>
            </a:endParaRPr>
          </a:p>
          <a:p>
            <a:pPr lvl="0" algn="just"/>
            <a:endParaRPr lang="en-US" sz="3200">
              <a:solidFill>
                <a:srgbClr val="000000"/>
              </a:solidFill>
              <a:latin typeface="Arial" panose="020B0604020202020204" pitchFamily="34" charset="0"/>
              <a:cs typeface="Arial" panose="020B0604020202020204" pitchFamily="34" charset="0"/>
            </a:endParaRPr>
          </a:p>
          <a:p>
            <a:pPr lvl="0" algn="just"/>
            <a:endParaRPr lang="en-US" sz="3200">
              <a:solidFill>
                <a:srgbClr val="000000"/>
              </a:solidFill>
              <a:latin typeface="Arial" panose="020B0604020202020204" pitchFamily="34" charset="0"/>
              <a:cs typeface="Arial" panose="020B0604020202020204" pitchFamily="34" charset="0"/>
            </a:endParaRPr>
          </a:p>
          <a:p>
            <a:pPr lvl="0" algn="just"/>
            <a:endParaRPr lang="en-US" sz="3200">
              <a:solidFill>
                <a:srgbClr val="000000"/>
              </a:solidFill>
              <a:latin typeface="Arial" panose="020B0604020202020204" pitchFamily="34" charset="0"/>
              <a:cs typeface="Arial" panose="020B0604020202020204" pitchFamily="34" charset="0"/>
            </a:endParaRPr>
          </a:p>
          <a:p>
            <a:pPr lvl="0" algn="just"/>
            <a:r>
              <a:rPr lang="en-US" sz="3200">
                <a:solidFill>
                  <a:srgbClr val="000000"/>
                </a:solidFill>
                <a:latin typeface="Arial" panose="020B0604020202020204" pitchFamily="34" charset="0"/>
                <a:cs typeface="Arial" panose="020B0604020202020204" pitchFamily="34" charset="0"/>
              </a:rPr>
              <a:t>c. Câu cuối đoạn văn nói về điều gì?</a:t>
            </a:r>
          </a:p>
          <a:p>
            <a:pPr lvl="0" algn="just"/>
            <a:endParaRPr lang="en-US" sz="3200">
              <a:solidFill>
                <a:srgbClr val="00000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16425D0-1FEC-456C-BE65-1A7C030DFF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966" y="3180341"/>
            <a:ext cx="10756044" cy="2020863"/>
          </a:xfrm>
          <a:prstGeom prst="rect">
            <a:avLst/>
          </a:prstGeom>
        </p:spPr>
      </p:pic>
      <p:sp>
        <p:nvSpPr>
          <p:cNvPr id="17" name="TextBox 16">
            <a:extLst>
              <a:ext uri="{FF2B5EF4-FFF2-40B4-BE49-F238E27FC236}">
                <a16:creationId xmlns:a16="http://schemas.microsoft.com/office/drawing/2014/main" id="{1CFF2B20-A85D-49CC-B4F4-31E88510F49A}"/>
              </a:ext>
            </a:extLst>
          </p:cNvPr>
          <p:cNvSpPr txBox="1"/>
          <p:nvPr/>
        </p:nvSpPr>
        <p:spPr>
          <a:xfrm>
            <a:off x="4596965" y="272691"/>
            <a:ext cx="2810702" cy="1015663"/>
          </a:xfrm>
          <a:prstGeom prst="rect">
            <a:avLst/>
          </a:prstGeom>
          <a:noFill/>
        </p:spPr>
        <p:txBody>
          <a:bodyPr wrap="square">
            <a:spAutoFit/>
          </a:bodyPr>
          <a:lstStyle/>
          <a:p>
            <a:r>
              <a:rPr kumimoji="0" lang="en-US" sz="6000" b="1" i="0" u="none" strike="noStrike" kern="1200" cap="none" spc="0" normalizeH="0" baseline="0" noProof="0">
                <a:ln>
                  <a:noFill/>
                </a:ln>
                <a:solidFill>
                  <a:srgbClr val="00B050"/>
                </a:solidFill>
                <a:effectLst/>
                <a:uLnTx/>
                <a:uFillTx/>
                <a:latin typeface="SVN-Ready" panose="02040603050506020204" pitchFamily="18" charset="0"/>
                <a:cs typeface="+mn-cs"/>
              </a:rPr>
              <a:t>Câu hỏi</a:t>
            </a:r>
            <a:endParaRPr lang="en-US" sz="6000">
              <a:solidFill>
                <a:srgbClr val="00B050"/>
              </a:solidFill>
            </a:endParaRPr>
          </a:p>
        </p:txBody>
      </p:sp>
    </p:spTree>
    <p:custDataLst>
      <p:tags r:id="rId1"/>
    </p:custDataLst>
    <p:extLst>
      <p:ext uri="{BB962C8B-B14F-4D97-AF65-F5344CB8AC3E}">
        <p14:creationId xmlns:p14="http://schemas.microsoft.com/office/powerpoint/2010/main" val="3562583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18840"/>
            <a:ext cx="12192635" cy="3439160"/>
          </a:xfrm>
          <a:prstGeom prst="rect">
            <a:avLst/>
          </a:prstGeom>
        </p:spPr>
      </p:pic>
      <p:sp>
        <p:nvSpPr>
          <p:cNvPr id="7" name="矩形 6"/>
          <p:cNvSpPr/>
          <p:nvPr/>
        </p:nvSpPr>
        <p:spPr>
          <a:xfrm>
            <a:off x="405945" y="250362"/>
            <a:ext cx="11666189" cy="6350739"/>
          </a:xfrm>
          <a:prstGeom prst="rect">
            <a:avLst/>
          </a:prstGeom>
          <a:solidFill>
            <a:schemeClr val="bg1"/>
          </a:solidFill>
          <a:ln>
            <a:noFill/>
          </a:ln>
          <a:effectLst>
            <a:outerShdw blurRad="63500" sx="102000" sy="102000" algn="ctr"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37号-波纹乖乖体"/>
              <a:ea typeface="字魂37号-波纹乖乖体"/>
              <a:cs typeface="字魂37号-波纹乖乖体" panose="00000500000000000000" charset="-122"/>
            </a:endParaRPr>
          </a:p>
        </p:txBody>
      </p:sp>
      <p:pic>
        <p:nvPicPr>
          <p:cNvPr id="11" name="图片 10" descr="12"/>
          <p:cNvPicPr>
            <a:picLocks noChangeAspect="1"/>
          </p:cNvPicPr>
          <p:nvPr/>
        </p:nvPicPr>
        <p:blipFill>
          <a:blip r:embed="rId4"/>
          <a:srcRect r="86897" b="82168"/>
          <a:stretch>
            <a:fillRect/>
          </a:stretch>
        </p:blipFill>
        <p:spPr>
          <a:xfrm>
            <a:off x="0" y="0"/>
            <a:ext cx="2046605" cy="3110230"/>
          </a:xfrm>
          <a:prstGeom prst="rect">
            <a:avLst/>
          </a:prstGeom>
        </p:spPr>
      </p:pic>
      <p:pic>
        <p:nvPicPr>
          <p:cNvPr id="5" name="图片 4" descr="12"/>
          <p:cNvPicPr>
            <a:picLocks noChangeAspect="1"/>
          </p:cNvPicPr>
          <p:nvPr/>
        </p:nvPicPr>
        <p:blipFill>
          <a:blip r:embed="rId4"/>
          <a:srcRect r="86897" b="82168"/>
          <a:stretch>
            <a:fillRect/>
          </a:stretch>
        </p:blipFill>
        <p:spPr>
          <a:xfrm>
            <a:off x="0" y="-10795"/>
            <a:ext cx="2046605" cy="3110230"/>
          </a:xfrm>
          <a:prstGeom prst="rect">
            <a:avLst/>
          </a:prstGeom>
        </p:spPr>
      </p:pic>
      <p:pic>
        <p:nvPicPr>
          <p:cNvPr id="13" name="Picture 12">
            <a:extLst>
              <a:ext uri="{FF2B5EF4-FFF2-40B4-BE49-F238E27FC236}">
                <a16:creationId xmlns:a16="http://schemas.microsoft.com/office/drawing/2014/main" id="{D8A8EE25-C563-4C9B-B8DF-A3CEE75C9658}"/>
              </a:ext>
            </a:extLst>
          </p:cNvPr>
          <p:cNvPicPr>
            <a:picLocks noChangeAspect="1"/>
          </p:cNvPicPr>
          <p:nvPr/>
        </p:nvPicPr>
        <p:blipFill>
          <a:blip r:embed="rId5"/>
          <a:stretch>
            <a:fillRect/>
          </a:stretch>
        </p:blipFill>
        <p:spPr>
          <a:xfrm>
            <a:off x="11518979" y="-74530"/>
            <a:ext cx="1792379" cy="2274005"/>
          </a:xfrm>
          <a:prstGeom prst="rect">
            <a:avLst/>
          </a:prstGeom>
        </p:spPr>
      </p:pic>
      <p:sp>
        <p:nvSpPr>
          <p:cNvPr id="12" name="TextBox 11">
            <a:extLst>
              <a:ext uri="{FF2B5EF4-FFF2-40B4-BE49-F238E27FC236}">
                <a16:creationId xmlns:a16="http://schemas.microsoft.com/office/drawing/2014/main" id="{AF2EFE35-09B1-4CA9-9A5D-27FAA695F79E}"/>
              </a:ext>
            </a:extLst>
          </p:cNvPr>
          <p:cNvSpPr txBox="1"/>
          <p:nvPr/>
        </p:nvSpPr>
        <p:spPr>
          <a:xfrm>
            <a:off x="584043" y="677658"/>
            <a:ext cx="11309992" cy="61247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字魂37号-波纹乖乖体"/>
                <a:cs typeface="Arial" panose="020B0604020202020204" pitchFamily="34" charset="0"/>
              </a:rPr>
              <a:t>a.</a:t>
            </a: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字魂37号-波纹乖乖体"/>
                <a:cs typeface="Arial" panose="020B0604020202020204" pitchFamily="34" charset="0"/>
              </a:rPr>
              <a:t> </a:t>
            </a: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字魂37号-波纹乖乖体"/>
                <a:cs typeface="Arial" panose="020B0604020202020204" pitchFamily="34" charset="0"/>
              </a:rPr>
              <a:t>Câu đầu tiên của đoạn văn giới thiệu điều gì</a:t>
            </a: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字魂37号-波纹乖乖体"/>
                <a:cs typeface="Arial" panose="020B0604020202020204" pitchFamily="34" charset="0"/>
              </a:rPr>
              <a:t> </a:t>
            </a: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字魂37号-波纹乖乖体"/>
                <a:cs typeface="Arial" panose="020B0604020202020204" pitchFamily="34" charset="0"/>
              </a:rPr>
              <a:t>?</a:t>
            </a:r>
          </a:p>
          <a:p>
            <a:pPr lvl="0" algn="just"/>
            <a:r>
              <a:rPr kumimoji="0" lang="en-US" sz="2800" b="1" i="0" u="none" strike="noStrike" kern="1200" cap="none" spc="0" normalizeH="0" baseline="0" noProof="0">
                <a:ln>
                  <a:noFill/>
                </a:ln>
                <a:solidFill>
                  <a:srgbClr val="7030A0"/>
                </a:solidFill>
                <a:effectLst/>
                <a:uLnTx/>
                <a:uFillTx/>
                <a:latin typeface="Arial" panose="020B0604020202020204" pitchFamily="34" charset="0"/>
                <a:ea typeface="字魂37号-波纹乖乖体"/>
                <a:cs typeface="Arial" panose="020B0604020202020204" pitchFamily="34" charset="0"/>
              </a:rPr>
              <a:t>-&gt;</a:t>
            </a:r>
            <a:r>
              <a:rPr kumimoji="0" lang="en-US" sz="2800" b="0" i="0" u="none" strike="noStrike" kern="1200" cap="none" spc="0" normalizeH="0" baseline="0" noProof="0">
                <a:ln>
                  <a:noFill/>
                </a:ln>
                <a:solidFill>
                  <a:srgbClr val="FF0000"/>
                </a:solidFill>
                <a:effectLst/>
                <a:uLnTx/>
                <a:uFillTx/>
                <a:latin typeface="Arial" panose="020B0604020202020204" pitchFamily="34" charset="0"/>
                <a:ea typeface="字魂37号-波纹乖乖体"/>
                <a:cs typeface="Arial" panose="020B0604020202020204" pitchFamily="34" charset="0"/>
              </a:rPr>
              <a:t> </a:t>
            </a:r>
            <a:r>
              <a:rPr lang="vi-VN" sz="2800">
                <a:solidFill>
                  <a:srgbClr val="FF0000"/>
                </a:solidFill>
                <a:latin typeface="Arial" panose="020B0604020202020204" pitchFamily="34" charset="0"/>
                <a:cs typeface="Arial" panose="020B0604020202020204" pitchFamily="34" charset="0"/>
              </a:rPr>
              <a:t>Câu mở đầu của đoạn văn giới thiệu việc các bạn quyết định đi gặp người để</a:t>
            </a:r>
            <a:r>
              <a:rPr lang="en-US" sz="2800">
                <a:solidFill>
                  <a:srgbClr val="FF0000"/>
                </a:solidFill>
                <a:latin typeface="Arial" panose="020B0604020202020204" pitchFamily="34" charset="0"/>
                <a:cs typeface="Arial" panose="020B0604020202020204" pitchFamily="34" charset="0"/>
              </a:rPr>
              <a:t> </a:t>
            </a:r>
            <a:r>
              <a:rPr lang="vi-VN" sz="2800">
                <a:solidFill>
                  <a:srgbClr val="FF0000"/>
                </a:solidFill>
                <a:latin typeface="Arial" panose="020B0604020202020204" pitchFamily="34" charset="0"/>
                <a:cs typeface="Arial" panose="020B0604020202020204" pitchFamily="34" charset="0"/>
              </a:rPr>
              <a:t>cảm ơn.</a:t>
            </a:r>
            <a:endParaRPr kumimoji="0" lang="en-US" sz="2800" b="0" i="0" u="none" strike="noStrike" kern="1200" cap="none" spc="0" normalizeH="0" baseline="0" noProof="0">
              <a:ln>
                <a:noFill/>
              </a:ln>
              <a:solidFill>
                <a:srgbClr val="FF0000"/>
              </a:solidFill>
              <a:effectLst/>
              <a:uLnTx/>
              <a:uFillTx/>
              <a:latin typeface="Arial" panose="020B0604020202020204" pitchFamily="34" charset="0"/>
              <a:ea typeface="字魂37号-波纹乖乖体"/>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字魂37号-波纹乖乖体"/>
                <a:cs typeface="Arial" panose="020B0604020202020204" pitchFamily="34" charset="0"/>
              </a:rPr>
              <a:t>b.</a:t>
            </a: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字魂37号-波纹乖乖体"/>
                <a:cs typeface="Arial" panose="020B0604020202020204" pitchFamily="34" charset="0"/>
              </a:rPr>
              <a:t> </a:t>
            </a:r>
            <a:r>
              <a:rPr kumimoji="0" lang="vi-VN" sz="2800" b="0" i="0" u="none" strike="noStrike" kern="1200" cap="none" spc="0" normalizeH="0" baseline="0" noProof="0">
                <a:ln>
                  <a:noFill/>
                </a:ln>
                <a:solidFill>
                  <a:srgbClr val="000000"/>
                </a:solidFill>
                <a:effectLst/>
                <a:uLnTx/>
                <a:uFillTx/>
                <a:latin typeface="Arial" panose="020B0604020202020204" pitchFamily="34" charset="0"/>
                <a:ea typeface="字魂37号-波纹乖乖体"/>
                <a:cs typeface="Arial" panose="020B0604020202020204" pitchFamily="34" charset="0"/>
              </a:rPr>
              <a:t>Các câu văn tiếp theo kể về điều gì? Điều đó diễn ra như thế nào?</a:t>
            </a: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字魂37号-波纹乖乖体"/>
              <a:cs typeface="Arial" panose="020B0604020202020204" pitchFamily="34" charset="0"/>
            </a:endParaRPr>
          </a:p>
          <a:p>
            <a:pPr lvl="0" algn="just"/>
            <a:r>
              <a:rPr lang="en-US" sz="2800" b="1">
                <a:solidFill>
                  <a:srgbClr val="7030A0"/>
                </a:solidFill>
                <a:latin typeface="Arial" panose="020B0604020202020204" pitchFamily="34" charset="0"/>
                <a:ea typeface="字魂37号-波纹乖乖体"/>
                <a:cs typeface="Arial" panose="020B0604020202020204" pitchFamily="34" charset="0"/>
              </a:rPr>
              <a:t>-&gt;</a:t>
            </a:r>
            <a:r>
              <a:rPr lang="en-US" sz="2800">
                <a:solidFill>
                  <a:srgbClr val="FF0000"/>
                </a:solidFill>
                <a:latin typeface="Arial" panose="020B0604020202020204" pitchFamily="34" charset="0"/>
                <a:ea typeface="字魂37号-波纹乖乖体"/>
                <a:cs typeface="Arial" panose="020B0604020202020204" pitchFamily="34" charset="0"/>
              </a:rPr>
              <a:t> +</a:t>
            </a:r>
            <a:r>
              <a:rPr lang="en-US" sz="2800">
                <a:solidFill>
                  <a:srgbClr val="000000"/>
                </a:solidFill>
                <a:latin typeface="Arial" panose="020B0604020202020204" pitchFamily="34" charset="0"/>
                <a:ea typeface="字魂37号-波纹乖乖体"/>
                <a:cs typeface="Arial" panose="020B0604020202020204" pitchFamily="34" charset="0"/>
              </a:rPr>
              <a:t> </a:t>
            </a:r>
            <a:r>
              <a:rPr lang="vi-VN" sz="2800">
                <a:solidFill>
                  <a:srgbClr val="FF0000"/>
                </a:solidFill>
                <a:latin typeface="Arial" panose="020B0604020202020204" pitchFamily="34" charset="0"/>
                <a:cs typeface="Arial" panose="020B0604020202020204" pitchFamily="34" charset="0"/>
              </a:rPr>
              <a:t>Đầu tiên: Các bạn gặp bác nông dân đang thu hoạch quả chín trên cánh đồng.</a:t>
            </a:r>
          </a:p>
          <a:p>
            <a:pPr lvl="0" algn="just"/>
            <a:r>
              <a:rPr lang="en-US" sz="2800">
                <a:solidFill>
                  <a:srgbClr val="FF0000"/>
                </a:solidFill>
                <a:latin typeface="Arial" panose="020B0604020202020204" pitchFamily="34" charset="0"/>
                <a:cs typeface="Arial" panose="020B0604020202020204" pitchFamily="34" charset="0"/>
              </a:rPr>
              <a:t>+ </a:t>
            </a:r>
            <a:r>
              <a:rPr lang="vi-VN" sz="2800">
                <a:solidFill>
                  <a:srgbClr val="FF0000"/>
                </a:solidFill>
                <a:latin typeface="Arial" panose="020B0604020202020204" pitchFamily="34" charset="0"/>
                <a:cs typeface="Arial" panose="020B0604020202020204" pitchFamily="34" charset="0"/>
              </a:rPr>
              <a:t>Tiếp theo: Cừu đại diện cảm ơn bác nông dân đã luôn che chở cho mình và các bạn.</a:t>
            </a:r>
          </a:p>
          <a:p>
            <a:pPr lvl="0" algn="just"/>
            <a:r>
              <a:rPr lang="en-US" sz="2800">
                <a:solidFill>
                  <a:srgbClr val="FF0000"/>
                </a:solidFill>
                <a:latin typeface="Arial" panose="020B0604020202020204" pitchFamily="34" charset="0"/>
                <a:cs typeface="Arial" panose="020B0604020202020204" pitchFamily="34" charset="0"/>
              </a:rPr>
              <a:t>+ </a:t>
            </a:r>
            <a:r>
              <a:rPr lang="vi-VN" sz="2800">
                <a:solidFill>
                  <a:srgbClr val="FF0000"/>
                </a:solidFill>
                <a:latin typeface="Arial" panose="020B0604020202020204" pitchFamily="34" charset="0"/>
                <a:cs typeface="Arial" panose="020B0604020202020204" pitchFamily="34" charset="0"/>
              </a:rPr>
              <a:t>Sau đó: Bác nông dân trả nói về ích lợi của từng bạn.</a:t>
            </a:r>
          </a:p>
          <a:p>
            <a:pPr lvl="0" algn="just"/>
            <a:r>
              <a:rPr lang="en-US" sz="2800">
                <a:solidFill>
                  <a:srgbClr val="FF0000"/>
                </a:solidFill>
                <a:latin typeface="Arial" panose="020B0604020202020204" pitchFamily="34" charset="0"/>
                <a:cs typeface="Arial" panose="020B0604020202020204" pitchFamily="34" charset="0"/>
              </a:rPr>
              <a:t>+ </a:t>
            </a:r>
            <a:r>
              <a:rPr lang="vi-VN" sz="2800">
                <a:solidFill>
                  <a:srgbClr val="FF0000"/>
                </a:solidFill>
                <a:latin typeface="Arial" panose="020B0604020202020204" pitchFamily="34" charset="0"/>
                <a:cs typeface="Arial" panose="020B0604020202020204" pitchFamily="34" charset="0"/>
              </a:rPr>
              <a:t>Cuối cùng: Các bạn nhận ra mọi người, mọi vật đều có íc</a:t>
            </a:r>
            <a:r>
              <a:rPr lang="en-US" sz="2800">
                <a:solidFill>
                  <a:srgbClr val="FF0000"/>
                </a:solidFill>
                <a:latin typeface="Arial" panose="020B0604020202020204" pitchFamily="34" charset="0"/>
                <a:cs typeface="Arial" panose="020B0604020202020204" pitchFamily="34" charset="0"/>
              </a:rPr>
              <a:t>h</a:t>
            </a:r>
            <a:endParaRPr kumimoji="0" lang="en-US" sz="2800" b="0" i="0" u="none" strike="noStrike" kern="1200" cap="none" spc="0" normalizeH="0" baseline="0" noProof="0">
              <a:ln>
                <a:noFill/>
              </a:ln>
              <a:solidFill>
                <a:srgbClr val="FF0000"/>
              </a:solidFill>
              <a:effectLst/>
              <a:uLnTx/>
              <a:uFillTx/>
              <a:latin typeface="Arial" panose="020B0604020202020204" pitchFamily="34" charset="0"/>
              <a:ea typeface="字魂37号-波纹乖乖体"/>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panose="020B0604020202020204" pitchFamily="34" charset="0"/>
                <a:ea typeface="字魂37号-波纹乖乖体"/>
                <a:cs typeface="Arial" panose="020B0604020202020204" pitchFamily="34" charset="0"/>
              </a:rPr>
              <a:t>c. Câu cuối đoạn văn nói về điều gì?</a:t>
            </a:r>
          </a:p>
          <a:p>
            <a:pPr lvl="0" algn="just"/>
            <a:r>
              <a:rPr lang="en-US" sz="2800" b="1">
                <a:solidFill>
                  <a:srgbClr val="7030A0"/>
                </a:solidFill>
                <a:latin typeface="Arial" panose="020B0604020202020204" pitchFamily="34" charset="0"/>
                <a:ea typeface="字魂37号-波纹乖乖体"/>
                <a:cs typeface="Arial" panose="020B0604020202020204" pitchFamily="34" charset="0"/>
              </a:rPr>
              <a:t>-&gt;</a:t>
            </a:r>
            <a:r>
              <a:rPr lang="en-US" sz="2800">
                <a:solidFill>
                  <a:srgbClr val="FF0000"/>
                </a:solidFill>
                <a:latin typeface="Arial" panose="020B0604020202020204" pitchFamily="34" charset="0"/>
                <a:ea typeface="字魂37号-波纹乖乖体"/>
                <a:cs typeface="Arial" panose="020B0604020202020204" pitchFamily="34" charset="0"/>
              </a:rPr>
              <a:t> </a:t>
            </a:r>
            <a:r>
              <a:rPr lang="vi-VN" sz="2800">
                <a:solidFill>
                  <a:srgbClr val="FF0000"/>
                </a:solidFill>
                <a:latin typeface="Arial" panose="020B0604020202020204" pitchFamily="34" charset="0"/>
                <a:cs typeface="Arial" panose="020B0604020202020204" pitchFamily="34" charset="0"/>
              </a:rPr>
              <a:t>Câu cuối của đoạn văn nói về việc những người bạn quyết định làm tốt công việc</a:t>
            </a:r>
            <a:r>
              <a:rPr lang="en-US" sz="2800">
                <a:solidFill>
                  <a:srgbClr val="FF0000"/>
                </a:solidFill>
                <a:latin typeface="Arial" panose="020B0604020202020204" pitchFamily="34" charset="0"/>
                <a:cs typeface="Arial" panose="020B0604020202020204" pitchFamily="34" charset="0"/>
              </a:rPr>
              <a:t> </a:t>
            </a:r>
            <a:r>
              <a:rPr lang="vi-VN" sz="2800">
                <a:solidFill>
                  <a:srgbClr val="FF0000"/>
                </a:solidFill>
                <a:latin typeface="Arial" panose="020B0604020202020204" pitchFamily="34" charset="0"/>
                <a:cs typeface="Arial" panose="020B0604020202020204" pitchFamily="34" charset="0"/>
              </a:rPr>
              <a:t>của mình để sống hoà thuận, vui vẻ bên con người</a:t>
            </a:r>
            <a:endParaRPr kumimoji="0" lang="en-US" sz="2800" b="0" i="0" u="none" strike="noStrike" kern="1200" cap="none" spc="0" normalizeH="0" baseline="0" noProof="0">
              <a:ln>
                <a:noFill/>
              </a:ln>
              <a:solidFill>
                <a:srgbClr val="FF0000"/>
              </a:solidFill>
              <a:effectLst/>
              <a:uLnTx/>
              <a:uFillTx/>
              <a:latin typeface="Arial" panose="020B0604020202020204" pitchFamily="34" charset="0"/>
              <a:ea typeface="字魂37号-波纹乖乖体"/>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panose="020B0604020202020204" pitchFamily="34" charset="0"/>
              <a:ea typeface="字魂37号-波纹乖乖体"/>
              <a:cs typeface="Arial" panose="020B0604020202020204" pitchFamily="34" charset="0"/>
            </a:endParaRPr>
          </a:p>
        </p:txBody>
      </p:sp>
    </p:spTree>
    <p:custDataLst>
      <p:tags r:id="rId1"/>
    </p:custDataLst>
    <p:extLst>
      <p:ext uri="{BB962C8B-B14F-4D97-AF65-F5344CB8AC3E}">
        <p14:creationId xmlns:p14="http://schemas.microsoft.com/office/powerpoint/2010/main" val="1420240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barn(inVertical)">
                                      <p:cBhvr>
                                        <p:cTn id="14" dur="500"/>
                                        <p:tgtEl>
                                          <p:spTgt spid="1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1000"/>
                                        <p:tgtEl>
                                          <p:spTgt spid="12">
                                            <p:txEl>
                                              <p:pRg st="2" end="2"/>
                                            </p:txEl>
                                          </p:spTgt>
                                        </p:tgtEl>
                                      </p:cBhvr>
                                    </p:animEffect>
                                    <p:anim calcmode="lin" valueType="num">
                                      <p:cBhvr>
                                        <p:cTn id="20"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2">
                                            <p:txEl>
                                              <p:pRg st="3" end="3"/>
                                            </p:txEl>
                                          </p:spTgt>
                                        </p:tgtEl>
                                        <p:attrNameLst>
                                          <p:attrName>style.visibility</p:attrName>
                                        </p:attrNameLst>
                                      </p:cBhvr>
                                      <p:to>
                                        <p:strVal val="visible"/>
                                      </p:to>
                                    </p:set>
                                    <p:anim calcmode="lin" valueType="num">
                                      <p:cBhvr additive="base">
                                        <p:cTn id="26"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2">
                                            <p:txEl>
                                              <p:pRg st="4" end="4"/>
                                            </p:txEl>
                                          </p:spTgt>
                                        </p:tgtEl>
                                        <p:attrNameLst>
                                          <p:attrName>style.visibility</p:attrName>
                                        </p:attrNameLst>
                                      </p:cBhvr>
                                      <p:to>
                                        <p:strVal val="visible"/>
                                      </p:to>
                                    </p:set>
                                    <p:anim calcmode="lin" valueType="num">
                                      <p:cBhvr additive="base">
                                        <p:cTn id="30"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
                                            <p:txEl>
                                              <p:pRg st="5" end="5"/>
                                            </p:txEl>
                                          </p:spTgt>
                                        </p:tgtEl>
                                        <p:attrNameLst>
                                          <p:attrName>style.visibility</p:attrName>
                                        </p:attrNameLst>
                                      </p:cBhvr>
                                      <p:to>
                                        <p:strVal val="visible"/>
                                      </p:to>
                                    </p:set>
                                    <p:anim calcmode="lin" valueType="num">
                                      <p:cBhvr additive="base">
                                        <p:cTn id="34"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2">
                                            <p:txEl>
                                              <p:pRg st="6" end="6"/>
                                            </p:txEl>
                                          </p:spTgt>
                                        </p:tgtEl>
                                        <p:attrNameLst>
                                          <p:attrName>style.visibility</p:attrName>
                                        </p:attrNameLst>
                                      </p:cBhvr>
                                      <p:to>
                                        <p:strVal val="visible"/>
                                      </p:to>
                                    </p:set>
                                    <p:anim calcmode="lin" valueType="num">
                                      <p:cBhvr additive="base">
                                        <p:cTn id="38"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千库网_春游草坪草地_元素编号13043858"/>
          <p:cNvPicPr>
            <a:picLocks noChangeAspect="1"/>
          </p:cNvPicPr>
          <p:nvPr/>
        </p:nvPicPr>
        <p:blipFill>
          <a:blip r:embed="rId3"/>
          <a:srcRect t="43014"/>
          <a:stretch>
            <a:fillRect/>
          </a:stretch>
        </p:blipFill>
        <p:spPr>
          <a:xfrm>
            <a:off x="0" y="3452886"/>
            <a:ext cx="12192635" cy="3439160"/>
          </a:xfrm>
          <a:prstGeom prst="rect">
            <a:avLst/>
          </a:prstGeom>
        </p:spPr>
      </p:pic>
      <p:pic>
        <p:nvPicPr>
          <p:cNvPr id="2" name="图片 1" descr="图片1"/>
          <p:cNvPicPr>
            <a:picLocks noChangeAspect="1"/>
          </p:cNvPicPr>
          <p:nvPr/>
        </p:nvPicPr>
        <p:blipFill>
          <a:blip r:embed="rId4"/>
          <a:stretch>
            <a:fillRect/>
          </a:stretch>
        </p:blipFill>
        <p:spPr>
          <a:xfrm>
            <a:off x="1832610" y="661035"/>
            <a:ext cx="8527415" cy="5184775"/>
          </a:xfrm>
          <a:prstGeom prst="rect">
            <a:avLst/>
          </a:prstGeom>
        </p:spPr>
      </p:pic>
      <p:pic>
        <p:nvPicPr>
          <p:cNvPr id="11" name="图片 10" descr="12"/>
          <p:cNvPicPr>
            <a:picLocks noChangeAspect="1"/>
          </p:cNvPicPr>
          <p:nvPr/>
        </p:nvPicPr>
        <p:blipFill>
          <a:blip r:embed="rId5"/>
          <a:srcRect r="86897" b="82168"/>
          <a:stretch>
            <a:fillRect/>
          </a:stretch>
        </p:blipFill>
        <p:spPr>
          <a:xfrm>
            <a:off x="0" y="0"/>
            <a:ext cx="2046605" cy="3110230"/>
          </a:xfrm>
          <a:prstGeom prst="rect">
            <a:avLst/>
          </a:prstGeom>
        </p:spPr>
      </p:pic>
      <p:pic>
        <p:nvPicPr>
          <p:cNvPr id="12" name="图片 11" descr="12"/>
          <p:cNvPicPr>
            <a:picLocks noChangeAspect="1"/>
          </p:cNvPicPr>
          <p:nvPr/>
        </p:nvPicPr>
        <p:blipFill>
          <a:blip r:embed="rId5"/>
          <a:srcRect l="48361" b="76783"/>
          <a:stretch>
            <a:fillRect/>
          </a:stretch>
        </p:blipFill>
        <p:spPr>
          <a:xfrm>
            <a:off x="8395185" y="121256"/>
            <a:ext cx="4526915" cy="2273300"/>
          </a:xfrm>
          <a:prstGeom prst="rect">
            <a:avLst/>
          </a:prstGeom>
        </p:spPr>
      </p:pic>
      <p:pic>
        <p:nvPicPr>
          <p:cNvPr id="3" name="Picture 2">
            <a:extLst>
              <a:ext uri="{FF2B5EF4-FFF2-40B4-BE49-F238E27FC236}">
                <a16:creationId xmlns:a16="http://schemas.microsoft.com/office/drawing/2014/main" id="{8C59FCCA-3105-434F-B30E-FECFA6FE59EE}"/>
              </a:ext>
            </a:extLst>
          </p:cNvPr>
          <p:cNvPicPr>
            <a:picLocks noChangeAspect="1"/>
          </p:cNvPicPr>
          <p:nvPr/>
        </p:nvPicPr>
        <p:blipFill>
          <a:blip r:embed="rId6"/>
          <a:stretch>
            <a:fillRect/>
          </a:stretch>
        </p:blipFill>
        <p:spPr>
          <a:xfrm>
            <a:off x="2246042" y="1273877"/>
            <a:ext cx="7699915" cy="4310246"/>
          </a:xfrm>
          <a:prstGeom prst="rect">
            <a:avLst/>
          </a:prstGeom>
        </p:spPr>
      </p:pic>
    </p:spTree>
    <p:custDataLst>
      <p:tags r:id="rId1"/>
    </p:custDataLst>
    <p:extLst>
      <p:ext uri="{BB962C8B-B14F-4D97-AF65-F5344CB8AC3E}">
        <p14:creationId xmlns:p14="http://schemas.microsoft.com/office/powerpoint/2010/main" val="1135442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字魂37号-波纹乖乖体"/>
        <a:ea typeface="字魂37号-波纹乖乖体"/>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193</TotalTime>
  <Words>772</Words>
  <PresentationFormat>Widescreen</PresentationFormat>
  <Paragraphs>52</Paragraphs>
  <Slides>22</Slides>
  <Notes>1</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#9Slide07 HoneyCream</vt:lpstr>
      <vt:lpstr>Arial</vt:lpstr>
      <vt:lpstr>Calibri</vt:lpstr>
      <vt:lpstr>Calibri Light</vt:lpstr>
      <vt:lpstr>SVN-Ready</vt:lpstr>
      <vt:lpstr>UTM Avo</vt:lpstr>
      <vt:lpstr>Wingdings</vt:lpstr>
      <vt:lpstr>字魂37号-波纹乖乖体</vt:lpstr>
      <vt:lpstr>思源黑体 CN Normal</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2023-02-22T00:19:45Z</dcterms:created>
  <dcterms:modified xsi:type="dcterms:W3CDTF">2023-08-13T04:12:35Z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2023-02-22T01:49:42Z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e0635734-b0f4-4cbf-853c-b366d120ec8b</vt:lpwstr>
  </property>
  <property fmtid="{D5CDD505-2E9C-101B-9397-08002B2CF9AE}" pid="8" name="MSIP_Label_defa4170-0d19-0005-0004-bc88714345d2_ContentBits">
    <vt:lpwstr>0</vt:lpwstr>
  </property>
</Properties>
</file>