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activeX/activeX1.xml" ContentType="application/vnd.ms-office.activeX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7" r:id="rId1"/>
  </p:sldMasterIdLst>
  <p:notesMasterIdLst>
    <p:notesMasterId r:id="rId26"/>
  </p:notesMasterIdLst>
  <p:sldIdLst>
    <p:sldId id="256" r:id="rId2"/>
    <p:sldId id="260" r:id="rId3"/>
    <p:sldId id="329" r:id="rId4"/>
    <p:sldId id="327" r:id="rId5"/>
    <p:sldId id="328" r:id="rId6"/>
    <p:sldId id="330" r:id="rId7"/>
    <p:sldId id="331" r:id="rId8"/>
    <p:sldId id="332" r:id="rId9"/>
    <p:sldId id="333" r:id="rId10"/>
    <p:sldId id="334" r:id="rId11"/>
    <p:sldId id="335" r:id="rId12"/>
    <p:sldId id="336" r:id="rId13"/>
    <p:sldId id="337" r:id="rId14"/>
    <p:sldId id="338" r:id="rId15"/>
    <p:sldId id="339" r:id="rId16"/>
    <p:sldId id="340" r:id="rId17"/>
    <p:sldId id="341" r:id="rId18"/>
    <p:sldId id="343" r:id="rId19"/>
    <p:sldId id="264" r:id="rId20"/>
    <p:sldId id="344" r:id="rId21"/>
    <p:sldId id="345" r:id="rId22"/>
    <p:sldId id="346" r:id="rId23"/>
    <p:sldId id="347" r:id="rId24"/>
    <p:sldId id="322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ương" initials="Hương" lastIdx="1" clrIdx="0">
    <p:extLst>
      <p:ext uri="{19B8F6BF-5375-455C-9EA6-DF929625EA0E}">
        <p15:presenceInfo xmlns:p15="http://schemas.microsoft.com/office/powerpoint/2012/main" userId="Hươ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61024"/>
    <a:srgbClr val="DDFDFF"/>
    <a:srgbClr val="FEE7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A5614DF-063C-4B56-B41D-77B863F23FAC}">
  <a:tblStyle styleId="{9A5614DF-063C-4B56-B41D-77B863F23F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2" autoAdjust="0"/>
    <p:restoredTop sz="82738" autoAdjust="0"/>
  </p:normalViewPr>
  <p:slideViewPr>
    <p:cSldViewPr snapToGrid="0">
      <p:cViewPr>
        <p:scale>
          <a:sx n="33" d="100"/>
          <a:sy n="33" d="100"/>
        </p:scale>
        <p:origin x="2310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2446512a4d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12446512a4d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446512a4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446512a4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10684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5508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446512a4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446512a4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68990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3216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601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2446512a4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2446512a4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9477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2446512a4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2446512a4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853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2876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22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769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0227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g124c4a8477d_0_15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" name="Google Shape;819;g124c4a8477d_0_15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46233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2446512a4d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2446512a4d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4238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2446512a4d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2446512a4d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88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535496" y="2722926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0">
            <a:off x="7303891" y="3781625"/>
            <a:ext cx="1703554" cy="54985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155850" y="712775"/>
            <a:ext cx="6819600" cy="3149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25696" y="4196633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81600" y="1177125"/>
            <a:ext cx="6381000" cy="18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2500" y="2980375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95622" y="422893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96358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3482091" y="2129897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6008429" y="2129897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96358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3482091" y="3784512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6008429" y="3784512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959016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3482091" y="1696125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6012984" y="1696125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959016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3482091" y="3346198"/>
            <a:ext cx="21765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6012984" y="3346198"/>
            <a:ext cx="2172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8218122" y="3985663"/>
            <a:ext cx="1335945" cy="153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36297" y="4042835"/>
            <a:ext cx="2009999" cy="1283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6952643" y="4617810"/>
            <a:ext cx="2004990" cy="647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Google Shape;255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7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0193" y="3741051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442380">
            <a:off x="7951333" y="3374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8950" y="42378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2576" y="4050713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8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4" name="Google Shape;26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169646" y="358750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431937">
            <a:off x="-894450" y="3514249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358300" y="4237837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213750" y="3029102"/>
            <a:ext cx="1611629" cy="184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6">
            <a:off x="7322325" y="4645821"/>
            <a:ext cx="2055096" cy="6633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5" name="Google Shape;35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907075" y="2692475"/>
            <a:ext cx="21720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64925" y="2692475"/>
            <a:ext cx="2172000" cy="49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907075" y="3190782"/>
            <a:ext cx="217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64925" y="3190779"/>
            <a:ext cx="2172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738875" y="400254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3701" y="413588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8">
            <a:off x="399177" y="4693393"/>
            <a:ext cx="2255442" cy="727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7551" y="3849555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9010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602139" y="254250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7072989" y="3819860"/>
            <a:ext cx="2098714" cy="67740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006675" y="866950"/>
            <a:ext cx="5130600" cy="31593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90847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2835025" y="2302700"/>
            <a:ext cx="3474000" cy="65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3886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3230100" y="3027175"/>
            <a:ext cx="2684100" cy="47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0550" y="3504485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194596" y="295202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7925" y="3929299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55132" y="4104701"/>
            <a:ext cx="2397952" cy="1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89384" y="4241088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972825" y="672550"/>
            <a:ext cx="7198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720752" y="2881281"/>
            <a:ext cx="1966275" cy="22559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524398" y="3768210"/>
            <a:ext cx="2631406" cy="168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8311293" y="2313733"/>
            <a:ext cx="1681669" cy="1927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8041426" y="3207875"/>
            <a:ext cx="1316971" cy="2190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694490" y="4181650"/>
            <a:ext cx="1040399" cy="144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25696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3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hasCustomPrompt="1"/>
          </p:nvPr>
        </p:nvSpPr>
        <p:spPr>
          <a:xfrm>
            <a:off x="1290484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"/>
          </p:nvPr>
        </p:nvSpPr>
        <p:spPr>
          <a:xfrm>
            <a:off x="7952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2" hasCustomPrompt="1"/>
          </p:nvPr>
        </p:nvSpPr>
        <p:spPr>
          <a:xfrm>
            <a:off x="397676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3"/>
          </p:nvPr>
        </p:nvSpPr>
        <p:spPr>
          <a:xfrm>
            <a:off x="3481500" y="2133593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4" hasCustomPrompt="1"/>
          </p:nvPr>
        </p:nvSpPr>
        <p:spPr>
          <a:xfrm>
            <a:off x="6663012" y="113997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5"/>
          </p:nvPr>
        </p:nvSpPr>
        <p:spPr>
          <a:xfrm>
            <a:off x="6167750" y="2133599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6" hasCustomPrompt="1"/>
          </p:nvPr>
        </p:nvSpPr>
        <p:spPr>
          <a:xfrm>
            <a:off x="1290484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7"/>
          </p:nvPr>
        </p:nvSpPr>
        <p:spPr>
          <a:xfrm>
            <a:off x="7952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8" hasCustomPrompt="1"/>
          </p:nvPr>
        </p:nvSpPr>
        <p:spPr>
          <a:xfrm>
            <a:off x="3976762" y="2865595"/>
            <a:ext cx="11904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>
            <a:spLocks noGrp="1"/>
          </p:cNvSpPr>
          <p:nvPr>
            <p:ph type="subTitle" idx="9"/>
          </p:nvPr>
        </p:nvSpPr>
        <p:spPr>
          <a:xfrm>
            <a:off x="3481500" y="3860652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title" idx="13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14"/>
          </p:nvPr>
        </p:nvSpPr>
        <p:spPr>
          <a:xfrm>
            <a:off x="7952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15"/>
          </p:nvPr>
        </p:nvSpPr>
        <p:spPr>
          <a:xfrm>
            <a:off x="3481500" y="1689331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6"/>
          </p:nvPr>
        </p:nvSpPr>
        <p:spPr>
          <a:xfrm>
            <a:off x="6167750" y="1689334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17"/>
          </p:nvPr>
        </p:nvSpPr>
        <p:spPr>
          <a:xfrm>
            <a:off x="7952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18"/>
          </p:nvPr>
        </p:nvSpPr>
        <p:spPr>
          <a:xfrm>
            <a:off x="3481500" y="3411848"/>
            <a:ext cx="21810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6850" y="3295083"/>
            <a:ext cx="2668600" cy="128609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5"/>
          <p:cNvSpPr/>
          <p:nvPr/>
        </p:nvSpPr>
        <p:spPr>
          <a:xfrm>
            <a:off x="905400" y="861300"/>
            <a:ext cx="7333200" cy="30936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0354" y="4295612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2290025" y="30122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15"/>
          <p:cNvSpPr txBox="1">
            <a:spLocks noGrp="1"/>
          </p:cNvSpPr>
          <p:nvPr>
            <p:ph type="subTitle" idx="1"/>
          </p:nvPr>
        </p:nvSpPr>
        <p:spPr>
          <a:xfrm>
            <a:off x="1187900" y="1271900"/>
            <a:ext cx="67683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pic>
        <p:nvPicPr>
          <p:cNvPr id="124" name="Google Shape;12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929696" flipH="1">
            <a:off x="7370692" y="2974209"/>
            <a:ext cx="1681670" cy="1927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579940" y="4163950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137625" y="3634360"/>
            <a:ext cx="2631409" cy="16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210968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6"/>
          <p:cNvSpPr txBox="1">
            <a:spLocks noGrp="1"/>
          </p:cNvSpPr>
          <p:nvPr>
            <p:ph type="subTitle" idx="1"/>
          </p:nvPr>
        </p:nvSpPr>
        <p:spPr>
          <a:xfrm>
            <a:off x="1257413" y="2956350"/>
            <a:ext cx="29499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1257413" y="1131150"/>
            <a:ext cx="2949900" cy="17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32" name="Google Shape;13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9984" y="3842738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593053">
            <a:off x="4772038" y="4307999"/>
            <a:ext cx="2519422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21100" y="4336724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1401" y="373493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9828" y="4668889"/>
            <a:ext cx="1703552" cy="54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_1_1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16427" y="4237820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1"/>
          </p:nvPr>
        </p:nvSpPr>
        <p:spPr>
          <a:xfrm>
            <a:off x="1854588" y="2583025"/>
            <a:ext cx="29076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title"/>
          </p:nvPr>
        </p:nvSpPr>
        <p:spPr>
          <a:xfrm>
            <a:off x="1854588" y="1425925"/>
            <a:ext cx="2728200" cy="115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2918" y="2986318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15927">
            <a:off x="1442087" y="3776226"/>
            <a:ext cx="1452024" cy="166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63589">
            <a:off x="278443" y="4440423"/>
            <a:ext cx="2449888" cy="79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2694" y="4070051"/>
            <a:ext cx="2397952" cy="1531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-190847" y="4247987"/>
            <a:ext cx="9638984" cy="1411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2"/>
          <p:cNvSpPr/>
          <p:nvPr/>
        </p:nvSpPr>
        <p:spPr>
          <a:xfrm>
            <a:off x="362850" y="279325"/>
            <a:ext cx="8418300" cy="45849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2"/>
          <p:cNvSpPr txBox="1">
            <a:spLocks noGrp="1"/>
          </p:cNvSpPr>
          <p:nvPr>
            <p:ph type="subTitle" idx="1"/>
          </p:nvPr>
        </p:nvSpPr>
        <p:spPr>
          <a:xfrm>
            <a:off x="2146148" y="1541875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1" name="Google Shape;191;p22"/>
          <p:cNvSpPr txBox="1">
            <a:spLocks noGrp="1"/>
          </p:cNvSpPr>
          <p:nvPr>
            <p:ph type="subTitle" idx="2"/>
          </p:nvPr>
        </p:nvSpPr>
        <p:spPr>
          <a:xfrm>
            <a:off x="2146147" y="1999063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3"/>
          </p:nvPr>
        </p:nvSpPr>
        <p:spPr>
          <a:xfrm>
            <a:off x="5478847" y="1999063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subTitle" idx="4"/>
          </p:nvPr>
        </p:nvSpPr>
        <p:spPr>
          <a:xfrm>
            <a:off x="2146147" y="3373388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5"/>
          </p:nvPr>
        </p:nvSpPr>
        <p:spPr>
          <a:xfrm>
            <a:off x="5478847" y="3373388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6"/>
          </p:nvPr>
        </p:nvSpPr>
        <p:spPr>
          <a:xfrm>
            <a:off x="2146148" y="2916200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subTitle" idx="7"/>
          </p:nvPr>
        </p:nvSpPr>
        <p:spPr>
          <a:xfrm>
            <a:off x="5478847" y="1541875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8"/>
          </p:nvPr>
        </p:nvSpPr>
        <p:spPr>
          <a:xfrm>
            <a:off x="5478847" y="2916200"/>
            <a:ext cx="21771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199" name="Google Shape;19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45831">
            <a:off x="476484" y="3790077"/>
            <a:ext cx="1426649" cy="163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1024" flipH="1">
            <a:off x="1060572" y="4665649"/>
            <a:ext cx="1703553" cy="54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16954">
            <a:off x="6803813" y="3891222"/>
            <a:ext cx="2519422" cy="1385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679050" y="4036249"/>
            <a:ext cx="2519424" cy="1214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8B1B033-64B7-4D26-969F-31B3A6E96BF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Handlee"/>
              <a:buNone/>
              <a:defRPr sz="37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3D4982-0AFD-4925-82E1-306B7B0FB0A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9208524" y="0"/>
            <a:ext cx="5143500" cy="5143500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6" r:id="rId4"/>
    <p:sldLayoutId id="2147483659" r:id="rId5"/>
    <p:sldLayoutId id="2147483661" r:id="rId6"/>
    <p:sldLayoutId id="2147483662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81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9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8.png"/><Relationship Id="rId5" Type="http://schemas.openxmlformats.org/officeDocument/2006/relationships/image" Target="../media/image7.png"/><Relationship Id="rId10" Type="http://schemas.openxmlformats.org/officeDocument/2006/relationships/image" Target="../media/image17.png"/><Relationship Id="rId4" Type="http://schemas.openxmlformats.org/officeDocument/2006/relationships/image" Target="../media/image10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control" Target="../activeX/activeX1.xml"/><Relationship Id="rId6" Type="http://schemas.openxmlformats.org/officeDocument/2006/relationships/image" Target="../media/image46.w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4.png"/><Relationship Id="rId4" Type="http://schemas.openxmlformats.org/officeDocument/2006/relationships/image" Target="../media/image12.png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121" y="3227937"/>
            <a:ext cx="2397952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9152" y="3850799"/>
            <a:ext cx="2519424" cy="1385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6728965" y="362282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57235" y="4176005"/>
            <a:ext cx="2519424" cy="1214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9683" y="440268"/>
            <a:ext cx="1040387" cy="1636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77201" y="3993688"/>
            <a:ext cx="1040399" cy="14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76659" y="1010008"/>
            <a:ext cx="1426651" cy="105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19177" y="368748"/>
            <a:ext cx="514964" cy="88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13160" y="407003"/>
            <a:ext cx="637700" cy="60300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6A82EB-2FBD-B95A-0D33-2DEA954FFC34}"/>
              </a:ext>
            </a:extLst>
          </p:cNvPr>
          <p:cNvSpPr txBox="1"/>
          <p:nvPr/>
        </p:nvSpPr>
        <p:spPr>
          <a:xfrm>
            <a:off x="2552152" y="726277"/>
            <a:ext cx="4164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UTM Edwardian" panose="02040603050506020204" pitchFamily="18" charset="0"/>
              </a:rPr>
              <a:t>Thứ</a:t>
            </a:r>
            <a:r>
              <a:rPr lang="en-US" sz="3200" dirty="0">
                <a:latin typeface="UTM Edwardian" panose="02040603050506020204" pitchFamily="18" charset="0"/>
              </a:rPr>
              <a:t>…</a:t>
            </a:r>
            <a:r>
              <a:rPr lang="en-US" sz="3200" dirty="0" err="1">
                <a:latin typeface="UTM Edwardian" panose="02040603050506020204" pitchFamily="18" charset="0"/>
              </a:rPr>
              <a:t>ngày</a:t>
            </a:r>
            <a:r>
              <a:rPr lang="en-US" sz="3200" dirty="0">
                <a:latin typeface="UTM Edwardian" panose="02040603050506020204" pitchFamily="18" charset="0"/>
              </a:rPr>
              <a:t>…</a:t>
            </a:r>
            <a:r>
              <a:rPr lang="en-US" sz="3200" dirty="0" err="1">
                <a:latin typeface="UTM Edwardian" panose="02040603050506020204" pitchFamily="18" charset="0"/>
              </a:rPr>
              <a:t>tháng</a:t>
            </a:r>
            <a:r>
              <a:rPr lang="en-US" sz="3200" dirty="0">
                <a:latin typeface="UTM Edwardian" panose="02040603050506020204" pitchFamily="18" charset="0"/>
              </a:rPr>
              <a:t>…</a:t>
            </a:r>
            <a:r>
              <a:rPr lang="en-US" sz="3200" dirty="0" err="1">
                <a:latin typeface="UTM Edwardian" panose="02040603050506020204" pitchFamily="18" charset="0"/>
              </a:rPr>
              <a:t>năm</a:t>
            </a:r>
            <a:r>
              <a:rPr lang="en-US" sz="3200" dirty="0">
                <a:latin typeface="UTM Edwardian" panose="02040603050506020204" pitchFamily="18" charset="0"/>
              </a:rPr>
              <a:t>…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97DB47-591B-4EB6-80B8-A26B355F6C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20095" y="1206127"/>
            <a:ext cx="6303810" cy="27312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33" y="404219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6;p39">
            <a:extLst>
              <a:ext uri="{FF2B5EF4-FFF2-40B4-BE49-F238E27FC236}">
                <a16:creationId xmlns:a16="http://schemas.microsoft.com/office/drawing/2014/main" id="{F920637E-815B-F717-2A0E-4EAD31D8AD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30" y="3701460"/>
            <a:ext cx="1277386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7830C2-FED7-47AD-BFA6-8FE69FF3D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E1C1B8-A75F-4607-840E-9B3566A2E6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3583" y="678778"/>
            <a:ext cx="57368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2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010580F4-9E69-4275-89AC-12B003D26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856" y="1123798"/>
            <a:ext cx="8109193" cy="3676803"/>
          </a:xfrm>
          <a:prstGeom prst="rect">
            <a:avLst/>
          </a:prstGeom>
        </p:spPr>
      </p:pic>
      <p:sp>
        <p:nvSpPr>
          <p:cNvPr id="449" name="TextBox 448">
            <a:extLst>
              <a:ext uri="{FF2B5EF4-FFF2-40B4-BE49-F238E27FC236}">
                <a16:creationId xmlns:a16="http://schemas.microsoft.com/office/drawing/2014/main" id="{BDAD374F-45A0-402C-8654-53B265CE8D14}"/>
              </a:ext>
            </a:extLst>
          </p:cNvPr>
          <p:cNvSpPr txBox="1"/>
          <p:nvPr/>
        </p:nvSpPr>
        <p:spPr>
          <a:xfrm>
            <a:off x="683743" y="342899"/>
            <a:ext cx="7886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chemeClr val="tx2">
                    <a:lumMod val="75000"/>
                  </a:schemeClr>
                </a:solidFill>
              </a:rPr>
              <a:t>1</a:t>
            </a:r>
            <a:r>
              <a:rPr lang="vi-VN" sz="1800" b="1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vi-VN" sz="1800" b="1"/>
              <a:t> Dựa vào bài tập 2, trang 115 (Tiếng Việt 4, tập một), viết đoạn văn kể về việc làm của Tin-tin và Mi-tin sau khi tham quan Công xưởng Xanh.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16147601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Phim Hoạt Hình Học Sinh Học Sinh Cậu Bé PNG , Viết Clipart, Hoạt  Hình, Sinh Viên PNG miễn phí tải tập tin PSDComment và Vector">
            <a:extLst>
              <a:ext uri="{FF2B5EF4-FFF2-40B4-BE49-F238E27FC236}">
                <a16:creationId xmlns:a16="http://schemas.microsoft.com/office/drawing/2014/main" id="{355DA0EA-9B9D-45E2-B446-08B6E58E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2656" y1="51250" x2="51250" y2="58438"/>
                        <a14:foregroundMark x1="57969" y1="51406" x2="51875" y2="55313"/>
                        <a14:foregroundMark x1="56094" y1="48594" x2="53594" y2="52500"/>
                        <a14:foregroundMark x1="42969" y1="48594" x2="55781" y2="51875"/>
                        <a14:foregroundMark x1="44219" y1="48594" x2="41250" y2="55156"/>
                        <a14:foregroundMark x1="38906" y1="53438" x2="49219" y2="60156"/>
                        <a14:foregroundMark x1="58438" y1="55625" x2="60938" y2="58438"/>
                        <a14:foregroundMark x1="61094" y1="50781" x2="68438" y2="59531"/>
                        <a14:foregroundMark x1="63906" y1="52969" x2="65469" y2="73594"/>
                        <a14:foregroundMark x1="17031" y1="87344" x2="79063" y2="87656"/>
                        <a14:foregroundMark x1="41719" y1="58750" x2="43750" y2="67656"/>
                        <a14:foregroundMark x1="43750" y1="60625" x2="44375" y2="6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392" y="1551213"/>
            <a:ext cx="3592287" cy="35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6EC823-3C61-4DED-BAB7-38E62B818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019" y="316166"/>
            <a:ext cx="8023031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6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33" y="404219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6;p39">
            <a:extLst>
              <a:ext uri="{FF2B5EF4-FFF2-40B4-BE49-F238E27FC236}">
                <a16:creationId xmlns:a16="http://schemas.microsoft.com/office/drawing/2014/main" id="{F920637E-815B-F717-2A0E-4EAD31D8AD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30" y="3701460"/>
            <a:ext cx="1277386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217B992-3414-4AB2-AF59-7CDDE68A4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A78F9E-E90E-4B7C-B635-10A816592C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301" y="581190"/>
            <a:ext cx="6151397" cy="366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4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Box 448">
            <a:extLst>
              <a:ext uri="{FF2B5EF4-FFF2-40B4-BE49-F238E27FC236}">
                <a16:creationId xmlns:a16="http://schemas.microsoft.com/office/drawing/2014/main" id="{BDAD374F-45A0-402C-8654-53B265CE8D14}"/>
              </a:ext>
            </a:extLst>
          </p:cNvPr>
          <p:cNvSpPr txBox="1"/>
          <p:nvPr/>
        </p:nvSpPr>
        <p:spPr>
          <a:xfrm>
            <a:off x="585772" y="342899"/>
            <a:ext cx="81091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6696">
                    <a:lumMod val="75000"/>
                  </a:srgb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2. </a:t>
            </a: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Chia sẻ trong nhóm, nghe bạn nhận xét để hoàn chỉnh bài viết.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E94047-8C27-4CD9-B697-E05A90818DC7}"/>
              </a:ext>
            </a:extLst>
          </p:cNvPr>
          <p:cNvSpPr txBox="1"/>
          <p:nvPr/>
        </p:nvSpPr>
        <p:spPr>
          <a:xfrm>
            <a:off x="585772" y="1214004"/>
            <a:ext cx="790405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00"/>
              <a:t>–</a:t>
            </a:r>
            <a:r>
              <a:rPr lang="en-US" sz="2600"/>
              <a:t> </a:t>
            </a:r>
            <a:r>
              <a:rPr lang="vi-VN" sz="2600"/>
              <a:t>Câu mở đoạn và câu kết đoạn có gây được ấn tượng không?</a:t>
            </a:r>
          </a:p>
          <a:p>
            <a:pPr algn="just"/>
            <a:r>
              <a:rPr lang="vi-VN" sz="2600"/>
              <a:t>–</a:t>
            </a:r>
            <a:r>
              <a:rPr lang="en-US" sz="2600"/>
              <a:t> </a:t>
            </a:r>
            <a:r>
              <a:rPr lang="vi-VN" sz="2600"/>
              <a:t>Nội dung đoạn văn có kết nối với câu chuyện không?</a:t>
            </a:r>
          </a:p>
          <a:p>
            <a:pPr algn="just"/>
            <a:r>
              <a:rPr lang="vi-VN" sz="2600"/>
              <a:t>–</a:t>
            </a:r>
            <a:r>
              <a:rPr lang="en-US" sz="2600"/>
              <a:t> </a:t>
            </a:r>
            <a:r>
              <a:rPr lang="vi-VN" sz="2600"/>
              <a:t>Những điều tưởng tượng có tạo được sự bất ngờ, thú vị không?</a:t>
            </a:r>
          </a:p>
          <a:p>
            <a:pPr algn="just"/>
            <a:r>
              <a:rPr lang="vi-VN" sz="2600"/>
              <a:t>–</a:t>
            </a:r>
            <a:r>
              <a:rPr lang="en-US" sz="2600"/>
              <a:t> </a:t>
            </a:r>
            <a:r>
              <a:rPr lang="vi-VN" sz="2600"/>
              <a:t>Đoạn văn có mắc lỗi dùng từ, đặt câu, chính tả không?</a:t>
            </a:r>
          </a:p>
        </p:txBody>
      </p:sp>
    </p:spTree>
    <p:extLst>
      <p:ext uri="{BB962C8B-B14F-4D97-AF65-F5344CB8AC3E}">
        <p14:creationId xmlns:p14="http://schemas.microsoft.com/office/powerpoint/2010/main" val="22995316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540C590-936C-B3AD-DCA9-73961BA0CF0A}"/>
              </a:ext>
            </a:extLst>
          </p:cNvPr>
          <p:cNvGrpSpPr/>
          <p:nvPr/>
        </p:nvGrpSpPr>
        <p:grpSpPr>
          <a:xfrm>
            <a:off x="5766729" y="2180724"/>
            <a:ext cx="3191509" cy="2295017"/>
            <a:chOff x="1185327" y="4246637"/>
            <a:chExt cx="3763514" cy="26162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D37FD6-A628-5884-31F9-CC4ACEECB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921582E-ED3B-9BD4-317A-4238F07D9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5327" y="4246638"/>
              <a:ext cx="1811038" cy="2616199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5B5CF69-4ACB-E392-B535-66F65BE4EB06}"/>
              </a:ext>
            </a:extLst>
          </p:cNvPr>
          <p:cNvGrpSpPr/>
          <p:nvPr/>
        </p:nvGrpSpPr>
        <p:grpSpPr>
          <a:xfrm>
            <a:off x="697215" y="592505"/>
            <a:ext cx="3039995" cy="694968"/>
            <a:chOff x="647362" y="477739"/>
            <a:chExt cx="2966596" cy="69496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0AE4ADD-2860-9331-9153-29DF65F23E8F}"/>
                </a:ext>
              </a:extLst>
            </p:cNvPr>
            <p:cNvSpPr/>
            <p:nvPr/>
          </p:nvSpPr>
          <p:spPr>
            <a:xfrm>
              <a:off x="647362" y="477739"/>
              <a:ext cx="2966596" cy="694968"/>
            </a:xfrm>
            <a:custGeom>
              <a:avLst/>
              <a:gdLst>
                <a:gd name="connsiteX0" fmla="*/ 0 w 2966596"/>
                <a:gd name="connsiteY0" fmla="*/ 115830 h 694968"/>
                <a:gd name="connsiteX1" fmla="*/ 115830 w 2966596"/>
                <a:gd name="connsiteY1" fmla="*/ 0 h 694968"/>
                <a:gd name="connsiteX2" fmla="*/ 2850766 w 2966596"/>
                <a:gd name="connsiteY2" fmla="*/ 0 h 694968"/>
                <a:gd name="connsiteX3" fmla="*/ 2966596 w 2966596"/>
                <a:gd name="connsiteY3" fmla="*/ 115830 h 694968"/>
                <a:gd name="connsiteX4" fmla="*/ 2966596 w 2966596"/>
                <a:gd name="connsiteY4" fmla="*/ 579138 h 694968"/>
                <a:gd name="connsiteX5" fmla="*/ 2850766 w 2966596"/>
                <a:gd name="connsiteY5" fmla="*/ 694968 h 694968"/>
                <a:gd name="connsiteX6" fmla="*/ 115830 w 2966596"/>
                <a:gd name="connsiteY6" fmla="*/ 694968 h 694968"/>
                <a:gd name="connsiteX7" fmla="*/ 0 w 2966596"/>
                <a:gd name="connsiteY7" fmla="*/ 579138 h 694968"/>
                <a:gd name="connsiteX8" fmla="*/ 0 w 2966596"/>
                <a:gd name="connsiteY8" fmla="*/ 115830 h 694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66596" h="694968" fill="none" extrusionOk="0">
                  <a:moveTo>
                    <a:pt x="0" y="115830"/>
                  </a:moveTo>
                  <a:cubicBezTo>
                    <a:pt x="8101" y="46849"/>
                    <a:pt x="53388" y="-1224"/>
                    <a:pt x="115830" y="0"/>
                  </a:cubicBezTo>
                  <a:cubicBezTo>
                    <a:pt x="451541" y="58574"/>
                    <a:pt x="2197304" y="-34421"/>
                    <a:pt x="2850766" y="0"/>
                  </a:cubicBezTo>
                  <a:cubicBezTo>
                    <a:pt x="2906816" y="1439"/>
                    <a:pt x="2967922" y="49228"/>
                    <a:pt x="2966596" y="115830"/>
                  </a:cubicBezTo>
                  <a:cubicBezTo>
                    <a:pt x="2948356" y="283994"/>
                    <a:pt x="2932462" y="522728"/>
                    <a:pt x="2966596" y="579138"/>
                  </a:cubicBezTo>
                  <a:cubicBezTo>
                    <a:pt x="2975439" y="638203"/>
                    <a:pt x="2919458" y="693730"/>
                    <a:pt x="2850766" y="694968"/>
                  </a:cubicBezTo>
                  <a:cubicBezTo>
                    <a:pt x="1526634" y="616844"/>
                    <a:pt x="531148" y="663150"/>
                    <a:pt x="115830" y="694968"/>
                  </a:cubicBezTo>
                  <a:cubicBezTo>
                    <a:pt x="47142" y="692897"/>
                    <a:pt x="4040" y="645581"/>
                    <a:pt x="0" y="579138"/>
                  </a:cubicBezTo>
                  <a:cubicBezTo>
                    <a:pt x="20541" y="355415"/>
                    <a:pt x="34438" y="251389"/>
                    <a:pt x="0" y="115830"/>
                  </a:cubicBezTo>
                  <a:close/>
                </a:path>
                <a:path w="2966596" h="694968" stroke="0" extrusionOk="0">
                  <a:moveTo>
                    <a:pt x="0" y="115830"/>
                  </a:moveTo>
                  <a:cubicBezTo>
                    <a:pt x="-4706" y="49193"/>
                    <a:pt x="44420" y="-7123"/>
                    <a:pt x="115830" y="0"/>
                  </a:cubicBezTo>
                  <a:cubicBezTo>
                    <a:pt x="1147172" y="-126865"/>
                    <a:pt x="2113151" y="-164965"/>
                    <a:pt x="2850766" y="0"/>
                  </a:cubicBezTo>
                  <a:cubicBezTo>
                    <a:pt x="2918746" y="2819"/>
                    <a:pt x="2967073" y="41052"/>
                    <a:pt x="2966596" y="115830"/>
                  </a:cubicBezTo>
                  <a:cubicBezTo>
                    <a:pt x="2993245" y="331580"/>
                    <a:pt x="2987586" y="400649"/>
                    <a:pt x="2966596" y="579138"/>
                  </a:cubicBezTo>
                  <a:cubicBezTo>
                    <a:pt x="2969777" y="633557"/>
                    <a:pt x="2904178" y="700458"/>
                    <a:pt x="2850766" y="694968"/>
                  </a:cubicBezTo>
                  <a:cubicBezTo>
                    <a:pt x="1699763" y="620986"/>
                    <a:pt x="944728" y="773540"/>
                    <a:pt x="115830" y="694968"/>
                  </a:cubicBezTo>
                  <a:cubicBezTo>
                    <a:pt x="56495" y="690660"/>
                    <a:pt x="-7739" y="633388"/>
                    <a:pt x="0" y="579138"/>
                  </a:cubicBezTo>
                  <a:cubicBezTo>
                    <a:pt x="-24594" y="448992"/>
                    <a:pt x="30815" y="175996"/>
                    <a:pt x="0" y="11583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4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48951300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2B3978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A501FF-563B-AE6B-000C-02754B06CFAB}"/>
                </a:ext>
              </a:extLst>
            </p:cNvPr>
            <p:cNvSpPr txBox="1"/>
            <p:nvPr/>
          </p:nvSpPr>
          <p:spPr>
            <a:xfrm>
              <a:off x="746951" y="559852"/>
              <a:ext cx="2737531" cy="489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Duepuntozero" panose="02040603050506020204" pitchFamily="18" charset="0"/>
                  <a:cs typeface="Calibri" panose="020F0502020204030204" pitchFamily="34" charset="0"/>
                  <a:sym typeface="Arial"/>
                </a:rPr>
                <a:t>+ HS đổi bài cho bạn.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A0E96C4-DEB0-2BA8-1F66-3C82D7BF1167}"/>
              </a:ext>
            </a:extLst>
          </p:cNvPr>
          <p:cNvGrpSpPr/>
          <p:nvPr/>
        </p:nvGrpSpPr>
        <p:grpSpPr>
          <a:xfrm>
            <a:off x="697215" y="2357797"/>
            <a:ext cx="4601224" cy="970435"/>
            <a:chOff x="794394" y="2103731"/>
            <a:chExt cx="3917142" cy="60671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9101C5A-679D-F4E1-0D3F-B75E8BBB0175}"/>
                </a:ext>
              </a:extLst>
            </p:cNvPr>
            <p:cNvSpPr/>
            <p:nvPr/>
          </p:nvSpPr>
          <p:spPr>
            <a:xfrm>
              <a:off x="794394" y="2103731"/>
              <a:ext cx="3917142" cy="596511"/>
            </a:xfrm>
            <a:custGeom>
              <a:avLst/>
              <a:gdLst>
                <a:gd name="connsiteX0" fmla="*/ 0 w 3917142"/>
                <a:gd name="connsiteY0" fmla="*/ 99420 h 596511"/>
                <a:gd name="connsiteX1" fmla="*/ 99420 w 3917142"/>
                <a:gd name="connsiteY1" fmla="*/ 0 h 596511"/>
                <a:gd name="connsiteX2" fmla="*/ 3817722 w 3917142"/>
                <a:gd name="connsiteY2" fmla="*/ 0 h 596511"/>
                <a:gd name="connsiteX3" fmla="*/ 3917142 w 3917142"/>
                <a:gd name="connsiteY3" fmla="*/ 99420 h 596511"/>
                <a:gd name="connsiteX4" fmla="*/ 3917142 w 3917142"/>
                <a:gd name="connsiteY4" fmla="*/ 497091 h 596511"/>
                <a:gd name="connsiteX5" fmla="*/ 3817722 w 3917142"/>
                <a:gd name="connsiteY5" fmla="*/ 596511 h 596511"/>
                <a:gd name="connsiteX6" fmla="*/ 99420 w 3917142"/>
                <a:gd name="connsiteY6" fmla="*/ 596511 h 596511"/>
                <a:gd name="connsiteX7" fmla="*/ 0 w 3917142"/>
                <a:gd name="connsiteY7" fmla="*/ 497091 h 596511"/>
                <a:gd name="connsiteX8" fmla="*/ 0 w 3917142"/>
                <a:gd name="connsiteY8" fmla="*/ 99420 h 596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17142" h="596511" fill="none" extrusionOk="0">
                  <a:moveTo>
                    <a:pt x="0" y="99420"/>
                  </a:moveTo>
                  <a:cubicBezTo>
                    <a:pt x="342" y="53772"/>
                    <a:pt x="46063" y="2603"/>
                    <a:pt x="99420" y="0"/>
                  </a:cubicBezTo>
                  <a:cubicBezTo>
                    <a:pt x="1044405" y="72427"/>
                    <a:pt x="3397261" y="61419"/>
                    <a:pt x="3817722" y="0"/>
                  </a:cubicBezTo>
                  <a:cubicBezTo>
                    <a:pt x="3871303" y="-9133"/>
                    <a:pt x="3909294" y="42138"/>
                    <a:pt x="3917142" y="99420"/>
                  </a:cubicBezTo>
                  <a:cubicBezTo>
                    <a:pt x="3942423" y="183686"/>
                    <a:pt x="3935390" y="309148"/>
                    <a:pt x="3917142" y="497091"/>
                  </a:cubicBezTo>
                  <a:cubicBezTo>
                    <a:pt x="3918303" y="546108"/>
                    <a:pt x="3867647" y="590925"/>
                    <a:pt x="3817722" y="596511"/>
                  </a:cubicBezTo>
                  <a:cubicBezTo>
                    <a:pt x="2053451" y="626338"/>
                    <a:pt x="1289964" y="517205"/>
                    <a:pt x="99420" y="596511"/>
                  </a:cubicBezTo>
                  <a:cubicBezTo>
                    <a:pt x="55063" y="595318"/>
                    <a:pt x="-7268" y="553436"/>
                    <a:pt x="0" y="497091"/>
                  </a:cubicBezTo>
                  <a:cubicBezTo>
                    <a:pt x="17680" y="366333"/>
                    <a:pt x="-10341" y="193873"/>
                    <a:pt x="0" y="99420"/>
                  </a:cubicBezTo>
                  <a:close/>
                </a:path>
                <a:path w="3917142" h="596511" stroke="0" extrusionOk="0">
                  <a:moveTo>
                    <a:pt x="0" y="99420"/>
                  </a:moveTo>
                  <a:cubicBezTo>
                    <a:pt x="8979" y="46960"/>
                    <a:pt x="45205" y="1445"/>
                    <a:pt x="99420" y="0"/>
                  </a:cubicBezTo>
                  <a:cubicBezTo>
                    <a:pt x="507242" y="123000"/>
                    <a:pt x="3256735" y="-96860"/>
                    <a:pt x="3817722" y="0"/>
                  </a:cubicBezTo>
                  <a:cubicBezTo>
                    <a:pt x="3866578" y="-4612"/>
                    <a:pt x="3920002" y="38746"/>
                    <a:pt x="3917142" y="99420"/>
                  </a:cubicBezTo>
                  <a:cubicBezTo>
                    <a:pt x="3945689" y="203275"/>
                    <a:pt x="3931427" y="426619"/>
                    <a:pt x="3917142" y="497091"/>
                  </a:cubicBezTo>
                  <a:cubicBezTo>
                    <a:pt x="3913941" y="553159"/>
                    <a:pt x="3869742" y="596038"/>
                    <a:pt x="3817722" y="596511"/>
                  </a:cubicBezTo>
                  <a:cubicBezTo>
                    <a:pt x="3081860" y="435804"/>
                    <a:pt x="1058855" y="636178"/>
                    <a:pt x="99420" y="596511"/>
                  </a:cubicBezTo>
                  <a:cubicBezTo>
                    <a:pt x="42274" y="596059"/>
                    <a:pt x="-2251" y="550979"/>
                    <a:pt x="0" y="497091"/>
                  </a:cubicBezTo>
                  <a:cubicBezTo>
                    <a:pt x="-29928" y="349573"/>
                    <a:pt x="17138" y="187866"/>
                    <a:pt x="0" y="9942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444A5EB-6E30-47BC-59E4-8ABC1FDA6C18}"/>
                </a:ext>
              </a:extLst>
            </p:cNvPr>
            <p:cNvSpPr txBox="1"/>
            <p:nvPr/>
          </p:nvSpPr>
          <p:spPr>
            <a:xfrm>
              <a:off x="794394" y="2113939"/>
              <a:ext cx="3917142" cy="5965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 Nghe bạn nhận xét và chỉnh sửa, hoàn thiện đoạn văn.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A5AB82-AEF0-221C-1F2D-54EE8597006A}"/>
              </a:ext>
            </a:extLst>
          </p:cNvPr>
          <p:cNvGrpSpPr/>
          <p:nvPr/>
        </p:nvGrpSpPr>
        <p:grpSpPr>
          <a:xfrm>
            <a:off x="703418" y="1449780"/>
            <a:ext cx="4673549" cy="543095"/>
            <a:chOff x="2105573" y="1611431"/>
            <a:chExt cx="1612323" cy="575461"/>
          </a:xfrm>
        </p:grpSpPr>
        <p:sp>
          <p:nvSpPr>
            <p:cNvPr id="14" name="Flowchart: Terminator 13">
              <a:extLst>
                <a:ext uri="{FF2B5EF4-FFF2-40B4-BE49-F238E27FC236}">
                  <a16:creationId xmlns:a16="http://schemas.microsoft.com/office/drawing/2014/main" id="{E91C5629-9C48-6DD1-2FB7-F20AF81DF391}"/>
                </a:ext>
              </a:extLst>
            </p:cNvPr>
            <p:cNvSpPr/>
            <p:nvPr/>
          </p:nvSpPr>
          <p:spPr>
            <a:xfrm>
              <a:off x="2105573" y="1611431"/>
              <a:ext cx="1612323" cy="575461"/>
            </a:xfrm>
            <a:prstGeom prst="flowChartTerminator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9E6B65-CA94-F89C-08A8-BEEA64472780}"/>
                </a:ext>
              </a:extLst>
            </p:cNvPr>
            <p:cNvSpPr txBox="1"/>
            <p:nvPr/>
          </p:nvSpPr>
          <p:spPr>
            <a:xfrm>
              <a:off x="2132332" y="1655720"/>
              <a:ext cx="1539168" cy="5217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 Đọc bài của bạn và nhận xét.</a:t>
              </a:r>
              <a:endPara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1BF9794F-A2EF-B4FA-BCD4-081F1D273A5E}"/>
              </a:ext>
            </a:extLst>
          </p:cNvPr>
          <p:cNvSpPr/>
          <p:nvPr/>
        </p:nvSpPr>
        <p:spPr>
          <a:xfrm>
            <a:off x="5647605" y="592505"/>
            <a:ext cx="3039995" cy="1588219"/>
          </a:xfrm>
          <a:prstGeom prst="cloud">
            <a:avLst/>
          </a:prstGeom>
          <a:solidFill>
            <a:srgbClr val="DDFDF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200">
                <a:solidFill>
                  <a:srgbClr val="002060"/>
                </a:solidFill>
                <a:latin typeface="UTM Cookies" panose="02040603050506020204" pitchFamily="18" charset="0"/>
              </a:rPr>
              <a:t>Trao đổi nhóm đôi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821994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7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33" y="404219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6;p39">
            <a:extLst>
              <a:ext uri="{FF2B5EF4-FFF2-40B4-BE49-F238E27FC236}">
                <a16:creationId xmlns:a16="http://schemas.microsoft.com/office/drawing/2014/main" id="{F920637E-815B-F717-2A0E-4EAD31D8AD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30" y="3701460"/>
            <a:ext cx="1277386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0E91B4F-D6BC-4480-91A6-265AC91DE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140A8A-ABA1-44A0-A985-AE6D998D14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6369" y="1020183"/>
            <a:ext cx="551126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8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988892" y="321254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6213" y="3890826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3300" y="4608507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6209" y="3509995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769570" y="3885415"/>
            <a:ext cx="526612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20975" y="2391499"/>
            <a:ext cx="2276207" cy="25426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D2D877-1B56-4392-9BF4-B7668DC68AED}"/>
              </a:ext>
            </a:extLst>
          </p:cNvPr>
          <p:cNvGrpSpPr/>
          <p:nvPr/>
        </p:nvGrpSpPr>
        <p:grpSpPr>
          <a:xfrm>
            <a:off x="2245056" y="791675"/>
            <a:ext cx="6238958" cy="1466895"/>
            <a:chOff x="2006826" y="1120840"/>
            <a:chExt cx="5858631" cy="146689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42CCDC36-3760-4109-B1DF-CFD99264CD58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261"/>
                <a:gd name="adj2" fmla="val 8573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8D6457-0733-4818-8B72-0BFC5A8A9D35}"/>
                </a:ext>
              </a:extLst>
            </p:cNvPr>
            <p:cNvSpPr txBox="1"/>
            <p:nvPr/>
          </p:nvSpPr>
          <p:spPr>
            <a:xfrm>
              <a:off x="2171886" y="1197090"/>
              <a:ext cx="564182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chemeClr val="tx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3.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kumimoji="0" lang="vi-VN" sz="36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 bạn bình chọn đoạn văn tưởng tượng thú vị.</a:t>
              </a:r>
              <a:endParaRPr kumimoji="0" lang="vi-VN" sz="28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1" name="Google Shape;839;p54">
            <a:extLst>
              <a:ext uri="{FF2B5EF4-FFF2-40B4-BE49-F238E27FC236}">
                <a16:creationId xmlns:a16="http://schemas.microsoft.com/office/drawing/2014/main" id="{836A3E8B-D047-4E11-BD66-1E7349B1084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5959" y="2762262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39;p54">
            <a:extLst>
              <a:ext uri="{FF2B5EF4-FFF2-40B4-BE49-F238E27FC236}">
                <a16:creationId xmlns:a16="http://schemas.microsoft.com/office/drawing/2014/main" id="{B5F29645-8C92-4242-A55A-D31AB2CCBAB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6441" y="3980263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40;p54">
            <a:extLst>
              <a:ext uri="{FF2B5EF4-FFF2-40B4-BE49-F238E27FC236}">
                <a16:creationId xmlns:a16="http://schemas.microsoft.com/office/drawing/2014/main" id="{3251C1D8-653A-49E6-B156-887AA96EC0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287001" y="2711096"/>
            <a:ext cx="526612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0;p54">
            <a:extLst>
              <a:ext uri="{FF2B5EF4-FFF2-40B4-BE49-F238E27FC236}">
                <a16:creationId xmlns:a16="http://schemas.microsoft.com/office/drawing/2014/main" id="{5F8382E4-E4F8-418E-98BF-AAEBEC66494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4243727" y="3268078"/>
            <a:ext cx="526612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36;p54">
            <a:extLst>
              <a:ext uri="{FF2B5EF4-FFF2-40B4-BE49-F238E27FC236}">
                <a16:creationId xmlns:a16="http://schemas.microsoft.com/office/drawing/2014/main" id="{2A89C5D7-1E54-478A-8F4D-DBDFBC542D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2902465" y="347348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38;p54">
            <a:extLst>
              <a:ext uri="{FF2B5EF4-FFF2-40B4-BE49-F238E27FC236}">
                <a16:creationId xmlns:a16="http://schemas.microsoft.com/office/drawing/2014/main" id="{6BD8FF78-0DE8-4EC1-8FDC-BD92DCBFBE2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8018" y="4655220"/>
            <a:ext cx="1971210" cy="636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2400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lipart, doll, toy&#10;&#10;Description automatically generated">
            <a:extLst>
              <a:ext uri="{FF2B5EF4-FFF2-40B4-BE49-F238E27FC236}">
                <a16:creationId xmlns:a16="http://schemas.microsoft.com/office/drawing/2014/main" id="{00284B42-36AC-0DFB-3BEB-9A03E066F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85" b="95613" l="2037" r="95630">
                        <a14:foregroundMark x1="19028" y1="23390" x2="17259" y2="47151"/>
                        <a14:foregroundMark x1="42738" y1="21197" x2="44775" y2="43590"/>
                        <a14:foregroundMark x1="44775" y1="43590" x2="44775" y2="43590"/>
                        <a14:foregroundMark x1="76453" y1="9316" x2="76453" y2="9316"/>
                        <a14:foregroundMark x1="91675" y1="11538" x2="92746" y2="16268"/>
                        <a14:foregroundMark x1="11417" y1="12051" x2="14687" y2="13732"/>
                        <a14:foregroundMark x1="4950" y1="17123" x2="6630" y2="20855"/>
                        <a14:foregroundMark x1="12130" y1="56809" x2="14420" y2="62251"/>
                        <a14:foregroundMark x1="74164" y1="20513" x2="74952" y2="22222"/>
                        <a14:foregroundMark x1="75576" y1="36125" x2="76899" y2="51225"/>
                        <a14:foregroundMark x1="76899" y1="51225" x2="76899" y2="51225"/>
                        <a14:foregroundMark x1="38323" y1="82080" x2="39111" y2="92251"/>
                        <a14:foregroundMark x1="39111" y1="92251" x2="39111" y2="92251"/>
                        <a14:foregroundMark x1="95228" y1="13219" x2="95659" y2="17464"/>
                        <a14:foregroundMark x1="42129" y1="15613" x2="50349" y2="12393"/>
                        <a14:foregroundMark x1="50349" y1="12393" x2="50349" y2="12393"/>
                        <a14:foregroundMark x1="16545" y1="53419" x2="17080" y2="54957"/>
                        <a14:foregroundMark x1="5664" y1="33248" x2="5664" y2="33248"/>
                        <a14:foregroundMark x1="43006" y1="59858" x2="44775" y2="63932"/>
                        <a14:foregroundMark x1="72038" y1="48177" x2="72826" y2="59516"/>
                        <a14:foregroundMark x1="72826" y1="59516" x2="72826" y2="59516"/>
                        <a14:foregroundMark x1="77167" y1="72422" x2="77702" y2="80057"/>
                        <a14:foregroundMark x1="72648" y1="91083" x2="74253" y2="93618"/>
                        <a14:foregroundMark x1="73004" y1="78860" x2="75219" y2="85470"/>
                        <a14:foregroundMark x1="72127" y1="90570" x2="74431" y2="93789"/>
                        <a14:foregroundMark x1="73272" y1="95641" x2="75665" y2="94986"/>
                        <a14:foregroundMark x1="89728" y1="6097" x2="92656" y2="5413"/>
                        <a14:foregroundMark x1="14687" y1="79544" x2="16991" y2="91425"/>
                        <a14:foregroundMark x1="18582" y1="75128" x2="19028" y2="85299"/>
                        <a14:foregroundMark x1="19028" y1="85299" x2="19028" y2="85299"/>
                        <a14:foregroundMark x1="3360" y1="24074" x2="3360" y2="24074"/>
                        <a14:foregroundMark x1="42649" y1="54444" x2="45399" y2="57151"/>
                        <a14:foregroundMark x1="45934" y1="71225" x2="48670" y2="77835"/>
                        <a14:foregroundMark x1="65215" y1="63105" x2="66285" y2="63105"/>
                        <a14:foregroundMark x1="73718" y1="31026" x2="73807" y2="33248"/>
                        <a14:foregroundMark x1="95570" y1="24929" x2="95570" y2="25613"/>
                        <a14:foregroundMark x1="93623" y1="6268" x2="93979" y2="6439"/>
                        <a14:foregroundMark x1="16025" y1="51054" x2="16902" y2="53077"/>
                        <a14:foregroundMark x1="11952" y1="48177" x2="13899" y2="59202"/>
                        <a14:foregroundMark x1="13899" y1="59202" x2="13899" y2="59202"/>
                        <a14:foregroundMark x1="2037" y1="40028" x2="2037" y2="40028"/>
                        <a14:foregroundMark x1="14509" y1="76325" x2="14955" y2="82080"/>
                        <a14:foregroundMark x1="20797" y1="69544" x2="18314" y2="75128"/>
                        <a14:foregroundMark x1="40538" y1="76496" x2="39379" y2="81396"/>
                        <a14:foregroundMark x1="48670" y1="80399" x2="50007" y2="95328"/>
                        <a14:foregroundMark x1="50007" y1="95328" x2="50007" y2="95328"/>
                        <a14:foregroundMark x1="92924" y1="28148" x2="92924" y2="281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973" y="2235720"/>
            <a:ext cx="4868283" cy="2540163"/>
          </a:xfrm>
          <a:prstGeom prst="rect">
            <a:avLst/>
          </a:prstGeom>
        </p:spPr>
      </p:pic>
      <p:pic>
        <p:nvPicPr>
          <p:cNvPr id="1030" name="Picture 6" descr="LINE Official Stickers - Jumbooka 5 Example with GIF Animation">
            <a:extLst>
              <a:ext uri="{FF2B5EF4-FFF2-40B4-BE49-F238E27FC236}">
                <a16:creationId xmlns:a16="http://schemas.microsoft.com/office/drawing/2014/main" id="{493E7101-CAF8-8684-7B93-44E3D486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56" y="2235720"/>
            <a:ext cx="2316488" cy="231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C2AAB-CF18-440B-A57E-82563EC65383}"/>
              </a:ext>
            </a:extLst>
          </p:cNvPr>
          <p:cNvSpPr txBox="1"/>
          <p:nvPr/>
        </p:nvSpPr>
        <p:spPr>
          <a:xfrm>
            <a:off x="2735219" y="1244561"/>
            <a:ext cx="3790884" cy="953453"/>
          </a:xfrm>
          <a:prstGeom prst="roundRect">
            <a:avLst/>
          </a:prstGeom>
          <a:solidFill>
            <a:schemeClr val="accent6"/>
          </a:solidFill>
          <a:ln>
            <a:solidFill>
              <a:schemeClr val="tx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khác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Lắng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nghe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–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bình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A977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chọn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A977F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B12B9D-FE22-45E4-A8C2-867B79076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84" y="429255"/>
            <a:ext cx="8023031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1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group of dolls&#10;&#10;Description automatically generated with medium confidence">
            <a:extLst>
              <a:ext uri="{FF2B5EF4-FFF2-40B4-BE49-F238E27FC236}">
                <a16:creationId xmlns:a16="http://schemas.microsoft.com/office/drawing/2014/main" id="{621B4A89-080E-EBA2-B137-80D277FCD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34" y="1471970"/>
            <a:ext cx="5575494" cy="35740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94192A-8C98-4899-A0CB-85F44D34E3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34" y="421769"/>
            <a:ext cx="7175614" cy="725487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2" r:id="rId1" imgW="3200400" imgH="790560"/>
        </mc:Choice>
        <mc:Fallback>
          <p:control name="TextBox2" r:id="rId1" imgW="3200400" imgH="790560">
            <p:pic>
              <p:nvPicPr>
                <p:cNvPr id="21" name="TextBox2">
                  <a:extLst>
                    <a:ext uri="{FF2B5EF4-FFF2-40B4-BE49-F238E27FC236}">
                      <a16:creationId xmlns:a16="http://schemas.microsoft.com/office/drawing/2014/main" id="{298E2EF3-F114-F6B8-25F1-011F558E8E6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67914" y="1471970"/>
                  <a:ext cx="3194415" cy="793800"/>
                </a:xfrm>
                <a:prstGeom prst="rect">
                  <a:avLst/>
                </a:prstGeom>
              </p:spPr>
            </p:pic>
          </p:control>
        </mc:Fallback>
      </mc:AlternateContent>
    </p:controls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33" y="404219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6;p39">
            <a:extLst>
              <a:ext uri="{FF2B5EF4-FFF2-40B4-BE49-F238E27FC236}">
                <a16:creationId xmlns:a16="http://schemas.microsoft.com/office/drawing/2014/main" id="{F920637E-815B-F717-2A0E-4EAD31D8AD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30" y="3701460"/>
            <a:ext cx="1277386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AC3F40C-32F8-43FC-8E3C-1DFAF090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0B71A-F860-4E84-92C2-9D803B9D94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871" y="892156"/>
            <a:ext cx="4816257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33" y="404219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6;p39">
            <a:extLst>
              <a:ext uri="{FF2B5EF4-FFF2-40B4-BE49-F238E27FC236}">
                <a16:creationId xmlns:a16="http://schemas.microsoft.com/office/drawing/2014/main" id="{F920637E-815B-F717-2A0E-4EAD31D8AD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30" y="3701460"/>
            <a:ext cx="1277386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54670D0-EE2D-428D-B28B-DBF174D7B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CAC3AB-7203-4ED4-9E75-96FFE10D33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9002" y="724502"/>
            <a:ext cx="4925995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8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extBox 448">
            <a:extLst>
              <a:ext uri="{FF2B5EF4-FFF2-40B4-BE49-F238E27FC236}">
                <a16:creationId xmlns:a16="http://schemas.microsoft.com/office/drawing/2014/main" id="{BDAD374F-45A0-402C-8654-53B265CE8D14}"/>
              </a:ext>
            </a:extLst>
          </p:cNvPr>
          <p:cNvSpPr txBox="1"/>
          <p:nvPr/>
        </p:nvSpPr>
        <p:spPr>
          <a:xfrm>
            <a:off x="4223657" y="1113063"/>
            <a:ext cx="43760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>
                <a:solidFill>
                  <a:srgbClr val="FF6696">
                    <a:lumMod val="75000"/>
                  </a:srgbClr>
                </a:solidFill>
              </a:rPr>
              <a:t>1.</a:t>
            </a:r>
            <a:r>
              <a:rPr lang="en-US" sz="2800" b="1">
                <a:solidFill>
                  <a:srgbClr val="FF6696">
                    <a:lumMod val="75000"/>
                  </a:srgbClr>
                </a:solidFill>
              </a:rPr>
              <a:t> </a:t>
            </a:r>
            <a:r>
              <a:rPr lang="vi-VN" sz="2800" b="1"/>
              <a:t>Chọn một chủ đề trên Ngôi sao mơ ước.</a:t>
            </a:r>
            <a:endParaRPr lang="en-US" sz="2800" b="1"/>
          </a:p>
          <a:p>
            <a:pPr lvl="0" algn="just"/>
            <a:endParaRPr lang="vi-VN" sz="2800" b="1"/>
          </a:p>
          <a:p>
            <a:pPr lvl="0" algn="just"/>
            <a:r>
              <a:rPr lang="vi-VN" sz="2800" b="1">
                <a:solidFill>
                  <a:srgbClr val="FF6696">
                    <a:lumMod val="75000"/>
                  </a:srgbClr>
                </a:solidFill>
              </a:rPr>
              <a:t>2.</a:t>
            </a:r>
            <a:r>
              <a:rPr lang="en-US" sz="2800" b="1">
                <a:solidFill>
                  <a:srgbClr val="FF6696">
                    <a:lumMod val="75000"/>
                  </a:srgbClr>
                </a:solidFill>
              </a:rPr>
              <a:t> </a:t>
            </a:r>
            <a:r>
              <a:rPr lang="vi-VN" sz="2800" b="1"/>
              <a:t>Nói về mơ ước của em liên quan tới chủ đề chọn được.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5DDE0-4CAE-4833-9455-FFB2F494E9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78" y="791397"/>
            <a:ext cx="4188279" cy="356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939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E2A93BF-F584-FDEB-C199-FB0C63F1A278}"/>
              </a:ext>
            </a:extLst>
          </p:cNvPr>
          <p:cNvGrpSpPr/>
          <p:nvPr/>
        </p:nvGrpSpPr>
        <p:grpSpPr>
          <a:xfrm>
            <a:off x="787244" y="1200150"/>
            <a:ext cx="4011675" cy="1053193"/>
            <a:chOff x="67023" y="1102148"/>
            <a:chExt cx="5815216" cy="3234547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99EAFFB-1B94-94C7-B9F6-3C37D914E195}"/>
                </a:ext>
              </a:extLst>
            </p:cNvPr>
            <p:cNvSpPr/>
            <p:nvPr/>
          </p:nvSpPr>
          <p:spPr>
            <a:xfrm>
              <a:off x="67023" y="1102148"/>
              <a:ext cx="5815216" cy="3234547"/>
            </a:xfrm>
            <a:custGeom>
              <a:avLst/>
              <a:gdLst>
                <a:gd name="connsiteX0" fmla="*/ 0 w 5815216"/>
                <a:gd name="connsiteY0" fmla="*/ 539102 h 3234547"/>
                <a:gd name="connsiteX1" fmla="*/ 539102 w 5815216"/>
                <a:gd name="connsiteY1" fmla="*/ 0 h 3234547"/>
                <a:gd name="connsiteX2" fmla="*/ 5276114 w 5815216"/>
                <a:gd name="connsiteY2" fmla="*/ 0 h 3234547"/>
                <a:gd name="connsiteX3" fmla="*/ 5815216 w 5815216"/>
                <a:gd name="connsiteY3" fmla="*/ 539102 h 3234547"/>
                <a:gd name="connsiteX4" fmla="*/ 5815216 w 5815216"/>
                <a:gd name="connsiteY4" fmla="*/ 2695445 h 3234547"/>
                <a:gd name="connsiteX5" fmla="*/ 5276114 w 5815216"/>
                <a:gd name="connsiteY5" fmla="*/ 3234547 h 3234547"/>
                <a:gd name="connsiteX6" fmla="*/ 539102 w 5815216"/>
                <a:gd name="connsiteY6" fmla="*/ 3234547 h 3234547"/>
                <a:gd name="connsiteX7" fmla="*/ 0 w 5815216"/>
                <a:gd name="connsiteY7" fmla="*/ 2695445 h 3234547"/>
                <a:gd name="connsiteX8" fmla="*/ 0 w 5815216"/>
                <a:gd name="connsiteY8" fmla="*/ 539102 h 323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5216" h="3234547" fill="none" extrusionOk="0">
                  <a:moveTo>
                    <a:pt x="0" y="539102"/>
                  </a:moveTo>
                  <a:cubicBezTo>
                    <a:pt x="752" y="261711"/>
                    <a:pt x="252899" y="19359"/>
                    <a:pt x="539102" y="0"/>
                  </a:cubicBezTo>
                  <a:cubicBezTo>
                    <a:pt x="1443656" y="72427"/>
                    <a:pt x="4428980" y="61419"/>
                    <a:pt x="5276114" y="0"/>
                  </a:cubicBezTo>
                  <a:cubicBezTo>
                    <a:pt x="5571842" y="-13837"/>
                    <a:pt x="5793308" y="234737"/>
                    <a:pt x="5815216" y="539102"/>
                  </a:cubicBezTo>
                  <a:cubicBezTo>
                    <a:pt x="5916092" y="822409"/>
                    <a:pt x="5707903" y="1993594"/>
                    <a:pt x="5815216" y="2695445"/>
                  </a:cubicBezTo>
                  <a:cubicBezTo>
                    <a:pt x="5819055" y="2973702"/>
                    <a:pt x="5542459" y="3199354"/>
                    <a:pt x="5276114" y="3234547"/>
                  </a:cubicBezTo>
                  <a:cubicBezTo>
                    <a:pt x="4344284" y="3264374"/>
                    <a:pt x="2788475" y="3155241"/>
                    <a:pt x="539102" y="3234547"/>
                  </a:cubicBezTo>
                  <a:cubicBezTo>
                    <a:pt x="248336" y="3233759"/>
                    <a:pt x="-43870" y="3001858"/>
                    <a:pt x="0" y="2695445"/>
                  </a:cubicBezTo>
                  <a:cubicBezTo>
                    <a:pt x="50037" y="2179719"/>
                    <a:pt x="770" y="1453904"/>
                    <a:pt x="0" y="539102"/>
                  </a:cubicBezTo>
                  <a:close/>
                </a:path>
                <a:path w="5815216" h="3234547" stroke="0" extrusionOk="0">
                  <a:moveTo>
                    <a:pt x="0" y="539102"/>
                  </a:moveTo>
                  <a:cubicBezTo>
                    <a:pt x="34733" y="250831"/>
                    <a:pt x="252385" y="22962"/>
                    <a:pt x="539102" y="0"/>
                  </a:cubicBezTo>
                  <a:cubicBezTo>
                    <a:pt x="2638014" y="123000"/>
                    <a:pt x="3719349" y="-96860"/>
                    <a:pt x="5276114" y="0"/>
                  </a:cubicBezTo>
                  <a:cubicBezTo>
                    <a:pt x="5558374" y="-11796"/>
                    <a:pt x="5835363" y="200746"/>
                    <a:pt x="5815216" y="539102"/>
                  </a:cubicBezTo>
                  <a:cubicBezTo>
                    <a:pt x="5818389" y="1273288"/>
                    <a:pt x="5909483" y="2236007"/>
                    <a:pt x="5815216" y="2695445"/>
                  </a:cubicBezTo>
                  <a:cubicBezTo>
                    <a:pt x="5766947" y="3010670"/>
                    <a:pt x="5529500" y="3227288"/>
                    <a:pt x="5276114" y="3234547"/>
                  </a:cubicBezTo>
                  <a:cubicBezTo>
                    <a:pt x="4131546" y="3073840"/>
                    <a:pt x="1804098" y="3274214"/>
                    <a:pt x="539102" y="3234547"/>
                  </a:cubicBezTo>
                  <a:cubicBezTo>
                    <a:pt x="192379" y="3224653"/>
                    <a:pt x="-50847" y="2970148"/>
                    <a:pt x="0" y="2695445"/>
                  </a:cubicBezTo>
                  <a:cubicBezTo>
                    <a:pt x="32216" y="1797389"/>
                    <a:pt x="57206" y="1118190"/>
                    <a:pt x="0" y="53910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6A823FC-71AC-709A-91F3-09EDBF4DD1FE}"/>
                </a:ext>
              </a:extLst>
            </p:cNvPr>
            <p:cNvSpPr txBox="1"/>
            <p:nvPr/>
          </p:nvSpPr>
          <p:spPr>
            <a:xfrm>
              <a:off x="67023" y="1493945"/>
              <a:ext cx="5815216" cy="2643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 Bắt thăm hoặc xoay </a:t>
              </a:r>
              <a:r>
                <a:rPr kumimoji="0" lang="vi-VN" sz="2400" b="1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Ngôi sao mơ ước 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 chọn chủ đề.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5" name="Picture 1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9BE19E5D-0F28-5A96-0EB6-8BD31EE179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1243" y="995971"/>
            <a:ext cx="3684741" cy="383324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4ED5E32-DD5E-4E96-9B74-C1C788E8D777}"/>
              </a:ext>
            </a:extLst>
          </p:cNvPr>
          <p:cNvGrpSpPr/>
          <p:nvPr/>
        </p:nvGrpSpPr>
        <p:grpSpPr>
          <a:xfrm>
            <a:off x="787244" y="2571750"/>
            <a:ext cx="4011675" cy="1053193"/>
            <a:chOff x="67023" y="926630"/>
            <a:chExt cx="5815216" cy="323454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BD3C4DA-6531-400D-A860-5CE3D16416FE}"/>
                </a:ext>
              </a:extLst>
            </p:cNvPr>
            <p:cNvSpPr/>
            <p:nvPr/>
          </p:nvSpPr>
          <p:spPr>
            <a:xfrm>
              <a:off x="67023" y="926630"/>
              <a:ext cx="5815216" cy="3234547"/>
            </a:xfrm>
            <a:custGeom>
              <a:avLst/>
              <a:gdLst>
                <a:gd name="connsiteX0" fmla="*/ 0 w 5815216"/>
                <a:gd name="connsiteY0" fmla="*/ 539102 h 3234547"/>
                <a:gd name="connsiteX1" fmla="*/ 539102 w 5815216"/>
                <a:gd name="connsiteY1" fmla="*/ 0 h 3234547"/>
                <a:gd name="connsiteX2" fmla="*/ 5276114 w 5815216"/>
                <a:gd name="connsiteY2" fmla="*/ 0 h 3234547"/>
                <a:gd name="connsiteX3" fmla="*/ 5815216 w 5815216"/>
                <a:gd name="connsiteY3" fmla="*/ 539102 h 3234547"/>
                <a:gd name="connsiteX4" fmla="*/ 5815216 w 5815216"/>
                <a:gd name="connsiteY4" fmla="*/ 2695445 h 3234547"/>
                <a:gd name="connsiteX5" fmla="*/ 5276114 w 5815216"/>
                <a:gd name="connsiteY5" fmla="*/ 3234547 h 3234547"/>
                <a:gd name="connsiteX6" fmla="*/ 539102 w 5815216"/>
                <a:gd name="connsiteY6" fmla="*/ 3234547 h 3234547"/>
                <a:gd name="connsiteX7" fmla="*/ 0 w 5815216"/>
                <a:gd name="connsiteY7" fmla="*/ 2695445 h 3234547"/>
                <a:gd name="connsiteX8" fmla="*/ 0 w 5815216"/>
                <a:gd name="connsiteY8" fmla="*/ 539102 h 3234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15216" h="3234547" fill="none" extrusionOk="0">
                  <a:moveTo>
                    <a:pt x="0" y="539102"/>
                  </a:moveTo>
                  <a:cubicBezTo>
                    <a:pt x="752" y="261711"/>
                    <a:pt x="252899" y="19359"/>
                    <a:pt x="539102" y="0"/>
                  </a:cubicBezTo>
                  <a:cubicBezTo>
                    <a:pt x="1443656" y="72427"/>
                    <a:pt x="4428980" y="61419"/>
                    <a:pt x="5276114" y="0"/>
                  </a:cubicBezTo>
                  <a:cubicBezTo>
                    <a:pt x="5571842" y="-13837"/>
                    <a:pt x="5793308" y="234737"/>
                    <a:pt x="5815216" y="539102"/>
                  </a:cubicBezTo>
                  <a:cubicBezTo>
                    <a:pt x="5916092" y="822409"/>
                    <a:pt x="5707903" y="1993594"/>
                    <a:pt x="5815216" y="2695445"/>
                  </a:cubicBezTo>
                  <a:cubicBezTo>
                    <a:pt x="5819055" y="2973702"/>
                    <a:pt x="5542459" y="3199354"/>
                    <a:pt x="5276114" y="3234547"/>
                  </a:cubicBezTo>
                  <a:cubicBezTo>
                    <a:pt x="4344284" y="3264374"/>
                    <a:pt x="2788475" y="3155241"/>
                    <a:pt x="539102" y="3234547"/>
                  </a:cubicBezTo>
                  <a:cubicBezTo>
                    <a:pt x="248336" y="3233759"/>
                    <a:pt x="-43870" y="3001858"/>
                    <a:pt x="0" y="2695445"/>
                  </a:cubicBezTo>
                  <a:cubicBezTo>
                    <a:pt x="50037" y="2179719"/>
                    <a:pt x="770" y="1453904"/>
                    <a:pt x="0" y="539102"/>
                  </a:cubicBezTo>
                  <a:close/>
                </a:path>
                <a:path w="5815216" h="3234547" stroke="0" extrusionOk="0">
                  <a:moveTo>
                    <a:pt x="0" y="539102"/>
                  </a:moveTo>
                  <a:cubicBezTo>
                    <a:pt x="34733" y="250831"/>
                    <a:pt x="252385" y="22962"/>
                    <a:pt x="539102" y="0"/>
                  </a:cubicBezTo>
                  <a:cubicBezTo>
                    <a:pt x="2638014" y="123000"/>
                    <a:pt x="3719349" y="-96860"/>
                    <a:pt x="5276114" y="0"/>
                  </a:cubicBezTo>
                  <a:cubicBezTo>
                    <a:pt x="5558374" y="-11796"/>
                    <a:pt x="5835363" y="200746"/>
                    <a:pt x="5815216" y="539102"/>
                  </a:cubicBezTo>
                  <a:cubicBezTo>
                    <a:pt x="5818389" y="1273288"/>
                    <a:pt x="5909483" y="2236007"/>
                    <a:pt x="5815216" y="2695445"/>
                  </a:cubicBezTo>
                  <a:cubicBezTo>
                    <a:pt x="5766947" y="3010670"/>
                    <a:pt x="5529500" y="3227288"/>
                    <a:pt x="5276114" y="3234547"/>
                  </a:cubicBezTo>
                  <a:cubicBezTo>
                    <a:pt x="4131546" y="3073840"/>
                    <a:pt x="1804098" y="3274214"/>
                    <a:pt x="539102" y="3234547"/>
                  </a:cubicBezTo>
                  <a:cubicBezTo>
                    <a:pt x="192379" y="3224653"/>
                    <a:pt x="-50847" y="2970148"/>
                    <a:pt x="0" y="2695445"/>
                  </a:cubicBezTo>
                  <a:cubicBezTo>
                    <a:pt x="32216" y="1797389"/>
                    <a:pt x="57206" y="1118190"/>
                    <a:pt x="0" y="53910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E44D307-464B-47FF-A347-0F8E37493839}"/>
                </a:ext>
              </a:extLst>
            </p:cNvPr>
            <p:cNvSpPr txBox="1"/>
            <p:nvPr/>
          </p:nvSpPr>
          <p:spPr>
            <a:xfrm>
              <a:off x="67023" y="1493945"/>
              <a:ext cx="5815216" cy="2643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 </a:t>
              </a:r>
              <a:r>
                <a:rPr kumimoji="0" lang="vi-VN" sz="24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Từng HS nói về mơ ước liên quan tới chủ đề đã chọn..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BFA7754-B08D-4D0A-B643-8BFE4655B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145" y="303267"/>
            <a:ext cx="5328366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031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5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37171876-1600-7E59-5976-222D9B7B8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16601" y="1393622"/>
            <a:ext cx="3454196" cy="35934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B678F2-3126-460E-9C6E-58A5569E15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062"/>
            <a:ext cx="6328196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931;p58">
            <a:extLst>
              <a:ext uri="{FF2B5EF4-FFF2-40B4-BE49-F238E27FC236}">
                <a16:creationId xmlns:a16="http://schemas.microsoft.com/office/drawing/2014/main" id="{6C2EA223-5481-ED22-E7A2-6957745D93C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97984" y="1137865"/>
            <a:ext cx="1061250" cy="151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51B0EC36-5E9E-9A67-D431-C9B519304C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89" b="97034" l="2015" r="96809">
                        <a14:foregroundMark x1="15638" y1="22498" x2="20550" y2="24233"/>
                        <a14:foregroundMark x1="67191" y1="7244" x2="75693" y2="11017"/>
                        <a14:foregroundMark x1="76847" y1="24536" x2="87490" y2="28471"/>
                        <a14:foregroundMark x1="87490" y1="28471" x2="87490" y2="28471"/>
                        <a14:foregroundMark x1="6633" y1="32103" x2="6129" y2="39487"/>
                        <a14:foregroundMark x1="61293" y1="92655" x2="60810" y2="94552"/>
                        <a14:foregroundMark x1="47376" y1="93765" x2="48699" y2="93765"/>
                        <a14:foregroundMark x1="34614" y1="92514" x2="33963" y2="95803"/>
                        <a14:foregroundMark x1="26427" y1="92191" x2="28065" y2="96913"/>
                        <a14:foregroundMark x1="16289" y1="92030" x2="14966" y2="97074"/>
                        <a14:foregroundMark x1="85684" y1="88741" x2="86986" y2="93140"/>
                        <a14:foregroundMark x1="92884" y1="33515" x2="95823" y2="37127"/>
                        <a14:foregroundMark x1="67024" y1="3773" x2="62762" y2="3309"/>
                        <a14:foregroundMark x1="54576" y1="9605" x2="62762" y2="10694"/>
                        <a14:foregroundMark x1="57536" y1="19976" x2="59320" y2="23285"/>
                        <a14:foregroundMark x1="67842" y1="20763" x2="70298" y2="23123"/>
                        <a14:foregroundMark x1="57368" y1="29419" x2="54261" y2="33979"/>
                        <a14:foregroundMark x1="61776" y1="10069" x2="55563" y2="10856"/>
                        <a14:foregroundMark x1="75525" y1="96590" x2="75525" y2="96590"/>
                        <a14:foregroundMark x1="85684" y1="95500" x2="87636" y2="95662"/>
                        <a14:foregroundMark x1="75693" y1="95662" x2="75693" y2="95662"/>
                        <a14:foregroundMark x1="2036" y1="32244" x2="3526" y2="34140"/>
                        <a14:foregroundMark x1="96809" y1="18241" x2="96809" y2="18241"/>
                        <a14:foregroundMark x1="96641" y1="20924" x2="96641" y2="20924"/>
                        <a14:backgroundMark x1="32976" y1="50504" x2="32976" y2="50504"/>
                        <a14:backgroundMark x1="53107" y1="33515" x2="53107" y2="33515"/>
                        <a14:backgroundMark x1="46390" y1="35391" x2="46390" y2="35391"/>
                        <a14:backgroundMark x1="55080" y1="33818" x2="55080" y2="33818"/>
                        <a14:backgroundMark x1="27246" y1="42171" x2="27246" y2="42171"/>
                        <a14:backgroundMark x1="68157" y1="68604" x2="68157" y2="68604"/>
                        <a14:backgroundMark x1="98279" y1="19189" x2="98279" y2="19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0682" y="1895015"/>
            <a:ext cx="3122636" cy="324848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1B74149D-B028-43AF-B00C-E65DC5011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F1110C-4AD9-4D92-9352-0FDD585534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4" y="83165"/>
            <a:ext cx="7706012" cy="210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11679"/>
      </p:ext>
    </p:extLst>
  </p:cSld>
  <p:clrMapOvr>
    <a:masterClrMapping/>
  </p:clrMapOvr>
  <p:transition spd="slow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7988892" y="3212547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6213" y="3890826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3300" y="4608507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66209" y="3509995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769570" y="3885415"/>
            <a:ext cx="526612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720975" y="2391499"/>
            <a:ext cx="2276207" cy="254266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8D2D877-1B56-4392-9BF4-B7668DC68AED}"/>
              </a:ext>
            </a:extLst>
          </p:cNvPr>
          <p:cNvGrpSpPr/>
          <p:nvPr/>
        </p:nvGrpSpPr>
        <p:grpSpPr>
          <a:xfrm>
            <a:off x="2245056" y="791675"/>
            <a:ext cx="6238958" cy="1466895"/>
            <a:chOff x="2006826" y="1120840"/>
            <a:chExt cx="5858631" cy="1466895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42CCDC36-3760-4109-B1DF-CFD99264CD58}"/>
                </a:ext>
              </a:extLst>
            </p:cNvPr>
            <p:cNvSpPr/>
            <p:nvPr/>
          </p:nvSpPr>
          <p:spPr>
            <a:xfrm>
              <a:off x="2006826" y="1120840"/>
              <a:ext cx="5858631" cy="1466895"/>
            </a:xfrm>
            <a:prstGeom prst="wedgeRoundRectCallout">
              <a:avLst>
                <a:gd name="adj1" fmla="val -41261"/>
                <a:gd name="adj2" fmla="val 8573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8D6457-0733-4818-8B72-0BFC5A8A9D35}"/>
                </a:ext>
              </a:extLst>
            </p:cNvPr>
            <p:cNvSpPr txBox="1"/>
            <p:nvPr/>
          </p:nvSpPr>
          <p:spPr>
            <a:xfrm>
              <a:off x="2167273" y="1126889"/>
              <a:ext cx="564182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b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 khi tham quan công xưởng xanh, Tin-tin và Mi-tin đã tưởng tượng ra điều gì ?</a:t>
              </a:r>
              <a:endParaRPr lang="vi-VN" sz="28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Google Shape;839;p54">
            <a:extLst>
              <a:ext uri="{FF2B5EF4-FFF2-40B4-BE49-F238E27FC236}">
                <a16:creationId xmlns:a16="http://schemas.microsoft.com/office/drawing/2014/main" id="{836A3E8B-D047-4E11-BD66-1E7349B1084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5959" y="2762262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39;p54">
            <a:extLst>
              <a:ext uri="{FF2B5EF4-FFF2-40B4-BE49-F238E27FC236}">
                <a16:creationId xmlns:a16="http://schemas.microsoft.com/office/drawing/2014/main" id="{B5F29645-8C92-4242-A55A-D31AB2CCBABA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6441" y="3980263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840;p54">
            <a:extLst>
              <a:ext uri="{FF2B5EF4-FFF2-40B4-BE49-F238E27FC236}">
                <a16:creationId xmlns:a16="http://schemas.microsoft.com/office/drawing/2014/main" id="{3251C1D8-653A-49E6-B156-887AA96EC01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5287001" y="2711096"/>
            <a:ext cx="526612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840;p54">
            <a:extLst>
              <a:ext uri="{FF2B5EF4-FFF2-40B4-BE49-F238E27FC236}">
                <a16:creationId xmlns:a16="http://schemas.microsoft.com/office/drawing/2014/main" id="{5F8382E4-E4F8-418E-98BF-AAEBEC66494F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4243727" y="3268078"/>
            <a:ext cx="526612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36;p54">
            <a:extLst>
              <a:ext uri="{FF2B5EF4-FFF2-40B4-BE49-F238E27FC236}">
                <a16:creationId xmlns:a16="http://schemas.microsoft.com/office/drawing/2014/main" id="{2A89C5D7-1E54-478A-8F4D-DBDFBC542DE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2902465" y="3473482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38;p54">
            <a:extLst>
              <a:ext uri="{FF2B5EF4-FFF2-40B4-BE49-F238E27FC236}">
                <a16:creationId xmlns:a16="http://schemas.microsoft.com/office/drawing/2014/main" id="{6BD8FF78-0DE8-4EC1-8FDC-BD92DCBFBE2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28018" y="4655220"/>
            <a:ext cx="1971210" cy="6362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5362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47;p55">
            <a:extLst>
              <a:ext uri="{FF2B5EF4-FFF2-40B4-BE49-F238E27FC236}">
                <a16:creationId xmlns:a16="http://schemas.microsoft.com/office/drawing/2014/main" id="{727D7BF5-419B-9DFB-E7A3-CF0A3741B36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7265222" y="340822"/>
            <a:ext cx="1787049" cy="1166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0;p57">
            <a:extLst>
              <a:ext uri="{FF2B5EF4-FFF2-40B4-BE49-F238E27FC236}">
                <a16:creationId xmlns:a16="http://schemas.microsoft.com/office/drawing/2014/main" id="{37076BE5-4F66-D9AF-DD0F-888AA9A3E0E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549" y="238982"/>
            <a:ext cx="1141450" cy="1599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80;p68">
            <a:extLst>
              <a:ext uri="{FF2B5EF4-FFF2-40B4-BE49-F238E27FC236}">
                <a16:creationId xmlns:a16="http://schemas.microsoft.com/office/drawing/2014/main" id="{4F80184E-7157-56BE-B774-9392FCC2FCE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125" y="3305498"/>
            <a:ext cx="1268319" cy="13896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B00AF9-C30E-40E6-B7DF-5BA22EA6529B}"/>
              </a:ext>
            </a:extLst>
          </p:cNvPr>
          <p:cNvSpPr txBox="1"/>
          <p:nvPr/>
        </p:nvSpPr>
        <p:spPr>
          <a:xfrm>
            <a:off x="1117279" y="1198709"/>
            <a:ext cx="70508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kern="12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 bài: </a:t>
            </a:r>
            <a:r>
              <a:rPr lang="vi-VN" sz="3600" b="1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Tưởng tượng, viết đoạn văn kể về việc làm của Tin-tin và Mi-tin sau khi tham quan Công</a:t>
            </a:r>
            <a:r>
              <a:rPr lang="en-US" sz="3600" b="1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b="1" kern="1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xưởng Xanh. </a:t>
            </a:r>
            <a:endParaRPr lang="en-US" sz="1800" b="1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1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7633" y="404219"/>
            <a:ext cx="1476396" cy="101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136195">
            <a:off x="7801243" y="1181668"/>
            <a:ext cx="526613" cy="29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76;p39">
            <a:extLst>
              <a:ext uri="{FF2B5EF4-FFF2-40B4-BE49-F238E27FC236}">
                <a16:creationId xmlns:a16="http://schemas.microsoft.com/office/drawing/2014/main" id="{F920637E-815B-F717-2A0E-4EAD31D8ADE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1630" y="3701460"/>
            <a:ext cx="1277386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3743BD-0418-4D8C-8A40-2EC75CFE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7332EA-2720-487C-9F55-D91C73C84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9900" y="511123"/>
            <a:ext cx="544420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4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8111293" y="3212548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6213" y="3890826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3300" y="4608507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9895" y="3866494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371630" y="3479127"/>
            <a:ext cx="526612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464642-B0A6-4999-E5A1-D07CB25322CF}"/>
              </a:ext>
            </a:extLst>
          </p:cNvPr>
          <p:cNvSpPr txBox="1"/>
          <p:nvPr/>
        </p:nvSpPr>
        <p:spPr>
          <a:xfrm>
            <a:off x="2858464" y="319115"/>
            <a:ext cx="677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ln>
                  <a:solidFill>
                    <a:srgbClr val="002060"/>
                  </a:solidFill>
                </a:ln>
                <a:solidFill>
                  <a:srgbClr val="00EBF4">
                    <a:lumMod val="75000"/>
                  </a:srgbClr>
                </a:solidFill>
                <a:latin typeface="UTM Duepuntozero" panose="02040603050506020204" pitchFamily="18" charset="0"/>
              </a:rPr>
              <a:t>Phân tích đề bài </a:t>
            </a:r>
            <a:endParaRPr kumimoji="0" lang="vi-VN" sz="36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EBF4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692719" y="795852"/>
            <a:ext cx="7574144" cy="1346687"/>
            <a:chOff x="784928" y="759458"/>
            <a:chExt cx="7574144" cy="134668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78541" y="1020574"/>
              <a:ext cx="7080531" cy="1085571"/>
            </a:xfrm>
            <a:custGeom>
              <a:avLst/>
              <a:gdLst>
                <a:gd name="connsiteX0" fmla="*/ 0 w 7080531"/>
                <a:gd name="connsiteY0" fmla="*/ 180932 h 1085571"/>
                <a:gd name="connsiteX1" fmla="*/ 180932 w 7080531"/>
                <a:gd name="connsiteY1" fmla="*/ 0 h 1085571"/>
                <a:gd name="connsiteX2" fmla="*/ 6899599 w 7080531"/>
                <a:gd name="connsiteY2" fmla="*/ 0 h 1085571"/>
                <a:gd name="connsiteX3" fmla="*/ 7080531 w 7080531"/>
                <a:gd name="connsiteY3" fmla="*/ 180932 h 1085571"/>
                <a:gd name="connsiteX4" fmla="*/ 7080531 w 7080531"/>
                <a:gd name="connsiteY4" fmla="*/ 904639 h 1085571"/>
                <a:gd name="connsiteX5" fmla="*/ 6899599 w 7080531"/>
                <a:gd name="connsiteY5" fmla="*/ 1085571 h 1085571"/>
                <a:gd name="connsiteX6" fmla="*/ 180932 w 7080531"/>
                <a:gd name="connsiteY6" fmla="*/ 1085571 h 1085571"/>
                <a:gd name="connsiteX7" fmla="*/ 0 w 7080531"/>
                <a:gd name="connsiteY7" fmla="*/ 904639 h 1085571"/>
                <a:gd name="connsiteX8" fmla="*/ 0 w 7080531"/>
                <a:gd name="connsiteY8" fmla="*/ 180932 h 1085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0531" h="1085571" fill="none" extrusionOk="0">
                  <a:moveTo>
                    <a:pt x="0" y="180932"/>
                  </a:moveTo>
                  <a:cubicBezTo>
                    <a:pt x="6232" y="66335"/>
                    <a:pt x="83879" y="-3102"/>
                    <a:pt x="180932" y="0"/>
                  </a:cubicBezTo>
                  <a:cubicBezTo>
                    <a:pt x="1825211" y="14413"/>
                    <a:pt x="3798306" y="145144"/>
                    <a:pt x="6899599" y="0"/>
                  </a:cubicBezTo>
                  <a:cubicBezTo>
                    <a:pt x="6999833" y="-1291"/>
                    <a:pt x="7074358" y="93457"/>
                    <a:pt x="7080531" y="180932"/>
                  </a:cubicBezTo>
                  <a:cubicBezTo>
                    <a:pt x="7035204" y="283304"/>
                    <a:pt x="7131981" y="647556"/>
                    <a:pt x="7080531" y="904639"/>
                  </a:cubicBezTo>
                  <a:cubicBezTo>
                    <a:pt x="7078963" y="1003626"/>
                    <a:pt x="7008236" y="1087917"/>
                    <a:pt x="6899599" y="1085571"/>
                  </a:cubicBezTo>
                  <a:cubicBezTo>
                    <a:pt x="5487273" y="1065935"/>
                    <a:pt x="3136953" y="932522"/>
                    <a:pt x="180932" y="1085571"/>
                  </a:cubicBezTo>
                  <a:cubicBezTo>
                    <a:pt x="91150" y="1093882"/>
                    <a:pt x="-2688" y="990519"/>
                    <a:pt x="0" y="904639"/>
                  </a:cubicBezTo>
                  <a:cubicBezTo>
                    <a:pt x="-47479" y="656528"/>
                    <a:pt x="-16635" y="442569"/>
                    <a:pt x="0" y="180932"/>
                  </a:cubicBezTo>
                  <a:close/>
                </a:path>
                <a:path w="7080531" h="1085571" stroke="0" extrusionOk="0">
                  <a:moveTo>
                    <a:pt x="0" y="180932"/>
                  </a:moveTo>
                  <a:cubicBezTo>
                    <a:pt x="2646" y="64782"/>
                    <a:pt x="77903" y="3612"/>
                    <a:pt x="180932" y="0"/>
                  </a:cubicBezTo>
                  <a:cubicBezTo>
                    <a:pt x="1486540" y="-20337"/>
                    <a:pt x="4646946" y="-82694"/>
                    <a:pt x="6899599" y="0"/>
                  </a:cubicBezTo>
                  <a:cubicBezTo>
                    <a:pt x="6985379" y="7780"/>
                    <a:pt x="7084247" y="88891"/>
                    <a:pt x="7080531" y="180932"/>
                  </a:cubicBezTo>
                  <a:cubicBezTo>
                    <a:pt x="7076265" y="305234"/>
                    <a:pt x="7025197" y="714168"/>
                    <a:pt x="7080531" y="904639"/>
                  </a:cubicBezTo>
                  <a:cubicBezTo>
                    <a:pt x="7097793" y="1007274"/>
                    <a:pt x="6997201" y="1085009"/>
                    <a:pt x="6899599" y="1085571"/>
                  </a:cubicBezTo>
                  <a:cubicBezTo>
                    <a:pt x="5945721" y="1063859"/>
                    <a:pt x="3354905" y="1073978"/>
                    <a:pt x="180932" y="1085571"/>
                  </a:cubicBezTo>
                  <a:cubicBezTo>
                    <a:pt x="74855" y="1094113"/>
                    <a:pt x="-5073" y="989033"/>
                    <a:pt x="0" y="904639"/>
                  </a:cubicBezTo>
                  <a:cubicBezTo>
                    <a:pt x="-41282" y="549515"/>
                    <a:pt x="-16574" y="366324"/>
                    <a:pt x="0" y="180932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98027" y="1096259"/>
              <a:ext cx="663565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Đề bài yêu cầu viết đoạn văn thuộc thể loại nào?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277961" y="2391499"/>
            <a:ext cx="2276207" cy="25426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3231640" y="2508294"/>
            <a:ext cx="4494389" cy="1977682"/>
            <a:chOff x="171214" y="1805855"/>
            <a:chExt cx="4494389" cy="197768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866291" y="1805855"/>
              <a:ext cx="3272242" cy="1977682"/>
            </a:xfrm>
            <a:custGeom>
              <a:avLst/>
              <a:gdLst>
                <a:gd name="connsiteX0" fmla="*/ 0 w 3272242"/>
                <a:gd name="connsiteY0" fmla="*/ 329620 h 1977682"/>
                <a:gd name="connsiteX1" fmla="*/ 329620 w 3272242"/>
                <a:gd name="connsiteY1" fmla="*/ 0 h 1977682"/>
                <a:gd name="connsiteX2" fmla="*/ 2942622 w 3272242"/>
                <a:gd name="connsiteY2" fmla="*/ 0 h 1977682"/>
                <a:gd name="connsiteX3" fmla="*/ 3272242 w 3272242"/>
                <a:gd name="connsiteY3" fmla="*/ 329620 h 1977682"/>
                <a:gd name="connsiteX4" fmla="*/ 3272242 w 3272242"/>
                <a:gd name="connsiteY4" fmla="*/ 1648062 h 1977682"/>
                <a:gd name="connsiteX5" fmla="*/ 2942622 w 3272242"/>
                <a:gd name="connsiteY5" fmla="*/ 1977682 h 1977682"/>
                <a:gd name="connsiteX6" fmla="*/ 329620 w 3272242"/>
                <a:gd name="connsiteY6" fmla="*/ 1977682 h 1977682"/>
                <a:gd name="connsiteX7" fmla="*/ 0 w 3272242"/>
                <a:gd name="connsiteY7" fmla="*/ 1648062 h 1977682"/>
                <a:gd name="connsiteX8" fmla="*/ 0 w 3272242"/>
                <a:gd name="connsiteY8" fmla="*/ 329620 h 1977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2242" h="1977682" fill="none" extrusionOk="0">
                  <a:moveTo>
                    <a:pt x="0" y="329620"/>
                  </a:moveTo>
                  <a:cubicBezTo>
                    <a:pt x="461" y="160043"/>
                    <a:pt x="152372" y="8049"/>
                    <a:pt x="329620" y="0"/>
                  </a:cubicBezTo>
                  <a:cubicBezTo>
                    <a:pt x="1301939" y="72427"/>
                    <a:pt x="2426403" y="61419"/>
                    <a:pt x="2942622" y="0"/>
                  </a:cubicBezTo>
                  <a:cubicBezTo>
                    <a:pt x="3124335" y="-2280"/>
                    <a:pt x="3242814" y="138675"/>
                    <a:pt x="3272242" y="329620"/>
                  </a:cubicBezTo>
                  <a:cubicBezTo>
                    <a:pt x="3214045" y="549607"/>
                    <a:pt x="3202744" y="1419160"/>
                    <a:pt x="3272242" y="1648062"/>
                  </a:cubicBezTo>
                  <a:cubicBezTo>
                    <a:pt x="3274126" y="1820546"/>
                    <a:pt x="3104033" y="1954553"/>
                    <a:pt x="2942622" y="1977682"/>
                  </a:cubicBezTo>
                  <a:cubicBezTo>
                    <a:pt x="1780020" y="2007509"/>
                    <a:pt x="1415064" y="1898376"/>
                    <a:pt x="329620" y="1977682"/>
                  </a:cubicBezTo>
                  <a:cubicBezTo>
                    <a:pt x="171059" y="1975027"/>
                    <a:pt x="-18781" y="1833820"/>
                    <a:pt x="0" y="1648062"/>
                  </a:cubicBezTo>
                  <a:cubicBezTo>
                    <a:pt x="72536" y="1430379"/>
                    <a:pt x="-113653" y="571225"/>
                    <a:pt x="0" y="329620"/>
                  </a:cubicBezTo>
                  <a:close/>
                </a:path>
                <a:path w="3272242" h="1977682" stroke="0" extrusionOk="0">
                  <a:moveTo>
                    <a:pt x="0" y="329620"/>
                  </a:moveTo>
                  <a:cubicBezTo>
                    <a:pt x="5283" y="149016"/>
                    <a:pt x="162961" y="32054"/>
                    <a:pt x="329620" y="0"/>
                  </a:cubicBezTo>
                  <a:cubicBezTo>
                    <a:pt x="785774" y="123000"/>
                    <a:pt x="2146421" y="-96860"/>
                    <a:pt x="2942622" y="0"/>
                  </a:cubicBezTo>
                  <a:cubicBezTo>
                    <a:pt x="3121796" y="-2187"/>
                    <a:pt x="3277317" y="137344"/>
                    <a:pt x="3272242" y="329620"/>
                  </a:cubicBezTo>
                  <a:cubicBezTo>
                    <a:pt x="3191054" y="548673"/>
                    <a:pt x="3222714" y="1385920"/>
                    <a:pt x="3272242" y="1648062"/>
                  </a:cubicBezTo>
                  <a:cubicBezTo>
                    <a:pt x="3252688" y="1837190"/>
                    <a:pt x="3101014" y="1973811"/>
                    <a:pt x="2942622" y="1977682"/>
                  </a:cubicBezTo>
                  <a:cubicBezTo>
                    <a:pt x="2405482" y="1816975"/>
                    <a:pt x="1302921" y="2017349"/>
                    <a:pt x="329620" y="1977682"/>
                  </a:cubicBezTo>
                  <a:cubicBezTo>
                    <a:pt x="130159" y="1974164"/>
                    <a:pt x="-22235" y="1820033"/>
                    <a:pt x="0" y="1648062"/>
                  </a:cubicBezTo>
                  <a:cubicBezTo>
                    <a:pt x="18600" y="1001140"/>
                    <a:pt x="-14448" y="966757"/>
                    <a:pt x="0" y="329620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171214" y="2009866"/>
              <a:ext cx="44943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Thể loại kể chuyện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6166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nodeType="afterEffect" p14:presetBounceEnd="8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49" y="2980990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69646" y="2791154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65805" y="4309952"/>
            <a:ext cx="2255442" cy="72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9930CA-A3F6-9010-54D6-4B39BEF7A612}"/>
              </a:ext>
            </a:extLst>
          </p:cNvPr>
          <p:cNvSpPr txBox="1"/>
          <p:nvPr/>
        </p:nvSpPr>
        <p:spPr>
          <a:xfrm>
            <a:off x="2907061" y="340492"/>
            <a:ext cx="356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EBF4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Phân</a:t>
            </a:r>
            <a:r>
              <a:rPr kumimoji="0" lang="en-US" sz="4000" b="1" i="0" u="none" strike="noStrike" kern="0" cap="none" spc="0" normalizeH="0" noProof="0">
                <a:ln>
                  <a:solidFill>
                    <a:srgbClr val="002060"/>
                  </a:solidFill>
                </a:ln>
                <a:solidFill>
                  <a:srgbClr val="00EBF4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 tích đề bài</a:t>
            </a:r>
            <a:endParaRPr kumimoji="0" lang="vi-VN" sz="40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EBF4">
                  <a:lumMod val="75000"/>
                </a:srgbClr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193526" y="800507"/>
            <a:ext cx="7767625" cy="1118898"/>
            <a:chOff x="874322" y="756877"/>
            <a:chExt cx="7767625" cy="11188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2" y="1036535"/>
              <a:ext cx="6186216" cy="839240"/>
            </a:xfrm>
            <a:custGeom>
              <a:avLst/>
              <a:gdLst>
                <a:gd name="connsiteX0" fmla="*/ 0 w 6186216"/>
                <a:gd name="connsiteY0" fmla="*/ 139876 h 839240"/>
                <a:gd name="connsiteX1" fmla="*/ 139876 w 6186216"/>
                <a:gd name="connsiteY1" fmla="*/ 0 h 839240"/>
                <a:gd name="connsiteX2" fmla="*/ 6046340 w 6186216"/>
                <a:gd name="connsiteY2" fmla="*/ 0 h 839240"/>
                <a:gd name="connsiteX3" fmla="*/ 6186216 w 6186216"/>
                <a:gd name="connsiteY3" fmla="*/ 139876 h 839240"/>
                <a:gd name="connsiteX4" fmla="*/ 6186216 w 6186216"/>
                <a:gd name="connsiteY4" fmla="*/ 699364 h 839240"/>
                <a:gd name="connsiteX5" fmla="*/ 6046340 w 6186216"/>
                <a:gd name="connsiteY5" fmla="*/ 839240 h 839240"/>
                <a:gd name="connsiteX6" fmla="*/ 139876 w 6186216"/>
                <a:gd name="connsiteY6" fmla="*/ 839240 h 839240"/>
                <a:gd name="connsiteX7" fmla="*/ 0 w 6186216"/>
                <a:gd name="connsiteY7" fmla="*/ 699364 h 839240"/>
                <a:gd name="connsiteX8" fmla="*/ 0 w 6186216"/>
                <a:gd name="connsiteY8" fmla="*/ 139876 h 8392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6216" h="839240" fill="none" extrusionOk="0">
                  <a:moveTo>
                    <a:pt x="0" y="139876"/>
                  </a:moveTo>
                  <a:cubicBezTo>
                    <a:pt x="5178" y="50436"/>
                    <a:pt x="63992" y="-1476"/>
                    <a:pt x="139876" y="0"/>
                  </a:cubicBezTo>
                  <a:cubicBezTo>
                    <a:pt x="1067476" y="14413"/>
                    <a:pt x="3867170" y="145144"/>
                    <a:pt x="6046340" y="0"/>
                  </a:cubicBezTo>
                  <a:cubicBezTo>
                    <a:pt x="6126019" y="-10190"/>
                    <a:pt x="6183621" y="67859"/>
                    <a:pt x="6186216" y="139876"/>
                  </a:cubicBezTo>
                  <a:cubicBezTo>
                    <a:pt x="6151018" y="340371"/>
                    <a:pt x="6190959" y="637131"/>
                    <a:pt x="6186216" y="699364"/>
                  </a:cubicBezTo>
                  <a:cubicBezTo>
                    <a:pt x="6177840" y="771599"/>
                    <a:pt x="6131290" y="841314"/>
                    <a:pt x="6046340" y="839240"/>
                  </a:cubicBezTo>
                  <a:cubicBezTo>
                    <a:pt x="4974359" y="819604"/>
                    <a:pt x="1443767" y="686191"/>
                    <a:pt x="139876" y="839240"/>
                  </a:cubicBezTo>
                  <a:cubicBezTo>
                    <a:pt x="68512" y="844063"/>
                    <a:pt x="-633" y="773307"/>
                    <a:pt x="0" y="699364"/>
                  </a:cubicBezTo>
                  <a:cubicBezTo>
                    <a:pt x="26488" y="554175"/>
                    <a:pt x="26385" y="328583"/>
                    <a:pt x="0" y="139876"/>
                  </a:cubicBezTo>
                  <a:close/>
                </a:path>
                <a:path w="6186216" h="839240" stroke="0" extrusionOk="0">
                  <a:moveTo>
                    <a:pt x="0" y="139876"/>
                  </a:moveTo>
                  <a:cubicBezTo>
                    <a:pt x="1701" y="52195"/>
                    <a:pt x="52621" y="11645"/>
                    <a:pt x="139876" y="0"/>
                  </a:cubicBezTo>
                  <a:cubicBezTo>
                    <a:pt x="2291541" y="-20337"/>
                    <a:pt x="5254492" y="-82694"/>
                    <a:pt x="6046340" y="0"/>
                  </a:cubicBezTo>
                  <a:cubicBezTo>
                    <a:pt x="6113114" y="5762"/>
                    <a:pt x="6191592" y="74031"/>
                    <a:pt x="6186216" y="139876"/>
                  </a:cubicBezTo>
                  <a:cubicBezTo>
                    <a:pt x="6169714" y="261481"/>
                    <a:pt x="6201472" y="600125"/>
                    <a:pt x="6186216" y="699364"/>
                  </a:cubicBezTo>
                  <a:cubicBezTo>
                    <a:pt x="6190152" y="777233"/>
                    <a:pt x="6113920" y="836902"/>
                    <a:pt x="6046340" y="839240"/>
                  </a:cubicBezTo>
                  <a:cubicBezTo>
                    <a:pt x="3422033" y="817528"/>
                    <a:pt x="1918800" y="827647"/>
                    <a:pt x="139876" y="839240"/>
                  </a:cubicBezTo>
                  <a:cubicBezTo>
                    <a:pt x="55624" y="848962"/>
                    <a:pt x="-475" y="775162"/>
                    <a:pt x="0" y="699364"/>
                  </a:cubicBezTo>
                  <a:cubicBezTo>
                    <a:pt x="-4687" y="445516"/>
                    <a:pt x="37017" y="359534"/>
                    <a:pt x="0" y="139876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728835" y="1170494"/>
              <a:ext cx="6913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Câu chuyện cần kể về nội dung gì ?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776528" y="2190137"/>
            <a:ext cx="2276207" cy="2542668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-220890" y="4516373"/>
            <a:ext cx="1096054" cy="53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A2FF448-50C2-6454-8C39-FC4CA930F903}"/>
              </a:ext>
            </a:extLst>
          </p:cNvPr>
          <p:cNvGrpSpPr/>
          <p:nvPr/>
        </p:nvGrpSpPr>
        <p:grpSpPr>
          <a:xfrm>
            <a:off x="2512136" y="2213806"/>
            <a:ext cx="4119728" cy="2096143"/>
            <a:chOff x="340624" y="1604907"/>
            <a:chExt cx="4139652" cy="1477646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E934709-26EA-29BE-65E8-237A4E3BA6C7}"/>
                </a:ext>
              </a:extLst>
            </p:cNvPr>
            <p:cNvSpPr/>
            <p:nvPr/>
          </p:nvSpPr>
          <p:spPr>
            <a:xfrm>
              <a:off x="343166" y="1604907"/>
              <a:ext cx="4137110" cy="1477646"/>
            </a:xfrm>
            <a:custGeom>
              <a:avLst/>
              <a:gdLst>
                <a:gd name="connsiteX0" fmla="*/ 0 w 4137110"/>
                <a:gd name="connsiteY0" fmla="*/ 246279 h 1477646"/>
                <a:gd name="connsiteX1" fmla="*/ 246279 w 4137110"/>
                <a:gd name="connsiteY1" fmla="*/ 0 h 1477646"/>
                <a:gd name="connsiteX2" fmla="*/ 3890831 w 4137110"/>
                <a:gd name="connsiteY2" fmla="*/ 0 h 1477646"/>
                <a:gd name="connsiteX3" fmla="*/ 4137110 w 4137110"/>
                <a:gd name="connsiteY3" fmla="*/ 246279 h 1477646"/>
                <a:gd name="connsiteX4" fmla="*/ 4137110 w 4137110"/>
                <a:gd name="connsiteY4" fmla="*/ 1231367 h 1477646"/>
                <a:gd name="connsiteX5" fmla="*/ 3890831 w 4137110"/>
                <a:gd name="connsiteY5" fmla="*/ 1477646 h 1477646"/>
                <a:gd name="connsiteX6" fmla="*/ 246279 w 4137110"/>
                <a:gd name="connsiteY6" fmla="*/ 1477646 h 1477646"/>
                <a:gd name="connsiteX7" fmla="*/ 0 w 4137110"/>
                <a:gd name="connsiteY7" fmla="*/ 1231367 h 1477646"/>
                <a:gd name="connsiteX8" fmla="*/ 0 w 4137110"/>
                <a:gd name="connsiteY8" fmla="*/ 246279 h 1477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37110" h="1477646" fill="none" extrusionOk="0">
                  <a:moveTo>
                    <a:pt x="0" y="246279"/>
                  </a:moveTo>
                  <a:cubicBezTo>
                    <a:pt x="284" y="117960"/>
                    <a:pt x="113910" y="6121"/>
                    <a:pt x="246279" y="0"/>
                  </a:cubicBezTo>
                  <a:cubicBezTo>
                    <a:pt x="814958" y="72427"/>
                    <a:pt x="2705165" y="61419"/>
                    <a:pt x="3890831" y="0"/>
                  </a:cubicBezTo>
                  <a:cubicBezTo>
                    <a:pt x="4024107" y="-18861"/>
                    <a:pt x="4134799" y="109564"/>
                    <a:pt x="4137110" y="246279"/>
                  </a:cubicBezTo>
                  <a:cubicBezTo>
                    <a:pt x="4220687" y="498004"/>
                    <a:pt x="4162546" y="974840"/>
                    <a:pt x="4137110" y="1231367"/>
                  </a:cubicBezTo>
                  <a:cubicBezTo>
                    <a:pt x="4140558" y="1349882"/>
                    <a:pt x="4025581" y="1476227"/>
                    <a:pt x="3890831" y="1477646"/>
                  </a:cubicBezTo>
                  <a:cubicBezTo>
                    <a:pt x="2786991" y="1507473"/>
                    <a:pt x="797988" y="1398340"/>
                    <a:pt x="246279" y="1477646"/>
                  </a:cubicBezTo>
                  <a:cubicBezTo>
                    <a:pt x="135047" y="1474844"/>
                    <a:pt x="-11893" y="1369735"/>
                    <a:pt x="0" y="1231367"/>
                  </a:cubicBezTo>
                  <a:cubicBezTo>
                    <a:pt x="-87367" y="920018"/>
                    <a:pt x="-228" y="491350"/>
                    <a:pt x="0" y="246279"/>
                  </a:cubicBezTo>
                  <a:close/>
                </a:path>
                <a:path w="4137110" h="1477646" stroke="0" extrusionOk="0">
                  <a:moveTo>
                    <a:pt x="0" y="246279"/>
                  </a:moveTo>
                  <a:cubicBezTo>
                    <a:pt x="17774" y="115108"/>
                    <a:pt x="112935" y="5567"/>
                    <a:pt x="246279" y="0"/>
                  </a:cubicBezTo>
                  <a:cubicBezTo>
                    <a:pt x="1354726" y="123000"/>
                    <a:pt x="2374594" y="-96860"/>
                    <a:pt x="3890831" y="0"/>
                  </a:cubicBezTo>
                  <a:cubicBezTo>
                    <a:pt x="4019406" y="-5671"/>
                    <a:pt x="4138928" y="106597"/>
                    <a:pt x="4137110" y="246279"/>
                  </a:cubicBezTo>
                  <a:cubicBezTo>
                    <a:pt x="4225733" y="524659"/>
                    <a:pt x="4109661" y="944403"/>
                    <a:pt x="4137110" y="1231367"/>
                  </a:cubicBezTo>
                  <a:cubicBezTo>
                    <a:pt x="4120549" y="1373383"/>
                    <a:pt x="4007000" y="1474398"/>
                    <a:pt x="3890831" y="1477646"/>
                  </a:cubicBezTo>
                  <a:cubicBezTo>
                    <a:pt x="3020424" y="1316939"/>
                    <a:pt x="1269661" y="1517313"/>
                    <a:pt x="246279" y="1477646"/>
                  </a:cubicBezTo>
                  <a:cubicBezTo>
                    <a:pt x="99347" y="1475441"/>
                    <a:pt x="-24204" y="1356418"/>
                    <a:pt x="0" y="1231367"/>
                  </a:cubicBezTo>
                  <a:cubicBezTo>
                    <a:pt x="25778" y="838148"/>
                    <a:pt x="-79618" y="367534"/>
                    <a:pt x="0" y="246279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9DD797-5785-5995-DEA5-262468589710}"/>
                </a:ext>
              </a:extLst>
            </p:cNvPr>
            <p:cNvSpPr txBox="1"/>
            <p:nvPr/>
          </p:nvSpPr>
          <p:spPr>
            <a:xfrm>
              <a:off x="340624" y="1734040"/>
              <a:ext cx="4139651" cy="1236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Cuộc trò chuyện giữa em và bà tiên, ông bụt,...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213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6" name="Google Shape;83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42380">
            <a:off x="8111293" y="3212548"/>
            <a:ext cx="1426648" cy="1636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26213" y="3890826"/>
            <a:ext cx="1452026" cy="166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43300" y="4608507"/>
            <a:ext cx="1971210" cy="636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" name="Google Shape;839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6973" y="4127041"/>
            <a:ext cx="984098" cy="73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0" name="Google Shape;840;p5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7371630" y="3479127"/>
            <a:ext cx="526612" cy="29111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464642-B0A6-4999-E5A1-D07CB25322CF}"/>
              </a:ext>
            </a:extLst>
          </p:cNvPr>
          <p:cNvSpPr txBox="1"/>
          <p:nvPr/>
        </p:nvSpPr>
        <p:spPr>
          <a:xfrm>
            <a:off x="2858464" y="319115"/>
            <a:ext cx="677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EBF4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Phân tích đề bài </a:t>
            </a:r>
            <a:endParaRPr kumimoji="0" lang="vi-VN" sz="36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EBF4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20B5265-6C90-19AF-57B6-56B7116A3BAD}"/>
              </a:ext>
            </a:extLst>
          </p:cNvPr>
          <p:cNvGrpSpPr/>
          <p:nvPr/>
        </p:nvGrpSpPr>
        <p:grpSpPr>
          <a:xfrm>
            <a:off x="692719" y="795852"/>
            <a:ext cx="7574145" cy="1022015"/>
            <a:chOff x="784928" y="759458"/>
            <a:chExt cx="7574145" cy="102201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86AF90C9-422B-DA89-6CD3-E572C253C098}"/>
                </a:ext>
              </a:extLst>
            </p:cNvPr>
            <p:cNvSpPr/>
            <p:nvPr/>
          </p:nvSpPr>
          <p:spPr>
            <a:xfrm>
              <a:off x="1237131" y="1020574"/>
              <a:ext cx="7121942" cy="760899"/>
            </a:xfrm>
            <a:custGeom>
              <a:avLst/>
              <a:gdLst>
                <a:gd name="connsiteX0" fmla="*/ 0 w 7121942"/>
                <a:gd name="connsiteY0" fmla="*/ 126819 h 760899"/>
                <a:gd name="connsiteX1" fmla="*/ 126819 w 7121942"/>
                <a:gd name="connsiteY1" fmla="*/ 0 h 760899"/>
                <a:gd name="connsiteX2" fmla="*/ 6995123 w 7121942"/>
                <a:gd name="connsiteY2" fmla="*/ 0 h 760899"/>
                <a:gd name="connsiteX3" fmla="*/ 7121942 w 7121942"/>
                <a:gd name="connsiteY3" fmla="*/ 126819 h 760899"/>
                <a:gd name="connsiteX4" fmla="*/ 7121942 w 7121942"/>
                <a:gd name="connsiteY4" fmla="*/ 634080 h 760899"/>
                <a:gd name="connsiteX5" fmla="*/ 6995123 w 7121942"/>
                <a:gd name="connsiteY5" fmla="*/ 760899 h 760899"/>
                <a:gd name="connsiteX6" fmla="*/ 126819 w 7121942"/>
                <a:gd name="connsiteY6" fmla="*/ 760899 h 760899"/>
                <a:gd name="connsiteX7" fmla="*/ 0 w 7121942"/>
                <a:gd name="connsiteY7" fmla="*/ 634080 h 760899"/>
                <a:gd name="connsiteX8" fmla="*/ 0 w 7121942"/>
                <a:gd name="connsiteY8" fmla="*/ 126819 h 76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21942" h="760899" fill="none" extrusionOk="0">
                  <a:moveTo>
                    <a:pt x="0" y="126819"/>
                  </a:moveTo>
                  <a:cubicBezTo>
                    <a:pt x="1532" y="53172"/>
                    <a:pt x="62359" y="-6025"/>
                    <a:pt x="126819" y="0"/>
                  </a:cubicBezTo>
                  <a:cubicBezTo>
                    <a:pt x="1354955" y="14413"/>
                    <a:pt x="4046307" y="145144"/>
                    <a:pt x="6995123" y="0"/>
                  </a:cubicBezTo>
                  <a:cubicBezTo>
                    <a:pt x="7066311" y="-4816"/>
                    <a:pt x="7117697" y="65341"/>
                    <a:pt x="7121942" y="126819"/>
                  </a:cubicBezTo>
                  <a:cubicBezTo>
                    <a:pt x="7155477" y="300640"/>
                    <a:pt x="7078427" y="460637"/>
                    <a:pt x="7121942" y="634080"/>
                  </a:cubicBezTo>
                  <a:cubicBezTo>
                    <a:pt x="7115934" y="700522"/>
                    <a:pt x="7071840" y="762698"/>
                    <a:pt x="6995123" y="760899"/>
                  </a:cubicBezTo>
                  <a:cubicBezTo>
                    <a:pt x="4706001" y="741263"/>
                    <a:pt x="2708811" y="607850"/>
                    <a:pt x="126819" y="760899"/>
                  </a:cubicBezTo>
                  <a:cubicBezTo>
                    <a:pt x="60378" y="763848"/>
                    <a:pt x="-2337" y="691910"/>
                    <a:pt x="0" y="634080"/>
                  </a:cubicBezTo>
                  <a:cubicBezTo>
                    <a:pt x="17130" y="514864"/>
                    <a:pt x="12294" y="268566"/>
                    <a:pt x="0" y="126819"/>
                  </a:cubicBezTo>
                  <a:close/>
                </a:path>
                <a:path w="7121942" h="760899" stroke="0" extrusionOk="0">
                  <a:moveTo>
                    <a:pt x="0" y="126819"/>
                  </a:moveTo>
                  <a:cubicBezTo>
                    <a:pt x="1445" y="47922"/>
                    <a:pt x="53700" y="3583"/>
                    <a:pt x="126819" y="0"/>
                  </a:cubicBezTo>
                  <a:cubicBezTo>
                    <a:pt x="1327554" y="-20337"/>
                    <a:pt x="4739248" y="-82694"/>
                    <a:pt x="6995123" y="0"/>
                  </a:cubicBezTo>
                  <a:cubicBezTo>
                    <a:pt x="7064127" y="570"/>
                    <a:pt x="7127035" y="67584"/>
                    <a:pt x="7121942" y="126819"/>
                  </a:cubicBezTo>
                  <a:cubicBezTo>
                    <a:pt x="7097089" y="343502"/>
                    <a:pt x="7137249" y="578831"/>
                    <a:pt x="7121942" y="634080"/>
                  </a:cubicBezTo>
                  <a:cubicBezTo>
                    <a:pt x="7131241" y="705579"/>
                    <a:pt x="7055099" y="758466"/>
                    <a:pt x="6995123" y="760899"/>
                  </a:cubicBezTo>
                  <a:cubicBezTo>
                    <a:pt x="6224222" y="739187"/>
                    <a:pt x="1358669" y="749306"/>
                    <a:pt x="126819" y="760899"/>
                  </a:cubicBezTo>
                  <a:cubicBezTo>
                    <a:pt x="48758" y="772037"/>
                    <a:pt x="-2090" y="697722"/>
                    <a:pt x="0" y="634080"/>
                  </a:cubicBezTo>
                  <a:cubicBezTo>
                    <a:pt x="21469" y="385674"/>
                    <a:pt x="-13917" y="194668"/>
                    <a:pt x="0" y="126819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Google Shape;2382;p68">
              <a:extLst>
                <a:ext uri="{FF2B5EF4-FFF2-40B4-BE49-F238E27FC236}">
                  <a16:creationId xmlns:a16="http://schemas.microsoft.com/office/drawing/2014/main" id="{5CBFADDC-A2DC-E6F7-4C5E-242B67F678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784928" y="759458"/>
              <a:ext cx="862527" cy="84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3D2D262-3DFC-CCE5-4A0A-300F951EB61A}"/>
                </a:ext>
              </a:extLst>
            </p:cNvPr>
            <p:cNvSpPr txBox="1"/>
            <p:nvPr/>
          </p:nvSpPr>
          <p:spPr>
            <a:xfrm>
              <a:off x="1647455" y="1142300"/>
              <a:ext cx="66356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 Nhân vật trong câu chuyện có gì đặc biệt?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12" name="Picture 11" descr="A picture containing clipart&#10;&#10;Description automatically generated">
            <a:extLst>
              <a:ext uri="{FF2B5EF4-FFF2-40B4-BE49-F238E27FC236}">
                <a16:creationId xmlns:a16="http://schemas.microsoft.com/office/drawing/2014/main" id="{A69AA0E0-F80C-B4DF-5646-FAAEBF3D465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1132572" y="2234744"/>
            <a:ext cx="2276207" cy="254266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CFAE294-8653-A690-3589-89CD3EE3371A}"/>
              </a:ext>
            </a:extLst>
          </p:cNvPr>
          <p:cNvGrpSpPr/>
          <p:nvPr/>
        </p:nvGrpSpPr>
        <p:grpSpPr>
          <a:xfrm>
            <a:off x="3451375" y="2134874"/>
            <a:ext cx="4433002" cy="2453006"/>
            <a:chOff x="52294" y="1613024"/>
            <a:chExt cx="4433002" cy="245300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353A1F3-94CF-26AF-F24B-6F4A07D689FE}"/>
                </a:ext>
              </a:extLst>
            </p:cNvPr>
            <p:cNvSpPr/>
            <p:nvPr/>
          </p:nvSpPr>
          <p:spPr>
            <a:xfrm>
              <a:off x="226029" y="1613024"/>
              <a:ext cx="4259267" cy="2453006"/>
            </a:xfrm>
            <a:custGeom>
              <a:avLst/>
              <a:gdLst>
                <a:gd name="connsiteX0" fmla="*/ 0 w 4259267"/>
                <a:gd name="connsiteY0" fmla="*/ 408843 h 2453006"/>
                <a:gd name="connsiteX1" fmla="*/ 408843 w 4259267"/>
                <a:gd name="connsiteY1" fmla="*/ 0 h 2453006"/>
                <a:gd name="connsiteX2" fmla="*/ 3850424 w 4259267"/>
                <a:gd name="connsiteY2" fmla="*/ 0 h 2453006"/>
                <a:gd name="connsiteX3" fmla="*/ 4259267 w 4259267"/>
                <a:gd name="connsiteY3" fmla="*/ 408843 h 2453006"/>
                <a:gd name="connsiteX4" fmla="*/ 4259267 w 4259267"/>
                <a:gd name="connsiteY4" fmla="*/ 2044163 h 2453006"/>
                <a:gd name="connsiteX5" fmla="*/ 3850424 w 4259267"/>
                <a:gd name="connsiteY5" fmla="*/ 2453006 h 2453006"/>
                <a:gd name="connsiteX6" fmla="*/ 408843 w 4259267"/>
                <a:gd name="connsiteY6" fmla="*/ 2453006 h 2453006"/>
                <a:gd name="connsiteX7" fmla="*/ 0 w 4259267"/>
                <a:gd name="connsiteY7" fmla="*/ 2044163 h 2453006"/>
                <a:gd name="connsiteX8" fmla="*/ 0 w 4259267"/>
                <a:gd name="connsiteY8" fmla="*/ 408843 h 2453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267" h="2453006" fill="none" extrusionOk="0">
                  <a:moveTo>
                    <a:pt x="0" y="408843"/>
                  </a:moveTo>
                  <a:cubicBezTo>
                    <a:pt x="623" y="199918"/>
                    <a:pt x="185632" y="4342"/>
                    <a:pt x="408843" y="0"/>
                  </a:cubicBezTo>
                  <a:cubicBezTo>
                    <a:pt x="1099093" y="72427"/>
                    <a:pt x="2507555" y="61419"/>
                    <a:pt x="3850424" y="0"/>
                  </a:cubicBezTo>
                  <a:cubicBezTo>
                    <a:pt x="4071659" y="-31408"/>
                    <a:pt x="4223833" y="172327"/>
                    <a:pt x="4259267" y="408843"/>
                  </a:cubicBezTo>
                  <a:cubicBezTo>
                    <a:pt x="4172135" y="961823"/>
                    <a:pt x="4330850" y="1571580"/>
                    <a:pt x="4259267" y="2044163"/>
                  </a:cubicBezTo>
                  <a:cubicBezTo>
                    <a:pt x="4263325" y="2249368"/>
                    <a:pt x="4065445" y="2440925"/>
                    <a:pt x="3850424" y="2453006"/>
                  </a:cubicBezTo>
                  <a:cubicBezTo>
                    <a:pt x="2372431" y="2482833"/>
                    <a:pt x="981272" y="2373700"/>
                    <a:pt x="408843" y="2453006"/>
                  </a:cubicBezTo>
                  <a:cubicBezTo>
                    <a:pt x="220890" y="2448728"/>
                    <a:pt x="-34500" y="2276783"/>
                    <a:pt x="0" y="2044163"/>
                  </a:cubicBezTo>
                  <a:cubicBezTo>
                    <a:pt x="117453" y="1825906"/>
                    <a:pt x="-137040" y="947143"/>
                    <a:pt x="0" y="408843"/>
                  </a:cubicBezTo>
                  <a:close/>
                </a:path>
                <a:path w="4259267" h="2453006" stroke="0" extrusionOk="0">
                  <a:moveTo>
                    <a:pt x="0" y="408843"/>
                  </a:moveTo>
                  <a:cubicBezTo>
                    <a:pt x="32633" y="191940"/>
                    <a:pt x="195648" y="26258"/>
                    <a:pt x="408843" y="0"/>
                  </a:cubicBezTo>
                  <a:cubicBezTo>
                    <a:pt x="2068881" y="123000"/>
                    <a:pt x="3492999" y="-96860"/>
                    <a:pt x="3850424" y="0"/>
                  </a:cubicBezTo>
                  <a:cubicBezTo>
                    <a:pt x="4047230" y="-22096"/>
                    <a:pt x="4276790" y="147717"/>
                    <a:pt x="4259267" y="408843"/>
                  </a:cubicBezTo>
                  <a:cubicBezTo>
                    <a:pt x="4229072" y="682755"/>
                    <a:pt x="4209402" y="1687784"/>
                    <a:pt x="4259267" y="2044163"/>
                  </a:cubicBezTo>
                  <a:cubicBezTo>
                    <a:pt x="4254237" y="2271783"/>
                    <a:pt x="4039991" y="2447076"/>
                    <a:pt x="3850424" y="2453006"/>
                  </a:cubicBezTo>
                  <a:cubicBezTo>
                    <a:pt x="3414241" y="2292299"/>
                    <a:pt x="1644784" y="2492673"/>
                    <a:pt x="408843" y="2453006"/>
                  </a:cubicBezTo>
                  <a:cubicBezTo>
                    <a:pt x="178298" y="2452047"/>
                    <a:pt x="-25254" y="2258520"/>
                    <a:pt x="0" y="2044163"/>
                  </a:cubicBezTo>
                  <a:cubicBezTo>
                    <a:pt x="54854" y="1272715"/>
                    <a:pt x="13254" y="634514"/>
                    <a:pt x="0" y="408843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0997AE8-38F2-3F6E-450D-A706DDFC4FD6}"/>
                </a:ext>
              </a:extLst>
            </p:cNvPr>
            <p:cNvSpPr txBox="1"/>
            <p:nvPr/>
          </p:nvSpPr>
          <p:spPr>
            <a:xfrm>
              <a:off x="52294" y="1685365"/>
              <a:ext cx="44074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Những nhân vật không cùng xuất hiện trong các câu chuyện đã nghe, đã đọc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2382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2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2667">
                                          <p:cBhvr additive="base">
                                            <p:cTn id="1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2667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49" y="2980990"/>
            <a:ext cx="1335946" cy="153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169646" y="2791154"/>
            <a:ext cx="1197825" cy="1992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" flipH="1">
            <a:off x="65805" y="4309952"/>
            <a:ext cx="2255442" cy="72798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C9930CA-A3F6-9010-54D6-4B39BEF7A612}"/>
              </a:ext>
            </a:extLst>
          </p:cNvPr>
          <p:cNvSpPr txBox="1"/>
          <p:nvPr/>
        </p:nvSpPr>
        <p:spPr>
          <a:xfrm>
            <a:off x="2907061" y="340492"/>
            <a:ext cx="3567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00EBF4">
                    <a:lumMod val="75000"/>
                  </a:srgbClr>
                </a:solidFill>
                <a:effectLst/>
                <a:uLnTx/>
                <a:uFillTx/>
                <a:latin typeface="UTM Duepuntozero" panose="02040603050506020204" pitchFamily="18" charset="0"/>
                <a:cs typeface="Arial"/>
                <a:sym typeface="Arial"/>
              </a:rPr>
              <a:t>Phân tích đề bài</a:t>
            </a:r>
            <a:endParaRPr kumimoji="0" lang="vi-VN" sz="40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rgbClr val="00EBF4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7A50EF9-9039-160B-0D26-CFCAB9DCAE74}"/>
              </a:ext>
            </a:extLst>
          </p:cNvPr>
          <p:cNvGrpSpPr/>
          <p:nvPr/>
        </p:nvGrpSpPr>
        <p:grpSpPr>
          <a:xfrm>
            <a:off x="1193526" y="800507"/>
            <a:ext cx="7767625" cy="1118898"/>
            <a:chOff x="874322" y="756877"/>
            <a:chExt cx="7767625" cy="1118898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14600E12-BA9E-848D-E889-1E4DE872D45F}"/>
                </a:ext>
              </a:extLst>
            </p:cNvPr>
            <p:cNvSpPr/>
            <p:nvPr/>
          </p:nvSpPr>
          <p:spPr>
            <a:xfrm>
              <a:off x="1278541" y="1092543"/>
              <a:ext cx="6808587" cy="783232"/>
            </a:xfrm>
            <a:custGeom>
              <a:avLst/>
              <a:gdLst>
                <a:gd name="connsiteX0" fmla="*/ 0 w 6808587"/>
                <a:gd name="connsiteY0" fmla="*/ 130541 h 783232"/>
                <a:gd name="connsiteX1" fmla="*/ 130541 w 6808587"/>
                <a:gd name="connsiteY1" fmla="*/ 0 h 783232"/>
                <a:gd name="connsiteX2" fmla="*/ 6678046 w 6808587"/>
                <a:gd name="connsiteY2" fmla="*/ 0 h 783232"/>
                <a:gd name="connsiteX3" fmla="*/ 6808587 w 6808587"/>
                <a:gd name="connsiteY3" fmla="*/ 130541 h 783232"/>
                <a:gd name="connsiteX4" fmla="*/ 6808587 w 6808587"/>
                <a:gd name="connsiteY4" fmla="*/ 652691 h 783232"/>
                <a:gd name="connsiteX5" fmla="*/ 6678046 w 6808587"/>
                <a:gd name="connsiteY5" fmla="*/ 783232 h 783232"/>
                <a:gd name="connsiteX6" fmla="*/ 130541 w 6808587"/>
                <a:gd name="connsiteY6" fmla="*/ 783232 h 783232"/>
                <a:gd name="connsiteX7" fmla="*/ 0 w 6808587"/>
                <a:gd name="connsiteY7" fmla="*/ 652691 h 783232"/>
                <a:gd name="connsiteX8" fmla="*/ 0 w 6808587"/>
                <a:gd name="connsiteY8" fmla="*/ 130541 h 783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08587" h="783232" fill="none" extrusionOk="0">
                  <a:moveTo>
                    <a:pt x="0" y="130541"/>
                  </a:moveTo>
                  <a:cubicBezTo>
                    <a:pt x="3667" y="49813"/>
                    <a:pt x="63514" y="-5473"/>
                    <a:pt x="130541" y="0"/>
                  </a:cubicBezTo>
                  <a:cubicBezTo>
                    <a:pt x="3295021" y="14413"/>
                    <a:pt x="4446538" y="145144"/>
                    <a:pt x="6678046" y="0"/>
                  </a:cubicBezTo>
                  <a:cubicBezTo>
                    <a:pt x="6750970" y="-3477"/>
                    <a:pt x="6807783" y="60066"/>
                    <a:pt x="6808587" y="130541"/>
                  </a:cubicBezTo>
                  <a:cubicBezTo>
                    <a:pt x="6802618" y="338097"/>
                    <a:pt x="6783291" y="504203"/>
                    <a:pt x="6808587" y="652691"/>
                  </a:cubicBezTo>
                  <a:cubicBezTo>
                    <a:pt x="6806143" y="723324"/>
                    <a:pt x="6760439" y="786006"/>
                    <a:pt x="6678046" y="783232"/>
                  </a:cubicBezTo>
                  <a:cubicBezTo>
                    <a:pt x="5746545" y="763596"/>
                    <a:pt x="896811" y="630183"/>
                    <a:pt x="130541" y="783232"/>
                  </a:cubicBezTo>
                  <a:cubicBezTo>
                    <a:pt x="62940" y="786915"/>
                    <a:pt x="-1315" y="717913"/>
                    <a:pt x="0" y="652691"/>
                  </a:cubicBezTo>
                  <a:cubicBezTo>
                    <a:pt x="-34987" y="505018"/>
                    <a:pt x="10555" y="197060"/>
                    <a:pt x="0" y="130541"/>
                  </a:cubicBezTo>
                  <a:close/>
                </a:path>
                <a:path w="6808587" h="783232" stroke="0" extrusionOk="0">
                  <a:moveTo>
                    <a:pt x="0" y="130541"/>
                  </a:moveTo>
                  <a:cubicBezTo>
                    <a:pt x="2155" y="45232"/>
                    <a:pt x="51481" y="8106"/>
                    <a:pt x="130541" y="0"/>
                  </a:cubicBezTo>
                  <a:cubicBezTo>
                    <a:pt x="1553270" y="-20337"/>
                    <a:pt x="5995371" y="-82694"/>
                    <a:pt x="6678046" y="0"/>
                  </a:cubicBezTo>
                  <a:cubicBezTo>
                    <a:pt x="6744072" y="3338"/>
                    <a:pt x="6809049" y="59426"/>
                    <a:pt x="6808587" y="130541"/>
                  </a:cubicBezTo>
                  <a:cubicBezTo>
                    <a:pt x="6764599" y="241490"/>
                    <a:pt x="6849745" y="450485"/>
                    <a:pt x="6808587" y="652691"/>
                  </a:cubicBezTo>
                  <a:cubicBezTo>
                    <a:pt x="6814295" y="725683"/>
                    <a:pt x="6737212" y="780106"/>
                    <a:pt x="6678046" y="783232"/>
                  </a:cubicBezTo>
                  <a:cubicBezTo>
                    <a:pt x="3952835" y="761520"/>
                    <a:pt x="1339293" y="771639"/>
                    <a:pt x="130541" y="783232"/>
                  </a:cubicBezTo>
                  <a:cubicBezTo>
                    <a:pt x="54255" y="789051"/>
                    <a:pt x="-1998" y="718670"/>
                    <a:pt x="0" y="652691"/>
                  </a:cubicBezTo>
                  <a:cubicBezTo>
                    <a:pt x="-46095" y="586240"/>
                    <a:pt x="27570" y="373268"/>
                    <a:pt x="0" y="130541"/>
                  </a:cubicBezTo>
                  <a:close/>
                </a:path>
              </a:pathLst>
            </a:cu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52762449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B7174BE-AD8C-C103-A5BA-B36061F31156}"/>
                </a:ext>
              </a:extLst>
            </p:cNvPr>
            <p:cNvSpPr txBox="1"/>
            <p:nvPr/>
          </p:nvSpPr>
          <p:spPr>
            <a:xfrm>
              <a:off x="1728835" y="1170494"/>
              <a:ext cx="6913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Em cần làm gì để kể được câu chuyện?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  <p:pic>
          <p:nvPicPr>
            <p:cNvPr id="36" name="Google Shape;2375;p68">
              <a:extLst>
                <a:ext uri="{FF2B5EF4-FFF2-40B4-BE49-F238E27FC236}">
                  <a16:creationId xmlns:a16="http://schemas.microsoft.com/office/drawing/2014/main" id="{13B970A3-2559-F0D2-223C-22D004D0757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74322" y="756877"/>
              <a:ext cx="792663" cy="78323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" name="Picture 39" descr="A picture containing clipart&#10;&#10;Description automatically generated">
            <a:extLst>
              <a:ext uri="{FF2B5EF4-FFF2-40B4-BE49-F238E27FC236}">
                <a16:creationId xmlns:a16="http://schemas.microsoft.com/office/drawing/2014/main" id="{D2BD6DBD-C8A3-BAB4-3CBA-CCE6EC7B3FD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199" b="86609" l="21175" r="77673">
                        <a14:foregroundMark x1="37819" y1="19414" x2="36610" y2="25702"/>
                        <a14:foregroundMark x1="31599" y1="36309" x2="30870" y2="46172"/>
                        <a14:foregroundMark x1="30870" y1="46172" x2="30870" y2="46172"/>
                        <a14:foregroundMark x1="63621" y1="26734" x2="69841" y2="35397"/>
                        <a14:foregroundMark x1="48915" y1="24190" x2="38376" y2="28630"/>
                        <a14:foregroundMark x1="38376" y1="28630" x2="36495" y2="31677"/>
                        <a14:foregroundMark x1="51795" y1="28990" x2="46170" y2="16535"/>
                        <a14:foregroundMark x1="46170" y1="16535" x2="36571" y2="14351"/>
                        <a14:foregroundMark x1="36571" y1="14351" x2="28604" y2="34053"/>
                        <a14:foregroundMark x1="28604" y1="34053" x2="27049" y2="42429"/>
                        <a14:foregroundMark x1="45345" y1="83801" x2="44749" y2="86801"/>
                        <a14:foregroundMark x1="53945" y1="83969" x2="53580" y2="86057"/>
                        <a14:foregroundMark x1="76406" y1="32277" x2="76406" y2="32277"/>
                        <a14:foregroundMark x1="49395" y1="10751" x2="49395" y2="10751"/>
                        <a14:foregroundMark x1="24669" y1="41973" x2="24669" y2="41973"/>
                        <a14:foregroundMark x1="52160" y1="84257" x2="52160" y2="84257"/>
                        <a14:foregroundMark x1="49280" y1="71850" x2="49280" y2="71850"/>
                        <a14:foregroundMark x1="25379" y1="43485" x2="24899" y2="51404"/>
                        <a14:foregroundMark x1="48685" y1="71850" x2="48685" y2="71850"/>
                        <a14:foregroundMark x1="22999" y1="52892" x2="22999" y2="52892"/>
                        <a14:foregroundMark x1="72701" y1="55124" x2="72701" y2="55124"/>
                        <a14:foregroundMark x1="77692" y1="32685" x2="77692" y2="32685"/>
                        <a14:foregroundMark x1="50163" y1="10199" x2="50163" y2="10199"/>
                        <a14:foregroundMark x1="43962" y1="84809" x2="43962" y2="84809"/>
                        <a14:backgroundMark x1="21194" y1="50636" x2="21674" y2="55580"/>
                        <a14:backgroundMark x1="21674" y1="57811" x2="21674" y2="57811"/>
                        <a14:backgroundMark x1="21789" y1="48116" x2="21789" y2="48116"/>
                        <a14:backgroundMark x1="20964" y1="47348" x2="21924" y2="48860"/>
                        <a14:backgroundMark x1="22154" y1="57379" x2="21309" y2="58411"/>
                      </a14:backgroundRemoval>
                    </a14:imgEffect>
                  </a14:imgLayer>
                </a14:imgProps>
              </a:ext>
            </a:extLst>
          </a:blip>
          <a:srcRect l="20362" t="7320" r="19406" b="8570"/>
          <a:stretch>
            <a:fillRect/>
          </a:stretch>
        </p:blipFill>
        <p:spPr>
          <a:xfrm>
            <a:off x="6772514" y="2226192"/>
            <a:ext cx="2276207" cy="2542668"/>
          </a:xfrm>
          <a:prstGeom prst="rect">
            <a:avLst/>
          </a:prstGeom>
        </p:spPr>
      </p:pic>
      <p:pic>
        <p:nvPicPr>
          <p:cNvPr id="42" name="Google Shape;374;p39">
            <a:extLst>
              <a:ext uri="{FF2B5EF4-FFF2-40B4-BE49-F238E27FC236}">
                <a16:creationId xmlns:a16="http://schemas.microsoft.com/office/drawing/2014/main" id="{50A73CFD-E2C8-2D00-D797-06ADCB294FF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1344448">
            <a:off x="-220890" y="4516373"/>
            <a:ext cx="1096054" cy="533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7A2FF448-50C2-6454-8C39-FC4CA930F903}"/>
              </a:ext>
            </a:extLst>
          </p:cNvPr>
          <p:cNvGrpSpPr/>
          <p:nvPr/>
        </p:nvGrpSpPr>
        <p:grpSpPr>
          <a:xfrm>
            <a:off x="2505592" y="2482749"/>
            <a:ext cx="4119727" cy="1236326"/>
            <a:chOff x="334048" y="1604907"/>
            <a:chExt cx="4139651" cy="871530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2E934709-26EA-29BE-65E8-237A4E3BA6C7}"/>
                </a:ext>
              </a:extLst>
            </p:cNvPr>
            <p:cNvSpPr/>
            <p:nvPr/>
          </p:nvSpPr>
          <p:spPr>
            <a:xfrm>
              <a:off x="343166" y="1604907"/>
              <a:ext cx="4067074" cy="871530"/>
            </a:xfrm>
            <a:custGeom>
              <a:avLst/>
              <a:gdLst>
                <a:gd name="connsiteX0" fmla="*/ 0 w 4067074"/>
                <a:gd name="connsiteY0" fmla="*/ 145258 h 871530"/>
                <a:gd name="connsiteX1" fmla="*/ 145258 w 4067074"/>
                <a:gd name="connsiteY1" fmla="*/ 0 h 871530"/>
                <a:gd name="connsiteX2" fmla="*/ 3921816 w 4067074"/>
                <a:gd name="connsiteY2" fmla="*/ 0 h 871530"/>
                <a:gd name="connsiteX3" fmla="*/ 4067074 w 4067074"/>
                <a:gd name="connsiteY3" fmla="*/ 145258 h 871530"/>
                <a:gd name="connsiteX4" fmla="*/ 4067074 w 4067074"/>
                <a:gd name="connsiteY4" fmla="*/ 726272 h 871530"/>
                <a:gd name="connsiteX5" fmla="*/ 3921816 w 4067074"/>
                <a:gd name="connsiteY5" fmla="*/ 871530 h 871530"/>
                <a:gd name="connsiteX6" fmla="*/ 145258 w 4067074"/>
                <a:gd name="connsiteY6" fmla="*/ 871530 h 871530"/>
                <a:gd name="connsiteX7" fmla="*/ 0 w 4067074"/>
                <a:gd name="connsiteY7" fmla="*/ 726272 h 871530"/>
                <a:gd name="connsiteX8" fmla="*/ 0 w 4067074"/>
                <a:gd name="connsiteY8" fmla="*/ 145258 h 871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67074" h="871530" fill="none" extrusionOk="0">
                  <a:moveTo>
                    <a:pt x="0" y="145258"/>
                  </a:moveTo>
                  <a:cubicBezTo>
                    <a:pt x="192" y="70240"/>
                    <a:pt x="66732" y="2850"/>
                    <a:pt x="145258" y="0"/>
                  </a:cubicBezTo>
                  <a:cubicBezTo>
                    <a:pt x="2031308" y="72427"/>
                    <a:pt x="2941670" y="61419"/>
                    <a:pt x="3921816" y="0"/>
                  </a:cubicBezTo>
                  <a:cubicBezTo>
                    <a:pt x="4001649" y="-2694"/>
                    <a:pt x="4060395" y="63014"/>
                    <a:pt x="4067074" y="145258"/>
                  </a:cubicBezTo>
                  <a:cubicBezTo>
                    <a:pt x="4031642" y="245674"/>
                    <a:pt x="4110475" y="577802"/>
                    <a:pt x="4067074" y="726272"/>
                  </a:cubicBezTo>
                  <a:cubicBezTo>
                    <a:pt x="4068451" y="799506"/>
                    <a:pt x="4001038" y="870407"/>
                    <a:pt x="3921816" y="871530"/>
                  </a:cubicBezTo>
                  <a:cubicBezTo>
                    <a:pt x="2243085" y="901357"/>
                    <a:pt x="911866" y="792224"/>
                    <a:pt x="145258" y="871530"/>
                  </a:cubicBezTo>
                  <a:cubicBezTo>
                    <a:pt x="79716" y="869870"/>
                    <a:pt x="-12895" y="809046"/>
                    <a:pt x="0" y="726272"/>
                  </a:cubicBezTo>
                  <a:cubicBezTo>
                    <a:pt x="-52245" y="516371"/>
                    <a:pt x="40385" y="227155"/>
                    <a:pt x="0" y="145258"/>
                  </a:cubicBezTo>
                  <a:close/>
                </a:path>
                <a:path w="4067074" h="871530" stroke="0" extrusionOk="0">
                  <a:moveTo>
                    <a:pt x="0" y="145258"/>
                  </a:moveTo>
                  <a:cubicBezTo>
                    <a:pt x="7053" y="66957"/>
                    <a:pt x="66379" y="2803"/>
                    <a:pt x="145258" y="0"/>
                  </a:cubicBezTo>
                  <a:cubicBezTo>
                    <a:pt x="1510272" y="123000"/>
                    <a:pt x="2864354" y="-96860"/>
                    <a:pt x="3921816" y="0"/>
                  </a:cubicBezTo>
                  <a:cubicBezTo>
                    <a:pt x="3998136" y="-2975"/>
                    <a:pt x="4068289" y="62585"/>
                    <a:pt x="4067074" y="145258"/>
                  </a:cubicBezTo>
                  <a:cubicBezTo>
                    <a:pt x="4096261" y="276612"/>
                    <a:pt x="4078865" y="499016"/>
                    <a:pt x="4067074" y="726272"/>
                  </a:cubicBezTo>
                  <a:cubicBezTo>
                    <a:pt x="4054436" y="811074"/>
                    <a:pt x="3999503" y="871115"/>
                    <a:pt x="3921816" y="871530"/>
                  </a:cubicBezTo>
                  <a:cubicBezTo>
                    <a:pt x="2945738" y="710823"/>
                    <a:pt x="695107" y="911197"/>
                    <a:pt x="145258" y="871530"/>
                  </a:cubicBezTo>
                  <a:cubicBezTo>
                    <a:pt x="56751" y="869857"/>
                    <a:pt x="-6889" y="803375"/>
                    <a:pt x="0" y="726272"/>
                  </a:cubicBezTo>
                  <a:cubicBezTo>
                    <a:pt x="39038" y="520138"/>
                    <a:pt x="2322" y="377106"/>
                    <a:pt x="0" y="145258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593FD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49DD797-5785-5995-DEA5-262468589710}"/>
                </a:ext>
              </a:extLst>
            </p:cNvPr>
            <p:cNvSpPr txBox="1"/>
            <p:nvPr/>
          </p:nvSpPr>
          <p:spPr>
            <a:xfrm>
              <a:off x="334048" y="1734460"/>
              <a:ext cx="4139651" cy="585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</a:t>
              </a:r>
              <a:r>
                <a:rPr kumimoji="0" lang="vi-VN" sz="48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ưởng tượng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4870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81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1333">
                                          <p:cBhvr additive="base">
                                            <p:cTn id="1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1333">
                                          <p:cBhvr additive="base">
                                            <p:cTn id="1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Under the Sea Vocabulary for Pre-K by Slidesgo">
  <a:themeElements>
    <a:clrScheme name="Simple Light">
      <a:dk1>
        <a:srgbClr val="2B3978"/>
      </a:dk1>
      <a:lt1>
        <a:srgbClr val="593FD3"/>
      </a:lt1>
      <a:dk2>
        <a:srgbClr val="C05FCE"/>
      </a:dk2>
      <a:lt2>
        <a:srgbClr val="FF6696"/>
      </a:lt2>
      <a:accent1>
        <a:srgbClr val="F68726"/>
      </a:accent1>
      <a:accent2>
        <a:srgbClr val="70CB63"/>
      </a:accent2>
      <a:accent3>
        <a:srgbClr val="00EBF4"/>
      </a:accent3>
      <a:accent4>
        <a:srgbClr val="FFC952"/>
      </a:accent4>
      <a:accent5>
        <a:srgbClr val="FA977F"/>
      </a:accent5>
      <a:accent6>
        <a:srgbClr val="FFFFFF"/>
      </a:accent6>
      <a:hlink>
        <a:srgbClr val="2B397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906</TotalTime>
  <Words>372</Words>
  <Application>Microsoft Office PowerPoint</Application>
  <PresentationFormat>On-screen Show (16:9)</PresentationFormat>
  <Paragraphs>33</Paragraphs>
  <Slides>24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Bebas Neue</vt:lpstr>
      <vt:lpstr>Calibri</vt:lpstr>
      <vt:lpstr>Handlee</vt:lpstr>
      <vt:lpstr>Livvic</vt:lpstr>
      <vt:lpstr>UTM Cookies</vt:lpstr>
      <vt:lpstr>UTM Duepuntozero</vt:lpstr>
      <vt:lpstr>UTM Edwardian</vt:lpstr>
      <vt:lpstr>Under the Sea Vocabulary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24</cp:revision>
  <dcterms:modified xsi:type="dcterms:W3CDTF">2023-08-13T08:49:11Z</dcterms:modified>
  <cp:category>9Slide.vn</cp:category>
</cp:coreProperties>
</file>