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398" r:id="rId4"/>
    <p:sldId id="395" r:id="rId5"/>
    <p:sldId id="377" r:id="rId6"/>
    <p:sldId id="378" r:id="rId7"/>
    <p:sldId id="379" r:id="rId8"/>
    <p:sldId id="382" r:id="rId9"/>
    <p:sldId id="385" r:id="rId10"/>
    <p:sldId id="393" r:id="rId11"/>
    <p:sldId id="386" r:id="rId12"/>
    <p:sldId id="389" r:id="rId13"/>
    <p:sldId id="390" r:id="rId14"/>
    <p:sldId id="388" r:id="rId15"/>
    <p:sldId id="397" r:id="rId16"/>
    <p:sldId id="278" r:id="rId17"/>
    <p:sldId id="274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DF"/>
    <a:srgbClr val="FEE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D8A9A-8FD4-418D-97D1-E2040E0C3D38}" type="datetimeFigureOut">
              <a:rPr lang="vi-VN" smtClean="0"/>
              <a:t>18/12/2024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97A45-ED62-4862-A381-4919675647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776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94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167C96-7860-F3B1-587E-E089B8B82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C98F171-FBF6-18F7-7A5A-09618E9DD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F629DA-69CF-EFA5-B5C5-B5CD87E5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7C949A-1C66-4EE8-B4C3-C387E6533135}" type="datetimeFigureOut">
              <a:rPr lang="vi-VN" smtClean="0"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184B36-6422-0DD6-B991-D0FD9F65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D18C18-EF05-3FF3-5817-9BCD18E6B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762A55-7CF0-4BFA-9BEE-064DF33BC3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443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8905909-9842-2B0C-770E-CAB91BB8AA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CCA4DBD-82C9-3CC0-887E-1CF597F54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3F7D90-CD25-C652-7689-925BECA7DC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7C949A-1C66-4EE8-B4C3-C387E6533135}" type="datetimeFigureOut">
              <a:rPr lang="vi-VN" smtClean="0"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BCA16AA-934C-47E6-991C-CA1DF07B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7006CC-6E68-D743-1BF9-D57F2EC81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762A55-7CF0-4BFA-9BEE-064DF33BC3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299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2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0A22-3E45-995F-37A2-EFAED8E01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4FC29-09CB-08B3-3F97-C8EFE184E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97835-B05C-16CA-C7EA-473BA8FE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426B3-87FB-006A-896D-26E6E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4B9F5-0050-CCA1-D131-795E6A5B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2AFC-69D2-28B2-AAC0-0C68501B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C8103-2F8B-2166-E873-88A220338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909F5-0747-24F1-127E-E94DB91F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37C5C-B9EA-2CD0-5A92-6F2C410E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29931-E4A4-BB5E-F150-0385031F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B9BBE-24DD-D05C-5A16-94F3C3E3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71A52-6446-3B26-1499-21C31422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97D5C-F752-4123-7426-21FAFA2E7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AB35D-3B6E-1FB6-9699-39221054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EEB45-7384-D4BD-BE82-AED73948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67783-B7DC-50E6-0205-FF09242E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24DF-DEFB-6E8A-19DA-32EE498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F838E-C903-2B1B-85E7-39ACEC52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413E-BD88-A9ED-3735-099577E56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6E50B-52A2-2601-AC8D-35661920A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3E2D8-5D8D-6B7F-A197-64E8758CF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91E0F-4FB8-D6C1-9F12-D3498714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A4BFD-8A84-C89E-8810-43632BE1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FFB9BD-3050-E205-2FDC-63576891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A922-F9B6-8A10-2CF1-D725F43A9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76881-B1A7-3256-4FCF-C21A22B8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7F255-D5D8-D645-A8CF-144178F8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FF8D2-BA4D-68C7-B66B-54A4CB3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5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DABFD-4E65-13C8-E780-7FCCA87E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EBD42-27FF-3574-EB5D-0667F75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A39BB-71FD-8950-98B7-85D87DA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9C6C-429A-B125-E38B-75110BBB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FE31B-A735-5AAB-62D4-DD21B595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B4914-9FD3-3FE6-2344-7695C05C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DA540-505D-7C48-90CF-20D0F5A8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FBDA5-13AD-B4B3-E66F-60DDBA12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910C8-33BA-980A-F4E7-817909FA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5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03D908-EEAD-88C5-AE53-58C568CD1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C306B52-D490-00DF-F54D-879267EBF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EF295F6-D00B-6B42-A423-EB19937A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7C949A-1C66-4EE8-B4C3-C387E6533135}" type="datetimeFigureOut">
              <a:rPr lang="vi-VN" smtClean="0"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9149B81-1EE8-9130-F91A-3CD077BF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322162E-325D-6992-9730-4E68AE769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762A55-7CF0-4BFA-9BEE-064DF33BC3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832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E18D-9B84-5F05-FD3B-3870C09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F97AC-DDA8-B885-E06D-54876BC4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926FF-D5E3-4585-A24E-B51EA45E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1E2-5FE6-6C3B-2814-7E21F6AF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91A17-38C6-172C-7B95-FA1CCA7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C3793-688E-0391-6213-5DBE766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FD9F-182F-9AB5-4CF4-C7A342178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5E535-58C2-3B68-230E-85CAC7AF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BB80-8B6B-6B79-36AF-06038AFB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BCEE7-8AF3-A2EF-67CD-A3B513E0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8F62-3074-620F-1638-46F2691C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45B0E2-7EA3-D6AE-02E0-926D61EB3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DB66B-62F7-28B7-72A2-C058900E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02753-F040-ADE3-5C16-4D03D8AD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C61E-1DD3-4830-AA54-EB033E4A23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51A1-FDE5-1533-4EE6-A752B853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DBE20-61DC-961D-B0EE-106ECF15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3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209-4B44-4EFA-AE20-ED3D84A64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9642F6-2361-48EE-B80C-DB91AEEA1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4DBE-4CED-44D6-9973-01EB01C2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CE02-B153-4ECD-8DD0-DE719AEB592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6C979-9CCA-40A8-ADF8-F4A829056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991AE-FACA-4A80-8479-B5F45CA43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4457D-09E6-4605-8302-B2C10CA87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8F53D1-FBB8-1585-F1F4-67BC6935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5184A11-B3FB-FB55-91C0-785A50B5A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2AAD1F-9CAA-9C77-13A5-D0E130BA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7C949A-1C66-4EE8-B4C3-C387E6533135}" type="datetimeFigureOut">
              <a:rPr lang="vi-VN" smtClean="0"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136D60-A1BA-9E17-10AD-6A3FF84C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2A7606-7901-4089-3990-E7543DA3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762A55-7CF0-4BFA-9BEE-064DF33BC3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954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9D13FA-4330-B304-46BD-6D607AE17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5A5BAF-7CDC-D4F2-098B-E34E12872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21CF2AA-130E-1642-74B0-D30FAB5D1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C7C4A09-02E2-6099-CA33-B744BB989A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7C949A-1C66-4EE8-B4C3-C387E6533135}" type="datetimeFigureOut">
              <a:rPr lang="vi-VN" smtClean="0"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6EA8C74-B488-A813-D379-A8435F06A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585900-E284-45DC-52E2-16DB3EB90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762A55-7CF0-4BFA-9BEE-064DF33BC3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231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66FF08-53CA-865A-2517-91A342343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C7ACB1D-6538-13D2-4855-D466F8B0D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DEDA92-D853-F4D6-D494-0B4E8043B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6544D47-CA38-C628-F4ED-80FF1BB74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E08BCCA-2F2F-B875-9064-5CEE335F4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CF1B856-B847-BAE6-CA94-95F460810B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7C949A-1C66-4EE8-B4C3-C387E6533135}" type="datetimeFigureOut">
              <a:rPr lang="vi-VN" smtClean="0"/>
              <a:t>18/12/2024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5170E6-D94E-0013-D345-9B769142D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49CF257-EBEA-CBD3-D373-B9249584F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762A55-7CF0-4BFA-9BEE-064DF33BC3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353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C8C10BB-4C3A-5458-D069-72A78903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2A23501-3E67-224F-3F44-92BC8B0EBB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7C949A-1C66-4EE8-B4C3-C387E6533135}" type="datetimeFigureOut">
              <a:rPr lang="vi-VN" smtClean="0"/>
              <a:t>18/12/2024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ED4073C-413A-5FD7-D52F-C1D199E0B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792F2B0-3BFD-26F2-37DA-74714E1A8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762A55-7CF0-4BFA-9BEE-064DF33BC3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895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73147F6-988F-F360-0EA4-DB8B126A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7C949A-1C66-4EE8-B4C3-C387E6533135}" type="datetimeFigureOut">
              <a:rPr lang="vi-VN" smtClean="0"/>
              <a:t>18/12/2024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E065C7-84F3-8627-83AF-932368DEC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0DD6B58-AE3A-CE5F-04DC-5133E939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762A55-7CF0-4BFA-9BEE-064DF33BC3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875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DB2DAB7-1351-93E3-0CAD-81EDD617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D56DD0B-D69C-F81E-FDCB-25EEE9A16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A3C286-C4A3-83C2-CD19-E44883175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ED03E9D-1055-96AD-57E1-07BB4563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7C949A-1C66-4EE8-B4C3-C387E6533135}" type="datetimeFigureOut">
              <a:rPr lang="vi-VN" smtClean="0"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4CEF40-FE07-B0E1-3736-DC44EFC2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00FF19E-01C3-3353-7853-E30FB952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762A55-7CF0-4BFA-9BEE-064DF33BC3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051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A767AE-1336-CF7F-B30D-63F4F4FFD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5A23483-8B44-FD42-7360-40F48C4C5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F58CF64-71CA-76CA-2519-19A450F9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A7AC98-27D4-2BAA-7B91-A9A31AFA5B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7C949A-1C66-4EE8-B4C3-C387E6533135}" type="datetimeFigureOut">
              <a:rPr lang="vi-VN" smtClean="0"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8603ED2-D0A6-9220-0C8A-454A2994E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EA9F60F-9E5A-4355-30D8-02FE4C97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762A55-7CF0-4BFA-9BEE-064DF33BC3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06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A1D78D4D-DC19-5B3B-AF51-876012251E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9118" y="1985776"/>
            <a:ext cx="2589118" cy="25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D6464-71E3-665B-4147-6DA37BB9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1ECE3-8177-3C15-8647-092029D35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0A21E-2BDD-E88C-EEE9-60282C4BD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5C61E-1DD3-4830-AA54-EB033E4A23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A226F-366B-9D09-5FB0-34FACFCC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EA9D2-B4C4-8096-842E-CC7CB22CF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FD1E750-18AF-C730-8CB5-3BF75E55B4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554" y="-908401"/>
            <a:ext cx="3242554" cy="32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7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AE255-93ED-4A8A-A8CC-F8E7FFD6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DFB92-126B-4B1D-B23E-0C2356BEA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277D4-0278-43A5-B6D6-A92ADEB19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CE02-B153-4ECD-8DD0-DE719AEB592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4A19-4E79-49AD-B9FB-BDEB5EFB9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6EFFB-3CC3-4D8C-BC82-1D931BB2B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4457D-09E6-4605-8302-B2C10CA87A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CB6FCC6-7F04-2D45-3AC5-2EC2EA9C8C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554" y="-908401"/>
            <a:ext cx="3242554" cy="32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6.jp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6.jp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41E56493-177C-C29E-1F0F-E54F92A3F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4" y="-35488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A87EF58-FCB9-06CF-38C0-C935E1B60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03" y="284085"/>
            <a:ext cx="7883371" cy="532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013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44894" y="322117"/>
            <a:ext cx="11702211" cy="620354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67E383B-FD29-935D-17CC-D3666CD6AE72}"/>
              </a:ext>
            </a:extLst>
          </p:cNvPr>
          <p:cNvSpPr txBox="1"/>
          <p:nvPr/>
        </p:nvSpPr>
        <p:spPr>
          <a:xfrm>
            <a:off x="891903" y="2832791"/>
            <a:ext cx="6115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D51DF2B-B832-15D6-3B25-0AE2356B2B83}"/>
              </a:ext>
            </a:extLst>
          </p:cNvPr>
          <p:cNvSpPr txBox="1"/>
          <p:nvPr/>
        </p:nvSpPr>
        <p:spPr>
          <a:xfrm>
            <a:off x="891902" y="4225244"/>
            <a:ext cx="6370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9F44B08-C5BC-1101-C144-F14D1BD027C1}"/>
              </a:ext>
            </a:extLst>
          </p:cNvPr>
          <p:cNvSpPr txBox="1"/>
          <p:nvPr/>
        </p:nvSpPr>
        <p:spPr>
          <a:xfrm>
            <a:off x="768667" y="1632462"/>
            <a:ext cx="8103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vẫy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AF01298-0E09-F842-431F-A119BB121EEA}"/>
              </a:ext>
            </a:extLst>
          </p:cNvPr>
          <p:cNvSpPr txBox="1"/>
          <p:nvPr/>
        </p:nvSpPr>
        <p:spPr>
          <a:xfrm>
            <a:off x="768667" y="3501958"/>
            <a:ext cx="4175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mỉm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47AF0F5-72F3-96A1-12DC-FC8569619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3" b="94436" l="4233" r="89735">
                        <a14:foregroundMark x1="66561" y1="15898" x2="68466" y2="26550"/>
                        <a14:foregroundMark x1="62328" y1="17170" x2="62328" y2="23370"/>
                        <a14:foregroundMark x1="66772" y1="12083" x2="71323" y2="19555"/>
                        <a14:foregroundMark x1="67937" y1="6200" x2="64868" y2="20032"/>
                        <a14:foregroundMark x1="84550" y1="57870" x2="82011" y2="71860"/>
                        <a14:foregroundMark x1="52063" y1="88712" x2="65608" y2="94436"/>
                        <a14:foregroundMark x1="6032" y1="60095" x2="10053" y2="69316"/>
                        <a14:foregroundMark x1="5291" y1="68998" x2="6667" y2="72655"/>
                        <a14:foregroundMark x1="34286" y1="51033" x2="38519" y2="58824"/>
                        <a14:foregroundMark x1="89947" y1="54849" x2="89947" y2="54849"/>
                        <a14:foregroundMark x1="89735" y1="63911" x2="89735" y2="63911"/>
                        <a14:foregroundMark x1="70159" y1="4293" x2="69947" y2="8744"/>
                        <a14:foregroundMark x1="4233" y1="68998" x2="8148" y2="686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4885" y="1095557"/>
            <a:ext cx="5695919" cy="5459135"/>
          </a:xfrm>
          <a:prstGeom prst="rect">
            <a:avLst/>
          </a:prstGeom>
        </p:spPr>
      </p:pic>
      <p:pic>
        <p:nvPicPr>
          <p:cNvPr id="6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BDC69FFC-47B9-575B-65A4-9509C5D01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49639" y="1905841"/>
            <a:ext cx="487363" cy="48736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66E45A2D-C816-B42D-C4EF-58AE3E62AE26}"/>
              </a:ext>
            </a:extLst>
          </p:cNvPr>
          <p:cNvSpPr txBox="1"/>
          <p:nvPr/>
        </p:nvSpPr>
        <p:spPr>
          <a:xfrm>
            <a:off x="768667" y="332343"/>
            <a:ext cx="108699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FF0C5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44894" y="327230"/>
            <a:ext cx="11702211" cy="620354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A29B4C3-9B18-7AAC-C1E1-65B646207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858" y="2472242"/>
            <a:ext cx="5796683" cy="216165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E63D403-BCAB-A9A8-C5FF-EAE9F55F1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6188" y="2357111"/>
            <a:ext cx="4801270" cy="2962688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FA330C05-EEB9-B841-BD63-17AAFD15AEA1}"/>
              </a:ext>
            </a:extLst>
          </p:cNvPr>
          <p:cNvSpPr/>
          <p:nvPr/>
        </p:nvSpPr>
        <p:spPr>
          <a:xfrm>
            <a:off x="969858" y="607198"/>
            <a:ext cx="10252282" cy="1324299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BF459BC-03D6-D6DF-9281-9DF5A2546768}"/>
              </a:ext>
            </a:extLst>
          </p:cNvPr>
          <p:cNvSpPr txBox="1"/>
          <p:nvPr/>
        </p:nvSpPr>
        <p:spPr>
          <a:xfrm>
            <a:off x="1175484" y="730740"/>
            <a:ext cx="94963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3 -  4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44894" y="322117"/>
            <a:ext cx="11702211" cy="620354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E842C3D9-6E63-21F5-598D-1014B9B61259}"/>
              </a:ext>
            </a:extLst>
          </p:cNvPr>
          <p:cNvGrpSpPr/>
          <p:nvPr/>
        </p:nvGrpSpPr>
        <p:grpSpPr>
          <a:xfrm>
            <a:off x="6072548" y="710286"/>
            <a:ext cx="2687562" cy="923330"/>
            <a:chOff x="807999" y="1404482"/>
            <a:chExt cx="2687562" cy="923330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356C8BD6-F153-7A43-251E-9ED1E630EB2A}"/>
                </a:ext>
              </a:extLst>
            </p:cNvPr>
            <p:cNvSpPr txBox="1"/>
            <p:nvPr/>
          </p:nvSpPr>
          <p:spPr>
            <a:xfrm>
              <a:off x="807999" y="1404482"/>
              <a:ext cx="268756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5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sx="116000" sy="116000" algn="ctr" rotWithShape="0">
                      <a:schemeClr val="bg1">
                        <a:alpha val="91000"/>
                      </a:schemeClr>
                    </a:outerShdw>
                  </a:effectLst>
                  <a:latin typeface="UTM Showcard" panose="02040603050506020204" pitchFamily="18" charset="0"/>
                  <a:cs typeface="Arial" panose="020B0604020202020204" pitchFamily="34" charset="0"/>
                </a:rPr>
                <a:t>Gợi ý</a:t>
              </a:r>
              <a:endParaRPr lang="sv-SE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sx="116000" sy="116000" algn="ctr" rotWithShape="0">
                    <a:schemeClr val="bg1">
                      <a:alpha val="91000"/>
                    </a:schemeClr>
                  </a:outerShdw>
                </a:effectLst>
                <a:latin typeface="UTM Showcard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5E6FC79-771C-E31F-4E85-3776D7251C58}"/>
                </a:ext>
              </a:extLst>
            </p:cNvPr>
            <p:cNvSpPr txBox="1"/>
            <p:nvPr/>
          </p:nvSpPr>
          <p:spPr>
            <a:xfrm>
              <a:off x="807999" y="1404482"/>
              <a:ext cx="268756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5400" b="1" dirty="0">
                  <a:latin typeface="+mj-lt"/>
                  <a:cs typeface="Arial" panose="020B0604020202020204" pitchFamily="34" charset="0"/>
                </a:rPr>
                <a:t>Gợi ý</a:t>
              </a:r>
              <a:endParaRPr lang="sv-SE" sz="5400" b="1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F27D052-1BD7-1BF4-E3DE-00A5DA9E7ED3}"/>
              </a:ext>
            </a:extLst>
          </p:cNvPr>
          <p:cNvSpPr txBox="1"/>
          <p:nvPr/>
        </p:nvSpPr>
        <p:spPr>
          <a:xfrm>
            <a:off x="2274043" y="2164935"/>
            <a:ext cx="7778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xưng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BC7E836-5D75-BD33-B2D2-B43371B31EDD}"/>
              </a:ext>
            </a:extLst>
          </p:cNvPr>
          <p:cNvSpPr txBox="1"/>
          <p:nvPr/>
        </p:nvSpPr>
        <p:spPr>
          <a:xfrm>
            <a:off x="4223759" y="3164224"/>
            <a:ext cx="7778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  <a:endParaRPr kumimoji="0" lang="en-US" altLang="en-US" sz="36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53E1881-797E-792A-1CBD-CB7A8A0FC249}"/>
              </a:ext>
            </a:extLst>
          </p:cNvPr>
          <p:cNvSpPr txBox="1"/>
          <p:nvPr/>
        </p:nvSpPr>
        <p:spPr>
          <a:xfrm>
            <a:off x="3552428" y="3870140"/>
            <a:ext cx="7778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>
                <a:latin typeface="Calibri" panose="020F0502020204030204" pitchFamily="34" charset="0"/>
                <a:cs typeface="Calibri" panose="020F0502020204030204" pitchFamily="34" charset="0"/>
              </a:rPr>
              <a:t>Đồ vật sẽ giới thiệu những gì về mình?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29B73E9-8A41-B3B4-DC71-1590D26A7923}"/>
              </a:ext>
            </a:extLst>
          </p:cNvPr>
          <p:cNvSpPr txBox="1"/>
          <p:nvPr/>
        </p:nvSpPr>
        <p:spPr>
          <a:xfrm>
            <a:off x="3818239" y="4569772"/>
            <a:ext cx="8184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  <a:endParaRPr kumimoji="0" lang="en-US" altLang="en-US" sz="36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890CD4D3-CDCA-5689-35B1-BDFB4ADAC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6949" y="2988688"/>
            <a:ext cx="487363" cy="487363"/>
          </a:xfrm>
          <a:prstGeom prst="rect">
            <a:avLst/>
          </a:prstGeom>
        </p:spPr>
      </p:pic>
      <p:pic>
        <p:nvPicPr>
          <p:cNvPr id="14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DDBA06F7-7513-FA5D-AFD6-70F820B018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6950" y="38045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44894" y="327230"/>
            <a:ext cx="11702211" cy="620354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BF459BC-03D6-D6DF-9281-9DF5A2546768}"/>
              </a:ext>
            </a:extLst>
          </p:cNvPr>
          <p:cNvSpPr txBox="1"/>
          <p:nvPr/>
        </p:nvSpPr>
        <p:spPr>
          <a:xfrm>
            <a:off x="873643" y="505553"/>
            <a:ext cx="10569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3 -  4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FF0C5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0C95ED2-5636-C375-2AD9-AB5F94396DC8}"/>
              </a:ext>
            </a:extLst>
          </p:cNvPr>
          <p:cNvSpPr txBox="1"/>
          <p:nvPr/>
        </p:nvSpPr>
        <p:spPr>
          <a:xfrm>
            <a:off x="543116" y="2278939"/>
            <a:ext cx="28195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Mẫu: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6" name="Picture 2" descr="Eraser Cartoon">
            <a:extLst>
              <a:ext uri="{FF2B5EF4-FFF2-40B4-BE49-F238E27FC236}">
                <a16:creationId xmlns:a16="http://schemas.microsoft.com/office/drawing/2014/main" id="{232269C7-1527-5629-0ABA-CF50C42A1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2" y="2967306"/>
            <a:ext cx="2910298" cy="323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7DE1B2-BCB7-3513-E2B2-0C9104260EC1}"/>
              </a:ext>
            </a:extLst>
          </p:cNvPr>
          <p:cNvSpPr txBox="1"/>
          <p:nvPr/>
        </p:nvSpPr>
        <p:spPr>
          <a:xfrm>
            <a:off x="3187083" y="2406334"/>
            <a:ext cx="829174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00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71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16EE8B-2CC0-8C88-7E2F-4F367800B6E7}"/>
              </a:ext>
            </a:extLst>
          </p:cNvPr>
          <p:cNvSpPr/>
          <p:nvPr/>
        </p:nvSpPr>
        <p:spPr>
          <a:xfrm>
            <a:off x="178676" y="236669"/>
            <a:ext cx="11845157" cy="6500462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CE00D1-4DAA-CAF5-DCD6-399F9B0721B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B30704-84CA-47FA-0378-B6F41C144895}"/>
              </a:ext>
            </a:extLst>
          </p:cNvPr>
          <p:cNvSpPr txBox="1"/>
          <p:nvPr/>
        </p:nvSpPr>
        <p:spPr>
          <a:xfrm>
            <a:off x="2977868" y="567681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5E4133-716F-4BF2-9E21-7E2290D4D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49E627-5211-5A1E-CD5E-BE4CCB365320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7C1C0-A18C-D459-7919-A5F4C7416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C20AFE-DAF6-8B79-B8FF-25705C355570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127648-3D18-6816-AA60-CFD39E3C4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02CA40-DE8C-39ED-6D7C-E47FDFDFD83E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07E1BB-6BFC-A6BC-30C9-39DE6E4EA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5" grpId="0" uiExpand="1" build="p"/>
      <p:bldP spid="1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54562BC-27C6-1689-70A2-9767A2B907AD}"/>
              </a:ext>
            </a:extLst>
          </p:cNvPr>
          <p:cNvGrpSpPr/>
          <p:nvPr/>
        </p:nvGrpSpPr>
        <p:grpSpPr>
          <a:xfrm>
            <a:off x="144914" y="2325950"/>
            <a:ext cx="11902172" cy="1887908"/>
            <a:chOff x="4149463" y="8204394"/>
            <a:chExt cx="7279799" cy="126566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04624E-3992-7939-4EE7-DFF0D3746AD9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126566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6A74AD-86E9-89B9-ED12-91E1D9F2BF78}"/>
                </a:ext>
              </a:extLst>
            </p:cNvPr>
            <p:cNvSpPr txBox="1"/>
            <p:nvPr/>
          </p:nvSpPr>
          <p:spPr>
            <a:xfrm>
              <a:off x="4235360" y="8204394"/>
              <a:ext cx="7193902" cy="126566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CHÀO T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7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hoa, trang phục, bức vẽ, thực vật&#10;&#10;Mô tả được tạo tự động">
            <a:extLst>
              <a:ext uri="{FF2B5EF4-FFF2-40B4-BE49-F238E27FC236}">
                <a16:creationId xmlns:a16="http://schemas.microsoft.com/office/drawing/2014/main" id="{BA12CCBD-A7BD-49C1-6A29-1973FED17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6" b="15706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14E048-0A15-FAA6-B40C-878A7BE17815}"/>
              </a:ext>
            </a:extLst>
          </p:cNvPr>
          <p:cNvSpPr/>
          <p:nvPr/>
        </p:nvSpPr>
        <p:spPr>
          <a:xfrm>
            <a:off x="277410" y="295545"/>
            <a:ext cx="11637178" cy="5992428"/>
          </a:xfrm>
          <a:custGeom>
            <a:avLst/>
            <a:gdLst>
              <a:gd name="connsiteX0" fmla="*/ 0 w 6028883"/>
              <a:gd name="connsiteY0" fmla="*/ 776431 h 4658490"/>
              <a:gd name="connsiteX1" fmla="*/ 776431 w 6028883"/>
              <a:gd name="connsiteY1" fmla="*/ 0 h 4658490"/>
              <a:gd name="connsiteX2" fmla="*/ 5252452 w 6028883"/>
              <a:gd name="connsiteY2" fmla="*/ 0 h 4658490"/>
              <a:gd name="connsiteX3" fmla="*/ 6028883 w 6028883"/>
              <a:gd name="connsiteY3" fmla="*/ 776431 h 4658490"/>
              <a:gd name="connsiteX4" fmla="*/ 6028883 w 6028883"/>
              <a:gd name="connsiteY4" fmla="*/ 3882059 h 4658490"/>
              <a:gd name="connsiteX5" fmla="*/ 5252452 w 6028883"/>
              <a:gd name="connsiteY5" fmla="*/ 4658490 h 4658490"/>
              <a:gd name="connsiteX6" fmla="*/ 776431 w 6028883"/>
              <a:gd name="connsiteY6" fmla="*/ 4658490 h 4658490"/>
              <a:gd name="connsiteX7" fmla="*/ 0 w 6028883"/>
              <a:gd name="connsiteY7" fmla="*/ 3882059 h 4658490"/>
              <a:gd name="connsiteX8" fmla="*/ 0 w 6028883"/>
              <a:gd name="connsiteY8" fmla="*/ 776431 h 465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28883" h="4658490" fill="none" extrusionOk="0">
                <a:moveTo>
                  <a:pt x="0" y="776431"/>
                </a:moveTo>
                <a:cubicBezTo>
                  <a:pt x="1843" y="397503"/>
                  <a:pt x="362136" y="24362"/>
                  <a:pt x="776431" y="0"/>
                </a:cubicBezTo>
                <a:cubicBezTo>
                  <a:pt x="1659961" y="72427"/>
                  <a:pt x="3663558" y="61419"/>
                  <a:pt x="5252452" y="0"/>
                </a:cubicBezTo>
                <a:cubicBezTo>
                  <a:pt x="5673733" y="-51835"/>
                  <a:pt x="5964286" y="328081"/>
                  <a:pt x="6028883" y="776431"/>
                </a:cubicBezTo>
                <a:cubicBezTo>
                  <a:pt x="6129759" y="1224754"/>
                  <a:pt x="5921570" y="2524945"/>
                  <a:pt x="6028883" y="3882059"/>
                </a:cubicBezTo>
                <a:cubicBezTo>
                  <a:pt x="6044185" y="4233208"/>
                  <a:pt x="5657559" y="4631917"/>
                  <a:pt x="5252452" y="4658490"/>
                </a:cubicBezTo>
                <a:cubicBezTo>
                  <a:pt x="4541180" y="4688317"/>
                  <a:pt x="1407939" y="4579184"/>
                  <a:pt x="776431" y="4658490"/>
                </a:cubicBezTo>
                <a:cubicBezTo>
                  <a:pt x="410433" y="4651389"/>
                  <a:pt x="-37221" y="4318230"/>
                  <a:pt x="0" y="3882059"/>
                </a:cubicBezTo>
                <a:cubicBezTo>
                  <a:pt x="50037" y="2810377"/>
                  <a:pt x="770" y="1974326"/>
                  <a:pt x="0" y="776431"/>
                </a:cubicBezTo>
                <a:close/>
              </a:path>
              <a:path w="6028883" h="4658490" stroke="0" extrusionOk="0">
                <a:moveTo>
                  <a:pt x="0" y="776431"/>
                </a:moveTo>
                <a:cubicBezTo>
                  <a:pt x="63719" y="364988"/>
                  <a:pt x="349913" y="4778"/>
                  <a:pt x="776431" y="0"/>
                </a:cubicBezTo>
                <a:cubicBezTo>
                  <a:pt x="2937970" y="123000"/>
                  <a:pt x="3433527" y="-96860"/>
                  <a:pt x="5252452" y="0"/>
                </a:cubicBezTo>
                <a:cubicBezTo>
                  <a:pt x="5636370" y="-34215"/>
                  <a:pt x="6053842" y="297301"/>
                  <a:pt x="6028883" y="776431"/>
                </a:cubicBezTo>
                <a:cubicBezTo>
                  <a:pt x="6032056" y="1555952"/>
                  <a:pt x="6123150" y="3066829"/>
                  <a:pt x="6028883" y="3882059"/>
                </a:cubicBezTo>
                <a:cubicBezTo>
                  <a:pt x="5949283" y="4339707"/>
                  <a:pt x="5632115" y="4650446"/>
                  <a:pt x="5252452" y="4658490"/>
                </a:cubicBezTo>
                <a:cubicBezTo>
                  <a:pt x="4186739" y="4497783"/>
                  <a:pt x="1733480" y="4698157"/>
                  <a:pt x="776431" y="4658490"/>
                </a:cubicBezTo>
                <a:cubicBezTo>
                  <a:pt x="281819" y="4645200"/>
                  <a:pt x="-37965" y="4293671"/>
                  <a:pt x="0" y="3882059"/>
                </a:cubicBezTo>
                <a:cubicBezTo>
                  <a:pt x="32216" y="3137882"/>
                  <a:pt x="57206" y="1893714"/>
                  <a:pt x="0" y="776431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637178"/>
                      <a:gd name="connsiteY0" fmla="*/ 998758 h 5992428"/>
                      <a:gd name="connsiteX1" fmla="*/ 1498696 w 11637178"/>
                      <a:gd name="connsiteY1" fmla="*/ 0 h 5992428"/>
                      <a:gd name="connsiteX2" fmla="*/ 10138481 w 11637178"/>
                      <a:gd name="connsiteY2" fmla="*/ 0 h 5992428"/>
                      <a:gd name="connsiteX3" fmla="*/ 11637178 w 11637178"/>
                      <a:gd name="connsiteY3" fmla="*/ 998758 h 5992428"/>
                      <a:gd name="connsiteX4" fmla="*/ 11637178 w 11637178"/>
                      <a:gd name="connsiteY4" fmla="*/ 4993669 h 5992428"/>
                      <a:gd name="connsiteX5" fmla="*/ 10138481 w 11637178"/>
                      <a:gd name="connsiteY5" fmla="*/ 5992428 h 5992428"/>
                      <a:gd name="connsiteX6" fmla="*/ 1498696 w 11637178"/>
                      <a:gd name="connsiteY6" fmla="*/ 5992428 h 5992428"/>
                      <a:gd name="connsiteX7" fmla="*/ 0 w 11637178"/>
                      <a:gd name="connsiteY7" fmla="*/ 4993669 h 5992428"/>
                      <a:gd name="connsiteX8" fmla="*/ 0 w 11637178"/>
                      <a:gd name="connsiteY8" fmla="*/ 998758 h 5992428"/>
                      <a:gd name="connsiteX0" fmla="*/ 0 w 11637178"/>
                      <a:gd name="connsiteY0" fmla="*/ 998758 h 5992428"/>
                      <a:gd name="connsiteX1" fmla="*/ 1498696 w 11637178"/>
                      <a:gd name="connsiteY1" fmla="*/ 0 h 5992428"/>
                      <a:gd name="connsiteX2" fmla="*/ 10138481 w 11637178"/>
                      <a:gd name="connsiteY2" fmla="*/ 0 h 5992428"/>
                      <a:gd name="connsiteX3" fmla="*/ 11637178 w 11637178"/>
                      <a:gd name="connsiteY3" fmla="*/ 998758 h 5992428"/>
                      <a:gd name="connsiteX4" fmla="*/ 11637178 w 11637178"/>
                      <a:gd name="connsiteY4" fmla="*/ 4993669 h 5992428"/>
                      <a:gd name="connsiteX5" fmla="*/ 10138481 w 11637178"/>
                      <a:gd name="connsiteY5" fmla="*/ 5992428 h 5992428"/>
                      <a:gd name="connsiteX6" fmla="*/ 1498696 w 11637178"/>
                      <a:gd name="connsiteY6" fmla="*/ 5992428 h 5992428"/>
                      <a:gd name="connsiteX7" fmla="*/ 0 w 11637178"/>
                      <a:gd name="connsiteY7" fmla="*/ 4993669 h 5992428"/>
                      <a:gd name="connsiteX8" fmla="*/ 0 w 11637178"/>
                      <a:gd name="connsiteY8" fmla="*/ 998758 h 599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37178" h="5992428" fill="none" extrusionOk="0">
                        <a:moveTo>
                          <a:pt x="0" y="998758"/>
                        </a:moveTo>
                        <a:cubicBezTo>
                          <a:pt x="6040" y="578529"/>
                          <a:pt x="753729" y="123175"/>
                          <a:pt x="1498696" y="0"/>
                        </a:cubicBezTo>
                        <a:cubicBezTo>
                          <a:pt x="2973075" y="106879"/>
                          <a:pt x="7296772" y="580925"/>
                          <a:pt x="10138481" y="0"/>
                        </a:cubicBezTo>
                        <a:cubicBezTo>
                          <a:pt x="10948013" y="-91743"/>
                          <a:pt x="11436033" y="398899"/>
                          <a:pt x="11637178" y="998758"/>
                        </a:cubicBezTo>
                        <a:cubicBezTo>
                          <a:pt x="12116914" y="1766158"/>
                          <a:pt x="11400254" y="3306712"/>
                          <a:pt x="11637178" y="4993669"/>
                        </a:cubicBezTo>
                        <a:cubicBezTo>
                          <a:pt x="11679642" y="5379757"/>
                          <a:pt x="10828277" y="5854935"/>
                          <a:pt x="10138481" y="5992428"/>
                        </a:cubicBezTo>
                        <a:cubicBezTo>
                          <a:pt x="8841429" y="6057869"/>
                          <a:pt x="2729854" y="6044085"/>
                          <a:pt x="1498696" y="5992428"/>
                        </a:cubicBezTo>
                        <a:cubicBezTo>
                          <a:pt x="866014" y="5974952"/>
                          <a:pt x="-174397" y="5575014"/>
                          <a:pt x="0" y="4993669"/>
                        </a:cubicBezTo>
                        <a:cubicBezTo>
                          <a:pt x="170852" y="3476850"/>
                          <a:pt x="-45517" y="2418419"/>
                          <a:pt x="0" y="998758"/>
                        </a:cubicBezTo>
                        <a:close/>
                      </a:path>
                      <a:path w="11637178" h="5992428" stroke="0" extrusionOk="0">
                        <a:moveTo>
                          <a:pt x="0" y="998758"/>
                        </a:moveTo>
                        <a:cubicBezTo>
                          <a:pt x="83689" y="563630"/>
                          <a:pt x="674020" y="-7938"/>
                          <a:pt x="1498696" y="0"/>
                        </a:cubicBezTo>
                        <a:cubicBezTo>
                          <a:pt x="5677508" y="85567"/>
                          <a:pt x="6645652" y="-99883"/>
                          <a:pt x="10138481" y="0"/>
                        </a:cubicBezTo>
                        <a:cubicBezTo>
                          <a:pt x="10831464" y="-39164"/>
                          <a:pt x="11724881" y="390963"/>
                          <a:pt x="11637178" y="998758"/>
                        </a:cubicBezTo>
                        <a:cubicBezTo>
                          <a:pt x="11679901" y="1997084"/>
                          <a:pt x="11956730" y="3974153"/>
                          <a:pt x="11637178" y="4993669"/>
                        </a:cubicBezTo>
                        <a:cubicBezTo>
                          <a:pt x="11503827" y="5510327"/>
                          <a:pt x="10792519" y="5938439"/>
                          <a:pt x="10138481" y="5992428"/>
                        </a:cubicBezTo>
                        <a:cubicBezTo>
                          <a:pt x="8089238" y="5704533"/>
                          <a:pt x="3338596" y="6094574"/>
                          <a:pt x="1498696" y="5992428"/>
                        </a:cubicBezTo>
                        <a:cubicBezTo>
                          <a:pt x="564814" y="6035347"/>
                          <a:pt x="-75428" y="5512787"/>
                          <a:pt x="0" y="4993669"/>
                        </a:cubicBezTo>
                        <a:cubicBezTo>
                          <a:pt x="68314" y="3950987"/>
                          <a:pt x="113418" y="2388567"/>
                          <a:pt x="0" y="998758"/>
                        </a:cubicBezTo>
                        <a:close/>
                      </a:path>
                      <a:path w="11637178" h="5992428" fill="none" stroke="0" extrusionOk="0">
                        <a:moveTo>
                          <a:pt x="0" y="998758"/>
                        </a:moveTo>
                        <a:cubicBezTo>
                          <a:pt x="75809" y="531020"/>
                          <a:pt x="756047" y="150176"/>
                          <a:pt x="1498696" y="0"/>
                        </a:cubicBezTo>
                        <a:cubicBezTo>
                          <a:pt x="3689820" y="419417"/>
                          <a:pt x="6734600" y="475333"/>
                          <a:pt x="10138481" y="0"/>
                        </a:cubicBezTo>
                        <a:cubicBezTo>
                          <a:pt x="10918989" y="-91573"/>
                          <a:pt x="11530066" y="386591"/>
                          <a:pt x="11637178" y="998758"/>
                        </a:cubicBezTo>
                        <a:cubicBezTo>
                          <a:pt x="11916725" y="1503329"/>
                          <a:pt x="11692983" y="3058523"/>
                          <a:pt x="11637178" y="4993669"/>
                        </a:cubicBezTo>
                        <a:cubicBezTo>
                          <a:pt x="11536727" y="5492460"/>
                          <a:pt x="10851573" y="5946975"/>
                          <a:pt x="10138481" y="5992428"/>
                        </a:cubicBezTo>
                        <a:cubicBezTo>
                          <a:pt x="8753836" y="5983199"/>
                          <a:pt x="2618936" y="5941609"/>
                          <a:pt x="1498696" y="5992428"/>
                        </a:cubicBezTo>
                        <a:cubicBezTo>
                          <a:pt x="782540" y="5981335"/>
                          <a:pt x="-150174" y="5519251"/>
                          <a:pt x="0" y="4993669"/>
                        </a:cubicBezTo>
                        <a:cubicBezTo>
                          <a:pt x="61442" y="3742026"/>
                          <a:pt x="-46493" y="2557463"/>
                          <a:pt x="0" y="9987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8A67C-F5E8-44D0-C52A-9CA5A280A8C0}"/>
              </a:ext>
            </a:extLst>
          </p:cNvPr>
          <p:cNvSpPr txBox="1"/>
          <p:nvPr/>
        </p:nvSpPr>
        <p:spPr>
          <a:xfrm>
            <a:off x="355862" y="778868"/>
            <a:ext cx="1155872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E6AF5E6-5B9D-AEEF-9794-E884BFAA47CF}"/>
              </a:ext>
            </a:extLst>
          </p:cNvPr>
          <p:cNvSpPr txBox="1"/>
          <p:nvPr/>
        </p:nvSpPr>
        <p:spPr>
          <a:xfrm>
            <a:off x="1203555" y="1486438"/>
            <a:ext cx="94318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u="sng" dirty="0">
                <a:ln>
                  <a:solidFill>
                    <a:srgbClr val="A9803C"/>
                  </a:solidFill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Tiếng Việt</a:t>
            </a:r>
          </a:p>
          <a:p>
            <a:pPr algn="ctr"/>
            <a:r>
              <a:rPr lang="vi-VN" sz="4800" b="1" dirty="0">
                <a:ln>
                  <a:solidFill>
                    <a:srgbClr val="A9803C"/>
                  </a:solidFill>
                </a:ln>
                <a:latin typeface="+mj-lt"/>
                <a:cs typeface="Arial" panose="020B0604020202020204" pitchFamily="34" charset="0"/>
              </a:rPr>
              <a:t>   Hạt táo đã nãy mầm (tiết 2)</a:t>
            </a:r>
            <a:endParaRPr lang="vi-VN" sz="4800" b="1" dirty="0">
              <a:ln>
                <a:solidFill>
                  <a:srgbClr val="A9803C"/>
                </a:solidFill>
              </a:ln>
              <a:latin typeface="+mj-lt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C281264-85AE-931C-25CD-A9203AAE9799}"/>
              </a:ext>
            </a:extLst>
          </p:cNvPr>
          <p:cNvSpPr txBox="1"/>
          <p:nvPr/>
        </p:nvSpPr>
        <p:spPr>
          <a:xfrm>
            <a:off x="1203555" y="3032462"/>
            <a:ext cx="105008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latin typeface="+mj-lt"/>
                <a:cs typeface="Arial" panose="020B0604020202020204" pitchFamily="34" charset="0"/>
              </a:rPr>
              <a:t>		Luyện tập về nhân hóa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1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92603" y="368826"/>
            <a:ext cx="11702211" cy="6357491"/>
          </a:xfrm>
          <a:custGeom>
            <a:avLst/>
            <a:gdLst>
              <a:gd name="connsiteX0" fmla="*/ 0 w 11702211"/>
              <a:gd name="connsiteY0" fmla="*/ 632125 h 6357491"/>
              <a:gd name="connsiteX1" fmla="*/ 632125 w 11702211"/>
              <a:gd name="connsiteY1" fmla="*/ 0 h 6357491"/>
              <a:gd name="connsiteX2" fmla="*/ 11070086 w 11702211"/>
              <a:gd name="connsiteY2" fmla="*/ 0 h 6357491"/>
              <a:gd name="connsiteX3" fmla="*/ 11702211 w 11702211"/>
              <a:gd name="connsiteY3" fmla="*/ 632125 h 6357491"/>
              <a:gd name="connsiteX4" fmla="*/ 11702211 w 11702211"/>
              <a:gd name="connsiteY4" fmla="*/ 5725366 h 6357491"/>
              <a:gd name="connsiteX5" fmla="*/ 11070086 w 11702211"/>
              <a:gd name="connsiteY5" fmla="*/ 6357491 h 6357491"/>
              <a:gd name="connsiteX6" fmla="*/ 632125 w 11702211"/>
              <a:gd name="connsiteY6" fmla="*/ 6357491 h 6357491"/>
              <a:gd name="connsiteX7" fmla="*/ 0 w 11702211"/>
              <a:gd name="connsiteY7" fmla="*/ 5725366 h 6357491"/>
              <a:gd name="connsiteX8" fmla="*/ 0 w 11702211"/>
              <a:gd name="connsiteY8" fmla="*/ 632125 h 6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57491" fill="none" extrusionOk="0">
                <a:moveTo>
                  <a:pt x="0" y="632125"/>
                </a:moveTo>
                <a:cubicBezTo>
                  <a:pt x="-13595" y="280813"/>
                  <a:pt x="287661" y="3802"/>
                  <a:pt x="632125" y="0"/>
                </a:cubicBezTo>
                <a:cubicBezTo>
                  <a:pt x="4776793" y="130954"/>
                  <a:pt x="7553990" y="43574"/>
                  <a:pt x="11070086" y="0"/>
                </a:cubicBezTo>
                <a:cubicBezTo>
                  <a:pt x="11428317" y="14044"/>
                  <a:pt x="11720734" y="305701"/>
                  <a:pt x="11702211" y="632125"/>
                </a:cubicBezTo>
                <a:cubicBezTo>
                  <a:pt x="11551772" y="1285368"/>
                  <a:pt x="11788090" y="3740245"/>
                  <a:pt x="11702211" y="5725366"/>
                </a:cubicBezTo>
                <a:cubicBezTo>
                  <a:pt x="11678943" y="6078300"/>
                  <a:pt x="11378089" y="6329126"/>
                  <a:pt x="11070086" y="6357491"/>
                </a:cubicBezTo>
                <a:cubicBezTo>
                  <a:pt x="8415580" y="6512688"/>
                  <a:pt x="3841953" y="6520511"/>
                  <a:pt x="632125" y="6357491"/>
                </a:cubicBezTo>
                <a:cubicBezTo>
                  <a:pt x="284027" y="6343763"/>
                  <a:pt x="-52622" y="6105205"/>
                  <a:pt x="0" y="5725366"/>
                </a:cubicBezTo>
                <a:cubicBezTo>
                  <a:pt x="64656" y="4938086"/>
                  <a:pt x="-17807" y="2123896"/>
                  <a:pt x="0" y="632125"/>
                </a:cubicBezTo>
                <a:close/>
              </a:path>
              <a:path w="11702211" h="6357491" stroke="0" extrusionOk="0">
                <a:moveTo>
                  <a:pt x="0" y="632125"/>
                </a:moveTo>
                <a:cubicBezTo>
                  <a:pt x="-11188" y="276111"/>
                  <a:pt x="217872" y="24448"/>
                  <a:pt x="632125" y="0"/>
                </a:cubicBezTo>
                <a:cubicBezTo>
                  <a:pt x="4781143" y="132882"/>
                  <a:pt x="8522632" y="-84951"/>
                  <a:pt x="11070086" y="0"/>
                </a:cubicBezTo>
                <a:cubicBezTo>
                  <a:pt x="11372142" y="45953"/>
                  <a:pt x="11695723" y="318873"/>
                  <a:pt x="11702211" y="632125"/>
                </a:cubicBezTo>
                <a:cubicBezTo>
                  <a:pt x="11722398" y="2567081"/>
                  <a:pt x="11854691" y="4632079"/>
                  <a:pt x="11702211" y="5725366"/>
                </a:cubicBezTo>
                <a:cubicBezTo>
                  <a:pt x="11746005" y="6079674"/>
                  <a:pt x="11445043" y="6304304"/>
                  <a:pt x="11070086" y="6357491"/>
                </a:cubicBezTo>
                <a:cubicBezTo>
                  <a:pt x="8658720" y="6445130"/>
                  <a:pt x="2080932" y="6284812"/>
                  <a:pt x="632125" y="6357491"/>
                </a:cubicBezTo>
                <a:cubicBezTo>
                  <a:pt x="279554" y="6324515"/>
                  <a:pt x="-7540" y="6084957"/>
                  <a:pt x="0" y="5725366"/>
                </a:cubicBezTo>
                <a:cubicBezTo>
                  <a:pt x="-38581" y="4965978"/>
                  <a:pt x="63341" y="2386247"/>
                  <a:pt x="0" y="632125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C65F727-1B20-6B2C-FCCD-3EB24D01F334}"/>
              </a:ext>
            </a:extLst>
          </p:cNvPr>
          <p:cNvSpPr txBox="1"/>
          <p:nvPr/>
        </p:nvSpPr>
        <p:spPr>
          <a:xfrm>
            <a:off x="1701812" y="1503238"/>
            <a:ext cx="2343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Hay </a:t>
            </a:r>
            <a:r>
              <a:rPr lang="en-US" sz="2800" dirty="0" err="1"/>
              <a:t>nhặt</a:t>
            </a:r>
            <a:r>
              <a:rPr lang="en-US" sz="2800" dirty="0"/>
              <a:t> </a:t>
            </a:r>
            <a:r>
              <a:rPr lang="en-US" sz="2800" dirty="0" err="1"/>
              <a:t>lân</a:t>
            </a:r>
            <a:r>
              <a:rPr lang="en-US" sz="2800" dirty="0"/>
              <a:t> la</a:t>
            </a:r>
            <a:endParaRPr lang="vi-VN" sz="2800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EE8276C-6423-E0A4-13DC-5BAA043AD6FA}"/>
              </a:ext>
            </a:extLst>
          </p:cNvPr>
          <p:cNvSpPr txBox="1"/>
          <p:nvPr/>
        </p:nvSpPr>
        <p:spPr>
          <a:xfrm>
            <a:off x="1701812" y="2070126"/>
            <a:ext cx="2141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Là bà chim sẻ</a:t>
            </a:r>
            <a:endParaRPr lang="vi-VN" sz="280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27CED35-1385-1FA1-33E4-9C002C6FDDC9}"/>
              </a:ext>
            </a:extLst>
          </p:cNvPr>
          <p:cNvSpPr txBox="1"/>
          <p:nvPr/>
        </p:nvSpPr>
        <p:spPr>
          <a:xfrm>
            <a:off x="1701812" y="2608336"/>
            <a:ext cx="2528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nghĩa</a:t>
            </a:r>
            <a:endParaRPr lang="vi-VN" sz="2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232CB88-71F8-FD7C-7800-9B9B040C33A9}"/>
              </a:ext>
            </a:extLst>
          </p:cNvPr>
          <p:cNvSpPr txBox="1"/>
          <p:nvPr/>
        </p:nvSpPr>
        <p:spPr>
          <a:xfrm>
            <a:off x="1701812" y="3178016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sâu</a:t>
            </a:r>
            <a:endParaRPr lang="vi-VN" sz="2800" dirty="0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69B65B7-D7FC-2328-9AF6-5081B839815C}"/>
              </a:ext>
            </a:extLst>
          </p:cNvPr>
          <p:cNvSpPr txBox="1"/>
          <p:nvPr/>
        </p:nvSpPr>
        <p:spPr>
          <a:xfrm>
            <a:off x="1701812" y="3746949"/>
            <a:ext cx="2659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Giục hè đến mau</a:t>
            </a:r>
            <a:endParaRPr lang="vi-VN" sz="2800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AE92AC1-2B39-8506-A1DA-AE9F2390981B}"/>
              </a:ext>
            </a:extLst>
          </p:cNvPr>
          <p:cNvSpPr txBox="1"/>
          <p:nvPr/>
        </p:nvSpPr>
        <p:spPr>
          <a:xfrm>
            <a:off x="1701812" y="4313837"/>
            <a:ext cx="1778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Là cô tu hú</a:t>
            </a:r>
            <a:endParaRPr lang="vi-VN" sz="2800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92B52B3-C83E-7BBE-A936-719021A565C2}"/>
              </a:ext>
            </a:extLst>
          </p:cNvPr>
          <p:cNvSpPr txBox="1"/>
          <p:nvPr/>
        </p:nvSpPr>
        <p:spPr>
          <a:xfrm>
            <a:off x="1701812" y="4852047"/>
            <a:ext cx="3358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Nhấp nhem buồn ngủ</a:t>
            </a:r>
            <a:endParaRPr lang="vi-VN" sz="2800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F4DBA3A-7ABC-D791-4B4B-506888268210}"/>
              </a:ext>
            </a:extLst>
          </p:cNvPr>
          <p:cNvSpPr txBox="1"/>
          <p:nvPr/>
        </p:nvSpPr>
        <p:spPr>
          <a:xfrm>
            <a:off x="1701812" y="5421727"/>
            <a:ext cx="2534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Là bác cú mèo...</a:t>
            </a:r>
            <a:endParaRPr lang="vi-VN" sz="2800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68C34EA-CAE3-CC3F-D9C9-9D5158E8626F}"/>
              </a:ext>
            </a:extLst>
          </p:cNvPr>
          <p:cNvSpPr txBox="1"/>
          <p:nvPr/>
        </p:nvSpPr>
        <p:spPr>
          <a:xfrm>
            <a:off x="3225812" y="6002437"/>
            <a:ext cx="1872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Vè dân gian</a:t>
            </a:r>
            <a:endParaRPr lang="vi-VN" sz="2800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21EB9BD-1D17-C7CE-C091-D3E7E9506323}"/>
              </a:ext>
            </a:extLst>
          </p:cNvPr>
          <p:cNvSpPr txBox="1"/>
          <p:nvPr/>
        </p:nvSpPr>
        <p:spPr>
          <a:xfrm>
            <a:off x="6911853" y="1546906"/>
            <a:ext cx="2982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rúc</a:t>
            </a:r>
            <a:r>
              <a:rPr lang="en-US" sz="2800" dirty="0"/>
              <a:t> </a:t>
            </a:r>
            <a:r>
              <a:rPr lang="en-US" sz="2800" dirty="0" err="1"/>
              <a:t>bụi</a:t>
            </a:r>
            <a:r>
              <a:rPr lang="en-US" sz="2800" dirty="0"/>
              <a:t> </a:t>
            </a:r>
            <a:r>
              <a:rPr lang="en-US" sz="2800" dirty="0" err="1"/>
              <a:t>tre</a:t>
            </a:r>
            <a:endParaRPr lang="vi-VN" sz="28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2A956C7-6256-D967-9363-CA64EBBD0068}"/>
              </a:ext>
            </a:extLst>
          </p:cNvPr>
          <p:cNvSpPr txBox="1"/>
          <p:nvPr/>
        </p:nvSpPr>
        <p:spPr>
          <a:xfrm>
            <a:off x="6870444" y="2014037"/>
            <a:ext cx="3593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chiều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mát</a:t>
            </a:r>
            <a:endParaRPr lang="vi-VN" sz="2800" dirty="0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B49C481-99E8-91D8-A0D2-DEE54894F04D}"/>
              </a:ext>
            </a:extLst>
          </p:cNvPr>
          <p:cNvSpPr txBox="1"/>
          <p:nvPr/>
        </p:nvSpPr>
        <p:spPr>
          <a:xfrm>
            <a:off x="6848266" y="2512124"/>
            <a:ext cx="3382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sông</a:t>
            </a:r>
            <a:r>
              <a:rPr lang="en-US" sz="2800" dirty="0"/>
              <a:t> </a:t>
            </a:r>
            <a:r>
              <a:rPr lang="en-US" sz="2800" dirty="0" err="1"/>
              <a:t>uống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endParaRPr lang="vi-VN" sz="2800" dirty="0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F2AB8D9-418C-AF55-6B8A-A66DDC252BF8}"/>
              </a:ext>
            </a:extLst>
          </p:cNvPr>
          <p:cNvSpPr txBox="1"/>
          <p:nvPr/>
        </p:nvSpPr>
        <p:spPr>
          <a:xfrm>
            <a:off x="6847870" y="3109911"/>
            <a:ext cx="3591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, </a:t>
            </a:r>
            <a:r>
              <a:rPr lang="en-US" sz="2800" dirty="0" err="1"/>
              <a:t>ngỡ</a:t>
            </a:r>
            <a:r>
              <a:rPr lang="en-US" sz="2800" dirty="0"/>
              <a:t> ai</a:t>
            </a:r>
            <a:endParaRPr lang="vi-VN" sz="2800" dirty="0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2F8BDC3-641C-6033-7E6B-C9B26AB38CC0}"/>
              </a:ext>
            </a:extLst>
          </p:cNvPr>
          <p:cNvSpPr txBox="1"/>
          <p:nvPr/>
        </p:nvSpPr>
        <p:spPr>
          <a:xfrm>
            <a:off x="6895494" y="3693182"/>
            <a:ext cx="3605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chào</a:t>
            </a:r>
            <a:r>
              <a:rPr lang="en-US" sz="2800" dirty="0"/>
              <a:t>: -"</a:t>
            </a:r>
            <a:r>
              <a:rPr lang="en-US" sz="2800" dirty="0" err="1"/>
              <a:t>Kìa</a:t>
            </a:r>
            <a:r>
              <a:rPr lang="en-US" sz="2800" dirty="0"/>
              <a:t> </a:t>
            </a:r>
            <a:r>
              <a:rPr lang="en-US" sz="2800" dirty="0" err="1"/>
              <a:t>anh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!</a:t>
            </a:r>
            <a:endParaRPr lang="vi-VN" sz="2800" dirty="0"/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9946C40-7B01-F2CF-E055-8A2B3A244BB6}"/>
              </a:ext>
            </a:extLst>
          </p:cNvPr>
          <p:cNvSpPr txBox="1"/>
          <p:nvPr/>
        </p:nvSpPr>
        <p:spPr>
          <a:xfrm>
            <a:off x="6895494" y="4270169"/>
            <a:ext cx="2982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anh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!"</a:t>
            </a:r>
            <a:endParaRPr lang="vi-VN" sz="2800" dirty="0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C9B2D22E-ABAB-E9C5-F653-7C2F18AADF38}"/>
              </a:ext>
            </a:extLst>
          </p:cNvPr>
          <p:cNvSpPr txBox="1"/>
          <p:nvPr/>
        </p:nvSpPr>
        <p:spPr>
          <a:xfrm>
            <a:off x="9121712" y="4918114"/>
            <a:ext cx="1513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Phạm</a:t>
            </a:r>
            <a:r>
              <a:rPr lang="en-US" sz="2800" dirty="0"/>
              <a:t> </a:t>
            </a:r>
            <a:r>
              <a:rPr lang="en-US" sz="2800" dirty="0" err="1"/>
              <a:t>Hổ</a:t>
            </a:r>
            <a:endParaRPr lang="vi-VN" sz="2800" dirty="0"/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244894" y="270495"/>
            <a:ext cx="11654503" cy="822211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73129FE-ECA4-3147-6691-15B5FA4D0A9E}"/>
              </a:ext>
            </a:extLst>
          </p:cNvPr>
          <p:cNvSpPr txBox="1"/>
          <p:nvPr/>
        </p:nvSpPr>
        <p:spPr>
          <a:xfrm>
            <a:off x="292603" y="294259"/>
            <a:ext cx="118376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altLang="en-US" sz="3800" b="1" i="0" u="none" strike="noStrike" cap="none" normalizeH="0" baseline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kumimoji="0" lang="en-US" altLang="en-US" sz="3800" b="1" i="0" u="none" strike="noStrike" cap="none" normalizeH="0" baseline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8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800" b="0" i="0" u="none" strike="noStrike" cap="none" normalizeH="0" baseline="0" dirty="0">
              <a:ln>
                <a:noFill/>
              </a:ln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2" grpId="0"/>
      <p:bldP spid="33" grpId="0"/>
      <p:bldP spid="34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-60503" y="108472"/>
            <a:ext cx="11917514" cy="6749528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17514"/>
                      <a:gd name="connsiteY0" fmla="*/ 671105 h 6749528"/>
                      <a:gd name="connsiteX1" fmla="*/ 628166 w 11917514"/>
                      <a:gd name="connsiteY1" fmla="*/ 0 h 6749528"/>
                      <a:gd name="connsiteX2" fmla="*/ 11289347 w 11917514"/>
                      <a:gd name="connsiteY2" fmla="*/ 0 h 6749528"/>
                      <a:gd name="connsiteX3" fmla="*/ 11917514 w 11917514"/>
                      <a:gd name="connsiteY3" fmla="*/ 671105 h 6749528"/>
                      <a:gd name="connsiteX4" fmla="*/ 11917514 w 11917514"/>
                      <a:gd name="connsiteY4" fmla="*/ 6078422 h 6749528"/>
                      <a:gd name="connsiteX5" fmla="*/ 11289347 w 11917514"/>
                      <a:gd name="connsiteY5" fmla="*/ 6749528 h 6749528"/>
                      <a:gd name="connsiteX6" fmla="*/ 628166 w 11917514"/>
                      <a:gd name="connsiteY6" fmla="*/ 6749528 h 6749528"/>
                      <a:gd name="connsiteX7" fmla="*/ 0 w 11917514"/>
                      <a:gd name="connsiteY7" fmla="*/ 6078422 h 6749528"/>
                      <a:gd name="connsiteX8" fmla="*/ 0 w 11917514"/>
                      <a:gd name="connsiteY8" fmla="*/ 671105 h 6749528"/>
                      <a:gd name="connsiteX0" fmla="*/ 0 w 11917514"/>
                      <a:gd name="connsiteY0" fmla="*/ 671105 h 6749528"/>
                      <a:gd name="connsiteX1" fmla="*/ 628166 w 11917514"/>
                      <a:gd name="connsiteY1" fmla="*/ 0 h 6749528"/>
                      <a:gd name="connsiteX2" fmla="*/ 11289347 w 11917514"/>
                      <a:gd name="connsiteY2" fmla="*/ 0 h 6749528"/>
                      <a:gd name="connsiteX3" fmla="*/ 11917514 w 11917514"/>
                      <a:gd name="connsiteY3" fmla="*/ 671105 h 6749528"/>
                      <a:gd name="connsiteX4" fmla="*/ 11917514 w 11917514"/>
                      <a:gd name="connsiteY4" fmla="*/ 6078422 h 6749528"/>
                      <a:gd name="connsiteX5" fmla="*/ 11289347 w 11917514"/>
                      <a:gd name="connsiteY5" fmla="*/ 6749528 h 6749528"/>
                      <a:gd name="connsiteX6" fmla="*/ 628166 w 11917514"/>
                      <a:gd name="connsiteY6" fmla="*/ 6749528 h 6749528"/>
                      <a:gd name="connsiteX7" fmla="*/ 0 w 11917514"/>
                      <a:gd name="connsiteY7" fmla="*/ 6078422 h 6749528"/>
                      <a:gd name="connsiteX8" fmla="*/ 0 w 11917514"/>
                      <a:gd name="connsiteY8" fmla="*/ 671105 h 6749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7514" h="6749528" fill="none" extrusionOk="0">
                        <a:moveTo>
                          <a:pt x="0" y="671105"/>
                        </a:moveTo>
                        <a:cubicBezTo>
                          <a:pt x="-52744" y="291638"/>
                          <a:pt x="341389" y="51059"/>
                          <a:pt x="628166" y="0"/>
                        </a:cubicBezTo>
                        <a:cubicBezTo>
                          <a:pt x="5401563" y="385615"/>
                          <a:pt x="7145163" y="191953"/>
                          <a:pt x="11289347" y="0"/>
                        </a:cubicBezTo>
                        <a:cubicBezTo>
                          <a:pt x="11689731" y="85458"/>
                          <a:pt x="11960618" y="355781"/>
                          <a:pt x="11917514" y="671105"/>
                        </a:cubicBezTo>
                        <a:cubicBezTo>
                          <a:pt x="11851083" y="3110224"/>
                          <a:pt x="12029566" y="5240280"/>
                          <a:pt x="11917514" y="6078422"/>
                        </a:cubicBezTo>
                        <a:cubicBezTo>
                          <a:pt x="11826654" y="6464376"/>
                          <a:pt x="11546615" y="6685300"/>
                          <a:pt x="11289347" y="6749528"/>
                        </a:cubicBezTo>
                        <a:cubicBezTo>
                          <a:pt x="6767027" y="6912412"/>
                          <a:pt x="5766673" y="6765948"/>
                          <a:pt x="628166" y="6749528"/>
                        </a:cubicBezTo>
                        <a:cubicBezTo>
                          <a:pt x="288847" y="6642640"/>
                          <a:pt x="-22800" y="6463061"/>
                          <a:pt x="0" y="6078422"/>
                        </a:cubicBezTo>
                        <a:cubicBezTo>
                          <a:pt x="-27156" y="4383931"/>
                          <a:pt x="83315" y="2354752"/>
                          <a:pt x="0" y="671105"/>
                        </a:cubicBezTo>
                        <a:close/>
                      </a:path>
                      <a:path w="11917514" h="6749528" stroke="0" extrusionOk="0">
                        <a:moveTo>
                          <a:pt x="0" y="671105"/>
                        </a:moveTo>
                        <a:cubicBezTo>
                          <a:pt x="-56382" y="274417"/>
                          <a:pt x="279595" y="-1602"/>
                          <a:pt x="628166" y="0"/>
                        </a:cubicBezTo>
                        <a:cubicBezTo>
                          <a:pt x="5209182" y="493787"/>
                          <a:pt x="7362540" y="-76798"/>
                          <a:pt x="11289347" y="0"/>
                        </a:cubicBezTo>
                        <a:cubicBezTo>
                          <a:pt x="11643793" y="57146"/>
                          <a:pt x="11853021" y="346184"/>
                          <a:pt x="11917514" y="671105"/>
                        </a:cubicBezTo>
                        <a:cubicBezTo>
                          <a:pt x="11965860" y="1459851"/>
                          <a:pt x="11772865" y="4312148"/>
                          <a:pt x="11917514" y="6078422"/>
                        </a:cubicBezTo>
                        <a:cubicBezTo>
                          <a:pt x="11989599" y="6477019"/>
                          <a:pt x="11641002" y="6752270"/>
                          <a:pt x="11289347" y="6749528"/>
                        </a:cubicBezTo>
                        <a:cubicBezTo>
                          <a:pt x="7897800" y="7142349"/>
                          <a:pt x="5511037" y="6471537"/>
                          <a:pt x="628166" y="6749528"/>
                        </a:cubicBezTo>
                        <a:cubicBezTo>
                          <a:pt x="309956" y="6746389"/>
                          <a:pt x="-25224" y="6449363"/>
                          <a:pt x="0" y="6078422"/>
                        </a:cubicBezTo>
                        <a:cubicBezTo>
                          <a:pt x="8147" y="5239327"/>
                          <a:pt x="-29587" y="1398448"/>
                          <a:pt x="0" y="671105"/>
                        </a:cubicBezTo>
                        <a:close/>
                      </a:path>
                      <a:path w="11917514" h="6749528" fill="none" stroke="0" extrusionOk="0">
                        <a:moveTo>
                          <a:pt x="0" y="671105"/>
                        </a:moveTo>
                        <a:cubicBezTo>
                          <a:pt x="-35816" y="290230"/>
                          <a:pt x="302244" y="33863"/>
                          <a:pt x="628166" y="0"/>
                        </a:cubicBezTo>
                        <a:cubicBezTo>
                          <a:pt x="5365730" y="169321"/>
                          <a:pt x="6791835" y="58200"/>
                          <a:pt x="11289347" y="0"/>
                        </a:cubicBezTo>
                        <a:cubicBezTo>
                          <a:pt x="11649714" y="64469"/>
                          <a:pt x="11945185" y="352935"/>
                          <a:pt x="11917514" y="671105"/>
                        </a:cubicBezTo>
                        <a:cubicBezTo>
                          <a:pt x="11687357" y="3144100"/>
                          <a:pt x="12079685" y="5391658"/>
                          <a:pt x="11917514" y="6078422"/>
                        </a:cubicBezTo>
                        <a:cubicBezTo>
                          <a:pt x="11921395" y="6459791"/>
                          <a:pt x="11604744" y="6674265"/>
                          <a:pt x="11289347" y="6749528"/>
                        </a:cubicBezTo>
                        <a:cubicBezTo>
                          <a:pt x="6774556" y="6906654"/>
                          <a:pt x="5804816" y="6965320"/>
                          <a:pt x="628166" y="6749528"/>
                        </a:cubicBezTo>
                        <a:cubicBezTo>
                          <a:pt x="282216" y="6655625"/>
                          <a:pt x="-24748" y="6470321"/>
                          <a:pt x="0" y="6078422"/>
                        </a:cubicBezTo>
                        <a:cubicBezTo>
                          <a:pt x="307607" y="4352991"/>
                          <a:pt x="287496" y="2352852"/>
                          <a:pt x="0" y="6711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2701CD8C-6166-DFC2-D4E7-1DA5C57DFE56}"/>
              </a:ext>
            </a:extLst>
          </p:cNvPr>
          <p:cNvSpPr/>
          <p:nvPr/>
        </p:nvSpPr>
        <p:spPr>
          <a:xfrm>
            <a:off x="589587" y="2420774"/>
            <a:ext cx="10862714" cy="985861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22140CB-0C28-79DE-B553-C8B5CA59161C}"/>
              </a:ext>
            </a:extLst>
          </p:cNvPr>
          <p:cNvSpPr txBox="1"/>
          <p:nvPr/>
        </p:nvSpPr>
        <p:spPr>
          <a:xfrm>
            <a:off x="936044" y="2507928"/>
            <a:ext cx="99244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Em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5147755F-4379-3400-4187-5C2EA17254CF}"/>
              </a:ext>
            </a:extLst>
          </p:cNvPr>
          <p:cNvGrpSpPr/>
          <p:nvPr/>
        </p:nvGrpSpPr>
        <p:grpSpPr>
          <a:xfrm>
            <a:off x="4001479" y="5268740"/>
            <a:ext cx="2379408" cy="1441251"/>
            <a:chOff x="1562812" y="3970990"/>
            <a:chExt cx="2807485" cy="2692230"/>
          </a:xfrm>
        </p:grpSpPr>
        <p:pic>
          <p:nvPicPr>
            <p:cNvPr id="9" name="Picture 20">
              <a:extLst>
                <a:ext uri="{FF2B5EF4-FFF2-40B4-BE49-F238E27FC236}">
                  <a16:creationId xmlns:a16="http://schemas.microsoft.com/office/drawing/2014/main" id="{C48D18C7-CC03-B18D-AF0C-304E4EC0B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1606" y="3970990"/>
              <a:ext cx="1498691" cy="2616200"/>
            </a:xfrm>
            <a:prstGeom prst="rect">
              <a:avLst/>
            </a:prstGeom>
          </p:spPr>
        </p:pic>
        <p:pic>
          <p:nvPicPr>
            <p:cNvPr id="10" name="Picture 21">
              <a:extLst>
                <a:ext uri="{FF2B5EF4-FFF2-40B4-BE49-F238E27FC236}">
                  <a16:creationId xmlns:a16="http://schemas.microsoft.com/office/drawing/2014/main" id="{3B6A8681-E657-71FC-6143-C72F1ED5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812" y="4047020"/>
              <a:ext cx="1392098" cy="2616200"/>
            </a:xfrm>
            <a:prstGeom prst="rect">
              <a:avLst/>
            </a:prstGeom>
          </p:spPr>
        </p:pic>
      </p:grpSp>
      <p:sp>
        <p:nvSpPr>
          <p:cNvPr id="16" name="Rectangle: Rounded Corners 18">
            <a:extLst>
              <a:ext uri="{FF2B5EF4-FFF2-40B4-BE49-F238E27FC236}">
                <a16:creationId xmlns:a16="http://schemas.microsoft.com/office/drawing/2014/main" id="{95358FB0-B65D-18C1-DB85-A95779F44C58}"/>
              </a:ext>
            </a:extLst>
          </p:cNvPr>
          <p:cNvSpPr/>
          <p:nvPr/>
        </p:nvSpPr>
        <p:spPr>
          <a:xfrm>
            <a:off x="2312646" y="3574110"/>
            <a:ext cx="6105711" cy="1336334"/>
          </a:xfrm>
          <a:custGeom>
            <a:avLst/>
            <a:gdLst>
              <a:gd name="connsiteX0" fmla="*/ 0 w 3844793"/>
              <a:gd name="connsiteY0" fmla="*/ 276268 h 1657573"/>
              <a:gd name="connsiteX1" fmla="*/ 276268 w 3844793"/>
              <a:gd name="connsiteY1" fmla="*/ 0 h 1657573"/>
              <a:gd name="connsiteX2" fmla="*/ 3568525 w 3844793"/>
              <a:gd name="connsiteY2" fmla="*/ 0 h 1657573"/>
              <a:gd name="connsiteX3" fmla="*/ 3844793 w 3844793"/>
              <a:gd name="connsiteY3" fmla="*/ 276268 h 1657573"/>
              <a:gd name="connsiteX4" fmla="*/ 3844793 w 3844793"/>
              <a:gd name="connsiteY4" fmla="*/ 1381305 h 1657573"/>
              <a:gd name="connsiteX5" fmla="*/ 3568525 w 3844793"/>
              <a:gd name="connsiteY5" fmla="*/ 1657573 h 1657573"/>
              <a:gd name="connsiteX6" fmla="*/ 276268 w 3844793"/>
              <a:gd name="connsiteY6" fmla="*/ 1657573 h 1657573"/>
              <a:gd name="connsiteX7" fmla="*/ 0 w 3844793"/>
              <a:gd name="connsiteY7" fmla="*/ 1381305 h 1657573"/>
              <a:gd name="connsiteX8" fmla="*/ 0 w 3844793"/>
              <a:gd name="connsiteY8" fmla="*/ 276268 h 165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4793" h="1657573" fill="none" extrusionOk="0">
                <a:moveTo>
                  <a:pt x="0" y="276268"/>
                </a:moveTo>
                <a:cubicBezTo>
                  <a:pt x="76" y="125740"/>
                  <a:pt x="125096" y="2362"/>
                  <a:pt x="276268" y="0"/>
                </a:cubicBezTo>
                <a:cubicBezTo>
                  <a:pt x="851920" y="72427"/>
                  <a:pt x="2271442" y="61419"/>
                  <a:pt x="3568525" y="0"/>
                </a:cubicBezTo>
                <a:cubicBezTo>
                  <a:pt x="3720498" y="-4172"/>
                  <a:pt x="3839560" y="122106"/>
                  <a:pt x="3844793" y="276268"/>
                </a:cubicBezTo>
                <a:cubicBezTo>
                  <a:pt x="3894772" y="824394"/>
                  <a:pt x="3860524" y="1256471"/>
                  <a:pt x="3844793" y="1381305"/>
                </a:cubicBezTo>
                <a:cubicBezTo>
                  <a:pt x="3848151" y="1516843"/>
                  <a:pt x="3712341" y="1647750"/>
                  <a:pt x="3568525" y="1657573"/>
                </a:cubicBezTo>
                <a:cubicBezTo>
                  <a:pt x="3067894" y="1687400"/>
                  <a:pt x="1272015" y="1578267"/>
                  <a:pt x="276268" y="1657573"/>
                </a:cubicBezTo>
                <a:cubicBezTo>
                  <a:pt x="126808" y="1657220"/>
                  <a:pt x="-14583" y="1536768"/>
                  <a:pt x="0" y="1381305"/>
                </a:cubicBezTo>
                <a:cubicBezTo>
                  <a:pt x="-75329" y="1251181"/>
                  <a:pt x="54893" y="791664"/>
                  <a:pt x="0" y="276268"/>
                </a:cubicBezTo>
                <a:close/>
              </a:path>
              <a:path w="3844793" h="1657573" stroke="0" extrusionOk="0">
                <a:moveTo>
                  <a:pt x="0" y="276268"/>
                </a:moveTo>
                <a:cubicBezTo>
                  <a:pt x="7413" y="125710"/>
                  <a:pt x="135193" y="23968"/>
                  <a:pt x="276268" y="0"/>
                </a:cubicBezTo>
                <a:cubicBezTo>
                  <a:pt x="780806" y="123000"/>
                  <a:pt x="2186934" y="-96860"/>
                  <a:pt x="3568525" y="0"/>
                </a:cubicBezTo>
                <a:cubicBezTo>
                  <a:pt x="3712985" y="-6188"/>
                  <a:pt x="3846492" y="120265"/>
                  <a:pt x="3844793" y="276268"/>
                </a:cubicBezTo>
                <a:cubicBezTo>
                  <a:pt x="3847404" y="394968"/>
                  <a:pt x="3790623" y="1083966"/>
                  <a:pt x="3844793" y="1381305"/>
                </a:cubicBezTo>
                <a:cubicBezTo>
                  <a:pt x="3816793" y="1544028"/>
                  <a:pt x="3696673" y="1653575"/>
                  <a:pt x="3568525" y="1657573"/>
                </a:cubicBezTo>
                <a:cubicBezTo>
                  <a:pt x="2462248" y="1496866"/>
                  <a:pt x="1084875" y="1697240"/>
                  <a:pt x="276268" y="1657573"/>
                </a:cubicBezTo>
                <a:cubicBezTo>
                  <a:pt x="115556" y="1655930"/>
                  <a:pt x="-26145" y="1522040"/>
                  <a:pt x="0" y="1381305"/>
                </a:cubicBezTo>
                <a:cubicBezTo>
                  <a:pt x="86692" y="843498"/>
                  <a:pt x="-66853" y="591439"/>
                  <a:pt x="0" y="27626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105711"/>
                      <a:gd name="connsiteY0" fmla="*/ 222727 h 1336334"/>
                      <a:gd name="connsiteX1" fmla="*/ 438726 w 6105711"/>
                      <a:gd name="connsiteY1" fmla="*/ 0 h 1336334"/>
                      <a:gd name="connsiteX2" fmla="*/ 5666984 w 6105711"/>
                      <a:gd name="connsiteY2" fmla="*/ 0 h 1336334"/>
                      <a:gd name="connsiteX3" fmla="*/ 6105711 w 6105711"/>
                      <a:gd name="connsiteY3" fmla="*/ 222727 h 1336334"/>
                      <a:gd name="connsiteX4" fmla="*/ 6105711 w 6105711"/>
                      <a:gd name="connsiteY4" fmla="*/ 1113606 h 1336334"/>
                      <a:gd name="connsiteX5" fmla="*/ 5666984 w 6105711"/>
                      <a:gd name="connsiteY5" fmla="*/ 1336334 h 1336334"/>
                      <a:gd name="connsiteX6" fmla="*/ 438726 w 6105711"/>
                      <a:gd name="connsiteY6" fmla="*/ 1336334 h 1336334"/>
                      <a:gd name="connsiteX7" fmla="*/ 0 w 6105711"/>
                      <a:gd name="connsiteY7" fmla="*/ 1113606 h 1336334"/>
                      <a:gd name="connsiteX8" fmla="*/ 0 w 6105711"/>
                      <a:gd name="connsiteY8" fmla="*/ 222727 h 1336334"/>
                      <a:gd name="connsiteX0" fmla="*/ 0 w 6105711"/>
                      <a:gd name="connsiteY0" fmla="*/ 222727 h 1336334"/>
                      <a:gd name="connsiteX1" fmla="*/ 438726 w 6105711"/>
                      <a:gd name="connsiteY1" fmla="*/ 0 h 1336334"/>
                      <a:gd name="connsiteX2" fmla="*/ 5666984 w 6105711"/>
                      <a:gd name="connsiteY2" fmla="*/ 0 h 1336334"/>
                      <a:gd name="connsiteX3" fmla="*/ 6105711 w 6105711"/>
                      <a:gd name="connsiteY3" fmla="*/ 222727 h 1336334"/>
                      <a:gd name="connsiteX4" fmla="*/ 6105711 w 6105711"/>
                      <a:gd name="connsiteY4" fmla="*/ 1113606 h 1336334"/>
                      <a:gd name="connsiteX5" fmla="*/ 5666984 w 6105711"/>
                      <a:gd name="connsiteY5" fmla="*/ 1336334 h 1336334"/>
                      <a:gd name="connsiteX6" fmla="*/ 438726 w 6105711"/>
                      <a:gd name="connsiteY6" fmla="*/ 1336334 h 1336334"/>
                      <a:gd name="connsiteX7" fmla="*/ 0 w 6105711"/>
                      <a:gd name="connsiteY7" fmla="*/ 1113606 h 1336334"/>
                      <a:gd name="connsiteX8" fmla="*/ 0 w 6105711"/>
                      <a:gd name="connsiteY8" fmla="*/ 222727 h 1336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05711" h="1336334" fill="none" extrusionOk="0">
                        <a:moveTo>
                          <a:pt x="0" y="222727"/>
                        </a:moveTo>
                        <a:cubicBezTo>
                          <a:pt x="506" y="111809"/>
                          <a:pt x="212929" y="25856"/>
                          <a:pt x="438726" y="0"/>
                        </a:cubicBezTo>
                        <a:cubicBezTo>
                          <a:pt x="966572" y="81318"/>
                          <a:pt x="3732157" y="328072"/>
                          <a:pt x="5666984" y="0"/>
                        </a:cubicBezTo>
                        <a:cubicBezTo>
                          <a:pt x="5906744" y="-14243"/>
                          <a:pt x="6082133" y="93823"/>
                          <a:pt x="6105711" y="222727"/>
                        </a:cubicBezTo>
                        <a:cubicBezTo>
                          <a:pt x="6198347" y="673502"/>
                          <a:pt x="6127859" y="1018555"/>
                          <a:pt x="6105711" y="1113606"/>
                        </a:cubicBezTo>
                        <a:cubicBezTo>
                          <a:pt x="6117427" y="1190475"/>
                          <a:pt x="5877279" y="1308133"/>
                          <a:pt x="5666984" y="1336334"/>
                        </a:cubicBezTo>
                        <a:cubicBezTo>
                          <a:pt x="5155829" y="1461674"/>
                          <a:pt x="2036920" y="1485344"/>
                          <a:pt x="438726" y="1336334"/>
                        </a:cubicBezTo>
                        <a:cubicBezTo>
                          <a:pt x="221928" y="1333726"/>
                          <a:pt x="-46151" y="1243487"/>
                          <a:pt x="0" y="1113606"/>
                        </a:cubicBezTo>
                        <a:cubicBezTo>
                          <a:pt x="-115375" y="1000787"/>
                          <a:pt x="79483" y="618403"/>
                          <a:pt x="0" y="222727"/>
                        </a:cubicBezTo>
                        <a:close/>
                      </a:path>
                      <a:path w="6105711" h="1336334" stroke="0" extrusionOk="0">
                        <a:moveTo>
                          <a:pt x="0" y="222727"/>
                        </a:moveTo>
                        <a:cubicBezTo>
                          <a:pt x="-2569" y="135694"/>
                          <a:pt x="212183" y="-5997"/>
                          <a:pt x="438726" y="0"/>
                        </a:cubicBezTo>
                        <a:cubicBezTo>
                          <a:pt x="1265750" y="-187924"/>
                          <a:pt x="3501016" y="-39833"/>
                          <a:pt x="5666984" y="0"/>
                        </a:cubicBezTo>
                        <a:cubicBezTo>
                          <a:pt x="5876451" y="-2978"/>
                          <a:pt x="6126410" y="100843"/>
                          <a:pt x="6105711" y="222727"/>
                        </a:cubicBezTo>
                        <a:cubicBezTo>
                          <a:pt x="6155233" y="312959"/>
                          <a:pt x="6037152" y="877592"/>
                          <a:pt x="6105711" y="1113606"/>
                        </a:cubicBezTo>
                        <a:cubicBezTo>
                          <a:pt x="6072145" y="1206109"/>
                          <a:pt x="5849008" y="1321214"/>
                          <a:pt x="5666984" y="1336334"/>
                        </a:cubicBezTo>
                        <a:cubicBezTo>
                          <a:pt x="3933324" y="966904"/>
                          <a:pt x="1692048" y="1580045"/>
                          <a:pt x="438726" y="1336334"/>
                        </a:cubicBezTo>
                        <a:cubicBezTo>
                          <a:pt x="191180" y="1357105"/>
                          <a:pt x="-43619" y="1216940"/>
                          <a:pt x="0" y="1113606"/>
                        </a:cubicBezTo>
                        <a:cubicBezTo>
                          <a:pt x="138971" y="661898"/>
                          <a:pt x="-105658" y="468778"/>
                          <a:pt x="0" y="222727"/>
                        </a:cubicBezTo>
                        <a:close/>
                      </a:path>
                      <a:path w="6105711" h="1336334" fill="none" stroke="0" extrusionOk="0">
                        <a:moveTo>
                          <a:pt x="0" y="222727"/>
                        </a:moveTo>
                        <a:cubicBezTo>
                          <a:pt x="20385" y="106895"/>
                          <a:pt x="200257" y="5236"/>
                          <a:pt x="438726" y="0"/>
                        </a:cubicBezTo>
                        <a:cubicBezTo>
                          <a:pt x="1451901" y="124898"/>
                          <a:pt x="3523461" y="147962"/>
                          <a:pt x="5666984" y="0"/>
                        </a:cubicBezTo>
                        <a:cubicBezTo>
                          <a:pt x="5890539" y="-16919"/>
                          <a:pt x="6100263" y="92670"/>
                          <a:pt x="6105711" y="222727"/>
                        </a:cubicBezTo>
                        <a:cubicBezTo>
                          <a:pt x="6196114" y="655243"/>
                          <a:pt x="6137240" y="1008248"/>
                          <a:pt x="6105711" y="1113606"/>
                        </a:cubicBezTo>
                        <a:cubicBezTo>
                          <a:pt x="6073647" y="1236425"/>
                          <a:pt x="5876640" y="1325349"/>
                          <a:pt x="5666984" y="1336334"/>
                        </a:cubicBezTo>
                        <a:cubicBezTo>
                          <a:pt x="4862065" y="1320203"/>
                          <a:pt x="1745479" y="1414772"/>
                          <a:pt x="438726" y="1336334"/>
                        </a:cubicBezTo>
                        <a:cubicBezTo>
                          <a:pt x="192528" y="1334262"/>
                          <a:pt x="-41808" y="1230492"/>
                          <a:pt x="0" y="1113606"/>
                        </a:cubicBezTo>
                        <a:cubicBezTo>
                          <a:pt x="-135348" y="1065478"/>
                          <a:pt x="13963" y="665395"/>
                          <a:pt x="0" y="2227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THẢO LUẬN NHÓM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56DD88A9-AA99-14EC-E393-C489AA76BA27}"/>
              </a:ext>
            </a:extLst>
          </p:cNvPr>
          <p:cNvSpPr/>
          <p:nvPr/>
        </p:nvSpPr>
        <p:spPr>
          <a:xfrm>
            <a:off x="532761" y="512030"/>
            <a:ext cx="11126477" cy="13763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75B9FA-457D-8A76-0A24-1FCCDEA4AE82}"/>
              </a:ext>
            </a:extLst>
          </p:cNvPr>
          <p:cNvSpPr txBox="1"/>
          <p:nvPr/>
        </p:nvSpPr>
        <p:spPr>
          <a:xfrm>
            <a:off x="859131" y="512030"/>
            <a:ext cx="106591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 descr="Ảnh có chứa Phim hoạt hình, minh họa, hình vẽ, Hoạt hình&#10;&#10;Mô tả được tạo tự động">
            <a:extLst>
              <a:ext uri="{FF2B5EF4-FFF2-40B4-BE49-F238E27FC236}">
                <a16:creationId xmlns:a16="http://schemas.microsoft.com/office/drawing/2014/main" id="{9CF81CDD-C877-4979-FEFC-899D3CCC2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100" l="10000" r="90000">
                        <a14:foregroundMark x1="19600" y1="52351" x2="20700" y2="56350"/>
                        <a14:foregroundMark x1="14950" y1="35450" x2="18865" y2="49679"/>
                        <a14:foregroundMark x1="32838" y1="52550" x2="33200" y2="63100"/>
                        <a14:foregroundMark x1="32500" y1="42700" x2="32838" y2="52550"/>
                        <a14:foregroundMark x1="25900" y1="60600" x2="29000" y2="70100"/>
                        <a14:foregroundMark x1="29000" y1="70100" x2="32150" y2="74100"/>
                        <a14:foregroundMark x1="35700" y1="56050" x2="35700" y2="71900"/>
                        <a14:foregroundMark x1="70500" y1="41200" x2="71500" y2="59400"/>
                        <a14:foregroundMark x1="79400" y1="34250" x2="81450" y2="43900"/>
                        <a14:foregroundMark x1="63900" y1="32400" x2="65750" y2="40500"/>
                        <a14:foregroundMark x1="69450" y1="60400" x2="68100" y2="69850"/>
                        <a14:foregroundMark x1="85650" y1="52850" x2="71850" y2="62800"/>
                        <a14:foregroundMark x1="19900" y1="91000" x2="30800" y2="90800"/>
                        <a14:foregroundMark x1="64350" y1="91900" x2="73200" y2="92100"/>
                        <a14:foregroundMark x1="66650" y1="59000" x2="64650" y2="71800"/>
                        <a14:foregroundMark x1="73350" y1="66200" x2="72800" y2="70550"/>
                        <a14:foregroundMark x1="60800" y1="35900" x2="60800" y2="45000"/>
                        <a14:foregroundMark x1="54350" y1="50800" x2="59100" y2="55350"/>
                        <a14:backgroundMark x1="18000" y1="50350" x2="19100" y2="51100"/>
                        <a14:backgroundMark x1="19000" y1="51350" x2="19800" y2="52200"/>
                        <a14:backgroundMark x1="19100" y1="51800" x2="19900" y2="52650"/>
                        <a14:backgroundMark x1="32650" y1="52550" x2="32650" y2="52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6" y="4562215"/>
            <a:ext cx="3440837" cy="26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43540" y="345474"/>
            <a:ext cx="11702211" cy="643379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702211"/>
                      <a:gd name="connsiteY0" fmla="*/ 639712 h 6433790"/>
                      <a:gd name="connsiteX1" fmla="*/ 639712 w 11702211"/>
                      <a:gd name="connsiteY1" fmla="*/ 0 h 6433790"/>
                      <a:gd name="connsiteX2" fmla="*/ 11062499 w 11702211"/>
                      <a:gd name="connsiteY2" fmla="*/ 0 h 6433790"/>
                      <a:gd name="connsiteX3" fmla="*/ 11702211 w 11702211"/>
                      <a:gd name="connsiteY3" fmla="*/ 639712 h 6433790"/>
                      <a:gd name="connsiteX4" fmla="*/ 11702211 w 11702211"/>
                      <a:gd name="connsiteY4" fmla="*/ 5794078 h 6433790"/>
                      <a:gd name="connsiteX5" fmla="*/ 11062499 w 11702211"/>
                      <a:gd name="connsiteY5" fmla="*/ 6433790 h 6433790"/>
                      <a:gd name="connsiteX6" fmla="*/ 639712 w 11702211"/>
                      <a:gd name="connsiteY6" fmla="*/ 6433790 h 6433790"/>
                      <a:gd name="connsiteX7" fmla="*/ 0 w 11702211"/>
                      <a:gd name="connsiteY7" fmla="*/ 5794078 h 6433790"/>
                      <a:gd name="connsiteX8" fmla="*/ 0 w 11702211"/>
                      <a:gd name="connsiteY8" fmla="*/ 639712 h 643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02211" h="6433790" fill="none" extrusionOk="0">
                        <a:moveTo>
                          <a:pt x="0" y="639712"/>
                        </a:moveTo>
                        <a:cubicBezTo>
                          <a:pt x="-53510" y="277754"/>
                          <a:pt x="319240" y="26850"/>
                          <a:pt x="639712" y="0"/>
                        </a:cubicBezTo>
                        <a:cubicBezTo>
                          <a:pt x="2501392" y="130954"/>
                          <a:pt x="9902925" y="43574"/>
                          <a:pt x="11062499" y="0"/>
                        </a:cubicBezTo>
                        <a:cubicBezTo>
                          <a:pt x="11431449" y="24102"/>
                          <a:pt x="11710561" y="296638"/>
                          <a:pt x="11702211" y="639712"/>
                        </a:cubicBezTo>
                        <a:cubicBezTo>
                          <a:pt x="11551772" y="3171947"/>
                          <a:pt x="11788090" y="4360332"/>
                          <a:pt x="11702211" y="5794078"/>
                        </a:cubicBezTo>
                        <a:cubicBezTo>
                          <a:pt x="11683801" y="6150404"/>
                          <a:pt x="11387512" y="6414270"/>
                          <a:pt x="11062499" y="6433790"/>
                        </a:cubicBezTo>
                        <a:cubicBezTo>
                          <a:pt x="7194891" y="6588987"/>
                          <a:pt x="2901165" y="6596810"/>
                          <a:pt x="639712" y="6433790"/>
                        </a:cubicBezTo>
                        <a:cubicBezTo>
                          <a:pt x="290184" y="6382724"/>
                          <a:pt x="-14446" y="6155816"/>
                          <a:pt x="0" y="5794078"/>
                        </a:cubicBezTo>
                        <a:cubicBezTo>
                          <a:pt x="64656" y="3912030"/>
                          <a:pt x="-17807" y="1936480"/>
                          <a:pt x="0" y="639712"/>
                        </a:cubicBezTo>
                        <a:close/>
                      </a:path>
                      <a:path w="11702211" h="6433790" stroke="0" extrusionOk="0">
                        <a:moveTo>
                          <a:pt x="0" y="639712"/>
                        </a:moveTo>
                        <a:cubicBezTo>
                          <a:pt x="-17928" y="275350"/>
                          <a:pt x="233834" y="19732"/>
                          <a:pt x="639712" y="0"/>
                        </a:cubicBezTo>
                        <a:cubicBezTo>
                          <a:pt x="4490502" y="132882"/>
                          <a:pt x="9002830" y="-84951"/>
                          <a:pt x="11062499" y="0"/>
                        </a:cubicBezTo>
                        <a:cubicBezTo>
                          <a:pt x="11389620" y="25568"/>
                          <a:pt x="11700733" y="294580"/>
                          <a:pt x="11702211" y="639712"/>
                        </a:cubicBezTo>
                        <a:cubicBezTo>
                          <a:pt x="11722398" y="1861959"/>
                          <a:pt x="11854691" y="4080997"/>
                          <a:pt x="11702211" y="5794078"/>
                        </a:cubicBezTo>
                        <a:cubicBezTo>
                          <a:pt x="11755522" y="6153705"/>
                          <a:pt x="11435261" y="6393744"/>
                          <a:pt x="11062499" y="6433790"/>
                        </a:cubicBezTo>
                        <a:cubicBezTo>
                          <a:pt x="9052545" y="6521429"/>
                          <a:pt x="4526281" y="6361111"/>
                          <a:pt x="639712" y="6433790"/>
                        </a:cubicBezTo>
                        <a:cubicBezTo>
                          <a:pt x="283873" y="6409601"/>
                          <a:pt x="-17173" y="6171247"/>
                          <a:pt x="0" y="5794078"/>
                        </a:cubicBezTo>
                        <a:cubicBezTo>
                          <a:pt x="-38581" y="4597641"/>
                          <a:pt x="63341" y="1571686"/>
                          <a:pt x="0" y="63971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B94445D-1680-C7FA-547D-84EDE558A2B7}"/>
              </a:ext>
            </a:extLst>
          </p:cNvPr>
          <p:cNvSpPr txBox="1"/>
          <p:nvPr/>
        </p:nvSpPr>
        <p:spPr>
          <a:xfrm>
            <a:off x="311581" y="1980853"/>
            <a:ext cx="560497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kumimoji="0" lang="en-US" altLang="en-US" sz="38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87CBE56-B059-ABD8-92E6-16B3F29A9874}"/>
              </a:ext>
            </a:extLst>
          </p:cNvPr>
          <p:cNvSpPr txBox="1"/>
          <p:nvPr/>
        </p:nvSpPr>
        <p:spPr>
          <a:xfrm>
            <a:off x="5894646" y="1942227"/>
            <a:ext cx="349847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800" b="1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800" b="1" i="0" u="none" strike="noStrike" cap="none" normalizeH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kumimoji="0" lang="en-US" altLang="en-US" sz="38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8E28FE5D-F1F9-CEC0-BEB7-B61C032A25EF}"/>
              </a:ext>
            </a:extLst>
          </p:cNvPr>
          <p:cNvSpPr txBox="1"/>
          <p:nvPr/>
        </p:nvSpPr>
        <p:spPr>
          <a:xfrm>
            <a:off x="446249" y="2733571"/>
            <a:ext cx="2482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419732B-D9ED-DEBE-8EC3-898C0FA2171A}"/>
              </a:ext>
            </a:extLst>
          </p:cNvPr>
          <p:cNvSpPr txBox="1"/>
          <p:nvPr/>
        </p:nvSpPr>
        <p:spPr>
          <a:xfrm>
            <a:off x="4897176" y="2848847"/>
            <a:ext cx="3217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8F4FE8-0830-3BD4-EDC8-DCE7BB8B83B9}"/>
              </a:ext>
            </a:extLst>
          </p:cNvPr>
          <p:cNvSpPr/>
          <p:nvPr/>
        </p:nvSpPr>
        <p:spPr>
          <a:xfrm>
            <a:off x="539629" y="447316"/>
            <a:ext cx="11126477" cy="13763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51EF89E-70DA-B7BB-61B2-C0AE9E3D7DEC}"/>
              </a:ext>
            </a:extLst>
          </p:cNvPr>
          <p:cNvSpPr txBox="1"/>
          <p:nvPr/>
        </p:nvSpPr>
        <p:spPr>
          <a:xfrm>
            <a:off x="859131" y="512030"/>
            <a:ext cx="106591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sparrow - 3 Free Vectors to Download | FreeVectors">
            <a:extLst>
              <a:ext uri="{FF2B5EF4-FFF2-40B4-BE49-F238E27FC236}">
                <a16:creationId xmlns:a16="http://schemas.microsoft.com/office/drawing/2014/main" id="{DE623AC6-D4BB-4D27-AB16-3A1536F8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9250" l="3226" r="97133">
                        <a14:foregroundMark x1="32975" y1="5000" x2="35484" y2="13250"/>
                        <a14:foregroundMark x1="19713" y1="5750" x2="23297" y2="7500"/>
                        <a14:foregroundMark x1="29749" y1="1500" x2="40860" y2="6000"/>
                        <a14:foregroundMark x1="73477" y1="38000" x2="81004" y2="56000"/>
                        <a14:foregroundMark x1="89247" y1="36250" x2="91398" y2="39000"/>
                        <a14:foregroundMark x1="84946" y1="54250" x2="85663" y2="67000"/>
                        <a14:foregroundMark x1="88172" y1="66000" x2="78853" y2="73000"/>
                        <a14:foregroundMark x1="88889" y1="64000" x2="90323" y2="66750"/>
                        <a14:foregroundMark x1="70609" y1="91000" x2="84946" y2="93500"/>
                        <a14:foregroundMark x1="32616" y1="97250" x2="56989" y2="96750"/>
                        <a14:foregroundMark x1="83513" y1="92500" x2="97849" y2="95000"/>
                        <a14:foregroundMark x1="20072" y1="39750" x2="20072" y2="45000"/>
                        <a14:foregroundMark x1="24014" y1="36250" x2="25448" y2="39750"/>
                        <a14:foregroundMark x1="31183" y1="37250" x2="31183" y2="39000"/>
                        <a14:foregroundMark x1="16129" y1="40500" x2="16129" y2="42000"/>
                        <a14:foregroundMark x1="13978" y1="67250" x2="15771" y2="71750"/>
                        <a14:foregroundMark x1="15771" y1="62250" x2="15054" y2="65000"/>
                        <a14:foregroundMark x1="12903" y1="61750" x2="13262" y2="64000"/>
                        <a14:foregroundMark x1="9677" y1="71000" x2="13262" y2="72000"/>
                        <a14:foregroundMark x1="13620" y1="74000" x2="18996" y2="77000"/>
                        <a14:foregroundMark x1="16129" y1="76500" x2="18638" y2="78500"/>
                        <a14:foregroundMark x1="14337" y1="77250" x2="22581" y2="80000"/>
                        <a14:foregroundMark x1="3226" y1="95750" x2="7885" y2="95750"/>
                        <a14:foregroundMark x1="21505" y1="97500" x2="29391" y2="96750"/>
                        <a14:foregroundMark x1="19355" y1="99250" x2="21147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08" y="2173024"/>
            <a:ext cx="2194388" cy="168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C0E3B8D7-4734-A2D3-F34B-33952CA6E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49639" y="1905841"/>
            <a:ext cx="487363" cy="487363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82DC5E7-3DB1-E032-BE97-7B819FA903A0}"/>
              </a:ext>
            </a:extLst>
          </p:cNvPr>
          <p:cNvSpPr txBox="1"/>
          <p:nvPr/>
        </p:nvSpPr>
        <p:spPr>
          <a:xfrm>
            <a:off x="419355" y="3703602"/>
            <a:ext cx="25747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1A95E9B-359B-479B-0D38-EBAA9612EFDC}"/>
              </a:ext>
            </a:extLst>
          </p:cNvPr>
          <p:cNvSpPr txBox="1"/>
          <p:nvPr/>
        </p:nvSpPr>
        <p:spPr>
          <a:xfrm>
            <a:off x="3169739" y="3746134"/>
            <a:ext cx="65030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Bird Worm Vector Art, Icons, and Graphics for Free Download">
            <a:extLst>
              <a:ext uri="{FF2B5EF4-FFF2-40B4-BE49-F238E27FC236}">
                <a16:creationId xmlns:a16="http://schemas.microsoft.com/office/drawing/2014/main" id="{1BAB054D-0220-D63E-3C32-7D62B1BFD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18" b="95921" l="5368" r="94428">
                        <a14:foregroundMark x1="27538" y1="6058" x2="27334" y2="12278"/>
                        <a14:foregroundMark x1="8197" y1="67205" x2="7789" y2="78716"/>
                        <a14:foregroundMark x1="19195" y1="81826" x2="16744" y2="90267"/>
                        <a14:foregroundMark x1="6564" y1="68861" x2="5368" y2="75646"/>
                        <a14:foregroundMark x1="30776" y1="47738" x2="31184" y2="55937"/>
                        <a14:foregroundMark x1="23250" y1="47173" x2="23250" y2="52262"/>
                        <a14:foregroundMark x1="94457" y1="49435" x2="93436" y2="58724"/>
                        <a14:foregroundMark x1="15928" y1="92811" x2="15723" y2="95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268" y="3703602"/>
            <a:ext cx="1990839" cy="161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1,400+ Cuckoo Bird Illustrations, Royalty-Free Vector Graphics &amp; Clip Art -  iStock | Cuckoo bird white background, Cuckoo bird clock">
            <a:extLst>
              <a:ext uri="{FF2B5EF4-FFF2-40B4-BE49-F238E27FC236}">
                <a16:creationId xmlns:a16="http://schemas.microsoft.com/office/drawing/2014/main" id="{EF8AE1EC-400D-71B0-D1C1-27E4DE6DB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4" b="95752" l="8170" r="91667">
                        <a14:foregroundMark x1="8333" y1="45261" x2="12418" y2="76471"/>
                        <a14:foregroundMark x1="43627" y1="90850" x2="57353" y2="94935"/>
                        <a14:foregroundMark x1="91667" y1="74837" x2="91667" y2="74837"/>
                        <a14:foregroundMark x1="44935" y1="94281" x2="46405" y2="94444"/>
                        <a14:foregroundMark x1="48529" y1="95588" x2="48529" y2="95588"/>
                        <a14:foregroundMark x1="50327" y1="95752" x2="50327" y2="95752"/>
                        <a14:foregroundMark x1="62908" y1="92810" x2="62908" y2="9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340" y="5094973"/>
            <a:ext cx="2085454" cy="168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6EBBEDA5-DAB3-4D08-5322-F9D16AA12AC0}"/>
              </a:ext>
            </a:extLst>
          </p:cNvPr>
          <p:cNvSpPr txBox="1"/>
          <p:nvPr/>
        </p:nvSpPr>
        <p:spPr>
          <a:xfrm>
            <a:off x="596462" y="5040238"/>
            <a:ext cx="1399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EC38F09F-76EE-2221-83A2-86B8B344973A}"/>
              </a:ext>
            </a:extLst>
          </p:cNvPr>
          <p:cNvSpPr txBox="1"/>
          <p:nvPr/>
        </p:nvSpPr>
        <p:spPr>
          <a:xfrm>
            <a:off x="3065393" y="5137505"/>
            <a:ext cx="66320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11" grpId="0"/>
      <p:bldP spid="12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97295" y="7486"/>
            <a:ext cx="11997412" cy="696549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7412"/>
                      <a:gd name="connsiteY0" fmla="*/ 692578 h 6965490"/>
                      <a:gd name="connsiteX1" fmla="*/ 632377 w 11997412"/>
                      <a:gd name="connsiteY1" fmla="*/ 0 h 6965490"/>
                      <a:gd name="connsiteX2" fmla="*/ 11365034 w 11997412"/>
                      <a:gd name="connsiteY2" fmla="*/ 0 h 6965490"/>
                      <a:gd name="connsiteX3" fmla="*/ 11997412 w 11997412"/>
                      <a:gd name="connsiteY3" fmla="*/ 692578 h 6965490"/>
                      <a:gd name="connsiteX4" fmla="*/ 11997412 w 11997412"/>
                      <a:gd name="connsiteY4" fmla="*/ 6272911 h 6965490"/>
                      <a:gd name="connsiteX5" fmla="*/ 11365034 w 11997412"/>
                      <a:gd name="connsiteY5" fmla="*/ 6965490 h 6965490"/>
                      <a:gd name="connsiteX6" fmla="*/ 632377 w 11997412"/>
                      <a:gd name="connsiteY6" fmla="*/ 6965490 h 6965490"/>
                      <a:gd name="connsiteX7" fmla="*/ 0 w 11997412"/>
                      <a:gd name="connsiteY7" fmla="*/ 6272911 h 6965490"/>
                      <a:gd name="connsiteX8" fmla="*/ 0 w 11997412"/>
                      <a:gd name="connsiteY8" fmla="*/ 692578 h 6965490"/>
                      <a:gd name="connsiteX0" fmla="*/ 0 w 11997412"/>
                      <a:gd name="connsiteY0" fmla="*/ 692578 h 6965490"/>
                      <a:gd name="connsiteX1" fmla="*/ 632377 w 11997412"/>
                      <a:gd name="connsiteY1" fmla="*/ 0 h 6965490"/>
                      <a:gd name="connsiteX2" fmla="*/ 11365034 w 11997412"/>
                      <a:gd name="connsiteY2" fmla="*/ 0 h 6965490"/>
                      <a:gd name="connsiteX3" fmla="*/ 11997412 w 11997412"/>
                      <a:gd name="connsiteY3" fmla="*/ 692578 h 6965490"/>
                      <a:gd name="connsiteX4" fmla="*/ 11997412 w 11997412"/>
                      <a:gd name="connsiteY4" fmla="*/ 6272911 h 6965490"/>
                      <a:gd name="connsiteX5" fmla="*/ 11365034 w 11997412"/>
                      <a:gd name="connsiteY5" fmla="*/ 6965490 h 6965490"/>
                      <a:gd name="connsiteX6" fmla="*/ 632377 w 11997412"/>
                      <a:gd name="connsiteY6" fmla="*/ 6965490 h 6965490"/>
                      <a:gd name="connsiteX7" fmla="*/ 0 w 11997412"/>
                      <a:gd name="connsiteY7" fmla="*/ 6272911 h 6965490"/>
                      <a:gd name="connsiteX8" fmla="*/ 0 w 11997412"/>
                      <a:gd name="connsiteY8" fmla="*/ 692578 h 6965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97412" h="6965490" fill="none" extrusionOk="0">
                        <a:moveTo>
                          <a:pt x="0" y="692578"/>
                        </a:moveTo>
                        <a:cubicBezTo>
                          <a:pt x="-52461" y="301178"/>
                          <a:pt x="351173" y="58269"/>
                          <a:pt x="632377" y="0"/>
                        </a:cubicBezTo>
                        <a:cubicBezTo>
                          <a:pt x="5326121" y="225594"/>
                          <a:pt x="7209654" y="366243"/>
                          <a:pt x="11365034" y="0"/>
                        </a:cubicBezTo>
                        <a:cubicBezTo>
                          <a:pt x="11770864" y="91518"/>
                          <a:pt x="12055661" y="384957"/>
                          <a:pt x="11997412" y="692578"/>
                        </a:cubicBezTo>
                        <a:cubicBezTo>
                          <a:pt x="11922621" y="3218593"/>
                          <a:pt x="12099709" y="5460297"/>
                          <a:pt x="11997412" y="6272911"/>
                        </a:cubicBezTo>
                        <a:cubicBezTo>
                          <a:pt x="11925208" y="6667818"/>
                          <a:pt x="11627793" y="6902496"/>
                          <a:pt x="11365034" y="6965490"/>
                        </a:cubicBezTo>
                        <a:cubicBezTo>
                          <a:pt x="6726351" y="7127630"/>
                          <a:pt x="5878546" y="7135744"/>
                          <a:pt x="632377" y="6965490"/>
                        </a:cubicBezTo>
                        <a:cubicBezTo>
                          <a:pt x="290734" y="6856978"/>
                          <a:pt x="-79893" y="6703021"/>
                          <a:pt x="0" y="6272911"/>
                        </a:cubicBezTo>
                        <a:cubicBezTo>
                          <a:pt x="-5177" y="4480374"/>
                          <a:pt x="46556" y="2400460"/>
                          <a:pt x="0" y="692578"/>
                        </a:cubicBezTo>
                        <a:close/>
                      </a:path>
                      <a:path w="11997412" h="6965490" stroke="0" extrusionOk="0">
                        <a:moveTo>
                          <a:pt x="0" y="692578"/>
                        </a:moveTo>
                        <a:cubicBezTo>
                          <a:pt x="-57117" y="291423"/>
                          <a:pt x="279367" y="-230"/>
                          <a:pt x="632377" y="0"/>
                        </a:cubicBezTo>
                        <a:cubicBezTo>
                          <a:pt x="5405406" y="244681"/>
                          <a:pt x="7363257" y="-77057"/>
                          <a:pt x="11365034" y="0"/>
                        </a:cubicBezTo>
                        <a:cubicBezTo>
                          <a:pt x="11707697" y="29863"/>
                          <a:pt x="11956512" y="343759"/>
                          <a:pt x="11997412" y="692578"/>
                        </a:cubicBezTo>
                        <a:cubicBezTo>
                          <a:pt x="12045177" y="1515754"/>
                          <a:pt x="12075662" y="4463222"/>
                          <a:pt x="11997412" y="6272911"/>
                        </a:cubicBezTo>
                        <a:cubicBezTo>
                          <a:pt x="12090965" y="6701770"/>
                          <a:pt x="11722293" y="6957294"/>
                          <a:pt x="11365034" y="6965490"/>
                        </a:cubicBezTo>
                        <a:cubicBezTo>
                          <a:pt x="7990168" y="7284224"/>
                          <a:pt x="5571682" y="6715078"/>
                          <a:pt x="632377" y="6965490"/>
                        </a:cubicBezTo>
                        <a:cubicBezTo>
                          <a:pt x="307058" y="6960454"/>
                          <a:pt x="-25932" y="6645415"/>
                          <a:pt x="0" y="6272911"/>
                        </a:cubicBezTo>
                        <a:cubicBezTo>
                          <a:pt x="68146" y="5443976"/>
                          <a:pt x="-65780" y="1450569"/>
                          <a:pt x="0" y="692578"/>
                        </a:cubicBezTo>
                        <a:close/>
                      </a:path>
                      <a:path w="11997412" h="6965490" fill="none" stroke="0" extrusionOk="0">
                        <a:moveTo>
                          <a:pt x="0" y="692578"/>
                        </a:moveTo>
                        <a:cubicBezTo>
                          <a:pt x="-44187" y="294644"/>
                          <a:pt x="289689" y="40301"/>
                          <a:pt x="632377" y="0"/>
                        </a:cubicBezTo>
                        <a:cubicBezTo>
                          <a:pt x="5640979" y="224433"/>
                          <a:pt x="6978514" y="55300"/>
                          <a:pt x="11365034" y="0"/>
                        </a:cubicBezTo>
                        <a:cubicBezTo>
                          <a:pt x="11717145" y="76554"/>
                          <a:pt x="12020119" y="392359"/>
                          <a:pt x="11997412" y="692578"/>
                        </a:cubicBezTo>
                        <a:cubicBezTo>
                          <a:pt x="11737121" y="3230123"/>
                          <a:pt x="12112764" y="5540381"/>
                          <a:pt x="11997412" y="6272911"/>
                        </a:cubicBezTo>
                        <a:cubicBezTo>
                          <a:pt x="12003512" y="6666626"/>
                          <a:pt x="11689737" y="6873986"/>
                          <a:pt x="11365034" y="6965490"/>
                        </a:cubicBezTo>
                        <a:cubicBezTo>
                          <a:pt x="6708210" y="7110826"/>
                          <a:pt x="5831703" y="7198541"/>
                          <a:pt x="632377" y="6965490"/>
                        </a:cubicBezTo>
                        <a:cubicBezTo>
                          <a:pt x="280145" y="6831589"/>
                          <a:pt x="-46742" y="6707417"/>
                          <a:pt x="0" y="6272911"/>
                        </a:cubicBezTo>
                        <a:cubicBezTo>
                          <a:pt x="203438" y="4429377"/>
                          <a:pt x="296552" y="2427991"/>
                          <a:pt x="0" y="6925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94EE6C4-9C48-5BA3-F40C-6AAB183D23F4}"/>
              </a:ext>
            </a:extLst>
          </p:cNvPr>
          <p:cNvSpPr txBox="1"/>
          <p:nvPr/>
        </p:nvSpPr>
        <p:spPr>
          <a:xfrm>
            <a:off x="1352154" y="312920"/>
            <a:ext cx="6113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42F3ABB0-0F38-437E-8BBC-7B5475555220}"/>
              </a:ext>
            </a:extLst>
          </p:cNvPr>
          <p:cNvSpPr txBox="1"/>
          <p:nvPr/>
        </p:nvSpPr>
        <p:spPr>
          <a:xfrm>
            <a:off x="7179791" y="355225"/>
            <a:ext cx="5555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A9945A6-356F-719C-1106-D244FBEB01A3}"/>
              </a:ext>
            </a:extLst>
          </p:cNvPr>
          <p:cNvSpPr txBox="1"/>
          <p:nvPr/>
        </p:nvSpPr>
        <p:spPr>
          <a:xfrm>
            <a:off x="2493283" y="1598635"/>
            <a:ext cx="27235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D2019A4-3BEA-0ECA-E15D-4C08642B1DF3}"/>
              </a:ext>
            </a:extLst>
          </p:cNvPr>
          <p:cNvSpPr txBox="1"/>
          <p:nvPr/>
        </p:nvSpPr>
        <p:spPr>
          <a:xfrm>
            <a:off x="5356426" y="1208881"/>
            <a:ext cx="6468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Premium Vector | Cute owl sitting in hollow of tree, hollowed out old tree  and cute animal cartoon">
            <a:extLst>
              <a:ext uri="{FF2B5EF4-FFF2-40B4-BE49-F238E27FC236}">
                <a16:creationId xmlns:a16="http://schemas.microsoft.com/office/drawing/2014/main" id="{6FE78CE1-B18F-195E-616E-863E2F782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" b="99042" l="1438" r="96006">
                        <a14:foregroundMark x1="8147" y1="10543" x2="8946" y2="24281"/>
                        <a14:foregroundMark x1="21246" y1="5272" x2="40735" y2="17252"/>
                        <a14:foregroundMark x1="40735" y1="17252" x2="51917" y2="41693"/>
                        <a14:foregroundMark x1="51917" y1="41693" x2="48403" y2="73642"/>
                        <a14:foregroundMark x1="48403" y1="73642" x2="35942" y2="91054"/>
                        <a14:foregroundMark x1="35942" y1="91054" x2="14217" y2="77636"/>
                        <a14:foregroundMark x1="14217" y1="77636" x2="7348" y2="34026"/>
                        <a14:foregroundMark x1="7348" y1="34026" x2="12141" y2="7188"/>
                        <a14:foregroundMark x1="12141" y1="7188" x2="21406" y2="4952"/>
                        <a14:foregroundMark x1="21406" y1="4952" x2="21406" y2="4952"/>
                        <a14:foregroundMark x1="51438" y1="6230" x2="60703" y2="89457"/>
                        <a14:foregroundMark x1="60703" y1="89457" x2="54313" y2="96486"/>
                        <a14:foregroundMark x1="54313" y1="96486" x2="52396" y2="97444"/>
                        <a14:foregroundMark x1="55911" y1="91853" x2="8307" y2="91853"/>
                        <a14:foregroundMark x1="8307" y1="91853" x2="7508" y2="91214"/>
                        <a14:foregroundMark x1="5751" y1="3035" x2="56070" y2="6390"/>
                        <a14:foregroundMark x1="56070" y1="6390" x2="55591" y2="91054"/>
                        <a14:foregroundMark x1="55591" y1="91054" x2="11022" y2="92332"/>
                        <a14:foregroundMark x1="11022" y1="92332" x2="2875" y2="59265"/>
                        <a14:foregroundMark x1="2875" y1="59265" x2="4153" y2="5911"/>
                        <a14:foregroundMark x1="4153" y1="5911" x2="10863" y2="2077"/>
                        <a14:foregroundMark x1="10863" y1="2077" x2="11661" y2="3195"/>
                        <a14:foregroundMark x1="17732" y1="14696" x2="18051" y2="30351"/>
                        <a14:foregroundMark x1="25559" y1="9265" x2="30511" y2="23642"/>
                        <a14:foregroundMark x1="30511" y1="23642" x2="35304" y2="25719"/>
                        <a14:foregroundMark x1="42173" y1="9904" x2="31949" y2="12780"/>
                        <a14:foregroundMark x1="31949" y1="12780" x2="23802" y2="18051"/>
                        <a14:foregroundMark x1="43131" y1="2716" x2="53355" y2="3994"/>
                        <a14:foregroundMark x1="53355" y1="3994" x2="57987" y2="6869"/>
                        <a14:foregroundMark x1="64217" y1="60543" x2="62939" y2="85144"/>
                        <a14:foregroundMark x1="57029" y1="45208" x2="59425" y2="69649"/>
                        <a14:foregroundMark x1="44888" y1="7348" x2="49201" y2="28914"/>
                        <a14:foregroundMark x1="3674" y1="12620" x2="3355" y2="51757"/>
                        <a14:foregroundMark x1="1757" y1="63259" x2="8147" y2="91693"/>
                        <a14:foregroundMark x1="8147" y1="91693" x2="8466" y2="92173"/>
                        <a14:foregroundMark x1="7668" y1="73482" x2="28914" y2="93131"/>
                        <a14:foregroundMark x1="18211" y1="76358" x2="41853" y2="81949"/>
                        <a14:foregroundMark x1="46645" y1="78594" x2="49521" y2="87859"/>
                        <a14:foregroundMark x1="18051" y1="94569" x2="40256" y2="94569"/>
                        <a14:foregroundMark x1="6230" y1="92971" x2="33387" y2="97284"/>
                        <a14:foregroundMark x1="2236" y1="81629" x2="3674" y2="96486"/>
                        <a14:foregroundMark x1="3834" y1="98562" x2="24601" y2="99042"/>
                        <a14:foregroundMark x1="24601" y1="99042" x2="43291" y2="98882"/>
                        <a14:foregroundMark x1="17572" y1="11661" x2="16134" y2="23163"/>
                        <a14:foregroundMark x1="58147" y1="479" x2="59265" y2="4792"/>
                        <a14:foregroundMark x1="90776" y1="25479" x2="90895" y2="26997"/>
                        <a14:foregroundMark x1="90294" y1="19329" x2="90657" y2="23960"/>
                        <a14:foregroundMark x1="90256" y1="18850" x2="90294" y2="19329"/>
                        <a14:foregroundMark x1="92013" y1="14377" x2="92013" y2="14377"/>
                        <a14:foregroundMark x1="92812" y1="19489" x2="92812" y2="19489"/>
                        <a14:foregroundMark x1="93610" y1="25240" x2="93610" y2="25240"/>
                        <a14:foregroundMark x1="94249" y1="30032" x2="94249" y2="30032"/>
                        <a14:foregroundMark x1="94728" y1="19329" x2="94728" y2="19329"/>
                        <a14:foregroundMark x1="96006" y1="24601" x2="96006" y2="24601"/>
                        <a14:foregroundMark x1="59585" y1="44728" x2="61182" y2="49681"/>
                        <a14:backgroundMark x1="91693" y1="22524" x2="94249" y2="23003"/>
                        <a14:backgroundMark x1="92332" y1="28275" x2="94888" y2="28754"/>
                        <a14:backgroundMark x1="89776" y1="19329" x2="89776" y2="1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6"/>
          <a:stretch/>
        </p:blipFill>
        <p:spPr bwMode="auto">
          <a:xfrm>
            <a:off x="271947" y="1053939"/>
            <a:ext cx="2723531" cy="141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Âm trả lời đúng">
            <a:hlinkClick r:id="" action="ppaction://media"/>
            <a:extLst>
              <a:ext uri="{FF2B5EF4-FFF2-40B4-BE49-F238E27FC236}">
                <a16:creationId xmlns:a16="http://schemas.microsoft.com/office/drawing/2014/main" id="{ED942629-3CD2-C34A-8E6F-89F9EF179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49639" y="1905841"/>
            <a:ext cx="487363" cy="487363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CB921BB2-8202-4285-6F04-C3FCA5FF3401}"/>
              </a:ext>
            </a:extLst>
          </p:cNvPr>
          <p:cNvSpPr txBox="1"/>
          <p:nvPr/>
        </p:nvSpPr>
        <p:spPr>
          <a:xfrm>
            <a:off x="2550431" y="2970135"/>
            <a:ext cx="247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EADFE55-C09C-4738-6EDB-2CFB0E2F37D1}"/>
              </a:ext>
            </a:extLst>
          </p:cNvPr>
          <p:cNvSpPr txBox="1"/>
          <p:nvPr/>
        </p:nvSpPr>
        <p:spPr>
          <a:xfrm>
            <a:off x="5237911" y="2970135"/>
            <a:ext cx="67116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EBCA66F-B984-AE70-846D-AD1CAE3AC5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41" r="17850"/>
          <a:stretch/>
        </p:blipFill>
        <p:spPr>
          <a:xfrm>
            <a:off x="97293" y="2512381"/>
            <a:ext cx="2051103" cy="1784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37C23509-DB01-C928-3AC0-6D34FE3BCEC2}"/>
              </a:ext>
            </a:extLst>
          </p:cNvPr>
          <p:cNvSpPr txBox="1"/>
          <p:nvPr/>
        </p:nvSpPr>
        <p:spPr>
          <a:xfrm>
            <a:off x="2816208" y="5259365"/>
            <a:ext cx="2185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14" descr="Ảnh có chứa động vật có vú, mũ, Tượng động vật, phim hoạt hình">
            <a:extLst>
              <a:ext uri="{FF2B5EF4-FFF2-40B4-BE49-F238E27FC236}">
                <a16:creationId xmlns:a16="http://schemas.microsoft.com/office/drawing/2014/main" id="{5524A00E-CCB1-6D49-F0B7-7A78A309AD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847" y="4162789"/>
            <a:ext cx="3298313" cy="3132013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9558803D-23B0-CF86-3CA2-A82B6B6648A0}"/>
              </a:ext>
            </a:extLst>
          </p:cNvPr>
          <p:cNvSpPr txBox="1"/>
          <p:nvPr/>
        </p:nvSpPr>
        <p:spPr>
          <a:xfrm>
            <a:off x="4681977" y="4790754"/>
            <a:ext cx="71642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2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10" grpId="0"/>
      <p:bldP spid="11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44894" y="322117"/>
            <a:ext cx="11702211" cy="620354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3D99F7F0-1D11-6356-8E7E-2E517697D870}"/>
              </a:ext>
            </a:extLst>
          </p:cNvPr>
          <p:cNvSpPr/>
          <p:nvPr/>
        </p:nvSpPr>
        <p:spPr>
          <a:xfrm>
            <a:off x="603682" y="497150"/>
            <a:ext cx="10090949" cy="1926453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EE965247-F2B2-6E06-A437-CD1E3B0F3B01}"/>
              </a:ext>
            </a:extLst>
          </p:cNvPr>
          <p:cNvSpPr txBox="1"/>
          <p:nvPr/>
        </p:nvSpPr>
        <p:spPr>
          <a:xfrm>
            <a:off x="1633491" y="742219"/>
            <a:ext cx="87888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Em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FF0C5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 descr="Ảnh có chứa Phim hoạt hình, minh họa, hình vẽ, Hoạt hình&#10;&#10;Mô tả được tạo tự động">
            <a:extLst>
              <a:ext uri="{FF2B5EF4-FFF2-40B4-BE49-F238E27FC236}">
                <a16:creationId xmlns:a16="http://schemas.microsoft.com/office/drawing/2014/main" id="{0A927A8F-F468-00C9-EE53-62417C52D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100" l="10000" r="90000">
                        <a14:foregroundMark x1="19600" y1="52351" x2="20700" y2="56350"/>
                        <a14:foregroundMark x1="14950" y1="35450" x2="18865" y2="49679"/>
                        <a14:foregroundMark x1="32838" y1="52550" x2="33200" y2="63100"/>
                        <a14:foregroundMark x1="32500" y1="42700" x2="32838" y2="52550"/>
                        <a14:foregroundMark x1="25900" y1="60600" x2="29000" y2="70100"/>
                        <a14:foregroundMark x1="29000" y1="70100" x2="32150" y2="74100"/>
                        <a14:foregroundMark x1="35700" y1="56050" x2="35700" y2="71900"/>
                        <a14:foregroundMark x1="70500" y1="41200" x2="71500" y2="59400"/>
                        <a14:foregroundMark x1="79400" y1="34250" x2="81450" y2="43900"/>
                        <a14:foregroundMark x1="63900" y1="32400" x2="65750" y2="40500"/>
                        <a14:foregroundMark x1="69450" y1="60400" x2="68100" y2="69850"/>
                        <a14:foregroundMark x1="85650" y1="52850" x2="71850" y2="62800"/>
                        <a14:foregroundMark x1="19900" y1="91000" x2="30800" y2="90800"/>
                        <a14:foregroundMark x1="64350" y1="91900" x2="73200" y2="92100"/>
                        <a14:foregroundMark x1="66650" y1="59000" x2="64650" y2="71800"/>
                        <a14:foregroundMark x1="73350" y1="66200" x2="72800" y2="70550"/>
                        <a14:foregroundMark x1="60800" y1="35900" x2="60800" y2="45000"/>
                        <a14:foregroundMark x1="54350" y1="50800" x2="59100" y2="55350"/>
                        <a14:backgroundMark x1="18000" y1="50350" x2="19100" y2="51100"/>
                        <a14:backgroundMark x1="19000" y1="51350" x2="19800" y2="52200"/>
                        <a14:backgroundMark x1="19100" y1="51800" x2="19900" y2="52650"/>
                        <a14:backgroundMark x1="32650" y1="52550" x2="32650" y2="52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21" y="1865844"/>
            <a:ext cx="6858000" cy="513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102851" y="81024"/>
            <a:ext cx="11702211" cy="620354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85A5A91C-E981-9ABB-897A-6938B382089C}"/>
              </a:ext>
            </a:extLst>
          </p:cNvPr>
          <p:cNvSpPr txBox="1"/>
          <p:nvPr/>
        </p:nvSpPr>
        <p:spPr>
          <a:xfrm>
            <a:off x="617899" y="755629"/>
            <a:ext cx="107100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kumimoji="0" lang="en-US" altLang="en-US" sz="360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 descr="Ảnh có chứa Phim hoạt hình, minh họa, hình vẽ, Hoạt hình&#10;&#10;Mô tả được tạo tự động">
            <a:extLst>
              <a:ext uri="{FF2B5EF4-FFF2-40B4-BE49-F238E27FC236}">
                <a16:creationId xmlns:a16="http://schemas.microsoft.com/office/drawing/2014/main" id="{359EE0BE-5225-6893-D3F9-50689C0C7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100" l="10000" r="90000">
                        <a14:foregroundMark x1="19600" y1="52351" x2="20700" y2="56350"/>
                        <a14:foregroundMark x1="14950" y1="35450" x2="18865" y2="49679"/>
                        <a14:foregroundMark x1="32838" y1="52550" x2="33200" y2="63100"/>
                        <a14:foregroundMark x1="32500" y1="42700" x2="32838" y2="52550"/>
                        <a14:foregroundMark x1="25900" y1="60600" x2="29000" y2="70100"/>
                        <a14:foregroundMark x1="29000" y1="70100" x2="32150" y2="74100"/>
                        <a14:foregroundMark x1="35700" y1="56050" x2="35700" y2="71900"/>
                        <a14:foregroundMark x1="70500" y1="41200" x2="71500" y2="59400"/>
                        <a14:foregroundMark x1="79400" y1="34250" x2="81450" y2="43900"/>
                        <a14:foregroundMark x1="63900" y1="32400" x2="65750" y2="40500"/>
                        <a14:foregroundMark x1="69450" y1="60400" x2="68100" y2="69850"/>
                        <a14:foregroundMark x1="85650" y1="52850" x2="71850" y2="62800"/>
                        <a14:foregroundMark x1="19900" y1="91000" x2="30800" y2="90800"/>
                        <a14:foregroundMark x1="64350" y1="91900" x2="73200" y2="92100"/>
                        <a14:foregroundMark x1="66650" y1="59000" x2="64650" y2="71800"/>
                        <a14:foregroundMark x1="73350" y1="66200" x2="72800" y2="70550"/>
                        <a14:foregroundMark x1="60800" y1="35900" x2="60800" y2="45000"/>
                        <a14:foregroundMark x1="54350" y1="50800" x2="59100" y2="55350"/>
                        <a14:backgroundMark x1="18000" y1="50350" x2="19100" y2="51100"/>
                        <a14:backgroundMark x1="19000" y1="51350" x2="19800" y2="52200"/>
                        <a14:backgroundMark x1="19100" y1="51800" x2="19900" y2="52650"/>
                        <a14:backgroundMark x1="32650" y1="52550" x2="32650" y2="52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50" y="2246049"/>
            <a:ext cx="5668226" cy="4530927"/>
          </a:xfrm>
          <a:prstGeom prst="rect">
            <a:avLst/>
          </a:prstGeom>
        </p:spPr>
      </p:pic>
      <p:pic>
        <p:nvPicPr>
          <p:cNvPr id="4" name="Picture 2" descr="sparrow - 3 Free Vectors to Download | FreeVectors">
            <a:extLst>
              <a:ext uri="{FF2B5EF4-FFF2-40B4-BE49-F238E27FC236}">
                <a16:creationId xmlns:a16="http://schemas.microsoft.com/office/drawing/2014/main" id="{F8458FB2-2832-0A50-4CD9-515A3E9F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9250" l="3226" r="97133">
                        <a14:foregroundMark x1="32975" y1="5000" x2="35484" y2="13250"/>
                        <a14:foregroundMark x1="19713" y1="5750" x2="23297" y2="7500"/>
                        <a14:foregroundMark x1="29749" y1="1500" x2="40860" y2="6000"/>
                        <a14:foregroundMark x1="73477" y1="38000" x2="81004" y2="56000"/>
                        <a14:foregroundMark x1="89247" y1="36250" x2="91398" y2="39000"/>
                        <a14:foregroundMark x1="84946" y1="54250" x2="85663" y2="67000"/>
                        <a14:foregroundMark x1="88172" y1="66000" x2="78853" y2="73000"/>
                        <a14:foregroundMark x1="88889" y1="64000" x2="90323" y2="66750"/>
                        <a14:foregroundMark x1="70609" y1="91000" x2="84946" y2="93500"/>
                        <a14:foregroundMark x1="32616" y1="97250" x2="56989" y2="96750"/>
                        <a14:foregroundMark x1="83513" y1="92500" x2="97849" y2="95000"/>
                        <a14:foregroundMark x1="20072" y1="39750" x2="20072" y2="45000"/>
                        <a14:foregroundMark x1="24014" y1="36250" x2="25448" y2="39750"/>
                        <a14:foregroundMark x1="31183" y1="37250" x2="31183" y2="39000"/>
                        <a14:foregroundMark x1="16129" y1="40500" x2="16129" y2="42000"/>
                        <a14:foregroundMark x1="13978" y1="67250" x2="15771" y2="71750"/>
                        <a14:foregroundMark x1="15771" y1="62250" x2="15054" y2="65000"/>
                        <a14:foregroundMark x1="12903" y1="61750" x2="13262" y2="64000"/>
                        <a14:foregroundMark x1="9677" y1="71000" x2="13262" y2="72000"/>
                        <a14:foregroundMark x1="13620" y1="74000" x2="18996" y2="77000"/>
                        <a14:foregroundMark x1="16129" y1="76500" x2="18638" y2="78500"/>
                        <a14:foregroundMark x1="14337" y1="77250" x2="22581" y2="80000"/>
                        <a14:foregroundMark x1="3226" y1="95750" x2="7885" y2="95750"/>
                        <a14:foregroundMark x1="21505" y1="97500" x2="29391" y2="96750"/>
                        <a14:foregroundMark x1="19355" y1="99250" x2="21147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31" y="2805344"/>
            <a:ext cx="3061320" cy="360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22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114087" y="68534"/>
            <a:ext cx="11986177" cy="6203540"/>
          </a:xfrm>
          <a:custGeom>
            <a:avLst/>
            <a:gdLst>
              <a:gd name="connsiteX0" fmla="*/ 0 w 11702211"/>
              <a:gd name="connsiteY0" fmla="*/ 616818 h 6203540"/>
              <a:gd name="connsiteX1" fmla="*/ 616818 w 11702211"/>
              <a:gd name="connsiteY1" fmla="*/ 0 h 6203540"/>
              <a:gd name="connsiteX2" fmla="*/ 11085393 w 11702211"/>
              <a:gd name="connsiteY2" fmla="*/ 0 h 6203540"/>
              <a:gd name="connsiteX3" fmla="*/ 11702211 w 11702211"/>
              <a:gd name="connsiteY3" fmla="*/ 616818 h 6203540"/>
              <a:gd name="connsiteX4" fmla="*/ 11702211 w 11702211"/>
              <a:gd name="connsiteY4" fmla="*/ 5586722 h 6203540"/>
              <a:gd name="connsiteX5" fmla="*/ 11085393 w 11702211"/>
              <a:gd name="connsiteY5" fmla="*/ 6203540 h 6203540"/>
              <a:gd name="connsiteX6" fmla="*/ 616818 w 11702211"/>
              <a:gd name="connsiteY6" fmla="*/ 6203540 h 6203540"/>
              <a:gd name="connsiteX7" fmla="*/ 0 w 11702211"/>
              <a:gd name="connsiteY7" fmla="*/ 5586722 h 6203540"/>
              <a:gd name="connsiteX8" fmla="*/ 0 w 11702211"/>
              <a:gd name="connsiteY8" fmla="*/ 616818 h 620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203540" fill="none" extrusionOk="0">
                <a:moveTo>
                  <a:pt x="0" y="616818"/>
                </a:moveTo>
                <a:cubicBezTo>
                  <a:pt x="-26224" y="271917"/>
                  <a:pt x="308979" y="26840"/>
                  <a:pt x="616818" y="0"/>
                </a:cubicBezTo>
                <a:cubicBezTo>
                  <a:pt x="5143597" y="130954"/>
                  <a:pt x="7002374" y="43574"/>
                  <a:pt x="11085393" y="0"/>
                </a:cubicBezTo>
                <a:cubicBezTo>
                  <a:pt x="11455109" y="44758"/>
                  <a:pt x="11731718" y="312303"/>
                  <a:pt x="11702211" y="616818"/>
                </a:cubicBezTo>
                <a:cubicBezTo>
                  <a:pt x="11551772" y="2928461"/>
                  <a:pt x="11788090" y="4922702"/>
                  <a:pt x="11702211" y="5586722"/>
                </a:cubicBezTo>
                <a:cubicBezTo>
                  <a:pt x="11667927" y="5933011"/>
                  <a:pt x="11376817" y="6169569"/>
                  <a:pt x="11085393" y="6203540"/>
                </a:cubicBezTo>
                <a:cubicBezTo>
                  <a:pt x="6727380" y="6358737"/>
                  <a:pt x="5740022" y="6366560"/>
                  <a:pt x="616818" y="6203540"/>
                </a:cubicBezTo>
                <a:cubicBezTo>
                  <a:pt x="280384" y="6146385"/>
                  <a:pt x="-16840" y="5937214"/>
                  <a:pt x="0" y="5586722"/>
                </a:cubicBezTo>
                <a:cubicBezTo>
                  <a:pt x="64656" y="3876467"/>
                  <a:pt x="-17807" y="2094983"/>
                  <a:pt x="0" y="616818"/>
                </a:cubicBezTo>
                <a:close/>
              </a:path>
              <a:path w="11702211" h="6203540" stroke="0" extrusionOk="0">
                <a:moveTo>
                  <a:pt x="0" y="616818"/>
                </a:moveTo>
                <a:cubicBezTo>
                  <a:pt x="-54916" y="242286"/>
                  <a:pt x="262996" y="4940"/>
                  <a:pt x="616818" y="0"/>
                </a:cubicBezTo>
                <a:cubicBezTo>
                  <a:pt x="5331067" y="132882"/>
                  <a:pt x="7517365" y="-84951"/>
                  <a:pt x="11085393" y="0"/>
                </a:cubicBezTo>
                <a:cubicBezTo>
                  <a:pt x="11412327" y="13403"/>
                  <a:pt x="11700073" y="287977"/>
                  <a:pt x="11702211" y="616818"/>
                </a:cubicBezTo>
                <a:cubicBezTo>
                  <a:pt x="11722398" y="1487812"/>
                  <a:pt x="11854691" y="3978929"/>
                  <a:pt x="11702211" y="5586722"/>
                </a:cubicBezTo>
                <a:cubicBezTo>
                  <a:pt x="11747824" y="5932792"/>
                  <a:pt x="11446412" y="6161639"/>
                  <a:pt x="11085393" y="6203540"/>
                </a:cubicBezTo>
                <a:cubicBezTo>
                  <a:pt x="7900622" y="6291179"/>
                  <a:pt x="5558683" y="6130861"/>
                  <a:pt x="616818" y="6203540"/>
                </a:cubicBezTo>
                <a:cubicBezTo>
                  <a:pt x="274952" y="6192031"/>
                  <a:pt x="-23127" y="5959521"/>
                  <a:pt x="0" y="5586722"/>
                </a:cubicBezTo>
                <a:cubicBezTo>
                  <a:pt x="-38581" y="4788035"/>
                  <a:pt x="63341" y="1266346"/>
                  <a:pt x="0" y="616818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86177"/>
                      <a:gd name="connsiteY0" fmla="*/ 616818 h 6203540"/>
                      <a:gd name="connsiteX1" fmla="*/ 616818 w 11986177"/>
                      <a:gd name="connsiteY1" fmla="*/ 0 h 6203540"/>
                      <a:gd name="connsiteX2" fmla="*/ 11369359 w 11986177"/>
                      <a:gd name="connsiteY2" fmla="*/ 0 h 6203540"/>
                      <a:gd name="connsiteX3" fmla="*/ 11986177 w 11986177"/>
                      <a:gd name="connsiteY3" fmla="*/ 616818 h 6203540"/>
                      <a:gd name="connsiteX4" fmla="*/ 11986177 w 11986177"/>
                      <a:gd name="connsiteY4" fmla="*/ 5586722 h 6203540"/>
                      <a:gd name="connsiteX5" fmla="*/ 11369359 w 11986177"/>
                      <a:gd name="connsiteY5" fmla="*/ 6203540 h 6203540"/>
                      <a:gd name="connsiteX6" fmla="*/ 616818 w 11986177"/>
                      <a:gd name="connsiteY6" fmla="*/ 6203540 h 6203540"/>
                      <a:gd name="connsiteX7" fmla="*/ 0 w 11986177"/>
                      <a:gd name="connsiteY7" fmla="*/ 5586722 h 6203540"/>
                      <a:gd name="connsiteX8" fmla="*/ 0 w 11986177"/>
                      <a:gd name="connsiteY8" fmla="*/ 616818 h 620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86177" h="6203540" fill="none" extrusionOk="0">
                        <a:moveTo>
                          <a:pt x="0" y="616818"/>
                        </a:moveTo>
                        <a:cubicBezTo>
                          <a:pt x="-26224" y="271917"/>
                          <a:pt x="308979" y="26840"/>
                          <a:pt x="616818" y="0"/>
                        </a:cubicBezTo>
                        <a:cubicBezTo>
                          <a:pt x="4368348" y="130954"/>
                          <a:pt x="6310180" y="43574"/>
                          <a:pt x="11369359" y="0"/>
                        </a:cubicBezTo>
                        <a:cubicBezTo>
                          <a:pt x="11739075" y="44758"/>
                          <a:pt x="12015684" y="312303"/>
                          <a:pt x="11986177" y="616818"/>
                        </a:cubicBezTo>
                        <a:cubicBezTo>
                          <a:pt x="11835738" y="2928461"/>
                          <a:pt x="12072056" y="4922702"/>
                          <a:pt x="11986177" y="5586722"/>
                        </a:cubicBezTo>
                        <a:cubicBezTo>
                          <a:pt x="11951893" y="5933011"/>
                          <a:pt x="11660783" y="6169569"/>
                          <a:pt x="11369359" y="6203540"/>
                        </a:cubicBezTo>
                        <a:cubicBezTo>
                          <a:pt x="8469926" y="6358737"/>
                          <a:pt x="1982810" y="6366560"/>
                          <a:pt x="616818" y="6203540"/>
                        </a:cubicBezTo>
                        <a:cubicBezTo>
                          <a:pt x="280384" y="6146385"/>
                          <a:pt x="-16840" y="5937214"/>
                          <a:pt x="0" y="5586722"/>
                        </a:cubicBezTo>
                        <a:cubicBezTo>
                          <a:pt x="64656" y="3876467"/>
                          <a:pt x="-17807" y="2094983"/>
                          <a:pt x="0" y="616818"/>
                        </a:cubicBezTo>
                        <a:close/>
                      </a:path>
                      <a:path w="11986177" h="6203540" stroke="0" extrusionOk="0">
                        <a:moveTo>
                          <a:pt x="0" y="616818"/>
                        </a:moveTo>
                        <a:cubicBezTo>
                          <a:pt x="-54916" y="242286"/>
                          <a:pt x="262996" y="4940"/>
                          <a:pt x="616818" y="0"/>
                        </a:cubicBezTo>
                        <a:cubicBezTo>
                          <a:pt x="1934791" y="132882"/>
                          <a:pt x="6899686" y="-84951"/>
                          <a:pt x="11369359" y="0"/>
                        </a:cubicBezTo>
                        <a:cubicBezTo>
                          <a:pt x="11696293" y="13403"/>
                          <a:pt x="11984039" y="287977"/>
                          <a:pt x="11986177" y="616818"/>
                        </a:cubicBezTo>
                        <a:cubicBezTo>
                          <a:pt x="12006364" y="1487812"/>
                          <a:pt x="12138657" y="3978929"/>
                          <a:pt x="11986177" y="5586722"/>
                        </a:cubicBezTo>
                        <a:cubicBezTo>
                          <a:pt x="12031790" y="5932792"/>
                          <a:pt x="11730378" y="6161639"/>
                          <a:pt x="11369359" y="6203540"/>
                        </a:cubicBezTo>
                        <a:cubicBezTo>
                          <a:pt x="9649894" y="6291179"/>
                          <a:pt x="3551064" y="6130861"/>
                          <a:pt x="616818" y="6203540"/>
                        </a:cubicBezTo>
                        <a:cubicBezTo>
                          <a:pt x="274952" y="6192031"/>
                          <a:pt x="-23127" y="5959521"/>
                          <a:pt x="0" y="5586722"/>
                        </a:cubicBezTo>
                        <a:cubicBezTo>
                          <a:pt x="-38581" y="4788035"/>
                          <a:pt x="63341" y="1266346"/>
                          <a:pt x="0" y="61681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911F555-CEBD-E992-64EB-3E99BFD033D2}"/>
              </a:ext>
            </a:extLst>
          </p:cNvPr>
          <p:cNvSpPr txBox="1"/>
          <p:nvPr/>
        </p:nvSpPr>
        <p:spPr>
          <a:xfrm>
            <a:off x="815546" y="2338760"/>
            <a:ext cx="10406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vẫy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2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698362B-3D2B-C33E-DD45-B3A28839AC21}"/>
              </a:ext>
            </a:extLst>
          </p:cNvPr>
          <p:cNvSpPr txBox="1"/>
          <p:nvPr/>
        </p:nvSpPr>
        <p:spPr>
          <a:xfrm>
            <a:off x="1157599" y="3091640"/>
            <a:ext cx="9867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endParaRPr kumimoji="0" lang="en-US" altLang="en-US" sz="28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0AED450-460F-57A8-2C71-1095CE6044D7}"/>
              </a:ext>
            </a:extLst>
          </p:cNvPr>
          <p:cNvSpPr txBox="1"/>
          <p:nvPr/>
        </p:nvSpPr>
        <p:spPr>
          <a:xfrm>
            <a:off x="1354045" y="3723460"/>
            <a:ext cx="9867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mỉm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2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8167D-83D0-3BBA-FA0A-93008A48BCCA}"/>
              </a:ext>
            </a:extLst>
          </p:cNvPr>
          <p:cNvSpPr txBox="1"/>
          <p:nvPr/>
        </p:nvSpPr>
        <p:spPr>
          <a:xfrm>
            <a:off x="1162231" y="4492652"/>
            <a:ext cx="9867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endParaRPr kumimoji="0" lang="en-US" altLang="en-US" sz="28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349CA0B-38E5-450D-63C0-98FEB954DCEA}"/>
              </a:ext>
            </a:extLst>
          </p:cNvPr>
          <p:cNvSpPr txBox="1"/>
          <p:nvPr/>
        </p:nvSpPr>
        <p:spPr>
          <a:xfrm>
            <a:off x="6748884" y="3652256"/>
            <a:ext cx="37356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Thảo luận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Nhóm đôi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9D2F3D9C-33A6-CCB7-F3F5-19310A5B9295}"/>
              </a:ext>
            </a:extLst>
          </p:cNvPr>
          <p:cNvSpPr/>
          <p:nvPr/>
        </p:nvSpPr>
        <p:spPr>
          <a:xfrm>
            <a:off x="446457" y="374921"/>
            <a:ext cx="10578678" cy="1528793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32720104-0D9B-788F-6B99-E2A171A48DAE}"/>
              </a:ext>
            </a:extLst>
          </p:cNvPr>
          <p:cNvSpPr txBox="1"/>
          <p:nvPr/>
        </p:nvSpPr>
        <p:spPr>
          <a:xfrm>
            <a:off x="970419" y="530108"/>
            <a:ext cx="99895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cap="none" normalizeH="0" dirty="0" err="1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C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FF0C5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7A6FDFF-8EA5-8094-4D06-911578E03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2" b="19462" l="92845" r="97137">
                        <a14:foregroundMark x1="95780" y1="10630" x2="95878" y2="11417"/>
                        <a14:foregroundMark x1="94308" y1="2756" x2="94701" y2="3150"/>
                        <a14:foregroundMark x1="95191" y1="2756" x2="95289" y2="3937"/>
                        <a14:foregroundMark x1="93621" y1="5118" x2="93621" y2="5118"/>
                        <a14:foregroundMark x1="95878" y1="6299" x2="95976" y2="7874"/>
                        <a14:foregroundMark x1="95780" y1="4724" x2="95780" y2="5118"/>
                      </a14:backgroundRemoval>
                    </a14:imgEffect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l="92308" r="2326" b="78376"/>
          <a:stretch/>
        </p:blipFill>
        <p:spPr>
          <a:xfrm>
            <a:off x="1354045" y="2930980"/>
            <a:ext cx="1005529" cy="101008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5D20CCA-E1A3-5DCA-6BBC-2CB369403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2" b="19462" l="92845" r="97137">
                        <a14:foregroundMark x1="95780" y1="10630" x2="95878" y2="11417"/>
                        <a14:foregroundMark x1="94308" y1="2756" x2="94701" y2="3150"/>
                        <a14:foregroundMark x1="95191" y1="2756" x2="95289" y2="3937"/>
                        <a14:foregroundMark x1="93621" y1="5118" x2="93621" y2="5118"/>
                        <a14:foregroundMark x1="95878" y1="6299" x2="95976" y2="7874"/>
                        <a14:foregroundMark x1="95780" y1="4724" x2="95780" y2="5118"/>
                      </a14:backgroundRemoval>
                    </a14:imgEffect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l="92308" r="2326" b="78376"/>
          <a:stretch/>
        </p:blipFill>
        <p:spPr>
          <a:xfrm>
            <a:off x="1354045" y="4308235"/>
            <a:ext cx="1046612" cy="105135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57F6C12-D929-0F15-27EE-E61DFC0D8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2" b="19462" l="92845" r="97137">
                        <a14:foregroundMark x1="95780" y1="10630" x2="95878" y2="11417"/>
                        <a14:foregroundMark x1="94308" y1="2756" x2="94701" y2="3150"/>
                        <a14:foregroundMark x1="95191" y1="2756" x2="95289" y2="3937"/>
                        <a14:foregroundMark x1="93621" y1="5118" x2="93621" y2="5118"/>
                        <a14:foregroundMark x1="95878" y1="6299" x2="95976" y2="7874"/>
                        <a14:foregroundMark x1="95780" y1="4724" x2="95780" y2="5118"/>
                      </a14:backgroundRemoval>
                    </a14:imgEffect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l="92308" r="2326" b="78376"/>
          <a:stretch/>
        </p:blipFill>
        <p:spPr>
          <a:xfrm>
            <a:off x="5743355" y="1159142"/>
            <a:ext cx="1005529" cy="101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9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2" grpId="0" animBg="1"/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618</Words>
  <Application>Microsoft Office PowerPoint</Application>
  <PresentationFormat>Màn hình rộng</PresentationFormat>
  <Paragraphs>79</Paragraphs>
  <Slides>15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15</vt:i4>
      </vt:variant>
    </vt:vector>
  </HeadingPairs>
  <TitlesOfParts>
    <vt:vector size="25" baseType="lpstr">
      <vt:lpstr>SVN-Poky's</vt:lpstr>
      <vt:lpstr>UTM Cookies</vt:lpstr>
      <vt:lpstr>UTM Showcard</vt:lpstr>
      <vt:lpstr>Arial</vt:lpstr>
      <vt:lpstr>Calibri</vt:lpstr>
      <vt:lpstr>Calibri Light</vt:lpstr>
      <vt:lpstr>Times New Roman</vt:lpstr>
      <vt:lpstr>Chủ đề Office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BUI TIEN DAT</dc:creator>
  <cp:lastModifiedBy>Phương Thái Nguyễn Mai</cp:lastModifiedBy>
  <cp:revision>43</cp:revision>
  <dcterms:created xsi:type="dcterms:W3CDTF">2023-07-25T03:55:09Z</dcterms:created>
  <dcterms:modified xsi:type="dcterms:W3CDTF">2024-12-18T07:33:39Z</dcterms:modified>
</cp:coreProperties>
</file>