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sldIdLst>
    <p:sldId id="257" r:id="rId2"/>
    <p:sldId id="259" r:id="rId3"/>
    <p:sldId id="260" r:id="rId4"/>
    <p:sldId id="262" r:id="rId5"/>
    <p:sldId id="274" r:id="rId6"/>
    <p:sldId id="263" r:id="rId7"/>
    <p:sldId id="264" r:id="rId8"/>
    <p:sldId id="265" r:id="rId9"/>
    <p:sldId id="266" r:id="rId10"/>
    <p:sldId id="267" r:id="rId11"/>
    <p:sldId id="275" r:id="rId12"/>
    <p:sldId id="268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9" r:id="rId23"/>
    <p:sldId id="273" r:id="rId24"/>
  </p:sldIdLst>
  <p:sldSz cx="12192000" cy="6858000"/>
  <p:notesSz cx="6858000" cy="9144000"/>
  <p:embeddedFontLst>
    <p:embeddedFont>
      <p:font typeface="Cambria" panose="020405030504060302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CF4"/>
    <a:srgbClr val="E6E6E6"/>
    <a:srgbClr val="FF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94" autoAdjust="0"/>
  </p:normalViewPr>
  <p:slideViewPr>
    <p:cSldViewPr snapToGrid="0">
      <p:cViewPr varScale="1">
        <p:scale>
          <a:sx n="67" d="100"/>
          <a:sy n="67" d="100"/>
        </p:scale>
        <p:origin x="1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C59FE-1CEB-47BE-BA16-5FB663404E3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69B7E-E0FC-4393-A3AC-286458C26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4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618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28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349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633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512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818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827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411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648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85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046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17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9728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22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đoán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49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08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27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26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25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3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92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0"/>
          <p:cNvSpPr txBox="1">
            <a:spLocks noGrp="1"/>
          </p:cNvSpPr>
          <p:nvPr>
            <p:ph type="ctrTitle"/>
          </p:nvPr>
        </p:nvSpPr>
        <p:spPr>
          <a:xfrm>
            <a:off x="5257867" y="1440367"/>
            <a:ext cx="5983200" cy="3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60"/>
          <p:cNvSpPr txBox="1">
            <a:spLocks noGrp="1"/>
          </p:cNvSpPr>
          <p:nvPr>
            <p:ph type="subTitle" idx="1"/>
          </p:nvPr>
        </p:nvSpPr>
        <p:spPr>
          <a:xfrm>
            <a:off x="5257832" y="4899800"/>
            <a:ext cx="5983200" cy="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60"/>
          <p:cNvSpPr/>
          <p:nvPr/>
        </p:nvSpPr>
        <p:spPr>
          <a:xfrm>
            <a:off x="357751" y="-241722"/>
            <a:ext cx="2246013" cy="1636689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60"/>
          <p:cNvSpPr/>
          <p:nvPr/>
        </p:nvSpPr>
        <p:spPr>
          <a:xfrm>
            <a:off x="9852634" y="5760433"/>
            <a:ext cx="2475733" cy="1648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60"/>
          <p:cNvSpPr/>
          <p:nvPr/>
        </p:nvSpPr>
        <p:spPr>
          <a:xfrm>
            <a:off x="11091134" y="5463518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60"/>
          <p:cNvSpPr/>
          <p:nvPr/>
        </p:nvSpPr>
        <p:spPr>
          <a:xfrm>
            <a:off x="7946952" y="570201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60"/>
          <p:cNvSpPr/>
          <p:nvPr/>
        </p:nvSpPr>
        <p:spPr>
          <a:xfrm>
            <a:off x="9842234" y="-166716"/>
            <a:ext cx="1782367" cy="1532067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0"/>
          <p:cNvSpPr/>
          <p:nvPr/>
        </p:nvSpPr>
        <p:spPr>
          <a:xfrm>
            <a:off x="699701" y="463200"/>
            <a:ext cx="660967" cy="18496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0"/>
          <p:cNvSpPr/>
          <p:nvPr/>
        </p:nvSpPr>
        <p:spPr>
          <a:xfrm>
            <a:off x="3011867" y="5606034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40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0"/>
          <p:cNvSpPr/>
          <p:nvPr/>
        </p:nvSpPr>
        <p:spPr>
          <a:xfrm>
            <a:off x="294567" y="4629668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0"/>
          <p:cNvSpPr/>
          <p:nvPr/>
        </p:nvSpPr>
        <p:spPr>
          <a:xfrm>
            <a:off x="783118" y="4657501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90"/>
          <p:cNvSpPr/>
          <p:nvPr/>
        </p:nvSpPr>
        <p:spPr>
          <a:xfrm>
            <a:off x="910618" y="346445"/>
            <a:ext cx="2246013" cy="1636689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90"/>
          <p:cNvSpPr/>
          <p:nvPr/>
        </p:nvSpPr>
        <p:spPr>
          <a:xfrm>
            <a:off x="9546800" y="4866433"/>
            <a:ext cx="2475733" cy="1648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90"/>
          <p:cNvSpPr/>
          <p:nvPr/>
        </p:nvSpPr>
        <p:spPr>
          <a:xfrm>
            <a:off x="10785301" y="4569518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0"/>
          <p:cNvSpPr/>
          <p:nvPr/>
        </p:nvSpPr>
        <p:spPr>
          <a:xfrm>
            <a:off x="8445967" y="398733"/>
            <a:ext cx="1782367" cy="1532067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0"/>
          <p:cNvSpPr/>
          <p:nvPr/>
        </p:nvSpPr>
        <p:spPr>
          <a:xfrm>
            <a:off x="1252567" y="1051367"/>
            <a:ext cx="660967" cy="18496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76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1"/>
          <p:cNvSpPr/>
          <p:nvPr/>
        </p:nvSpPr>
        <p:spPr>
          <a:xfrm>
            <a:off x="10194651" y="4560574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91"/>
          <p:cNvSpPr/>
          <p:nvPr/>
        </p:nvSpPr>
        <p:spPr>
          <a:xfrm>
            <a:off x="9878334" y="750573"/>
            <a:ext cx="2475733" cy="1648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91"/>
          <p:cNvSpPr/>
          <p:nvPr/>
        </p:nvSpPr>
        <p:spPr>
          <a:xfrm>
            <a:off x="-231285" y="5170199"/>
            <a:ext cx="2688751" cy="1959315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91"/>
          <p:cNvSpPr/>
          <p:nvPr/>
        </p:nvSpPr>
        <p:spPr>
          <a:xfrm>
            <a:off x="852068" y="5370558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91"/>
          <p:cNvSpPr/>
          <p:nvPr/>
        </p:nvSpPr>
        <p:spPr>
          <a:xfrm>
            <a:off x="9991452" y="489107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91"/>
          <p:cNvSpPr/>
          <p:nvPr/>
        </p:nvSpPr>
        <p:spPr>
          <a:xfrm rot="6923174" flipH="1">
            <a:off x="-221947" y="649867"/>
            <a:ext cx="2397332" cy="1689995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1"/>
          <p:cNvSpPr/>
          <p:nvPr/>
        </p:nvSpPr>
        <p:spPr>
          <a:xfrm rot="10800000" flipH="1">
            <a:off x="9505652" y="5308117"/>
            <a:ext cx="1272633" cy="705267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542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2"/>
          <p:cNvSpPr/>
          <p:nvPr/>
        </p:nvSpPr>
        <p:spPr>
          <a:xfrm>
            <a:off x="8587934" y="4937333"/>
            <a:ext cx="2397433" cy="1690067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2"/>
          <p:cNvSpPr/>
          <p:nvPr/>
        </p:nvSpPr>
        <p:spPr>
          <a:xfrm>
            <a:off x="9443634" y="4487400"/>
            <a:ext cx="1272633" cy="705267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92"/>
          <p:cNvSpPr/>
          <p:nvPr/>
        </p:nvSpPr>
        <p:spPr>
          <a:xfrm>
            <a:off x="9517001" y="223550"/>
            <a:ext cx="1782367" cy="1532067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2"/>
          <p:cNvSpPr/>
          <p:nvPr/>
        </p:nvSpPr>
        <p:spPr>
          <a:xfrm>
            <a:off x="10415933" y="1134317"/>
            <a:ext cx="763200" cy="788667"/>
          </a:xfrm>
          <a:custGeom>
            <a:avLst/>
            <a:gdLst/>
            <a:ahLst/>
            <a:cxnLst/>
            <a:rect l="l" t="t" r="r" b="b"/>
            <a:pathLst>
              <a:path w="22896" h="23660" extrusionOk="0">
                <a:moveTo>
                  <a:pt x="8875" y="8124"/>
                </a:moveTo>
                <a:cubicBezTo>
                  <a:pt x="9076" y="8124"/>
                  <a:pt x="9192" y="8315"/>
                  <a:pt x="9127" y="8834"/>
                </a:cubicBezTo>
                <a:cubicBezTo>
                  <a:pt x="8919" y="10399"/>
                  <a:pt x="7928" y="11650"/>
                  <a:pt x="6467" y="12172"/>
                </a:cubicBezTo>
                <a:cubicBezTo>
                  <a:pt x="6467" y="12068"/>
                  <a:pt x="6467" y="11963"/>
                  <a:pt x="6467" y="11859"/>
                </a:cubicBezTo>
                <a:cubicBezTo>
                  <a:pt x="6624" y="10972"/>
                  <a:pt x="6885" y="10190"/>
                  <a:pt x="7354" y="9460"/>
                </a:cubicBezTo>
                <a:cubicBezTo>
                  <a:pt x="7570" y="9065"/>
                  <a:pt x="8429" y="8124"/>
                  <a:pt x="8875" y="8124"/>
                </a:cubicBezTo>
                <a:close/>
                <a:moveTo>
                  <a:pt x="14933" y="15912"/>
                </a:moveTo>
                <a:cubicBezTo>
                  <a:pt x="15398" y="15912"/>
                  <a:pt x="15861" y="16198"/>
                  <a:pt x="16011" y="16709"/>
                </a:cubicBezTo>
                <a:cubicBezTo>
                  <a:pt x="16220" y="17700"/>
                  <a:pt x="16116" y="18743"/>
                  <a:pt x="15594" y="19630"/>
                </a:cubicBezTo>
                <a:cubicBezTo>
                  <a:pt x="15386" y="19995"/>
                  <a:pt x="15177" y="20308"/>
                  <a:pt x="14864" y="20569"/>
                </a:cubicBezTo>
                <a:cubicBezTo>
                  <a:pt x="13821" y="19421"/>
                  <a:pt x="12987" y="17596"/>
                  <a:pt x="14030" y="16396"/>
                </a:cubicBezTo>
                <a:cubicBezTo>
                  <a:pt x="14250" y="16066"/>
                  <a:pt x="14592" y="15912"/>
                  <a:pt x="14933" y="15912"/>
                </a:cubicBezTo>
                <a:close/>
                <a:moveTo>
                  <a:pt x="3138" y="0"/>
                </a:moveTo>
                <a:cubicBezTo>
                  <a:pt x="3040" y="0"/>
                  <a:pt x="2944" y="37"/>
                  <a:pt x="2869" y="125"/>
                </a:cubicBezTo>
                <a:cubicBezTo>
                  <a:pt x="939" y="2315"/>
                  <a:pt x="0" y="5236"/>
                  <a:pt x="365" y="8104"/>
                </a:cubicBezTo>
                <a:cubicBezTo>
                  <a:pt x="730" y="10712"/>
                  <a:pt x="2086" y="13528"/>
                  <a:pt x="4955" y="13789"/>
                </a:cubicBezTo>
                <a:cubicBezTo>
                  <a:pt x="5007" y="14884"/>
                  <a:pt x="5164" y="15979"/>
                  <a:pt x="5476" y="17074"/>
                </a:cubicBezTo>
                <a:cubicBezTo>
                  <a:pt x="6207" y="19630"/>
                  <a:pt x="7667" y="22290"/>
                  <a:pt x="10431" y="23020"/>
                </a:cubicBezTo>
                <a:cubicBezTo>
                  <a:pt x="10879" y="23136"/>
                  <a:pt x="11338" y="23194"/>
                  <a:pt x="11797" y="23194"/>
                </a:cubicBezTo>
                <a:cubicBezTo>
                  <a:pt x="12781" y="23194"/>
                  <a:pt x="13766" y="22927"/>
                  <a:pt x="14655" y="22394"/>
                </a:cubicBezTo>
                <a:cubicBezTo>
                  <a:pt x="15785" y="23242"/>
                  <a:pt x="17130" y="23659"/>
                  <a:pt x="18472" y="23659"/>
                </a:cubicBezTo>
                <a:cubicBezTo>
                  <a:pt x="19856" y="23659"/>
                  <a:pt x="21236" y="23215"/>
                  <a:pt x="22374" y="22342"/>
                </a:cubicBezTo>
                <a:cubicBezTo>
                  <a:pt x="22895" y="21951"/>
                  <a:pt x="22440" y="21199"/>
                  <a:pt x="21912" y="21199"/>
                </a:cubicBezTo>
                <a:cubicBezTo>
                  <a:pt x="21806" y="21199"/>
                  <a:pt x="21697" y="21229"/>
                  <a:pt x="21592" y="21299"/>
                </a:cubicBezTo>
                <a:cubicBezTo>
                  <a:pt x="20688" y="21874"/>
                  <a:pt x="19655" y="22161"/>
                  <a:pt x="18621" y="22161"/>
                </a:cubicBezTo>
                <a:cubicBezTo>
                  <a:pt x="17686" y="22161"/>
                  <a:pt x="16749" y="21926"/>
                  <a:pt x="15907" y="21455"/>
                </a:cubicBezTo>
                <a:cubicBezTo>
                  <a:pt x="16377" y="20986"/>
                  <a:pt x="16689" y="20464"/>
                  <a:pt x="17002" y="19891"/>
                </a:cubicBezTo>
                <a:cubicBezTo>
                  <a:pt x="17825" y="18005"/>
                  <a:pt x="17615" y="14504"/>
                  <a:pt x="15127" y="14504"/>
                </a:cubicBezTo>
                <a:cubicBezTo>
                  <a:pt x="14932" y="14504"/>
                  <a:pt x="14723" y="14526"/>
                  <a:pt x="14499" y="14571"/>
                </a:cubicBezTo>
                <a:cubicBezTo>
                  <a:pt x="13091" y="14884"/>
                  <a:pt x="12100" y="16136"/>
                  <a:pt x="12100" y="17596"/>
                </a:cubicBezTo>
                <a:cubicBezTo>
                  <a:pt x="12100" y="19004"/>
                  <a:pt x="12674" y="20412"/>
                  <a:pt x="13612" y="21455"/>
                </a:cubicBezTo>
                <a:cubicBezTo>
                  <a:pt x="13086" y="21672"/>
                  <a:pt x="12504" y="21797"/>
                  <a:pt x="11910" y="21797"/>
                </a:cubicBezTo>
                <a:cubicBezTo>
                  <a:pt x="11505" y="21797"/>
                  <a:pt x="11094" y="21739"/>
                  <a:pt x="10692" y="21612"/>
                </a:cubicBezTo>
                <a:cubicBezTo>
                  <a:pt x="8762" y="21038"/>
                  <a:pt x="7719" y="19161"/>
                  <a:pt x="7145" y="17387"/>
                </a:cubicBezTo>
                <a:cubicBezTo>
                  <a:pt x="6728" y="16188"/>
                  <a:pt x="6467" y="14936"/>
                  <a:pt x="6415" y="13684"/>
                </a:cubicBezTo>
                <a:cubicBezTo>
                  <a:pt x="8658" y="13059"/>
                  <a:pt x="10222" y="11077"/>
                  <a:pt x="10431" y="8782"/>
                </a:cubicBezTo>
                <a:cubicBezTo>
                  <a:pt x="10525" y="7696"/>
                  <a:pt x="9893" y="6823"/>
                  <a:pt x="8843" y="6823"/>
                </a:cubicBezTo>
                <a:cubicBezTo>
                  <a:pt x="8733" y="6823"/>
                  <a:pt x="8619" y="6833"/>
                  <a:pt x="8501" y="6852"/>
                </a:cubicBezTo>
                <a:cubicBezTo>
                  <a:pt x="7250" y="7061"/>
                  <a:pt x="6363" y="8156"/>
                  <a:pt x="5842" y="9199"/>
                </a:cubicBezTo>
                <a:cubicBezTo>
                  <a:pt x="5372" y="10190"/>
                  <a:pt x="5059" y="11233"/>
                  <a:pt x="5007" y="12328"/>
                </a:cubicBezTo>
                <a:cubicBezTo>
                  <a:pt x="2712" y="11963"/>
                  <a:pt x="1878" y="9251"/>
                  <a:pt x="1774" y="7217"/>
                </a:cubicBezTo>
                <a:cubicBezTo>
                  <a:pt x="1617" y="4923"/>
                  <a:pt x="2243" y="2576"/>
                  <a:pt x="3547" y="646"/>
                </a:cubicBezTo>
                <a:cubicBezTo>
                  <a:pt x="3785" y="368"/>
                  <a:pt x="3450" y="0"/>
                  <a:pt x="3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92"/>
          <p:cNvSpPr/>
          <p:nvPr/>
        </p:nvSpPr>
        <p:spPr>
          <a:xfrm rot="10800000" flipH="1">
            <a:off x="7270768" y="2532243"/>
            <a:ext cx="2246233" cy="1495291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2"/>
          <p:cNvSpPr/>
          <p:nvPr/>
        </p:nvSpPr>
        <p:spPr>
          <a:xfrm rot="10800000">
            <a:off x="7117166" y="2625699"/>
            <a:ext cx="1272633" cy="705267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84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1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61"/>
          <p:cNvSpPr/>
          <p:nvPr/>
        </p:nvSpPr>
        <p:spPr>
          <a:xfrm rot="-4244982" flipH="1">
            <a:off x="10854811" y="975857"/>
            <a:ext cx="2475767" cy="1648089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61"/>
          <p:cNvSpPr/>
          <p:nvPr/>
        </p:nvSpPr>
        <p:spPr>
          <a:xfrm flipH="1">
            <a:off x="11024452" y="1098918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61"/>
          <p:cNvSpPr/>
          <p:nvPr/>
        </p:nvSpPr>
        <p:spPr>
          <a:xfrm flipH="1">
            <a:off x="503018" y="426251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61"/>
          <p:cNvSpPr/>
          <p:nvPr/>
        </p:nvSpPr>
        <p:spPr>
          <a:xfrm flipH="1">
            <a:off x="-485616" y="4478767"/>
            <a:ext cx="1782367" cy="1532067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61"/>
          <p:cNvSpPr/>
          <p:nvPr/>
        </p:nvSpPr>
        <p:spPr>
          <a:xfrm flipH="1">
            <a:off x="194001" y="4812167"/>
            <a:ext cx="660967" cy="18496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1"/>
          <p:cNvSpPr/>
          <p:nvPr/>
        </p:nvSpPr>
        <p:spPr>
          <a:xfrm flipH="1">
            <a:off x="11115684" y="5215734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0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3"/>
          <p:cNvSpPr/>
          <p:nvPr/>
        </p:nvSpPr>
        <p:spPr>
          <a:xfrm>
            <a:off x="10302366" y="4647876"/>
            <a:ext cx="2264823" cy="2068139"/>
          </a:xfrm>
          <a:custGeom>
            <a:avLst/>
            <a:gdLst/>
            <a:ahLst/>
            <a:cxnLst/>
            <a:rect l="l" t="t" r="r" b="b"/>
            <a:pathLst>
              <a:path w="56023" h="51162" extrusionOk="0">
                <a:moveTo>
                  <a:pt x="21414" y="1"/>
                </a:moveTo>
                <a:cubicBezTo>
                  <a:pt x="18345" y="1"/>
                  <a:pt x="15269" y="866"/>
                  <a:pt x="12328" y="2996"/>
                </a:cubicBezTo>
                <a:cubicBezTo>
                  <a:pt x="10159" y="4553"/>
                  <a:pt x="8653" y="6875"/>
                  <a:pt x="7351" y="9198"/>
                </a:cubicBezTo>
                <a:cubicBezTo>
                  <a:pt x="4339" y="14557"/>
                  <a:pt x="1" y="22393"/>
                  <a:pt x="1047" y="28697"/>
                </a:cubicBezTo>
                <a:cubicBezTo>
                  <a:pt x="1532" y="31504"/>
                  <a:pt x="3063" y="33980"/>
                  <a:pt x="4646" y="36354"/>
                </a:cubicBezTo>
                <a:cubicBezTo>
                  <a:pt x="9630" y="43769"/>
                  <a:pt x="15934" y="51161"/>
                  <a:pt x="25390" y="51161"/>
                </a:cubicBezTo>
                <a:cubicBezTo>
                  <a:pt x="25860" y="51161"/>
                  <a:pt x="26339" y="51143"/>
                  <a:pt x="26825" y="51106"/>
                </a:cubicBezTo>
                <a:cubicBezTo>
                  <a:pt x="32006" y="50723"/>
                  <a:pt x="36881" y="48553"/>
                  <a:pt x="41424" y="46052"/>
                </a:cubicBezTo>
                <a:cubicBezTo>
                  <a:pt x="47447" y="42709"/>
                  <a:pt x="54312" y="37808"/>
                  <a:pt x="55104" y="30407"/>
                </a:cubicBezTo>
                <a:cubicBezTo>
                  <a:pt x="56022" y="21729"/>
                  <a:pt x="46911" y="13817"/>
                  <a:pt x="40862" y="8942"/>
                </a:cubicBezTo>
                <a:cubicBezTo>
                  <a:pt x="36651" y="5522"/>
                  <a:pt x="31495" y="2000"/>
                  <a:pt x="26085" y="622"/>
                </a:cubicBezTo>
                <a:cubicBezTo>
                  <a:pt x="24542" y="226"/>
                  <a:pt x="22979" y="1"/>
                  <a:pt x="2141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3"/>
          <p:cNvSpPr txBox="1">
            <a:spLocks noGrp="1"/>
          </p:cNvSpPr>
          <p:nvPr>
            <p:ph type="title"/>
          </p:nvPr>
        </p:nvSpPr>
        <p:spPr>
          <a:xfrm>
            <a:off x="5090951" y="2598200"/>
            <a:ext cx="5601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63"/>
          <p:cNvSpPr txBox="1">
            <a:spLocks noGrp="1"/>
          </p:cNvSpPr>
          <p:nvPr>
            <p:ph type="title" idx="2"/>
          </p:nvPr>
        </p:nvSpPr>
        <p:spPr>
          <a:xfrm>
            <a:off x="1499751" y="2502600"/>
            <a:ext cx="3261200" cy="1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9" name="Google Shape;49;p63"/>
          <p:cNvSpPr txBox="1">
            <a:spLocks noGrp="1"/>
          </p:cNvSpPr>
          <p:nvPr>
            <p:ph type="subTitle" idx="1"/>
          </p:nvPr>
        </p:nvSpPr>
        <p:spPr>
          <a:xfrm>
            <a:off x="5091057" y="3720600"/>
            <a:ext cx="5601200" cy="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0" name="Google Shape;50;p63"/>
          <p:cNvSpPr/>
          <p:nvPr/>
        </p:nvSpPr>
        <p:spPr>
          <a:xfrm>
            <a:off x="410034" y="275167"/>
            <a:ext cx="2397433" cy="1690067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3"/>
          <p:cNvSpPr/>
          <p:nvPr/>
        </p:nvSpPr>
        <p:spPr>
          <a:xfrm>
            <a:off x="1909767" y="652751"/>
            <a:ext cx="1513467" cy="934900"/>
          </a:xfrm>
          <a:custGeom>
            <a:avLst/>
            <a:gdLst/>
            <a:ahLst/>
            <a:cxnLst/>
            <a:rect l="l" t="t" r="r" b="b"/>
            <a:pathLst>
              <a:path w="45404" h="28047" extrusionOk="0">
                <a:moveTo>
                  <a:pt x="34266" y="7609"/>
                </a:moveTo>
                <a:cubicBezTo>
                  <a:pt x="34631" y="8965"/>
                  <a:pt x="34683" y="10373"/>
                  <a:pt x="34318" y="11729"/>
                </a:cubicBezTo>
                <a:cubicBezTo>
                  <a:pt x="34109" y="12459"/>
                  <a:pt x="33796" y="13137"/>
                  <a:pt x="33327" y="13763"/>
                </a:cubicBezTo>
                <a:cubicBezTo>
                  <a:pt x="33125" y="14031"/>
                  <a:pt x="32967" y="14235"/>
                  <a:pt x="32755" y="14235"/>
                </a:cubicBezTo>
                <a:cubicBezTo>
                  <a:pt x="32637" y="14235"/>
                  <a:pt x="32503" y="14172"/>
                  <a:pt x="32336" y="14024"/>
                </a:cubicBezTo>
                <a:cubicBezTo>
                  <a:pt x="32023" y="13711"/>
                  <a:pt x="31762" y="13241"/>
                  <a:pt x="31710" y="12772"/>
                </a:cubicBezTo>
                <a:cubicBezTo>
                  <a:pt x="31449" y="11155"/>
                  <a:pt x="31971" y="9486"/>
                  <a:pt x="33222" y="8391"/>
                </a:cubicBezTo>
                <a:cubicBezTo>
                  <a:pt x="33535" y="8078"/>
                  <a:pt x="33848" y="7817"/>
                  <a:pt x="34266" y="7609"/>
                </a:cubicBezTo>
                <a:close/>
                <a:moveTo>
                  <a:pt x="15438" y="10321"/>
                </a:moveTo>
                <a:cubicBezTo>
                  <a:pt x="15855" y="10894"/>
                  <a:pt x="16168" y="11468"/>
                  <a:pt x="16377" y="12094"/>
                </a:cubicBezTo>
                <a:cubicBezTo>
                  <a:pt x="17003" y="14024"/>
                  <a:pt x="17107" y="16058"/>
                  <a:pt x="16585" y="18039"/>
                </a:cubicBezTo>
                <a:cubicBezTo>
                  <a:pt x="16534" y="18348"/>
                  <a:pt x="16178" y="20127"/>
                  <a:pt x="15619" y="20127"/>
                </a:cubicBezTo>
                <a:cubicBezTo>
                  <a:pt x="15611" y="20127"/>
                  <a:pt x="15603" y="20126"/>
                  <a:pt x="15595" y="20126"/>
                </a:cubicBezTo>
                <a:cubicBezTo>
                  <a:pt x="15125" y="20073"/>
                  <a:pt x="14969" y="18196"/>
                  <a:pt x="14917" y="17883"/>
                </a:cubicBezTo>
                <a:cubicBezTo>
                  <a:pt x="14551" y="15328"/>
                  <a:pt x="14708" y="12772"/>
                  <a:pt x="15438" y="10321"/>
                </a:cubicBezTo>
                <a:close/>
                <a:moveTo>
                  <a:pt x="26278" y="1"/>
                </a:moveTo>
                <a:cubicBezTo>
                  <a:pt x="22923" y="1"/>
                  <a:pt x="19679" y="1343"/>
                  <a:pt x="17316" y="3749"/>
                </a:cubicBezTo>
                <a:cubicBezTo>
                  <a:pt x="16273" y="4792"/>
                  <a:pt x="15386" y="5992"/>
                  <a:pt x="14760" y="7296"/>
                </a:cubicBezTo>
                <a:cubicBezTo>
                  <a:pt x="14343" y="7035"/>
                  <a:pt x="13926" y="6774"/>
                  <a:pt x="13508" y="6566"/>
                </a:cubicBezTo>
                <a:cubicBezTo>
                  <a:pt x="12495" y="6093"/>
                  <a:pt x="11460" y="5879"/>
                  <a:pt x="10441" y="5879"/>
                </a:cubicBezTo>
                <a:cubicBezTo>
                  <a:pt x="7530" y="5879"/>
                  <a:pt x="4751" y="7626"/>
                  <a:pt x="2973" y="10060"/>
                </a:cubicBezTo>
                <a:cubicBezTo>
                  <a:pt x="1" y="14076"/>
                  <a:pt x="418" y="19291"/>
                  <a:pt x="1461" y="23881"/>
                </a:cubicBezTo>
                <a:cubicBezTo>
                  <a:pt x="1774" y="25185"/>
                  <a:pt x="2191" y="26436"/>
                  <a:pt x="2660" y="27688"/>
                </a:cubicBezTo>
                <a:cubicBezTo>
                  <a:pt x="2723" y="27938"/>
                  <a:pt x="2911" y="28047"/>
                  <a:pt x="3103" y="28047"/>
                </a:cubicBezTo>
                <a:cubicBezTo>
                  <a:pt x="3393" y="28047"/>
                  <a:pt x="3693" y="27803"/>
                  <a:pt x="3599" y="27427"/>
                </a:cubicBezTo>
                <a:cubicBezTo>
                  <a:pt x="2973" y="23255"/>
                  <a:pt x="1669" y="19135"/>
                  <a:pt x="2556" y="14910"/>
                </a:cubicBezTo>
                <a:cubicBezTo>
                  <a:pt x="3234" y="11781"/>
                  <a:pt x="5529" y="8652"/>
                  <a:pt x="8710" y="7765"/>
                </a:cubicBezTo>
                <a:cubicBezTo>
                  <a:pt x="9240" y="7618"/>
                  <a:pt x="9778" y="7546"/>
                  <a:pt x="10312" y="7546"/>
                </a:cubicBezTo>
                <a:cubicBezTo>
                  <a:pt x="11669" y="7546"/>
                  <a:pt x="12996" y="8014"/>
                  <a:pt x="14082" y="8913"/>
                </a:cubicBezTo>
                <a:cubicBezTo>
                  <a:pt x="13300" y="11103"/>
                  <a:pt x="12935" y="13398"/>
                  <a:pt x="13039" y="15745"/>
                </a:cubicBezTo>
                <a:cubicBezTo>
                  <a:pt x="13091" y="16840"/>
                  <a:pt x="13195" y="17987"/>
                  <a:pt x="13456" y="19083"/>
                </a:cubicBezTo>
                <a:cubicBezTo>
                  <a:pt x="13613" y="19969"/>
                  <a:pt x="13821" y="21064"/>
                  <a:pt x="14760" y="21586"/>
                </a:cubicBezTo>
                <a:cubicBezTo>
                  <a:pt x="15087" y="21765"/>
                  <a:pt x="15389" y="21844"/>
                  <a:pt x="15667" y="21844"/>
                </a:cubicBezTo>
                <a:cubicBezTo>
                  <a:pt x="17246" y="21844"/>
                  <a:pt x="18040" y="19282"/>
                  <a:pt x="18306" y="18039"/>
                </a:cubicBezTo>
                <a:cubicBezTo>
                  <a:pt x="18984" y="14754"/>
                  <a:pt x="18359" y="10999"/>
                  <a:pt x="16116" y="8495"/>
                </a:cubicBezTo>
                <a:cubicBezTo>
                  <a:pt x="17576" y="5210"/>
                  <a:pt x="20445" y="2811"/>
                  <a:pt x="23939" y="1976"/>
                </a:cubicBezTo>
                <a:cubicBezTo>
                  <a:pt x="24706" y="1784"/>
                  <a:pt x="25495" y="1686"/>
                  <a:pt x="26279" y="1686"/>
                </a:cubicBezTo>
                <a:cubicBezTo>
                  <a:pt x="28482" y="1686"/>
                  <a:pt x="30655" y="2461"/>
                  <a:pt x="32232" y="4115"/>
                </a:cubicBezTo>
                <a:cubicBezTo>
                  <a:pt x="32753" y="4688"/>
                  <a:pt x="33170" y="5314"/>
                  <a:pt x="33535" y="5992"/>
                </a:cubicBezTo>
                <a:cubicBezTo>
                  <a:pt x="33327" y="6096"/>
                  <a:pt x="33170" y="6201"/>
                  <a:pt x="33014" y="6305"/>
                </a:cubicBezTo>
                <a:cubicBezTo>
                  <a:pt x="31397" y="7400"/>
                  <a:pt x="30302" y="9069"/>
                  <a:pt x="29937" y="10999"/>
                </a:cubicBezTo>
                <a:cubicBezTo>
                  <a:pt x="29676" y="12772"/>
                  <a:pt x="30198" y="15328"/>
                  <a:pt x="32179" y="15901"/>
                </a:cubicBezTo>
                <a:cubicBezTo>
                  <a:pt x="32365" y="15950"/>
                  <a:pt x="32543" y="15973"/>
                  <a:pt x="32716" y="15973"/>
                </a:cubicBezTo>
                <a:cubicBezTo>
                  <a:pt x="34388" y="15973"/>
                  <a:pt x="35457" y="13830"/>
                  <a:pt x="35882" y="12459"/>
                </a:cubicBezTo>
                <a:cubicBezTo>
                  <a:pt x="36352" y="10738"/>
                  <a:pt x="36352" y="8965"/>
                  <a:pt x="35882" y="7244"/>
                </a:cubicBezTo>
                <a:cubicBezTo>
                  <a:pt x="35882" y="7139"/>
                  <a:pt x="35830" y="7035"/>
                  <a:pt x="35778" y="6931"/>
                </a:cubicBezTo>
                <a:cubicBezTo>
                  <a:pt x="36242" y="6813"/>
                  <a:pt x="36719" y="6758"/>
                  <a:pt x="37203" y="6758"/>
                </a:cubicBezTo>
                <a:cubicBezTo>
                  <a:pt x="39494" y="6758"/>
                  <a:pt x="41912" y="7988"/>
                  <a:pt x="43549" y="9538"/>
                </a:cubicBezTo>
                <a:cubicBezTo>
                  <a:pt x="43740" y="9718"/>
                  <a:pt x="43950" y="9793"/>
                  <a:pt x="44152" y="9793"/>
                </a:cubicBezTo>
                <a:cubicBezTo>
                  <a:pt x="44829" y="9793"/>
                  <a:pt x="45404" y="8942"/>
                  <a:pt x="44801" y="8339"/>
                </a:cubicBezTo>
                <a:cubicBezTo>
                  <a:pt x="42784" y="6490"/>
                  <a:pt x="39921" y="5048"/>
                  <a:pt x="37138" y="5048"/>
                </a:cubicBezTo>
                <a:cubicBezTo>
                  <a:pt x="36467" y="5048"/>
                  <a:pt x="35801" y="5132"/>
                  <a:pt x="35152" y="5314"/>
                </a:cubicBezTo>
                <a:cubicBezTo>
                  <a:pt x="33744" y="2602"/>
                  <a:pt x="31188" y="672"/>
                  <a:pt x="28216" y="151"/>
                </a:cubicBezTo>
                <a:cubicBezTo>
                  <a:pt x="27569" y="50"/>
                  <a:pt x="26922" y="1"/>
                  <a:pt x="262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3"/>
          <p:cNvSpPr/>
          <p:nvPr/>
        </p:nvSpPr>
        <p:spPr>
          <a:xfrm>
            <a:off x="87100" y="5267967"/>
            <a:ext cx="2264733" cy="2322267"/>
          </a:xfrm>
          <a:custGeom>
            <a:avLst/>
            <a:gdLst/>
            <a:ahLst/>
            <a:cxnLst/>
            <a:rect l="l" t="t" r="r" b="b"/>
            <a:pathLst>
              <a:path w="67942" h="69668" extrusionOk="0">
                <a:moveTo>
                  <a:pt x="31607" y="1"/>
                </a:moveTo>
                <a:cubicBezTo>
                  <a:pt x="25298" y="1"/>
                  <a:pt x="19384" y="1973"/>
                  <a:pt x="15416" y="6917"/>
                </a:cubicBezTo>
                <a:cubicBezTo>
                  <a:pt x="11205" y="12174"/>
                  <a:pt x="8117" y="19168"/>
                  <a:pt x="5156" y="25216"/>
                </a:cubicBezTo>
                <a:cubicBezTo>
                  <a:pt x="741" y="34302"/>
                  <a:pt x="1" y="42546"/>
                  <a:pt x="5641" y="51428"/>
                </a:cubicBezTo>
                <a:cubicBezTo>
                  <a:pt x="10107" y="58447"/>
                  <a:pt x="16514" y="66206"/>
                  <a:pt x="24732" y="68860"/>
                </a:cubicBezTo>
                <a:cubicBezTo>
                  <a:pt x="26378" y="69387"/>
                  <a:pt x="28128" y="69667"/>
                  <a:pt x="29867" y="69667"/>
                </a:cubicBezTo>
                <a:cubicBezTo>
                  <a:pt x="32847" y="69667"/>
                  <a:pt x="35794" y="68843"/>
                  <a:pt x="38131" y="67022"/>
                </a:cubicBezTo>
                <a:cubicBezTo>
                  <a:pt x="41168" y="64649"/>
                  <a:pt x="42827" y="60973"/>
                  <a:pt x="44639" y="57553"/>
                </a:cubicBezTo>
                <a:cubicBezTo>
                  <a:pt x="50841" y="45941"/>
                  <a:pt x="67941" y="28994"/>
                  <a:pt x="60974" y="14599"/>
                </a:cubicBezTo>
                <a:cubicBezTo>
                  <a:pt x="60132" y="12864"/>
                  <a:pt x="58958" y="11332"/>
                  <a:pt x="57528" y="10031"/>
                </a:cubicBezTo>
                <a:cubicBezTo>
                  <a:pt x="51542" y="4490"/>
                  <a:pt x="41125" y="1"/>
                  <a:pt x="316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3"/>
          <p:cNvSpPr/>
          <p:nvPr/>
        </p:nvSpPr>
        <p:spPr>
          <a:xfrm>
            <a:off x="10302367" y="127800"/>
            <a:ext cx="1642000" cy="2374800"/>
          </a:xfrm>
          <a:custGeom>
            <a:avLst/>
            <a:gdLst/>
            <a:ahLst/>
            <a:cxnLst/>
            <a:rect l="l" t="t" r="r" b="b"/>
            <a:pathLst>
              <a:path w="49260" h="71244" extrusionOk="0">
                <a:moveTo>
                  <a:pt x="15043" y="1"/>
                </a:moveTo>
                <a:cubicBezTo>
                  <a:pt x="12048" y="1"/>
                  <a:pt x="9137" y="725"/>
                  <a:pt x="6484" y="2711"/>
                </a:cubicBezTo>
                <a:cubicBezTo>
                  <a:pt x="1" y="8020"/>
                  <a:pt x="741" y="16417"/>
                  <a:pt x="511" y="24048"/>
                </a:cubicBezTo>
                <a:cubicBezTo>
                  <a:pt x="27" y="40153"/>
                  <a:pt x="7020" y="58708"/>
                  <a:pt x="20853" y="68074"/>
                </a:cubicBezTo>
                <a:cubicBezTo>
                  <a:pt x="23956" y="70170"/>
                  <a:pt x="27594" y="71243"/>
                  <a:pt x="31222" y="71243"/>
                </a:cubicBezTo>
                <a:cubicBezTo>
                  <a:pt x="35680" y="71243"/>
                  <a:pt x="40123" y="69623"/>
                  <a:pt x="43542" y="66288"/>
                </a:cubicBezTo>
                <a:cubicBezTo>
                  <a:pt x="49259" y="60698"/>
                  <a:pt x="46477" y="47427"/>
                  <a:pt x="45788" y="40332"/>
                </a:cubicBezTo>
                <a:cubicBezTo>
                  <a:pt x="45150" y="33492"/>
                  <a:pt x="43798" y="26473"/>
                  <a:pt x="41450" y="20016"/>
                </a:cubicBezTo>
                <a:cubicBezTo>
                  <a:pt x="39255" y="13916"/>
                  <a:pt x="35554" y="6565"/>
                  <a:pt x="29531" y="3579"/>
                </a:cubicBezTo>
                <a:cubicBezTo>
                  <a:pt x="27463" y="2533"/>
                  <a:pt x="25166" y="1895"/>
                  <a:pt x="22639" y="1206"/>
                </a:cubicBezTo>
                <a:cubicBezTo>
                  <a:pt x="20116" y="508"/>
                  <a:pt x="17550" y="1"/>
                  <a:pt x="150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3"/>
          <p:cNvSpPr/>
          <p:nvPr/>
        </p:nvSpPr>
        <p:spPr>
          <a:xfrm>
            <a:off x="5733685" y="5267967"/>
            <a:ext cx="1186833" cy="1250367"/>
          </a:xfrm>
          <a:custGeom>
            <a:avLst/>
            <a:gdLst/>
            <a:ahLst/>
            <a:cxnLst/>
            <a:rect l="l" t="t" r="r" b="b"/>
            <a:pathLst>
              <a:path w="35605" h="37511" extrusionOk="0">
                <a:moveTo>
                  <a:pt x="17742" y="1"/>
                </a:moveTo>
                <a:cubicBezTo>
                  <a:pt x="12918" y="1"/>
                  <a:pt x="6641" y="2036"/>
                  <a:pt x="4288" y="6405"/>
                </a:cubicBezTo>
                <a:cubicBezTo>
                  <a:pt x="0" y="14394"/>
                  <a:pt x="7479" y="27997"/>
                  <a:pt x="13119" y="33740"/>
                </a:cubicBezTo>
                <a:cubicBezTo>
                  <a:pt x="15269" y="35933"/>
                  <a:pt x="18253" y="37510"/>
                  <a:pt x="21276" y="37510"/>
                </a:cubicBezTo>
                <a:cubicBezTo>
                  <a:pt x="21841" y="37510"/>
                  <a:pt x="22408" y="37455"/>
                  <a:pt x="22971" y="37339"/>
                </a:cubicBezTo>
                <a:cubicBezTo>
                  <a:pt x="31317" y="35578"/>
                  <a:pt x="35604" y="24884"/>
                  <a:pt x="34966" y="17278"/>
                </a:cubicBezTo>
                <a:cubicBezTo>
                  <a:pt x="34277" y="9085"/>
                  <a:pt x="28739" y="2067"/>
                  <a:pt x="20597" y="280"/>
                </a:cubicBezTo>
                <a:cubicBezTo>
                  <a:pt x="19748" y="95"/>
                  <a:pt x="18778" y="1"/>
                  <a:pt x="177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3"/>
          <p:cNvSpPr/>
          <p:nvPr/>
        </p:nvSpPr>
        <p:spPr>
          <a:xfrm>
            <a:off x="10036034" y="5648401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38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4"/>
          <p:cNvSpPr/>
          <p:nvPr/>
        </p:nvSpPr>
        <p:spPr>
          <a:xfrm flipH="1">
            <a:off x="9580554" y="371612"/>
            <a:ext cx="2246013" cy="1636689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4"/>
          <p:cNvSpPr txBox="1">
            <a:spLocks noGrp="1"/>
          </p:cNvSpPr>
          <p:nvPr>
            <p:ph type="title"/>
          </p:nvPr>
        </p:nvSpPr>
        <p:spPr>
          <a:xfrm>
            <a:off x="5576235" y="1719951"/>
            <a:ext cx="37292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9" name="Google Shape;59;p64"/>
          <p:cNvSpPr txBox="1">
            <a:spLocks noGrp="1"/>
          </p:cNvSpPr>
          <p:nvPr>
            <p:ph type="body" idx="1"/>
          </p:nvPr>
        </p:nvSpPr>
        <p:spPr>
          <a:xfrm>
            <a:off x="5576235" y="2727551"/>
            <a:ext cx="3729200" cy="1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" name="Google Shape;60;p64"/>
          <p:cNvSpPr/>
          <p:nvPr/>
        </p:nvSpPr>
        <p:spPr>
          <a:xfrm rot="-4244982" flipH="1">
            <a:off x="-732056" y="5203124"/>
            <a:ext cx="2475767" cy="1648089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4"/>
          <p:cNvSpPr/>
          <p:nvPr/>
        </p:nvSpPr>
        <p:spPr>
          <a:xfrm flipH="1">
            <a:off x="846252" y="5153185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4"/>
          <p:cNvSpPr/>
          <p:nvPr/>
        </p:nvSpPr>
        <p:spPr>
          <a:xfrm flipH="1">
            <a:off x="11117452" y="5464734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4"/>
          <p:cNvSpPr/>
          <p:nvPr/>
        </p:nvSpPr>
        <p:spPr>
          <a:xfrm flipH="1">
            <a:off x="938751" y="282433"/>
            <a:ext cx="1782367" cy="1532067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4"/>
          <p:cNvSpPr/>
          <p:nvPr/>
        </p:nvSpPr>
        <p:spPr>
          <a:xfrm flipH="1">
            <a:off x="843901" y="1060700"/>
            <a:ext cx="660967" cy="18496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4"/>
          <p:cNvSpPr/>
          <p:nvPr/>
        </p:nvSpPr>
        <p:spPr>
          <a:xfrm flipH="1">
            <a:off x="10238351" y="5672934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584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6"/>
          <p:cNvSpPr/>
          <p:nvPr/>
        </p:nvSpPr>
        <p:spPr>
          <a:xfrm flipH="1">
            <a:off x="686917" y="1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6"/>
          <p:cNvSpPr/>
          <p:nvPr/>
        </p:nvSpPr>
        <p:spPr>
          <a:xfrm flipH="1">
            <a:off x="2591401" y="426251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6"/>
          <p:cNvSpPr txBox="1">
            <a:spLocks noGrp="1"/>
          </p:cNvSpPr>
          <p:nvPr>
            <p:ph type="title"/>
          </p:nvPr>
        </p:nvSpPr>
        <p:spPr>
          <a:xfrm flipH="1">
            <a:off x="1499857" y="2598200"/>
            <a:ext cx="5601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66"/>
          <p:cNvSpPr txBox="1">
            <a:spLocks noGrp="1"/>
          </p:cNvSpPr>
          <p:nvPr>
            <p:ph type="title" idx="2"/>
          </p:nvPr>
        </p:nvSpPr>
        <p:spPr>
          <a:xfrm flipH="1">
            <a:off x="7431057" y="2502600"/>
            <a:ext cx="3261200" cy="1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0" name="Google Shape;80;p66"/>
          <p:cNvSpPr txBox="1">
            <a:spLocks noGrp="1"/>
          </p:cNvSpPr>
          <p:nvPr>
            <p:ph type="subTitle" idx="1"/>
          </p:nvPr>
        </p:nvSpPr>
        <p:spPr>
          <a:xfrm flipH="1">
            <a:off x="1499751" y="3720600"/>
            <a:ext cx="5601200" cy="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1" name="Google Shape;81;p66"/>
          <p:cNvSpPr/>
          <p:nvPr/>
        </p:nvSpPr>
        <p:spPr>
          <a:xfrm flipH="1">
            <a:off x="9213754" y="121245"/>
            <a:ext cx="2246013" cy="1636689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6"/>
          <p:cNvSpPr/>
          <p:nvPr/>
        </p:nvSpPr>
        <p:spPr>
          <a:xfrm flipH="1">
            <a:off x="10456851" y="826167"/>
            <a:ext cx="660967" cy="18496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6"/>
          <p:cNvSpPr/>
          <p:nvPr/>
        </p:nvSpPr>
        <p:spPr>
          <a:xfrm flipH="1">
            <a:off x="10692251" y="5161517"/>
            <a:ext cx="1782367" cy="1532067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6"/>
          <p:cNvSpPr/>
          <p:nvPr/>
        </p:nvSpPr>
        <p:spPr>
          <a:xfrm flipH="1">
            <a:off x="-286916" y="4930733"/>
            <a:ext cx="2475733" cy="1648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6"/>
          <p:cNvSpPr/>
          <p:nvPr/>
        </p:nvSpPr>
        <p:spPr>
          <a:xfrm flipH="1">
            <a:off x="1227485" y="4478251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66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2"/>
          <p:cNvSpPr txBox="1">
            <a:spLocks noGrp="1"/>
          </p:cNvSpPr>
          <p:nvPr>
            <p:ph type="title"/>
          </p:nvPr>
        </p:nvSpPr>
        <p:spPr>
          <a:xfrm>
            <a:off x="3295333" y="4320333"/>
            <a:ext cx="5601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8" name="Google Shape;138;p72"/>
          <p:cNvSpPr txBox="1">
            <a:spLocks noGrp="1"/>
          </p:cNvSpPr>
          <p:nvPr>
            <p:ph type="title" idx="2"/>
          </p:nvPr>
        </p:nvSpPr>
        <p:spPr>
          <a:xfrm>
            <a:off x="4465433" y="1493900"/>
            <a:ext cx="3261200" cy="1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139" name="Google Shape;139;p72"/>
          <p:cNvSpPr txBox="1">
            <a:spLocks noGrp="1"/>
          </p:cNvSpPr>
          <p:nvPr>
            <p:ph type="subTitle" idx="1"/>
          </p:nvPr>
        </p:nvSpPr>
        <p:spPr>
          <a:xfrm>
            <a:off x="3295441" y="5442733"/>
            <a:ext cx="5601200" cy="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0" name="Google Shape;140;p72"/>
          <p:cNvSpPr/>
          <p:nvPr/>
        </p:nvSpPr>
        <p:spPr>
          <a:xfrm rot="10800000">
            <a:off x="613800" y="853865"/>
            <a:ext cx="2397433" cy="1690067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2"/>
          <p:cNvSpPr/>
          <p:nvPr/>
        </p:nvSpPr>
        <p:spPr>
          <a:xfrm rot="5021411">
            <a:off x="644566" y="4998177"/>
            <a:ext cx="2245905" cy="207314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2"/>
          <p:cNvSpPr/>
          <p:nvPr/>
        </p:nvSpPr>
        <p:spPr>
          <a:xfrm rot="7587649">
            <a:off x="1945188" y="5111138"/>
            <a:ext cx="763235" cy="788703"/>
          </a:xfrm>
          <a:custGeom>
            <a:avLst/>
            <a:gdLst/>
            <a:ahLst/>
            <a:cxnLst/>
            <a:rect l="l" t="t" r="r" b="b"/>
            <a:pathLst>
              <a:path w="22896" h="23660" extrusionOk="0">
                <a:moveTo>
                  <a:pt x="8875" y="8124"/>
                </a:moveTo>
                <a:cubicBezTo>
                  <a:pt x="9076" y="8124"/>
                  <a:pt x="9192" y="8315"/>
                  <a:pt x="9127" y="8834"/>
                </a:cubicBezTo>
                <a:cubicBezTo>
                  <a:pt x="8919" y="10399"/>
                  <a:pt x="7928" y="11650"/>
                  <a:pt x="6467" y="12172"/>
                </a:cubicBezTo>
                <a:cubicBezTo>
                  <a:pt x="6467" y="12068"/>
                  <a:pt x="6467" y="11963"/>
                  <a:pt x="6467" y="11859"/>
                </a:cubicBezTo>
                <a:cubicBezTo>
                  <a:pt x="6624" y="10972"/>
                  <a:pt x="6885" y="10190"/>
                  <a:pt x="7354" y="9460"/>
                </a:cubicBezTo>
                <a:cubicBezTo>
                  <a:pt x="7570" y="9065"/>
                  <a:pt x="8429" y="8124"/>
                  <a:pt x="8875" y="8124"/>
                </a:cubicBezTo>
                <a:close/>
                <a:moveTo>
                  <a:pt x="14933" y="15912"/>
                </a:moveTo>
                <a:cubicBezTo>
                  <a:pt x="15398" y="15912"/>
                  <a:pt x="15861" y="16198"/>
                  <a:pt x="16011" y="16709"/>
                </a:cubicBezTo>
                <a:cubicBezTo>
                  <a:pt x="16220" y="17700"/>
                  <a:pt x="16116" y="18743"/>
                  <a:pt x="15594" y="19630"/>
                </a:cubicBezTo>
                <a:cubicBezTo>
                  <a:pt x="15386" y="19995"/>
                  <a:pt x="15177" y="20308"/>
                  <a:pt x="14864" y="20569"/>
                </a:cubicBezTo>
                <a:cubicBezTo>
                  <a:pt x="13821" y="19421"/>
                  <a:pt x="12987" y="17596"/>
                  <a:pt x="14030" y="16396"/>
                </a:cubicBezTo>
                <a:cubicBezTo>
                  <a:pt x="14250" y="16066"/>
                  <a:pt x="14592" y="15912"/>
                  <a:pt x="14933" y="15912"/>
                </a:cubicBezTo>
                <a:close/>
                <a:moveTo>
                  <a:pt x="3138" y="0"/>
                </a:moveTo>
                <a:cubicBezTo>
                  <a:pt x="3040" y="0"/>
                  <a:pt x="2944" y="37"/>
                  <a:pt x="2869" y="125"/>
                </a:cubicBezTo>
                <a:cubicBezTo>
                  <a:pt x="939" y="2315"/>
                  <a:pt x="0" y="5236"/>
                  <a:pt x="365" y="8104"/>
                </a:cubicBezTo>
                <a:cubicBezTo>
                  <a:pt x="730" y="10712"/>
                  <a:pt x="2086" y="13528"/>
                  <a:pt x="4955" y="13789"/>
                </a:cubicBezTo>
                <a:cubicBezTo>
                  <a:pt x="5007" y="14884"/>
                  <a:pt x="5164" y="15979"/>
                  <a:pt x="5476" y="17074"/>
                </a:cubicBezTo>
                <a:cubicBezTo>
                  <a:pt x="6207" y="19630"/>
                  <a:pt x="7667" y="22290"/>
                  <a:pt x="10431" y="23020"/>
                </a:cubicBezTo>
                <a:cubicBezTo>
                  <a:pt x="10879" y="23136"/>
                  <a:pt x="11338" y="23194"/>
                  <a:pt x="11797" y="23194"/>
                </a:cubicBezTo>
                <a:cubicBezTo>
                  <a:pt x="12781" y="23194"/>
                  <a:pt x="13766" y="22927"/>
                  <a:pt x="14655" y="22394"/>
                </a:cubicBezTo>
                <a:cubicBezTo>
                  <a:pt x="15785" y="23242"/>
                  <a:pt x="17130" y="23659"/>
                  <a:pt x="18472" y="23659"/>
                </a:cubicBezTo>
                <a:cubicBezTo>
                  <a:pt x="19856" y="23659"/>
                  <a:pt x="21236" y="23215"/>
                  <a:pt x="22374" y="22342"/>
                </a:cubicBezTo>
                <a:cubicBezTo>
                  <a:pt x="22895" y="21951"/>
                  <a:pt x="22440" y="21199"/>
                  <a:pt x="21912" y="21199"/>
                </a:cubicBezTo>
                <a:cubicBezTo>
                  <a:pt x="21806" y="21199"/>
                  <a:pt x="21697" y="21229"/>
                  <a:pt x="21592" y="21299"/>
                </a:cubicBezTo>
                <a:cubicBezTo>
                  <a:pt x="20688" y="21874"/>
                  <a:pt x="19655" y="22161"/>
                  <a:pt x="18621" y="22161"/>
                </a:cubicBezTo>
                <a:cubicBezTo>
                  <a:pt x="17686" y="22161"/>
                  <a:pt x="16749" y="21926"/>
                  <a:pt x="15907" y="21455"/>
                </a:cubicBezTo>
                <a:cubicBezTo>
                  <a:pt x="16377" y="20986"/>
                  <a:pt x="16689" y="20464"/>
                  <a:pt x="17002" y="19891"/>
                </a:cubicBezTo>
                <a:cubicBezTo>
                  <a:pt x="17825" y="18005"/>
                  <a:pt x="17615" y="14504"/>
                  <a:pt x="15127" y="14504"/>
                </a:cubicBezTo>
                <a:cubicBezTo>
                  <a:pt x="14932" y="14504"/>
                  <a:pt x="14723" y="14526"/>
                  <a:pt x="14499" y="14571"/>
                </a:cubicBezTo>
                <a:cubicBezTo>
                  <a:pt x="13091" y="14884"/>
                  <a:pt x="12100" y="16136"/>
                  <a:pt x="12100" y="17596"/>
                </a:cubicBezTo>
                <a:cubicBezTo>
                  <a:pt x="12100" y="19004"/>
                  <a:pt x="12674" y="20412"/>
                  <a:pt x="13612" y="21455"/>
                </a:cubicBezTo>
                <a:cubicBezTo>
                  <a:pt x="13086" y="21672"/>
                  <a:pt x="12504" y="21797"/>
                  <a:pt x="11910" y="21797"/>
                </a:cubicBezTo>
                <a:cubicBezTo>
                  <a:pt x="11505" y="21797"/>
                  <a:pt x="11094" y="21739"/>
                  <a:pt x="10692" y="21612"/>
                </a:cubicBezTo>
                <a:cubicBezTo>
                  <a:pt x="8762" y="21038"/>
                  <a:pt x="7719" y="19161"/>
                  <a:pt x="7145" y="17387"/>
                </a:cubicBezTo>
                <a:cubicBezTo>
                  <a:pt x="6728" y="16188"/>
                  <a:pt x="6467" y="14936"/>
                  <a:pt x="6415" y="13684"/>
                </a:cubicBezTo>
                <a:cubicBezTo>
                  <a:pt x="8658" y="13059"/>
                  <a:pt x="10222" y="11077"/>
                  <a:pt x="10431" y="8782"/>
                </a:cubicBezTo>
                <a:cubicBezTo>
                  <a:pt x="10525" y="7696"/>
                  <a:pt x="9893" y="6823"/>
                  <a:pt x="8843" y="6823"/>
                </a:cubicBezTo>
                <a:cubicBezTo>
                  <a:pt x="8733" y="6823"/>
                  <a:pt x="8619" y="6833"/>
                  <a:pt x="8501" y="6852"/>
                </a:cubicBezTo>
                <a:cubicBezTo>
                  <a:pt x="7250" y="7061"/>
                  <a:pt x="6363" y="8156"/>
                  <a:pt x="5842" y="9199"/>
                </a:cubicBezTo>
                <a:cubicBezTo>
                  <a:pt x="5372" y="10190"/>
                  <a:pt x="5059" y="11233"/>
                  <a:pt x="5007" y="12328"/>
                </a:cubicBezTo>
                <a:cubicBezTo>
                  <a:pt x="2712" y="11963"/>
                  <a:pt x="1878" y="9251"/>
                  <a:pt x="1774" y="7217"/>
                </a:cubicBezTo>
                <a:cubicBezTo>
                  <a:pt x="1617" y="4923"/>
                  <a:pt x="2243" y="2576"/>
                  <a:pt x="3547" y="646"/>
                </a:cubicBezTo>
                <a:cubicBezTo>
                  <a:pt x="3785" y="368"/>
                  <a:pt x="3450" y="0"/>
                  <a:pt x="3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2"/>
          <p:cNvSpPr/>
          <p:nvPr/>
        </p:nvSpPr>
        <p:spPr>
          <a:xfrm rot="10800000">
            <a:off x="1445132" y="622266"/>
            <a:ext cx="2075400" cy="1243533"/>
          </a:xfrm>
          <a:custGeom>
            <a:avLst/>
            <a:gdLst/>
            <a:ahLst/>
            <a:cxnLst/>
            <a:rect l="l" t="t" r="r" b="b"/>
            <a:pathLst>
              <a:path w="62262" h="37306" extrusionOk="0">
                <a:moveTo>
                  <a:pt x="13967" y="4330"/>
                </a:moveTo>
                <a:cubicBezTo>
                  <a:pt x="14436" y="5321"/>
                  <a:pt x="14488" y="6468"/>
                  <a:pt x="13967" y="7459"/>
                </a:cubicBezTo>
                <a:cubicBezTo>
                  <a:pt x="13712" y="7884"/>
                  <a:pt x="13215" y="8377"/>
                  <a:pt x="12674" y="8377"/>
                </a:cubicBezTo>
                <a:cubicBezTo>
                  <a:pt x="12550" y="8377"/>
                  <a:pt x="12424" y="8352"/>
                  <a:pt x="12298" y="8293"/>
                </a:cubicBezTo>
                <a:cubicBezTo>
                  <a:pt x="11933" y="8085"/>
                  <a:pt x="11776" y="7615"/>
                  <a:pt x="11933" y="7198"/>
                </a:cubicBezTo>
                <a:cubicBezTo>
                  <a:pt x="12142" y="6259"/>
                  <a:pt x="12663" y="5373"/>
                  <a:pt x="13393" y="4799"/>
                </a:cubicBezTo>
                <a:cubicBezTo>
                  <a:pt x="13602" y="4643"/>
                  <a:pt x="13758" y="4486"/>
                  <a:pt x="13967" y="4330"/>
                </a:cubicBezTo>
                <a:close/>
                <a:moveTo>
                  <a:pt x="37019" y="14656"/>
                </a:moveTo>
                <a:lnTo>
                  <a:pt x="37019" y="14656"/>
                </a:lnTo>
                <a:cubicBezTo>
                  <a:pt x="37123" y="16273"/>
                  <a:pt x="36915" y="17890"/>
                  <a:pt x="36393" y="19402"/>
                </a:cubicBezTo>
                <a:cubicBezTo>
                  <a:pt x="36190" y="20163"/>
                  <a:pt x="35642" y="21910"/>
                  <a:pt x="34605" y="21910"/>
                </a:cubicBezTo>
                <a:cubicBezTo>
                  <a:pt x="34576" y="21910"/>
                  <a:pt x="34546" y="21908"/>
                  <a:pt x="34515" y="21905"/>
                </a:cubicBezTo>
                <a:cubicBezTo>
                  <a:pt x="33681" y="21749"/>
                  <a:pt x="33368" y="20497"/>
                  <a:pt x="33368" y="19819"/>
                </a:cubicBezTo>
                <a:cubicBezTo>
                  <a:pt x="33368" y="18046"/>
                  <a:pt x="34568" y="16377"/>
                  <a:pt x="35871" y="15386"/>
                </a:cubicBezTo>
                <a:cubicBezTo>
                  <a:pt x="36237" y="15126"/>
                  <a:pt x="36654" y="14865"/>
                  <a:pt x="37019" y="14656"/>
                </a:cubicBezTo>
                <a:close/>
                <a:moveTo>
                  <a:pt x="48597" y="23522"/>
                </a:moveTo>
                <a:lnTo>
                  <a:pt x="48597" y="23522"/>
                </a:lnTo>
                <a:cubicBezTo>
                  <a:pt x="48493" y="24617"/>
                  <a:pt x="48232" y="25661"/>
                  <a:pt x="47815" y="26599"/>
                </a:cubicBezTo>
                <a:lnTo>
                  <a:pt x="47763" y="26599"/>
                </a:lnTo>
                <a:cubicBezTo>
                  <a:pt x="47580" y="26964"/>
                  <a:pt x="46801" y="28084"/>
                  <a:pt x="46190" y="28084"/>
                </a:cubicBezTo>
                <a:cubicBezTo>
                  <a:pt x="46102" y="28084"/>
                  <a:pt x="46016" y="28060"/>
                  <a:pt x="45937" y="28007"/>
                </a:cubicBezTo>
                <a:cubicBezTo>
                  <a:pt x="45155" y="27590"/>
                  <a:pt x="46302" y="25713"/>
                  <a:pt x="46615" y="25243"/>
                </a:cubicBezTo>
                <a:cubicBezTo>
                  <a:pt x="47137" y="24513"/>
                  <a:pt x="47815" y="23939"/>
                  <a:pt x="48597" y="23522"/>
                </a:cubicBezTo>
                <a:close/>
                <a:moveTo>
                  <a:pt x="23332" y="0"/>
                </a:moveTo>
                <a:cubicBezTo>
                  <a:pt x="20107" y="0"/>
                  <a:pt x="16925" y="967"/>
                  <a:pt x="14228" y="2817"/>
                </a:cubicBezTo>
                <a:cubicBezTo>
                  <a:pt x="13144" y="1357"/>
                  <a:pt x="11423" y="492"/>
                  <a:pt x="9601" y="492"/>
                </a:cubicBezTo>
                <a:cubicBezTo>
                  <a:pt x="9406" y="492"/>
                  <a:pt x="9209" y="502"/>
                  <a:pt x="9012" y="523"/>
                </a:cubicBezTo>
                <a:cubicBezTo>
                  <a:pt x="6144" y="679"/>
                  <a:pt x="3588" y="2452"/>
                  <a:pt x="1919" y="4747"/>
                </a:cubicBezTo>
                <a:cubicBezTo>
                  <a:pt x="1085" y="5894"/>
                  <a:pt x="459" y="7146"/>
                  <a:pt x="94" y="8502"/>
                </a:cubicBezTo>
                <a:cubicBezTo>
                  <a:pt x="1" y="8751"/>
                  <a:pt x="205" y="8926"/>
                  <a:pt x="418" y="8926"/>
                </a:cubicBezTo>
                <a:cubicBezTo>
                  <a:pt x="562" y="8926"/>
                  <a:pt x="709" y="8847"/>
                  <a:pt x="772" y="8658"/>
                </a:cubicBezTo>
                <a:cubicBezTo>
                  <a:pt x="1659" y="6416"/>
                  <a:pt x="3171" y="4434"/>
                  <a:pt x="5101" y="3026"/>
                </a:cubicBezTo>
                <a:cubicBezTo>
                  <a:pt x="6379" y="2185"/>
                  <a:pt x="7982" y="1583"/>
                  <a:pt x="9547" y="1583"/>
                </a:cubicBezTo>
                <a:cubicBezTo>
                  <a:pt x="10409" y="1583"/>
                  <a:pt x="11259" y="1765"/>
                  <a:pt x="12037" y="2191"/>
                </a:cubicBezTo>
                <a:cubicBezTo>
                  <a:pt x="12559" y="2504"/>
                  <a:pt x="13028" y="2922"/>
                  <a:pt x="13445" y="3443"/>
                </a:cubicBezTo>
                <a:cubicBezTo>
                  <a:pt x="13132" y="3704"/>
                  <a:pt x="12820" y="3965"/>
                  <a:pt x="12559" y="4225"/>
                </a:cubicBezTo>
                <a:cubicBezTo>
                  <a:pt x="11672" y="4956"/>
                  <a:pt x="11098" y="5999"/>
                  <a:pt x="10942" y="7146"/>
                </a:cubicBezTo>
                <a:cubicBezTo>
                  <a:pt x="10733" y="8033"/>
                  <a:pt x="11255" y="8919"/>
                  <a:pt x="12089" y="9284"/>
                </a:cubicBezTo>
                <a:cubicBezTo>
                  <a:pt x="12264" y="9335"/>
                  <a:pt x="12435" y="9359"/>
                  <a:pt x="12602" y="9359"/>
                </a:cubicBezTo>
                <a:cubicBezTo>
                  <a:pt x="13634" y="9359"/>
                  <a:pt x="14502" y="8461"/>
                  <a:pt x="14906" y="7563"/>
                </a:cubicBezTo>
                <a:cubicBezTo>
                  <a:pt x="15323" y="6520"/>
                  <a:pt x="15375" y="5321"/>
                  <a:pt x="15010" y="4278"/>
                </a:cubicBezTo>
                <a:cubicBezTo>
                  <a:pt x="14906" y="4069"/>
                  <a:pt x="14854" y="3860"/>
                  <a:pt x="14749" y="3704"/>
                </a:cubicBezTo>
                <a:cubicBezTo>
                  <a:pt x="17286" y="1968"/>
                  <a:pt x="20240" y="1068"/>
                  <a:pt x="23256" y="1068"/>
                </a:cubicBezTo>
                <a:cubicBezTo>
                  <a:pt x="23774" y="1068"/>
                  <a:pt x="24295" y="1095"/>
                  <a:pt x="24815" y="1148"/>
                </a:cubicBezTo>
                <a:cubicBezTo>
                  <a:pt x="29039" y="1566"/>
                  <a:pt x="32794" y="3965"/>
                  <a:pt x="34933" y="7615"/>
                </a:cubicBezTo>
                <a:cubicBezTo>
                  <a:pt x="35976" y="9389"/>
                  <a:pt x="36654" y="11318"/>
                  <a:pt x="36915" y="13352"/>
                </a:cubicBezTo>
                <a:cubicBezTo>
                  <a:pt x="35141" y="14135"/>
                  <a:pt x="33681" y="15491"/>
                  <a:pt x="32794" y="17264"/>
                </a:cubicBezTo>
                <a:cubicBezTo>
                  <a:pt x="31960" y="18985"/>
                  <a:pt x="31647" y="22218"/>
                  <a:pt x="33994" y="23001"/>
                </a:cubicBezTo>
                <a:cubicBezTo>
                  <a:pt x="34247" y="23085"/>
                  <a:pt x="34485" y="23124"/>
                  <a:pt x="34710" y="23124"/>
                </a:cubicBezTo>
                <a:cubicBezTo>
                  <a:pt x="36846" y="23124"/>
                  <a:pt x="37727" y="19594"/>
                  <a:pt x="38010" y="17942"/>
                </a:cubicBezTo>
                <a:cubicBezTo>
                  <a:pt x="38218" y="16690"/>
                  <a:pt x="38271" y="15438"/>
                  <a:pt x="38166" y="14187"/>
                </a:cubicBezTo>
                <a:cubicBezTo>
                  <a:pt x="38985" y="13898"/>
                  <a:pt x="39834" y="13757"/>
                  <a:pt x="40676" y="13757"/>
                </a:cubicBezTo>
                <a:cubicBezTo>
                  <a:pt x="42568" y="13757"/>
                  <a:pt x="44425" y="14468"/>
                  <a:pt x="45833" y="15804"/>
                </a:cubicBezTo>
                <a:cubicBezTo>
                  <a:pt x="47397" y="17420"/>
                  <a:pt x="48388" y="19559"/>
                  <a:pt x="48597" y="21801"/>
                </a:cubicBezTo>
                <a:cubicBezTo>
                  <a:pt x="47971" y="22062"/>
                  <a:pt x="47397" y="22375"/>
                  <a:pt x="46876" y="22792"/>
                </a:cubicBezTo>
                <a:cubicBezTo>
                  <a:pt x="45885" y="23522"/>
                  <a:pt x="45051" y="24513"/>
                  <a:pt x="44581" y="25713"/>
                </a:cubicBezTo>
                <a:cubicBezTo>
                  <a:pt x="44060" y="26860"/>
                  <a:pt x="43799" y="28581"/>
                  <a:pt x="45051" y="29416"/>
                </a:cubicBezTo>
                <a:cubicBezTo>
                  <a:pt x="45351" y="29590"/>
                  <a:pt x="45671" y="29663"/>
                  <a:pt x="45993" y="29663"/>
                </a:cubicBezTo>
                <a:cubicBezTo>
                  <a:pt x="46731" y="29663"/>
                  <a:pt x="47478" y="29278"/>
                  <a:pt x="48023" y="28842"/>
                </a:cubicBezTo>
                <a:cubicBezTo>
                  <a:pt x="48962" y="27955"/>
                  <a:pt x="49588" y="26808"/>
                  <a:pt x="49797" y="25504"/>
                </a:cubicBezTo>
                <a:cubicBezTo>
                  <a:pt x="49953" y="24670"/>
                  <a:pt x="50057" y="23835"/>
                  <a:pt x="50057" y="23001"/>
                </a:cubicBezTo>
                <a:cubicBezTo>
                  <a:pt x="50529" y="22872"/>
                  <a:pt x="51037" y="22779"/>
                  <a:pt x="51550" y="22779"/>
                </a:cubicBezTo>
                <a:cubicBezTo>
                  <a:pt x="51661" y="22779"/>
                  <a:pt x="51772" y="22783"/>
                  <a:pt x="51883" y="22792"/>
                </a:cubicBezTo>
                <a:cubicBezTo>
                  <a:pt x="54073" y="23001"/>
                  <a:pt x="56003" y="24096"/>
                  <a:pt x="57359" y="25817"/>
                </a:cubicBezTo>
                <a:cubicBezTo>
                  <a:pt x="58819" y="27747"/>
                  <a:pt x="59549" y="30146"/>
                  <a:pt x="59445" y="32597"/>
                </a:cubicBezTo>
                <a:cubicBezTo>
                  <a:pt x="59393" y="33901"/>
                  <a:pt x="59236" y="35152"/>
                  <a:pt x="58976" y="36404"/>
                </a:cubicBezTo>
                <a:cubicBezTo>
                  <a:pt x="58882" y="36967"/>
                  <a:pt x="59314" y="37305"/>
                  <a:pt x="59742" y="37305"/>
                </a:cubicBezTo>
                <a:cubicBezTo>
                  <a:pt x="60027" y="37305"/>
                  <a:pt x="60311" y="37155"/>
                  <a:pt x="60436" y="36821"/>
                </a:cubicBezTo>
                <a:cubicBezTo>
                  <a:pt x="62261" y="31189"/>
                  <a:pt x="60332" y="23992"/>
                  <a:pt x="54386" y="21697"/>
                </a:cubicBezTo>
                <a:cubicBezTo>
                  <a:pt x="53506" y="21371"/>
                  <a:pt x="52565" y="21208"/>
                  <a:pt x="51626" y="21208"/>
                </a:cubicBezTo>
                <a:cubicBezTo>
                  <a:pt x="51063" y="21208"/>
                  <a:pt x="50501" y="21267"/>
                  <a:pt x="49953" y="21384"/>
                </a:cubicBezTo>
                <a:cubicBezTo>
                  <a:pt x="49797" y="20289"/>
                  <a:pt x="49484" y="19246"/>
                  <a:pt x="49066" y="18255"/>
                </a:cubicBezTo>
                <a:cubicBezTo>
                  <a:pt x="48128" y="16012"/>
                  <a:pt x="46407" y="14187"/>
                  <a:pt x="44216" y="13144"/>
                </a:cubicBezTo>
                <a:cubicBezTo>
                  <a:pt x="43119" y="12711"/>
                  <a:pt x="41959" y="12485"/>
                  <a:pt x="40796" y="12485"/>
                </a:cubicBezTo>
                <a:cubicBezTo>
                  <a:pt x="39858" y="12485"/>
                  <a:pt x="38918" y="12632"/>
                  <a:pt x="38010" y="12935"/>
                </a:cubicBezTo>
                <a:cubicBezTo>
                  <a:pt x="37905" y="12048"/>
                  <a:pt x="37645" y="11162"/>
                  <a:pt x="37384" y="10327"/>
                </a:cubicBezTo>
                <a:cubicBezTo>
                  <a:pt x="35819" y="5373"/>
                  <a:pt x="31803" y="1618"/>
                  <a:pt x="26745" y="366"/>
                </a:cubicBezTo>
                <a:cubicBezTo>
                  <a:pt x="25615" y="121"/>
                  <a:pt x="24470" y="0"/>
                  <a:pt x="233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2"/>
          <p:cNvSpPr/>
          <p:nvPr/>
        </p:nvSpPr>
        <p:spPr>
          <a:xfrm rot="10800000" flipH="1">
            <a:off x="9708068" y="3920276"/>
            <a:ext cx="2246233" cy="1495291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2"/>
          <p:cNvSpPr/>
          <p:nvPr/>
        </p:nvSpPr>
        <p:spPr>
          <a:xfrm rot="10800000">
            <a:off x="9009973" y="-260333"/>
            <a:ext cx="1782279" cy="1627633"/>
          </a:xfrm>
          <a:custGeom>
            <a:avLst/>
            <a:gdLst/>
            <a:ahLst/>
            <a:cxnLst/>
            <a:rect l="l" t="t" r="r" b="b"/>
            <a:pathLst>
              <a:path w="56023" h="51162" extrusionOk="0">
                <a:moveTo>
                  <a:pt x="21414" y="1"/>
                </a:moveTo>
                <a:cubicBezTo>
                  <a:pt x="18345" y="1"/>
                  <a:pt x="15269" y="866"/>
                  <a:pt x="12328" y="2996"/>
                </a:cubicBezTo>
                <a:cubicBezTo>
                  <a:pt x="10159" y="4553"/>
                  <a:pt x="8653" y="6875"/>
                  <a:pt x="7351" y="9198"/>
                </a:cubicBezTo>
                <a:cubicBezTo>
                  <a:pt x="4339" y="14557"/>
                  <a:pt x="1" y="22393"/>
                  <a:pt x="1047" y="28697"/>
                </a:cubicBezTo>
                <a:cubicBezTo>
                  <a:pt x="1532" y="31504"/>
                  <a:pt x="3063" y="33980"/>
                  <a:pt x="4646" y="36354"/>
                </a:cubicBezTo>
                <a:cubicBezTo>
                  <a:pt x="9630" y="43769"/>
                  <a:pt x="15934" y="51161"/>
                  <a:pt x="25390" y="51161"/>
                </a:cubicBezTo>
                <a:cubicBezTo>
                  <a:pt x="25860" y="51161"/>
                  <a:pt x="26339" y="51143"/>
                  <a:pt x="26825" y="51106"/>
                </a:cubicBezTo>
                <a:cubicBezTo>
                  <a:pt x="32006" y="50723"/>
                  <a:pt x="36881" y="48553"/>
                  <a:pt x="41424" y="46052"/>
                </a:cubicBezTo>
                <a:cubicBezTo>
                  <a:pt x="47447" y="42709"/>
                  <a:pt x="54312" y="37808"/>
                  <a:pt x="55104" y="30407"/>
                </a:cubicBezTo>
                <a:cubicBezTo>
                  <a:pt x="56022" y="21729"/>
                  <a:pt x="46911" y="13817"/>
                  <a:pt x="40862" y="8942"/>
                </a:cubicBezTo>
                <a:cubicBezTo>
                  <a:pt x="36651" y="5522"/>
                  <a:pt x="31495" y="2000"/>
                  <a:pt x="26085" y="622"/>
                </a:cubicBezTo>
                <a:cubicBezTo>
                  <a:pt x="24542" y="226"/>
                  <a:pt x="22979" y="1"/>
                  <a:pt x="214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2"/>
          <p:cNvSpPr/>
          <p:nvPr/>
        </p:nvSpPr>
        <p:spPr>
          <a:xfrm rot="10800000">
            <a:off x="9554466" y="4013732"/>
            <a:ext cx="1272633" cy="705267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87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6"/>
          <p:cNvSpPr/>
          <p:nvPr/>
        </p:nvSpPr>
        <p:spPr>
          <a:xfrm>
            <a:off x="10462418" y="2779745"/>
            <a:ext cx="2246013" cy="1636689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6"/>
          <p:cNvSpPr/>
          <p:nvPr/>
        </p:nvSpPr>
        <p:spPr>
          <a:xfrm>
            <a:off x="-569667" y="1996167"/>
            <a:ext cx="2475733" cy="1648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6"/>
          <p:cNvSpPr/>
          <p:nvPr/>
        </p:nvSpPr>
        <p:spPr>
          <a:xfrm>
            <a:off x="622851" y="1605151"/>
            <a:ext cx="656233" cy="756500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6"/>
          <p:cNvSpPr/>
          <p:nvPr/>
        </p:nvSpPr>
        <p:spPr>
          <a:xfrm>
            <a:off x="583118" y="5310801"/>
            <a:ext cx="605033" cy="586167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6"/>
          <p:cNvSpPr/>
          <p:nvPr/>
        </p:nvSpPr>
        <p:spPr>
          <a:xfrm>
            <a:off x="11254951" y="3309967"/>
            <a:ext cx="660967" cy="18496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6"/>
          <p:cNvSpPr/>
          <p:nvPr/>
        </p:nvSpPr>
        <p:spPr>
          <a:xfrm>
            <a:off x="3011867" y="5606034"/>
            <a:ext cx="2246000" cy="2073233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17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60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2EBBAA51-DAEE-4A2B-9FCE-7B6E1D14F0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A96BBA-7898-465B-8F95-B4AD5D5CB2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21800" y="2540000"/>
            <a:ext cx="6858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0339D08-2A0A-D123-858E-9DBD84EE4A7F}"/>
              </a:ext>
            </a:extLst>
          </p:cNvPr>
          <p:cNvGrpSpPr/>
          <p:nvPr userDrawn="1"/>
        </p:nvGrpSpPr>
        <p:grpSpPr>
          <a:xfrm>
            <a:off x="-4427303" y="616059"/>
            <a:ext cx="4288970" cy="2639991"/>
            <a:chOff x="5519825" y="2343130"/>
            <a:chExt cx="3958661" cy="29356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11B1F15-6C94-37F7-BB9A-8AA1E5F8D8EE}"/>
                </a:ext>
              </a:extLst>
            </p:cNvPr>
            <p:cNvGrpSpPr/>
            <p:nvPr userDrawn="1"/>
          </p:nvGrpSpPr>
          <p:grpSpPr>
            <a:xfrm>
              <a:off x="5519825" y="2343130"/>
              <a:ext cx="3958661" cy="2935658"/>
              <a:chOff x="6278216" y="1917262"/>
              <a:chExt cx="4339742" cy="3435833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53E76FD-C52D-7147-7311-AB7D220AD623}"/>
                  </a:ext>
                </a:extLst>
              </p:cNvPr>
              <p:cNvSpPr/>
              <p:nvPr userDrawn="1"/>
            </p:nvSpPr>
            <p:spPr>
              <a:xfrm>
                <a:off x="6678548" y="1917262"/>
                <a:ext cx="3140771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24967E-BAED-75A8-763A-B459752D69AC}"/>
                  </a:ext>
                </a:extLst>
              </p:cNvPr>
              <p:cNvSpPr txBox="1"/>
              <p:nvPr userDrawn="1"/>
            </p:nvSpPr>
            <p:spPr>
              <a:xfrm>
                <a:off x="7055892" y="4133719"/>
                <a:ext cx="3562066" cy="8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GIÁO ÁN ĐƯỢC CHIA SẺ TẠI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E61451-C5BD-584E-443D-326FF626FDFF}"/>
                  </a:ext>
                </a:extLst>
              </p:cNvPr>
              <p:cNvSpPr txBox="1"/>
              <p:nvPr userDrawn="1"/>
            </p:nvSpPr>
            <p:spPr>
              <a:xfrm>
                <a:off x="6278216" y="4476014"/>
                <a:ext cx="4326340" cy="8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884DA8-6B90-A8B2-D969-C3CAFFC247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989" y="2721062"/>
              <a:ext cx="1848108" cy="166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846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"/>
          <p:cNvGrpSpPr/>
          <p:nvPr/>
        </p:nvGrpSpPr>
        <p:grpSpPr>
          <a:xfrm>
            <a:off x="2948901" y="3889595"/>
            <a:ext cx="2373600" cy="2325600"/>
            <a:chOff x="2163173" y="2783600"/>
            <a:chExt cx="1780200" cy="1744200"/>
          </a:xfrm>
        </p:grpSpPr>
        <p:sp>
          <p:nvSpPr>
            <p:cNvPr id="272" name="Google Shape;272;p1"/>
            <p:cNvSpPr/>
            <p:nvPr/>
          </p:nvSpPr>
          <p:spPr>
            <a:xfrm>
              <a:off x="2163173" y="2783600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UTM Flavour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" name="Google Shape;273;p1"/>
            <p:cNvGrpSpPr/>
            <p:nvPr/>
          </p:nvGrpSpPr>
          <p:grpSpPr>
            <a:xfrm>
              <a:off x="2459613" y="3089995"/>
              <a:ext cx="1187305" cy="1131404"/>
              <a:chOff x="1837758" y="2430965"/>
              <a:chExt cx="2211821" cy="2107683"/>
            </a:xfrm>
          </p:grpSpPr>
          <p:sp>
            <p:nvSpPr>
              <p:cNvPr id="274" name="Google Shape;274;p1"/>
              <p:cNvSpPr/>
              <p:nvPr/>
            </p:nvSpPr>
            <p:spPr>
              <a:xfrm>
                <a:off x="2116187" y="2616233"/>
                <a:ext cx="125644" cy="114043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622" extrusionOk="0">
                    <a:moveTo>
                      <a:pt x="978" y="1"/>
                    </a:moveTo>
                    <a:cubicBezTo>
                      <a:pt x="939" y="1"/>
                      <a:pt x="897" y="7"/>
                      <a:pt x="854" y="22"/>
                    </a:cubicBezTo>
                    <a:cubicBezTo>
                      <a:pt x="1" y="313"/>
                      <a:pt x="978" y="1621"/>
                      <a:pt x="1361" y="1621"/>
                    </a:cubicBezTo>
                    <a:cubicBezTo>
                      <a:pt x="1370" y="1621"/>
                      <a:pt x="1378" y="1621"/>
                      <a:pt x="1386" y="1619"/>
                    </a:cubicBezTo>
                    <a:cubicBezTo>
                      <a:pt x="1786" y="1579"/>
                      <a:pt x="1586" y="1"/>
                      <a:pt x="9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>
                <a:off x="2076251" y="2727535"/>
                <a:ext cx="111652" cy="6039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859" extrusionOk="0">
                    <a:moveTo>
                      <a:pt x="626" y="0"/>
                    </a:moveTo>
                    <a:cubicBezTo>
                      <a:pt x="432" y="0"/>
                      <a:pt x="258" y="80"/>
                      <a:pt x="165" y="292"/>
                    </a:cubicBezTo>
                    <a:cubicBezTo>
                      <a:pt x="0" y="685"/>
                      <a:pt x="485" y="859"/>
                      <a:pt x="923" y="859"/>
                    </a:cubicBezTo>
                    <a:cubicBezTo>
                      <a:pt x="1219" y="859"/>
                      <a:pt x="1494" y="779"/>
                      <a:pt x="1528" y="632"/>
                    </a:cubicBezTo>
                    <a:cubicBezTo>
                      <a:pt x="1587" y="397"/>
                      <a:pt x="1058" y="0"/>
                      <a:pt x="6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>
                <a:off x="2077376" y="2776471"/>
                <a:ext cx="1615794" cy="1417168"/>
              </a:xfrm>
              <a:custGeom>
                <a:avLst/>
                <a:gdLst/>
                <a:ahLst/>
                <a:cxnLst/>
                <a:rect l="l" t="t" r="r" b="b"/>
                <a:pathLst>
                  <a:path w="22981" h="20156" extrusionOk="0">
                    <a:moveTo>
                      <a:pt x="15611" y="0"/>
                    </a:moveTo>
                    <a:lnTo>
                      <a:pt x="15611" y="0"/>
                    </a:lnTo>
                    <a:cubicBezTo>
                      <a:pt x="15612" y="1"/>
                      <a:pt x="17550" y="3983"/>
                      <a:pt x="17486" y="4324"/>
                    </a:cubicBezTo>
                    <a:cubicBezTo>
                      <a:pt x="17428" y="4633"/>
                      <a:pt x="14779" y="5327"/>
                      <a:pt x="13729" y="5327"/>
                    </a:cubicBezTo>
                    <a:cubicBezTo>
                      <a:pt x="13621" y="5327"/>
                      <a:pt x="13530" y="5319"/>
                      <a:pt x="13460" y="5303"/>
                    </a:cubicBezTo>
                    <a:cubicBezTo>
                      <a:pt x="13226" y="5239"/>
                      <a:pt x="13354" y="3898"/>
                      <a:pt x="11309" y="682"/>
                    </a:cubicBezTo>
                    <a:lnTo>
                      <a:pt x="11309" y="682"/>
                    </a:lnTo>
                    <a:cubicBezTo>
                      <a:pt x="11310" y="682"/>
                      <a:pt x="12800" y="4771"/>
                      <a:pt x="12672" y="5452"/>
                    </a:cubicBezTo>
                    <a:cubicBezTo>
                      <a:pt x="12624" y="5695"/>
                      <a:pt x="10937" y="6136"/>
                      <a:pt x="9981" y="6136"/>
                    </a:cubicBezTo>
                    <a:cubicBezTo>
                      <a:pt x="9681" y="6136"/>
                      <a:pt x="9453" y="6092"/>
                      <a:pt x="9371" y="5985"/>
                    </a:cubicBezTo>
                    <a:cubicBezTo>
                      <a:pt x="9009" y="5538"/>
                      <a:pt x="8434" y="3110"/>
                      <a:pt x="7774" y="2002"/>
                    </a:cubicBezTo>
                    <a:lnTo>
                      <a:pt x="7774" y="2002"/>
                    </a:lnTo>
                    <a:cubicBezTo>
                      <a:pt x="9116" y="8988"/>
                      <a:pt x="4260" y="12459"/>
                      <a:pt x="4260" y="12459"/>
                    </a:cubicBezTo>
                    <a:cubicBezTo>
                      <a:pt x="3963" y="12147"/>
                      <a:pt x="3311" y="11617"/>
                      <a:pt x="2531" y="11617"/>
                    </a:cubicBezTo>
                    <a:cubicBezTo>
                      <a:pt x="2247" y="11617"/>
                      <a:pt x="1947" y="11687"/>
                      <a:pt x="1640" y="11863"/>
                    </a:cubicBezTo>
                    <a:cubicBezTo>
                      <a:pt x="0" y="12821"/>
                      <a:pt x="405" y="16101"/>
                      <a:pt x="2513" y="16761"/>
                    </a:cubicBezTo>
                    <a:cubicBezTo>
                      <a:pt x="2796" y="16850"/>
                      <a:pt x="3069" y="16886"/>
                      <a:pt x="3325" y="16886"/>
                    </a:cubicBezTo>
                    <a:cubicBezTo>
                      <a:pt x="4421" y="16886"/>
                      <a:pt x="5218" y="16229"/>
                      <a:pt x="5218" y="16229"/>
                    </a:cubicBezTo>
                    <a:cubicBezTo>
                      <a:pt x="6581" y="18401"/>
                      <a:pt x="8881" y="19849"/>
                      <a:pt x="11437" y="20105"/>
                    </a:cubicBezTo>
                    <a:cubicBezTo>
                      <a:pt x="11765" y="20136"/>
                      <a:pt x="12103" y="20156"/>
                      <a:pt x="12437" y="20156"/>
                    </a:cubicBezTo>
                    <a:cubicBezTo>
                      <a:pt x="12559" y="20156"/>
                      <a:pt x="12680" y="20153"/>
                      <a:pt x="12800" y="20148"/>
                    </a:cubicBezTo>
                    <a:cubicBezTo>
                      <a:pt x="14589" y="20105"/>
                      <a:pt x="16357" y="19722"/>
                      <a:pt x="17997" y="19019"/>
                    </a:cubicBezTo>
                    <a:cubicBezTo>
                      <a:pt x="21277" y="17571"/>
                      <a:pt x="22980" y="14972"/>
                      <a:pt x="22725" y="12672"/>
                    </a:cubicBezTo>
                    <a:cubicBezTo>
                      <a:pt x="22469" y="10180"/>
                      <a:pt x="20702" y="9030"/>
                      <a:pt x="20382" y="8455"/>
                    </a:cubicBezTo>
                    <a:cubicBezTo>
                      <a:pt x="19914" y="7561"/>
                      <a:pt x="18636" y="4153"/>
                      <a:pt x="18636" y="4153"/>
                    </a:cubicBezTo>
                    <a:cubicBezTo>
                      <a:pt x="18540" y="4172"/>
                      <a:pt x="18444" y="4183"/>
                      <a:pt x="18350" y="4183"/>
                    </a:cubicBezTo>
                    <a:cubicBezTo>
                      <a:pt x="18236" y="4183"/>
                      <a:pt x="18124" y="4167"/>
                      <a:pt x="18018" y="4132"/>
                    </a:cubicBezTo>
                    <a:cubicBezTo>
                      <a:pt x="17677" y="3876"/>
                      <a:pt x="17486" y="1896"/>
                      <a:pt x="15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>
                <a:off x="3342682" y="3034018"/>
                <a:ext cx="706897" cy="1254682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7845" extrusionOk="0">
                    <a:moveTo>
                      <a:pt x="2684" y="0"/>
                    </a:moveTo>
                    <a:cubicBezTo>
                      <a:pt x="2003" y="235"/>
                      <a:pt x="1343" y="384"/>
                      <a:pt x="640" y="469"/>
                    </a:cubicBezTo>
                    <a:cubicBezTo>
                      <a:pt x="640" y="469"/>
                      <a:pt x="1918" y="3877"/>
                      <a:pt x="2386" y="4771"/>
                    </a:cubicBezTo>
                    <a:cubicBezTo>
                      <a:pt x="2706" y="5346"/>
                      <a:pt x="4473" y="6496"/>
                      <a:pt x="4729" y="8988"/>
                    </a:cubicBezTo>
                    <a:cubicBezTo>
                      <a:pt x="4984" y="11309"/>
                      <a:pt x="3281" y="13886"/>
                      <a:pt x="1" y="15335"/>
                    </a:cubicBezTo>
                    <a:cubicBezTo>
                      <a:pt x="1" y="15335"/>
                      <a:pt x="1023" y="17635"/>
                      <a:pt x="1960" y="17805"/>
                    </a:cubicBezTo>
                    <a:cubicBezTo>
                      <a:pt x="2132" y="17832"/>
                      <a:pt x="2300" y="17844"/>
                      <a:pt x="2463" y="17844"/>
                    </a:cubicBezTo>
                    <a:cubicBezTo>
                      <a:pt x="4379" y="17844"/>
                      <a:pt x="5645" y="16144"/>
                      <a:pt x="5645" y="16144"/>
                    </a:cubicBezTo>
                    <a:cubicBezTo>
                      <a:pt x="4921" y="15420"/>
                      <a:pt x="4622" y="13993"/>
                      <a:pt x="4622" y="13993"/>
                    </a:cubicBezTo>
                    <a:lnTo>
                      <a:pt x="4622" y="13993"/>
                    </a:lnTo>
                    <a:cubicBezTo>
                      <a:pt x="4623" y="13993"/>
                      <a:pt x="5748" y="15623"/>
                      <a:pt x="6369" y="15623"/>
                    </a:cubicBezTo>
                    <a:cubicBezTo>
                      <a:pt x="6398" y="15623"/>
                      <a:pt x="6427" y="15619"/>
                      <a:pt x="6454" y="15611"/>
                    </a:cubicBezTo>
                    <a:cubicBezTo>
                      <a:pt x="8584" y="15079"/>
                      <a:pt x="10053" y="12268"/>
                      <a:pt x="10053" y="11714"/>
                    </a:cubicBezTo>
                    <a:cubicBezTo>
                      <a:pt x="10053" y="11139"/>
                      <a:pt x="8925" y="11139"/>
                      <a:pt x="6752" y="7774"/>
                    </a:cubicBezTo>
                    <a:cubicBezTo>
                      <a:pt x="5197" y="5367"/>
                      <a:pt x="3068" y="831"/>
                      <a:pt x="2684" y="0"/>
                    </a:cubicBezTo>
                    <a:close/>
                  </a:path>
                </a:pathLst>
              </a:custGeom>
              <a:solidFill>
                <a:srgbClr val="FF66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>
                <a:off x="1837758" y="2430965"/>
                <a:ext cx="1822435" cy="2107683"/>
              </a:xfrm>
              <a:custGeom>
                <a:avLst/>
                <a:gdLst/>
                <a:ahLst/>
                <a:cxnLst/>
                <a:rect l="l" t="t" r="r" b="b"/>
                <a:pathLst>
                  <a:path w="25920" h="29977" extrusionOk="0">
                    <a:moveTo>
                      <a:pt x="16450" y="1"/>
                    </a:moveTo>
                    <a:cubicBezTo>
                      <a:pt x="12866" y="1"/>
                      <a:pt x="8814" y="1207"/>
                      <a:pt x="7710" y="2295"/>
                    </a:cubicBezTo>
                    <a:cubicBezTo>
                      <a:pt x="6795" y="3125"/>
                      <a:pt x="6475" y="4424"/>
                      <a:pt x="6901" y="5574"/>
                    </a:cubicBezTo>
                    <a:cubicBezTo>
                      <a:pt x="6901" y="5574"/>
                      <a:pt x="6892" y="5574"/>
                      <a:pt x="6875" y="5574"/>
                    </a:cubicBezTo>
                    <a:cubicBezTo>
                      <a:pt x="6591" y="5574"/>
                      <a:pt x="4035" y="5669"/>
                      <a:pt x="2769" y="9025"/>
                    </a:cubicBezTo>
                    <a:cubicBezTo>
                      <a:pt x="1428" y="12603"/>
                      <a:pt x="2642" y="18033"/>
                      <a:pt x="2493" y="21207"/>
                    </a:cubicBezTo>
                    <a:cubicBezTo>
                      <a:pt x="2322" y="24380"/>
                      <a:pt x="1" y="27447"/>
                      <a:pt x="384" y="27937"/>
                    </a:cubicBezTo>
                    <a:cubicBezTo>
                      <a:pt x="758" y="28370"/>
                      <a:pt x="3484" y="29624"/>
                      <a:pt x="4396" y="29624"/>
                    </a:cubicBezTo>
                    <a:cubicBezTo>
                      <a:pt x="4470" y="29624"/>
                      <a:pt x="4532" y="29616"/>
                      <a:pt x="4580" y="29598"/>
                    </a:cubicBezTo>
                    <a:cubicBezTo>
                      <a:pt x="5176" y="29385"/>
                      <a:pt x="5687" y="27617"/>
                      <a:pt x="5751" y="26702"/>
                    </a:cubicBezTo>
                    <a:lnTo>
                      <a:pt x="5751" y="26702"/>
                    </a:lnTo>
                    <a:cubicBezTo>
                      <a:pt x="5730" y="27426"/>
                      <a:pt x="5708" y="29406"/>
                      <a:pt x="5858" y="29619"/>
                    </a:cubicBezTo>
                    <a:cubicBezTo>
                      <a:pt x="5955" y="29777"/>
                      <a:pt x="7389" y="29977"/>
                      <a:pt x="8683" y="29977"/>
                    </a:cubicBezTo>
                    <a:cubicBezTo>
                      <a:pt x="9657" y="29977"/>
                      <a:pt x="10552" y="29863"/>
                      <a:pt x="10735" y="29534"/>
                    </a:cubicBezTo>
                    <a:cubicBezTo>
                      <a:pt x="11161" y="28767"/>
                      <a:pt x="11182" y="26616"/>
                      <a:pt x="11097" y="26339"/>
                    </a:cubicBezTo>
                    <a:lnTo>
                      <a:pt x="11097" y="26339"/>
                    </a:lnTo>
                    <a:cubicBezTo>
                      <a:pt x="11416" y="27255"/>
                      <a:pt x="11651" y="28192"/>
                      <a:pt x="11736" y="29151"/>
                    </a:cubicBezTo>
                    <a:cubicBezTo>
                      <a:pt x="11740" y="29201"/>
                      <a:pt x="11873" y="29225"/>
                      <a:pt x="12081" y="29225"/>
                    </a:cubicBezTo>
                    <a:cubicBezTo>
                      <a:pt x="12834" y="29225"/>
                      <a:pt x="14574" y="28915"/>
                      <a:pt x="14824" y="28448"/>
                    </a:cubicBezTo>
                    <a:cubicBezTo>
                      <a:pt x="15122" y="27830"/>
                      <a:pt x="15016" y="25701"/>
                      <a:pt x="14866" y="25019"/>
                    </a:cubicBezTo>
                    <a:cubicBezTo>
                      <a:pt x="12289" y="24763"/>
                      <a:pt x="9989" y="23315"/>
                      <a:pt x="8648" y="21143"/>
                    </a:cubicBezTo>
                    <a:cubicBezTo>
                      <a:pt x="8648" y="21143"/>
                      <a:pt x="7843" y="21792"/>
                      <a:pt x="6728" y="21792"/>
                    </a:cubicBezTo>
                    <a:cubicBezTo>
                      <a:pt x="6473" y="21792"/>
                      <a:pt x="6202" y="21758"/>
                      <a:pt x="5921" y="21675"/>
                    </a:cubicBezTo>
                    <a:cubicBezTo>
                      <a:pt x="3834" y="21015"/>
                      <a:pt x="3408" y="17735"/>
                      <a:pt x="5070" y="16777"/>
                    </a:cubicBezTo>
                    <a:cubicBezTo>
                      <a:pt x="5371" y="16600"/>
                      <a:pt x="5669" y="16530"/>
                      <a:pt x="5950" y="16530"/>
                    </a:cubicBezTo>
                    <a:cubicBezTo>
                      <a:pt x="6722" y="16530"/>
                      <a:pt x="7377" y="17055"/>
                      <a:pt x="7689" y="17352"/>
                    </a:cubicBezTo>
                    <a:cubicBezTo>
                      <a:pt x="7689" y="17352"/>
                      <a:pt x="12524" y="13902"/>
                      <a:pt x="11203" y="6895"/>
                    </a:cubicBezTo>
                    <a:lnTo>
                      <a:pt x="11203" y="6895"/>
                    </a:lnTo>
                    <a:cubicBezTo>
                      <a:pt x="11842" y="8024"/>
                      <a:pt x="12417" y="10452"/>
                      <a:pt x="12779" y="10899"/>
                    </a:cubicBezTo>
                    <a:cubicBezTo>
                      <a:pt x="12866" y="11006"/>
                      <a:pt x="13098" y="11050"/>
                      <a:pt x="13401" y="11050"/>
                    </a:cubicBezTo>
                    <a:cubicBezTo>
                      <a:pt x="14365" y="11050"/>
                      <a:pt x="16048" y="10609"/>
                      <a:pt x="16080" y="10366"/>
                    </a:cubicBezTo>
                    <a:cubicBezTo>
                      <a:pt x="16208" y="9685"/>
                      <a:pt x="14718" y="5596"/>
                      <a:pt x="14717" y="5596"/>
                    </a:cubicBezTo>
                    <a:lnTo>
                      <a:pt x="14717" y="5596"/>
                    </a:lnTo>
                    <a:cubicBezTo>
                      <a:pt x="16762" y="8812"/>
                      <a:pt x="16634" y="10153"/>
                      <a:pt x="16890" y="10217"/>
                    </a:cubicBezTo>
                    <a:cubicBezTo>
                      <a:pt x="16959" y="10233"/>
                      <a:pt x="17050" y="10241"/>
                      <a:pt x="17158" y="10241"/>
                    </a:cubicBezTo>
                    <a:cubicBezTo>
                      <a:pt x="18205" y="10241"/>
                      <a:pt x="20836" y="9547"/>
                      <a:pt x="20894" y="9238"/>
                    </a:cubicBezTo>
                    <a:cubicBezTo>
                      <a:pt x="20979" y="8897"/>
                      <a:pt x="19041" y="4915"/>
                      <a:pt x="19041" y="4914"/>
                    </a:cubicBezTo>
                    <a:lnTo>
                      <a:pt x="19041" y="4914"/>
                    </a:lnTo>
                    <a:cubicBezTo>
                      <a:pt x="20894" y="6788"/>
                      <a:pt x="21085" y="8790"/>
                      <a:pt x="21426" y="9025"/>
                    </a:cubicBezTo>
                    <a:cubicBezTo>
                      <a:pt x="21564" y="9066"/>
                      <a:pt x="21701" y="9089"/>
                      <a:pt x="21839" y="9089"/>
                    </a:cubicBezTo>
                    <a:cubicBezTo>
                      <a:pt x="21914" y="9089"/>
                      <a:pt x="21990" y="9082"/>
                      <a:pt x="22065" y="9067"/>
                    </a:cubicBezTo>
                    <a:cubicBezTo>
                      <a:pt x="22747" y="8961"/>
                      <a:pt x="23428" y="8812"/>
                      <a:pt x="24088" y="8599"/>
                    </a:cubicBezTo>
                    <a:cubicBezTo>
                      <a:pt x="24855" y="8343"/>
                      <a:pt x="25537" y="8024"/>
                      <a:pt x="25643" y="7726"/>
                    </a:cubicBezTo>
                    <a:cubicBezTo>
                      <a:pt x="25920" y="6980"/>
                      <a:pt x="24088" y="2401"/>
                      <a:pt x="20383" y="697"/>
                    </a:cubicBezTo>
                    <a:cubicBezTo>
                      <a:pt x="19306" y="203"/>
                      <a:pt x="17918" y="1"/>
                      <a:pt x="16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2616446" y="3596362"/>
                <a:ext cx="380447" cy="3178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4521" extrusionOk="0">
                    <a:moveTo>
                      <a:pt x="2434" y="1"/>
                    </a:moveTo>
                    <a:cubicBezTo>
                      <a:pt x="1175" y="1"/>
                      <a:pt x="1" y="1072"/>
                      <a:pt x="171" y="2523"/>
                    </a:cubicBezTo>
                    <a:cubicBezTo>
                      <a:pt x="309" y="3668"/>
                      <a:pt x="1270" y="4520"/>
                      <a:pt x="2411" y="4520"/>
                    </a:cubicBezTo>
                    <a:cubicBezTo>
                      <a:pt x="2501" y="4520"/>
                      <a:pt x="2592" y="4515"/>
                      <a:pt x="2684" y="4504"/>
                    </a:cubicBezTo>
                    <a:cubicBezTo>
                      <a:pt x="4665" y="4270"/>
                      <a:pt x="5410" y="1757"/>
                      <a:pt x="3834" y="500"/>
                    </a:cubicBezTo>
                    <a:cubicBezTo>
                      <a:pt x="3401" y="155"/>
                      <a:pt x="2911" y="1"/>
                      <a:pt x="2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3308300" y="3492232"/>
                <a:ext cx="378901" cy="318364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528" extrusionOk="0">
                    <a:moveTo>
                      <a:pt x="2420" y="0"/>
                    </a:moveTo>
                    <a:cubicBezTo>
                      <a:pt x="1165" y="0"/>
                      <a:pt x="0" y="1061"/>
                      <a:pt x="170" y="2514"/>
                    </a:cubicBezTo>
                    <a:cubicBezTo>
                      <a:pt x="290" y="3688"/>
                      <a:pt x="1284" y="4528"/>
                      <a:pt x="2422" y="4528"/>
                    </a:cubicBezTo>
                    <a:cubicBezTo>
                      <a:pt x="2502" y="4528"/>
                      <a:pt x="2582" y="4524"/>
                      <a:pt x="2662" y="4515"/>
                    </a:cubicBezTo>
                    <a:cubicBezTo>
                      <a:pt x="4664" y="4281"/>
                      <a:pt x="5388" y="1747"/>
                      <a:pt x="3812" y="490"/>
                    </a:cubicBezTo>
                    <a:cubicBezTo>
                      <a:pt x="3380" y="152"/>
                      <a:pt x="2893" y="0"/>
                      <a:pt x="2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2637961" y="3283973"/>
                <a:ext cx="194196" cy="144206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051" extrusionOk="0">
                    <a:moveTo>
                      <a:pt x="2048" y="0"/>
                    </a:moveTo>
                    <a:cubicBezTo>
                      <a:pt x="911" y="0"/>
                      <a:pt x="0" y="1419"/>
                      <a:pt x="355" y="1919"/>
                    </a:cubicBezTo>
                    <a:cubicBezTo>
                      <a:pt x="417" y="2009"/>
                      <a:pt x="476" y="2050"/>
                      <a:pt x="546" y="2050"/>
                    </a:cubicBezTo>
                    <a:cubicBezTo>
                      <a:pt x="738" y="2050"/>
                      <a:pt x="1007" y="1739"/>
                      <a:pt x="1633" y="1301"/>
                    </a:cubicBezTo>
                    <a:cubicBezTo>
                      <a:pt x="2101" y="1003"/>
                      <a:pt x="2314" y="1003"/>
                      <a:pt x="2591" y="705"/>
                    </a:cubicBezTo>
                    <a:cubicBezTo>
                      <a:pt x="2761" y="492"/>
                      <a:pt x="2697" y="45"/>
                      <a:pt x="2122" y="2"/>
                    </a:cubicBezTo>
                    <a:cubicBezTo>
                      <a:pt x="2098" y="1"/>
                      <a:pt x="2073" y="0"/>
                      <a:pt x="2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>
                <a:off x="3139063" y="3174569"/>
                <a:ext cx="211492" cy="88309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256" extrusionOk="0">
                    <a:moveTo>
                      <a:pt x="1338" y="1"/>
                    </a:moveTo>
                    <a:cubicBezTo>
                      <a:pt x="1042" y="1"/>
                      <a:pt x="747" y="70"/>
                      <a:pt x="490" y="238"/>
                    </a:cubicBezTo>
                    <a:cubicBezTo>
                      <a:pt x="0" y="536"/>
                      <a:pt x="171" y="962"/>
                      <a:pt x="426" y="1068"/>
                    </a:cubicBezTo>
                    <a:cubicBezTo>
                      <a:pt x="562" y="1114"/>
                      <a:pt x="674" y="1127"/>
                      <a:pt x="787" y="1127"/>
                    </a:cubicBezTo>
                    <a:cubicBezTo>
                      <a:pt x="942" y="1127"/>
                      <a:pt x="1099" y="1102"/>
                      <a:pt x="1322" y="1102"/>
                    </a:cubicBezTo>
                    <a:cubicBezTo>
                      <a:pt x="1392" y="1102"/>
                      <a:pt x="1469" y="1104"/>
                      <a:pt x="1555" y="1111"/>
                    </a:cubicBezTo>
                    <a:cubicBezTo>
                      <a:pt x="2148" y="1159"/>
                      <a:pt x="2515" y="1256"/>
                      <a:pt x="2724" y="1256"/>
                    </a:cubicBezTo>
                    <a:cubicBezTo>
                      <a:pt x="2883" y="1256"/>
                      <a:pt x="2952" y="1200"/>
                      <a:pt x="2961" y="1026"/>
                    </a:cubicBezTo>
                    <a:cubicBezTo>
                      <a:pt x="3008" y="554"/>
                      <a:pt x="2173" y="1"/>
                      <a:pt x="1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>
                <a:off x="2184388" y="3670470"/>
                <a:ext cx="173806" cy="77060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096" extrusionOk="0">
                    <a:moveTo>
                      <a:pt x="1143" y="1"/>
                    </a:moveTo>
                    <a:cubicBezTo>
                      <a:pt x="972" y="1"/>
                      <a:pt x="796" y="34"/>
                      <a:pt x="651" y="106"/>
                    </a:cubicBezTo>
                    <a:cubicBezTo>
                      <a:pt x="523" y="149"/>
                      <a:pt x="416" y="213"/>
                      <a:pt x="331" y="277"/>
                    </a:cubicBezTo>
                    <a:cubicBezTo>
                      <a:pt x="246" y="362"/>
                      <a:pt x="161" y="447"/>
                      <a:pt x="76" y="532"/>
                    </a:cubicBezTo>
                    <a:cubicBezTo>
                      <a:pt x="1" y="607"/>
                      <a:pt x="74" y="731"/>
                      <a:pt x="165" y="731"/>
                    </a:cubicBezTo>
                    <a:cubicBezTo>
                      <a:pt x="178" y="731"/>
                      <a:pt x="191" y="729"/>
                      <a:pt x="203" y="724"/>
                    </a:cubicBezTo>
                    <a:lnTo>
                      <a:pt x="246" y="724"/>
                    </a:lnTo>
                    <a:cubicBezTo>
                      <a:pt x="331" y="703"/>
                      <a:pt x="416" y="660"/>
                      <a:pt x="523" y="639"/>
                    </a:cubicBezTo>
                    <a:cubicBezTo>
                      <a:pt x="608" y="596"/>
                      <a:pt x="693" y="575"/>
                      <a:pt x="778" y="554"/>
                    </a:cubicBezTo>
                    <a:cubicBezTo>
                      <a:pt x="864" y="543"/>
                      <a:pt x="949" y="538"/>
                      <a:pt x="1034" y="538"/>
                    </a:cubicBezTo>
                    <a:cubicBezTo>
                      <a:pt x="1119" y="538"/>
                      <a:pt x="1204" y="543"/>
                      <a:pt x="1290" y="554"/>
                    </a:cubicBezTo>
                    <a:cubicBezTo>
                      <a:pt x="1460" y="596"/>
                      <a:pt x="1609" y="660"/>
                      <a:pt x="1758" y="745"/>
                    </a:cubicBezTo>
                    <a:cubicBezTo>
                      <a:pt x="1929" y="852"/>
                      <a:pt x="2078" y="958"/>
                      <a:pt x="2227" y="1065"/>
                    </a:cubicBezTo>
                    <a:lnTo>
                      <a:pt x="2248" y="1065"/>
                    </a:lnTo>
                    <a:cubicBezTo>
                      <a:pt x="2275" y="1086"/>
                      <a:pt x="2303" y="1095"/>
                      <a:pt x="2329" y="1095"/>
                    </a:cubicBezTo>
                    <a:cubicBezTo>
                      <a:pt x="2408" y="1095"/>
                      <a:pt x="2472" y="1011"/>
                      <a:pt x="2440" y="916"/>
                    </a:cubicBezTo>
                    <a:cubicBezTo>
                      <a:pt x="2354" y="703"/>
                      <a:pt x="2227" y="511"/>
                      <a:pt x="2035" y="341"/>
                    </a:cubicBezTo>
                    <a:cubicBezTo>
                      <a:pt x="1865" y="191"/>
                      <a:pt x="1630" y="64"/>
                      <a:pt x="1375" y="21"/>
                    </a:cubicBezTo>
                    <a:cubicBezTo>
                      <a:pt x="1301" y="8"/>
                      <a:pt x="1222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>
                <a:off x="3035707" y="3485623"/>
                <a:ext cx="160799" cy="133659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901" extrusionOk="0">
                    <a:moveTo>
                      <a:pt x="1078" y="0"/>
                    </a:moveTo>
                    <a:cubicBezTo>
                      <a:pt x="977" y="0"/>
                      <a:pt x="873" y="17"/>
                      <a:pt x="768" y="52"/>
                    </a:cubicBezTo>
                    <a:cubicBezTo>
                      <a:pt x="299" y="180"/>
                      <a:pt x="1" y="669"/>
                      <a:pt x="129" y="1138"/>
                    </a:cubicBezTo>
                    <a:cubicBezTo>
                      <a:pt x="227" y="1628"/>
                      <a:pt x="649" y="1900"/>
                      <a:pt x="1076" y="1900"/>
                    </a:cubicBezTo>
                    <a:cubicBezTo>
                      <a:pt x="1390" y="1900"/>
                      <a:pt x="1707" y="1752"/>
                      <a:pt x="1896" y="1436"/>
                    </a:cubicBezTo>
                    <a:cubicBezTo>
                      <a:pt x="2287" y="767"/>
                      <a:pt x="1768" y="0"/>
                      <a:pt x="10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>
                <a:off x="3124087" y="3481756"/>
                <a:ext cx="59974" cy="11087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577" extrusionOk="0">
                    <a:moveTo>
                      <a:pt x="86" y="0"/>
                    </a:moveTo>
                    <a:cubicBezTo>
                      <a:pt x="43" y="0"/>
                      <a:pt x="22" y="22"/>
                      <a:pt x="0" y="43"/>
                    </a:cubicBezTo>
                    <a:cubicBezTo>
                      <a:pt x="0" y="86"/>
                      <a:pt x="0" y="128"/>
                      <a:pt x="43" y="128"/>
                    </a:cubicBezTo>
                    <a:cubicBezTo>
                      <a:pt x="171" y="192"/>
                      <a:pt x="277" y="277"/>
                      <a:pt x="384" y="384"/>
                    </a:cubicBezTo>
                    <a:cubicBezTo>
                      <a:pt x="469" y="490"/>
                      <a:pt x="512" y="597"/>
                      <a:pt x="554" y="746"/>
                    </a:cubicBezTo>
                    <a:cubicBezTo>
                      <a:pt x="575" y="852"/>
                      <a:pt x="554" y="1001"/>
                      <a:pt x="512" y="1108"/>
                    </a:cubicBezTo>
                    <a:cubicBezTo>
                      <a:pt x="448" y="1236"/>
                      <a:pt x="362" y="1363"/>
                      <a:pt x="277" y="1470"/>
                    </a:cubicBezTo>
                    <a:cubicBezTo>
                      <a:pt x="256" y="1491"/>
                      <a:pt x="256" y="1512"/>
                      <a:pt x="277" y="1534"/>
                    </a:cubicBezTo>
                    <a:cubicBezTo>
                      <a:pt x="277" y="1576"/>
                      <a:pt x="320" y="1576"/>
                      <a:pt x="362" y="1576"/>
                    </a:cubicBezTo>
                    <a:cubicBezTo>
                      <a:pt x="512" y="1491"/>
                      <a:pt x="639" y="1363"/>
                      <a:pt x="724" y="1214"/>
                    </a:cubicBezTo>
                    <a:cubicBezTo>
                      <a:pt x="831" y="1044"/>
                      <a:pt x="852" y="852"/>
                      <a:pt x="810" y="682"/>
                    </a:cubicBezTo>
                    <a:cubicBezTo>
                      <a:pt x="788" y="490"/>
                      <a:pt x="682" y="341"/>
                      <a:pt x="554" y="213"/>
                    </a:cubicBezTo>
                    <a:cubicBezTo>
                      <a:pt x="426" y="107"/>
                      <a:pt x="256" y="22"/>
                      <a:pt x="86" y="0"/>
                    </a:cubicBezTo>
                    <a:close/>
                  </a:path>
                </a:pathLst>
              </a:custGeom>
              <a:solidFill>
                <a:srgbClr val="CF5D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"/>
              <p:cNvSpPr/>
              <p:nvPr/>
            </p:nvSpPr>
            <p:spPr>
              <a:xfrm>
                <a:off x="2841087" y="3653876"/>
                <a:ext cx="435781" cy="15201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2162" extrusionOk="0">
                    <a:moveTo>
                      <a:pt x="6040" y="1"/>
                    </a:moveTo>
                    <a:cubicBezTo>
                      <a:pt x="5996" y="1"/>
                      <a:pt x="5956" y="24"/>
                      <a:pt x="5942" y="65"/>
                    </a:cubicBezTo>
                    <a:cubicBezTo>
                      <a:pt x="5793" y="300"/>
                      <a:pt x="5623" y="513"/>
                      <a:pt x="5431" y="704"/>
                    </a:cubicBezTo>
                    <a:cubicBezTo>
                      <a:pt x="5239" y="875"/>
                      <a:pt x="5005" y="1045"/>
                      <a:pt x="4792" y="1173"/>
                    </a:cubicBezTo>
                    <a:cubicBezTo>
                      <a:pt x="4302" y="1428"/>
                      <a:pt x="3791" y="1578"/>
                      <a:pt x="3259" y="1620"/>
                    </a:cubicBezTo>
                    <a:cubicBezTo>
                      <a:pt x="3190" y="1623"/>
                      <a:pt x="3123" y="1624"/>
                      <a:pt x="3055" y="1624"/>
                    </a:cubicBezTo>
                    <a:cubicBezTo>
                      <a:pt x="2574" y="1624"/>
                      <a:pt x="2110" y="1557"/>
                      <a:pt x="1661" y="1407"/>
                    </a:cubicBezTo>
                    <a:cubicBezTo>
                      <a:pt x="1406" y="1322"/>
                      <a:pt x="1150" y="1215"/>
                      <a:pt x="916" y="1066"/>
                    </a:cubicBezTo>
                    <a:cubicBezTo>
                      <a:pt x="682" y="939"/>
                      <a:pt x="447" y="790"/>
                      <a:pt x="256" y="598"/>
                    </a:cubicBezTo>
                    <a:lnTo>
                      <a:pt x="234" y="598"/>
                    </a:lnTo>
                    <a:cubicBezTo>
                      <a:pt x="213" y="577"/>
                      <a:pt x="186" y="566"/>
                      <a:pt x="157" y="566"/>
                    </a:cubicBezTo>
                    <a:cubicBezTo>
                      <a:pt x="128" y="566"/>
                      <a:pt x="96" y="577"/>
                      <a:pt x="64" y="598"/>
                    </a:cubicBezTo>
                    <a:cubicBezTo>
                      <a:pt x="21" y="640"/>
                      <a:pt x="0" y="726"/>
                      <a:pt x="43" y="768"/>
                    </a:cubicBezTo>
                    <a:cubicBezTo>
                      <a:pt x="426" y="1258"/>
                      <a:pt x="916" y="1641"/>
                      <a:pt x="1491" y="1854"/>
                    </a:cubicBezTo>
                    <a:cubicBezTo>
                      <a:pt x="1983" y="2055"/>
                      <a:pt x="2491" y="2162"/>
                      <a:pt x="3014" y="2162"/>
                    </a:cubicBezTo>
                    <a:cubicBezTo>
                      <a:pt x="3102" y="2162"/>
                      <a:pt x="3191" y="2159"/>
                      <a:pt x="3280" y="2153"/>
                    </a:cubicBezTo>
                    <a:cubicBezTo>
                      <a:pt x="3898" y="2131"/>
                      <a:pt x="4494" y="1918"/>
                      <a:pt x="5026" y="1599"/>
                    </a:cubicBezTo>
                    <a:cubicBezTo>
                      <a:pt x="5537" y="1258"/>
                      <a:pt x="5942" y="768"/>
                      <a:pt x="6176" y="193"/>
                    </a:cubicBezTo>
                    <a:cubicBezTo>
                      <a:pt x="6198" y="129"/>
                      <a:pt x="6176" y="44"/>
                      <a:pt x="6113" y="23"/>
                    </a:cubicBezTo>
                    <a:cubicBezTo>
                      <a:pt x="6090" y="8"/>
                      <a:pt x="6065" y="1"/>
                      <a:pt x="60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"/>
              <p:cNvSpPr/>
              <p:nvPr/>
            </p:nvSpPr>
            <p:spPr>
              <a:xfrm>
                <a:off x="2728731" y="3435351"/>
                <a:ext cx="178306" cy="178166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534" extrusionOk="0">
                    <a:moveTo>
                      <a:pt x="342" y="0"/>
                    </a:moveTo>
                    <a:cubicBezTo>
                      <a:pt x="299" y="21"/>
                      <a:pt x="256" y="43"/>
                      <a:pt x="278" y="107"/>
                    </a:cubicBezTo>
                    <a:cubicBezTo>
                      <a:pt x="299" y="277"/>
                      <a:pt x="384" y="426"/>
                      <a:pt x="512" y="533"/>
                    </a:cubicBezTo>
                    <a:cubicBezTo>
                      <a:pt x="597" y="596"/>
                      <a:pt x="682" y="639"/>
                      <a:pt x="768" y="660"/>
                    </a:cubicBezTo>
                    <a:lnTo>
                      <a:pt x="789" y="660"/>
                    </a:lnTo>
                    <a:cubicBezTo>
                      <a:pt x="789" y="682"/>
                      <a:pt x="789" y="703"/>
                      <a:pt x="768" y="703"/>
                    </a:cubicBezTo>
                    <a:cubicBezTo>
                      <a:pt x="725" y="724"/>
                      <a:pt x="682" y="724"/>
                      <a:pt x="640" y="746"/>
                    </a:cubicBezTo>
                    <a:lnTo>
                      <a:pt x="491" y="746"/>
                    </a:lnTo>
                    <a:cubicBezTo>
                      <a:pt x="427" y="724"/>
                      <a:pt x="384" y="703"/>
                      <a:pt x="320" y="703"/>
                    </a:cubicBezTo>
                    <a:cubicBezTo>
                      <a:pt x="256" y="682"/>
                      <a:pt x="192" y="639"/>
                      <a:pt x="129" y="618"/>
                    </a:cubicBezTo>
                    <a:cubicBezTo>
                      <a:pt x="118" y="607"/>
                      <a:pt x="107" y="602"/>
                      <a:pt x="97" y="602"/>
                    </a:cubicBezTo>
                    <a:cubicBezTo>
                      <a:pt x="86" y="602"/>
                      <a:pt x="75" y="607"/>
                      <a:pt x="65" y="618"/>
                    </a:cubicBezTo>
                    <a:cubicBezTo>
                      <a:pt x="22" y="639"/>
                      <a:pt x="1" y="682"/>
                      <a:pt x="22" y="724"/>
                    </a:cubicBezTo>
                    <a:cubicBezTo>
                      <a:pt x="107" y="873"/>
                      <a:pt x="256" y="1001"/>
                      <a:pt x="405" y="1065"/>
                    </a:cubicBezTo>
                    <a:cubicBezTo>
                      <a:pt x="512" y="1086"/>
                      <a:pt x="597" y="1086"/>
                      <a:pt x="682" y="1086"/>
                    </a:cubicBezTo>
                    <a:lnTo>
                      <a:pt x="704" y="1086"/>
                    </a:lnTo>
                    <a:cubicBezTo>
                      <a:pt x="704" y="1321"/>
                      <a:pt x="725" y="1555"/>
                      <a:pt x="810" y="1789"/>
                    </a:cubicBezTo>
                    <a:cubicBezTo>
                      <a:pt x="958" y="2234"/>
                      <a:pt x="1300" y="2534"/>
                      <a:pt x="1681" y="2534"/>
                    </a:cubicBezTo>
                    <a:cubicBezTo>
                      <a:pt x="1738" y="2534"/>
                      <a:pt x="1796" y="2527"/>
                      <a:pt x="1854" y="2513"/>
                    </a:cubicBezTo>
                    <a:cubicBezTo>
                      <a:pt x="2301" y="2343"/>
                      <a:pt x="2535" y="1832"/>
                      <a:pt x="2386" y="1363"/>
                    </a:cubicBezTo>
                    <a:cubicBezTo>
                      <a:pt x="2286" y="943"/>
                      <a:pt x="1922" y="635"/>
                      <a:pt x="1490" y="635"/>
                    </a:cubicBezTo>
                    <a:cubicBezTo>
                      <a:pt x="1462" y="635"/>
                      <a:pt x="1435" y="636"/>
                      <a:pt x="1406" y="639"/>
                    </a:cubicBezTo>
                    <a:lnTo>
                      <a:pt x="1449" y="596"/>
                    </a:lnTo>
                    <a:cubicBezTo>
                      <a:pt x="1492" y="554"/>
                      <a:pt x="1534" y="533"/>
                      <a:pt x="1577" y="511"/>
                    </a:cubicBezTo>
                    <a:cubicBezTo>
                      <a:pt x="1641" y="490"/>
                      <a:pt x="1683" y="469"/>
                      <a:pt x="1726" y="447"/>
                    </a:cubicBezTo>
                    <a:cubicBezTo>
                      <a:pt x="1790" y="426"/>
                      <a:pt x="1832" y="426"/>
                      <a:pt x="1875" y="405"/>
                    </a:cubicBezTo>
                    <a:cubicBezTo>
                      <a:pt x="1960" y="383"/>
                      <a:pt x="2045" y="383"/>
                      <a:pt x="2109" y="383"/>
                    </a:cubicBezTo>
                    <a:lnTo>
                      <a:pt x="2194" y="383"/>
                    </a:lnTo>
                    <a:cubicBezTo>
                      <a:pt x="2280" y="383"/>
                      <a:pt x="2322" y="341"/>
                      <a:pt x="2344" y="277"/>
                    </a:cubicBezTo>
                    <a:cubicBezTo>
                      <a:pt x="2365" y="192"/>
                      <a:pt x="2322" y="107"/>
                      <a:pt x="2237" y="107"/>
                    </a:cubicBezTo>
                    <a:lnTo>
                      <a:pt x="2109" y="85"/>
                    </a:lnTo>
                    <a:cubicBezTo>
                      <a:pt x="2024" y="43"/>
                      <a:pt x="1939" y="43"/>
                      <a:pt x="1832" y="21"/>
                    </a:cubicBezTo>
                    <a:lnTo>
                      <a:pt x="1641" y="21"/>
                    </a:lnTo>
                    <a:cubicBezTo>
                      <a:pt x="1556" y="43"/>
                      <a:pt x="1470" y="64"/>
                      <a:pt x="1406" y="85"/>
                    </a:cubicBezTo>
                    <a:cubicBezTo>
                      <a:pt x="1321" y="107"/>
                      <a:pt x="1236" y="149"/>
                      <a:pt x="1172" y="192"/>
                    </a:cubicBezTo>
                    <a:cubicBezTo>
                      <a:pt x="1108" y="234"/>
                      <a:pt x="1044" y="298"/>
                      <a:pt x="980" y="341"/>
                    </a:cubicBezTo>
                    <a:cubicBezTo>
                      <a:pt x="938" y="341"/>
                      <a:pt x="895" y="341"/>
                      <a:pt x="853" y="320"/>
                    </a:cubicBezTo>
                    <a:cubicBezTo>
                      <a:pt x="789" y="320"/>
                      <a:pt x="746" y="298"/>
                      <a:pt x="704" y="256"/>
                    </a:cubicBezTo>
                    <a:cubicBezTo>
                      <a:pt x="640" y="234"/>
                      <a:pt x="597" y="192"/>
                      <a:pt x="555" y="171"/>
                    </a:cubicBezTo>
                    <a:cubicBezTo>
                      <a:pt x="512" y="128"/>
                      <a:pt x="448" y="64"/>
                      <a:pt x="405" y="21"/>
                    </a:cubicBezTo>
                    <a:cubicBezTo>
                      <a:pt x="405" y="0"/>
                      <a:pt x="363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3234896" y="3269137"/>
                <a:ext cx="140831" cy="23061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3280" extrusionOk="0">
                    <a:moveTo>
                      <a:pt x="1236" y="0"/>
                    </a:moveTo>
                    <a:cubicBezTo>
                      <a:pt x="1172" y="0"/>
                      <a:pt x="1150" y="43"/>
                      <a:pt x="1150" y="85"/>
                    </a:cubicBezTo>
                    <a:lnTo>
                      <a:pt x="1150" y="107"/>
                    </a:lnTo>
                    <a:lnTo>
                      <a:pt x="1150" y="298"/>
                    </a:lnTo>
                    <a:cubicBezTo>
                      <a:pt x="1150" y="362"/>
                      <a:pt x="1150" y="426"/>
                      <a:pt x="1150" y="490"/>
                    </a:cubicBezTo>
                    <a:cubicBezTo>
                      <a:pt x="1150" y="533"/>
                      <a:pt x="1129" y="575"/>
                      <a:pt x="1108" y="618"/>
                    </a:cubicBezTo>
                    <a:cubicBezTo>
                      <a:pt x="1087" y="682"/>
                      <a:pt x="1044" y="746"/>
                      <a:pt x="1001" y="788"/>
                    </a:cubicBezTo>
                    <a:lnTo>
                      <a:pt x="959" y="788"/>
                    </a:lnTo>
                    <a:cubicBezTo>
                      <a:pt x="874" y="809"/>
                      <a:pt x="810" y="809"/>
                      <a:pt x="725" y="852"/>
                    </a:cubicBezTo>
                    <a:cubicBezTo>
                      <a:pt x="639" y="873"/>
                      <a:pt x="575" y="916"/>
                      <a:pt x="490" y="958"/>
                    </a:cubicBezTo>
                    <a:cubicBezTo>
                      <a:pt x="426" y="1001"/>
                      <a:pt x="341" y="1065"/>
                      <a:pt x="299" y="1129"/>
                    </a:cubicBezTo>
                    <a:cubicBezTo>
                      <a:pt x="171" y="1257"/>
                      <a:pt x="86" y="1427"/>
                      <a:pt x="43" y="1597"/>
                    </a:cubicBezTo>
                    <a:cubicBezTo>
                      <a:pt x="43" y="1661"/>
                      <a:pt x="22" y="1746"/>
                      <a:pt x="22" y="1810"/>
                    </a:cubicBezTo>
                    <a:cubicBezTo>
                      <a:pt x="0" y="2066"/>
                      <a:pt x="43" y="2300"/>
                      <a:pt x="128" y="2535"/>
                    </a:cubicBezTo>
                    <a:cubicBezTo>
                      <a:pt x="258" y="2979"/>
                      <a:pt x="614" y="3279"/>
                      <a:pt x="984" y="3279"/>
                    </a:cubicBezTo>
                    <a:cubicBezTo>
                      <a:pt x="1040" y="3279"/>
                      <a:pt x="1095" y="3272"/>
                      <a:pt x="1150" y="3259"/>
                    </a:cubicBezTo>
                    <a:cubicBezTo>
                      <a:pt x="1598" y="3131"/>
                      <a:pt x="1832" y="2620"/>
                      <a:pt x="1683" y="2109"/>
                    </a:cubicBezTo>
                    <a:cubicBezTo>
                      <a:pt x="1603" y="1688"/>
                      <a:pt x="1222" y="1381"/>
                      <a:pt x="805" y="1381"/>
                    </a:cubicBezTo>
                    <a:cubicBezTo>
                      <a:pt x="778" y="1381"/>
                      <a:pt x="751" y="1382"/>
                      <a:pt x="725" y="1384"/>
                    </a:cubicBezTo>
                    <a:cubicBezTo>
                      <a:pt x="725" y="1363"/>
                      <a:pt x="746" y="1342"/>
                      <a:pt x="767" y="1342"/>
                    </a:cubicBezTo>
                    <a:cubicBezTo>
                      <a:pt x="810" y="1299"/>
                      <a:pt x="852" y="1278"/>
                      <a:pt x="895" y="1257"/>
                    </a:cubicBezTo>
                    <a:cubicBezTo>
                      <a:pt x="937" y="1235"/>
                      <a:pt x="1001" y="1214"/>
                      <a:pt x="1044" y="1193"/>
                    </a:cubicBezTo>
                    <a:lnTo>
                      <a:pt x="1193" y="1150"/>
                    </a:lnTo>
                    <a:cubicBezTo>
                      <a:pt x="1278" y="1129"/>
                      <a:pt x="1534" y="1129"/>
                      <a:pt x="1555" y="1108"/>
                    </a:cubicBezTo>
                    <a:cubicBezTo>
                      <a:pt x="1662" y="1086"/>
                      <a:pt x="1725" y="1044"/>
                      <a:pt x="1811" y="958"/>
                    </a:cubicBezTo>
                    <a:cubicBezTo>
                      <a:pt x="1875" y="895"/>
                      <a:pt x="1917" y="809"/>
                      <a:pt x="1960" y="724"/>
                    </a:cubicBezTo>
                    <a:cubicBezTo>
                      <a:pt x="2002" y="575"/>
                      <a:pt x="2002" y="405"/>
                      <a:pt x="1938" y="234"/>
                    </a:cubicBezTo>
                    <a:cubicBezTo>
                      <a:pt x="1917" y="213"/>
                      <a:pt x="1896" y="192"/>
                      <a:pt x="1875" y="192"/>
                    </a:cubicBezTo>
                    <a:cubicBezTo>
                      <a:pt x="1867" y="188"/>
                      <a:pt x="1859" y="186"/>
                      <a:pt x="1851" y="186"/>
                    </a:cubicBezTo>
                    <a:cubicBezTo>
                      <a:pt x="1817" y="186"/>
                      <a:pt x="1785" y="221"/>
                      <a:pt x="1768" y="256"/>
                    </a:cubicBezTo>
                    <a:cubicBezTo>
                      <a:pt x="1747" y="320"/>
                      <a:pt x="1725" y="383"/>
                      <a:pt x="1704" y="447"/>
                    </a:cubicBezTo>
                    <a:cubicBezTo>
                      <a:pt x="1683" y="490"/>
                      <a:pt x="1662" y="554"/>
                      <a:pt x="1640" y="596"/>
                    </a:cubicBezTo>
                    <a:cubicBezTo>
                      <a:pt x="1619" y="639"/>
                      <a:pt x="1576" y="682"/>
                      <a:pt x="1555" y="724"/>
                    </a:cubicBezTo>
                    <a:cubicBezTo>
                      <a:pt x="1513" y="767"/>
                      <a:pt x="1470" y="788"/>
                      <a:pt x="1427" y="809"/>
                    </a:cubicBezTo>
                    <a:lnTo>
                      <a:pt x="1385" y="809"/>
                    </a:lnTo>
                    <a:cubicBezTo>
                      <a:pt x="1385" y="809"/>
                      <a:pt x="1406" y="788"/>
                      <a:pt x="1427" y="767"/>
                    </a:cubicBezTo>
                    <a:cubicBezTo>
                      <a:pt x="1449" y="682"/>
                      <a:pt x="1470" y="596"/>
                      <a:pt x="1470" y="490"/>
                    </a:cubicBezTo>
                    <a:cubicBezTo>
                      <a:pt x="1470" y="320"/>
                      <a:pt x="1406" y="170"/>
                      <a:pt x="1300" y="21"/>
                    </a:cubicBezTo>
                    <a:cubicBezTo>
                      <a:pt x="1278" y="0"/>
                      <a:pt x="1257" y="0"/>
                      <a:pt x="1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>
                <a:off x="2301103" y="2802275"/>
                <a:ext cx="285459" cy="683624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9723" extrusionOk="0">
                    <a:moveTo>
                      <a:pt x="3544" y="0"/>
                    </a:moveTo>
                    <a:cubicBezTo>
                      <a:pt x="3486" y="0"/>
                      <a:pt x="3430" y="43"/>
                      <a:pt x="3442" y="123"/>
                    </a:cubicBezTo>
                    <a:cubicBezTo>
                      <a:pt x="3548" y="1827"/>
                      <a:pt x="3293" y="3531"/>
                      <a:pt x="2718" y="5149"/>
                    </a:cubicBezTo>
                    <a:cubicBezTo>
                      <a:pt x="2100" y="6704"/>
                      <a:pt x="1206" y="8152"/>
                      <a:pt x="119" y="9409"/>
                    </a:cubicBezTo>
                    <a:cubicBezTo>
                      <a:pt x="0" y="9545"/>
                      <a:pt x="126" y="9722"/>
                      <a:pt x="269" y="9722"/>
                    </a:cubicBezTo>
                    <a:cubicBezTo>
                      <a:pt x="304" y="9722"/>
                      <a:pt x="341" y="9711"/>
                      <a:pt x="375" y="9686"/>
                    </a:cubicBezTo>
                    <a:cubicBezTo>
                      <a:pt x="2931" y="7364"/>
                      <a:pt x="4060" y="3446"/>
                      <a:pt x="3655" y="102"/>
                    </a:cubicBezTo>
                    <a:cubicBezTo>
                      <a:pt x="3645" y="33"/>
                      <a:pt x="3594" y="0"/>
                      <a:pt x="3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>
                <a:off x="1977465" y="3965563"/>
                <a:ext cx="151659" cy="446539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6351" extrusionOk="0">
                    <a:moveTo>
                      <a:pt x="1973" y="0"/>
                    </a:moveTo>
                    <a:cubicBezTo>
                      <a:pt x="1893" y="0"/>
                      <a:pt x="1815" y="49"/>
                      <a:pt x="1805" y="147"/>
                    </a:cubicBezTo>
                    <a:cubicBezTo>
                      <a:pt x="1634" y="1191"/>
                      <a:pt x="1379" y="2213"/>
                      <a:pt x="1123" y="3236"/>
                    </a:cubicBezTo>
                    <a:cubicBezTo>
                      <a:pt x="995" y="3747"/>
                      <a:pt x="825" y="4279"/>
                      <a:pt x="655" y="4769"/>
                    </a:cubicBezTo>
                    <a:cubicBezTo>
                      <a:pt x="442" y="5280"/>
                      <a:pt x="207" y="5749"/>
                      <a:pt x="16" y="6260"/>
                    </a:cubicBezTo>
                    <a:cubicBezTo>
                      <a:pt x="1" y="6305"/>
                      <a:pt x="39" y="6350"/>
                      <a:pt x="85" y="6350"/>
                    </a:cubicBezTo>
                    <a:cubicBezTo>
                      <a:pt x="104" y="6350"/>
                      <a:pt x="125" y="6342"/>
                      <a:pt x="143" y="6324"/>
                    </a:cubicBezTo>
                    <a:cubicBezTo>
                      <a:pt x="420" y="5876"/>
                      <a:pt x="655" y="5408"/>
                      <a:pt x="825" y="4918"/>
                    </a:cubicBezTo>
                    <a:cubicBezTo>
                      <a:pt x="1059" y="4407"/>
                      <a:pt x="1272" y="3896"/>
                      <a:pt x="1443" y="3385"/>
                    </a:cubicBezTo>
                    <a:cubicBezTo>
                      <a:pt x="1805" y="2341"/>
                      <a:pt x="2039" y="1276"/>
                      <a:pt x="2145" y="190"/>
                    </a:cubicBezTo>
                    <a:cubicBezTo>
                      <a:pt x="2157" y="65"/>
                      <a:pt x="2064" y="0"/>
                      <a:pt x="1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>
                <a:off x="2133905" y="4004586"/>
                <a:ext cx="78325" cy="32068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561" extrusionOk="0">
                    <a:moveTo>
                      <a:pt x="940" y="1"/>
                    </a:moveTo>
                    <a:cubicBezTo>
                      <a:pt x="874" y="1"/>
                      <a:pt x="815" y="40"/>
                      <a:pt x="815" y="125"/>
                    </a:cubicBezTo>
                    <a:cubicBezTo>
                      <a:pt x="708" y="1573"/>
                      <a:pt x="304" y="3000"/>
                      <a:pt x="27" y="4427"/>
                    </a:cubicBezTo>
                    <a:cubicBezTo>
                      <a:pt x="1" y="4506"/>
                      <a:pt x="80" y="4561"/>
                      <a:pt x="155" y="4561"/>
                    </a:cubicBezTo>
                    <a:cubicBezTo>
                      <a:pt x="201" y="4561"/>
                      <a:pt x="245" y="4540"/>
                      <a:pt x="261" y="4491"/>
                    </a:cubicBezTo>
                    <a:cubicBezTo>
                      <a:pt x="751" y="3085"/>
                      <a:pt x="1028" y="1637"/>
                      <a:pt x="1113" y="168"/>
                    </a:cubicBezTo>
                    <a:cubicBezTo>
                      <a:pt x="1113" y="61"/>
                      <a:pt x="1021" y="1"/>
                      <a:pt x="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>
                <a:off x="2324446" y="4097185"/>
                <a:ext cx="37475" cy="363292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167" extrusionOk="0">
                    <a:moveTo>
                      <a:pt x="384" y="1"/>
                    </a:moveTo>
                    <a:cubicBezTo>
                      <a:pt x="347" y="1"/>
                      <a:pt x="309" y="22"/>
                      <a:pt x="299" y="64"/>
                    </a:cubicBezTo>
                    <a:cubicBezTo>
                      <a:pt x="256" y="916"/>
                      <a:pt x="171" y="1747"/>
                      <a:pt x="128" y="2599"/>
                    </a:cubicBezTo>
                    <a:cubicBezTo>
                      <a:pt x="107" y="3025"/>
                      <a:pt x="86" y="3429"/>
                      <a:pt x="64" y="3855"/>
                    </a:cubicBezTo>
                    <a:cubicBezTo>
                      <a:pt x="22" y="4260"/>
                      <a:pt x="0" y="4665"/>
                      <a:pt x="0" y="5091"/>
                    </a:cubicBezTo>
                    <a:cubicBezTo>
                      <a:pt x="0" y="5138"/>
                      <a:pt x="54" y="5166"/>
                      <a:pt x="105" y="5166"/>
                    </a:cubicBezTo>
                    <a:cubicBezTo>
                      <a:pt x="145" y="5166"/>
                      <a:pt x="183" y="5149"/>
                      <a:pt x="192" y="5112"/>
                    </a:cubicBezTo>
                    <a:cubicBezTo>
                      <a:pt x="299" y="4707"/>
                      <a:pt x="362" y="4281"/>
                      <a:pt x="362" y="3855"/>
                    </a:cubicBezTo>
                    <a:cubicBezTo>
                      <a:pt x="405" y="3429"/>
                      <a:pt x="448" y="3025"/>
                      <a:pt x="469" y="2599"/>
                    </a:cubicBezTo>
                    <a:cubicBezTo>
                      <a:pt x="533" y="1747"/>
                      <a:pt x="490" y="916"/>
                      <a:pt x="469" y="64"/>
                    </a:cubicBezTo>
                    <a:cubicBezTo>
                      <a:pt x="458" y="22"/>
                      <a:pt x="421" y="1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"/>
              <p:cNvSpPr/>
              <p:nvPr/>
            </p:nvSpPr>
            <p:spPr>
              <a:xfrm>
                <a:off x="2435959" y="4060061"/>
                <a:ext cx="33819" cy="37615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350" extrusionOk="0">
                    <a:moveTo>
                      <a:pt x="114" y="1"/>
                    </a:moveTo>
                    <a:cubicBezTo>
                      <a:pt x="56" y="1"/>
                      <a:pt x="0" y="44"/>
                      <a:pt x="12" y="124"/>
                    </a:cubicBezTo>
                    <a:cubicBezTo>
                      <a:pt x="54" y="1849"/>
                      <a:pt x="118" y="3553"/>
                      <a:pt x="161" y="5278"/>
                    </a:cubicBezTo>
                    <a:cubicBezTo>
                      <a:pt x="161" y="5328"/>
                      <a:pt x="194" y="5350"/>
                      <a:pt x="231" y="5350"/>
                    </a:cubicBezTo>
                    <a:cubicBezTo>
                      <a:pt x="273" y="5350"/>
                      <a:pt x="320" y="5323"/>
                      <a:pt x="331" y="5278"/>
                    </a:cubicBezTo>
                    <a:cubicBezTo>
                      <a:pt x="438" y="4426"/>
                      <a:pt x="480" y="3553"/>
                      <a:pt x="480" y="2701"/>
                    </a:cubicBezTo>
                    <a:cubicBezTo>
                      <a:pt x="480" y="1828"/>
                      <a:pt x="374" y="955"/>
                      <a:pt x="225" y="103"/>
                    </a:cubicBezTo>
                    <a:cubicBezTo>
                      <a:pt x="215" y="33"/>
                      <a:pt x="164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"/>
              <p:cNvSpPr/>
              <p:nvPr/>
            </p:nvSpPr>
            <p:spPr>
              <a:xfrm>
                <a:off x="2514636" y="4128403"/>
                <a:ext cx="34522" cy="148073"/>
              </a:xfrm>
              <a:custGeom>
                <a:avLst/>
                <a:gdLst/>
                <a:ahLst/>
                <a:cxnLst/>
                <a:rect l="l" t="t" r="r" b="b"/>
                <a:pathLst>
                  <a:path w="491" h="2106" extrusionOk="0">
                    <a:moveTo>
                      <a:pt x="182" y="1"/>
                    </a:moveTo>
                    <a:cubicBezTo>
                      <a:pt x="172" y="1"/>
                      <a:pt x="161" y="2"/>
                      <a:pt x="149" y="4"/>
                    </a:cubicBezTo>
                    <a:cubicBezTo>
                      <a:pt x="64" y="4"/>
                      <a:pt x="0" y="110"/>
                      <a:pt x="0" y="195"/>
                    </a:cubicBezTo>
                    <a:cubicBezTo>
                      <a:pt x="64" y="494"/>
                      <a:pt x="85" y="792"/>
                      <a:pt x="85" y="1090"/>
                    </a:cubicBezTo>
                    <a:lnTo>
                      <a:pt x="85" y="1963"/>
                    </a:lnTo>
                    <a:cubicBezTo>
                      <a:pt x="97" y="2057"/>
                      <a:pt x="167" y="2105"/>
                      <a:pt x="238" y="2105"/>
                    </a:cubicBezTo>
                    <a:cubicBezTo>
                      <a:pt x="296" y="2105"/>
                      <a:pt x="355" y="2073"/>
                      <a:pt x="384" y="2006"/>
                    </a:cubicBezTo>
                    <a:cubicBezTo>
                      <a:pt x="426" y="1857"/>
                      <a:pt x="469" y="1708"/>
                      <a:pt x="490" y="1537"/>
                    </a:cubicBezTo>
                    <a:cubicBezTo>
                      <a:pt x="490" y="1388"/>
                      <a:pt x="490" y="1218"/>
                      <a:pt x="490" y="1069"/>
                    </a:cubicBezTo>
                    <a:cubicBezTo>
                      <a:pt x="469" y="771"/>
                      <a:pt x="426" y="451"/>
                      <a:pt x="362" y="153"/>
                    </a:cubicBezTo>
                    <a:cubicBezTo>
                      <a:pt x="343" y="77"/>
                      <a:pt x="273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"/>
              <p:cNvSpPr/>
              <p:nvPr/>
            </p:nvSpPr>
            <p:spPr>
              <a:xfrm>
                <a:off x="2112531" y="2820977"/>
                <a:ext cx="317590" cy="635532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9039" extrusionOk="0">
                    <a:moveTo>
                      <a:pt x="4423" y="0"/>
                    </a:moveTo>
                    <a:cubicBezTo>
                      <a:pt x="4384" y="0"/>
                      <a:pt x="4344" y="22"/>
                      <a:pt x="4335" y="70"/>
                    </a:cubicBezTo>
                    <a:cubicBezTo>
                      <a:pt x="3994" y="1667"/>
                      <a:pt x="3462" y="3201"/>
                      <a:pt x="2780" y="4692"/>
                    </a:cubicBezTo>
                    <a:cubicBezTo>
                      <a:pt x="2439" y="5416"/>
                      <a:pt x="2035" y="6119"/>
                      <a:pt x="1587" y="6779"/>
                    </a:cubicBezTo>
                    <a:cubicBezTo>
                      <a:pt x="1140" y="7460"/>
                      <a:pt x="565" y="8035"/>
                      <a:pt x="118" y="8696"/>
                    </a:cubicBezTo>
                    <a:cubicBezTo>
                      <a:pt x="0" y="8847"/>
                      <a:pt x="135" y="9038"/>
                      <a:pt x="291" y="9038"/>
                    </a:cubicBezTo>
                    <a:cubicBezTo>
                      <a:pt x="333" y="9038"/>
                      <a:pt x="376" y="9025"/>
                      <a:pt x="416" y="8994"/>
                    </a:cubicBezTo>
                    <a:cubicBezTo>
                      <a:pt x="1055" y="8504"/>
                      <a:pt x="1566" y="7758"/>
                      <a:pt x="2013" y="7098"/>
                    </a:cubicBezTo>
                    <a:cubicBezTo>
                      <a:pt x="2461" y="6417"/>
                      <a:pt x="2865" y="5693"/>
                      <a:pt x="3206" y="4926"/>
                    </a:cubicBezTo>
                    <a:cubicBezTo>
                      <a:pt x="3888" y="3392"/>
                      <a:pt x="4335" y="1753"/>
                      <a:pt x="4505" y="91"/>
                    </a:cubicBezTo>
                    <a:cubicBezTo>
                      <a:pt x="4517" y="33"/>
                      <a:pt x="4471" y="0"/>
                      <a:pt x="4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"/>
              <p:cNvSpPr/>
              <p:nvPr/>
            </p:nvSpPr>
            <p:spPr>
              <a:xfrm>
                <a:off x="2144522" y="3165359"/>
                <a:ext cx="283771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794" extrusionOk="0">
                    <a:moveTo>
                      <a:pt x="653" y="0"/>
                    </a:moveTo>
                    <a:cubicBezTo>
                      <a:pt x="450" y="0"/>
                      <a:pt x="307" y="53"/>
                      <a:pt x="259" y="177"/>
                    </a:cubicBezTo>
                    <a:cubicBezTo>
                      <a:pt x="1" y="867"/>
                      <a:pt x="2325" y="1794"/>
                      <a:pt x="3378" y="1794"/>
                    </a:cubicBezTo>
                    <a:cubicBezTo>
                      <a:pt x="3625" y="1794"/>
                      <a:pt x="3802" y="1743"/>
                      <a:pt x="3859" y="1625"/>
                    </a:cubicBezTo>
                    <a:cubicBezTo>
                      <a:pt x="4035" y="1237"/>
                      <a:pt x="1637" y="0"/>
                      <a:pt x="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"/>
              <p:cNvSpPr/>
              <p:nvPr/>
            </p:nvSpPr>
            <p:spPr>
              <a:xfrm>
                <a:off x="2192122" y="3018058"/>
                <a:ext cx="282506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1794" extrusionOk="0">
                    <a:moveTo>
                      <a:pt x="645" y="0"/>
                    </a:moveTo>
                    <a:cubicBezTo>
                      <a:pt x="437" y="0"/>
                      <a:pt x="291" y="55"/>
                      <a:pt x="243" y="185"/>
                    </a:cubicBezTo>
                    <a:cubicBezTo>
                      <a:pt x="0" y="877"/>
                      <a:pt x="2344" y="1794"/>
                      <a:pt x="3381" y="1794"/>
                    </a:cubicBezTo>
                    <a:cubicBezTo>
                      <a:pt x="3620" y="1794"/>
                      <a:pt x="3790" y="1745"/>
                      <a:pt x="3842" y="1633"/>
                    </a:cubicBezTo>
                    <a:cubicBezTo>
                      <a:pt x="4018" y="1246"/>
                      <a:pt x="1634" y="0"/>
                      <a:pt x="6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"/>
              <p:cNvSpPr/>
              <p:nvPr/>
            </p:nvSpPr>
            <p:spPr>
              <a:xfrm>
                <a:off x="2853040" y="2801923"/>
                <a:ext cx="458281" cy="353448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5027" extrusionOk="0">
                    <a:moveTo>
                      <a:pt x="43" y="0"/>
                    </a:moveTo>
                    <a:cubicBezTo>
                      <a:pt x="0" y="22"/>
                      <a:pt x="0" y="64"/>
                      <a:pt x="22" y="86"/>
                    </a:cubicBezTo>
                    <a:cubicBezTo>
                      <a:pt x="256" y="469"/>
                      <a:pt x="469" y="852"/>
                      <a:pt x="703" y="1257"/>
                    </a:cubicBezTo>
                    <a:cubicBezTo>
                      <a:pt x="916" y="1662"/>
                      <a:pt x="1129" y="2045"/>
                      <a:pt x="1321" y="2450"/>
                    </a:cubicBezTo>
                    <a:cubicBezTo>
                      <a:pt x="1747" y="3238"/>
                      <a:pt x="2066" y="4089"/>
                      <a:pt x="2322" y="4941"/>
                    </a:cubicBezTo>
                    <a:cubicBezTo>
                      <a:pt x="2322" y="5005"/>
                      <a:pt x="2386" y="5027"/>
                      <a:pt x="2450" y="5027"/>
                    </a:cubicBezTo>
                    <a:cubicBezTo>
                      <a:pt x="3153" y="5005"/>
                      <a:pt x="3834" y="4899"/>
                      <a:pt x="4537" y="4771"/>
                    </a:cubicBezTo>
                    <a:cubicBezTo>
                      <a:pt x="4878" y="4707"/>
                      <a:pt x="5218" y="4622"/>
                      <a:pt x="5559" y="4494"/>
                    </a:cubicBezTo>
                    <a:cubicBezTo>
                      <a:pt x="5900" y="4388"/>
                      <a:pt x="6219" y="4217"/>
                      <a:pt x="6496" y="3983"/>
                    </a:cubicBezTo>
                    <a:cubicBezTo>
                      <a:pt x="6518" y="3962"/>
                      <a:pt x="6518" y="3919"/>
                      <a:pt x="6496" y="3898"/>
                    </a:cubicBezTo>
                    <a:cubicBezTo>
                      <a:pt x="6486" y="3887"/>
                      <a:pt x="6470" y="3882"/>
                      <a:pt x="6454" y="3882"/>
                    </a:cubicBezTo>
                    <a:cubicBezTo>
                      <a:pt x="6438" y="3882"/>
                      <a:pt x="6422" y="3887"/>
                      <a:pt x="6411" y="3898"/>
                    </a:cubicBezTo>
                    <a:cubicBezTo>
                      <a:pt x="6134" y="4089"/>
                      <a:pt x="5815" y="4239"/>
                      <a:pt x="5495" y="4345"/>
                    </a:cubicBezTo>
                    <a:cubicBezTo>
                      <a:pt x="5155" y="4430"/>
                      <a:pt x="4835" y="4515"/>
                      <a:pt x="4494" y="4579"/>
                    </a:cubicBezTo>
                    <a:cubicBezTo>
                      <a:pt x="3844" y="4681"/>
                      <a:pt x="3194" y="4744"/>
                      <a:pt x="2526" y="4786"/>
                    </a:cubicBezTo>
                    <a:lnTo>
                      <a:pt x="2526" y="4786"/>
                    </a:lnTo>
                    <a:cubicBezTo>
                      <a:pt x="2293" y="3933"/>
                      <a:pt x="1962" y="3118"/>
                      <a:pt x="1534" y="2343"/>
                    </a:cubicBezTo>
                    <a:cubicBezTo>
                      <a:pt x="1108" y="1555"/>
                      <a:pt x="639" y="767"/>
                      <a:pt x="128" y="22"/>
                    </a:cubicBezTo>
                    <a:cubicBezTo>
                      <a:pt x="107" y="0"/>
                      <a:pt x="64" y="0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"/>
              <p:cNvSpPr/>
              <p:nvPr/>
            </p:nvSpPr>
            <p:spPr>
              <a:xfrm>
                <a:off x="3146516" y="2753339"/>
                <a:ext cx="498709" cy="323637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4603" extrusionOk="0">
                    <a:moveTo>
                      <a:pt x="92" y="1"/>
                    </a:moveTo>
                    <a:cubicBezTo>
                      <a:pt x="63" y="1"/>
                      <a:pt x="37" y="16"/>
                      <a:pt x="22" y="31"/>
                    </a:cubicBezTo>
                    <a:cubicBezTo>
                      <a:pt x="1" y="52"/>
                      <a:pt x="1" y="95"/>
                      <a:pt x="22" y="116"/>
                    </a:cubicBezTo>
                    <a:cubicBezTo>
                      <a:pt x="299" y="414"/>
                      <a:pt x="555" y="734"/>
                      <a:pt x="789" y="1053"/>
                    </a:cubicBezTo>
                    <a:cubicBezTo>
                      <a:pt x="1023" y="1373"/>
                      <a:pt x="1257" y="1692"/>
                      <a:pt x="1470" y="2033"/>
                    </a:cubicBezTo>
                    <a:cubicBezTo>
                      <a:pt x="1683" y="2353"/>
                      <a:pt x="1896" y="2715"/>
                      <a:pt x="2067" y="3055"/>
                    </a:cubicBezTo>
                    <a:cubicBezTo>
                      <a:pt x="2258" y="3417"/>
                      <a:pt x="2407" y="3779"/>
                      <a:pt x="2578" y="4142"/>
                    </a:cubicBezTo>
                    <a:cubicBezTo>
                      <a:pt x="2620" y="4248"/>
                      <a:pt x="2684" y="4354"/>
                      <a:pt x="2770" y="4440"/>
                    </a:cubicBezTo>
                    <a:cubicBezTo>
                      <a:pt x="2855" y="4525"/>
                      <a:pt x="2982" y="4589"/>
                      <a:pt x="3110" y="4589"/>
                    </a:cubicBezTo>
                    <a:cubicBezTo>
                      <a:pt x="3198" y="4598"/>
                      <a:pt x="3287" y="4603"/>
                      <a:pt x="3375" y="4603"/>
                    </a:cubicBezTo>
                    <a:cubicBezTo>
                      <a:pt x="3500" y="4603"/>
                      <a:pt x="3624" y="4592"/>
                      <a:pt x="3749" y="4567"/>
                    </a:cubicBezTo>
                    <a:cubicBezTo>
                      <a:pt x="4133" y="4525"/>
                      <a:pt x="4537" y="4440"/>
                      <a:pt x="4942" y="4333"/>
                    </a:cubicBezTo>
                    <a:cubicBezTo>
                      <a:pt x="5325" y="4227"/>
                      <a:pt x="5709" y="4078"/>
                      <a:pt x="6092" y="3907"/>
                    </a:cubicBezTo>
                    <a:cubicBezTo>
                      <a:pt x="6475" y="3758"/>
                      <a:pt x="6816" y="3503"/>
                      <a:pt x="7072" y="3162"/>
                    </a:cubicBezTo>
                    <a:cubicBezTo>
                      <a:pt x="7093" y="3141"/>
                      <a:pt x="7093" y="3098"/>
                      <a:pt x="7050" y="3077"/>
                    </a:cubicBezTo>
                    <a:cubicBezTo>
                      <a:pt x="7040" y="3066"/>
                      <a:pt x="7024" y="3061"/>
                      <a:pt x="7008" y="3061"/>
                    </a:cubicBezTo>
                    <a:cubicBezTo>
                      <a:pt x="6992" y="3061"/>
                      <a:pt x="6976" y="3066"/>
                      <a:pt x="6965" y="3077"/>
                    </a:cubicBezTo>
                    <a:cubicBezTo>
                      <a:pt x="6710" y="3375"/>
                      <a:pt x="6390" y="3588"/>
                      <a:pt x="6007" y="3716"/>
                    </a:cubicBezTo>
                    <a:cubicBezTo>
                      <a:pt x="5645" y="3865"/>
                      <a:pt x="5261" y="3992"/>
                      <a:pt x="4878" y="4078"/>
                    </a:cubicBezTo>
                    <a:cubicBezTo>
                      <a:pt x="4495" y="4184"/>
                      <a:pt x="4111" y="4248"/>
                      <a:pt x="3707" y="4291"/>
                    </a:cubicBezTo>
                    <a:cubicBezTo>
                      <a:pt x="3607" y="4316"/>
                      <a:pt x="3500" y="4326"/>
                      <a:pt x="3390" y="4326"/>
                    </a:cubicBezTo>
                    <a:cubicBezTo>
                      <a:pt x="3312" y="4326"/>
                      <a:pt x="3232" y="4321"/>
                      <a:pt x="3153" y="4312"/>
                    </a:cubicBezTo>
                    <a:cubicBezTo>
                      <a:pt x="3068" y="4312"/>
                      <a:pt x="3004" y="4291"/>
                      <a:pt x="2961" y="4227"/>
                    </a:cubicBezTo>
                    <a:cubicBezTo>
                      <a:pt x="2897" y="4163"/>
                      <a:pt x="2855" y="4099"/>
                      <a:pt x="2833" y="4014"/>
                    </a:cubicBezTo>
                    <a:cubicBezTo>
                      <a:pt x="2194" y="2523"/>
                      <a:pt x="1279" y="1160"/>
                      <a:pt x="129" y="10"/>
                    </a:cubicBezTo>
                    <a:cubicBezTo>
                      <a:pt x="116" y="4"/>
                      <a:pt x="104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UTM Flavour" panose="02040603050506020204" pitchFamily="18" charset="0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4989" y="1885710"/>
            <a:ext cx="2427159" cy="2412412"/>
            <a:chOff x="1354809" y="554395"/>
            <a:chExt cx="1820369" cy="1809309"/>
          </a:xfrm>
        </p:grpSpPr>
        <p:sp>
          <p:nvSpPr>
            <p:cNvPr id="301" name="Google Shape;301;p1"/>
            <p:cNvSpPr/>
            <p:nvPr/>
          </p:nvSpPr>
          <p:spPr>
            <a:xfrm>
              <a:off x="1394978" y="554395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UTM Flavour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6" name="Picture 2" descr="HÃ¬nh áº£nh CÃ¢n PNG , Phim Hoáº¡t HÃ¬nh CÃ¢n PNG , HÃ ng Gia Dá»¥ng, Há»ng PNG miá»n  phÃ­ táº£i táº­p tin PSDComment vÃ  Vec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7813" y1="40625" x2="67031" y2="67188"/>
                          <a14:foregroundMark x1="65156" y1="43906" x2="39688" y2="59844"/>
                          <a14:foregroundMark x1="39219" y1="60000" x2="39219" y2="60000"/>
                          <a14:foregroundMark x1="50313" y1="50938" x2="49844" y2="4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809" y="564312"/>
              <a:ext cx="1799392" cy="1799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9969" y="4403225"/>
            <a:ext cx="2373600" cy="2325600"/>
            <a:chOff x="188323" y="2575425"/>
            <a:chExt cx="1780200" cy="1744200"/>
          </a:xfrm>
        </p:grpSpPr>
        <p:sp>
          <p:nvSpPr>
            <p:cNvPr id="320" name="Google Shape;320;p1"/>
            <p:cNvSpPr/>
            <p:nvPr/>
          </p:nvSpPr>
          <p:spPr>
            <a:xfrm>
              <a:off x="188323" y="2575425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UTM Flavour" panose="02040603050506020204" pitchFamily="18" charset="0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8" name="Picture 4" descr="CÃ¢n Báº±ng HÃ¬nh áº£nh | Äá»nh dáº¡ng hÃ¬nh áº£nh PNG 400211437| vn.lovepik.c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977" r="974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12" y="2867566"/>
              <a:ext cx="1434223" cy="120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Google Shape;332;p2"/>
          <p:cNvSpPr txBox="1">
            <a:spLocks/>
          </p:cNvSpPr>
          <p:nvPr/>
        </p:nvSpPr>
        <p:spPr>
          <a:xfrm>
            <a:off x="1543001" y="730294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defTabSz="1219170">
              <a:buClr>
                <a:srgbClr val="6D225A"/>
              </a:buClr>
              <a:buSzPts val="3200"/>
            </a:pPr>
            <a:r>
              <a:rPr lang="en-US" sz="4800" kern="0" dirty="0" err="1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Thưa</a:t>
            </a:r>
            <a:endParaRPr lang="en-US" sz="4800" kern="0" dirty="0">
              <a:ln>
                <a:solidFill>
                  <a:sysClr val="windowText" lastClr="000000"/>
                </a:solidFill>
              </a:ln>
              <a:solidFill>
                <a:srgbClr val="A2E4E6">
                  <a:lumMod val="75000"/>
                </a:srgbClr>
              </a:solidFill>
              <a:latin typeface="UTM Flavour" panose="02040603050506020204" pitchFamily="18" charset="0"/>
            </a:endParaRPr>
          </a:p>
        </p:txBody>
      </p:sp>
      <p:sp>
        <p:nvSpPr>
          <p:cNvPr id="67" name="Google Shape;332;p2"/>
          <p:cNvSpPr txBox="1">
            <a:spLocks/>
          </p:cNvSpPr>
          <p:nvPr/>
        </p:nvSpPr>
        <p:spPr>
          <a:xfrm>
            <a:off x="5360506" y="2964612"/>
            <a:ext cx="249939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defTabSz="1219170">
              <a:buClr>
                <a:srgbClr val="6D225A"/>
              </a:buClr>
              <a:buSzPts val="3200"/>
            </a:pPr>
            <a:endParaRPr lang="en-US" sz="6933" kern="0" dirty="0">
              <a:ln>
                <a:solidFill>
                  <a:sysClr val="windowText" lastClr="000000"/>
                </a:solidFill>
              </a:ln>
              <a:solidFill>
                <a:srgbClr val="6D225A"/>
              </a:solidFill>
              <a:latin typeface="UTM Flavour" panose="02040603050506020204" pitchFamily="18" charset="0"/>
            </a:endParaRPr>
          </a:p>
        </p:txBody>
      </p:sp>
      <p:sp>
        <p:nvSpPr>
          <p:cNvPr id="72" name="Google Shape;332;p2"/>
          <p:cNvSpPr txBox="1">
            <a:spLocks/>
          </p:cNvSpPr>
          <p:nvPr/>
        </p:nvSpPr>
        <p:spPr>
          <a:xfrm>
            <a:off x="7079467" y="4476236"/>
            <a:ext cx="249939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defTabSz="1219170">
              <a:buClr>
                <a:srgbClr val="6D225A"/>
              </a:buClr>
              <a:buSzPts val="3200"/>
            </a:pPr>
            <a:r>
              <a:rPr lang="en-US" sz="6933" kern="0">
                <a:ln>
                  <a:solidFill>
                    <a:sysClr val="windowText" lastClr="000000"/>
                  </a:solidFill>
                </a:ln>
                <a:solidFill>
                  <a:srgbClr val="FFFCF4">
                    <a:lumMod val="50000"/>
                  </a:srgbClr>
                </a:solidFill>
                <a:latin typeface="UTM Flavour" panose="02040603050506020204" pitchFamily="18" charset="0"/>
              </a:rPr>
              <a:t>TẤN</a:t>
            </a:r>
            <a:endParaRPr lang="en-US" sz="6933" kern="0" dirty="0">
              <a:ln>
                <a:solidFill>
                  <a:sysClr val="windowText" lastClr="000000"/>
                </a:solidFill>
              </a:ln>
              <a:solidFill>
                <a:srgbClr val="FFFCF4">
                  <a:lumMod val="50000"/>
                </a:srgbClr>
              </a:solidFill>
              <a:latin typeface="UTM Flavour" panose="02040603050506020204" pitchFamily="18" charset="0"/>
            </a:endParaRPr>
          </a:p>
        </p:txBody>
      </p:sp>
      <p:sp>
        <p:nvSpPr>
          <p:cNvPr id="78" name="Google Shape;332;p2"/>
          <p:cNvSpPr txBox="1">
            <a:spLocks/>
          </p:cNvSpPr>
          <p:nvPr/>
        </p:nvSpPr>
        <p:spPr>
          <a:xfrm>
            <a:off x="8740231" y="2964611"/>
            <a:ext cx="249939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defTabSz="1219170">
              <a:buClr>
                <a:srgbClr val="6D225A"/>
              </a:buClr>
              <a:buSzPts val="3200"/>
            </a:pPr>
            <a:endParaRPr lang="en-US" sz="6933" kern="0" dirty="0">
              <a:ln>
                <a:solidFill>
                  <a:sysClr val="windowText" lastClr="000000"/>
                </a:solidFill>
              </a:ln>
              <a:solidFill>
                <a:srgbClr val="FFDDDC">
                  <a:lumMod val="75000"/>
                </a:srgbClr>
              </a:solidFill>
              <a:latin typeface="UTM Flavou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24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3015886" y="68335"/>
            <a:ext cx="8993863" cy="6524939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3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83" name="Google Shape;583;p18"/>
          <p:cNvSpPr txBox="1"/>
          <p:nvPr/>
        </p:nvSpPr>
        <p:spPr>
          <a:xfrm>
            <a:off x="3160582" y="598310"/>
            <a:ext cx="8849167" cy="141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khối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lượng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vật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hàng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nghìn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-gam,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còn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vị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         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endParaRPr lang="en-US" sz="32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           kg</a:t>
            </a:r>
          </a:p>
          <a:p>
            <a:pPr algn="just" defTabSz="1219170">
              <a:buClr>
                <a:srgbClr val="000000"/>
              </a:buClr>
            </a:pP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7464" y="192159"/>
            <a:ext cx="3028211" cy="645693"/>
            <a:chOff x="259529" y="92356"/>
            <a:chExt cx="2271158" cy="2405747"/>
          </a:xfrm>
        </p:grpSpPr>
        <p:sp>
          <p:nvSpPr>
            <p:cNvPr id="582" name="Google Shape;582;p18"/>
            <p:cNvSpPr/>
            <p:nvPr/>
          </p:nvSpPr>
          <p:spPr>
            <a:xfrm>
              <a:off x="259529" y="101839"/>
              <a:ext cx="1852075" cy="2396264"/>
            </a:xfrm>
            <a:prstGeom prst="roundRect">
              <a:avLst>
                <a:gd name="adj" fmla="val 235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 txBox="1"/>
            <p:nvPr/>
          </p:nvSpPr>
          <p:spPr>
            <a:xfrm>
              <a:off x="489964" y="92356"/>
              <a:ext cx="2040723" cy="2290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2000"/>
              </a:pPr>
              <a:r>
                <a:rPr lang="en" sz="4267" b="1" kern="0" dirty="0">
                  <a:solidFill>
                    <a:srgbClr val="6D225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riracha"/>
                  <a:sym typeface="Sriracha"/>
                </a:rPr>
                <a:t>3. </a:t>
              </a:r>
              <a:r>
                <a:rPr lang="en" sz="4267" b="1" kern="0" dirty="0">
                  <a:solidFill>
                    <a:srgbClr val="6D225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riracha" panose="020B0604020202020204" charset="-34"/>
                  <a:sym typeface="Sriracha"/>
                </a:rPr>
                <a:t>Tấn</a:t>
              </a:r>
              <a:endParaRPr sz="4267" b="1" kern="0" dirty="0">
                <a:solidFill>
                  <a:srgbClr val="6D225A"/>
                </a:solidFill>
                <a:latin typeface="Cambria" panose="02040503050406030204" pitchFamily="18" charset="0"/>
                <a:ea typeface="Cambria" panose="02040503050406030204" pitchFamily="18" charset="0"/>
                <a:cs typeface="Sriracha" panose="020B0604020202020204" charset="-34"/>
                <a:sym typeface="Sriracha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614602" y="2123261"/>
            <a:ext cx="8123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chiếc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xe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container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nghĩa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chiếc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xe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ấy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bao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nhiêu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,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bao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nhiêu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08373" y="4888568"/>
            <a:ext cx="773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Chiếc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xe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tức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50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hoặc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5000 kg.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7313" y="3939667"/>
            <a:ext cx="16113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endParaRPr lang="en-US" sz="4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330731" y="3939666"/>
            <a:ext cx="4879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50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=5000 kg</a:t>
            </a:r>
            <a:endParaRPr lang="en-US" sz="4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50" name="Picture 2" descr="HÃ¬nh áº£nh Xe Container PNG, Vector, PSD, vÃ  biá»u tÆ°á»£ng Äá» táº£i vá» miá»n phÃ­ | 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46" b="89914" l="4444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808" y="2421254"/>
            <a:ext cx="45720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583;p18"/>
          <p:cNvSpPr txBox="1"/>
          <p:nvPr/>
        </p:nvSpPr>
        <p:spPr>
          <a:xfrm>
            <a:off x="7676139" y="894975"/>
            <a:ext cx="1265576" cy="76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6D225A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</a:t>
            </a:r>
          </a:p>
        </p:txBody>
      </p:sp>
      <p:sp>
        <p:nvSpPr>
          <p:cNvPr id="15" name="Google Shape;583;p18"/>
          <p:cNvSpPr txBox="1"/>
          <p:nvPr/>
        </p:nvSpPr>
        <p:spPr>
          <a:xfrm>
            <a:off x="7364575" y="1426021"/>
            <a:ext cx="1265576" cy="76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6D225A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855256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" grpId="0" animBg="1"/>
      <p:bldP spid="583" grpId="0"/>
      <p:bldP spid="46" grpId="0"/>
      <p:bldP spid="47" grpId="0"/>
      <p:bldP spid="5" grpId="0"/>
      <p:bldP spid="5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1266825" y="166530"/>
            <a:ext cx="9991725" cy="6524939"/>
          </a:xfrm>
          <a:prstGeom prst="roundRect">
            <a:avLst>
              <a:gd name="adj" fmla="val 20866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C5A0F-2FD6-4681-A0D7-B9B1E21D2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65" y="1340557"/>
            <a:ext cx="9656243" cy="45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2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/>
          <p:nvPr/>
        </p:nvSpPr>
        <p:spPr>
          <a:xfrm>
            <a:off x="4465384" y="822700"/>
            <a:ext cx="3261200" cy="31952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744" y="670301"/>
            <a:ext cx="7901101" cy="56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84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552755" y="396815"/>
            <a:ext cx="997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</a:rPr>
              <a:t>Tìm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hiểu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quan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hệ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giữa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yến</a:t>
            </a:r>
            <a:r>
              <a:rPr lang="en-US" sz="3600" dirty="0">
                <a:solidFill>
                  <a:sysClr val="windowText" lastClr="000000"/>
                </a:solidFill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</a:rPr>
              <a:t>tạ</a:t>
            </a:r>
            <a:r>
              <a:rPr lang="en-US" sz="3600" dirty="0">
                <a:solidFill>
                  <a:sysClr val="windowText" lastClr="000000"/>
                </a:solidFill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</a:rPr>
              <a:t>tấn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</a:rPr>
              <a:t> ki-</a:t>
            </a:r>
            <a:r>
              <a:rPr lang="en-US" sz="3600" dirty="0" err="1">
                <a:solidFill>
                  <a:sysClr val="windowText" lastClr="000000"/>
                </a:solidFill>
              </a:rPr>
              <a:t>lô</a:t>
            </a:r>
            <a:r>
              <a:rPr lang="en-US" sz="3600" dirty="0">
                <a:solidFill>
                  <a:sysClr val="windowText" lastClr="000000"/>
                </a:solidFill>
              </a:rPr>
              <a:t>-gam.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6D7FF-DADA-4BD4-9016-E0AB15E1EB8F}"/>
              </a:ext>
            </a:extLst>
          </p:cNvPr>
          <p:cNvGrpSpPr/>
          <p:nvPr/>
        </p:nvGrpSpPr>
        <p:grpSpPr>
          <a:xfrm>
            <a:off x="669095" y="396815"/>
            <a:ext cx="1069675" cy="753840"/>
            <a:chOff x="669095" y="396815"/>
            <a:chExt cx="1069675" cy="75384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8136538-3199-4843-9103-5FBBEDA81ED9}"/>
                </a:ext>
              </a:extLst>
            </p:cNvPr>
            <p:cNvSpPr/>
            <p:nvPr/>
          </p:nvSpPr>
          <p:spPr>
            <a:xfrm>
              <a:off x="669095" y="396815"/>
              <a:ext cx="1069675" cy="678832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B63BC8-09D9-4E41-91F9-91C95578089B}"/>
                </a:ext>
              </a:extLst>
            </p:cNvPr>
            <p:cNvSpPr txBox="1"/>
            <p:nvPr/>
          </p:nvSpPr>
          <p:spPr>
            <a:xfrm>
              <a:off x="979645" y="504324"/>
              <a:ext cx="345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9FD4374-2949-4E52-A0B7-E4C11AEF2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" y="1305932"/>
            <a:ext cx="9970149" cy="43522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3DA98A-5DF4-439F-B71A-E1C37E783E44}"/>
              </a:ext>
            </a:extLst>
          </p:cNvPr>
          <p:cNvSpPr/>
          <p:nvPr/>
        </p:nvSpPr>
        <p:spPr>
          <a:xfrm>
            <a:off x="927885" y="5461170"/>
            <a:ext cx="3049676" cy="473804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0B2652-ADBB-402E-A50E-110C8D670899}"/>
              </a:ext>
            </a:extLst>
          </p:cNvPr>
          <p:cNvSpPr/>
          <p:nvPr/>
        </p:nvSpPr>
        <p:spPr>
          <a:xfrm>
            <a:off x="4788704" y="5461170"/>
            <a:ext cx="3049676" cy="473804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C45C38-A140-4450-9A08-7547E516A6E8}"/>
              </a:ext>
            </a:extLst>
          </p:cNvPr>
          <p:cNvSpPr/>
          <p:nvPr/>
        </p:nvSpPr>
        <p:spPr>
          <a:xfrm>
            <a:off x="4509156" y="5840352"/>
            <a:ext cx="3049676" cy="473804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76431C-4B43-4864-B9FE-E742D4634909}"/>
              </a:ext>
            </a:extLst>
          </p:cNvPr>
          <p:cNvSpPr txBox="1"/>
          <p:nvPr/>
        </p:nvSpPr>
        <p:spPr>
          <a:xfrm>
            <a:off x="4663442" y="5897821"/>
            <a:ext cx="2895390" cy="646331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</a:rPr>
              <a:t>1 </a:t>
            </a:r>
            <a:r>
              <a:rPr lang="en-US" sz="3600" dirty="0" err="1">
                <a:solidFill>
                  <a:sysClr val="windowText" lastClr="000000"/>
                </a:solidFill>
              </a:rPr>
              <a:t>tạ</a:t>
            </a:r>
            <a:r>
              <a:rPr lang="en-US" sz="3600" dirty="0">
                <a:solidFill>
                  <a:sysClr val="windowText" lastClr="000000"/>
                </a:solidFill>
              </a:rPr>
              <a:t> = </a:t>
            </a:r>
            <a:r>
              <a:rPr lang="en-US" sz="3600" dirty="0">
                <a:solidFill>
                  <a:srgbClr val="FF0000"/>
                </a:solidFill>
              </a:rPr>
              <a:t>100</a:t>
            </a:r>
            <a:r>
              <a:rPr lang="en-US" sz="3600" dirty="0">
                <a:solidFill>
                  <a:sysClr val="windowText" lastClr="000000"/>
                </a:solidFill>
              </a:rPr>
              <a:t> kg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23C6A1-B684-47BF-8B2A-2D14FC492EC7}"/>
              </a:ext>
            </a:extLst>
          </p:cNvPr>
          <p:cNvSpPr/>
          <p:nvPr/>
        </p:nvSpPr>
        <p:spPr>
          <a:xfrm>
            <a:off x="8649523" y="5413398"/>
            <a:ext cx="2689772" cy="473804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CE0EE8-6D5C-4044-A950-61244559DAA5}"/>
              </a:ext>
            </a:extLst>
          </p:cNvPr>
          <p:cNvSpPr/>
          <p:nvPr/>
        </p:nvSpPr>
        <p:spPr>
          <a:xfrm>
            <a:off x="8604507" y="5864274"/>
            <a:ext cx="2689772" cy="473804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6DF405-9129-417C-9FA1-34A586A7B048}"/>
              </a:ext>
            </a:extLst>
          </p:cNvPr>
          <p:cNvSpPr txBox="1"/>
          <p:nvPr/>
        </p:nvSpPr>
        <p:spPr>
          <a:xfrm>
            <a:off x="8385139" y="5897821"/>
            <a:ext cx="3381290" cy="646331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</a:rPr>
              <a:t>1 </a:t>
            </a:r>
            <a:r>
              <a:rPr lang="en-US" sz="3600" dirty="0" err="1">
                <a:solidFill>
                  <a:sysClr val="windowText" lastClr="000000"/>
                </a:solidFill>
              </a:rPr>
              <a:t>tấn</a:t>
            </a:r>
            <a:r>
              <a:rPr lang="en-US" sz="3600" dirty="0">
                <a:solidFill>
                  <a:sysClr val="windowText" lastClr="000000"/>
                </a:solidFill>
              </a:rPr>
              <a:t> = </a:t>
            </a:r>
            <a:r>
              <a:rPr lang="en-US" sz="3600" dirty="0">
                <a:solidFill>
                  <a:srgbClr val="FF0000"/>
                </a:solidFill>
              </a:rPr>
              <a:t>1000</a:t>
            </a:r>
            <a:r>
              <a:rPr lang="en-US" sz="3600" dirty="0">
                <a:solidFill>
                  <a:sysClr val="windowText" lastClr="000000"/>
                </a:solidFill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440385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894043" y="504324"/>
            <a:ext cx="997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err="1">
                <a:solidFill>
                  <a:sysClr val="windowText" lastClr="000000"/>
                </a:solidFill>
              </a:rPr>
              <a:t>Số</a:t>
            </a:r>
            <a:r>
              <a:rPr lang="en-US" sz="4000" dirty="0">
                <a:solidFill>
                  <a:sysClr val="windowText" lastClr="000000"/>
                </a:solidFill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6D7FF-DADA-4BD4-9016-E0AB15E1EB8F}"/>
              </a:ext>
            </a:extLst>
          </p:cNvPr>
          <p:cNvGrpSpPr/>
          <p:nvPr/>
        </p:nvGrpSpPr>
        <p:grpSpPr>
          <a:xfrm>
            <a:off x="669095" y="396815"/>
            <a:ext cx="1069675" cy="753840"/>
            <a:chOff x="669095" y="396815"/>
            <a:chExt cx="1069675" cy="75384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8136538-3199-4843-9103-5FBBEDA81ED9}"/>
                </a:ext>
              </a:extLst>
            </p:cNvPr>
            <p:cNvSpPr/>
            <p:nvPr/>
          </p:nvSpPr>
          <p:spPr>
            <a:xfrm>
              <a:off x="669095" y="396815"/>
              <a:ext cx="1069675" cy="678832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B63BC8-09D9-4E41-91F9-91C95578089B}"/>
                </a:ext>
              </a:extLst>
            </p:cNvPr>
            <p:cNvSpPr txBox="1"/>
            <p:nvPr/>
          </p:nvSpPr>
          <p:spPr>
            <a:xfrm>
              <a:off x="979645" y="504324"/>
              <a:ext cx="345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C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8A02FC-680E-46C3-AEC4-BB8529CB567F}"/>
              </a:ext>
            </a:extLst>
          </p:cNvPr>
          <p:cNvSpPr txBox="1"/>
          <p:nvPr/>
        </p:nvSpPr>
        <p:spPr>
          <a:xfrm>
            <a:off x="841621" y="1461209"/>
            <a:ext cx="997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</a:rPr>
              <a:t>a) </a:t>
            </a:r>
            <a:r>
              <a:rPr lang="en-US" sz="4000" dirty="0">
                <a:solidFill>
                  <a:sysClr val="windowText" lastClr="000000"/>
                </a:solidFill>
              </a:rPr>
              <a:t>5 </a:t>
            </a:r>
            <a:r>
              <a:rPr lang="en-US" sz="4000" dirty="0" err="1">
                <a:solidFill>
                  <a:sysClr val="windowText" lastClr="000000"/>
                </a:solidFill>
              </a:rPr>
              <a:t>yến</a:t>
            </a:r>
            <a:r>
              <a:rPr lang="en-US" sz="4000" dirty="0">
                <a:solidFill>
                  <a:sysClr val="windowText" lastClr="000000"/>
                </a:solidFill>
              </a:rPr>
              <a:t> = </a:t>
            </a:r>
            <a:r>
              <a:rPr lang="en-US" sz="4000" dirty="0">
                <a:solidFill>
                  <a:srgbClr val="00B0F0"/>
                </a:solidFill>
              </a:rPr>
              <a:t>.?.</a:t>
            </a:r>
            <a:r>
              <a:rPr lang="en-US" sz="4000" dirty="0">
                <a:solidFill>
                  <a:sysClr val="windowText" lastClr="000000"/>
                </a:solidFill>
              </a:rPr>
              <a:t> kg  </a:t>
            </a:r>
          </a:p>
          <a:p>
            <a:pPr lvl="0"/>
            <a:r>
              <a:rPr lang="en-US" sz="4000" dirty="0">
                <a:solidFill>
                  <a:sysClr val="windowText" lastClr="000000"/>
                </a:solidFill>
              </a:rPr>
              <a:t>40 kg = </a:t>
            </a:r>
            <a:r>
              <a:rPr lang="en-US" sz="4000" dirty="0">
                <a:solidFill>
                  <a:srgbClr val="00B0F0"/>
                </a:solidFill>
              </a:rPr>
              <a:t>.?.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yến</a:t>
            </a:r>
            <a:r>
              <a:rPr lang="en-US" sz="4000" dirty="0">
                <a:solidFill>
                  <a:sysClr val="windowText" lastClr="000000"/>
                </a:solidFill>
              </a:rPr>
              <a:t>  </a:t>
            </a:r>
          </a:p>
          <a:p>
            <a:pPr lvl="0"/>
            <a:r>
              <a:rPr lang="en-US" sz="4000" dirty="0">
                <a:solidFill>
                  <a:sysClr val="windowText" lastClr="000000"/>
                </a:solidFill>
              </a:rPr>
              <a:t>2 </a:t>
            </a:r>
            <a:r>
              <a:rPr lang="en-US" sz="4000" dirty="0" err="1">
                <a:solidFill>
                  <a:sysClr val="windowText" lastClr="000000"/>
                </a:solidFill>
              </a:rPr>
              <a:t>yến</a:t>
            </a:r>
            <a:r>
              <a:rPr lang="en-US" sz="4000" dirty="0">
                <a:solidFill>
                  <a:sysClr val="windowText" lastClr="000000"/>
                </a:solidFill>
              </a:rPr>
              <a:t> 7 kg = </a:t>
            </a:r>
            <a:r>
              <a:rPr lang="en-US" sz="4000" dirty="0">
                <a:solidFill>
                  <a:srgbClr val="00B0F0"/>
                </a:solidFill>
              </a:rPr>
              <a:t>.?.</a:t>
            </a:r>
            <a:r>
              <a:rPr lang="en-US" sz="4000" dirty="0">
                <a:solidFill>
                  <a:sysClr val="windowText" lastClr="000000"/>
                </a:solidFill>
              </a:rPr>
              <a:t> kg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37430D-8266-459C-9F86-502D0713323A}"/>
              </a:ext>
            </a:extLst>
          </p:cNvPr>
          <p:cNvSpPr txBox="1"/>
          <p:nvPr/>
        </p:nvSpPr>
        <p:spPr>
          <a:xfrm>
            <a:off x="7436960" y="1461209"/>
            <a:ext cx="997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</a:rPr>
              <a:t>b) </a:t>
            </a:r>
            <a:r>
              <a:rPr lang="en-US" sz="4000">
                <a:solidFill>
                  <a:sysClr val="windowText" lastClr="000000"/>
                </a:solidFill>
              </a:rPr>
              <a:t>3 tạ = </a:t>
            </a:r>
            <a:r>
              <a:rPr lang="en-US" sz="4000">
                <a:solidFill>
                  <a:srgbClr val="00B0F0"/>
                </a:solidFill>
              </a:rPr>
              <a:t>.?. </a:t>
            </a:r>
            <a:r>
              <a:rPr lang="en-US" sz="4000">
                <a:solidFill>
                  <a:sysClr val="windowText" lastClr="000000"/>
                </a:solidFill>
              </a:rPr>
              <a:t>kg</a:t>
            </a:r>
          </a:p>
          <a:p>
            <a:pPr lvl="0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800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tạ        </a:t>
            </a:r>
          </a:p>
          <a:p>
            <a:pPr lvl="0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tạ 20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8BE2BC-E614-4196-AEB4-A3CCAC09983D}"/>
              </a:ext>
            </a:extLst>
          </p:cNvPr>
          <p:cNvSpPr txBox="1"/>
          <p:nvPr/>
        </p:nvSpPr>
        <p:spPr>
          <a:xfrm>
            <a:off x="3934636" y="4076339"/>
            <a:ext cx="997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</a:rPr>
              <a:t>c)</a:t>
            </a:r>
            <a:r>
              <a:rPr lang="en-US" sz="4000">
                <a:solidFill>
                  <a:sysClr val="windowText" lastClr="000000"/>
                </a:solidFill>
              </a:rPr>
              <a:t> 2 tấn = </a:t>
            </a:r>
            <a:r>
              <a:rPr lang="en-US" sz="4000">
                <a:solidFill>
                  <a:srgbClr val="00B0F0"/>
                </a:solidFill>
              </a:rPr>
              <a:t>.?.</a:t>
            </a:r>
            <a:r>
              <a:rPr lang="en-US" sz="4000">
                <a:solidFill>
                  <a:sysClr val="windowText" lastClr="000000"/>
                </a:solidFill>
              </a:rPr>
              <a:t> kg</a:t>
            </a:r>
          </a:p>
          <a:p>
            <a:pPr lvl="0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7 000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tấn </a:t>
            </a:r>
          </a:p>
          <a:p>
            <a:pPr lvl="0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tấn 500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48516998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371394" cy="6524939"/>
          </a:xfrm>
          <a:prstGeom prst="roundRect">
            <a:avLst>
              <a:gd name="adj" fmla="val 20866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C5A0F-2FD6-4681-A0D7-B9B1E21D2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6"/>
          <a:stretch/>
        </p:blipFill>
        <p:spPr>
          <a:xfrm>
            <a:off x="1402282" y="2070339"/>
            <a:ext cx="10130386" cy="32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254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894043" y="504324"/>
            <a:ext cx="997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6D7FF-DADA-4BD4-9016-E0AB15E1EB8F}"/>
              </a:ext>
            </a:extLst>
          </p:cNvPr>
          <p:cNvGrpSpPr/>
          <p:nvPr/>
        </p:nvGrpSpPr>
        <p:grpSpPr>
          <a:xfrm>
            <a:off x="669095" y="396815"/>
            <a:ext cx="1069675" cy="753840"/>
            <a:chOff x="669095" y="396815"/>
            <a:chExt cx="1069675" cy="75384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8136538-3199-4843-9103-5FBBEDA81ED9}"/>
                </a:ext>
              </a:extLst>
            </p:cNvPr>
            <p:cNvSpPr/>
            <p:nvPr/>
          </p:nvSpPr>
          <p:spPr>
            <a:xfrm>
              <a:off x="669095" y="396815"/>
              <a:ext cx="1069675" cy="678832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B63BC8-09D9-4E41-91F9-91C95578089B}"/>
                </a:ext>
              </a:extLst>
            </p:cNvPr>
            <p:cNvSpPr txBox="1"/>
            <p:nvPr/>
          </p:nvSpPr>
          <p:spPr>
            <a:xfrm>
              <a:off x="979645" y="504324"/>
              <a:ext cx="345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C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8A02FC-680E-46C3-AEC4-BB8529CB567F}"/>
              </a:ext>
            </a:extLst>
          </p:cNvPr>
          <p:cNvSpPr txBox="1"/>
          <p:nvPr/>
        </p:nvSpPr>
        <p:spPr>
          <a:xfrm>
            <a:off x="841621" y="1461209"/>
            <a:ext cx="997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yến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yến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yến 7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37430D-8266-459C-9F86-502D0713323A}"/>
              </a:ext>
            </a:extLst>
          </p:cNvPr>
          <p:cNvSpPr txBox="1"/>
          <p:nvPr/>
        </p:nvSpPr>
        <p:spPr>
          <a:xfrm>
            <a:off x="6744062" y="1477257"/>
            <a:ext cx="997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tạ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800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tạ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tạ 20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8BE2BC-E614-4196-AEB4-A3CCAC09983D}"/>
              </a:ext>
            </a:extLst>
          </p:cNvPr>
          <p:cNvSpPr txBox="1"/>
          <p:nvPr/>
        </p:nvSpPr>
        <p:spPr>
          <a:xfrm>
            <a:off x="3934636" y="4076339"/>
            <a:ext cx="997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tấn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7 000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tấn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tấn 500 kg =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04E90-D65A-42C6-8782-1CAA85B310EF}"/>
              </a:ext>
            </a:extLst>
          </p:cNvPr>
          <p:cNvSpPr txBox="1"/>
          <p:nvPr/>
        </p:nvSpPr>
        <p:spPr>
          <a:xfrm>
            <a:off x="3272883" y="1461209"/>
            <a:ext cx="1764943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3E3AF-6467-459A-9854-2AAB75F0CF59}"/>
              </a:ext>
            </a:extLst>
          </p:cNvPr>
          <p:cNvSpPr txBox="1"/>
          <p:nvPr/>
        </p:nvSpPr>
        <p:spPr>
          <a:xfrm>
            <a:off x="2651782" y="2064151"/>
            <a:ext cx="1764943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4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yến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1CE3B-EACB-42C2-AD63-BAA74286E5B8}"/>
              </a:ext>
            </a:extLst>
          </p:cNvPr>
          <p:cNvSpPr txBox="1"/>
          <p:nvPr/>
        </p:nvSpPr>
        <p:spPr>
          <a:xfrm>
            <a:off x="3758538" y="2683024"/>
            <a:ext cx="1764943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27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4AB53-2882-4386-A7B4-3FE59A0065ED}"/>
              </a:ext>
            </a:extLst>
          </p:cNvPr>
          <p:cNvSpPr txBox="1"/>
          <p:nvPr/>
        </p:nvSpPr>
        <p:spPr>
          <a:xfrm>
            <a:off x="8785248" y="1477257"/>
            <a:ext cx="1764943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FF0000"/>
                </a:solidFill>
                <a:latin typeface="Arial"/>
              </a:rPr>
              <a:t>300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ED6F4-BCF0-4C47-ADD1-4CEEFD5F4398}"/>
              </a:ext>
            </a:extLst>
          </p:cNvPr>
          <p:cNvSpPr txBox="1"/>
          <p:nvPr/>
        </p:nvSpPr>
        <p:spPr>
          <a:xfrm>
            <a:off x="9024219" y="2080199"/>
            <a:ext cx="1764943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8 </a:t>
            </a:r>
            <a:r>
              <a:rPr lang="en-US" sz="4000">
                <a:solidFill>
                  <a:schemeClr val="accent3">
                    <a:lumMod val="50000"/>
                  </a:schemeClr>
                </a:solidFill>
                <a:latin typeface="Arial"/>
              </a:rPr>
              <a:t>tạ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94146-5C4D-4FEA-8146-C06832D60CAF}"/>
              </a:ext>
            </a:extLst>
          </p:cNvPr>
          <p:cNvSpPr txBox="1"/>
          <p:nvPr/>
        </p:nvSpPr>
        <p:spPr>
          <a:xfrm>
            <a:off x="9547061" y="2711341"/>
            <a:ext cx="1764943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620 </a:t>
            </a:r>
            <a:r>
              <a:rPr lang="en-US" sz="4000">
                <a:solidFill>
                  <a:schemeClr val="accent3">
                    <a:lumMod val="50000"/>
                  </a:schemeClr>
                </a:solidFill>
                <a:latin typeface="Arial"/>
              </a:rPr>
              <a:t>kg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4D596-DD76-4A2E-AE40-7C319F8A859D}"/>
              </a:ext>
            </a:extLst>
          </p:cNvPr>
          <p:cNvSpPr txBox="1"/>
          <p:nvPr/>
        </p:nvSpPr>
        <p:spPr>
          <a:xfrm>
            <a:off x="6334973" y="4019090"/>
            <a:ext cx="2584738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2 000 </a:t>
            </a:r>
            <a:r>
              <a:rPr lang="en-US" sz="4000">
                <a:solidFill>
                  <a:schemeClr val="accent3">
                    <a:lumMod val="50000"/>
                  </a:schemeClr>
                </a:solidFill>
                <a:latin typeface="Arial"/>
              </a:rPr>
              <a:t>kg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98110A-6661-4D1A-A4D3-6D82F296DAFC}"/>
              </a:ext>
            </a:extLst>
          </p:cNvPr>
          <p:cNvSpPr txBox="1"/>
          <p:nvPr/>
        </p:nvSpPr>
        <p:spPr>
          <a:xfrm>
            <a:off x="6439481" y="4691892"/>
            <a:ext cx="1686602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7 </a:t>
            </a:r>
            <a:r>
              <a:rPr lang="en-US" sz="4000">
                <a:solidFill>
                  <a:schemeClr val="accent3">
                    <a:lumMod val="50000"/>
                  </a:schemeClr>
                </a:solidFill>
                <a:latin typeface="Arial"/>
              </a:rPr>
              <a:t>tấn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89F3AB-01E6-44FB-8665-2123519C4EF1}"/>
              </a:ext>
            </a:extLst>
          </p:cNvPr>
          <p:cNvSpPr txBox="1"/>
          <p:nvPr/>
        </p:nvSpPr>
        <p:spPr>
          <a:xfrm>
            <a:off x="7321953" y="5319650"/>
            <a:ext cx="2584737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latin typeface="Arial"/>
              </a:rPr>
              <a:t>5 500 </a:t>
            </a:r>
            <a:r>
              <a:rPr lang="en-US" sz="4000">
                <a:solidFill>
                  <a:schemeClr val="accent3">
                    <a:lumMod val="50000"/>
                  </a:schemeClr>
                </a:solidFill>
                <a:latin typeface="Arial"/>
              </a:rPr>
              <a:t>kg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29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879668" y="396815"/>
            <a:ext cx="9970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Nặng hơn, nhẹ hơn hay nặng bằng?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Khối lượng mỗi bao xi măng dưới đây được ghi trên bao bì (xem hình).  Khối lượng con lợn và con bò lần lượt là 2 tạ và 5 tạ.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6D7FF-DADA-4BD4-9016-E0AB15E1EB8F}"/>
              </a:ext>
            </a:extLst>
          </p:cNvPr>
          <p:cNvGrpSpPr/>
          <p:nvPr/>
        </p:nvGrpSpPr>
        <p:grpSpPr>
          <a:xfrm>
            <a:off x="669095" y="396815"/>
            <a:ext cx="1069675" cy="753840"/>
            <a:chOff x="669095" y="396815"/>
            <a:chExt cx="1069675" cy="75384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8136538-3199-4843-9103-5FBBEDA81ED9}"/>
                </a:ext>
              </a:extLst>
            </p:cNvPr>
            <p:cNvSpPr/>
            <p:nvPr/>
          </p:nvSpPr>
          <p:spPr>
            <a:xfrm>
              <a:off x="669095" y="396815"/>
              <a:ext cx="1069675" cy="678832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B63BC8-09D9-4E41-91F9-91C95578089B}"/>
                </a:ext>
              </a:extLst>
            </p:cNvPr>
            <p:cNvSpPr txBox="1"/>
            <p:nvPr/>
          </p:nvSpPr>
          <p:spPr>
            <a:xfrm>
              <a:off x="979645" y="504324"/>
              <a:ext cx="345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C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CC7E8E-3636-4143-B948-BAB4E77B18BE}"/>
              </a:ext>
            </a:extLst>
          </p:cNvPr>
          <p:cNvSpPr txBox="1"/>
          <p:nvPr/>
        </p:nvSpPr>
        <p:spPr>
          <a:xfrm>
            <a:off x="858875" y="2694449"/>
            <a:ext cx="997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5 bao xi măng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lợn.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7 bao xi măng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bò.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C396B9-3B81-47EB-A99C-A18ED4340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33" y="3678573"/>
            <a:ext cx="10125592" cy="30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2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010780" y="491119"/>
            <a:ext cx="103794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Arial"/>
              </a:rPr>
              <a:t>Phương pháp giải:</a:t>
            </a:r>
          </a:p>
          <a:p>
            <a:pPr lvl="0"/>
            <a:endParaRPr lang="vi-VN" sz="4000">
              <a:solidFill>
                <a:sysClr val="windowText" lastClr="000000"/>
              </a:solidFill>
              <a:latin typeface="Arial"/>
            </a:endParaRPr>
          </a:p>
          <a:p>
            <a:pPr lvl="0"/>
            <a:r>
              <a:rPr lang="vi-VN" sz="4000">
                <a:solidFill>
                  <a:sysClr val="windowText" lastClr="000000"/>
                </a:solidFill>
                <a:latin typeface="Arial"/>
              </a:rPr>
              <a:t>- Đổi 2 tạ và 5 tạ sang đơn vị kg</a:t>
            </a:r>
          </a:p>
          <a:p>
            <a:pPr lvl="0"/>
            <a:r>
              <a:rPr lang="vi-VN" sz="4000">
                <a:solidFill>
                  <a:sysClr val="windowText" lastClr="000000"/>
                </a:solidFill>
                <a:latin typeface="Arial"/>
              </a:rPr>
              <a:t>- Khối lượng của 5 bao xi măng = Khối lượng của mỗi bao xi măng x 5</a:t>
            </a:r>
          </a:p>
          <a:p>
            <a:pPr lvl="0"/>
            <a:r>
              <a:rPr lang="vi-VN" sz="4000">
                <a:solidFill>
                  <a:sysClr val="windowText" lastClr="000000"/>
                </a:solidFill>
                <a:latin typeface="Arial"/>
              </a:rPr>
              <a:t>- Khối lượng của 7 bao xi măng = Khối lượng của mỗi bao xi măng x 7</a:t>
            </a:r>
          </a:p>
          <a:p>
            <a:pPr lvl="0"/>
            <a:r>
              <a:rPr lang="vi-VN" sz="4000">
                <a:solidFill>
                  <a:sysClr val="windowText" lastClr="000000"/>
                </a:solidFill>
                <a:latin typeface="Arial"/>
              </a:rPr>
              <a:t>- So sánh rồi điền chữ thích hợp</a:t>
            </a:r>
          </a:p>
        </p:txBody>
      </p:sp>
    </p:spTree>
    <p:extLst>
      <p:ext uri="{BB962C8B-B14F-4D97-AF65-F5344CB8AC3E}">
        <p14:creationId xmlns:p14="http://schemas.microsoft.com/office/powerpoint/2010/main" val="726297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010780" y="920620"/>
            <a:ext cx="103794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Đổi: 2 tạ = 200 kg ; 5 tạ = 500 kg</a:t>
            </a:r>
          </a:p>
          <a:p>
            <a:pPr lvl="0" algn="just"/>
            <a:endParaRPr lang="vi-VN" sz="4000" b="1">
              <a:solidFill>
                <a:schemeClr val="accent4">
                  <a:lumMod val="10000"/>
                </a:schemeClr>
              </a:solidFill>
              <a:latin typeface="Arial"/>
            </a:endParaRPr>
          </a:p>
          <a:p>
            <a:pPr lvl="0" algn="just"/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Khối lượng của 5 bao xi măng là</a:t>
            </a:r>
            <a:r>
              <a:rPr lang="en-US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:</a:t>
            </a:r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 </a:t>
            </a:r>
            <a:endParaRPr lang="en-US" sz="4000" b="1">
              <a:solidFill>
                <a:schemeClr val="accent4">
                  <a:lumMod val="10000"/>
                </a:schemeClr>
              </a:solidFill>
              <a:latin typeface="Arial"/>
            </a:endParaRPr>
          </a:p>
          <a:p>
            <a:pPr lvl="0" algn="just"/>
            <a:r>
              <a:rPr lang="en-US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	</a:t>
            </a:r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50 x 5 = 250 (kg) &gt; 2 tạ</a:t>
            </a:r>
          </a:p>
          <a:p>
            <a:pPr lvl="0" algn="just"/>
            <a:endParaRPr lang="vi-VN" sz="4000" b="1">
              <a:solidFill>
                <a:schemeClr val="accent4">
                  <a:lumMod val="10000"/>
                </a:schemeClr>
              </a:solidFill>
              <a:latin typeface="Arial"/>
            </a:endParaRPr>
          </a:p>
          <a:p>
            <a:pPr lvl="0" algn="just"/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Khối lượng của 7 bao xi măng</a:t>
            </a:r>
            <a:r>
              <a:rPr lang="en-US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 là:</a:t>
            </a:r>
          </a:p>
          <a:p>
            <a:pPr lvl="0" algn="just"/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 </a:t>
            </a:r>
            <a:r>
              <a:rPr lang="en-US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	</a:t>
            </a:r>
            <a:r>
              <a:rPr lang="vi-VN" sz="4000" b="1">
                <a:solidFill>
                  <a:schemeClr val="accent4">
                    <a:lumMod val="10000"/>
                  </a:schemeClr>
                </a:solidFill>
                <a:latin typeface="Arial"/>
              </a:rPr>
              <a:t>50 x 7 = 350 (kg) &lt; 5 tạ</a:t>
            </a:r>
          </a:p>
          <a:p>
            <a:pPr lvl="0" algn="just"/>
            <a:endParaRPr lang="vi-VN" sz="4000" b="1">
              <a:solidFill>
                <a:schemeClr val="accent4">
                  <a:lumMod val="10000"/>
                </a:schemeClr>
              </a:solidFill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474BBC-5FB4-4B04-A2D1-2EE542D8DE37}"/>
              </a:ext>
            </a:extLst>
          </p:cNvPr>
          <p:cNvSpPr/>
          <p:nvPr/>
        </p:nvSpPr>
        <p:spPr>
          <a:xfrm>
            <a:off x="1010780" y="920620"/>
            <a:ext cx="4389356" cy="6666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1FDFA-E800-4A82-81AD-F8A63102CB16}"/>
              </a:ext>
            </a:extLst>
          </p:cNvPr>
          <p:cNvSpPr/>
          <p:nvPr/>
        </p:nvSpPr>
        <p:spPr>
          <a:xfrm>
            <a:off x="5206590" y="949609"/>
            <a:ext cx="4389356" cy="6666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52831-422B-4D16-B706-6CD84DA03724}"/>
              </a:ext>
            </a:extLst>
          </p:cNvPr>
          <p:cNvSpPr/>
          <p:nvPr/>
        </p:nvSpPr>
        <p:spPr>
          <a:xfrm>
            <a:off x="1079595" y="2163305"/>
            <a:ext cx="8253990" cy="6666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E51575-1A9F-41C0-8E2F-23C1C789E527}"/>
              </a:ext>
            </a:extLst>
          </p:cNvPr>
          <p:cNvSpPr/>
          <p:nvPr/>
        </p:nvSpPr>
        <p:spPr>
          <a:xfrm>
            <a:off x="1932317" y="2710361"/>
            <a:ext cx="3985404" cy="6666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56332-811B-47C7-88F6-39B209AEBAC2}"/>
              </a:ext>
            </a:extLst>
          </p:cNvPr>
          <p:cNvSpPr/>
          <p:nvPr/>
        </p:nvSpPr>
        <p:spPr>
          <a:xfrm>
            <a:off x="6091738" y="2776853"/>
            <a:ext cx="2241379" cy="6666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49E468-CCA6-4DD5-8F34-FFC028187F8F}"/>
              </a:ext>
            </a:extLst>
          </p:cNvPr>
          <p:cNvSpPr/>
          <p:nvPr/>
        </p:nvSpPr>
        <p:spPr>
          <a:xfrm>
            <a:off x="1079595" y="3797771"/>
            <a:ext cx="8253990" cy="8432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228D51-D310-4BF3-8F78-22EC77727925}"/>
              </a:ext>
            </a:extLst>
          </p:cNvPr>
          <p:cNvSpPr/>
          <p:nvPr/>
        </p:nvSpPr>
        <p:spPr>
          <a:xfrm>
            <a:off x="1127589" y="4573669"/>
            <a:ext cx="4790132" cy="8432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9CFD26-1711-4D27-8B38-CEA3E97BEEC1}"/>
              </a:ext>
            </a:extLst>
          </p:cNvPr>
          <p:cNvSpPr/>
          <p:nvPr/>
        </p:nvSpPr>
        <p:spPr>
          <a:xfrm>
            <a:off x="5952088" y="4445954"/>
            <a:ext cx="4790132" cy="843240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33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"/>
          <p:cNvSpPr/>
          <p:nvPr/>
        </p:nvSpPr>
        <p:spPr>
          <a:xfrm>
            <a:off x="1499751" y="1831400"/>
            <a:ext cx="3261200" cy="31952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"/>
          <p:cNvSpPr/>
          <p:nvPr/>
        </p:nvSpPr>
        <p:spPr>
          <a:xfrm>
            <a:off x="1354433" y="6142200"/>
            <a:ext cx="2068800" cy="573800"/>
          </a:xfrm>
          <a:custGeom>
            <a:avLst/>
            <a:gdLst/>
            <a:ahLst/>
            <a:cxnLst/>
            <a:rect l="l" t="t" r="r" b="b"/>
            <a:pathLst>
              <a:path w="62064" h="17214" extrusionOk="0">
                <a:moveTo>
                  <a:pt x="16711" y="2010"/>
                </a:moveTo>
                <a:cubicBezTo>
                  <a:pt x="17293" y="2010"/>
                  <a:pt x="17772" y="2333"/>
                  <a:pt x="17889" y="3182"/>
                </a:cubicBezTo>
                <a:cubicBezTo>
                  <a:pt x="18045" y="4434"/>
                  <a:pt x="17107" y="5529"/>
                  <a:pt x="16324" y="6364"/>
                </a:cubicBezTo>
                <a:cubicBezTo>
                  <a:pt x="15490" y="7250"/>
                  <a:pt x="14603" y="8033"/>
                  <a:pt x="13560" y="8659"/>
                </a:cubicBezTo>
                <a:cubicBezTo>
                  <a:pt x="13195" y="8867"/>
                  <a:pt x="12778" y="9076"/>
                  <a:pt x="12413" y="9284"/>
                </a:cubicBezTo>
                <a:cubicBezTo>
                  <a:pt x="12204" y="7824"/>
                  <a:pt x="12465" y="6312"/>
                  <a:pt x="13143" y="4956"/>
                </a:cubicBezTo>
                <a:cubicBezTo>
                  <a:pt x="13665" y="3965"/>
                  <a:pt x="14395" y="3130"/>
                  <a:pt x="15281" y="2504"/>
                </a:cubicBezTo>
                <a:cubicBezTo>
                  <a:pt x="15739" y="2207"/>
                  <a:pt x="16256" y="2010"/>
                  <a:pt x="16711" y="2010"/>
                </a:cubicBezTo>
                <a:close/>
                <a:moveTo>
                  <a:pt x="45379" y="1477"/>
                </a:moveTo>
                <a:cubicBezTo>
                  <a:pt x="45648" y="1477"/>
                  <a:pt x="45913" y="1535"/>
                  <a:pt x="46156" y="1670"/>
                </a:cubicBezTo>
                <a:cubicBezTo>
                  <a:pt x="47721" y="2504"/>
                  <a:pt x="47147" y="5164"/>
                  <a:pt x="46574" y="6468"/>
                </a:cubicBezTo>
                <a:cubicBezTo>
                  <a:pt x="46052" y="7720"/>
                  <a:pt x="45270" y="8867"/>
                  <a:pt x="44331" y="9858"/>
                </a:cubicBezTo>
                <a:cubicBezTo>
                  <a:pt x="42610" y="8763"/>
                  <a:pt x="41775" y="6729"/>
                  <a:pt x="42193" y="4747"/>
                </a:cubicBezTo>
                <a:cubicBezTo>
                  <a:pt x="42349" y="3860"/>
                  <a:pt x="42766" y="3078"/>
                  <a:pt x="43340" y="2452"/>
                </a:cubicBezTo>
                <a:cubicBezTo>
                  <a:pt x="43803" y="1950"/>
                  <a:pt x="44610" y="1477"/>
                  <a:pt x="45379" y="1477"/>
                </a:cubicBezTo>
                <a:close/>
                <a:moveTo>
                  <a:pt x="30738" y="1967"/>
                </a:moveTo>
                <a:cubicBezTo>
                  <a:pt x="31242" y="1967"/>
                  <a:pt x="31652" y="2293"/>
                  <a:pt x="31710" y="3130"/>
                </a:cubicBezTo>
                <a:cubicBezTo>
                  <a:pt x="31866" y="5529"/>
                  <a:pt x="30667" y="7876"/>
                  <a:pt x="29206" y="9702"/>
                </a:cubicBezTo>
                <a:cubicBezTo>
                  <a:pt x="28789" y="10223"/>
                  <a:pt x="28372" y="10745"/>
                  <a:pt x="27902" y="11214"/>
                </a:cubicBezTo>
                <a:cubicBezTo>
                  <a:pt x="27642" y="10536"/>
                  <a:pt x="27433" y="9806"/>
                  <a:pt x="27381" y="9024"/>
                </a:cubicBezTo>
                <a:cubicBezTo>
                  <a:pt x="27224" y="7824"/>
                  <a:pt x="27381" y="6572"/>
                  <a:pt x="27746" y="5373"/>
                </a:cubicBezTo>
                <a:cubicBezTo>
                  <a:pt x="28007" y="4278"/>
                  <a:pt x="28580" y="3235"/>
                  <a:pt x="29467" y="2504"/>
                </a:cubicBezTo>
                <a:cubicBezTo>
                  <a:pt x="29863" y="2179"/>
                  <a:pt x="30331" y="1967"/>
                  <a:pt x="30738" y="1967"/>
                </a:cubicBezTo>
                <a:close/>
                <a:moveTo>
                  <a:pt x="45252" y="0"/>
                </a:moveTo>
                <a:cubicBezTo>
                  <a:pt x="44623" y="0"/>
                  <a:pt x="43998" y="171"/>
                  <a:pt x="43444" y="523"/>
                </a:cubicBezTo>
                <a:cubicBezTo>
                  <a:pt x="41358" y="1618"/>
                  <a:pt x="40367" y="4121"/>
                  <a:pt x="40576" y="6364"/>
                </a:cubicBezTo>
                <a:cubicBezTo>
                  <a:pt x="40732" y="8189"/>
                  <a:pt x="41619" y="9858"/>
                  <a:pt x="43079" y="11006"/>
                </a:cubicBezTo>
                <a:cubicBezTo>
                  <a:pt x="40993" y="12674"/>
                  <a:pt x="38490" y="13613"/>
                  <a:pt x="35882" y="13770"/>
                </a:cubicBezTo>
                <a:cubicBezTo>
                  <a:pt x="35545" y="13797"/>
                  <a:pt x="35208" y="13810"/>
                  <a:pt x="34871" y="13810"/>
                </a:cubicBezTo>
                <a:cubicBezTo>
                  <a:pt x="33904" y="13810"/>
                  <a:pt x="32937" y="13702"/>
                  <a:pt x="31970" y="13509"/>
                </a:cubicBezTo>
                <a:cubicBezTo>
                  <a:pt x="30927" y="13352"/>
                  <a:pt x="29884" y="12987"/>
                  <a:pt x="28946" y="12466"/>
                </a:cubicBezTo>
                <a:cubicBezTo>
                  <a:pt x="30719" y="10640"/>
                  <a:pt x="32075" y="8398"/>
                  <a:pt x="32753" y="5999"/>
                </a:cubicBezTo>
                <a:cubicBezTo>
                  <a:pt x="33066" y="4747"/>
                  <a:pt x="33326" y="3078"/>
                  <a:pt x="32753" y="1879"/>
                </a:cubicBezTo>
                <a:cubicBezTo>
                  <a:pt x="32390" y="1072"/>
                  <a:pt x="31590" y="609"/>
                  <a:pt x="30764" y="609"/>
                </a:cubicBezTo>
                <a:cubicBezTo>
                  <a:pt x="30522" y="609"/>
                  <a:pt x="30277" y="648"/>
                  <a:pt x="30041" y="731"/>
                </a:cubicBezTo>
                <a:cubicBezTo>
                  <a:pt x="27381" y="1514"/>
                  <a:pt x="26129" y="4799"/>
                  <a:pt x="25816" y="7250"/>
                </a:cubicBezTo>
                <a:cubicBezTo>
                  <a:pt x="25608" y="8763"/>
                  <a:pt x="25816" y="10328"/>
                  <a:pt x="26338" y="11736"/>
                </a:cubicBezTo>
                <a:cubicBezTo>
                  <a:pt x="26442" y="11944"/>
                  <a:pt x="26546" y="12153"/>
                  <a:pt x="26651" y="12309"/>
                </a:cubicBezTo>
                <a:cubicBezTo>
                  <a:pt x="24576" y="14099"/>
                  <a:pt x="22058" y="15476"/>
                  <a:pt x="19441" y="15476"/>
                </a:cubicBezTo>
                <a:cubicBezTo>
                  <a:pt x="18703" y="15476"/>
                  <a:pt x="17957" y="15367"/>
                  <a:pt x="17211" y="15126"/>
                </a:cubicBezTo>
                <a:cubicBezTo>
                  <a:pt x="15125" y="14395"/>
                  <a:pt x="13456" y="12779"/>
                  <a:pt x="12778" y="10693"/>
                </a:cubicBezTo>
                <a:cubicBezTo>
                  <a:pt x="15021" y="9702"/>
                  <a:pt x="16950" y="8085"/>
                  <a:pt x="18358" y="6103"/>
                </a:cubicBezTo>
                <a:cubicBezTo>
                  <a:pt x="19245" y="5008"/>
                  <a:pt x="19506" y="3600"/>
                  <a:pt x="19141" y="2296"/>
                </a:cubicBezTo>
                <a:cubicBezTo>
                  <a:pt x="18725" y="1187"/>
                  <a:pt x="17695" y="487"/>
                  <a:pt x="16595" y="487"/>
                </a:cubicBezTo>
                <a:cubicBezTo>
                  <a:pt x="16453" y="487"/>
                  <a:pt x="16311" y="499"/>
                  <a:pt x="16168" y="523"/>
                </a:cubicBezTo>
                <a:cubicBezTo>
                  <a:pt x="13560" y="992"/>
                  <a:pt x="11526" y="3913"/>
                  <a:pt x="10953" y="6364"/>
                </a:cubicBezTo>
                <a:cubicBezTo>
                  <a:pt x="10640" y="7511"/>
                  <a:pt x="10587" y="8659"/>
                  <a:pt x="10796" y="9858"/>
                </a:cubicBezTo>
                <a:cubicBezTo>
                  <a:pt x="10017" y="10085"/>
                  <a:pt x="9218" y="10212"/>
                  <a:pt x="8423" y="10212"/>
                </a:cubicBezTo>
                <a:cubicBezTo>
                  <a:pt x="7941" y="10212"/>
                  <a:pt x="7461" y="10165"/>
                  <a:pt x="6989" y="10067"/>
                </a:cubicBezTo>
                <a:cubicBezTo>
                  <a:pt x="4903" y="9650"/>
                  <a:pt x="3025" y="8450"/>
                  <a:pt x="1878" y="6677"/>
                </a:cubicBezTo>
                <a:cubicBezTo>
                  <a:pt x="1304" y="5790"/>
                  <a:pt x="939" y="4747"/>
                  <a:pt x="783" y="3704"/>
                </a:cubicBezTo>
                <a:cubicBezTo>
                  <a:pt x="783" y="3521"/>
                  <a:pt x="652" y="3430"/>
                  <a:pt x="522" y="3430"/>
                </a:cubicBezTo>
                <a:cubicBezTo>
                  <a:pt x="391" y="3430"/>
                  <a:pt x="261" y="3521"/>
                  <a:pt x="261" y="3704"/>
                </a:cubicBezTo>
                <a:cubicBezTo>
                  <a:pt x="0" y="6312"/>
                  <a:pt x="1513" y="8659"/>
                  <a:pt x="3599" y="10119"/>
                </a:cubicBezTo>
                <a:cubicBezTo>
                  <a:pt x="5094" y="11092"/>
                  <a:pt x="6798" y="11602"/>
                  <a:pt x="8524" y="11602"/>
                </a:cubicBezTo>
                <a:cubicBezTo>
                  <a:pt x="9388" y="11602"/>
                  <a:pt x="10257" y="11475"/>
                  <a:pt x="11109" y="11214"/>
                </a:cubicBezTo>
                <a:cubicBezTo>
                  <a:pt x="11474" y="12205"/>
                  <a:pt x="11996" y="13144"/>
                  <a:pt x="12674" y="13926"/>
                </a:cubicBezTo>
                <a:cubicBezTo>
                  <a:pt x="14359" y="16020"/>
                  <a:pt x="16894" y="17213"/>
                  <a:pt x="19545" y="17213"/>
                </a:cubicBezTo>
                <a:cubicBezTo>
                  <a:pt x="19601" y="17213"/>
                  <a:pt x="19658" y="17213"/>
                  <a:pt x="19714" y="17212"/>
                </a:cubicBezTo>
                <a:cubicBezTo>
                  <a:pt x="22687" y="17107"/>
                  <a:pt x="25503" y="15595"/>
                  <a:pt x="27746" y="13665"/>
                </a:cubicBezTo>
                <a:cubicBezTo>
                  <a:pt x="28215" y="14030"/>
                  <a:pt x="28737" y="14343"/>
                  <a:pt x="29363" y="14552"/>
                </a:cubicBezTo>
                <a:cubicBezTo>
                  <a:pt x="31148" y="15237"/>
                  <a:pt x="33007" y="15573"/>
                  <a:pt x="34853" y="15573"/>
                </a:cubicBezTo>
                <a:cubicBezTo>
                  <a:pt x="38348" y="15573"/>
                  <a:pt x="41793" y="14369"/>
                  <a:pt x="44592" y="12049"/>
                </a:cubicBezTo>
                <a:lnTo>
                  <a:pt x="45009" y="12257"/>
                </a:lnTo>
                <a:cubicBezTo>
                  <a:pt x="46339" y="12805"/>
                  <a:pt x="47747" y="13079"/>
                  <a:pt x="49149" y="13079"/>
                </a:cubicBezTo>
                <a:cubicBezTo>
                  <a:pt x="50550" y="13079"/>
                  <a:pt x="51945" y="12805"/>
                  <a:pt x="53249" y="12257"/>
                </a:cubicBezTo>
                <a:cubicBezTo>
                  <a:pt x="56118" y="11214"/>
                  <a:pt x="58673" y="9389"/>
                  <a:pt x="60655" y="7042"/>
                </a:cubicBezTo>
                <a:cubicBezTo>
                  <a:pt x="61489" y="5999"/>
                  <a:pt x="62011" y="4695"/>
                  <a:pt x="62063" y="3339"/>
                </a:cubicBezTo>
                <a:cubicBezTo>
                  <a:pt x="62063" y="2823"/>
                  <a:pt x="61622" y="2519"/>
                  <a:pt x="61222" y="2519"/>
                </a:cubicBezTo>
                <a:cubicBezTo>
                  <a:pt x="60935" y="2519"/>
                  <a:pt x="60668" y="2677"/>
                  <a:pt x="60603" y="3026"/>
                </a:cubicBezTo>
                <a:cubicBezTo>
                  <a:pt x="60290" y="5269"/>
                  <a:pt x="58517" y="6938"/>
                  <a:pt x="56796" y="8241"/>
                </a:cubicBezTo>
                <a:cubicBezTo>
                  <a:pt x="54866" y="9754"/>
                  <a:pt x="52623" y="10797"/>
                  <a:pt x="50224" y="11266"/>
                </a:cubicBezTo>
                <a:cubicBezTo>
                  <a:pt x="49861" y="11304"/>
                  <a:pt x="49500" y="11323"/>
                  <a:pt x="49143" y="11323"/>
                </a:cubicBezTo>
                <a:cubicBezTo>
                  <a:pt x="48016" y="11323"/>
                  <a:pt x="46926" y="11128"/>
                  <a:pt x="45896" y="10693"/>
                </a:cubicBezTo>
                <a:cubicBezTo>
                  <a:pt x="45948" y="10588"/>
                  <a:pt x="46052" y="10484"/>
                  <a:pt x="46156" y="10380"/>
                </a:cubicBezTo>
                <a:cubicBezTo>
                  <a:pt x="47721" y="8450"/>
                  <a:pt x="48973" y="5894"/>
                  <a:pt x="48608" y="3339"/>
                </a:cubicBezTo>
                <a:cubicBezTo>
                  <a:pt x="48503" y="2244"/>
                  <a:pt x="47982" y="1305"/>
                  <a:pt x="47199" y="575"/>
                </a:cubicBezTo>
                <a:cubicBezTo>
                  <a:pt x="46605" y="197"/>
                  <a:pt x="45927" y="0"/>
                  <a:pt x="452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06" y="1539498"/>
            <a:ext cx="5600677" cy="447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890" y="2111658"/>
            <a:ext cx="3844877" cy="35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4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410303" y="166530"/>
            <a:ext cx="11580414" cy="6524939"/>
          </a:xfrm>
          <a:prstGeom prst="roundRect">
            <a:avLst>
              <a:gd name="adj" fmla="val 1028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13E1-4B49-4835-AFCC-EFC1196D8E83}"/>
              </a:ext>
            </a:extLst>
          </p:cNvPr>
          <p:cNvSpPr txBox="1"/>
          <p:nvPr/>
        </p:nvSpPr>
        <p:spPr>
          <a:xfrm>
            <a:off x="1879668" y="396815"/>
            <a:ext cx="9970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Nặng hơn, nhẹ hơn hay nặng bằng?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Khối lượng mỗi bao xi măng dưới đây được ghi trên bao bì (xem hình).  Khối lượng con lợn và con bò lần lượt là 2 tạ và 5 tạ.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6D7FF-DADA-4BD4-9016-E0AB15E1EB8F}"/>
              </a:ext>
            </a:extLst>
          </p:cNvPr>
          <p:cNvGrpSpPr/>
          <p:nvPr/>
        </p:nvGrpSpPr>
        <p:grpSpPr>
          <a:xfrm>
            <a:off x="669095" y="396815"/>
            <a:ext cx="1069675" cy="753840"/>
            <a:chOff x="669095" y="396815"/>
            <a:chExt cx="1069675" cy="75384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8136538-3199-4843-9103-5FBBEDA81ED9}"/>
                </a:ext>
              </a:extLst>
            </p:cNvPr>
            <p:cNvSpPr/>
            <p:nvPr/>
          </p:nvSpPr>
          <p:spPr>
            <a:xfrm>
              <a:off x="669095" y="396815"/>
              <a:ext cx="1069675" cy="678832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B63BC8-09D9-4E41-91F9-91C95578089B}"/>
                </a:ext>
              </a:extLst>
            </p:cNvPr>
            <p:cNvSpPr txBox="1"/>
            <p:nvPr/>
          </p:nvSpPr>
          <p:spPr>
            <a:xfrm>
              <a:off x="979645" y="504324"/>
              <a:ext cx="345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C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CC7E8E-3636-4143-B948-BAB4E77B18BE}"/>
              </a:ext>
            </a:extLst>
          </p:cNvPr>
          <p:cNvSpPr txBox="1"/>
          <p:nvPr/>
        </p:nvSpPr>
        <p:spPr>
          <a:xfrm>
            <a:off x="858875" y="2694449"/>
            <a:ext cx="997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5 bao xi măng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lợn.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7 bao xi măng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.?.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bò.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C396B9-3B81-47EB-A99C-A18ED4340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33" y="3678573"/>
            <a:ext cx="10125592" cy="3012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510CB9-3D71-4F8B-927F-CD1371057694}"/>
              </a:ext>
            </a:extLst>
          </p:cNvPr>
          <p:cNvSpPr txBox="1"/>
          <p:nvPr/>
        </p:nvSpPr>
        <p:spPr>
          <a:xfrm>
            <a:off x="858875" y="2694449"/>
            <a:ext cx="9970150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5 bao xi măng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nặng hơn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lợn.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DA784-2A8D-4512-AC76-25D04F341A30}"/>
              </a:ext>
            </a:extLst>
          </p:cNvPr>
          <p:cNvSpPr txBox="1"/>
          <p:nvPr/>
        </p:nvSpPr>
        <p:spPr>
          <a:xfrm>
            <a:off x="858875" y="3356168"/>
            <a:ext cx="9970150" cy="707886"/>
          </a:xfrm>
          <a:prstGeom prst="rect">
            <a:avLst/>
          </a:prstGeom>
          <a:solidFill>
            <a:srgbClr val="FFFCF4"/>
          </a:solidFill>
          <a:ln>
            <a:solidFill>
              <a:srgbClr val="FFFCF4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000">
                <a:solidFill>
                  <a:srgbClr val="FF0000"/>
                </a:solidFill>
                <a:latin typeface="Arial"/>
              </a:rPr>
              <a:t>b)</a:t>
            </a:r>
            <a:r>
              <a:rPr lang="vi-VN" sz="4000">
                <a:solidFill>
                  <a:sysClr val="windowText" lastClr="000000"/>
                </a:solidFill>
                <a:latin typeface="Arial"/>
              </a:rPr>
              <a:t>	7 bao xi măng </a:t>
            </a:r>
            <a:r>
              <a:rPr lang="en-US" sz="4000">
                <a:solidFill>
                  <a:srgbClr val="00B0F0"/>
                </a:solidFill>
                <a:latin typeface="Arial"/>
              </a:rPr>
              <a:t>nhẹ hơn</a:t>
            </a:r>
            <a:r>
              <a:rPr lang="vi-VN" sz="4000">
                <a:solidFill>
                  <a:sysClr val="windowText" lastClr="000000"/>
                </a:solidFill>
                <a:latin typeface="Arial"/>
              </a:rPr>
              <a:t> con bò.</a:t>
            </a:r>
            <a:endParaRPr lang="en-US" sz="40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22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"/>
          <p:cNvSpPr/>
          <p:nvPr/>
        </p:nvSpPr>
        <p:spPr>
          <a:xfrm>
            <a:off x="2291128" y="1789676"/>
            <a:ext cx="7989306" cy="31952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"/>
          <p:cNvSpPr/>
          <p:nvPr/>
        </p:nvSpPr>
        <p:spPr>
          <a:xfrm>
            <a:off x="1354433" y="6142200"/>
            <a:ext cx="2068800" cy="573800"/>
          </a:xfrm>
          <a:custGeom>
            <a:avLst/>
            <a:gdLst/>
            <a:ahLst/>
            <a:cxnLst/>
            <a:rect l="l" t="t" r="r" b="b"/>
            <a:pathLst>
              <a:path w="62064" h="17214" extrusionOk="0">
                <a:moveTo>
                  <a:pt x="16711" y="2010"/>
                </a:moveTo>
                <a:cubicBezTo>
                  <a:pt x="17293" y="2010"/>
                  <a:pt x="17772" y="2333"/>
                  <a:pt x="17889" y="3182"/>
                </a:cubicBezTo>
                <a:cubicBezTo>
                  <a:pt x="18045" y="4434"/>
                  <a:pt x="17107" y="5529"/>
                  <a:pt x="16324" y="6364"/>
                </a:cubicBezTo>
                <a:cubicBezTo>
                  <a:pt x="15490" y="7250"/>
                  <a:pt x="14603" y="8033"/>
                  <a:pt x="13560" y="8659"/>
                </a:cubicBezTo>
                <a:cubicBezTo>
                  <a:pt x="13195" y="8867"/>
                  <a:pt x="12778" y="9076"/>
                  <a:pt x="12413" y="9284"/>
                </a:cubicBezTo>
                <a:cubicBezTo>
                  <a:pt x="12204" y="7824"/>
                  <a:pt x="12465" y="6312"/>
                  <a:pt x="13143" y="4956"/>
                </a:cubicBezTo>
                <a:cubicBezTo>
                  <a:pt x="13665" y="3965"/>
                  <a:pt x="14395" y="3130"/>
                  <a:pt x="15281" y="2504"/>
                </a:cubicBezTo>
                <a:cubicBezTo>
                  <a:pt x="15739" y="2207"/>
                  <a:pt x="16256" y="2010"/>
                  <a:pt x="16711" y="2010"/>
                </a:cubicBezTo>
                <a:close/>
                <a:moveTo>
                  <a:pt x="45379" y="1477"/>
                </a:moveTo>
                <a:cubicBezTo>
                  <a:pt x="45648" y="1477"/>
                  <a:pt x="45913" y="1535"/>
                  <a:pt x="46156" y="1670"/>
                </a:cubicBezTo>
                <a:cubicBezTo>
                  <a:pt x="47721" y="2504"/>
                  <a:pt x="47147" y="5164"/>
                  <a:pt x="46574" y="6468"/>
                </a:cubicBezTo>
                <a:cubicBezTo>
                  <a:pt x="46052" y="7720"/>
                  <a:pt x="45270" y="8867"/>
                  <a:pt x="44331" y="9858"/>
                </a:cubicBezTo>
                <a:cubicBezTo>
                  <a:pt x="42610" y="8763"/>
                  <a:pt x="41775" y="6729"/>
                  <a:pt x="42193" y="4747"/>
                </a:cubicBezTo>
                <a:cubicBezTo>
                  <a:pt x="42349" y="3860"/>
                  <a:pt x="42766" y="3078"/>
                  <a:pt x="43340" y="2452"/>
                </a:cubicBezTo>
                <a:cubicBezTo>
                  <a:pt x="43803" y="1950"/>
                  <a:pt x="44610" y="1477"/>
                  <a:pt x="45379" y="1477"/>
                </a:cubicBezTo>
                <a:close/>
                <a:moveTo>
                  <a:pt x="30738" y="1967"/>
                </a:moveTo>
                <a:cubicBezTo>
                  <a:pt x="31242" y="1967"/>
                  <a:pt x="31652" y="2293"/>
                  <a:pt x="31710" y="3130"/>
                </a:cubicBezTo>
                <a:cubicBezTo>
                  <a:pt x="31866" y="5529"/>
                  <a:pt x="30667" y="7876"/>
                  <a:pt x="29206" y="9702"/>
                </a:cubicBezTo>
                <a:cubicBezTo>
                  <a:pt x="28789" y="10223"/>
                  <a:pt x="28372" y="10745"/>
                  <a:pt x="27902" y="11214"/>
                </a:cubicBezTo>
                <a:cubicBezTo>
                  <a:pt x="27642" y="10536"/>
                  <a:pt x="27433" y="9806"/>
                  <a:pt x="27381" y="9024"/>
                </a:cubicBezTo>
                <a:cubicBezTo>
                  <a:pt x="27224" y="7824"/>
                  <a:pt x="27381" y="6572"/>
                  <a:pt x="27746" y="5373"/>
                </a:cubicBezTo>
                <a:cubicBezTo>
                  <a:pt x="28007" y="4278"/>
                  <a:pt x="28580" y="3235"/>
                  <a:pt x="29467" y="2504"/>
                </a:cubicBezTo>
                <a:cubicBezTo>
                  <a:pt x="29863" y="2179"/>
                  <a:pt x="30331" y="1967"/>
                  <a:pt x="30738" y="1967"/>
                </a:cubicBezTo>
                <a:close/>
                <a:moveTo>
                  <a:pt x="45252" y="0"/>
                </a:moveTo>
                <a:cubicBezTo>
                  <a:pt x="44623" y="0"/>
                  <a:pt x="43998" y="171"/>
                  <a:pt x="43444" y="523"/>
                </a:cubicBezTo>
                <a:cubicBezTo>
                  <a:pt x="41358" y="1618"/>
                  <a:pt x="40367" y="4121"/>
                  <a:pt x="40576" y="6364"/>
                </a:cubicBezTo>
                <a:cubicBezTo>
                  <a:pt x="40732" y="8189"/>
                  <a:pt x="41619" y="9858"/>
                  <a:pt x="43079" y="11006"/>
                </a:cubicBezTo>
                <a:cubicBezTo>
                  <a:pt x="40993" y="12674"/>
                  <a:pt x="38490" y="13613"/>
                  <a:pt x="35882" y="13770"/>
                </a:cubicBezTo>
                <a:cubicBezTo>
                  <a:pt x="35545" y="13797"/>
                  <a:pt x="35208" y="13810"/>
                  <a:pt x="34871" y="13810"/>
                </a:cubicBezTo>
                <a:cubicBezTo>
                  <a:pt x="33904" y="13810"/>
                  <a:pt x="32937" y="13702"/>
                  <a:pt x="31970" y="13509"/>
                </a:cubicBezTo>
                <a:cubicBezTo>
                  <a:pt x="30927" y="13352"/>
                  <a:pt x="29884" y="12987"/>
                  <a:pt x="28946" y="12466"/>
                </a:cubicBezTo>
                <a:cubicBezTo>
                  <a:pt x="30719" y="10640"/>
                  <a:pt x="32075" y="8398"/>
                  <a:pt x="32753" y="5999"/>
                </a:cubicBezTo>
                <a:cubicBezTo>
                  <a:pt x="33066" y="4747"/>
                  <a:pt x="33326" y="3078"/>
                  <a:pt x="32753" y="1879"/>
                </a:cubicBezTo>
                <a:cubicBezTo>
                  <a:pt x="32390" y="1072"/>
                  <a:pt x="31590" y="609"/>
                  <a:pt x="30764" y="609"/>
                </a:cubicBezTo>
                <a:cubicBezTo>
                  <a:pt x="30522" y="609"/>
                  <a:pt x="30277" y="648"/>
                  <a:pt x="30041" y="731"/>
                </a:cubicBezTo>
                <a:cubicBezTo>
                  <a:pt x="27381" y="1514"/>
                  <a:pt x="26129" y="4799"/>
                  <a:pt x="25816" y="7250"/>
                </a:cubicBezTo>
                <a:cubicBezTo>
                  <a:pt x="25608" y="8763"/>
                  <a:pt x="25816" y="10328"/>
                  <a:pt x="26338" y="11736"/>
                </a:cubicBezTo>
                <a:cubicBezTo>
                  <a:pt x="26442" y="11944"/>
                  <a:pt x="26546" y="12153"/>
                  <a:pt x="26651" y="12309"/>
                </a:cubicBezTo>
                <a:cubicBezTo>
                  <a:pt x="24576" y="14099"/>
                  <a:pt x="22058" y="15476"/>
                  <a:pt x="19441" y="15476"/>
                </a:cubicBezTo>
                <a:cubicBezTo>
                  <a:pt x="18703" y="15476"/>
                  <a:pt x="17957" y="15367"/>
                  <a:pt x="17211" y="15126"/>
                </a:cubicBezTo>
                <a:cubicBezTo>
                  <a:pt x="15125" y="14395"/>
                  <a:pt x="13456" y="12779"/>
                  <a:pt x="12778" y="10693"/>
                </a:cubicBezTo>
                <a:cubicBezTo>
                  <a:pt x="15021" y="9702"/>
                  <a:pt x="16950" y="8085"/>
                  <a:pt x="18358" y="6103"/>
                </a:cubicBezTo>
                <a:cubicBezTo>
                  <a:pt x="19245" y="5008"/>
                  <a:pt x="19506" y="3600"/>
                  <a:pt x="19141" y="2296"/>
                </a:cubicBezTo>
                <a:cubicBezTo>
                  <a:pt x="18725" y="1187"/>
                  <a:pt x="17695" y="487"/>
                  <a:pt x="16595" y="487"/>
                </a:cubicBezTo>
                <a:cubicBezTo>
                  <a:pt x="16453" y="487"/>
                  <a:pt x="16311" y="499"/>
                  <a:pt x="16168" y="523"/>
                </a:cubicBezTo>
                <a:cubicBezTo>
                  <a:pt x="13560" y="992"/>
                  <a:pt x="11526" y="3913"/>
                  <a:pt x="10953" y="6364"/>
                </a:cubicBezTo>
                <a:cubicBezTo>
                  <a:pt x="10640" y="7511"/>
                  <a:pt x="10587" y="8659"/>
                  <a:pt x="10796" y="9858"/>
                </a:cubicBezTo>
                <a:cubicBezTo>
                  <a:pt x="10017" y="10085"/>
                  <a:pt x="9218" y="10212"/>
                  <a:pt x="8423" y="10212"/>
                </a:cubicBezTo>
                <a:cubicBezTo>
                  <a:pt x="7941" y="10212"/>
                  <a:pt x="7461" y="10165"/>
                  <a:pt x="6989" y="10067"/>
                </a:cubicBezTo>
                <a:cubicBezTo>
                  <a:pt x="4903" y="9650"/>
                  <a:pt x="3025" y="8450"/>
                  <a:pt x="1878" y="6677"/>
                </a:cubicBezTo>
                <a:cubicBezTo>
                  <a:pt x="1304" y="5790"/>
                  <a:pt x="939" y="4747"/>
                  <a:pt x="783" y="3704"/>
                </a:cubicBezTo>
                <a:cubicBezTo>
                  <a:pt x="783" y="3521"/>
                  <a:pt x="652" y="3430"/>
                  <a:pt x="522" y="3430"/>
                </a:cubicBezTo>
                <a:cubicBezTo>
                  <a:pt x="391" y="3430"/>
                  <a:pt x="261" y="3521"/>
                  <a:pt x="261" y="3704"/>
                </a:cubicBezTo>
                <a:cubicBezTo>
                  <a:pt x="0" y="6312"/>
                  <a:pt x="1513" y="8659"/>
                  <a:pt x="3599" y="10119"/>
                </a:cubicBezTo>
                <a:cubicBezTo>
                  <a:pt x="5094" y="11092"/>
                  <a:pt x="6798" y="11602"/>
                  <a:pt x="8524" y="11602"/>
                </a:cubicBezTo>
                <a:cubicBezTo>
                  <a:pt x="9388" y="11602"/>
                  <a:pt x="10257" y="11475"/>
                  <a:pt x="11109" y="11214"/>
                </a:cubicBezTo>
                <a:cubicBezTo>
                  <a:pt x="11474" y="12205"/>
                  <a:pt x="11996" y="13144"/>
                  <a:pt x="12674" y="13926"/>
                </a:cubicBezTo>
                <a:cubicBezTo>
                  <a:pt x="14359" y="16020"/>
                  <a:pt x="16894" y="17213"/>
                  <a:pt x="19545" y="17213"/>
                </a:cubicBezTo>
                <a:cubicBezTo>
                  <a:pt x="19601" y="17213"/>
                  <a:pt x="19658" y="17213"/>
                  <a:pt x="19714" y="17212"/>
                </a:cubicBezTo>
                <a:cubicBezTo>
                  <a:pt x="22687" y="17107"/>
                  <a:pt x="25503" y="15595"/>
                  <a:pt x="27746" y="13665"/>
                </a:cubicBezTo>
                <a:cubicBezTo>
                  <a:pt x="28215" y="14030"/>
                  <a:pt x="28737" y="14343"/>
                  <a:pt x="29363" y="14552"/>
                </a:cubicBezTo>
                <a:cubicBezTo>
                  <a:pt x="31148" y="15237"/>
                  <a:pt x="33007" y="15573"/>
                  <a:pt x="34853" y="15573"/>
                </a:cubicBezTo>
                <a:cubicBezTo>
                  <a:pt x="38348" y="15573"/>
                  <a:pt x="41793" y="14369"/>
                  <a:pt x="44592" y="12049"/>
                </a:cubicBezTo>
                <a:lnTo>
                  <a:pt x="45009" y="12257"/>
                </a:lnTo>
                <a:cubicBezTo>
                  <a:pt x="46339" y="12805"/>
                  <a:pt x="47747" y="13079"/>
                  <a:pt x="49149" y="13079"/>
                </a:cubicBezTo>
                <a:cubicBezTo>
                  <a:pt x="50550" y="13079"/>
                  <a:pt x="51945" y="12805"/>
                  <a:pt x="53249" y="12257"/>
                </a:cubicBezTo>
                <a:cubicBezTo>
                  <a:pt x="56118" y="11214"/>
                  <a:pt x="58673" y="9389"/>
                  <a:pt x="60655" y="7042"/>
                </a:cubicBezTo>
                <a:cubicBezTo>
                  <a:pt x="61489" y="5999"/>
                  <a:pt x="62011" y="4695"/>
                  <a:pt x="62063" y="3339"/>
                </a:cubicBezTo>
                <a:cubicBezTo>
                  <a:pt x="62063" y="2823"/>
                  <a:pt x="61622" y="2519"/>
                  <a:pt x="61222" y="2519"/>
                </a:cubicBezTo>
                <a:cubicBezTo>
                  <a:pt x="60935" y="2519"/>
                  <a:pt x="60668" y="2677"/>
                  <a:pt x="60603" y="3026"/>
                </a:cubicBezTo>
                <a:cubicBezTo>
                  <a:pt x="60290" y="5269"/>
                  <a:pt x="58517" y="6938"/>
                  <a:pt x="56796" y="8241"/>
                </a:cubicBezTo>
                <a:cubicBezTo>
                  <a:pt x="54866" y="9754"/>
                  <a:pt x="52623" y="10797"/>
                  <a:pt x="50224" y="11266"/>
                </a:cubicBezTo>
                <a:cubicBezTo>
                  <a:pt x="49861" y="11304"/>
                  <a:pt x="49500" y="11323"/>
                  <a:pt x="49143" y="11323"/>
                </a:cubicBezTo>
                <a:cubicBezTo>
                  <a:pt x="48016" y="11323"/>
                  <a:pt x="46926" y="11128"/>
                  <a:pt x="45896" y="10693"/>
                </a:cubicBezTo>
                <a:cubicBezTo>
                  <a:pt x="45948" y="10588"/>
                  <a:pt x="46052" y="10484"/>
                  <a:pt x="46156" y="10380"/>
                </a:cubicBezTo>
                <a:cubicBezTo>
                  <a:pt x="47721" y="8450"/>
                  <a:pt x="48973" y="5894"/>
                  <a:pt x="48608" y="3339"/>
                </a:cubicBezTo>
                <a:cubicBezTo>
                  <a:pt x="48503" y="2244"/>
                  <a:pt x="47982" y="1305"/>
                  <a:pt x="47199" y="575"/>
                </a:cubicBezTo>
                <a:cubicBezTo>
                  <a:pt x="46605" y="197"/>
                  <a:pt x="45927" y="0"/>
                  <a:pt x="452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5464B-AC61-4C56-BE4E-867F221B38FF}"/>
              </a:ext>
            </a:extLst>
          </p:cNvPr>
          <p:cNvSpPr txBox="1"/>
          <p:nvPr/>
        </p:nvSpPr>
        <p:spPr>
          <a:xfrm>
            <a:off x="2101347" y="2028616"/>
            <a:ext cx="79893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VẬN DỤNG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10788674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áº½ Gia ÄÃ¬nh, Gia sÃºc Taurine, Gia sÃºc Sá»¯a, NÃ´ng nghiá»p, MÃ u, Hoáº¡t hÃ¬nh, BÃ²  sá»¯a, Sá»ng, Hoáº¡t hÃ¬nh, nÃ´ng nghiá»p png | PNGEg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667" b="81000" l="7889" r="90333">
                        <a14:foregroundMark x1="18444" y1="23667" x2="65889" y2="59111"/>
                        <a14:foregroundMark x1="53556" y1="41556" x2="65889" y2="52111"/>
                        <a14:foregroundMark x1="63556" y1="48556" x2="67444" y2="67111"/>
                        <a14:foregroundMark x1="72333" y1="47444" x2="75444" y2="46111"/>
                        <a14:foregroundMark x1="24444" y1="50111" x2="28222" y2="51889"/>
                        <a14:foregroundMark x1="48000" y1="62000" x2="46333" y2="74667"/>
                        <a14:foregroundMark x1="14667" y1="54111" x2="17556" y2="49667"/>
                        <a14:foregroundMark x1="18000" y1="72000" x2="17556" y2="73556"/>
                        <a14:foregroundMark x1="18444" y1="72667" x2="20889" y2="73778"/>
                        <a14:foregroundMark x1="20667" y1="29778" x2="20667" y2="32000"/>
                        <a14:foregroundMark x1="20778" y1="27556" x2="16778" y2="35444"/>
                        <a14:backgroundMark x1="17333" y1="73556" x2="20222" y2="76111"/>
                        <a14:backgroundMark x1="21000" y1="72111" x2="17556" y2="73444"/>
                        <a14:backgroundMark x1="20222" y1="73000" x2="20778" y2="7500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4" r="3380" b="21128"/>
          <a:stretch/>
        </p:blipFill>
        <p:spPr bwMode="auto">
          <a:xfrm>
            <a:off x="7542509" y="414870"/>
            <a:ext cx="5207431" cy="44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Ã¬nh áº£nh Phim Hoáº¡t HÃ¬nh Con Voi Dá» ThÆ°Æ¡ng PNG , Äá»ng Váº­t, Tháº§n TÆ°á»£ng, MÃ¨o  PNG vÃ  Vector vá»i ná»n trong suá»t Äá» táº£i xuá»ng miá»n phÃ­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5" b="93750" l="10469" r="90000">
                        <a14:foregroundMark x1="46719" y1="29688" x2="51406" y2="23750"/>
                        <a14:foregroundMark x1="60938" y1="19375" x2="61719" y2="2421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1" y="2843516"/>
            <a:ext cx="4479524" cy="44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GÃ  Trá»ng MÃ u PNG , GÃ  MÃ¡i, VectÆ¡ MÃ u, GÃ  MÃ¡i PNG miá»n phÃ­ táº£i táº­p  tin PSDComment vÃ  Vector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75" l="11094" r="9375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01" y="3690752"/>
            <a:ext cx="3362703" cy="336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913054" y="1743042"/>
            <a:ext cx="3459356" cy="12504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nặng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….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7912621" y="120930"/>
            <a:ext cx="3459356" cy="12504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nặng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….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410139" y="2822394"/>
            <a:ext cx="2255024" cy="10284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</a:t>
            </a:r>
            <a:r>
              <a:rPr lang="en-US" sz="2667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nặng</a:t>
            </a:r>
            <a:r>
              <a:rPr lang="en-US" sz="2667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67071" y="344654"/>
            <a:ext cx="13599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 </a:t>
            </a:r>
            <a:r>
              <a:rPr lang="en-US" sz="3733" b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endParaRPr lang="en-US" sz="3733" b="1" kern="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9535" y="3199655"/>
            <a:ext cx="135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2202" y="1978290"/>
            <a:ext cx="13599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 </a:t>
            </a:r>
            <a:r>
              <a:rPr lang="en-US" sz="3733" b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endParaRPr lang="en-US" sz="3733" b="1" kern="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525" y="168771"/>
            <a:ext cx="7548638" cy="1200329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</a:t>
            </a:r>
            <a:r>
              <a:rPr lang="en-US" sz="3600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2 kg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hoặc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 </a:t>
            </a:r>
            <a:r>
              <a:rPr lang="en-US" sz="3600" b="1" i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hoặc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 </a:t>
            </a:r>
            <a:r>
              <a:rPr lang="en-US" sz="3600" b="1" i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chỗ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chấm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cho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thích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hợp</a:t>
            </a:r>
            <a:r>
              <a: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893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2" grpId="0"/>
      <p:bldP spid="11" grpId="0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"/>
          <p:cNvGrpSpPr/>
          <p:nvPr/>
        </p:nvGrpSpPr>
        <p:grpSpPr>
          <a:xfrm>
            <a:off x="2948901" y="3889595"/>
            <a:ext cx="2373600" cy="2325600"/>
            <a:chOff x="2163173" y="2783600"/>
            <a:chExt cx="1780200" cy="1744200"/>
          </a:xfrm>
        </p:grpSpPr>
        <p:sp>
          <p:nvSpPr>
            <p:cNvPr id="272" name="Google Shape;272;p1"/>
            <p:cNvSpPr/>
            <p:nvPr/>
          </p:nvSpPr>
          <p:spPr>
            <a:xfrm>
              <a:off x="2163173" y="2783600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" name="Google Shape;273;p1"/>
            <p:cNvGrpSpPr/>
            <p:nvPr/>
          </p:nvGrpSpPr>
          <p:grpSpPr>
            <a:xfrm>
              <a:off x="2459613" y="3089995"/>
              <a:ext cx="1187305" cy="1131404"/>
              <a:chOff x="1837758" y="2430965"/>
              <a:chExt cx="2211821" cy="2107683"/>
            </a:xfrm>
          </p:grpSpPr>
          <p:sp>
            <p:nvSpPr>
              <p:cNvPr id="274" name="Google Shape;274;p1"/>
              <p:cNvSpPr/>
              <p:nvPr/>
            </p:nvSpPr>
            <p:spPr>
              <a:xfrm>
                <a:off x="2116187" y="2616233"/>
                <a:ext cx="125644" cy="114043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622" extrusionOk="0">
                    <a:moveTo>
                      <a:pt x="978" y="1"/>
                    </a:moveTo>
                    <a:cubicBezTo>
                      <a:pt x="939" y="1"/>
                      <a:pt x="897" y="7"/>
                      <a:pt x="854" y="22"/>
                    </a:cubicBezTo>
                    <a:cubicBezTo>
                      <a:pt x="1" y="313"/>
                      <a:pt x="978" y="1621"/>
                      <a:pt x="1361" y="1621"/>
                    </a:cubicBezTo>
                    <a:cubicBezTo>
                      <a:pt x="1370" y="1621"/>
                      <a:pt x="1378" y="1621"/>
                      <a:pt x="1386" y="1619"/>
                    </a:cubicBezTo>
                    <a:cubicBezTo>
                      <a:pt x="1786" y="1579"/>
                      <a:pt x="1586" y="1"/>
                      <a:pt x="9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>
                <a:off x="2076251" y="2727535"/>
                <a:ext cx="111652" cy="6039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859" extrusionOk="0">
                    <a:moveTo>
                      <a:pt x="626" y="0"/>
                    </a:moveTo>
                    <a:cubicBezTo>
                      <a:pt x="432" y="0"/>
                      <a:pt x="258" y="80"/>
                      <a:pt x="165" y="292"/>
                    </a:cubicBezTo>
                    <a:cubicBezTo>
                      <a:pt x="0" y="685"/>
                      <a:pt x="485" y="859"/>
                      <a:pt x="923" y="859"/>
                    </a:cubicBezTo>
                    <a:cubicBezTo>
                      <a:pt x="1219" y="859"/>
                      <a:pt x="1494" y="779"/>
                      <a:pt x="1528" y="632"/>
                    </a:cubicBezTo>
                    <a:cubicBezTo>
                      <a:pt x="1587" y="397"/>
                      <a:pt x="1058" y="0"/>
                      <a:pt x="6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>
                <a:off x="2077376" y="2776471"/>
                <a:ext cx="1615794" cy="1417168"/>
              </a:xfrm>
              <a:custGeom>
                <a:avLst/>
                <a:gdLst/>
                <a:ahLst/>
                <a:cxnLst/>
                <a:rect l="l" t="t" r="r" b="b"/>
                <a:pathLst>
                  <a:path w="22981" h="20156" extrusionOk="0">
                    <a:moveTo>
                      <a:pt x="15611" y="0"/>
                    </a:moveTo>
                    <a:lnTo>
                      <a:pt x="15611" y="0"/>
                    </a:lnTo>
                    <a:cubicBezTo>
                      <a:pt x="15612" y="1"/>
                      <a:pt x="17550" y="3983"/>
                      <a:pt x="17486" y="4324"/>
                    </a:cubicBezTo>
                    <a:cubicBezTo>
                      <a:pt x="17428" y="4633"/>
                      <a:pt x="14779" y="5327"/>
                      <a:pt x="13729" y="5327"/>
                    </a:cubicBezTo>
                    <a:cubicBezTo>
                      <a:pt x="13621" y="5327"/>
                      <a:pt x="13530" y="5319"/>
                      <a:pt x="13460" y="5303"/>
                    </a:cubicBezTo>
                    <a:cubicBezTo>
                      <a:pt x="13226" y="5239"/>
                      <a:pt x="13354" y="3898"/>
                      <a:pt x="11309" y="682"/>
                    </a:cubicBezTo>
                    <a:lnTo>
                      <a:pt x="11309" y="682"/>
                    </a:lnTo>
                    <a:cubicBezTo>
                      <a:pt x="11310" y="682"/>
                      <a:pt x="12800" y="4771"/>
                      <a:pt x="12672" y="5452"/>
                    </a:cubicBezTo>
                    <a:cubicBezTo>
                      <a:pt x="12624" y="5695"/>
                      <a:pt x="10937" y="6136"/>
                      <a:pt x="9981" y="6136"/>
                    </a:cubicBezTo>
                    <a:cubicBezTo>
                      <a:pt x="9681" y="6136"/>
                      <a:pt x="9453" y="6092"/>
                      <a:pt x="9371" y="5985"/>
                    </a:cubicBezTo>
                    <a:cubicBezTo>
                      <a:pt x="9009" y="5538"/>
                      <a:pt x="8434" y="3110"/>
                      <a:pt x="7774" y="2002"/>
                    </a:cubicBezTo>
                    <a:lnTo>
                      <a:pt x="7774" y="2002"/>
                    </a:lnTo>
                    <a:cubicBezTo>
                      <a:pt x="9116" y="8988"/>
                      <a:pt x="4260" y="12459"/>
                      <a:pt x="4260" y="12459"/>
                    </a:cubicBezTo>
                    <a:cubicBezTo>
                      <a:pt x="3963" y="12147"/>
                      <a:pt x="3311" y="11617"/>
                      <a:pt x="2531" y="11617"/>
                    </a:cubicBezTo>
                    <a:cubicBezTo>
                      <a:pt x="2247" y="11617"/>
                      <a:pt x="1947" y="11687"/>
                      <a:pt x="1640" y="11863"/>
                    </a:cubicBezTo>
                    <a:cubicBezTo>
                      <a:pt x="0" y="12821"/>
                      <a:pt x="405" y="16101"/>
                      <a:pt x="2513" y="16761"/>
                    </a:cubicBezTo>
                    <a:cubicBezTo>
                      <a:pt x="2796" y="16850"/>
                      <a:pt x="3069" y="16886"/>
                      <a:pt x="3325" y="16886"/>
                    </a:cubicBezTo>
                    <a:cubicBezTo>
                      <a:pt x="4421" y="16886"/>
                      <a:pt x="5218" y="16229"/>
                      <a:pt x="5218" y="16229"/>
                    </a:cubicBezTo>
                    <a:cubicBezTo>
                      <a:pt x="6581" y="18401"/>
                      <a:pt x="8881" y="19849"/>
                      <a:pt x="11437" y="20105"/>
                    </a:cubicBezTo>
                    <a:cubicBezTo>
                      <a:pt x="11765" y="20136"/>
                      <a:pt x="12103" y="20156"/>
                      <a:pt x="12437" y="20156"/>
                    </a:cubicBezTo>
                    <a:cubicBezTo>
                      <a:pt x="12559" y="20156"/>
                      <a:pt x="12680" y="20153"/>
                      <a:pt x="12800" y="20148"/>
                    </a:cubicBezTo>
                    <a:cubicBezTo>
                      <a:pt x="14589" y="20105"/>
                      <a:pt x="16357" y="19722"/>
                      <a:pt x="17997" y="19019"/>
                    </a:cubicBezTo>
                    <a:cubicBezTo>
                      <a:pt x="21277" y="17571"/>
                      <a:pt x="22980" y="14972"/>
                      <a:pt x="22725" y="12672"/>
                    </a:cubicBezTo>
                    <a:cubicBezTo>
                      <a:pt x="22469" y="10180"/>
                      <a:pt x="20702" y="9030"/>
                      <a:pt x="20382" y="8455"/>
                    </a:cubicBezTo>
                    <a:cubicBezTo>
                      <a:pt x="19914" y="7561"/>
                      <a:pt x="18636" y="4153"/>
                      <a:pt x="18636" y="4153"/>
                    </a:cubicBezTo>
                    <a:cubicBezTo>
                      <a:pt x="18540" y="4172"/>
                      <a:pt x="18444" y="4183"/>
                      <a:pt x="18350" y="4183"/>
                    </a:cubicBezTo>
                    <a:cubicBezTo>
                      <a:pt x="18236" y="4183"/>
                      <a:pt x="18124" y="4167"/>
                      <a:pt x="18018" y="4132"/>
                    </a:cubicBezTo>
                    <a:cubicBezTo>
                      <a:pt x="17677" y="3876"/>
                      <a:pt x="17486" y="1896"/>
                      <a:pt x="15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>
                <a:off x="3342682" y="3034018"/>
                <a:ext cx="706897" cy="1254682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7845" extrusionOk="0">
                    <a:moveTo>
                      <a:pt x="2684" y="0"/>
                    </a:moveTo>
                    <a:cubicBezTo>
                      <a:pt x="2003" y="235"/>
                      <a:pt x="1343" y="384"/>
                      <a:pt x="640" y="469"/>
                    </a:cubicBezTo>
                    <a:cubicBezTo>
                      <a:pt x="640" y="469"/>
                      <a:pt x="1918" y="3877"/>
                      <a:pt x="2386" y="4771"/>
                    </a:cubicBezTo>
                    <a:cubicBezTo>
                      <a:pt x="2706" y="5346"/>
                      <a:pt x="4473" y="6496"/>
                      <a:pt x="4729" y="8988"/>
                    </a:cubicBezTo>
                    <a:cubicBezTo>
                      <a:pt x="4984" y="11309"/>
                      <a:pt x="3281" y="13886"/>
                      <a:pt x="1" y="15335"/>
                    </a:cubicBezTo>
                    <a:cubicBezTo>
                      <a:pt x="1" y="15335"/>
                      <a:pt x="1023" y="17635"/>
                      <a:pt x="1960" y="17805"/>
                    </a:cubicBezTo>
                    <a:cubicBezTo>
                      <a:pt x="2132" y="17832"/>
                      <a:pt x="2300" y="17844"/>
                      <a:pt x="2463" y="17844"/>
                    </a:cubicBezTo>
                    <a:cubicBezTo>
                      <a:pt x="4379" y="17844"/>
                      <a:pt x="5645" y="16144"/>
                      <a:pt x="5645" y="16144"/>
                    </a:cubicBezTo>
                    <a:cubicBezTo>
                      <a:pt x="4921" y="15420"/>
                      <a:pt x="4622" y="13993"/>
                      <a:pt x="4622" y="13993"/>
                    </a:cubicBezTo>
                    <a:lnTo>
                      <a:pt x="4622" y="13993"/>
                    </a:lnTo>
                    <a:cubicBezTo>
                      <a:pt x="4623" y="13993"/>
                      <a:pt x="5748" y="15623"/>
                      <a:pt x="6369" y="15623"/>
                    </a:cubicBezTo>
                    <a:cubicBezTo>
                      <a:pt x="6398" y="15623"/>
                      <a:pt x="6427" y="15619"/>
                      <a:pt x="6454" y="15611"/>
                    </a:cubicBezTo>
                    <a:cubicBezTo>
                      <a:pt x="8584" y="15079"/>
                      <a:pt x="10053" y="12268"/>
                      <a:pt x="10053" y="11714"/>
                    </a:cubicBezTo>
                    <a:cubicBezTo>
                      <a:pt x="10053" y="11139"/>
                      <a:pt x="8925" y="11139"/>
                      <a:pt x="6752" y="7774"/>
                    </a:cubicBezTo>
                    <a:cubicBezTo>
                      <a:pt x="5197" y="5367"/>
                      <a:pt x="3068" y="831"/>
                      <a:pt x="2684" y="0"/>
                    </a:cubicBezTo>
                    <a:close/>
                  </a:path>
                </a:pathLst>
              </a:custGeom>
              <a:solidFill>
                <a:srgbClr val="FF66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>
                <a:off x="1837758" y="2430965"/>
                <a:ext cx="1822435" cy="2107683"/>
              </a:xfrm>
              <a:custGeom>
                <a:avLst/>
                <a:gdLst/>
                <a:ahLst/>
                <a:cxnLst/>
                <a:rect l="l" t="t" r="r" b="b"/>
                <a:pathLst>
                  <a:path w="25920" h="29977" extrusionOk="0">
                    <a:moveTo>
                      <a:pt x="16450" y="1"/>
                    </a:moveTo>
                    <a:cubicBezTo>
                      <a:pt x="12866" y="1"/>
                      <a:pt x="8814" y="1207"/>
                      <a:pt x="7710" y="2295"/>
                    </a:cubicBezTo>
                    <a:cubicBezTo>
                      <a:pt x="6795" y="3125"/>
                      <a:pt x="6475" y="4424"/>
                      <a:pt x="6901" y="5574"/>
                    </a:cubicBezTo>
                    <a:cubicBezTo>
                      <a:pt x="6901" y="5574"/>
                      <a:pt x="6892" y="5574"/>
                      <a:pt x="6875" y="5574"/>
                    </a:cubicBezTo>
                    <a:cubicBezTo>
                      <a:pt x="6591" y="5574"/>
                      <a:pt x="4035" y="5669"/>
                      <a:pt x="2769" y="9025"/>
                    </a:cubicBezTo>
                    <a:cubicBezTo>
                      <a:pt x="1428" y="12603"/>
                      <a:pt x="2642" y="18033"/>
                      <a:pt x="2493" y="21207"/>
                    </a:cubicBezTo>
                    <a:cubicBezTo>
                      <a:pt x="2322" y="24380"/>
                      <a:pt x="1" y="27447"/>
                      <a:pt x="384" y="27937"/>
                    </a:cubicBezTo>
                    <a:cubicBezTo>
                      <a:pt x="758" y="28370"/>
                      <a:pt x="3484" y="29624"/>
                      <a:pt x="4396" y="29624"/>
                    </a:cubicBezTo>
                    <a:cubicBezTo>
                      <a:pt x="4470" y="29624"/>
                      <a:pt x="4532" y="29616"/>
                      <a:pt x="4580" y="29598"/>
                    </a:cubicBezTo>
                    <a:cubicBezTo>
                      <a:pt x="5176" y="29385"/>
                      <a:pt x="5687" y="27617"/>
                      <a:pt x="5751" y="26702"/>
                    </a:cubicBezTo>
                    <a:lnTo>
                      <a:pt x="5751" y="26702"/>
                    </a:lnTo>
                    <a:cubicBezTo>
                      <a:pt x="5730" y="27426"/>
                      <a:pt x="5708" y="29406"/>
                      <a:pt x="5858" y="29619"/>
                    </a:cubicBezTo>
                    <a:cubicBezTo>
                      <a:pt x="5955" y="29777"/>
                      <a:pt x="7389" y="29977"/>
                      <a:pt x="8683" y="29977"/>
                    </a:cubicBezTo>
                    <a:cubicBezTo>
                      <a:pt x="9657" y="29977"/>
                      <a:pt x="10552" y="29863"/>
                      <a:pt x="10735" y="29534"/>
                    </a:cubicBezTo>
                    <a:cubicBezTo>
                      <a:pt x="11161" y="28767"/>
                      <a:pt x="11182" y="26616"/>
                      <a:pt x="11097" y="26339"/>
                    </a:cubicBezTo>
                    <a:lnTo>
                      <a:pt x="11097" y="26339"/>
                    </a:lnTo>
                    <a:cubicBezTo>
                      <a:pt x="11416" y="27255"/>
                      <a:pt x="11651" y="28192"/>
                      <a:pt x="11736" y="29151"/>
                    </a:cubicBezTo>
                    <a:cubicBezTo>
                      <a:pt x="11740" y="29201"/>
                      <a:pt x="11873" y="29225"/>
                      <a:pt x="12081" y="29225"/>
                    </a:cubicBezTo>
                    <a:cubicBezTo>
                      <a:pt x="12834" y="29225"/>
                      <a:pt x="14574" y="28915"/>
                      <a:pt x="14824" y="28448"/>
                    </a:cubicBezTo>
                    <a:cubicBezTo>
                      <a:pt x="15122" y="27830"/>
                      <a:pt x="15016" y="25701"/>
                      <a:pt x="14866" y="25019"/>
                    </a:cubicBezTo>
                    <a:cubicBezTo>
                      <a:pt x="12289" y="24763"/>
                      <a:pt x="9989" y="23315"/>
                      <a:pt x="8648" y="21143"/>
                    </a:cubicBezTo>
                    <a:cubicBezTo>
                      <a:pt x="8648" y="21143"/>
                      <a:pt x="7843" y="21792"/>
                      <a:pt x="6728" y="21792"/>
                    </a:cubicBezTo>
                    <a:cubicBezTo>
                      <a:pt x="6473" y="21792"/>
                      <a:pt x="6202" y="21758"/>
                      <a:pt x="5921" y="21675"/>
                    </a:cubicBezTo>
                    <a:cubicBezTo>
                      <a:pt x="3834" y="21015"/>
                      <a:pt x="3408" y="17735"/>
                      <a:pt x="5070" y="16777"/>
                    </a:cubicBezTo>
                    <a:cubicBezTo>
                      <a:pt x="5371" y="16600"/>
                      <a:pt x="5669" y="16530"/>
                      <a:pt x="5950" y="16530"/>
                    </a:cubicBezTo>
                    <a:cubicBezTo>
                      <a:pt x="6722" y="16530"/>
                      <a:pt x="7377" y="17055"/>
                      <a:pt x="7689" y="17352"/>
                    </a:cubicBezTo>
                    <a:cubicBezTo>
                      <a:pt x="7689" y="17352"/>
                      <a:pt x="12524" y="13902"/>
                      <a:pt x="11203" y="6895"/>
                    </a:cubicBezTo>
                    <a:lnTo>
                      <a:pt x="11203" y="6895"/>
                    </a:lnTo>
                    <a:cubicBezTo>
                      <a:pt x="11842" y="8024"/>
                      <a:pt x="12417" y="10452"/>
                      <a:pt x="12779" y="10899"/>
                    </a:cubicBezTo>
                    <a:cubicBezTo>
                      <a:pt x="12866" y="11006"/>
                      <a:pt x="13098" y="11050"/>
                      <a:pt x="13401" y="11050"/>
                    </a:cubicBezTo>
                    <a:cubicBezTo>
                      <a:pt x="14365" y="11050"/>
                      <a:pt x="16048" y="10609"/>
                      <a:pt x="16080" y="10366"/>
                    </a:cubicBezTo>
                    <a:cubicBezTo>
                      <a:pt x="16208" y="9685"/>
                      <a:pt x="14718" y="5596"/>
                      <a:pt x="14717" y="5596"/>
                    </a:cubicBezTo>
                    <a:lnTo>
                      <a:pt x="14717" y="5596"/>
                    </a:lnTo>
                    <a:cubicBezTo>
                      <a:pt x="16762" y="8812"/>
                      <a:pt x="16634" y="10153"/>
                      <a:pt x="16890" y="10217"/>
                    </a:cubicBezTo>
                    <a:cubicBezTo>
                      <a:pt x="16959" y="10233"/>
                      <a:pt x="17050" y="10241"/>
                      <a:pt x="17158" y="10241"/>
                    </a:cubicBezTo>
                    <a:cubicBezTo>
                      <a:pt x="18205" y="10241"/>
                      <a:pt x="20836" y="9547"/>
                      <a:pt x="20894" y="9238"/>
                    </a:cubicBezTo>
                    <a:cubicBezTo>
                      <a:pt x="20979" y="8897"/>
                      <a:pt x="19041" y="4915"/>
                      <a:pt x="19041" y="4914"/>
                    </a:cubicBezTo>
                    <a:lnTo>
                      <a:pt x="19041" y="4914"/>
                    </a:lnTo>
                    <a:cubicBezTo>
                      <a:pt x="20894" y="6788"/>
                      <a:pt x="21085" y="8790"/>
                      <a:pt x="21426" y="9025"/>
                    </a:cubicBezTo>
                    <a:cubicBezTo>
                      <a:pt x="21564" y="9066"/>
                      <a:pt x="21701" y="9089"/>
                      <a:pt x="21839" y="9089"/>
                    </a:cubicBezTo>
                    <a:cubicBezTo>
                      <a:pt x="21914" y="9089"/>
                      <a:pt x="21990" y="9082"/>
                      <a:pt x="22065" y="9067"/>
                    </a:cubicBezTo>
                    <a:cubicBezTo>
                      <a:pt x="22747" y="8961"/>
                      <a:pt x="23428" y="8812"/>
                      <a:pt x="24088" y="8599"/>
                    </a:cubicBezTo>
                    <a:cubicBezTo>
                      <a:pt x="24855" y="8343"/>
                      <a:pt x="25537" y="8024"/>
                      <a:pt x="25643" y="7726"/>
                    </a:cubicBezTo>
                    <a:cubicBezTo>
                      <a:pt x="25920" y="6980"/>
                      <a:pt x="24088" y="2401"/>
                      <a:pt x="20383" y="697"/>
                    </a:cubicBezTo>
                    <a:cubicBezTo>
                      <a:pt x="19306" y="203"/>
                      <a:pt x="17918" y="1"/>
                      <a:pt x="16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2616446" y="3596362"/>
                <a:ext cx="380447" cy="3178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4521" extrusionOk="0">
                    <a:moveTo>
                      <a:pt x="2434" y="1"/>
                    </a:moveTo>
                    <a:cubicBezTo>
                      <a:pt x="1175" y="1"/>
                      <a:pt x="1" y="1072"/>
                      <a:pt x="171" y="2523"/>
                    </a:cubicBezTo>
                    <a:cubicBezTo>
                      <a:pt x="309" y="3668"/>
                      <a:pt x="1270" y="4520"/>
                      <a:pt x="2411" y="4520"/>
                    </a:cubicBezTo>
                    <a:cubicBezTo>
                      <a:pt x="2501" y="4520"/>
                      <a:pt x="2592" y="4515"/>
                      <a:pt x="2684" y="4504"/>
                    </a:cubicBezTo>
                    <a:cubicBezTo>
                      <a:pt x="4665" y="4270"/>
                      <a:pt x="5410" y="1757"/>
                      <a:pt x="3834" y="500"/>
                    </a:cubicBezTo>
                    <a:cubicBezTo>
                      <a:pt x="3401" y="155"/>
                      <a:pt x="2911" y="1"/>
                      <a:pt x="2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3308300" y="3492232"/>
                <a:ext cx="378901" cy="318364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528" extrusionOk="0">
                    <a:moveTo>
                      <a:pt x="2420" y="0"/>
                    </a:moveTo>
                    <a:cubicBezTo>
                      <a:pt x="1165" y="0"/>
                      <a:pt x="0" y="1061"/>
                      <a:pt x="170" y="2514"/>
                    </a:cubicBezTo>
                    <a:cubicBezTo>
                      <a:pt x="290" y="3688"/>
                      <a:pt x="1284" y="4528"/>
                      <a:pt x="2422" y="4528"/>
                    </a:cubicBezTo>
                    <a:cubicBezTo>
                      <a:pt x="2502" y="4528"/>
                      <a:pt x="2582" y="4524"/>
                      <a:pt x="2662" y="4515"/>
                    </a:cubicBezTo>
                    <a:cubicBezTo>
                      <a:pt x="4664" y="4281"/>
                      <a:pt x="5388" y="1747"/>
                      <a:pt x="3812" y="490"/>
                    </a:cubicBezTo>
                    <a:cubicBezTo>
                      <a:pt x="3380" y="152"/>
                      <a:pt x="2893" y="0"/>
                      <a:pt x="2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2637961" y="3283973"/>
                <a:ext cx="194196" cy="144206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051" extrusionOk="0">
                    <a:moveTo>
                      <a:pt x="2048" y="0"/>
                    </a:moveTo>
                    <a:cubicBezTo>
                      <a:pt x="911" y="0"/>
                      <a:pt x="0" y="1419"/>
                      <a:pt x="355" y="1919"/>
                    </a:cubicBezTo>
                    <a:cubicBezTo>
                      <a:pt x="417" y="2009"/>
                      <a:pt x="476" y="2050"/>
                      <a:pt x="546" y="2050"/>
                    </a:cubicBezTo>
                    <a:cubicBezTo>
                      <a:pt x="738" y="2050"/>
                      <a:pt x="1007" y="1739"/>
                      <a:pt x="1633" y="1301"/>
                    </a:cubicBezTo>
                    <a:cubicBezTo>
                      <a:pt x="2101" y="1003"/>
                      <a:pt x="2314" y="1003"/>
                      <a:pt x="2591" y="705"/>
                    </a:cubicBezTo>
                    <a:cubicBezTo>
                      <a:pt x="2761" y="492"/>
                      <a:pt x="2697" y="45"/>
                      <a:pt x="2122" y="2"/>
                    </a:cubicBezTo>
                    <a:cubicBezTo>
                      <a:pt x="2098" y="1"/>
                      <a:pt x="2073" y="0"/>
                      <a:pt x="2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>
                <a:off x="3139063" y="3174569"/>
                <a:ext cx="211492" cy="88309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256" extrusionOk="0">
                    <a:moveTo>
                      <a:pt x="1338" y="1"/>
                    </a:moveTo>
                    <a:cubicBezTo>
                      <a:pt x="1042" y="1"/>
                      <a:pt x="747" y="70"/>
                      <a:pt x="490" y="238"/>
                    </a:cubicBezTo>
                    <a:cubicBezTo>
                      <a:pt x="0" y="536"/>
                      <a:pt x="171" y="962"/>
                      <a:pt x="426" y="1068"/>
                    </a:cubicBezTo>
                    <a:cubicBezTo>
                      <a:pt x="562" y="1114"/>
                      <a:pt x="674" y="1127"/>
                      <a:pt x="787" y="1127"/>
                    </a:cubicBezTo>
                    <a:cubicBezTo>
                      <a:pt x="942" y="1127"/>
                      <a:pt x="1099" y="1102"/>
                      <a:pt x="1322" y="1102"/>
                    </a:cubicBezTo>
                    <a:cubicBezTo>
                      <a:pt x="1392" y="1102"/>
                      <a:pt x="1469" y="1104"/>
                      <a:pt x="1555" y="1111"/>
                    </a:cubicBezTo>
                    <a:cubicBezTo>
                      <a:pt x="2148" y="1159"/>
                      <a:pt x="2515" y="1256"/>
                      <a:pt x="2724" y="1256"/>
                    </a:cubicBezTo>
                    <a:cubicBezTo>
                      <a:pt x="2883" y="1256"/>
                      <a:pt x="2952" y="1200"/>
                      <a:pt x="2961" y="1026"/>
                    </a:cubicBezTo>
                    <a:cubicBezTo>
                      <a:pt x="3008" y="554"/>
                      <a:pt x="2173" y="1"/>
                      <a:pt x="1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>
                <a:off x="2184388" y="3670470"/>
                <a:ext cx="173806" cy="77060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096" extrusionOk="0">
                    <a:moveTo>
                      <a:pt x="1143" y="1"/>
                    </a:moveTo>
                    <a:cubicBezTo>
                      <a:pt x="972" y="1"/>
                      <a:pt x="796" y="34"/>
                      <a:pt x="651" y="106"/>
                    </a:cubicBezTo>
                    <a:cubicBezTo>
                      <a:pt x="523" y="149"/>
                      <a:pt x="416" y="213"/>
                      <a:pt x="331" y="277"/>
                    </a:cubicBezTo>
                    <a:cubicBezTo>
                      <a:pt x="246" y="362"/>
                      <a:pt x="161" y="447"/>
                      <a:pt x="76" y="532"/>
                    </a:cubicBezTo>
                    <a:cubicBezTo>
                      <a:pt x="1" y="607"/>
                      <a:pt x="74" y="731"/>
                      <a:pt x="165" y="731"/>
                    </a:cubicBezTo>
                    <a:cubicBezTo>
                      <a:pt x="178" y="731"/>
                      <a:pt x="191" y="729"/>
                      <a:pt x="203" y="724"/>
                    </a:cubicBezTo>
                    <a:lnTo>
                      <a:pt x="246" y="724"/>
                    </a:lnTo>
                    <a:cubicBezTo>
                      <a:pt x="331" y="703"/>
                      <a:pt x="416" y="660"/>
                      <a:pt x="523" y="639"/>
                    </a:cubicBezTo>
                    <a:cubicBezTo>
                      <a:pt x="608" y="596"/>
                      <a:pt x="693" y="575"/>
                      <a:pt x="778" y="554"/>
                    </a:cubicBezTo>
                    <a:cubicBezTo>
                      <a:pt x="864" y="543"/>
                      <a:pt x="949" y="538"/>
                      <a:pt x="1034" y="538"/>
                    </a:cubicBezTo>
                    <a:cubicBezTo>
                      <a:pt x="1119" y="538"/>
                      <a:pt x="1204" y="543"/>
                      <a:pt x="1290" y="554"/>
                    </a:cubicBezTo>
                    <a:cubicBezTo>
                      <a:pt x="1460" y="596"/>
                      <a:pt x="1609" y="660"/>
                      <a:pt x="1758" y="745"/>
                    </a:cubicBezTo>
                    <a:cubicBezTo>
                      <a:pt x="1929" y="852"/>
                      <a:pt x="2078" y="958"/>
                      <a:pt x="2227" y="1065"/>
                    </a:cubicBezTo>
                    <a:lnTo>
                      <a:pt x="2248" y="1065"/>
                    </a:lnTo>
                    <a:cubicBezTo>
                      <a:pt x="2275" y="1086"/>
                      <a:pt x="2303" y="1095"/>
                      <a:pt x="2329" y="1095"/>
                    </a:cubicBezTo>
                    <a:cubicBezTo>
                      <a:pt x="2408" y="1095"/>
                      <a:pt x="2472" y="1011"/>
                      <a:pt x="2440" y="916"/>
                    </a:cubicBezTo>
                    <a:cubicBezTo>
                      <a:pt x="2354" y="703"/>
                      <a:pt x="2227" y="511"/>
                      <a:pt x="2035" y="341"/>
                    </a:cubicBezTo>
                    <a:cubicBezTo>
                      <a:pt x="1865" y="191"/>
                      <a:pt x="1630" y="64"/>
                      <a:pt x="1375" y="21"/>
                    </a:cubicBezTo>
                    <a:cubicBezTo>
                      <a:pt x="1301" y="8"/>
                      <a:pt x="1222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>
                <a:off x="3035707" y="3485623"/>
                <a:ext cx="160799" cy="133659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901" extrusionOk="0">
                    <a:moveTo>
                      <a:pt x="1078" y="0"/>
                    </a:moveTo>
                    <a:cubicBezTo>
                      <a:pt x="977" y="0"/>
                      <a:pt x="873" y="17"/>
                      <a:pt x="768" y="52"/>
                    </a:cubicBezTo>
                    <a:cubicBezTo>
                      <a:pt x="299" y="180"/>
                      <a:pt x="1" y="669"/>
                      <a:pt x="129" y="1138"/>
                    </a:cubicBezTo>
                    <a:cubicBezTo>
                      <a:pt x="227" y="1628"/>
                      <a:pt x="649" y="1900"/>
                      <a:pt x="1076" y="1900"/>
                    </a:cubicBezTo>
                    <a:cubicBezTo>
                      <a:pt x="1390" y="1900"/>
                      <a:pt x="1707" y="1752"/>
                      <a:pt x="1896" y="1436"/>
                    </a:cubicBezTo>
                    <a:cubicBezTo>
                      <a:pt x="2287" y="767"/>
                      <a:pt x="1768" y="0"/>
                      <a:pt x="10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>
                <a:off x="3124087" y="3481756"/>
                <a:ext cx="59974" cy="11087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577" extrusionOk="0">
                    <a:moveTo>
                      <a:pt x="86" y="0"/>
                    </a:moveTo>
                    <a:cubicBezTo>
                      <a:pt x="43" y="0"/>
                      <a:pt x="22" y="22"/>
                      <a:pt x="0" y="43"/>
                    </a:cubicBezTo>
                    <a:cubicBezTo>
                      <a:pt x="0" y="86"/>
                      <a:pt x="0" y="128"/>
                      <a:pt x="43" y="128"/>
                    </a:cubicBezTo>
                    <a:cubicBezTo>
                      <a:pt x="171" y="192"/>
                      <a:pt x="277" y="277"/>
                      <a:pt x="384" y="384"/>
                    </a:cubicBezTo>
                    <a:cubicBezTo>
                      <a:pt x="469" y="490"/>
                      <a:pt x="512" y="597"/>
                      <a:pt x="554" y="746"/>
                    </a:cubicBezTo>
                    <a:cubicBezTo>
                      <a:pt x="575" y="852"/>
                      <a:pt x="554" y="1001"/>
                      <a:pt x="512" y="1108"/>
                    </a:cubicBezTo>
                    <a:cubicBezTo>
                      <a:pt x="448" y="1236"/>
                      <a:pt x="362" y="1363"/>
                      <a:pt x="277" y="1470"/>
                    </a:cubicBezTo>
                    <a:cubicBezTo>
                      <a:pt x="256" y="1491"/>
                      <a:pt x="256" y="1512"/>
                      <a:pt x="277" y="1534"/>
                    </a:cubicBezTo>
                    <a:cubicBezTo>
                      <a:pt x="277" y="1576"/>
                      <a:pt x="320" y="1576"/>
                      <a:pt x="362" y="1576"/>
                    </a:cubicBezTo>
                    <a:cubicBezTo>
                      <a:pt x="512" y="1491"/>
                      <a:pt x="639" y="1363"/>
                      <a:pt x="724" y="1214"/>
                    </a:cubicBezTo>
                    <a:cubicBezTo>
                      <a:pt x="831" y="1044"/>
                      <a:pt x="852" y="852"/>
                      <a:pt x="810" y="682"/>
                    </a:cubicBezTo>
                    <a:cubicBezTo>
                      <a:pt x="788" y="490"/>
                      <a:pt x="682" y="341"/>
                      <a:pt x="554" y="213"/>
                    </a:cubicBezTo>
                    <a:cubicBezTo>
                      <a:pt x="426" y="107"/>
                      <a:pt x="256" y="22"/>
                      <a:pt x="86" y="0"/>
                    </a:cubicBezTo>
                    <a:close/>
                  </a:path>
                </a:pathLst>
              </a:custGeom>
              <a:solidFill>
                <a:srgbClr val="CF5D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"/>
              <p:cNvSpPr/>
              <p:nvPr/>
            </p:nvSpPr>
            <p:spPr>
              <a:xfrm>
                <a:off x="2841087" y="3653876"/>
                <a:ext cx="435781" cy="15201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2162" extrusionOk="0">
                    <a:moveTo>
                      <a:pt x="6040" y="1"/>
                    </a:moveTo>
                    <a:cubicBezTo>
                      <a:pt x="5996" y="1"/>
                      <a:pt x="5956" y="24"/>
                      <a:pt x="5942" y="65"/>
                    </a:cubicBezTo>
                    <a:cubicBezTo>
                      <a:pt x="5793" y="300"/>
                      <a:pt x="5623" y="513"/>
                      <a:pt x="5431" y="704"/>
                    </a:cubicBezTo>
                    <a:cubicBezTo>
                      <a:pt x="5239" y="875"/>
                      <a:pt x="5005" y="1045"/>
                      <a:pt x="4792" y="1173"/>
                    </a:cubicBezTo>
                    <a:cubicBezTo>
                      <a:pt x="4302" y="1428"/>
                      <a:pt x="3791" y="1578"/>
                      <a:pt x="3259" y="1620"/>
                    </a:cubicBezTo>
                    <a:cubicBezTo>
                      <a:pt x="3190" y="1623"/>
                      <a:pt x="3123" y="1624"/>
                      <a:pt x="3055" y="1624"/>
                    </a:cubicBezTo>
                    <a:cubicBezTo>
                      <a:pt x="2574" y="1624"/>
                      <a:pt x="2110" y="1557"/>
                      <a:pt x="1661" y="1407"/>
                    </a:cubicBezTo>
                    <a:cubicBezTo>
                      <a:pt x="1406" y="1322"/>
                      <a:pt x="1150" y="1215"/>
                      <a:pt x="916" y="1066"/>
                    </a:cubicBezTo>
                    <a:cubicBezTo>
                      <a:pt x="682" y="939"/>
                      <a:pt x="447" y="790"/>
                      <a:pt x="256" y="598"/>
                    </a:cubicBezTo>
                    <a:lnTo>
                      <a:pt x="234" y="598"/>
                    </a:lnTo>
                    <a:cubicBezTo>
                      <a:pt x="213" y="577"/>
                      <a:pt x="186" y="566"/>
                      <a:pt x="157" y="566"/>
                    </a:cubicBezTo>
                    <a:cubicBezTo>
                      <a:pt x="128" y="566"/>
                      <a:pt x="96" y="577"/>
                      <a:pt x="64" y="598"/>
                    </a:cubicBezTo>
                    <a:cubicBezTo>
                      <a:pt x="21" y="640"/>
                      <a:pt x="0" y="726"/>
                      <a:pt x="43" y="768"/>
                    </a:cubicBezTo>
                    <a:cubicBezTo>
                      <a:pt x="426" y="1258"/>
                      <a:pt x="916" y="1641"/>
                      <a:pt x="1491" y="1854"/>
                    </a:cubicBezTo>
                    <a:cubicBezTo>
                      <a:pt x="1983" y="2055"/>
                      <a:pt x="2491" y="2162"/>
                      <a:pt x="3014" y="2162"/>
                    </a:cubicBezTo>
                    <a:cubicBezTo>
                      <a:pt x="3102" y="2162"/>
                      <a:pt x="3191" y="2159"/>
                      <a:pt x="3280" y="2153"/>
                    </a:cubicBezTo>
                    <a:cubicBezTo>
                      <a:pt x="3898" y="2131"/>
                      <a:pt x="4494" y="1918"/>
                      <a:pt x="5026" y="1599"/>
                    </a:cubicBezTo>
                    <a:cubicBezTo>
                      <a:pt x="5537" y="1258"/>
                      <a:pt x="5942" y="768"/>
                      <a:pt x="6176" y="193"/>
                    </a:cubicBezTo>
                    <a:cubicBezTo>
                      <a:pt x="6198" y="129"/>
                      <a:pt x="6176" y="44"/>
                      <a:pt x="6113" y="23"/>
                    </a:cubicBezTo>
                    <a:cubicBezTo>
                      <a:pt x="6090" y="8"/>
                      <a:pt x="6065" y="1"/>
                      <a:pt x="60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"/>
              <p:cNvSpPr/>
              <p:nvPr/>
            </p:nvSpPr>
            <p:spPr>
              <a:xfrm>
                <a:off x="2728731" y="3435351"/>
                <a:ext cx="178306" cy="178166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534" extrusionOk="0">
                    <a:moveTo>
                      <a:pt x="342" y="0"/>
                    </a:moveTo>
                    <a:cubicBezTo>
                      <a:pt x="299" y="21"/>
                      <a:pt x="256" y="43"/>
                      <a:pt x="278" y="107"/>
                    </a:cubicBezTo>
                    <a:cubicBezTo>
                      <a:pt x="299" y="277"/>
                      <a:pt x="384" y="426"/>
                      <a:pt x="512" y="533"/>
                    </a:cubicBezTo>
                    <a:cubicBezTo>
                      <a:pt x="597" y="596"/>
                      <a:pt x="682" y="639"/>
                      <a:pt x="768" y="660"/>
                    </a:cubicBezTo>
                    <a:lnTo>
                      <a:pt x="789" y="660"/>
                    </a:lnTo>
                    <a:cubicBezTo>
                      <a:pt x="789" y="682"/>
                      <a:pt x="789" y="703"/>
                      <a:pt x="768" y="703"/>
                    </a:cubicBezTo>
                    <a:cubicBezTo>
                      <a:pt x="725" y="724"/>
                      <a:pt x="682" y="724"/>
                      <a:pt x="640" y="746"/>
                    </a:cubicBezTo>
                    <a:lnTo>
                      <a:pt x="491" y="746"/>
                    </a:lnTo>
                    <a:cubicBezTo>
                      <a:pt x="427" y="724"/>
                      <a:pt x="384" y="703"/>
                      <a:pt x="320" y="703"/>
                    </a:cubicBezTo>
                    <a:cubicBezTo>
                      <a:pt x="256" y="682"/>
                      <a:pt x="192" y="639"/>
                      <a:pt x="129" y="618"/>
                    </a:cubicBezTo>
                    <a:cubicBezTo>
                      <a:pt x="118" y="607"/>
                      <a:pt x="107" y="602"/>
                      <a:pt x="97" y="602"/>
                    </a:cubicBezTo>
                    <a:cubicBezTo>
                      <a:pt x="86" y="602"/>
                      <a:pt x="75" y="607"/>
                      <a:pt x="65" y="618"/>
                    </a:cubicBezTo>
                    <a:cubicBezTo>
                      <a:pt x="22" y="639"/>
                      <a:pt x="1" y="682"/>
                      <a:pt x="22" y="724"/>
                    </a:cubicBezTo>
                    <a:cubicBezTo>
                      <a:pt x="107" y="873"/>
                      <a:pt x="256" y="1001"/>
                      <a:pt x="405" y="1065"/>
                    </a:cubicBezTo>
                    <a:cubicBezTo>
                      <a:pt x="512" y="1086"/>
                      <a:pt x="597" y="1086"/>
                      <a:pt x="682" y="1086"/>
                    </a:cubicBezTo>
                    <a:lnTo>
                      <a:pt x="704" y="1086"/>
                    </a:lnTo>
                    <a:cubicBezTo>
                      <a:pt x="704" y="1321"/>
                      <a:pt x="725" y="1555"/>
                      <a:pt x="810" y="1789"/>
                    </a:cubicBezTo>
                    <a:cubicBezTo>
                      <a:pt x="958" y="2234"/>
                      <a:pt x="1300" y="2534"/>
                      <a:pt x="1681" y="2534"/>
                    </a:cubicBezTo>
                    <a:cubicBezTo>
                      <a:pt x="1738" y="2534"/>
                      <a:pt x="1796" y="2527"/>
                      <a:pt x="1854" y="2513"/>
                    </a:cubicBezTo>
                    <a:cubicBezTo>
                      <a:pt x="2301" y="2343"/>
                      <a:pt x="2535" y="1832"/>
                      <a:pt x="2386" y="1363"/>
                    </a:cubicBezTo>
                    <a:cubicBezTo>
                      <a:pt x="2286" y="943"/>
                      <a:pt x="1922" y="635"/>
                      <a:pt x="1490" y="635"/>
                    </a:cubicBezTo>
                    <a:cubicBezTo>
                      <a:pt x="1462" y="635"/>
                      <a:pt x="1435" y="636"/>
                      <a:pt x="1406" y="639"/>
                    </a:cubicBezTo>
                    <a:lnTo>
                      <a:pt x="1449" y="596"/>
                    </a:lnTo>
                    <a:cubicBezTo>
                      <a:pt x="1492" y="554"/>
                      <a:pt x="1534" y="533"/>
                      <a:pt x="1577" y="511"/>
                    </a:cubicBezTo>
                    <a:cubicBezTo>
                      <a:pt x="1641" y="490"/>
                      <a:pt x="1683" y="469"/>
                      <a:pt x="1726" y="447"/>
                    </a:cubicBezTo>
                    <a:cubicBezTo>
                      <a:pt x="1790" y="426"/>
                      <a:pt x="1832" y="426"/>
                      <a:pt x="1875" y="405"/>
                    </a:cubicBezTo>
                    <a:cubicBezTo>
                      <a:pt x="1960" y="383"/>
                      <a:pt x="2045" y="383"/>
                      <a:pt x="2109" y="383"/>
                    </a:cubicBezTo>
                    <a:lnTo>
                      <a:pt x="2194" y="383"/>
                    </a:lnTo>
                    <a:cubicBezTo>
                      <a:pt x="2280" y="383"/>
                      <a:pt x="2322" y="341"/>
                      <a:pt x="2344" y="277"/>
                    </a:cubicBezTo>
                    <a:cubicBezTo>
                      <a:pt x="2365" y="192"/>
                      <a:pt x="2322" y="107"/>
                      <a:pt x="2237" y="107"/>
                    </a:cubicBezTo>
                    <a:lnTo>
                      <a:pt x="2109" y="85"/>
                    </a:lnTo>
                    <a:cubicBezTo>
                      <a:pt x="2024" y="43"/>
                      <a:pt x="1939" y="43"/>
                      <a:pt x="1832" y="21"/>
                    </a:cubicBezTo>
                    <a:lnTo>
                      <a:pt x="1641" y="21"/>
                    </a:lnTo>
                    <a:cubicBezTo>
                      <a:pt x="1556" y="43"/>
                      <a:pt x="1470" y="64"/>
                      <a:pt x="1406" y="85"/>
                    </a:cubicBezTo>
                    <a:cubicBezTo>
                      <a:pt x="1321" y="107"/>
                      <a:pt x="1236" y="149"/>
                      <a:pt x="1172" y="192"/>
                    </a:cubicBezTo>
                    <a:cubicBezTo>
                      <a:pt x="1108" y="234"/>
                      <a:pt x="1044" y="298"/>
                      <a:pt x="980" y="341"/>
                    </a:cubicBezTo>
                    <a:cubicBezTo>
                      <a:pt x="938" y="341"/>
                      <a:pt x="895" y="341"/>
                      <a:pt x="853" y="320"/>
                    </a:cubicBezTo>
                    <a:cubicBezTo>
                      <a:pt x="789" y="320"/>
                      <a:pt x="746" y="298"/>
                      <a:pt x="704" y="256"/>
                    </a:cubicBezTo>
                    <a:cubicBezTo>
                      <a:pt x="640" y="234"/>
                      <a:pt x="597" y="192"/>
                      <a:pt x="555" y="171"/>
                    </a:cubicBezTo>
                    <a:cubicBezTo>
                      <a:pt x="512" y="128"/>
                      <a:pt x="448" y="64"/>
                      <a:pt x="405" y="21"/>
                    </a:cubicBezTo>
                    <a:cubicBezTo>
                      <a:pt x="405" y="0"/>
                      <a:pt x="363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3234896" y="3269137"/>
                <a:ext cx="140831" cy="23061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3280" extrusionOk="0">
                    <a:moveTo>
                      <a:pt x="1236" y="0"/>
                    </a:moveTo>
                    <a:cubicBezTo>
                      <a:pt x="1172" y="0"/>
                      <a:pt x="1150" y="43"/>
                      <a:pt x="1150" y="85"/>
                    </a:cubicBezTo>
                    <a:lnTo>
                      <a:pt x="1150" y="107"/>
                    </a:lnTo>
                    <a:lnTo>
                      <a:pt x="1150" y="298"/>
                    </a:lnTo>
                    <a:cubicBezTo>
                      <a:pt x="1150" y="362"/>
                      <a:pt x="1150" y="426"/>
                      <a:pt x="1150" y="490"/>
                    </a:cubicBezTo>
                    <a:cubicBezTo>
                      <a:pt x="1150" y="533"/>
                      <a:pt x="1129" y="575"/>
                      <a:pt x="1108" y="618"/>
                    </a:cubicBezTo>
                    <a:cubicBezTo>
                      <a:pt x="1087" y="682"/>
                      <a:pt x="1044" y="746"/>
                      <a:pt x="1001" y="788"/>
                    </a:cubicBezTo>
                    <a:lnTo>
                      <a:pt x="959" y="788"/>
                    </a:lnTo>
                    <a:cubicBezTo>
                      <a:pt x="874" y="809"/>
                      <a:pt x="810" y="809"/>
                      <a:pt x="725" y="852"/>
                    </a:cubicBezTo>
                    <a:cubicBezTo>
                      <a:pt x="639" y="873"/>
                      <a:pt x="575" y="916"/>
                      <a:pt x="490" y="958"/>
                    </a:cubicBezTo>
                    <a:cubicBezTo>
                      <a:pt x="426" y="1001"/>
                      <a:pt x="341" y="1065"/>
                      <a:pt x="299" y="1129"/>
                    </a:cubicBezTo>
                    <a:cubicBezTo>
                      <a:pt x="171" y="1257"/>
                      <a:pt x="86" y="1427"/>
                      <a:pt x="43" y="1597"/>
                    </a:cubicBezTo>
                    <a:cubicBezTo>
                      <a:pt x="43" y="1661"/>
                      <a:pt x="22" y="1746"/>
                      <a:pt x="22" y="1810"/>
                    </a:cubicBezTo>
                    <a:cubicBezTo>
                      <a:pt x="0" y="2066"/>
                      <a:pt x="43" y="2300"/>
                      <a:pt x="128" y="2535"/>
                    </a:cubicBezTo>
                    <a:cubicBezTo>
                      <a:pt x="258" y="2979"/>
                      <a:pt x="614" y="3279"/>
                      <a:pt x="984" y="3279"/>
                    </a:cubicBezTo>
                    <a:cubicBezTo>
                      <a:pt x="1040" y="3279"/>
                      <a:pt x="1095" y="3272"/>
                      <a:pt x="1150" y="3259"/>
                    </a:cubicBezTo>
                    <a:cubicBezTo>
                      <a:pt x="1598" y="3131"/>
                      <a:pt x="1832" y="2620"/>
                      <a:pt x="1683" y="2109"/>
                    </a:cubicBezTo>
                    <a:cubicBezTo>
                      <a:pt x="1603" y="1688"/>
                      <a:pt x="1222" y="1381"/>
                      <a:pt x="805" y="1381"/>
                    </a:cubicBezTo>
                    <a:cubicBezTo>
                      <a:pt x="778" y="1381"/>
                      <a:pt x="751" y="1382"/>
                      <a:pt x="725" y="1384"/>
                    </a:cubicBezTo>
                    <a:cubicBezTo>
                      <a:pt x="725" y="1363"/>
                      <a:pt x="746" y="1342"/>
                      <a:pt x="767" y="1342"/>
                    </a:cubicBezTo>
                    <a:cubicBezTo>
                      <a:pt x="810" y="1299"/>
                      <a:pt x="852" y="1278"/>
                      <a:pt x="895" y="1257"/>
                    </a:cubicBezTo>
                    <a:cubicBezTo>
                      <a:pt x="937" y="1235"/>
                      <a:pt x="1001" y="1214"/>
                      <a:pt x="1044" y="1193"/>
                    </a:cubicBezTo>
                    <a:lnTo>
                      <a:pt x="1193" y="1150"/>
                    </a:lnTo>
                    <a:cubicBezTo>
                      <a:pt x="1278" y="1129"/>
                      <a:pt x="1534" y="1129"/>
                      <a:pt x="1555" y="1108"/>
                    </a:cubicBezTo>
                    <a:cubicBezTo>
                      <a:pt x="1662" y="1086"/>
                      <a:pt x="1725" y="1044"/>
                      <a:pt x="1811" y="958"/>
                    </a:cubicBezTo>
                    <a:cubicBezTo>
                      <a:pt x="1875" y="895"/>
                      <a:pt x="1917" y="809"/>
                      <a:pt x="1960" y="724"/>
                    </a:cubicBezTo>
                    <a:cubicBezTo>
                      <a:pt x="2002" y="575"/>
                      <a:pt x="2002" y="405"/>
                      <a:pt x="1938" y="234"/>
                    </a:cubicBezTo>
                    <a:cubicBezTo>
                      <a:pt x="1917" y="213"/>
                      <a:pt x="1896" y="192"/>
                      <a:pt x="1875" y="192"/>
                    </a:cubicBezTo>
                    <a:cubicBezTo>
                      <a:pt x="1867" y="188"/>
                      <a:pt x="1859" y="186"/>
                      <a:pt x="1851" y="186"/>
                    </a:cubicBezTo>
                    <a:cubicBezTo>
                      <a:pt x="1817" y="186"/>
                      <a:pt x="1785" y="221"/>
                      <a:pt x="1768" y="256"/>
                    </a:cubicBezTo>
                    <a:cubicBezTo>
                      <a:pt x="1747" y="320"/>
                      <a:pt x="1725" y="383"/>
                      <a:pt x="1704" y="447"/>
                    </a:cubicBezTo>
                    <a:cubicBezTo>
                      <a:pt x="1683" y="490"/>
                      <a:pt x="1662" y="554"/>
                      <a:pt x="1640" y="596"/>
                    </a:cubicBezTo>
                    <a:cubicBezTo>
                      <a:pt x="1619" y="639"/>
                      <a:pt x="1576" y="682"/>
                      <a:pt x="1555" y="724"/>
                    </a:cubicBezTo>
                    <a:cubicBezTo>
                      <a:pt x="1513" y="767"/>
                      <a:pt x="1470" y="788"/>
                      <a:pt x="1427" y="809"/>
                    </a:cubicBezTo>
                    <a:lnTo>
                      <a:pt x="1385" y="809"/>
                    </a:lnTo>
                    <a:cubicBezTo>
                      <a:pt x="1385" y="809"/>
                      <a:pt x="1406" y="788"/>
                      <a:pt x="1427" y="767"/>
                    </a:cubicBezTo>
                    <a:cubicBezTo>
                      <a:pt x="1449" y="682"/>
                      <a:pt x="1470" y="596"/>
                      <a:pt x="1470" y="490"/>
                    </a:cubicBezTo>
                    <a:cubicBezTo>
                      <a:pt x="1470" y="320"/>
                      <a:pt x="1406" y="170"/>
                      <a:pt x="1300" y="21"/>
                    </a:cubicBezTo>
                    <a:cubicBezTo>
                      <a:pt x="1278" y="0"/>
                      <a:pt x="1257" y="0"/>
                      <a:pt x="1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>
                <a:off x="2301103" y="2802275"/>
                <a:ext cx="285459" cy="683624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9723" extrusionOk="0">
                    <a:moveTo>
                      <a:pt x="3544" y="0"/>
                    </a:moveTo>
                    <a:cubicBezTo>
                      <a:pt x="3486" y="0"/>
                      <a:pt x="3430" y="43"/>
                      <a:pt x="3442" y="123"/>
                    </a:cubicBezTo>
                    <a:cubicBezTo>
                      <a:pt x="3548" y="1827"/>
                      <a:pt x="3293" y="3531"/>
                      <a:pt x="2718" y="5149"/>
                    </a:cubicBezTo>
                    <a:cubicBezTo>
                      <a:pt x="2100" y="6704"/>
                      <a:pt x="1206" y="8152"/>
                      <a:pt x="119" y="9409"/>
                    </a:cubicBezTo>
                    <a:cubicBezTo>
                      <a:pt x="0" y="9545"/>
                      <a:pt x="126" y="9722"/>
                      <a:pt x="269" y="9722"/>
                    </a:cubicBezTo>
                    <a:cubicBezTo>
                      <a:pt x="304" y="9722"/>
                      <a:pt x="341" y="9711"/>
                      <a:pt x="375" y="9686"/>
                    </a:cubicBezTo>
                    <a:cubicBezTo>
                      <a:pt x="2931" y="7364"/>
                      <a:pt x="4060" y="3446"/>
                      <a:pt x="3655" y="102"/>
                    </a:cubicBezTo>
                    <a:cubicBezTo>
                      <a:pt x="3645" y="33"/>
                      <a:pt x="3594" y="0"/>
                      <a:pt x="3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>
                <a:off x="1977465" y="3965563"/>
                <a:ext cx="151659" cy="446539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6351" extrusionOk="0">
                    <a:moveTo>
                      <a:pt x="1973" y="0"/>
                    </a:moveTo>
                    <a:cubicBezTo>
                      <a:pt x="1893" y="0"/>
                      <a:pt x="1815" y="49"/>
                      <a:pt x="1805" y="147"/>
                    </a:cubicBezTo>
                    <a:cubicBezTo>
                      <a:pt x="1634" y="1191"/>
                      <a:pt x="1379" y="2213"/>
                      <a:pt x="1123" y="3236"/>
                    </a:cubicBezTo>
                    <a:cubicBezTo>
                      <a:pt x="995" y="3747"/>
                      <a:pt x="825" y="4279"/>
                      <a:pt x="655" y="4769"/>
                    </a:cubicBezTo>
                    <a:cubicBezTo>
                      <a:pt x="442" y="5280"/>
                      <a:pt x="207" y="5749"/>
                      <a:pt x="16" y="6260"/>
                    </a:cubicBezTo>
                    <a:cubicBezTo>
                      <a:pt x="1" y="6305"/>
                      <a:pt x="39" y="6350"/>
                      <a:pt x="85" y="6350"/>
                    </a:cubicBezTo>
                    <a:cubicBezTo>
                      <a:pt x="104" y="6350"/>
                      <a:pt x="125" y="6342"/>
                      <a:pt x="143" y="6324"/>
                    </a:cubicBezTo>
                    <a:cubicBezTo>
                      <a:pt x="420" y="5876"/>
                      <a:pt x="655" y="5408"/>
                      <a:pt x="825" y="4918"/>
                    </a:cubicBezTo>
                    <a:cubicBezTo>
                      <a:pt x="1059" y="4407"/>
                      <a:pt x="1272" y="3896"/>
                      <a:pt x="1443" y="3385"/>
                    </a:cubicBezTo>
                    <a:cubicBezTo>
                      <a:pt x="1805" y="2341"/>
                      <a:pt x="2039" y="1276"/>
                      <a:pt x="2145" y="190"/>
                    </a:cubicBezTo>
                    <a:cubicBezTo>
                      <a:pt x="2157" y="65"/>
                      <a:pt x="2064" y="0"/>
                      <a:pt x="1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>
                <a:off x="2133905" y="4004586"/>
                <a:ext cx="78325" cy="32068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561" extrusionOk="0">
                    <a:moveTo>
                      <a:pt x="940" y="1"/>
                    </a:moveTo>
                    <a:cubicBezTo>
                      <a:pt x="874" y="1"/>
                      <a:pt x="815" y="40"/>
                      <a:pt x="815" y="125"/>
                    </a:cubicBezTo>
                    <a:cubicBezTo>
                      <a:pt x="708" y="1573"/>
                      <a:pt x="304" y="3000"/>
                      <a:pt x="27" y="4427"/>
                    </a:cubicBezTo>
                    <a:cubicBezTo>
                      <a:pt x="1" y="4506"/>
                      <a:pt x="80" y="4561"/>
                      <a:pt x="155" y="4561"/>
                    </a:cubicBezTo>
                    <a:cubicBezTo>
                      <a:pt x="201" y="4561"/>
                      <a:pt x="245" y="4540"/>
                      <a:pt x="261" y="4491"/>
                    </a:cubicBezTo>
                    <a:cubicBezTo>
                      <a:pt x="751" y="3085"/>
                      <a:pt x="1028" y="1637"/>
                      <a:pt x="1113" y="168"/>
                    </a:cubicBezTo>
                    <a:cubicBezTo>
                      <a:pt x="1113" y="61"/>
                      <a:pt x="1021" y="1"/>
                      <a:pt x="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>
                <a:off x="2324446" y="4097185"/>
                <a:ext cx="37475" cy="363292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167" extrusionOk="0">
                    <a:moveTo>
                      <a:pt x="384" y="1"/>
                    </a:moveTo>
                    <a:cubicBezTo>
                      <a:pt x="347" y="1"/>
                      <a:pt x="309" y="22"/>
                      <a:pt x="299" y="64"/>
                    </a:cubicBezTo>
                    <a:cubicBezTo>
                      <a:pt x="256" y="916"/>
                      <a:pt x="171" y="1747"/>
                      <a:pt x="128" y="2599"/>
                    </a:cubicBezTo>
                    <a:cubicBezTo>
                      <a:pt x="107" y="3025"/>
                      <a:pt x="86" y="3429"/>
                      <a:pt x="64" y="3855"/>
                    </a:cubicBezTo>
                    <a:cubicBezTo>
                      <a:pt x="22" y="4260"/>
                      <a:pt x="0" y="4665"/>
                      <a:pt x="0" y="5091"/>
                    </a:cubicBezTo>
                    <a:cubicBezTo>
                      <a:pt x="0" y="5138"/>
                      <a:pt x="54" y="5166"/>
                      <a:pt x="105" y="5166"/>
                    </a:cubicBezTo>
                    <a:cubicBezTo>
                      <a:pt x="145" y="5166"/>
                      <a:pt x="183" y="5149"/>
                      <a:pt x="192" y="5112"/>
                    </a:cubicBezTo>
                    <a:cubicBezTo>
                      <a:pt x="299" y="4707"/>
                      <a:pt x="362" y="4281"/>
                      <a:pt x="362" y="3855"/>
                    </a:cubicBezTo>
                    <a:cubicBezTo>
                      <a:pt x="405" y="3429"/>
                      <a:pt x="448" y="3025"/>
                      <a:pt x="469" y="2599"/>
                    </a:cubicBezTo>
                    <a:cubicBezTo>
                      <a:pt x="533" y="1747"/>
                      <a:pt x="490" y="916"/>
                      <a:pt x="469" y="64"/>
                    </a:cubicBezTo>
                    <a:cubicBezTo>
                      <a:pt x="458" y="22"/>
                      <a:pt x="421" y="1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"/>
              <p:cNvSpPr/>
              <p:nvPr/>
            </p:nvSpPr>
            <p:spPr>
              <a:xfrm>
                <a:off x="2435959" y="4060061"/>
                <a:ext cx="33819" cy="37615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350" extrusionOk="0">
                    <a:moveTo>
                      <a:pt x="114" y="1"/>
                    </a:moveTo>
                    <a:cubicBezTo>
                      <a:pt x="56" y="1"/>
                      <a:pt x="0" y="44"/>
                      <a:pt x="12" y="124"/>
                    </a:cubicBezTo>
                    <a:cubicBezTo>
                      <a:pt x="54" y="1849"/>
                      <a:pt x="118" y="3553"/>
                      <a:pt x="161" y="5278"/>
                    </a:cubicBezTo>
                    <a:cubicBezTo>
                      <a:pt x="161" y="5328"/>
                      <a:pt x="194" y="5350"/>
                      <a:pt x="231" y="5350"/>
                    </a:cubicBezTo>
                    <a:cubicBezTo>
                      <a:pt x="273" y="5350"/>
                      <a:pt x="320" y="5323"/>
                      <a:pt x="331" y="5278"/>
                    </a:cubicBezTo>
                    <a:cubicBezTo>
                      <a:pt x="438" y="4426"/>
                      <a:pt x="480" y="3553"/>
                      <a:pt x="480" y="2701"/>
                    </a:cubicBezTo>
                    <a:cubicBezTo>
                      <a:pt x="480" y="1828"/>
                      <a:pt x="374" y="955"/>
                      <a:pt x="225" y="103"/>
                    </a:cubicBezTo>
                    <a:cubicBezTo>
                      <a:pt x="215" y="33"/>
                      <a:pt x="164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"/>
              <p:cNvSpPr/>
              <p:nvPr/>
            </p:nvSpPr>
            <p:spPr>
              <a:xfrm>
                <a:off x="2514636" y="4128403"/>
                <a:ext cx="34522" cy="148073"/>
              </a:xfrm>
              <a:custGeom>
                <a:avLst/>
                <a:gdLst/>
                <a:ahLst/>
                <a:cxnLst/>
                <a:rect l="l" t="t" r="r" b="b"/>
                <a:pathLst>
                  <a:path w="491" h="2106" extrusionOk="0">
                    <a:moveTo>
                      <a:pt x="182" y="1"/>
                    </a:moveTo>
                    <a:cubicBezTo>
                      <a:pt x="172" y="1"/>
                      <a:pt x="161" y="2"/>
                      <a:pt x="149" y="4"/>
                    </a:cubicBezTo>
                    <a:cubicBezTo>
                      <a:pt x="64" y="4"/>
                      <a:pt x="0" y="110"/>
                      <a:pt x="0" y="195"/>
                    </a:cubicBezTo>
                    <a:cubicBezTo>
                      <a:pt x="64" y="494"/>
                      <a:pt x="85" y="792"/>
                      <a:pt x="85" y="1090"/>
                    </a:cubicBezTo>
                    <a:lnTo>
                      <a:pt x="85" y="1963"/>
                    </a:lnTo>
                    <a:cubicBezTo>
                      <a:pt x="97" y="2057"/>
                      <a:pt x="167" y="2105"/>
                      <a:pt x="238" y="2105"/>
                    </a:cubicBezTo>
                    <a:cubicBezTo>
                      <a:pt x="296" y="2105"/>
                      <a:pt x="355" y="2073"/>
                      <a:pt x="384" y="2006"/>
                    </a:cubicBezTo>
                    <a:cubicBezTo>
                      <a:pt x="426" y="1857"/>
                      <a:pt x="469" y="1708"/>
                      <a:pt x="490" y="1537"/>
                    </a:cubicBezTo>
                    <a:cubicBezTo>
                      <a:pt x="490" y="1388"/>
                      <a:pt x="490" y="1218"/>
                      <a:pt x="490" y="1069"/>
                    </a:cubicBezTo>
                    <a:cubicBezTo>
                      <a:pt x="469" y="771"/>
                      <a:pt x="426" y="451"/>
                      <a:pt x="362" y="153"/>
                    </a:cubicBezTo>
                    <a:cubicBezTo>
                      <a:pt x="343" y="77"/>
                      <a:pt x="273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"/>
              <p:cNvSpPr/>
              <p:nvPr/>
            </p:nvSpPr>
            <p:spPr>
              <a:xfrm>
                <a:off x="2112531" y="2820977"/>
                <a:ext cx="317590" cy="635532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9039" extrusionOk="0">
                    <a:moveTo>
                      <a:pt x="4423" y="0"/>
                    </a:moveTo>
                    <a:cubicBezTo>
                      <a:pt x="4384" y="0"/>
                      <a:pt x="4344" y="22"/>
                      <a:pt x="4335" y="70"/>
                    </a:cubicBezTo>
                    <a:cubicBezTo>
                      <a:pt x="3994" y="1667"/>
                      <a:pt x="3462" y="3201"/>
                      <a:pt x="2780" y="4692"/>
                    </a:cubicBezTo>
                    <a:cubicBezTo>
                      <a:pt x="2439" y="5416"/>
                      <a:pt x="2035" y="6119"/>
                      <a:pt x="1587" y="6779"/>
                    </a:cubicBezTo>
                    <a:cubicBezTo>
                      <a:pt x="1140" y="7460"/>
                      <a:pt x="565" y="8035"/>
                      <a:pt x="118" y="8696"/>
                    </a:cubicBezTo>
                    <a:cubicBezTo>
                      <a:pt x="0" y="8847"/>
                      <a:pt x="135" y="9038"/>
                      <a:pt x="291" y="9038"/>
                    </a:cubicBezTo>
                    <a:cubicBezTo>
                      <a:pt x="333" y="9038"/>
                      <a:pt x="376" y="9025"/>
                      <a:pt x="416" y="8994"/>
                    </a:cubicBezTo>
                    <a:cubicBezTo>
                      <a:pt x="1055" y="8504"/>
                      <a:pt x="1566" y="7758"/>
                      <a:pt x="2013" y="7098"/>
                    </a:cubicBezTo>
                    <a:cubicBezTo>
                      <a:pt x="2461" y="6417"/>
                      <a:pt x="2865" y="5693"/>
                      <a:pt x="3206" y="4926"/>
                    </a:cubicBezTo>
                    <a:cubicBezTo>
                      <a:pt x="3888" y="3392"/>
                      <a:pt x="4335" y="1753"/>
                      <a:pt x="4505" y="91"/>
                    </a:cubicBezTo>
                    <a:cubicBezTo>
                      <a:pt x="4517" y="33"/>
                      <a:pt x="4471" y="0"/>
                      <a:pt x="4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"/>
              <p:cNvSpPr/>
              <p:nvPr/>
            </p:nvSpPr>
            <p:spPr>
              <a:xfrm>
                <a:off x="2144522" y="3165359"/>
                <a:ext cx="283771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794" extrusionOk="0">
                    <a:moveTo>
                      <a:pt x="653" y="0"/>
                    </a:moveTo>
                    <a:cubicBezTo>
                      <a:pt x="450" y="0"/>
                      <a:pt x="307" y="53"/>
                      <a:pt x="259" y="177"/>
                    </a:cubicBezTo>
                    <a:cubicBezTo>
                      <a:pt x="1" y="867"/>
                      <a:pt x="2325" y="1794"/>
                      <a:pt x="3378" y="1794"/>
                    </a:cubicBezTo>
                    <a:cubicBezTo>
                      <a:pt x="3625" y="1794"/>
                      <a:pt x="3802" y="1743"/>
                      <a:pt x="3859" y="1625"/>
                    </a:cubicBezTo>
                    <a:cubicBezTo>
                      <a:pt x="4035" y="1237"/>
                      <a:pt x="1637" y="0"/>
                      <a:pt x="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"/>
              <p:cNvSpPr/>
              <p:nvPr/>
            </p:nvSpPr>
            <p:spPr>
              <a:xfrm>
                <a:off x="2192122" y="3018058"/>
                <a:ext cx="282506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1794" extrusionOk="0">
                    <a:moveTo>
                      <a:pt x="645" y="0"/>
                    </a:moveTo>
                    <a:cubicBezTo>
                      <a:pt x="437" y="0"/>
                      <a:pt x="291" y="55"/>
                      <a:pt x="243" y="185"/>
                    </a:cubicBezTo>
                    <a:cubicBezTo>
                      <a:pt x="0" y="877"/>
                      <a:pt x="2344" y="1794"/>
                      <a:pt x="3381" y="1794"/>
                    </a:cubicBezTo>
                    <a:cubicBezTo>
                      <a:pt x="3620" y="1794"/>
                      <a:pt x="3790" y="1745"/>
                      <a:pt x="3842" y="1633"/>
                    </a:cubicBezTo>
                    <a:cubicBezTo>
                      <a:pt x="4018" y="1246"/>
                      <a:pt x="1634" y="0"/>
                      <a:pt x="6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"/>
              <p:cNvSpPr/>
              <p:nvPr/>
            </p:nvSpPr>
            <p:spPr>
              <a:xfrm>
                <a:off x="2853040" y="2801923"/>
                <a:ext cx="458281" cy="353448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5027" extrusionOk="0">
                    <a:moveTo>
                      <a:pt x="43" y="0"/>
                    </a:moveTo>
                    <a:cubicBezTo>
                      <a:pt x="0" y="22"/>
                      <a:pt x="0" y="64"/>
                      <a:pt x="22" y="86"/>
                    </a:cubicBezTo>
                    <a:cubicBezTo>
                      <a:pt x="256" y="469"/>
                      <a:pt x="469" y="852"/>
                      <a:pt x="703" y="1257"/>
                    </a:cubicBezTo>
                    <a:cubicBezTo>
                      <a:pt x="916" y="1662"/>
                      <a:pt x="1129" y="2045"/>
                      <a:pt x="1321" y="2450"/>
                    </a:cubicBezTo>
                    <a:cubicBezTo>
                      <a:pt x="1747" y="3238"/>
                      <a:pt x="2066" y="4089"/>
                      <a:pt x="2322" y="4941"/>
                    </a:cubicBezTo>
                    <a:cubicBezTo>
                      <a:pt x="2322" y="5005"/>
                      <a:pt x="2386" y="5027"/>
                      <a:pt x="2450" y="5027"/>
                    </a:cubicBezTo>
                    <a:cubicBezTo>
                      <a:pt x="3153" y="5005"/>
                      <a:pt x="3834" y="4899"/>
                      <a:pt x="4537" y="4771"/>
                    </a:cubicBezTo>
                    <a:cubicBezTo>
                      <a:pt x="4878" y="4707"/>
                      <a:pt x="5218" y="4622"/>
                      <a:pt x="5559" y="4494"/>
                    </a:cubicBezTo>
                    <a:cubicBezTo>
                      <a:pt x="5900" y="4388"/>
                      <a:pt x="6219" y="4217"/>
                      <a:pt x="6496" y="3983"/>
                    </a:cubicBezTo>
                    <a:cubicBezTo>
                      <a:pt x="6518" y="3962"/>
                      <a:pt x="6518" y="3919"/>
                      <a:pt x="6496" y="3898"/>
                    </a:cubicBezTo>
                    <a:cubicBezTo>
                      <a:pt x="6486" y="3887"/>
                      <a:pt x="6470" y="3882"/>
                      <a:pt x="6454" y="3882"/>
                    </a:cubicBezTo>
                    <a:cubicBezTo>
                      <a:pt x="6438" y="3882"/>
                      <a:pt x="6422" y="3887"/>
                      <a:pt x="6411" y="3898"/>
                    </a:cubicBezTo>
                    <a:cubicBezTo>
                      <a:pt x="6134" y="4089"/>
                      <a:pt x="5815" y="4239"/>
                      <a:pt x="5495" y="4345"/>
                    </a:cubicBezTo>
                    <a:cubicBezTo>
                      <a:pt x="5155" y="4430"/>
                      <a:pt x="4835" y="4515"/>
                      <a:pt x="4494" y="4579"/>
                    </a:cubicBezTo>
                    <a:cubicBezTo>
                      <a:pt x="3844" y="4681"/>
                      <a:pt x="3194" y="4744"/>
                      <a:pt x="2526" y="4786"/>
                    </a:cubicBezTo>
                    <a:lnTo>
                      <a:pt x="2526" y="4786"/>
                    </a:lnTo>
                    <a:cubicBezTo>
                      <a:pt x="2293" y="3933"/>
                      <a:pt x="1962" y="3118"/>
                      <a:pt x="1534" y="2343"/>
                    </a:cubicBezTo>
                    <a:cubicBezTo>
                      <a:pt x="1108" y="1555"/>
                      <a:pt x="639" y="767"/>
                      <a:pt x="128" y="22"/>
                    </a:cubicBezTo>
                    <a:cubicBezTo>
                      <a:pt x="107" y="0"/>
                      <a:pt x="64" y="0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"/>
              <p:cNvSpPr/>
              <p:nvPr/>
            </p:nvSpPr>
            <p:spPr>
              <a:xfrm>
                <a:off x="3146516" y="2753339"/>
                <a:ext cx="498709" cy="323637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4603" extrusionOk="0">
                    <a:moveTo>
                      <a:pt x="92" y="1"/>
                    </a:moveTo>
                    <a:cubicBezTo>
                      <a:pt x="63" y="1"/>
                      <a:pt x="37" y="16"/>
                      <a:pt x="22" y="31"/>
                    </a:cubicBezTo>
                    <a:cubicBezTo>
                      <a:pt x="1" y="52"/>
                      <a:pt x="1" y="95"/>
                      <a:pt x="22" y="116"/>
                    </a:cubicBezTo>
                    <a:cubicBezTo>
                      <a:pt x="299" y="414"/>
                      <a:pt x="555" y="734"/>
                      <a:pt x="789" y="1053"/>
                    </a:cubicBezTo>
                    <a:cubicBezTo>
                      <a:pt x="1023" y="1373"/>
                      <a:pt x="1257" y="1692"/>
                      <a:pt x="1470" y="2033"/>
                    </a:cubicBezTo>
                    <a:cubicBezTo>
                      <a:pt x="1683" y="2353"/>
                      <a:pt x="1896" y="2715"/>
                      <a:pt x="2067" y="3055"/>
                    </a:cubicBezTo>
                    <a:cubicBezTo>
                      <a:pt x="2258" y="3417"/>
                      <a:pt x="2407" y="3779"/>
                      <a:pt x="2578" y="4142"/>
                    </a:cubicBezTo>
                    <a:cubicBezTo>
                      <a:pt x="2620" y="4248"/>
                      <a:pt x="2684" y="4354"/>
                      <a:pt x="2770" y="4440"/>
                    </a:cubicBezTo>
                    <a:cubicBezTo>
                      <a:pt x="2855" y="4525"/>
                      <a:pt x="2982" y="4589"/>
                      <a:pt x="3110" y="4589"/>
                    </a:cubicBezTo>
                    <a:cubicBezTo>
                      <a:pt x="3198" y="4598"/>
                      <a:pt x="3287" y="4603"/>
                      <a:pt x="3375" y="4603"/>
                    </a:cubicBezTo>
                    <a:cubicBezTo>
                      <a:pt x="3500" y="4603"/>
                      <a:pt x="3624" y="4592"/>
                      <a:pt x="3749" y="4567"/>
                    </a:cubicBezTo>
                    <a:cubicBezTo>
                      <a:pt x="4133" y="4525"/>
                      <a:pt x="4537" y="4440"/>
                      <a:pt x="4942" y="4333"/>
                    </a:cubicBezTo>
                    <a:cubicBezTo>
                      <a:pt x="5325" y="4227"/>
                      <a:pt x="5709" y="4078"/>
                      <a:pt x="6092" y="3907"/>
                    </a:cubicBezTo>
                    <a:cubicBezTo>
                      <a:pt x="6475" y="3758"/>
                      <a:pt x="6816" y="3503"/>
                      <a:pt x="7072" y="3162"/>
                    </a:cubicBezTo>
                    <a:cubicBezTo>
                      <a:pt x="7093" y="3141"/>
                      <a:pt x="7093" y="3098"/>
                      <a:pt x="7050" y="3077"/>
                    </a:cubicBezTo>
                    <a:cubicBezTo>
                      <a:pt x="7040" y="3066"/>
                      <a:pt x="7024" y="3061"/>
                      <a:pt x="7008" y="3061"/>
                    </a:cubicBezTo>
                    <a:cubicBezTo>
                      <a:pt x="6992" y="3061"/>
                      <a:pt x="6976" y="3066"/>
                      <a:pt x="6965" y="3077"/>
                    </a:cubicBezTo>
                    <a:cubicBezTo>
                      <a:pt x="6710" y="3375"/>
                      <a:pt x="6390" y="3588"/>
                      <a:pt x="6007" y="3716"/>
                    </a:cubicBezTo>
                    <a:cubicBezTo>
                      <a:pt x="5645" y="3865"/>
                      <a:pt x="5261" y="3992"/>
                      <a:pt x="4878" y="4078"/>
                    </a:cubicBezTo>
                    <a:cubicBezTo>
                      <a:pt x="4495" y="4184"/>
                      <a:pt x="4111" y="4248"/>
                      <a:pt x="3707" y="4291"/>
                    </a:cubicBezTo>
                    <a:cubicBezTo>
                      <a:pt x="3607" y="4316"/>
                      <a:pt x="3500" y="4326"/>
                      <a:pt x="3390" y="4326"/>
                    </a:cubicBezTo>
                    <a:cubicBezTo>
                      <a:pt x="3312" y="4326"/>
                      <a:pt x="3232" y="4321"/>
                      <a:pt x="3153" y="4312"/>
                    </a:cubicBezTo>
                    <a:cubicBezTo>
                      <a:pt x="3068" y="4312"/>
                      <a:pt x="3004" y="4291"/>
                      <a:pt x="2961" y="4227"/>
                    </a:cubicBezTo>
                    <a:cubicBezTo>
                      <a:pt x="2897" y="4163"/>
                      <a:pt x="2855" y="4099"/>
                      <a:pt x="2833" y="4014"/>
                    </a:cubicBezTo>
                    <a:cubicBezTo>
                      <a:pt x="2194" y="2523"/>
                      <a:pt x="1279" y="1160"/>
                      <a:pt x="129" y="10"/>
                    </a:cubicBezTo>
                    <a:cubicBezTo>
                      <a:pt x="116" y="4"/>
                      <a:pt x="104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839015" y="771229"/>
            <a:ext cx="2427159" cy="2412412"/>
            <a:chOff x="1354809" y="554395"/>
            <a:chExt cx="1820369" cy="1809309"/>
          </a:xfrm>
        </p:grpSpPr>
        <p:sp>
          <p:nvSpPr>
            <p:cNvPr id="301" name="Google Shape;301;p1"/>
            <p:cNvSpPr/>
            <p:nvPr/>
          </p:nvSpPr>
          <p:spPr>
            <a:xfrm>
              <a:off x="1394978" y="554395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6" name="Picture 2" descr="HÃ¬nh áº£nh CÃ¢n PNG , Phim Hoáº¡t HÃ¬nh CÃ¢n PNG , HÃ ng Gia Dá»¥ng, Há»ng PNG miá»n  phÃ­ táº£i táº­p tin PSDComment vÃ  Vec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7813" y1="40625" x2="67031" y2="67188"/>
                          <a14:foregroundMark x1="65156" y1="43906" x2="39688" y2="59844"/>
                          <a14:foregroundMark x1="39219" y1="60000" x2="39219" y2="60000"/>
                          <a14:foregroundMark x1="50313" y1="50938" x2="49844" y2="4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809" y="564312"/>
              <a:ext cx="1799392" cy="1799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51097" y="3433900"/>
            <a:ext cx="2373600" cy="2325600"/>
            <a:chOff x="188323" y="2575425"/>
            <a:chExt cx="1780200" cy="1744200"/>
          </a:xfrm>
        </p:grpSpPr>
        <p:sp>
          <p:nvSpPr>
            <p:cNvPr id="320" name="Google Shape;320;p1"/>
            <p:cNvSpPr/>
            <p:nvPr/>
          </p:nvSpPr>
          <p:spPr>
            <a:xfrm>
              <a:off x="188323" y="2575425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8" name="Picture 4" descr="CÃ¢n Báº±ng HÃ¬nh áº£nh | Äá»nh dáº¡ng hÃ¬nh áº£nh PNG 400211437| vn.lovepik.c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977" r="974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12" y="2867566"/>
              <a:ext cx="1434223" cy="120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Google Shape;332;p2"/>
          <p:cNvSpPr txBox="1">
            <a:spLocks/>
          </p:cNvSpPr>
          <p:nvPr/>
        </p:nvSpPr>
        <p:spPr>
          <a:xfrm>
            <a:off x="3079373" y="2234379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pPr defTabSz="1219170">
              <a:buClr>
                <a:srgbClr val="6D225A"/>
              </a:buClr>
              <a:buSzPts val="3200"/>
            </a:pPr>
            <a:r>
              <a:rPr lang="en-US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Chúc</a:t>
            </a:r>
            <a:r>
              <a:rPr lang="en-US" sz="7200" kern="0" dirty="0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 </a:t>
            </a:r>
            <a:r>
              <a:rPr lang="en-US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các</a:t>
            </a:r>
            <a:r>
              <a:rPr lang="en-US" sz="7200" kern="0" dirty="0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 </a:t>
            </a:r>
            <a:r>
              <a:rPr lang="en-US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em</a:t>
            </a:r>
            <a:r>
              <a:rPr lang="en-US" sz="7200" kern="0" dirty="0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 </a:t>
            </a:r>
            <a:br>
              <a:rPr lang="en-US" sz="7200" kern="0" dirty="0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</a:br>
            <a:r>
              <a:rPr lang="en-US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học</a:t>
            </a:r>
            <a:r>
              <a:rPr lang="en-US" sz="7200" kern="0" dirty="0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 </a:t>
            </a:r>
            <a:r>
              <a:rPr lang="en-US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A2E4E6">
                    <a:lumMod val="75000"/>
                  </a:srgbClr>
                </a:solidFill>
                <a:latin typeface="UTM Flavour" panose="02040603050506020204" pitchFamily="18" charset="0"/>
              </a:rPr>
              <a:t>tốt</a:t>
            </a:r>
            <a:endParaRPr lang="en-US" sz="7200" kern="0" dirty="0">
              <a:ln>
                <a:solidFill>
                  <a:sysClr val="windowText" lastClr="000000"/>
                </a:solidFill>
              </a:ln>
              <a:solidFill>
                <a:srgbClr val="A2E4E6">
                  <a:lumMod val="75000"/>
                </a:srgbClr>
              </a:solidFill>
              <a:latin typeface="UTM Flavou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67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áº½ Gia ÄÃ¬nh, Gia sÃºc Taurine, Gia sÃºc Sá»¯a, NÃ´ng nghiá»p, MÃ u, Hoáº¡t hÃ¬nh, BÃ²  sá»¯a, Sá»ng, Hoáº¡t hÃ¬nh, nÃ´ng nghiá»p png | PNGEg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667" b="81000" l="7889" r="90333">
                        <a14:foregroundMark x1="18444" y1="23667" x2="65889" y2="59111"/>
                        <a14:foregroundMark x1="53556" y1="41556" x2="65889" y2="52111"/>
                        <a14:foregroundMark x1="63556" y1="48556" x2="67444" y2="67111"/>
                        <a14:foregroundMark x1="72333" y1="47444" x2="75444" y2="46111"/>
                        <a14:foregroundMark x1="24444" y1="50111" x2="28222" y2="51889"/>
                        <a14:foregroundMark x1="48000" y1="62000" x2="46333" y2="74667"/>
                        <a14:foregroundMark x1="14667" y1="54111" x2="17556" y2="49667"/>
                        <a14:foregroundMark x1="18000" y1="72000" x2="17556" y2="73556"/>
                        <a14:foregroundMark x1="18444" y1="72667" x2="20889" y2="73778"/>
                        <a14:foregroundMark x1="20667" y1="29778" x2="20667" y2="32000"/>
                        <a14:foregroundMark x1="20778" y1="27556" x2="16778" y2="35444"/>
                        <a14:backgroundMark x1="17333" y1="73556" x2="20222" y2="76111"/>
                        <a14:backgroundMark x1="21000" y1="72111" x2="17556" y2="73444"/>
                        <a14:backgroundMark x1="20222" y1="73000" x2="20778" y2="7500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4" r="3380" b="21128"/>
          <a:stretch/>
        </p:blipFill>
        <p:spPr bwMode="auto">
          <a:xfrm>
            <a:off x="7542509" y="414870"/>
            <a:ext cx="5207431" cy="448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Ã¬nh áº£nh Phim Hoáº¡t HÃ¬nh Con Voi Dá» ThÆ°Æ¡ng PNG , Äá»ng Váº­t, Tháº§n TÆ°á»£ng, MÃ¨o  PNG vÃ  Vector vá»i ná»n trong suá»t Äá» táº£i xuá»ng miá»n phÃ­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5" b="93750" l="10469" r="90000">
                        <a14:foregroundMark x1="46719" y1="29688" x2="51406" y2="23750"/>
                        <a14:foregroundMark x1="60938" y1="19375" x2="61719" y2="2421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1" y="2843516"/>
            <a:ext cx="4479524" cy="44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GÃ  Trá»ng MÃ u PNG , GÃ  MÃ¡i, VectÆ¡ MÃ u, GÃ  MÃ¡i PNG miá»n phÃ­ táº£i táº­p  tin PSDComment vÃ  Vector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75" l="11094" r="9375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01" y="3690752"/>
            <a:ext cx="3362703" cy="336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76191" y="24897"/>
            <a:ext cx="9603756" cy="181303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913054" y="1743042"/>
            <a:ext cx="3459356" cy="12504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nặng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….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7912621" y="120930"/>
            <a:ext cx="3459356" cy="12504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nặng</a:t>
            </a:r>
            <a:r>
              <a:rPr lang="en-US" sz="3200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….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410139" y="2822394"/>
            <a:ext cx="2255024" cy="10284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</a:t>
            </a:r>
            <a:r>
              <a:rPr lang="en-US" sz="2667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nặng</a:t>
            </a:r>
            <a:r>
              <a:rPr lang="en-US" sz="2667" kern="0" dirty="0">
                <a:solidFill>
                  <a:srgbClr val="FFFCF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8036095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"/>
          <p:cNvSpPr/>
          <p:nvPr/>
        </p:nvSpPr>
        <p:spPr>
          <a:xfrm>
            <a:off x="3589891" y="1470370"/>
            <a:ext cx="7282357" cy="4349111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65" name="Google Shape;365;p5"/>
          <p:cNvSpPr txBox="1">
            <a:spLocks noGrp="1"/>
          </p:cNvSpPr>
          <p:nvPr>
            <p:ph type="title"/>
          </p:nvPr>
        </p:nvSpPr>
        <p:spPr>
          <a:xfrm>
            <a:off x="3900217" y="2133887"/>
            <a:ext cx="6212863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just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Hãy kể những đơn vị đo khối lượng đã được học</a:t>
            </a:r>
          </a:p>
        </p:txBody>
      </p:sp>
      <p:sp>
        <p:nvSpPr>
          <p:cNvPr id="366" name="Google Shape;366;p5"/>
          <p:cNvSpPr txBox="1">
            <a:spLocks noGrp="1"/>
          </p:cNvSpPr>
          <p:nvPr>
            <p:ph type="body" idx="1"/>
          </p:nvPr>
        </p:nvSpPr>
        <p:spPr>
          <a:xfrm>
            <a:off x="4003903" y="3174128"/>
            <a:ext cx="6419504" cy="1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buNone/>
            </a:pPr>
            <a:r>
              <a:rPr lang="vi-VN" sz="3733" dirty="0">
                <a:latin typeface="Cambria" panose="02040503050406030204" pitchFamily="18" charset="0"/>
                <a:ea typeface="Cambria" panose="02040503050406030204" pitchFamily="18" charset="0"/>
              </a:rPr>
              <a:t>Những đơn vị đo khối lượng đã được học là : </a:t>
            </a:r>
          </a:p>
          <a:p>
            <a:pPr marL="0" indent="0" algn="just">
              <a:buNone/>
            </a:pPr>
            <a:r>
              <a:rPr lang="vi-VN" sz="3733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 – lô – gam </a:t>
            </a:r>
            <a:r>
              <a:rPr lang="en-US" sz="3733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733" dirty="0">
                <a:latin typeface="Cambria" panose="02040503050406030204" pitchFamily="18" charset="0"/>
                <a:ea typeface="Cambria" panose="02040503050406030204" pitchFamily="18" charset="0"/>
              </a:rPr>
              <a:t>Kí hiệu: </a:t>
            </a:r>
            <a:r>
              <a:rPr lang="vi-VN" sz="3733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</a:p>
          <a:p>
            <a:pPr marL="0" indent="0" algn="just">
              <a:buNone/>
            </a:pPr>
            <a:r>
              <a:rPr lang="vi-VN" sz="3733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Gam</a:t>
            </a:r>
            <a:r>
              <a:rPr lang="en-US" sz="3733" dirty="0">
                <a:latin typeface="Cambria" panose="02040503050406030204" pitchFamily="18" charset="0"/>
                <a:ea typeface="Cambria" panose="02040503050406030204" pitchFamily="18" charset="0"/>
              </a:rPr>
              <a:t> 			</a:t>
            </a:r>
            <a:r>
              <a:rPr lang="vi-VN" sz="3733" dirty="0">
                <a:latin typeface="Cambria" panose="02040503050406030204" pitchFamily="18" charset="0"/>
                <a:ea typeface="Cambria" panose="02040503050406030204" pitchFamily="18" charset="0"/>
              </a:rPr>
              <a:t>Kí hiệu: </a:t>
            </a:r>
            <a:r>
              <a:rPr lang="vi-VN" sz="3733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grpSp>
        <p:nvGrpSpPr>
          <p:cNvPr id="367" name="Google Shape;367;p5"/>
          <p:cNvGrpSpPr/>
          <p:nvPr/>
        </p:nvGrpSpPr>
        <p:grpSpPr>
          <a:xfrm>
            <a:off x="1439972" y="4121466"/>
            <a:ext cx="1975193" cy="1698015"/>
            <a:chOff x="1869588" y="2688067"/>
            <a:chExt cx="1780200" cy="1744200"/>
          </a:xfrm>
        </p:grpSpPr>
        <p:sp>
          <p:nvSpPr>
            <p:cNvPr id="368" name="Google Shape;368;p5"/>
            <p:cNvSpPr/>
            <p:nvPr/>
          </p:nvSpPr>
          <p:spPr>
            <a:xfrm>
              <a:off x="1869588" y="2688067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9" name="Google Shape;369;p5"/>
            <p:cNvGrpSpPr/>
            <p:nvPr/>
          </p:nvGrpSpPr>
          <p:grpSpPr>
            <a:xfrm>
              <a:off x="2289120" y="3060887"/>
              <a:ext cx="941158" cy="998600"/>
              <a:chOff x="4138980" y="3056873"/>
              <a:chExt cx="761085" cy="807537"/>
            </a:xfrm>
          </p:grpSpPr>
          <p:sp>
            <p:nvSpPr>
              <p:cNvPr id="370" name="Google Shape;370;p5"/>
              <p:cNvSpPr/>
              <p:nvPr/>
            </p:nvSpPr>
            <p:spPr>
              <a:xfrm>
                <a:off x="4138980" y="3056873"/>
                <a:ext cx="727251" cy="528140"/>
              </a:xfrm>
              <a:custGeom>
                <a:avLst/>
                <a:gdLst/>
                <a:ahLst/>
                <a:cxnLst/>
                <a:rect l="l" t="t" r="r" b="b"/>
                <a:pathLst>
                  <a:path w="23343" h="16952" extrusionOk="0">
                    <a:moveTo>
                      <a:pt x="13443" y="0"/>
                    </a:moveTo>
                    <a:cubicBezTo>
                      <a:pt x="13113" y="0"/>
                      <a:pt x="12803" y="61"/>
                      <a:pt x="12524" y="191"/>
                    </a:cubicBezTo>
                    <a:cubicBezTo>
                      <a:pt x="12034" y="382"/>
                      <a:pt x="11608" y="702"/>
                      <a:pt x="11267" y="1128"/>
                    </a:cubicBezTo>
                    <a:cubicBezTo>
                      <a:pt x="9999" y="599"/>
                      <a:pt x="8352" y="244"/>
                      <a:pt x="6922" y="244"/>
                    </a:cubicBezTo>
                    <a:cubicBezTo>
                      <a:pt x="5471" y="244"/>
                      <a:pt x="4242" y="610"/>
                      <a:pt x="3856" y="1533"/>
                    </a:cubicBezTo>
                    <a:cubicBezTo>
                      <a:pt x="3493" y="2448"/>
                      <a:pt x="3621" y="3172"/>
                      <a:pt x="3983" y="3684"/>
                    </a:cubicBezTo>
                    <a:cubicBezTo>
                      <a:pt x="2599" y="4024"/>
                      <a:pt x="1108" y="4812"/>
                      <a:pt x="703" y="6048"/>
                    </a:cubicBezTo>
                    <a:cubicBezTo>
                      <a:pt x="1" y="8177"/>
                      <a:pt x="1364" y="9924"/>
                      <a:pt x="3941" y="10158"/>
                    </a:cubicBezTo>
                    <a:cubicBezTo>
                      <a:pt x="4132" y="10169"/>
                      <a:pt x="4319" y="10174"/>
                      <a:pt x="4505" y="10174"/>
                    </a:cubicBezTo>
                    <a:cubicBezTo>
                      <a:pt x="4691" y="10174"/>
                      <a:pt x="4878" y="10169"/>
                      <a:pt x="5069" y="10158"/>
                    </a:cubicBezTo>
                    <a:cubicBezTo>
                      <a:pt x="5964" y="10094"/>
                      <a:pt x="6837" y="9817"/>
                      <a:pt x="7583" y="9349"/>
                    </a:cubicBezTo>
                    <a:cubicBezTo>
                      <a:pt x="7689" y="10073"/>
                      <a:pt x="8200" y="10648"/>
                      <a:pt x="8882" y="10861"/>
                    </a:cubicBezTo>
                    <a:cubicBezTo>
                      <a:pt x="9222" y="10968"/>
                      <a:pt x="9555" y="11013"/>
                      <a:pt x="9874" y="11013"/>
                    </a:cubicBezTo>
                    <a:cubicBezTo>
                      <a:pt x="11657" y="11013"/>
                      <a:pt x="13035" y="9604"/>
                      <a:pt x="13035" y="9604"/>
                    </a:cubicBezTo>
                    <a:cubicBezTo>
                      <a:pt x="13624" y="10823"/>
                      <a:pt x="14613" y="11205"/>
                      <a:pt x="15620" y="11205"/>
                    </a:cubicBezTo>
                    <a:cubicBezTo>
                      <a:pt x="17305" y="11205"/>
                      <a:pt x="19041" y="10137"/>
                      <a:pt x="19041" y="10137"/>
                    </a:cubicBezTo>
                    <a:lnTo>
                      <a:pt x="19041" y="10137"/>
                    </a:lnTo>
                    <a:cubicBezTo>
                      <a:pt x="18231" y="14737"/>
                      <a:pt x="19552" y="16952"/>
                      <a:pt x="19552" y="16952"/>
                    </a:cubicBezTo>
                    <a:cubicBezTo>
                      <a:pt x="20126" y="16427"/>
                      <a:pt x="20877" y="16155"/>
                      <a:pt x="21630" y="16155"/>
                    </a:cubicBezTo>
                    <a:cubicBezTo>
                      <a:pt x="21855" y="16155"/>
                      <a:pt x="22079" y="16179"/>
                      <a:pt x="22299" y="16228"/>
                    </a:cubicBezTo>
                    <a:cubicBezTo>
                      <a:pt x="22448" y="15717"/>
                      <a:pt x="23343" y="12373"/>
                      <a:pt x="22597" y="9839"/>
                    </a:cubicBezTo>
                    <a:cubicBezTo>
                      <a:pt x="22278" y="8838"/>
                      <a:pt x="21575" y="8007"/>
                      <a:pt x="20638" y="7538"/>
                    </a:cubicBezTo>
                    <a:cubicBezTo>
                      <a:pt x="21021" y="4856"/>
                      <a:pt x="16404" y="0"/>
                      <a:pt x="134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4163530" y="3348764"/>
                <a:ext cx="736535" cy="515646"/>
              </a:xfrm>
              <a:custGeom>
                <a:avLst/>
                <a:gdLst/>
                <a:ahLst/>
                <a:cxnLst/>
                <a:rect l="l" t="t" r="r" b="b"/>
                <a:pathLst>
                  <a:path w="23641" h="16551" extrusionOk="0">
                    <a:moveTo>
                      <a:pt x="6795" y="1"/>
                    </a:moveTo>
                    <a:cubicBezTo>
                      <a:pt x="6049" y="470"/>
                      <a:pt x="5176" y="746"/>
                      <a:pt x="4281" y="789"/>
                    </a:cubicBezTo>
                    <a:cubicBezTo>
                      <a:pt x="4090" y="810"/>
                      <a:pt x="3903" y="821"/>
                      <a:pt x="3717" y="821"/>
                    </a:cubicBezTo>
                    <a:cubicBezTo>
                      <a:pt x="3531" y="821"/>
                      <a:pt x="3344" y="810"/>
                      <a:pt x="3153" y="789"/>
                    </a:cubicBezTo>
                    <a:cubicBezTo>
                      <a:pt x="3153" y="789"/>
                      <a:pt x="2237" y="4729"/>
                      <a:pt x="1875" y="5666"/>
                    </a:cubicBezTo>
                    <a:cubicBezTo>
                      <a:pt x="1619" y="6284"/>
                      <a:pt x="1" y="7647"/>
                      <a:pt x="43" y="10202"/>
                    </a:cubicBezTo>
                    <a:cubicBezTo>
                      <a:pt x="121" y="13254"/>
                      <a:pt x="3578" y="16551"/>
                      <a:pt x="9161" y="16551"/>
                    </a:cubicBezTo>
                    <a:cubicBezTo>
                      <a:pt x="9735" y="16551"/>
                      <a:pt x="10331" y="16516"/>
                      <a:pt x="10948" y="16443"/>
                    </a:cubicBezTo>
                    <a:cubicBezTo>
                      <a:pt x="17550" y="15633"/>
                      <a:pt x="18764" y="12481"/>
                      <a:pt x="18764" y="12481"/>
                    </a:cubicBezTo>
                    <a:cubicBezTo>
                      <a:pt x="18764" y="12481"/>
                      <a:pt x="19147" y="12776"/>
                      <a:pt x="19885" y="12776"/>
                    </a:cubicBezTo>
                    <a:cubicBezTo>
                      <a:pt x="20288" y="12776"/>
                      <a:pt x="20796" y="12688"/>
                      <a:pt x="21405" y="12417"/>
                    </a:cubicBezTo>
                    <a:cubicBezTo>
                      <a:pt x="23620" y="11459"/>
                      <a:pt x="23641" y="7540"/>
                      <a:pt x="21809" y="6965"/>
                    </a:cubicBezTo>
                    <a:cubicBezTo>
                      <a:pt x="21703" y="6944"/>
                      <a:pt x="21618" y="6901"/>
                      <a:pt x="21533" y="6880"/>
                    </a:cubicBezTo>
                    <a:cubicBezTo>
                      <a:pt x="21306" y="6831"/>
                      <a:pt x="21077" y="6807"/>
                      <a:pt x="20848" y="6807"/>
                    </a:cubicBezTo>
                    <a:cubicBezTo>
                      <a:pt x="20087" y="6807"/>
                      <a:pt x="19337" y="7075"/>
                      <a:pt x="18764" y="7583"/>
                    </a:cubicBezTo>
                    <a:cubicBezTo>
                      <a:pt x="18764" y="7583"/>
                      <a:pt x="17443" y="5368"/>
                      <a:pt x="18253" y="789"/>
                    </a:cubicBezTo>
                    <a:lnTo>
                      <a:pt x="18253" y="789"/>
                    </a:lnTo>
                    <a:cubicBezTo>
                      <a:pt x="18253" y="789"/>
                      <a:pt x="16519" y="1848"/>
                      <a:pt x="14835" y="1848"/>
                    </a:cubicBezTo>
                    <a:cubicBezTo>
                      <a:pt x="13827" y="1848"/>
                      <a:pt x="12837" y="1468"/>
                      <a:pt x="12247" y="257"/>
                    </a:cubicBezTo>
                    <a:cubicBezTo>
                      <a:pt x="12247" y="257"/>
                      <a:pt x="10860" y="1658"/>
                      <a:pt x="9070" y="1658"/>
                    </a:cubicBezTo>
                    <a:cubicBezTo>
                      <a:pt x="8755" y="1658"/>
                      <a:pt x="8428" y="1615"/>
                      <a:pt x="8094" y="1513"/>
                    </a:cubicBezTo>
                    <a:cubicBezTo>
                      <a:pt x="7412" y="1300"/>
                      <a:pt x="6901" y="704"/>
                      <a:pt x="6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4373827" y="3552549"/>
                <a:ext cx="71750" cy="6016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931" extrusionOk="0">
                    <a:moveTo>
                      <a:pt x="1276" y="0"/>
                    </a:moveTo>
                    <a:cubicBezTo>
                      <a:pt x="508" y="0"/>
                      <a:pt x="0" y="904"/>
                      <a:pt x="492" y="1553"/>
                    </a:cubicBezTo>
                    <a:cubicBezTo>
                      <a:pt x="697" y="1813"/>
                      <a:pt x="981" y="1930"/>
                      <a:pt x="1260" y="1930"/>
                    </a:cubicBezTo>
                    <a:cubicBezTo>
                      <a:pt x="1736" y="1930"/>
                      <a:pt x="2198" y="1592"/>
                      <a:pt x="2238" y="1042"/>
                    </a:cubicBezTo>
                    <a:cubicBezTo>
                      <a:pt x="2302" y="552"/>
                      <a:pt x="1940" y="105"/>
                      <a:pt x="1472" y="20"/>
                    </a:cubicBezTo>
                    <a:cubicBezTo>
                      <a:pt x="1405" y="7"/>
                      <a:pt x="1339" y="0"/>
                      <a:pt x="1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4521377" y="3595542"/>
                <a:ext cx="167053" cy="142752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4582" extrusionOk="0">
                    <a:moveTo>
                      <a:pt x="3043" y="0"/>
                    </a:moveTo>
                    <a:cubicBezTo>
                      <a:pt x="2470" y="0"/>
                      <a:pt x="1887" y="218"/>
                      <a:pt x="1421" y="705"/>
                    </a:cubicBezTo>
                    <a:cubicBezTo>
                      <a:pt x="0" y="2147"/>
                      <a:pt x="1050" y="4582"/>
                      <a:pt x="3056" y="4582"/>
                    </a:cubicBezTo>
                    <a:cubicBezTo>
                      <a:pt x="3065" y="4582"/>
                      <a:pt x="3073" y="4582"/>
                      <a:pt x="3082" y="4582"/>
                    </a:cubicBezTo>
                    <a:cubicBezTo>
                      <a:pt x="4339" y="4560"/>
                      <a:pt x="5361" y="3517"/>
                      <a:pt x="5340" y="2239"/>
                    </a:cubicBezTo>
                    <a:cubicBezTo>
                      <a:pt x="5311" y="886"/>
                      <a:pt x="4198" y="0"/>
                      <a:pt x="30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4158421" y="3570805"/>
                <a:ext cx="166368" cy="142285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4567" extrusionOk="0">
                    <a:moveTo>
                      <a:pt x="3027" y="1"/>
                    </a:moveTo>
                    <a:cubicBezTo>
                      <a:pt x="2460" y="1"/>
                      <a:pt x="1883" y="214"/>
                      <a:pt x="1421" y="690"/>
                    </a:cubicBezTo>
                    <a:cubicBezTo>
                      <a:pt x="0" y="2132"/>
                      <a:pt x="1029" y="4566"/>
                      <a:pt x="3056" y="4566"/>
                    </a:cubicBezTo>
                    <a:cubicBezTo>
                      <a:pt x="3065" y="4566"/>
                      <a:pt x="3074" y="4566"/>
                      <a:pt x="3082" y="4566"/>
                    </a:cubicBezTo>
                    <a:cubicBezTo>
                      <a:pt x="4339" y="4545"/>
                      <a:pt x="5340" y="3523"/>
                      <a:pt x="5319" y="2266"/>
                    </a:cubicBezTo>
                    <a:cubicBezTo>
                      <a:pt x="5304" y="893"/>
                      <a:pt x="4186" y="1"/>
                      <a:pt x="30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4519196" y="3429019"/>
                <a:ext cx="89571" cy="5854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1879" extrusionOk="0">
                    <a:moveTo>
                      <a:pt x="849" y="0"/>
                    </a:moveTo>
                    <a:cubicBezTo>
                      <a:pt x="765" y="0"/>
                      <a:pt x="681" y="8"/>
                      <a:pt x="597" y="23"/>
                    </a:cubicBezTo>
                    <a:cubicBezTo>
                      <a:pt x="21" y="151"/>
                      <a:pt x="0" y="598"/>
                      <a:pt x="213" y="790"/>
                    </a:cubicBezTo>
                    <a:cubicBezTo>
                      <a:pt x="511" y="1046"/>
                      <a:pt x="746" y="1003"/>
                      <a:pt x="1257" y="1259"/>
                    </a:cubicBezTo>
                    <a:cubicBezTo>
                      <a:pt x="1921" y="1606"/>
                      <a:pt x="2222" y="1878"/>
                      <a:pt x="2408" y="1878"/>
                    </a:cubicBezTo>
                    <a:cubicBezTo>
                      <a:pt x="2485" y="1878"/>
                      <a:pt x="2543" y="1832"/>
                      <a:pt x="2598" y="1727"/>
                    </a:cubicBezTo>
                    <a:cubicBezTo>
                      <a:pt x="2875" y="1174"/>
                      <a:pt x="1908" y="0"/>
                      <a:pt x="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4283758" y="3405372"/>
                <a:ext cx="94119" cy="45424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1458" extrusionOk="0">
                    <a:moveTo>
                      <a:pt x="1837" y="1"/>
                    </a:moveTo>
                    <a:cubicBezTo>
                      <a:pt x="919" y="1"/>
                      <a:pt x="0" y="736"/>
                      <a:pt x="103" y="1251"/>
                    </a:cubicBezTo>
                    <a:cubicBezTo>
                      <a:pt x="135" y="1402"/>
                      <a:pt x="199" y="1458"/>
                      <a:pt x="320" y="1458"/>
                    </a:cubicBezTo>
                    <a:cubicBezTo>
                      <a:pt x="524" y="1458"/>
                      <a:pt x="889" y="1299"/>
                      <a:pt x="1530" y="1166"/>
                    </a:cubicBezTo>
                    <a:cubicBezTo>
                      <a:pt x="2084" y="1059"/>
                      <a:pt x="2297" y="1144"/>
                      <a:pt x="2659" y="974"/>
                    </a:cubicBezTo>
                    <a:cubicBezTo>
                      <a:pt x="2893" y="846"/>
                      <a:pt x="3021" y="420"/>
                      <a:pt x="2488" y="143"/>
                    </a:cubicBezTo>
                    <a:cubicBezTo>
                      <a:pt x="2281" y="44"/>
                      <a:pt x="2059" y="1"/>
                      <a:pt x="1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4507918" y="3504040"/>
                <a:ext cx="57730" cy="7776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2496" extrusionOk="0">
                    <a:moveTo>
                      <a:pt x="682" y="1"/>
                    </a:moveTo>
                    <a:cubicBezTo>
                      <a:pt x="618" y="1"/>
                      <a:pt x="554" y="22"/>
                      <a:pt x="469" y="22"/>
                    </a:cubicBezTo>
                    <a:cubicBezTo>
                      <a:pt x="383" y="43"/>
                      <a:pt x="298" y="86"/>
                      <a:pt x="192" y="128"/>
                    </a:cubicBezTo>
                    <a:cubicBezTo>
                      <a:pt x="128" y="171"/>
                      <a:pt x="107" y="192"/>
                      <a:pt x="107" y="192"/>
                    </a:cubicBezTo>
                    <a:cubicBezTo>
                      <a:pt x="43" y="214"/>
                      <a:pt x="0" y="277"/>
                      <a:pt x="21" y="341"/>
                    </a:cubicBezTo>
                    <a:cubicBezTo>
                      <a:pt x="53" y="389"/>
                      <a:pt x="85" y="413"/>
                      <a:pt x="135" y="413"/>
                    </a:cubicBezTo>
                    <a:cubicBezTo>
                      <a:pt x="152" y="413"/>
                      <a:pt x="170" y="411"/>
                      <a:pt x="192" y="405"/>
                    </a:cubicBezTo>
                    <a:lnTo>
                      <a:pt x="511" y="405"/>
                    </a:lnTo>
                    <a:cubicBezTo>
                      <a:pt x="575" y="405"/>
                      <a:pt x="618" y="427"/>
                      <a:pt x="660" y="427"/>
                    </a:cubicBezTo>
                    <a:cubicBezTo>
                      <a:pt x="724" y="427"/>
                      <a:pt x="767" y="448"/>
                      <a:pt x="831" y="448"/>
                    </a:cubicBezTo>
                    <a:cubicBezTo>
                      <a:pt x="873" y="469"/>
                      <a:pt x="937" y="490"/>
                      <a:pt x="980" y="512"/>
                    </a:cubicBezTo>
                    <a:cubicBezTo>
                      <a:pt x="1001" y="533"/>
                      <a:pt x="1022" y="533"/>
                      <a:pt x="1022" y="554"/>
                    </a:cubicBezTo>
                    <a:cubicBezTo>
                      <a:pt x="554" y="597"/>
                      <a:pt x="192" y="980"/>
                      <a:pt x="192" y="1449"/>
                    </a:cubicBezTo>
                    <a:cubicBezTo>
                      <a:pt x="107" y="1939"/>
                      <a:pt x="447" y="2407"/>
                      <a:pt x="916" y="2492"/>
                    </a:cubicBezTo>
                    <a:cubicBezTo>
                      <a:pt x="938" y="2494"/>
                      <a:pt x="959" y="2495"/>
                      <a:pt x="980" y="2495"/>
                    </a:cubicBezTo>
                    <a:cubicBezTo>
                      <a:pt x="1400" y="2495"/>
                      <a:pt x="1750" y="2104"/>
                      <a:pt x="1810" y="1577"/>
                    </a:cubicBezTo>
                    <a:cubicBezTo>
                      <a:pt x="1853" y="1342"/>
                      <a:pt x="1853" y="1087"/>
                      <a:pt x="1789" y="831"/>
                    </a:cubicBezTo>
                    <a:cubicBezTo>
                      <a:pt x="1768" y="767"/>
                      <a:pt x="1747" y="703"/>
                      <a:pt x="1725" y="618"/>
                    </a:cubicBezTo>
                    <a:cubicBezTo>
                      <a:pt x="1683" y="554"/>
                      <a:pt x="1640" y="469"/>
                      <a:pt x="1597" y="405"/>
                    </a:cubicBezTo>
                    <a:cubicBezTo>
                      <a:pt x="1534" y="341"/>
                      <a:pt x="1470" y="277"/>
                      <a:pt x="1406" y="214"/>
                    </a:cubicBezTo>
                    <a:cubicBezTo>
                      <a:pt x="1321" y="150"/>
                      <a:pt x="1257" y="107"/>
                      <a:pt x="1171" y="64"/>
                    </a:cubicBezTo>
                    <a:cubicBezTo>
                      <a:pt x="1086" y="43"/>
                      <a:pt x="1001" y="22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4288929" y="3482979"/>
                <a:ext cx="57761" cy="77576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490" extrusionOk="0">
                    <a:moveTo>
                      <a:pt x="778" y="0"/>
                    </a:moveTo>
                    <a:cubicBezTo>
                      <a:pt x="741" y="0"/>
                      <a:pt x="704" y="6"/>
                      <a:pt x="661" y="16"/>
                    </a:cubicBezTo>
                    <a:cubicBezTo>
                      <a:pt x="597" y="16"/>
                      <a:pt x="533" y="16"/>
                      <a:pt x="469" y="38"/>
                    </a:cubicBezTo>
                    <a:cubicBezTo>
                      <a:pt x="363" y="59"/>
                      <a:pt x="278" y="102"/>
                      <a:pt x="193" y="144"/>
                    </a:cubicBezTo>
                    <a:cubicBezTo>
                      <a:pt x="141" y="161"/>
                      <a:pt x="103" y="193"/>
                      <a:pt x="91" y="193"/>
                    </a:cubicBezTo>
                    <a:cubicBezTo>
                      <a:pt x="88" y="193"/>
                      <a:pt x="86" y="191"/>
                      <a:pt x="86" y="187"/>
                    </a:cubicBezTo>
                    <a:cubicBezTo>
                      <a:pt x="22" y="229"/>
                      <a:pt x="1" y="293"/>
                      <a:pt x="22" y="357"/>
                    </a:cubicBezTo>
                    <a:cubicBezTo>
                      <a:pt x="38" y="405"/>
                      <a:pt x="78" y="429"/>
                      <a:pt x="124" y="429"/>
                    </a:cubicBezTo>
                    <a:cubicBezTo>
                      <a:pt x="139" y="429"/>
                      <a:pt x="155" y="426"/>
                      <a:pt x="171" y="421"/>
                    </a:cubicBezTo>
                    <a:lnTo>
                      <a:pt x="512" y="421"/>
                    </a:lnTo>
                    <a:cubicBezTo>
                      <a:pt x="555" y="421"/>
                      <a:pt x="597" y="421"/>
                      <a:pt x="661" y="442"/>
                    </a:cubicBezTo>
                    <a:cubicBezTo>
                      <a:pt x="704" y="442"/>
                      <a:pt x="746" y="464"/>
                      <a:pt x="810" y="464"/>
                    </a:cubicBezTo>
                    <a:cubicBezTo>
                      <a:pt x="853" y="485"/>
                      <a:pt x="917" y="506"/>
                      <a:pt x="959" y="527"/>
                    </a:cubicBezTo>
                    <a:cubicBezTo>
                      <a:pt x="981" y="527"/>
                      <a:pt x="1002" y="549"/>
                      <a:pt x="1023" y="549"/>
                    </a:cubicBezTo>
                    <a:cubicBezTo>
                      <a:pt x="555" y="591"/>
                      <a:pt x="193" y="996"/>
                      <a:pt x="171" y="1465"/>
                    </a:cubicBezTo>
                    <a:cubicBezTo>
                      <a:pt x="86" y="1954"/>
                      <a:pt x="427" y="2402"/>
                      <a:pt x="917" y="2487"/>
                    </a:cubicBezTo>
                    <a:cubicBezTo>
                      <a:pt x="938" y="2489"/>
                      <a:pt x="960" y="2490"/>
                      <a:pt x="981" y="2490"/>
                    </a:cubicBezTo>
                    <a:cubicBezTo>
                      <a:pt x="1398" y="2490"/>
                      <a:pt x="1730" y="2099"/>
                      <a:pt x="1811" y="1592"/>
                    </a:cubicBezTo>
                    <a:cubicBezTo>
                      <a:pt x="1854" y="1337"/>
                      <a:pt x="1832" y="1103"/>
                      <a:pt x="1790" y="847"/>
                    </a:cubicBezTo>
                    <a:cubicBezTo>
                      <a:pt x="1769" y="783"/>
                      <a:pt x="1726" y="698"/>
                      <a:pt x="1705" y="634"/>
                    </a:cubicBezTo>
                    <a:cubicBezTo>
                      <a:pt x="1662" y="549"/>
                      <a:pt x="1620" y="485"/>
                      <a:pt x="1577" y="421"/>
                    </a:cubicBezTo>
                    <a:cubicBezTo>
                      <a:pt x="1513" y="336"/>
                      <a:pt x="1449" y="272"/>
                      <a:pt x="1385" y="229"/>
                    </a:cubicBezTo>
                    <a:cubicBezTo>
                      <a:pt x="1321" y="165"/>
                      <a:pt x="1236" y="123"/>
                      <a:pt x="1151" y="80"/>
                    </a:cubicBezTo>
                    <a:cubicBezTo>
                      <a:pt x="1066" y="59"/>
                      <a:pt x="981" y="16"/>
                      <a:pt x="895" y="16"/>
                    </a:cubicBezTo>
                    <a:cubicBezTo>
                      <a:pt x="853" y="6"/>
                      <a:pt x="81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4791117" y="3211152"/>
                <a:ext cx="51904" cy="52714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92" extrusionOk="0">
                    <a:moveTo>
                      <a:pt x="665" y="1"/>
                    </a:moveTo>
                    <a:cubicBezTo>
                      <a:pt x="3" y="1"/>
                      <a:pt x="0" y="1692"/>
                      <a:pt x="430" y="1692"/>
                    </a:cubicBezTo>
                    <a:cubicBezTo>
                      <a:pt x="792" y="1692"/>
                      <a:pt x="1665" y="201"/>
                      <a:pt x="750" y="9"/>
                    </a:cubicBezTo>
                    <a:cubicBezTo>
                      <a:pt x="720" y="4"/>
                      <a:pt x="692" y="1"/>
                      <a:pt x="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4816851" y="3256420"/>
                <a:ext cx="51873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928" extrusionOk="0">
                    <a:moveTo>
                      <a:pt x="997" y="1"/>
                    </a:moveTo>
                    <a:cubicBezTo>
                      <a:pt x="547" y="1"/>
                      <a:pt x="0" y="506"/>
                      <a:pt x="94" y="771"/>
                    </a:cubicBezTo>
                    <a:cubicBezTo>
                      <a:pt x="134" y="877"/>
                      <a:pt x="311" y="928"/>
                      <a:pt x="526" y="928"/>
                    </a:cubicBezTo>
                    <a:cubicBezTo>
                      <a:pt x="1003" y="928"/>
                      <a:pt x="1664" y="679"/>
                      <a:pt x="1414" y="239"/>
                    </a:cubicBezTo>
                    <a:cubicBezTo>
                      <a:pt x="1312" y="68"/>
                      <a:pt x="1161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4771988" y="3599593"/>
                <a:ext cx="65737" cy="4539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57" extrusionOk="0">
                    <a:moveTo>
                      <a:pt x="1385" y="0"/>
                    </a:moveTo>
                    <a:cubicBezTo>
                      <a:pt x="1129" y="0"/>
                      <a:pt x="895" y="64"/>
                      <a:pt x="682" y="192"/>
                    </a:cubicBezTo>
                    <a:cubicBezTo>
                      <a:pt x="469" y="299"/>
                      <a:pt x="299" y="490"/>
                      <a:pt x="192" y="682"/>
                    </a:cubicBezTo>
                    <a:cubicBezTo>
                      <a:pt x="64" y="895"/>
                      <a:pt x="1" y="1108"/>
                      <a:pt x="1" y="1342"/>
                    </a:cubicBezTo>
                    <a:cubicBezTo>
                      <a:pt x="1" y="1385"/>
                      <a:pt x="22" y="1427"/>
                      <a:pt x="64" y="1449"/>
                    </a:cubicBezTo>
                    <a:cubicBezTo>
                      <a:pt x="75" y="1454"/>
                      <a:pt x="86" y="1457"/>
                      <a:pt x="96" y="1457"/>
                    </a:cubicBezTo>
                    <a:cubicBezTo>
                      <a:pt x="128" y="1457"/>
                      <a:pt x="160" y="1433"/>
                      <a:pt x="192" y="1385"/>
                    </a:cubicBezTo>
                    <a:cubicBezTo>
                      <a:pt x="256" y="1214"/>
                      <a:pt x="363" y="1044"/>
                      <a:pt x="490" y="895"/>
                    </a:cubicBezTo>
                    <a:cubicBezTo>
                      <a:pt x="597" y="746"/>
                      <a:pt x="725" y="618"/>
                      <a:pt x="895" y="512"/>
                    </a:cubicBezTo>
                    <a:cubicBezTo>
                      <a:pt x="1044" y="426"/>
                      <a:pt x="1215" y="362"/>
                      <a:pt x="1406" y="341"/>
                    </a:cubicBezTo>
                    <a:lnTo>
                      <a:pt x="2003" y="341"/>
                    </a:lnTo>
                    <a:cubicBezTo>
                      <a:pt x="2045" y="341"/>
                      <a:pt x="2066" y="320"/>
                      <a:pt x="2088" y="299"/>
                    </a:cubicBezTo>
                    <a:cubicBezTo>
                      <a:pt x="2109" y="235"/>
                      <a:pt x="2088" y="192"/>
                      <a:pt x="2045" y="171"/>
                    </a:cubicBezTo>
                    <a:cubicBezTo>
                      <a:pt x="1939" y="107"/>
                      <a:pt x="1832" y="86"/>
                      <a:pt x="1726" y="43"/>
                    </a:cubicBezTo>
                    <a:cubicBezTo>
                      <a:pt x="1619" y="22"/>
                      <a:pt x="1491" y="0"/>
                      <a:pt x="1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4379840" y="3552206"/>
                <a:ext cx="23927" cy="50066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607" extrusionOk="0">
                    <a:moveTo>
                      <a:pt x="703" y="1"/>
                    </a:moveTo>
                    <a:cubicBezTo>
                      <a:pt x="695" y="1"/>
                      <a:pt x="688" y="4"/>
                      <a:pt x="682" y="9"/>
                    </a:cubicBezTo>
                    <a:cubicBezTo>
                      <a:pt x="512" y="52"/>
                      <a:pt x="341" y="137"/>
                      <a:pt x="235" y="265"/>
                    </a:cubicBezTo>
                    <a:cubicBezTo>
                      <a:pt x="107" y="414"/>
                      <a:pt x="22" y="584"/>
                      <a:pt x="22" y="755"/>
                    </a:cubicBezTo>
                    <a:cubicBezTo>
                      <a:pt x="1" y="968"/>
                      <a:pt x="65" y="1138"/>
                      <a:pt x="171" y="1287"/>
                    </a:cubicBezTo>
                    <a:cubicBezTo>
                      <a:pt x="299" y="1436"/>
                      <a:pt x="427" y="1543"/>
                      <a:pt x="597" y="1607"/>
                    </a:cubicBezTo>
                    <a:cubicBezTo>
                      <a:pt x="618" y="1607"/>
                      <a:pt x="640" y="1607"/>
                      <a:pt x="661" y="1585"/>
                    </a:cubicBezTo>
                    <a:cubicBezTo>
                      <a:pt x="682" y="1564"/>
                      <a:pt x="682" y="1521"/>
                      <a:pt x="661" y="1500"/>
                    </a:cubicBezTo>
                    <a:cubicBezTo>
                      <a:pt x="554" y="1415"/>
                      <a:pt x="448" y="1287"/>
                      <a:pt x="384" y="1181"/>
                    </a:cubicBezTo>
                    <a:cubicBezTo>
                      <a:pt x="299" y="1053"/>
                      <a:pt x="278" y="925"/>
                      <a:pt x="299" y="797"/>
                    </a:cubicBezTo>
                    <a:cubicBezTo>
                      <a:pt x="299" y="669"/>
                      <a:pt x="341" y="542"/>
                      <a:pt x="427" y="435"/>
                    </a:cubicBezTo>
                    <a:cubicBezTo>
                      <a:pt x="512" y="307"/>
                      <a:pt x="597" y="222"/>
                      <a:pt x="725" y="137"/>
                    </a:cubicBezTo>
                    <a:lnTo>
                      <a:pt x="725" y="116"/>
                    </a:lnTo>
                    <a:cubicBezTo>
                      <a:pt x="746" y="94"/>
                      <a:pt x="767" y="73"/>
                      <a:pt x="746" y="52"/>
                    </a:cubicBezTo>
                    <a:cubicBezTo>
                      <a:pt x="746" y="21"/>
                      <a:pt x="723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4371210" y="3699569"/>
                <a:ext cx="127424" cy="52745"/>
              </a:xfrm>
              <a:custGeom>
                <a:avLst/>
                <a:gdLst/>
                <a:ahLst/>
                <a:cxnLst/>
                <a:rect l="l" t="t" r="r" b="b"/>
                <a:pathLst>
                  <a:path w="4090" h="1693" extrusionOk="0">
                    <a:moveTo>
                      <a:pt x="2422" y="1"/>
                    </a:moveTo>
                    <a:cubicBezTo>
                      <a:pt x="2286" y="1"/>
                      <a:pt x="2139" y="10"/>
                      <a:pt x="1981" y="29"/>
                    </a:cubicBezTo>
                    <a:cubicBezTo>
                      <a:pt x="427" y="199"/>
                      <a:pt x="1" y="1349"/>
                      <a:pt x="1" y="1349"/>
                    </a:cubicBezTo>
                    <a:cubicBezTo>
                      <a:pt x="489" y="1583"/>
                      <a:pt x="1031" y="1692"/>
                      <a:pt x="1561" y="1692"/>
                    </a:cubicBezTo>
                    <a:cubicBezTo>
                      <a:pt x="1609" y="1692"/>
                      <a:pt x="1657" y="1692"/>
                      <a:pt x="1705" y="1690"/>
                    </a:cubicBezTo>
                    <a:cubicBezTo>
                      <a:pt x="2578" y="1690"/>
                      <a:pt x="3408" y="1392"/>
                      <a:pt x="4090" y="902"/>
                    </a:cubicBezTo>
                    <a:cubicBezTo>
                      <a:pt x="4090" y="902"/>
                      <a:pt x="3807" y="1"/>
                      <a:pt x="2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4318807" y="3618036"/>
                <a:ext cx="229612" cy="123592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967" extrusionOk="0">
                    <a:moveTo>
                      <a:pt x="5816" y="0"/>
                    </a:moveTo>
                    <a:cubicBezTo>
                      <a:pt x="5039" y="0"/>
                      <a:pt x="4130" y="694"/>
                      <a:pt x="3067" y="857"/>
                    </a:cubicBezTo>
                    <a:cubicBezTo>
                      <a:pt x="2855" y="887"/>
                      <a:pt x="2650" y="898"/>
                      <a:pt x="2454" y="898"/>
                    </a:cubicBezTo>
                    <a:cubicBezTo>
                      <a:pt x="1969" y="898"/>
                      <a:pt x="1537" y="832"/>
                      <a:pt x="1193" y="832"/>
                    </a:cubicBezTo>
                    <a:cubicBezTo>
                      <a:pt x="893" y="832"/>
                      <a:pt x="658" y="882"/>
                      <a:pt x="511" y="1070"/>
                    </a:cubicBezTo>
                    <a:cubicBezTo>
                      <a:pt x="0" y="1751"/>
                      <a:pt x="320" y="3285"/>
                      <a:pt x="1683" y="3966"/>
                    </a:cubicBezTo>
                    <a:cubicBezTo>
                      <a:pt x="1683" y="3966"/>
                      <a:pt x="2109" y="2816"/>
                      <a:pt x="3663" y="2646"/>
                    </a:cubicBezTo>
                    <a:cubicBezTo>
                      <a:pt x="3809" y="2630"/>
                      <a:pt x="3946" y="2623"/>
                      <a:pt x="4073" y="2623"/>
                    </a:cubicBezTo>
                    <a:cubicBezTo>
                      <a:pt x="5485" y="2623"/>
                      <a:pt x="5772" y="3519"/>
                      <a:pt x="5772" y="3519"/>
                    </a:cubicBezTo>
                    <a:cubicBezTo>
                      <a:pt x="6943" y="2646"/>
                      <a:pt x="7369" y="1304"/>
                      <a:pt x="6773" y="516"/>
                    </a:cubicBezTo>
                    <a:cubicBezTo>
                      <a:pt x="6479" y="137"/>
                      <a:pt x="6160" y="0"/>
                      <a:pt x="5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4213285" y="3060082"/>
                <a:ext cx="349715" cy="148080"/>
              </a:xfrm>
              <a:custGeom>
                <a:avLst/>
                <a:gdLst/>
                <a:ahLst/>
                <a:cxnLst/>
                <a:rect l="l" t="t" r="r" b="b"/>
                <a:pathLst>
                  <a:path w="11225" h="4753" extrusionOk="0">
                    <a:moveTo>
                      <a:pt x="8941" y="1239"/>
                    </a:moveTo>
                    <a:lnTo>
                      <a:pt x="8941" y="1239"/>
                    </a:lnTo>
                    <a:cubicBezTo>
                      <a:pt x="9007" y="1267"/>
                      <a:pt x="9072" y="1295"/>
                      <a:pt x="9138" y="1323"/>
                    </a:cubicBezTo>
                    <a:cubicBezTo>
                      <a:pt x="9627" y="1536"/>
                      <a:pt x="10075" y="1834"/>
                      <a:pt x="10458" y="2196"/>
                    </a:cubicBezTo>
                    <a:cubicBezTo>
                      <a:pt x="10650" y="2367"/>
                      <a:pt x="10756" y="2580"/>
                      <a:pt x="10820" y="2814"/>
                    </a:cubicBezTo>
                    <a:cubicBezTo>
                      <a:pt x="10863" y="3006"/>
                      <a:pt x="10799" y="3219"/>
                      <a:pt x="10628" y="3346"/>
                    </a:cubicBezTo>
                    <a:cubicBezTo>
                      <a:pt x="10536" y="3374"/>
                      <a:pt x="10443" y="3390"/>
                      <a:pt x="10350" y="3390"/>
                    </a:cubicBezTo>
                    <a:cubicBezTo>
                      <a:pt x="10230" y="3390"/>
                      <a:pt x="10110" y="3364"/>
                      <a:pt x="9990" y="3304"/>
                    </a:cubicBezTo>
                    <a:cubicBezTo>
                      <a:pt x="9755" y="3197"/>
                      <a:pt x="9542" y="3069"/>
                      <a:pt x="9372" y="2899"/>
                    </a:cubicBezTo>
                    <a:cubicBezTo>
                      <a:pt x="8967" y="2580"/>
                      <a:pt x="8776" y="2068"/>
                      <a:pt x="8839" y="1557"/>
                    </a:cubicBezTo>
                    <a:cubicBezTo>
                      <a:pt x="8858" y="1448"/>
                      <a:pt x="8893" y="1342"/>
                      <a:pt x="8941" y="1239"/>
                    </a:cubicBezTo>
                    <a:close/>
                    <a:moveTo>
                      <a:pt x="2618" y="3664"/>
                    </a:moveTo>
                    <a:cubicBezTo>
                      <a:pt x="2810" y="3664"/>
                      <a:pt x="3003" y="3672"/>
                      <a:pt x="3196" y="3687"/>
                    </a:cubicBezTo>
                    <a:cubicBezTo>
                      <a:pt x="3451" y="3708"/>
                      <a:pt x="3685" y="3772"/>
                      <a:pt x="3898" y="3900"/>
                    </a:cubicBezTo>
                    <a:cubicBezTo>
                      <a:pt x="3941" y="3921"/>
                      <a:pt x="3962" y="3964"/>
                      <a:pt x="3984" y="4007"/>
                    </a:cubicBezTo>
                    <a:cubicBezTo>
                      <a:pt x="3984" y="4007"/>
                      <a:pt x="3984" y="4028"/>
                      <a:pt x="3984" y="4028"/>
                    </a:cubicBezTo>
                    <a:cubicBezTo>
                      <a:pt x="3984" y="4049"/>
                      <a:pt x="3984" y="4070"/>
                      <a:pt x="3984" y="4092"/>
                    </a:cubicBezTo>
                    <a:cubicBezTo>
                      <a:pt x="3962" y="4198"/>
                      <a:pt x="3898" y="4262"/>
                      <a:pt x="3813" y="4305"/>
                    </a:cubicBezTo>
                    <a:cubicBezTo>
                      <a:pt x="3680" y="4371"/>
                      <a:pt x="3539" y="4405"/>
                      <a:pt x="3394" y="4405"/>
                    </a:cubicBezTo>
                    <a:cubicBezTo>
                      <a:pt x="3307" y="4405"/>
                      <a:pt x="3220" y="4393"/>
                      <a:pt x="3132" y="4369"/>
                    </a:cubicBezTo>
                    <a:cubicBezTo>
                      <a:pt x="2876" y="4326"/>
                      <a:pt x="2642" y="4241"/>
                      <a:pt x="2429" y="4113"/>
                    </a:cubicBezTo>
                    <a:cubicBezTo>
                      <a:pt x="2234" y="4002"/>
                      <a:pt x="2060" y="3862"/>
                      <a:pt x="1912" y="3700"/>
                    </a:cubicBezTo>
                    <a:lnTo>
                      <a:pt x="1912" y="3700"/>
                    </a:lnTo>
                    <a:cubicBezTo>
                      <a:pt x="2146" y="3676"/>
                      <a:pt x="2382" y="3664"/>
                      <a:pt x="2618" y="3664"/>
                    </a:cubicBezTo>
                    <a:close/>
                    <a:moveTo>
                      <a:pt x="4621" y="1"/>
                    </a:moveTo>
                    <a:cubicBezTo>
                      <a:pt x="4551" y="1"/>
                      <a:pt x="4480" y="1"/>
                      <a:pt x="4410" y="3"/>
                    </a:cubicBezTo>
                    <a:cubicBezTo>
                      <a:pt x="3835" y="3"/>
                      <a:pt x="3281" y="88"/>
                      <a:pt x="2727" y="237"/>
                    </a:cubicBezTo>
                    <a:cubicBezTo>
                      <a:pt x="2450" y="322"/>
                      <a:pt x="2195" y="471"/>
                      <a:pt x="1960" y="620"/>
                    </a:cubicBezTo>
                    <a:cubicBezTo>
                      <a:pt x="1705" y="812"/>
                      <a:pt x="1513" y="1046"/>
                      <a:pt x="1385" y="1323"/>
                    </a:cubicBezTo>
                    <a:cubicBezTo>
                      <a:pt x="1130" y="1855"/>
                      <a:pt x="1045" y="2452"/>
                      <a:pt x="1172" y="3027"/>
                    </a:cubicBezTo>
                    <a:cubicBezTo>
                      <a:pt x="1223" y="3230"/>
                      <a:pt x="1301" y="3421"/>
                      <a:pt x="1403" y="3597"/>
                    </a:cubicBezTo>
                    <a:lnTo>
                      <a:pt x="1403" y="3597"/>
                    </a:lnTo>
                    <a:cubicBezTo>
                      <a:pt x="908" y="3727"/>
                      <a:pt x="446" y="3928"/>
                      <a:pt x="1" y="4198"/>
                    </a:cubicBezTo>
                    <a:cubicBezTo>
                      <a:pt x="490" y="3984"/>
                      <a:pt x="993" y="3839"/>
                      <a:pt x="1504" y="3754"/>
                    </a:cubicBezTo>
                    <a:lnTo>
                      <a:pt x="1504" y="3754"/>
                    </a:lnTo>
                    <a:cubicBezTo>
                      <a:pt x="1693" y="4022"/>
                      <a:pt x="1942" y="4246"/>
                      <a:pt x="2237" y="4411"/>
                    </a:cubicBezTo>
                    <a:cubicBezTo>
                      <a:pt x="2493" y="4560"/>
                      <a:pt x="2770" y="4667"/>
                      <a:pt x="3068" y="4709"/>
                    </a:cubicBezTo>
                    <a:cubicBezTo>
                      <a:pt x="3177" y="4739"/>
                      <a:pt x="3287" y="4753"/>
                      <a:pt x="3396" y="4753"/>
                    </a:cubicBezTo>
                    <a:cubicBezTo>
                      <a:pt x="3604" y="4753"/>
                      <a:pt x="3809" y="4701"/>
                      <a:pt x="4005" y="4603"/>
                    </a:cubicBezTo>
                    <a:cubicBezTo>
                      <a:pt x="4154" y="4496"/>
                      <a:pt x="4260" y="4347"/>
                      <a:pt x="4303" y="4156"/>
                    </a:cubicBezTo>
                    <a:cubicBezTo>
                      <a:pt x="4303" y="4113"/>
                      <a:pt x="4303" y="4070"/>
                      <a:pt x="4303" y="4028"/>
                    </a:cubicBezTo>
                    <a:cubicBezTo>
                      <a:pt x="4303" y="3964"/>
                      <a:pt x="4303" y="3921"/>
                      <a:pt x="4282" y="3857"/>
                    </a:cubicBezTo>
                    <a:cubicBezTo>
                      <a:pt x="4239" y="3772"/>
                      <a:pt x="4175" y="3687"/>
                      <a:pt x="4090" y="3644"/>
                    </a:cubicBezTo>
                    <a:cubicBezTo>
                      <a:pt x="3835" y="3474"/>
                      <a:pt x="3536" y="3389"/>
                      <a:pt x="3217" y="3389"/>
                    </a:cubicBezTo>
                    <a:cubicBezTo>
                      <a:pt x="3129" y="3386"/>
                      <a:pt x="3041" y="3384"/>
                      <a:pt x="2953" y="3384"/>
                    </a:cubicBezTo>
                    <a:cubicBezTo>
                      <a:pt x="2553" y="3384"/>
                      <a:pt x="2147" y="3420"/>
                      <a:pt x="1759" y="3508"/>
                    </a:cubicBezTo>
                    <a:lnTo>
                      <a:pt x="1759" y="3508"/>
                    </a:lnTo>
                    <a:cubicBezTo>
                      <a:pt x="1643" y="3343"/>
                      <a:pt x="1552" y="3160"/>
                      <a:pt x="1492" y="2963"/>
                    </a:cubicBezTo>
                    <a:cubicBezTo>
                      <a:pt x="1385" y="2452"/>
                      <a:pt x="1449" y="1919"/>
                      <a:pt x="1662" y="1451"/>
                    </a:cubicBezTo>
                    <a:cubicBezTo>
                      <a:pt x="1896" y="1004"/>
                      <a:pt x="2322" y="663"/>
                      <a:pt x="2834" y="535"/>
                    </a:cubicBezTo>
                    <a:cubicBezTo>
                      <a:pt x="3345" y="386"/>
                      <a:pt x="3877" y="301"/>
                      <a:pt x="4410" y="301"/>
                    </a:cubicBezTo>
                    <a:cubicBezTo>
                      <a:pt x="5496" y="301"/>
                      <a:pt x="6582" y="450"/>
                      <a:pt x="7626" y="769"/>
                    </a:cubicBezTo>
                    <a:cubicBezTo>
                      <a:pt x="8003" y="879"/>
                      <a:pt x="8380" y="1013"/>
                      <a:pt x="8749" y="1161"/>
                    </a:cubicBezTo>
                    <a:lnTo>
                      <a:pt x="8749" y="1161"/>
                    </a:lnTo>
                    <a:cubicBezTo>
                      <a:pt x="8689" y="1270"/>
                      <a:pt x="8641" y="1389"/>
                      <a:pt x="8605" y="1515"/>
                    </a:cubicBezTo>
                    <a:cubicBezTo>
                      <a:pt x="8520" y="1813"/>
                      <a:pt x="8541" y="2111"/>
                      <a:pt x="8648" y="2409"/>
                    </a:cubicBezTo>
                    <a:cubicBezTo>
                      <a:pt x="8754" y="2686"/>
                      <a:pt x="8903" y="2942"/>
                      <a:pt x="9116" y="3155"/>
                    </a:cubicBezTo>
                    <a:cubicBezTo>
                      <a:pt x="9329" y="3368"/>
                      <a:pt x="9585" y="3538"/>
                      <a:pt x="9862" y="3644"/>
                    </a:cubicBezTo>
                    <a:cubicBezTo>
                      <a:pt x="10011" y="3708"/>
                      <a:pt x="10160" y="3751"/>
                      <a:pt x="10330" y="3772"/>
                    </a:cubicBezTo>
                    <a:cubicBezTo>
                      <a:pt x="10501" y="3772"/>
                      <a:pt x="10671" y="3751"/>
                      <a:pt x="10820" y="3666"/>
                    </a:cubicBezTo>
                    <a:cubicBezTo>
                      <a:pt x="10991" y="3559"/>
                      <a:pt x="11097" y="3410"/>
                      <a:pt x="11161" y="3240"/>
                    </a:cubicBezTo>
                    <a:cubicBezTo>
                      <a:pt x="11204" y="3069"/>
                      <a:pt x="11225" y="2899"/>
                      <a:pt x="11182" y="2729"/>
                    </a:cubicBezTo>
                    <a:cubicBezTo>
                      <a:pt x="11118" y="2431"/>
                      <a:pt x="10969" y="2154"/>
                      <a:pt x="10735" y="1941"/>
                    </a:cubicBezTo>
                    <a:cubicBezTo>
                      <a:pt x="10309" y="1557"/>
                      <a:pt x="9819" y="1238"/>
                      <a:pt x="9308" y="1004"/>
                    </a:cubicBezTo>
                    <a:cubicBezTo>
                      <a:pt x="9249" y="977"/>
                      <a:pt x="9190" y="950"/>
                      <a:pt x="9130" y="925"/>
                    </a:cubicBezTo>
                    <a:lnTo>
                      <a:pt x="9130" y="925"/>
                    </a:lnTo>
                    <a:cubicBezTo>
                      <a:pt x="9301" y="694"/>
                      <a:pt x="9525" y="485"/>
                      <a:pt x="9755" y="301"/>
                    </a:cubicBezTo>
                    <a:lnTo>
                      <a:pt x="9755" y="301"/>
                    </a:lnTo>
                    <a:cubicBezTo>
                      <a:pt x="9500" y="429"/>
                      <a:pt x="9265" y="578"/>
                      <a:pt x="9074" y="769"/>
                    </a:cubicBezTo>
                    <a:cubicBezTo>
                      <a:pt x="9038" y="798"/>
                      <a:pt x="9005" y="828"/>
                      <a:pt x="8974" y="860"/>
                    </a:cubicBezTo>
                    <a:lnTo>
                      <a:pt x="8974" y="860"/>
                    </a:lnTo>
                    <a:cubicBezTo>
                      <a:pt x="8567" y="697"/>
                      <a:pt x="8149" y="567"/>
                      <a:pt x="7732" y="450"/>
                    </a:cubicBezTo>
                    <a:cubicBezTo>
                      <a:pt x="6714" y="150"/>
                      <a:pt x="5677" y="1"/>
                      <a:pt x="46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4212631" y="3267511"/>
                <a:ext cx="521566" cy="142846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4585" extrusionOk="0">
                    <a:moveTo>
                      <a:pt x="6164" y="378"/>
                    </a:moveTo>
                    <a:cubicBezTo>
                      <a:pt x="6196" y="378"/>
                      <a:pt x="6229" y="383"/>
                      <a:pt x="6262" y="394"/>
                    </a:cubicBezTo>
                    <a:cubicBezTo>
                      <a:pt x="6369" y="437"/>
                      <a:pt x="6454" y="522"/>
                      <a:pt x="6454" y="650"/>
                    </a:cubicBezTo>
                    <a:cubicBezTo>
                      <a:pt x="6454" y="990"/>
                      <a:pt x="6326" y="1310"/>
                      <a:pt x="6113" y="1565"/>
                    </a:cubicBezTo>
                    <a:cubicBezTo>
                      <a:pt x="5905" y="1857"/>
                      <a:pt x="5656" y="2113"/>
                      <a:pt x="5376" y="2330"/>
                    </a:cubicBezTo>
                    <a:lnTo>
                      <a:pt x="5376" y="2330"/>
                    </a:lnTo>
                    <a:cubicBezTo>
                      <a:pt x="5352" y="2012"/>
                      <a:pt x="5378" y="1695"/>
                      <a:pt x="5453" y="1395"/>
                    </a:cubicBezTo>
                    <a:cubicBezTo>
                      <a:pt x="5517" y="1054"/>
                      <a:pt x="5687" y="735"/>
                      <a:pt x="5921" y="501"/>
                    </a:cubicBezTo>
                    <a:cubicBezTo>
                      <a:pt x="5985" y="422"/>
                      <a:pt x="6071" y="378"/>
                      <a:pt x="6164" y="378"/>
                    </a:cubicBezTo>
                    <a:close/>
                    <a:moveTo>
                      <a:pt x="6177" y="0"/>
                    </a:moveTo>
                    <a:cubicBezTo>
                      <a:pt x="6113" y="0"/>
                      <a:pt x="6049" y="11"/>
                      <a:pt x="5985" y="32"/>
                    </a:cubicBezTo>
                    <a:cubicBezTo>
                      <a:pt x="5858" y="75"/>
                      <a:pt x="5751" y="138"/>
                      <a:pt x="5666" y="224"/>
                    </a:cubicBezTo>
                    <a:cubicBezTo>
                      <a:pt x="5368" y="522"/>
                      <a:pt x="5176" y="884"/>
                      <a:pt x="5091" y="1289"/>
                    </a:cubicBezTo>
                    <a:cubicBezTo>
                      <a:pt x="4984" y="1693"/>
                      <a:pt x="4963" y="2098"/>
                      <a:pt x="5006" y="2481"/>
                    </a:cubicBezTo>
                    <a:cubicBezTo>
                      <a:pt x="5009" y="2514"/>
                      <a:pt x="5013" y="2547"/>
                      <a:pt x="5018" y="2579"/>
                    </a:cubicBezTo>
                    <a:lnTo>
                      <a:pt x="5018" y="2579"/>
                    </a:lnTo>
                    <a:cubicBezTo>
                      <a:pt x="4825" y="2697"/>
                      <a:pt x="4621" y="2800"/>
                      <a:pt x="4409" y="2886"/>
                    </a:cubicBezTo>
                    <a:cubicBezTo>
                      <a:pt x="3728" y="3163"/>
                      <a:pt x="2982" y="3312"/>
                      <a:pt x="2258" y="3333"/>
                    </a:cubicBezTo>
                    <a:cubicBezTo>
                      <a:pt x="2164" y="3338"/>
                      <a:pt x="2069" y="3341"/>
                      <a:pt x="1973" y="3341"/>
                    </a:cubicBezTo>
                    <a:cubicBezTo>
                      <a:pt x="1319" y="3341"/>
                      <a:pt x="660" y="3215"/>
                      <a:pt x="65" y="2992"/>
                    </a:cubicBezTo>
                    <a:cubicBezTo>
                      <a:pt x="43" y="2992"/>
                      <a:pt x="22" y="2992"/>
                      <a:pt x="1" y="3014"/>
                    </a:cubicBezTo>
                    <a:cubicBezTo>
                      <a:pt x="1" y="3035"/>
                      <a:pt x="1" y="3056"/>
                      <a:pt x="22" y="3056"/>
                    </a:cubicBezTo>
                    <a:cubicBezTo>
                      <a:pt x="725" y="3376"/>
                      <a:pt x="1492" y="3525"/>
                      <a:pt x="2258" y="3525"/>
                    </a:cubicBezTo>
                    <a:cubicBezTo>
                      <a:pt x="2307" y="3526"/>
                      <a:pt x="2355" y="3527"/>
                      <a:pt x="2403" y="3527"/>
                    </a:cubicBezTo>
                    <a:cubicBezTo>
                      <a:pt x="3121" y="3527"/>
                      <a:pt x="3837" y="3380"/>
                      <a:pt x="4516" y="3120"/>
                    </a:cubicBezTo>
                    <a:cubicBezTo>
                      <a:pt x="4713" y="3053"/>
                      <a:pt x="4902" y="2970"/>
                      <a:pt x="5083" y="2874"/>
                    </a:cubicBezTo>
                    <a:lnTo>
                      <a:pt x="5083" y="2874"/>
                    </a:lnTo>
                    <a:cubicBezTo>
                      <a:pt x="5165" y="3146"/>
                      <a:pt x="5300" y="3399"/>
                      <a:pt x="5474" y="3631"/>
                    </a:cubicBezTo>
                    <a:cubicBezTo>
                      <a:pt x="5730" y="3951"/>
                      <a:pt x="6092" y="4185"/>
                      <a:pt x="6496" y="4313"/>
                    </a:cubicBezTo>
                    <a:cubicBezTo>
                      <a:pt x="6880" y="4419"/>
                      <a:pt x="7263" y="4462"/>
                      <a:pt x="7668" y="4462"/>
                    </a:cubicBezTo>
                    <a:cubicBezTo>
                      <a:pt x="8051" y="4419"/>
                      <a:pt x="8435" y="4355"/>
                      <a:pt x="8797" y="4206"/>
                    </a:cubicBezTo>
                    <a:cubicBezTo>
                      <a:pt x="9470" y="3975"/>
                      <a:pt x="10074" y="3605"/>
                      <a:pt x="10609" y="3127"/>
                    </a:cubicBezTo>
                    <a:lnTo>
                      <a:pt x="10609" y="3127"/>
                    </a:lnTo>
                    <a:cubicBezTo>
                      <a:pt x="10883" y="3590"/>
                      <a:pt x="11266" y="3966"/>
                      <a:pt x="11714" y="4228"/>
                    </a:cubicBezTo>
                    <a:cubicBezTo>
                      <a:pt x="12174" y="4457"/>
                      <a:pt x="12663" y="4585"/>
                      <a:pt x="13157" y="4585"/>
                    </a:cubicBezTo>
                    <a:cubicBezTo>
                      <a:pt x="13258" y="4585"/>
                      <a:pt x="13359" y="4579"/>
                      <a:pt x="13461" y="4568"/>
                    </a:cubicBezTo>
                    <a:cubicBezTo>
                      <a:pt x="14036" y="4526"/>
                      <a:pt x="14611" y="4398"/>
                      <a:pt x="15165" y="4185"/>
                    </a:cubicBezTo>
                    <a:cubicBezTo>
                      <a:pt x="15697" y="3993"/>
                      <a:pt x="16208" y="3738"/>
                      <a:pt x="16698" y="3440"/>
                    </a:cubicBezTo>
                    <a:cubicBezTo>
                      <a:pt x="16741" y="3418"/>
                      <a:pt x="16741" y="3397"/>
                      <a:pt x="16741" y="3376"/>
                    </a:cubicBezTo>
                    <a:cubicBezTo>
                      <a:pt x="16726" y="3361"/>
                      <a:pt x="16710" y="3346"/>
                      <a:pt x="16695" y="3346"/>
                    </a:cubicBezTo>
                    <a:cubicBezTo>
                      <a:pt x="16689" y="3346"/>
                      <a:pt x="16683" y="3348"/>
                      <a:pt x="16677" y="3354"/>
                    </a:cubicBezTo>
                    <a:cubicBezTo>
                      <a:pt x="16166" y="3610"/>
                      <a:pt x="15654" y="3844"/>
                      <a:pt x="15122" y="4015"/>
                    </a:cubicBezTo>
                    <a:cubicBezTo>
                      <a:pt x="14568" y="4185"/>
                      <a:pt x="14015" y="4291"/>
                      <a:pt x="13461" y="4313"/>
                    </a:cubicBezTo>
                    <a:cubicBezTo>
                      <a:pt x="13390" y="4318"/>
                      <a:pt x="13320" y="4321"/>
                      <a:pt x="13251" y="4321"/>
                    </a:cubicBezTo>
                    <a:cubicBezTo>
                      <a:pt x="12772" y="4321"/>
                      <a:pt x="12312" y="4195"/>
                      <a:pt x="11885" y="3972"/>
                    </a:cubicBezTo>
                    <a:cubicBezTo>
                      <a:pt x="11416" y="3674"/>
                      <a:pt x="11054" y="3269"/>
                      <a:pt x="10841" y="2779"/>
                    </a:cubicBezTo>
                    <a:cubicBezTo>
                      <a:pt x="10820" y="2758"/>
                      <a:pt x="10820" y="2737"/>
                      <a:pt x="10799" y="2737"/>
                    </a:cubicBezTo>
                    <a:cubicBezTo>
                      <a:pt x="10767" y="2694"/>
                      <a:pt x="10724" y="2673"/>
                      <a:pt x="10681" y="2673"/>
                    </a:cubicBezTo>
                    <a:cubicBezTo>
                      <a:pt x="10639" y="2673"/>
                      <a:pt x="10596" y="2694"/>
                      <a:pt x="10564" y="2737"/>
                    </a:cubicBezTo>
                    <a:cubicBezTo>
                      <a:pt x="10032" y="3227"/>
                      <a:pt x="9414" y="3610"/>
                      <a:pt x="8711" y="3866"/>
                    </a:cubicBezTo>
                    <a:cubicBezTo>
                      <a:pt x="8371" y="3972"/>
                      <a:pt x="8009" y="4036"/>
                      <a:pt x="7647" y="4057"/>
                    </a:cubicBezTo>
                    <a:cubicBezTo>
                      <a:pt x="7602" y="4060"/>
                      <a:pt x="7557" y="4061"/>
                      <a:pt x="7511" y="4061"/>
                    </a:cubicBezTo>
                    <a:cubicBezTo>
                      <a:pt x="7211" y="4061"/>
                      <a:pt x="6899" y="4003"/>
                      <a:pt x="6603" y="3929"/>
                    </a:cubicBezTo>
                    <a:cubicBezTo>
                      <a:pt x="6283" y="3823"/>
                      <a:pt x="5985" y="3653"/>
                      <a:pt x="5772" y="3397"/>
                    </a:cubicBezTo>
                    <a:cubicBezTo>
                      <a:pt x="5604" y="3178"/>
                      <a:pt x="5488" y="2932"/>
                      <a:pt x="5427" y="2670"/>
                    </a:cubicBezTo>
                    <a:lnTo>
                      <a:pt x="5427" y="2670"/>
                    </a:lnTo>
                    <a:cubicBezTo>
                      <a:pt x="5790" y="2428"/>
                      <a:pt x="6114" y="2127"/>
                      <a:pt x="6390" y="1778"/>
                    </a:cubicBezTo>
                    <a:cubicBezTo>
                      <a:pt x="6518" y="1608"/>
                      <a:pt x="6624" y="1438"/>
                      <a:pt x="6709" y="1246"/>
                    </a:cubicBezTo>
                    <a:cubicBezTo>
                      <a:pt x="6795" y="1054"/>
                      <a:pt x="6837" y="820"/>
                      <a:pt x="6816" y="607"/>
                    </a:cubicBezTo>
                    <a:cubicBezTo>
                      <a:pt x="6795" y="479"/>
                      <a:pt x="6752" y="351"/>
                      <a:pt x="6688" y="266"/>
                    </a:cubicBezTo>
                    <a:cubicBezTo>
                      <a:pt x="6603" y="160"/>
                      <a:pt x="6496" y="75"/>
                      <a:pt x="6369" y="32"/>
                    </a:cubicBezTo>
                    <a:cubicBezTo>
                      <a:pt x="6305" y="11"/>
                      <a:pt x="6241" y="0"/>
                      <a:pt x="6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just" defTabSz="1219170">
                  <a:buClr>
                    <a:srgbClr val="000000"/>
                  </a:buClr>
                  <a:buSzPts val="1400"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8825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animBg="1"/>
      <p:bldP spid="365" grpId="0"/>
      <p:bldP spid="36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8D2CF6-312D-40E8-B9DF-2C57B146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62149-D0BB-4F90-A815-891BE8A8D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B1B74-9ABD-4226-B245-AEF8EE131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68" y="2260120"/>
            <a:ext cx="8487523" cy="4226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18739C-0A68-4681-97E9-10E112D68E64}"/>
              </a:ext>
            </a:extLst>
          </p:cNvPr>
          <p:cNvSpPr/>
          <p:nvPr/>
        </p:nvSpPr>
        <p:spPr>
          <a:xfrm>
            <a:off x="1362974" y="2260120"/>
            <a:ext cx="3036498" cy="1673525"/>
          </a:xfrm>
          <a:prstGeom prst="rect">
            <a:avLst/>
          </a:prstGeom>
          <a:solidFill>
            <a:srgbClr val="FFDDDC"/>
          </a:solidFill>
          <a:ln>
            <a:solidFill>
              <a:srgbClr val="FF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F6BB2C6-167A-4AC5-ABCC-96A4774D07C8}"/>
              </a:ext>
            </a:extLst>
          </p:cNvPr>
          <p:cNvSpPr/>
          <p:nvPr/>
        </p:nvSpPr>
        <p:spPr>
          <a:xfrm>
            <a:off x="7356144" y="1964949"/>
            <a:ext cx="3036498" cy="1673525"/>
          </a:xfrm>
          <a:prstGeom prst="rect">
            <a:avLst/>
          </a:prstGeom>
          <a:solidFill>
            <a:srgbClr val="FFDDDC"/>
          </a:solidFill>
          <a:ln>
            <a:solidFill>
              <a:srgbClr val="FF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34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"/>
          <p:cNvSpPr/>
          <p:nvPr/>
        </p:nvSpPr>
        <p:spPr>
          <a:xfrm>
            <a:off x="7431051" y="1831400"/>
            <a:ext cx="3261200" cy="31952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7"/>
          <p:cNvSpPr txBox="1">
            <a:spLocks noGrp="1"/>
          </p:cNvSpPr>
          <p:nvPr>
            <p:ph type="title" idx="2"/>
          </p:nvPr>
        </p:nvSpPr>
        <p:spPr>
          <a:xfrm flipH="1">
            <a:off x="7431057" y="2502600"/>
            <a:ext cx="3261200" cy="1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UTM Flavour" panose="02040603050506020204" pitchFamily="18" charset="0"/>
              </a:rPr>
              <a:t>02</a:t>
            </a:r>
            <a:endParaRPr dirty="0">
              <a:latin typeface="UTM Flavour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08" y="1626756"/>
            <a:ext cx="6051147" cy="43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23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C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"/>
          <p:cNvSpPr/>
          <p:nvPr/>
        </p:nvSpPr>
        <p:spPr>
          <a:xfrm>
            <a:off x="2957311" y="125291"/>
            <a:ext cx="8843373" cy="6524939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-US" sz="32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83" name="Google Shape;583;p18"/>
          <p:cNvSpPr txBox="1"/>
          <p:nvPr/>
        </p:nvSpPr>
        <p:spPr>
          <a:xfrm>
            <a:off x="3160582" y="277370"/>
            <a:ext cx="8849167" cy="13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khối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lượng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vật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hàng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chục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ki-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-gam,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còn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vị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1973" y="135785"/>
            <a:ext cx="3038087" cy="3472859"/>
            <a:chOff x="76479" y="101839"/>
            <a:chExt cx="2374083" cy="2604644"/>
          </a:xfrm>
        </p:grpSpPr>
        <p:sp>
          <p:nvSpPr>
            <p:cNvPr id="582" name="Google Shape;582;p18"/>
            <p:cNvSpPr/>
            <p:nvPr/>
          </p:nvSpPr>
          <p:spPr>
            <a:xfrm>
              <a:off x="259529" y="101839"/>
              <a:ext cx="1852075" cy="2396264"/>
            </a:xfrm>
            <a:prstGeom prst="roundRect">
              <a:avLst>
                <a:gd name="adj" fmla="val 235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 txBox="1"/>
            <p:nvPr/>
          </p:nvSpPr>
          <p:spPr>
            <a:xfrm>
              <a:off x="409839" y="208027"/>
              <a:ext cx="2040723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2000"/>
              </a:pPr>
              <a:r>
                <a:rPr lang="en" sz="4267" b="1" kern="0" dirty="0">
                  <a:solidFill>
                    <a:srgbClr val="6D225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riracha"/>
                  <a:sym typeface="Sriracha"/>
                </a:rPr>
                <a:t>1. </a:t>
              </a:r>
              <a:r>
                <a:rPr lang="en" sz="4267" b="1" kern="0" dirty="0">
                  <a:solidFill>
                    <a:srgbClr val="6D225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riracha" panose="020B0604020202020204" charset="-34"/>
                  <a:sym typeface="Sriracha"/>
                </a:rPr>
                <a:t>Yến</a:t>
              </a:r>
              <a:endParaRPr sz="4267" b="1" kern="0" dirty="0">
                <a:solidFill>
                  <a:srgbClr val="6D225A"/>
                </a:solidFill>
                <a:latin typeface="Cambria" panose="02040503050406030204" pitchFamily="18" charset="0"/>
                <a:ea typeface="Cambria" panose="02040503050406030204" pitchFamily="18" charset="0"/>
                <a:cs typeface="Sriracha" panose="020B0604020202020204" charset="-34"/>
                <a:sym typeface="Sriracha"/>
              </a:endParaRPr>
            </a:p>
          </p:txBody>
        </p:sp>
        <p:pic>
          <p:nvPicPr>
            <p:cNvPr id="1026" name="Picture 2" descr="Má»t Bao Gáº¡o HÃ¬nh áº£nh | Äá»nh dáº¡ng hÃ¬nh áº£nh PNG 401601025| vn.lovepik.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000" l="11000" r="94417">
                          <a14:foregroundMark x1="55167" y1="14000" x2="65000" y2="18417"/>
                          <a14:foregroundMark x1="74333" y1="24333" x2="71333" y2="33167"/>
                          <a14:foregroundMark x1="72833" y1="50333" x2="69417" y2="38583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9" y="443028"/>
              <a:ext cx="2263455" cy="2263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Box 45"/>
          <p:cNvSpPr txBox="1"/>
          <p:nvPr/>
        </p:nvSpPr>
        <p:spPr>
          <a:xfrm>
            <a:off x="3222140" y="2006171"/>
            <a:ext cx="8578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600" b="1" i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3600" b="1" i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</a:t>
            </a:r>
            <a:r>
              <a:rPr lang="en-US" sz="3600" b="1" i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3600" b="1" i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10kg </a:t>
            </a:r>
            <a:r>
              <a:rPr lang="en-US" sz="3600" b="1" i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gạo</a:t>
            </a:r>
            <a:r>
              <a:rPr lang="en-US" sz="3600" b="1" i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tức</a:t>
            </a:r>
            <a:r>
              <a:rPr lang="en-US" sz="3600" b="1" i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600" b="1" i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3600" b="1" i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lang="en-US" sz="3600" b="1" i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3600" b="1" i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gạo</a:t>
            </a:r>
            <a:r>
              <a:rPr lang="en-US" sz="3600" b="1" i="1" kern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22140" y="5303631"/>
            <a:ext cx="8635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 10 kg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gạo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tức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4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gạo</a:t>
            </a:r>
            <a:endParaRPr lang="en-US" sz="40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0535" y="3942381"/>
            <a:ext cx="1869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 kg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lang="en-US" sz="4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535296" y="3624621"/>
            <a:ext cx="1710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endParaRPr lang="en-US" sz="4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Picture 2" descr="Má»t Bao Gáº¡o HÃ¬nh áº£nh | Äá»nh dáº¡ng hÃ¬nh áº£nh PNG 401601025| vn.lovepik.com">
            <a:extLst>
              <a:ext uri="{FF2B5EF4-FFF2-40B4-BE49-F238E27FC236}">
                <a16:creationId xmlns:a16="http://schemas.microsoft.com/office/drawing/2014/main" id="{73BFF360-9919-4960-A282-06AE73E4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1000" r="94417">
                        <a14:foregroundMark x1="55167" y1="14000" x2="65000" y2="18417"/>
                        <a14:foregroundMark x1="74333" y1="24333" x2="71333" y2="33167"/>
                        <a14:foregroundMark x1="72833" y1="50333" x2="69417" y2="3858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3" y="3058183"/>
            <a:ext cx="3017940" cy="25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0">
            <a:extLst>
              <a:ext uri="{FF2B5EF4-FFF2-40B4-BE49-F238E27FC236}">
                <a16:creationId xmlns:a16="http://schemas.microsoft.com/office/drawing/2014/main" id="{CEF952C2-FBED-110C-380F-0E79573B5EF7}"/>
              </a:ext>
            </a:extLst>
          </p:cNvPr>
          <p:cNvSpPr/>
          <p:nvPr/>
        </p:nvSpPr>
        <p:spPr>
          <a:xfrm>
            <a:off x="4537866" y="1333473"/>
            <a:ext cx="5947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10 kg</a:t>
            </a:r>
          </a:p>
          <a:p>
            <a:pPr defTabSz="1219170">
              <a:buClr>
                <a:srgbClr val="000000"/>
              </a:buClr>
            </a:pPr>
            <a:endParaRPr lang="en-US" sz="4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01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" grpId="0"/>
      <p:bldP spid="5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Ã´ng thá»©c lÃ m cÃ¡m viÃªn chuáº©n 100% háº¥p dáº«n ÄÃ n váº­t nuÃ´i Äam mÃª náº¥u nÆ°á»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81;p18"/>
          <p:cNvSpPr/>
          <p:nvPr/>
        </p:nvSpPr>
        <p:spPr>
          <a:xfrm>
            <a:off x="5762919" y="198749"/>
            <a:ext cx="5637231" cy="6460503"/>
          </a:xfrm>
          <a:prstGeom prst="roundRect">
            <a:avLst>
              <a:gd name="adj" fmla="val 2357"/>
            </a:avLst>
          </a:prstGeom>
          <a:solidFill>
            <a:schemeClr val="lt1">
              <a:alpha val="81000"/>
            </a:schemeClr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3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8295" y="541645"/>
            <a:ext cx="4530683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Mẹ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3733" b="1" kern="0" dirty="0" err="1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3733" b="1" kern="0" dirty="0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cám</a:t>
            </a:r>
            <a:r>
              <a:rPr lang="en-US" sz="3733" b="1" kern="0" dirty="0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gà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vậy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mẹ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bao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nhiêu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ki-</a:t>
            </a:r>
            <a:r>
              <a:rPr lang="en-US" sz="3733" b="1" kern="0" dirty="0" err="1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733" b="1" kern="0" dirty="0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 </a:t>
            </a:r>
            <a:r>
              <a:rPr lang="en-US" sz="3733" b="1" kern="0" dirty="0" err="1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cám</a:t>
            </a:r>
            <a:r>
              <a:rPr lang="en-US" sz="3733" b="1" kern="0" dirty="0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CF4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gà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8295" y="2962821"/>
            <a:ext cx="4084948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Mẹ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cám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gà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vậy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mẹ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mua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 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 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cám</a:t>
            </a:r>
            <a:r>
              <a:rPr lang="en-US" sz="3733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gà</a:t>
            </a:r>
            <a:endParaRPr lang="en-US" sz="3733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2052" name="Picture 4" descr="HÃ¬nh áº£nh NgÃ y Cá»§a Máº¹ Lao Äá»ng Báº­n Rá»n Máº¹ PNG , Máº¹, TÃºi Nhá»±a, HÃ¬nh PNG miá»n  phÃ­ táº£i táº­p tin PSDComment vÃ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6500" l="10000" r="79917">
                        <a14:foregroundMark x1="62833" y1="41417" x2="72750" y2="56250"/>
                        <a14:foregroundMark x1="63500" y1="45917" x2="66000" y2="57750"/>
                        <a14:foregroundMark x1="67833" y1="45250" x2="73167" y2="54833"/>
                        <a14:foregroundMark x1="62417" y1="46583" x2="62667" y2="57333"/>
                        <a14:foregroundMark x1="63500" y1="59333" x2="72083" y2="57083"/>
                        <a14:foregroundMark x1="61500" y1="49917" x2="62000" y2="57750"/>
                        <a14:foregroundMark x1="71833" y1="50417" x2="75417" y2="52417"/>
                        <a14:foregroundMark x1="75417" y1="54417" x2="72750" y2="58250"/>
                        <a14:foregroundMark x1="73583" y1="59167" x2="64417" y2="59333"/>
                        <a14:foregroundMark x1="63500" y1="59333" x2="71833" y2="59833"/>
                        <a14:foregroundMark x1="63083" y1="56917" x2="62833" y2="5933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3740" y="2262433"/>
            <a:ext cx="4835749" cy="47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66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Ã¬nh áº£nh Cá» PNG , Cá» PNG , Cá» PNG , Cá» PNG PNG miá»n phÃ­ táº£i táº­p tin  PSDComment vÃ 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87813" l="625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158" y="2413650"/>
            <a:ext cx="4511775" cy="64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1" name="Google Shape;581;p18"/>
          <p:cNvSpPr/>
          <p:nvPr/>
        </p:nvSpPr>
        <p:spPr>
          <a:xfrm>
            <a:off x="3015886" y="68335"/>
            <a:ext cx="8993863" cy="6524939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862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3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83" name="Google Shape;583;p18"/>
          <p:cNvSpPr txBox="1"/>
          <p:nvPr/>
        </p:nvSpPr>
        <p:spPr>
          <a:xfrm>
            <a:off x="3242735" y="591707"/>
            <a:ext cx="8849167" cy="1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khối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lượng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vật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hàng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trăm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-gam,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còn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vị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10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endParaRPr lang="en-US" sz="32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100 kg</a:t>
            </a:r>
          </a:p>
          <a:p>
            <a:pPr algn="just" defTabSz="1219170">
              <a:buClr>
                <a:srgbClr val="000000"/>
              </a:buClr>
            </a:pP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7464" y="182787"/>
            <a:ext cx="2803118" cy="655065"/>
            <a:chOff x="259529" y="57438"/>
            <a:chExt cx="2102338" cy="2440665"/>
          </a:xfrm>
        </p:grpSpPr>
        <p:sp>
          <p:nvSpPr>
            <p:cNvPr id="582" name="Google Shape;582;p18"/>
            <p:cNvSpPr/>
            <p:nvPr/>
          </p:nvSpPr>
          <p:spPr>
            <a:xfrm>
              <a:off x="259529" y="101839"/>
              <a:ext cx="1852075" cy="2396264"/>
            </a:xfrm>
            <a:prstGeom prst="roundRect">
              <a:avLst>
                <a:gd name="adj" fmla="val 235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 txBox="1"/>
            <p:nvPr/>
          </p:nvSpPr>
          <p:spPr>
            <a:xfrm>
              <a:off x="321144" y="57438"/>
              <a:ext cx="2040723" cy="2290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2000"/>
              </a:pPr>
              <a:r>
                <a:rPr lang="en" sz="4267" b="1" kern="0" dirty="0">
                  <a:solidFill>
                    <a:srgbClr val="6D225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riracha"/>
                  <a:sym typeface="Sriracha"/>
                </a:rPr>
                <a:t>2. </a:t>
              </a:r>
              <a:r>
                <a:rPr lang="en" sz="4267" b="1" kern="0" dirty="0">
                  <a:solidFill>
                    <a:srgbClr val="6D225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riracha" panose="020B0604020202020204" charset="-34"/>
                  <a:sym typeface="Sriracha"/>
                </a:rPr>
                <a:t>Tạ</a:t>
              </a:r>
              <a:endParaRPr sz="4267" b="1" kern="0" dirty="0">
                <a:solidFill>
                  <a:srgbClr val="6D225A"/>
                </a:solidFill>
                <a:latin typeface="Cambria" panose="02040503050406030204" pitchFamily="18" charset="0"/>
                <a:ea typeface="Cambria" panose="02040503050406030204" pitchFamily="18" charset="0"/>
                <a:cs typeface="Sriracha" panose="020B0604020202020204" charset="-34"/>
                <a:sym typeface="Sriracha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267416" y="2113029"/>
            <a:ext cx="812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con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bê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nghĩa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con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bê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bao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nhiêu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bao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nhiêu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</a:t>
            </a:r>
            <a:r>
              <a:rPr lang="en-US" sz="3200" b="1" i="1" kern="0" dirty="0" err="1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200" b="1" i="1" kern="0" dirty="0">
                <a:solidFill>
                  <a:srgbClr val="FF798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05920" y="5954976"/>
            <a:ext cx="935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Con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bê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tức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hoặc</a:t>
            </a: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100 kg.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8779" y="4402111"/>
            <a:ext cx="1239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endParaRPr lang="en-US" sz="4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56655" y="4446346"/>
            <a:ext cx="4987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10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=100 kg</a:t>
            </a:r>
            <a:endParaRPr lang="en-US" sz="4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2" descr="BÃª Clip nghá» thuáº­t gia SÃºc - BÃª con png táº£i vá» - Miá»n phÃ­ trong suá»t Con  Ngá»±a png Táº£i vá»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94" y="3010242"/>
            <a:ext cx="3095592" cy="29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78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" grpId="0" animBg="1"/>
      <p:bldP spid="583" grpId="0"/>
      <p:bldP spid="46" grpId="0"/>
      <p:bldP spid="47" grpId="0"/>
      <p:bldP spid="5" grpId="0"/>
      <p:bldP spid="51" grpId="0"/>
    </p:bldLst>
  </p:timing>
</p:sld>
</file>

<file path=ppt/theme/theme1.xml><?xml version="1.0" encoding="utf-8"?>
<a:theme xmlns:a="http://schemas.openxmlformats.org/drawingml/2006/main" name="Task Cards for Practicing Elapsed Time by Slidesgo">
  <a:themeElements>
    <a:clrScheme name="Simple Light">
      <a:dk1>
        <a:srgbClr val="6D225A"/>
      </a:dk1>
      <a:lt1>
        <a:srgbClr val="FFFCF4"/>
      </a:lt1>
      <a:dk2>
        <a:srgbClr val="FFE49A"/>
      </a:dk2>
      <a:lt2>
        <a:srgbClr val="FFDDDC"/>
      </a:lt2>
      <a:accent1>
        <a:srgbClr val="FF7986"/>
      </a:accent1>
      <a:accent2>
        <a:srgbClr val="A2E4E6"/>
      </a:accent2>
      <a:accent3>
        <a:srgbClr val="6D225A"/>
      </a:accent3>
      <a:accent4>
        <a:srgbClr val="FFFCF4"/>
      </a:accent4>
      <a:accent5>
        <a:srgbClr val="FFE49A"/>
      </a:accent5>
      <a:accent6>
        <a:srgbClr val="FFDDDC"/>
      </a:accent6>
      <a:hlink>
        <a:srgbClr val="6D22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254</TotalTime>
  <Words>782</Words>
  <Application>Microsoft Office PowerPoint</Application>
  <PresentationFormat>Màn hình rộng</PresentationFormat>
  <Paragraphs>107</Paragraphs>
  <Slides>23</Slides>
  <Notes>22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8" baseType="lpstr">
      <vt:lpstr>UTM Flavour</vt:lpstr>
      <vt:lpstr>Cambria</vt:lpstr>
      <vt:lpstr>Arial</vt:lpstr>
      <vt:lpstr>Calibri</vt:lpstr>
      <vt:lpstr>Task Cards for Practicing Elapsed Time by Slidesgo</vt:lpstr>
      <vt:lpstr>Bản trình bày PowerPoint</vt:lpstr>
      <vt:lpstr>Bản trình bày PowerPoint</vt:lpstr>
      <vt:lpstr>Bản trình bày PowerPoint</vt:lpstr>
      <vt:lpstr>Hãy kể những đơn vị đo khối lượng đã được học</vt:lpstr>
      <vt:lpstr>Bản trình bày PowerPoint</vt:lpstr>
      <vt:lpstr>02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Phương Thái Nguyễn Mai</cp:lastModifiedBy>
  <cp:revision>3</cp:revision>
  <dcterms:created xsi:type="dcterms:W3CDTF">2022-07-10T09:22:35Z</dcterms:created>
  <dcterms:modified xsi:type="dcterms:W3CDTF">2024-12-17T20:05:25Z</dcterms:modified>
</cp:coreProperties>
</file>