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427" r:id="rId3"/>
    <p:sldId id="431" r:id="rId4"/>
    <p:sldId id="432" r:id="rId5"/>
    <p:sldId id="439" r:id="rId6"/>
    <p:sldId id="413" r:id="rId7"/>
    <p:sldId id="440" r:id="rId8"/>
    <p:sldId id="441" r:id="rId9"/>
    <p:sldId id="414" r:id="rId10"/>
    <p:sldId id="437" r:id="rId11"/>
    <p:sldId id="443" r:id="rId12"/>
    <p:sldId id="442" r:id="rId13"/>
    <p:sldId id="444" r:id="rId14"/>
    <p:sldId id="277" r:id="rId15"/>
    <p:sldId id="278" r:id="rId16"/>
    <p:sldId id="279" r:id="rId17"/>
    <p:sldId id="280" r:id="rId18"/>
    <p:sldId id="282" r:id="rId19"/>
    <p:sldId id="445" r:id="rId20"/>
    <p:sldId id="446" r:id="rId21"/>
    <p:sldId id="447" r:id="rId22"/>
    <p:sldId id="448" r:id="rId23"/>
    <p:sldId id="449" r:id="rId24"/>
    <p:sldId id="452" r:id="rId25"/>
    <p:sldId id="450" r:id="rId26"/>
    <p:sldId id="451" r:id="rId27"/>
    <p:sldId id="321" r:id="rId28"/>
    <p:sldId id="429" r:id="rId29"/>
    <p:sldId id="45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A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49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17CD-5C59-4B55-819F-E2989D9A09F4}"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7ED-86F1-4828-A151-C3FAAFD45B2A}" type="slidenum">
              <a:rPr lang="en-US" smtClean="0"/>
              <a:t>‹#›</a:t>
            </a:fld>
            <a:endParaRPr lang="en-US"/>
          </a:p>
        </p:txBody>
      </p:sp>
    </p:spTree>
    <p:extLst>
      <p:ext uri="{BB962C8B-B14F-4D97-AF65-F5344CB8AC3E}">
        <p14:creationId xmlns:p14="http://schemas.microsoft.com/office/powerpoint/2010/main" val="75580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lick tải ngay 50+ mẫu slide powerpoint lịch sử Việt Nam đẹp nhất">
            <a:extLst>
              <a:ext uri="{FF2B5EF4-FFF2-40B4-BE49-F238E27FC236}">
                <a16:creationId xmlns:a16="http://schemas.microsoft.com/office/drawing/2014/main" id="{CAC691D2-27F1-E401-AFB0-548B92124D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50" y="0"/>
            <a:ext cx="12270350" cy="690207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8569;p11">
            <a:extLst>
              <a:ext uri="{FF2B5EF4-FFF2-40B4-BE49-F238E27FC236}">
                <a16:creationId xmlns:a16="http://schemas.microsoft.com/office/drawing/2014/main" id="{FCF4C2D1-B502-4537-8988-D41A79286AA8}"/>
              </a:ext>
            </a:extLst>
          </p:cNvPr>
          <p:cNvSpPr/>
          <p:nvPr userDrawn="1"/>
        </p:nvSpPr>
        <p:spPr>
          <a:xfrm rot="-233253">
            <a:off x="-19345" y="-145970"/>
            <a:ext cx="2422714" cy="1822808"/>
          </a:xfrm>
          <a:custGeom>
            <a:avLst/>
            <a:gdLst/>
            <a:ahLst/>
            <a:cxnLst/>
            <a:rect l="l" t="t" r="r" b="b"/>
            <a:pathLst>
              <a:path w="88548" h="66622" extrusionOk="0">
                <a:moveTo>
                  <a:pt x="47793" y="1142"/>
                </a:moveTo>
                <a:lnTo>
                  <a:pt x="47793" y="1142"/>
                </a:lnTo>
                <a:cubicBezTo>
                  <a:pt x="48244" y="1200"/>
                  <a:pt x="48436" y="1471"/>
                  <a:pt x="48654" y="1705"/>
                </a:cubicBezTo>
                <a:lnTo>
                  <a:pt x="48654" y="1705"/>
                </a:lnTo>
                <a:cubicBezTo>
                  <a:pt x="48633" y="1707"/>
                  <a:pt x="48613" y="1707"/>
                  <a:pt x="48593" y="1707"/>
                </a:cubicBezTo>
                <a:cubicBezTo>
                  <a:pt x="48248" y="1707"/>
                  <a:pt x="48056" y="1460"/>
                  <a:pt x="47793" y="1142"/>
                </a:cubicBezTo>
                <a:close/>
                <a:moveTo>
                  <a:pt x="47793" y="1904"/>
                </a:moveTo>
                <a:cubicBezTo>
                  <a:pt x="48257" y="2214"/>
                  <a:pt x="48674" y="2464"/>
                  <a:pt x="48852" y="2988"/>
                </a:cubicBezTo>
                <a:cubicBezTo>
                  <a:pt x="48364" y="2773"/>
                  <a:pt x="47971" y="2404"/>
                  <a:pt x="47793" y="1904"/>
                </a:cubicBezTo>
                <a:close/>
                <a:moveTo>
                  <a:pt x="47804" y="2535"/>
                </a:moveTo>
                <a:cubicBezTo>
                  <a:pt x="48185" y="2654"/>
                  <a:pt x="48340" y="2821"/>
                  <a:pt x="48781" y="3452"/>
                </a:cubicBezTo>
                <a:cubicBezTo>
                  <a:pt x="48721" y="3464"/>
                  <a:pt x="48674" y="3488"/>
                  <a:pt x="48614" y="3500"/>
                </a:cubicBezTo>
                <a:cubicBezTo>
                  <a:pt x="48364" y="3226"/>
                  <a:pt x="48090" y="2928"/>
                  <a:pt x="47840" y="2642"/>
                </a:cubicBezTo>
                <a:cubicBezTo>
                  <a:pt x="47804" y="2607"/>
                  <a:pt x="47828" y="2571"/>
                  <a:pt x="47804" y="2535"/>
                </a:cubicBezTo>
                <a:close/>
                <a:moveTo>
                  <a:pt x="45772" y="3188"/>
                </a:moveTo>
                <a:cubicBezTo>
                  <a:pt x="45776" y="3188"/>
                  <a:pt x="45779" y="3188"/>
                  <a:pt x="45780" y="3190"/>
                </a:cubicBezTo>
                <a:cubicBezTo>
                  <a:pt x="46097" y="3460"/>
                  <a:pt x="46425" y="3694"/>
                  <a:pt x="46571" y="4110"/>
                </a:cubicBezTo>
                <a:lnTo>
                  <a:pt x="46571" y="4110"/>
                </a:lnTo>
                <a:cubicBezTo>
                  <a:pt x="46154" y="3917"/>
                  <a:pt x="45919" y="3531"/>
                  <a:pt x="45638" y="3214"/>
                </a:cubicBezTo>
                <a:cubicBezTo>
                  <a:pt x="45689" y="3214"/>
                  <a:pt x="45748" y="3188"/>
                  <a:pt x="45772" y="3188"/>
                </a:cubicBezTo>
                <a:close/>
                <a:moveTo>
                  <a:pt x="46606" y="4156"/>
                </a:moveTo>
                <a:lnTo>
                  <a:pt x="46606" y="4156"/>
                </a:lnTo>
                <a:cubicBezTo>
                  <a:pt x="46637" y="4183"/>
                  <a:pt x="46673" y="4211"/>
                  <a:pt x="46709" y="4238"/>
                </a:cubicBezTo>
                <a:lnTo>
                  <a:pt x="46661" y="4285"/>
                </a:lnTo>
                <a:cubicBezTo>
                  <a:pt x="46643" y="4239"/>
                  <a:pt x="46624" y="4200"/>
                  <a:pt x="46606" y="4156"/>
                </a:cubicBezTo>
                <a:close/>
                <a:moveTo>
                  <a:pt x="45649" y="4321"/>
                </a:moveTo>
                <a:lnTo>
                  <a:pt x="45661" y="4369"/>
                </a:lnTo>
                <a:lnTo>
                  <a:pt x="45638" y="4369"/>
                </a:lnTo>
                <a:lnTo>
                  <a:pt x="45649" y="4321"/>
                </a:lnTo>
                <a:close/>
                <a:moveTo>
                  <a:pt x="51603" y="4535"/>
                </a:moveTo>
                <a:cubicBezTo>
                  <a:pt x="51638" y="4535"/>
                  <a:pt x="51662" y="4547"/>
                  <a:pt x="51638" y="4547"/>
                </a:cubicBezTo>
                <a:cubicBezTo>
                  <a:pt x="51642" y="4551"/>
                  <a:pt x="51643" y="4552"/>
                  <a:pt x="51643" y="4552"/>
                </a:cubicBezTo>
                <a:cubicBezTo>
                  <a:pt x="51641" y="4552"/>
                  <a:pt x="51628" y="4544"/>
                  <a:pt x="51603" y="4535"/>
                </a:cubicBezTo>
                <a:close/>
                <a:moveTo>
                  <a:pt x="45959" y="4595"/>
                </a:moveTo>
                <a:cubicBezTo>
                  <a:pt x="45979" y="4635"/>
                  <a:pt x="45999" y="4683"/>
                  <a:pt x="46012" y="4733"/>
                </a:cubicBezTo>
                <a:lnTo>
                  <a:pt x="46012" y="4733"/>
                </a:lnTo>
                <a:cubicBezTo>
                  <a:pt x="45974" y="4699"/>
                  <a:pt x="45937" y="4671"/>
                  <a:pt x="45899" y="4643"/>
                </a:cubicBezTo>
                <a:cubicBezTo>
                  <a:pt x="45935" y="4619"/>
                  <a:pt x="45947" y="4607"/>
                  <a:pt x="45959" y="4595"/>
                </a:cubicBezTo>
                <a:close/>
                <a:moveTo>
                  <a:pt x="41542" y="4678"/>
                </a:moveTo>
                <a:cubicBezTo>
                  <a:pt x="41566" y="4750"/>
                  <a:pt x="41589" y="4845"/>
                  <a:pt x="41613" y="4916"/>
                </a:cubicBezTo>
                <a:cubicBezTo>
                  <a:pt x="41589" y="4916"/>
                  <a:pt x="41578" y="4940"/>
                  <a:pt x="41554" y="4940"/>
                </a:cubicBezTo>
                <a:cubicBezTo>
                  <a:pt x="41530" y="4845"/>
                  <a:pt x="41518" y="4774"/>
                  <a:pt x="41494" y="4690"/>
                </a:cubicBezTo>
                <a:cubicBezTo>
                  <a:pt x="41518" y="4690"/>
                  <a:pt x="41530" y="4678"/>
                  <a:pt x="41542" y="4678"/>
                </a:cubicBezTo>
                <a:close/>
                <a:moveTo>
                  <a:pt x="52037" y="4767"/>
                </a:moveTo>
                <a:cubicBezTo>
                  <a:pt x="52127" y="4846"/>
                  <a:pt x="52227" y="4946"/>
                  <a:pt x="52318" y="5026"/>
                </a:cubicBezTo>
                <a:lnTo>
                  <a:pt x="52318" y="5026"/>
                </a:lnTo>
                <a:cubicBezTo>
                  <a:pt x="52294" y="5030"/>
                  <a:pt x="52273" y="5032"/>
                  <a:pt x="52253" y="5032"/>
                </a:cubicBezTo>
                <a:cubicBezTo>
                  <a:pt x="52096" y="5032"/>
                  <a:pt x="52066" y="4904"/>
                  <a:pt x="52037" y="4767"/>
                </a:cubicBezTo>
                <a:close/>
                <a:moveTo>
                  <a:pt x="49912" y="595"/>
                </a:moveTo>
                <a:cubicBezTo>
                  <a:pt x="49948" y="606"/>
                  <a:pt x="50007" y="630"/>
                  <a:pt x="50055" y="642"/>
                </a:cubicBezTo>
                <a:cubicBezTo>
                  <a:pt x="50102" y="916"/>
                  <a:pt x="50031" y="1154"/>
                  <a:pt x="49948" y="1404"/>
                </a:cubicBezTo>
                <a:cubicBezTo>
                  <a:pt x="49745" y="1964"/>
                  <a:pt x="49626" y="2523"/>
                  <a:pt x="49614" y="3119"/>
                </a:cubicBezTo>
                <a:cubicBezTo>
                  <a:pt x="49614" y="3309"/>
                  <a:pt x="49638" y="3523"/>
                  <a:pt x="49650" y="3833"/>
                </a:cubicBezTo>
                <a:cubicBezTo>
                  <a:pt x="50007" y="3393"/>
                  <a:pt x="49971" y="2940"/>
                  <a:pt x="50043" y="2535"/>
                </a:cubicBezTo>
                <a:cubicBezTo>
                  <a:pt x="50150" y="2059"/>
                  <a:pt x="50174" y="1571"/>
                  <a:pt x="50400" y="1130"/>
                </a:cubicBezTo>
                <a:cubicBezTo>
                  <a:pt x="50876" y="1309"/>
                  <a:pt x="51043" y="1535"/>
                  <a:pt x="50900" y="1857"/>
                </a:cubicBezTo>
                <a:cubicBezTo>
                  <a:pt x="50448" y="2881"/>
                  <a:pt x="50341" y="3964"/>
                  <a:pt x="50388" y="5071"/>
                </a:cubicBezTo>
                <a:cubicBezTo>
                  <a:pt x="50388" y="5131"/>
                  <a:pt x="50352" y="5178"/>
                  <a:pt x="50341" y="5297"/>
                </a:cubicBezTo>
                <a:cubicBezTo>
                  <a:pt x="49924" y="5036"/>
                  <a:pt x="49614" y="4738"/>
                  <a:pt x="49448" y="4309"/>
                </a:cubicBezTo>
                <a:cubicBezTo>
                  <a:pt x="49031" y="3250"/>
                  <a:pt x="49221" y="2226"/>
                  <a:pt x="49590" y="1214"/>
                </a:cubicBezTo>
                <a:cubicBezTo>
                  <a:pt x="49674" y="987"/>
                  <a:pt x="49805" y="797"/>
                  <a:pt x="49912" y="595"/>
                </a:cubicBezTo>
                <a:close/>
                <a:moveTo>
                  <a:pt x="41875" y="5190"/>
                </a:moveTo>
                <a:cubicBezTo>
                  <a:pt x="41887" y="5274"/>
                  <a:pt x="41911" y="5357"/>
                  <a:pt x="41935" y="5440"/>
                </a:cubicBezTo>
                <a:lnTo>
                  <a:pt x="41851" y="5440"/>
                </a:lnTo>
                <a:cubicBezTo>
                  <a:pt x="41839" y="5369"/>
                  <a:pt x="41839" y="5274"/>
                  <a:pt x="41816" y="5202"/>
                </a:cubicBezTo>
                <a:cubicBezTo>
                  <a:pt x="41828" y="5190"/>
                  <a:pt x="41851" y="5190"/>
                  <a:pt x="41875" y="5190"/>
                </a:cubicBezTo>
                <a:close/>
                <a:moveTo>
                  <a:pt x="47269" y="5476"/>
                </a:moveTo>
                <a:lnTo>
                  <a:pt x="47269" y="5476"/>
                </a:lnTo>
                <a:cubicBezTo>
                  <a:pt x="47316" y="5536"/>
                  <a:pt x="47376" y="5559"/>
                  <a:pt x="47423" y="5595"/>
                </a:cubicBezTo>
                <a:lnTo>
                  <a:pt x="47364" y="5655"/>
                </a:lnTo>
                <a:lnTo>
                  <a:pt x="47269" y="5476"/>
                </a:lnTo>
                <a:close/>
                <a:moveTo>
                  <a:pt x="47626" y="5774"/>
                </a:moveTo>
                <a:cubicBezTo>
                  <a:pt x="47650" y="5786"/>
                  <a:pt x="47650" y="5798"/>
                  <a:pt x="47662" y="5798"/>
                </a:cubicBezTo>
                <a:cubicBezTo>
                  <a:pt x="47662" y="5809"/>
                  <a:pt x="47650" y="5809"/>
                  <a:pt x="47650" y="5833"/>
                </a:cubicBezTo>
                <a:cubicBezTo>
                  <a:pt x="47626" y="5809"/>
                  <a:pt x="47614" y="5809"/>
                  <a:pt x="47614" y="5798"/>
                </a:cubicBezTo>
                <a:cubicBezTo>
                  <a:pt x="47602" y="5798"/>
                  <a:pt x="47614" y="5786"/>
                  <a:pt x="47626" y="5774"/>
                </a:cubicBezTo>
                <a:close/>
                <a:moveTo>
                  <a:pt x="48043" y="5774"/>
                </a:moveTo>
                <a:lnTo>
                  <a:pt x="48043" y="5774"/>
                </a:lnTo>
                <a:cubicBezTo>
                  <a:pt x="48102" y="5809"/>
                  <a:pt x="48150" y="5869"/>
                  <a:pt x="48185" y="5929"/>
                </a:cubicBezTo>
                <a:cubicBezTo>
                  <a:pt x="48185" y="5952"/>
                  <a:pt x="48162" y="5952"/>
                  <a:pt x="48150" y="5964"/>
                </a:cubicBezTo>
                <a:cubicBezTo>
                  <a:pt x="48126" y="5893"/>
                  <a:pt x="48090" y="5833"/>
                  <a:pt x="48043" y="5774"/>
                </a:cubicBezTo>
                <a:close/>
                <a:moveTo>
                  <a:pt x="40446" y="4905"/>
                </a:moveTo>
                <a:cubicBezTo>
                  <a:pt x="40863" y="4905"/>
                  <a:pt x="41244" y="5369"/>
                  <a:pt x="41435" y="6024"/>
                </a:cubicBezTo>
                <a:cubicBezTo>
                  <a:pt x="41125" y="5655"/>
                  <a:pt x="40804" y="5297"/>
                  <a:pt x="40446" y="4905"/>
                </a:cubicBezTo>
                <a:close/>
                <a:moveTo>
                  <a:pt x="43568" y="6246"/>
                </a:moveTo>
                <a:cubicBezTo>
                  <a:pt x="43570" y="6246"/>
                  <a:pt x="43577" y="6258"/>
                  <a:pt x="43586" y="6273"/>
                </a:cubicBezTo>
                <a:lnTo>
                  <a:pt x="43586" y="6273"/>
                </a:lnTo>
                <a:cubicBezTo>
                  <a:pt x="43582" y="6271"/>
                  <a:pt x="43579" y="6269"/>
                  <a:pt x="43575" y="6268"/>
                </a:cubicBezTo>
                <a:lnTo>
                  <a:pt x="43575" y="6268"/>
                </a:lnTo>
                <a:cubicBezTo>
                  <a:pt x="43569" y="6252"/>
                  <a:pt x="43567" y="6246"/>
                  <a:pt x="43568" y="6246"/>
                </a:cubicBezTo>
                <a:close/>
                <a:moveTo>
                  <a:pt x="48447" y="6155"/>
                </a:moveTo>
                <a:cubicBezTo>
                  <a:pt x="48478" y="6207"/>
                  <a:pt x="48510" y="6258"/>
                  <a:pt x="48541" y="6310"/>
                </a:cubicBezTo>
                <a:lnTo>
                  <a:pt x="48541" y="6310"/>
                </a:lnTo>
                <a:cubicBezTo>
                  <a:pt x="48487" y="6266"/>
                  <a:pt x="48444" y="6224"/>
                  <a:pt x="48400" y="6202"/>
                </a:cubicBezTo>
                <a:lnTo>
                  <a:pt x="48447" y="6155"/>
                </a:lnTo>
                <a:close/>
                <a:moveTo>
                  <a:pt x="50983" y="4952"/>
                </a:moveTo>
                <a:cubicBezTo>
                  <a:pt x="51460" y="5333"/>
                  <a:pt x="51936" y="5726"/>
                  <a:pt x="52400" y="6131"/>
                </a:cubicBezTo>
                <a:cubicBezTo>
                  <a:pt x="52318" y="6265"/>
                  <a:pt x="52222" y="6329"/>
                  <a:pt x="52115" y="6329"/>
                </a:cubicBezTo>
                <a:cubicBezTo>
                  <a:pt x="52051" y="6329"/>
                  <a:pt x="51983" y="6306"/>
                  <a:pt x="51912" y="6262"/>
                </a:cubicBezTo>
                <a:cubicBezTo>
                  <a:pt x="51603" y="6083"/>
                  <a:pt x="51067" y="5428"/>
                  <a:pt x="50983" y="4952"/>
                </a:cubicBezTo>
                <a:close/>
                <a:moveTo>
                  <a:pt x="52755" y="5294"/>
                </a:moveTo>
                <a:cubicBezTo>
                  <a:pt x="52772" y="5294"/>
                  <a:pt x="52786" y="5298"/>
                  <a:pt x="52793" y="5309"/>
                </a:cubicBezTo>
                <a:cubicBezTo>
                  <a:pt x="53222" y="5583"/>
                  <a:pt x="53662" y="5881"/>
                  <a:pt x="54091" y="6167"/>
                </a:cubicBezTo>
                <a:cubicBezTo>
                  <a:pt x="54115" y="6179"/>
                  <a:pt x="54115" y="6226"/>
                  <a:pt x="54151" y="6286"/>
                </a:cubicBezTo>
                <a:cubicBezTo>
                  <a:pt x="54031" y="6345"/>
                  <a:pt x="53912" y="6393"/>
                  <a:pt x="53758" y="6452"/>
                </a:cubicBezTo>
                <a:cubicBezTo>
                  <a:pt x="53380" y="6063"/>
                  <a:pt x="53014" y="5697"/>
                  <a:pt x="52636" y="5319"/>
                </a:cubicBezTo>
                <a:lnTo>
                  <a:pt x="52636" y="5319"/>
                </a:lnTo>
                <a:cubicBezTo>
                  <a:pt x="52675" y="5310"/>
                  <a:pt x="52722" y="5294"/>
                  <a:pt x="52755" y="5294"/>
                </a:cubicBezTo>
                <a:close/>
                <a:moveTo>
                  <a:pt x="41042" y="4619"/>
                </a:moveTo>
                <a:cubicBezTo>
                  <a:pt x="41125" y="4714"/>
                  <a:pt x="41232" y="4797"/>
                  <a:pt x="41304" y="4905"/>
                </a:cubicBezTo>
                <a:lnTo>
                  <a:pt x="42149" y="6071"/>
                </a:lnTo>
                <a:cubicBezTo>
                  <a:pt x="42125" y="5952"/>
                  <a:pt x="42089" y="5833"/>
                  <a:pt x="42054" y="5619"/>
                </a:cubicBezTo>
                <a:lnTo>
                  <a:pt x="42054" y="5619"/>
                </a:lnTo>
                <a:cubicBezTo>
                  <a:pt x="42232" y="5809"/>
                  <a:pt x="42268" y="5917"/>
                  <a:pt x="42149" y="6071"/>
                </a:cubicBezTo>
                <a:cubicBezTo>
                  <a:pt x="42170" y="6196"/>
                  <a:pt x="42200" y="6329"/>
                  <a:pt x="42230" y="6464"/>
                </a:cubicBezTo>
                <a:lnTo>
                  <a:pt x="42230" y="6464"/>
                </a:lnTo>
                <a:cubicBezTo>
                  <a:pt x="42134" y="6376"/>
                  <a:pt x="42034" y="6308"/>
                  <a:pt x="41970" y="6202"/>
                </a:cubicBezTo>
                <a:cubicBezTo>
                  <a:pt x="41637" y="5714"/>
                  <a:pt x="41292" y="5202"/>
                  <a:pt x="40946" y="4702"/>
                </a:cubicBezTo>
                <a:cubicBezTo>
                  <a:pt x="40982" y="4666"/>
                  <a:pt x="41006" y="4655"/>
                  <a:pt x="41042" y="4619"/>
                </a:cubicBezTo>
                <a:close/>
                <a:moveTo>
                  <a:pt x="43623" y="6315"/>
                </a:moveTo>
                <a:lnTo>
                  <a:pt x="43623" y="6315"/>
                </a:lnTo>
                <a:cubicBezTo>
                  <a:pt x="43676" y="6359"/>
                  <a:pt x="43729" y="6410"/>
                  <a:pt x="43792" y="6452"/>
                </a:cubicBezTo>
                <a:cubicBezTo>
                  <a:pt x="43756" y="6488"/>
                  <a:pt x="43744" y="6500"/>
                  <a:pt x="43709" y="6512"/>
                </a:cubicBezTo>
                <a:cubicBezTo>
                  <a:pt x="43688" y="6449"/>
                  <a:pt x="43648" y="6386"/>
                  <a:pt x="43623" y="6315"/>
                </a:cubicBezTo>
                <a:close/>
                <a:moveTo>
                  <a:pt x="48560" y="6338"/>
                </a:moveTo>
                <a:cubicBezTo>
                  <a:pt x="48617" y="6385"/>
                  <a:pt x="48663" y="6442"/>
                  <a:pt x="48697" y="6500"/>
                </a:cubicBezTo>
                <a:cubicBezTo>
                  <a:pt x="48686" y="6512"/>
                  <a:pt x="48674" y="6512"/>
                  <a:pt x="48662" y="6524"/>
                </a:cubicBezTo>
                <a:cubicBezTo>
                  <a:pt x="48618" y="6469"/>
                  <a:pt x="48584" y="6404"/>
                  <a:pt x="48560" y="6338"/>
                </a:cubicBezTo>
                <a:close/>
                <a:moveTo>
                  <a:pt x="51055" y="5786"/>
                </a:moveTo>
                <a:cubicBezTo>
                  <a:pt x="51305" y="6036"/>
                  <a:pt x="51531" y="6238"/>
                  <a:pt x="51781" y="6512"/>
                </a:cubicBezTo>
                <a:cubicBezTo>
                  <a:pt x="51638" y="6583"/>
                  <a:pt x="51507" y="6631"/>
                  <a:pt x="51388" y="6679"/>
                </a:cubicBezTo>
                <a:cubicBezTo>
                  <a:pt x="50960" y="6226"/>
                  <a:pt x="50960" y="6226"/>
                  <a:pt x="51055" y="5786"/>
                </a:cubicBezTo>
                <a:close/>
                <a:moveTo>
                  <a:pt x="48936" y="6691"/>
                </a:moveTo>
                <a:lnTo>
                  <a:pt x="48936" y="6738"/>
                </a:lnTo>
                <a:cubicBezTo>
                  <a:pt x="48928" y="6738"/>
                  <a:pt x="48920" y="6733"/>
                  <a:pt x="48915" y="6733"/>
                </a:cubicBezTo>
                <a:cubicBezTo>
                  <a:pt x="48913" y="6733"/>
                  <a:pt x="48912" y="6734"/>
                  <a:pt x="48912" y="6738"/>
                </a:cubicBezTo>
                <a:lnTo>
                  <a:pt x="48912" y="6738"/>
                </a:lnTo>
                <a:cubicBezTo>
                  <a:pt x="48912" y="6726"/>
                  <a:pt x="48924" y="6702"/>
                  <a:pt x="48936" y="6691"/>
                </a:cubicBezTo>
                <a:close/>
                <a:moveTo>
                  <a:pt x="47233" y="2450"/>
                </a:moveTo>
                <a:cubicBezTo>
                  <a:pt x="47295" y="2450"/>
                  <a:pt x="47353" y="2489"/>
                  <a:pt x="47412" y="2559"/>
                </a:cubicBezTo>
                <a:cubicBezTo>
                  <a:pt x="47745" y="2940"/>
                  <a:pt x="48126" y="3321"/>
                  <a:pt x="48459" y="3714"/>
                </a:cubicBezTo>
                <a:cubicBezTo>
                  <a:pt x="49328" y="4702"/>
                  <a:pt x="50186" y="5690"/>
                  <a:pt x="51079" y="6702"/>
                </a:cubicBezTo>
                <a:cubicBezTo>
                  <a:pt x="50982" y="6759"/>
                  <a:pt x="50897" y="6781"/>
                  <a:pt x="50823" y="6781"/>
                </a:cubicBezTo>
                <a:cubicBezTo>
                  <a:pt x="50612" y="6781"/>
                  <a:pt x="50478" y="6602"/>
                  <a:pt x="50364" y="6488"/>
                </a:cubicBezTo>
                <a:cubicBezTo>
                  <a:pt x="49698" y="5750"/>
                  <a:pt x="49043" y="5000"/>
                  <a:pt x="48400" y="4238"/>
                </a:cubicBezTo>
                <a:cubicBezTo>
                  <a:pt x="47947" y="3678"/>
                  <a:pt x="47495" y="3131"/>
                  <a:pt x="47031" y="2583"/>
                </a:cubicBezTo>
                <a:cubicBezTo>
                  <a:pt x="47103" y="2492"/>
                  <a:pt x="47170" y="2450"/>
                  <a:pt x="47233" y="2450"/>
                </a:cubicBezTo>
                <a:close/>
                <a:moveTo>
                  <a:pt x="42411" y="3404"/>
                </a:moveTo>
                <a:cubicBezTo>
                  <a:pt x="43435" y="4512"/>
                  <a:pt x="44411" y="5571"/>
                  <a:pt x="45268" y="6762"/>
                </a:cubicBezTo>
                <a:lnTo>
                  <a:pt x="45173" y="6857"/>
                </a:lnTo>
                <a:cubicBezTo>
                  <a:pt x="44221" y="5809"/>
                  <a:pt x="43268" y="4762"/>
                  <a:pt x="42268" y="3666"/>
                </a:cubicBezTo>
                <a:lnTo>
                  <a:pt x="42411" y="3404"/>
                </a:lnTo>
                <a:close/>
                <a:moveTo>
                  <a:pt x="53043" y="6571"/>
                </a:moveTo>
                <a:lnTo>
                  <a:pt x="53043" y="6571"/>
                </a:lnTo>
                <a:cubicBezTo>
                  <a:pt x="52951" y="6877"/>
                  <a:pt x="52794" y="6923"/>
                  <a:pt x="52633" y="6923"/>
                </a:cubicBezTo>
                <a:cubicBezTo>
                  <a:pt x="52587" y="6923"/>
                  <a:pt x="52541" y="6919"/>
                  <a:pt x="52496" y="6917"/>
                </a:cubicBezTo>
                <a:lnTo>
                  <a:pt x="52448" y="6786"/>
                </a:lnTo>
                <a:cubicBezTo>
                  <a:pt x="52627" y="6726"/>
                  <a:pt x="52805" y="6667"/>
                  <a:pt x="53043" y="6571"/>
                </a:cubicBezTo>
                <a:close/>
                <a:moveTo>
                  <a:pt x="46661" y="2583"/>
                </a:moveTo>
                <a:cubicBezTo>
                  <a:pt x="47293" y="3297"/>
                  <a:pt x="47900" y="4024"/>
                  <a:pt x="48507" y="4738"/>
                </a:cubicBezTo>
                <a:cubicBezTo>
                  <a:pt x="49138" y="5452"/>
                  <a:pt x="49769" y="6167"/>
                  <a:pt x="50460" y="6929"/>
                </a:cubicBezTo>
                <a:cubicBezTo>
                  <a:pt x="50126" y="6845"/>
                  <a:pt x="49924" y="6738"/>
                  <a:pt x="49674" y="6405"/>
                </a:cubicBezTo>
                <a:cubicBezTo>
                  <a:pt x="48840" y="5297"/>
                  <a:pt x="47804" y="4357"/>
                  <a:pt x="46876" y="3345"/>
                </a:cubicBezTo>
                <a:cubicBezTo>
                  <a:pt x="46697" y="3154"/>
                  <a:pt x="46531" y="2952"/>
                  <a:pt x="46542" y="2678"/>
                </a:cubicBezTo>
                <a:cubicBezTo>
                  <a:pt x="46590" y="2642"/>
                  <a:pt x="46614" y="2607"/>
                  <a:pt x="46661" y="2583"/>
                </a:cubicBezTo>
                <a:close/>
                <a:moveTo>
                  <a:pt x="49150" y="6964"/>
                </a:moveTo>
                <a:cubicBezTo>
                  <a:pt x="49150" y="6976"/>
                  <a:pt x="49162" y="6988"/>
                  <a:pt x="49162" y="7000"/>
                </a:cubicBezTo>
                <a:cubicBezTo>
                  <a:pt x="49162" y="7024"/>
                  <a:pt x="49150" y="7024"/>
                  <a:pt x="49138" y="7036"/>
                </a:cubicBezTo>
                <a:lnTo>
                  <a:pt x="49102" y="7000"/>
                </a:lnTo>
                <a:lnTo>
                  <a:pt x="49150" y="6964"/>
                </a:lnTo>
                <a:close/>
                <a:moveTo>
                  <a:pt x="45959" y="2821"/>
                </a:moveTo>
                <a:lnTo>
                  <a:pt x="45959" y="2821"/>
                </a:lnTo>
                <a:cubicBezTo>
                  <a:pt x="46376" y="3059"/>
                  <a:pt x="49567" y="6571"/>
                  <a:pt x="49864" y="7107"/>
                </a:cubicBezTo>
                <a:cubicBezTo>
                  <a:pt x="49328" y="6810"/>
                  <a:pt x="46102" y="3273"/>
                  <a:pt x="45959" y="2821"/>
                </a:cubicBezTo>
                <a:close/>
                <a:moveTo>
                  <a:pt x="49398" y="7202"/>
                </a:moveTo>
                <a:cubicBezTo>
                  <a:pt x="49399" y="7202"/>
                  <a:pt x="49403" y="7208"/>
                  <a:pt x="49412" y="7226"/>
                </a:cubicBezTo>
                <a:cubicBezTo>
                  <a:pt x="49404" y="7219"/>
                  <a:pt x="49397" y="7202"/>
                  <a:pt x="49398" y="7202"/>
                </a:cubicBezTo>
                <a:close/>
                <a:moveTo>
                  <a:pt x="49407" y="7199"/>
                </a:moveTo>
                <a:cubicBezTo>
                  <a:pt x="49408" y="7199"/>
                  <a:pt x="49412" y="7213"/>
                  <a:pt x="49412" y="7226"/>
                </a:cubicBezTo>
                <a:cubicBezTo>
                  <a:pt x="49407" y="7206"/>
                  <a:pt x="49406" y="7199"/>
                  <a:pt x="49407" y="7199"/>
                </a:cubicBezTo>
                <a:close/>
                <a:moveTo>
                  <a:pt x="43994" y="6607"/>
                </a:moveTo>
                <a:cubicBezTo>
                  <a:pt x="44197" y="6857"/>
                  <a:pt x="44375" y="7095"/>
                  <a:pt x="44566" y="7333"/>
                </a:cubicBezTo>
                <a:cubicBezTo>
                  <a:pt x="44221" y="7155"/>
                  <a:pt x="44221" y="7155"/>
                  <a:pt x="43994" y="6607"/>
                </a:cubicBezTo>
                <a:close/>
                <a:moveTo>
                  <a:pt x="45023" y="3096"/>
                </a:moveTo>
                <a:cubicBezTo>
                  <a:pt x="45258" y="3096"/>
                  <a:pt x="45384" y="3258"/>
                  <a:pt x="45518" y="3393"/>
                </a:cubicBezTo>
                <a:cubicBezTo>
                  <a:pt x="46054" y="3952"/>
                  <a:pt x="46590" y="4535"/>
                  <a:pt x="47114" y="5131"/>
                </a:cubicBezTo>
                <a:cubicBezTo>
                  <a:pt x="47185" y="5214"/>
                  <a:pt x="47209" y="5369"/>
                  <a:pt x="47269" y="5476"/>
                </a:cubicBezTo>
                <a:cubicBezTo>
                  <a:pt x="47138" y="5428"/>
                  <a:pt x="47007" y="5381"/>
                  <a:pt x="46852" y="5357"/>
                </a:cubicBezTo>
                <a:lnTo>
                  <a:pt x="46852" y="5357"/>
                </a:lnTo>
                <a:cubicBezTo>
                  <a:pt x="46935" y="5476"/>
                  <a:pt x="47007" y="5619"/>
                  <a:pt x="47114" y="5714"/>
                </a:cubicBezTo>
                <a:cubicBezTo>
                  <a:pt x="47685" y="6250"/>
                  <a:pt x="48281" y="6762"/>
                  <a:pt x="48876" y="7286"/>
                </a:cubicBezTo>
                <a:cubicBezTo>
                  <a:pt x="48912" y="7322"/>
                  <a:pt x="48936" y="7357"/>
                  <a:pt x="49031" y="7464"/>
                </a:cubicBezTo>
                <a:cubicBezTo>
                  <a:pt x="48781" y="7512"/>
                  <a:pt x="48578" y="7536"/>
                  <a:pt x="48376" y="7572"/>
                </a:cubicBezTo>
                <a:cubicBezTo>
                  <a:pt x="48150" y="7286"/>
                  <a:pt x="47959" y="7024"/>
                  <a:pt x="47733" y="6762"/>
                </a:cubicBezTo>
                <a:cubicBezTo>
                  <a:pt x="47209" y="6190"/>
                  <a:pt x="46673" y="5607"/>
                  <a:pt x="46161" y="5012"/>
                </a:cubicBezTo>
                <a:cubicBezTo>
                  <a:pt x="46107" y="4946"/>
                  <a:pt x="46082" y="4861"/>
                  <a:pt x="46051" y="4784"/>
                </a:cubicBezTo>
                <a:lnTo>
                  <a:pt x="46051" y="4784"/>
                </a:lnTo>
                <a:cubicBezTo>
                  <a:pt x="46183" y="4872"/>
                  <a:pt x="46316" y="4960"/>
                  <a:pt x="46459" y="5059"/>
                </a:cubicBezTo>
                <a:cubicBezTo>
                  <a:pt x="46602" y="5143"/>
                  <a:pt x="46733" y="5250"/>
                  <a:pt x="46888" y="5357"/>
                </a:cubicBezTo>
                <a:cubicBezTo>
                  <a:pt x="46781" y="4964"/>
                  <a:pt x="46423" y="4786"/>
                  <a:pt x="46173" y="4524"/>
                </a:cubicBezTo>
                <a:cubicBezTo>
                  <a:pt x="45804" y="4143"/>
                  <a:pt x="45411" y="3785"/>
                  <a:pt x="45042" y="3416"/>
                </a:cubicBezTo>
                <a:cubicBezTo>
                  <a:pt x="44971" y="3345"/>
                  <a:pt x="44947" y="3226"/>
                  <a:pt x="44911" y="3107"/>
                </a:cubicBezTo>
                <a:cubicBezTo>
                  <a:pt x="44951" y="3099"/>
                  <a:pt x="44988" y="3096"/>
                  <a:pt x="45023" y="3096"/>
                </a:cubicBezTo>
                <a:close/>
                <a:moveTo>
                  <a:pt x="43066" y="2952"/>
                </a:moveTo>
                <a:lnTo>
                  <a:pt x="43066" y="2952"/>
                </a:lnTo>
                <a:cubicBezTo>
                  <a:pt x="43375" y="2976"/>
                  <a:pt x="43566" y="2976"/>
                  <a:pt x="43756" y="2976"/>
                </a:cubicBezTo>
                <a:cubicBezTo>
                  <a:pt x="44399" y="3881"/>
                  <a:pt x="44983" y="4726"/>
                  <a:pt x="45602" y="5524"/>
                </a:cubicBezTo>
                <a:cubicBezTo>
                  <a:pt x="46233" y="6333"/>
                  <a:pt x="46888" y="7083"/>
                  <a:pt x="47531" y="7845"/>
                </a:cubicBezTo>
                <a:cubicBezTo>
                  <a:pt x="47449" y="7958"/>
                  <a:pt x="47378" y="8008"/>
                  <a:pt x="47311" y="8008"/>
                </a:cubicBezTo>
                <a:cubicBezTo>
                  <a:pt x="47251" y="8008"/>
                  <a:pt x="47194" y="7967"/>
                  <a:pt x="47138" y="7893"/>
                </a:cubicBezTo>
                <a:cubicBezTo>
                  <a:pt x="46828" y="7476"/>
                  <a:pt x="46495" y="7060"/>
                  <a:pt x="46185" y="6643"/>
                </a:cubicBezTo>
                <a:cubicBezTo>
                  <a:pt x="45328" y="5488"/>
                  <a:pt x="44435" y="4369"/>
                  <a:pt x="43375" y="3369"/>
                </a:cubicBezTo>
                <a:cubicBezTo>
                  <a:pt x="43268" y="3285"/>
                  <a:pt x="43209" y="3154"/>
                  <a:pt x="43066" y="2952"/>
                </a:cubicBezTo>
                <a:close/>
                <a:moveTo>
                  <a:pt x="44566" y="7333"/>
                </a:moveTo>
                <a:lnTo>
                  <a:pt x="44566" y="7333"/>
                </a:lnTo>
                <a:cubicBezTo>
                  <a:pt x="44733" y="7464"/>
                  <a:pt x="44876" y="7583"/>
                  <a:pt x="45018" y="7691"/>
                </a:cubicBezTo>
                <a:cubicBezTo>
                  <a:pt x="45161" y="7822"/>
                  <a:pt x="45280" y="7953"/>
                  <a:pt x="45435" y="8119"/>
                </a:cubicBezTo>
                <a:cubicBezTo>
                  <a:pt x="45368" y="8148"/>
                  <a:pt x="45285" y="8200"/>
                  <a:pt x="45243" y="8200"/>
                </a:cubicBezTo>
                <a:cubicBezTo>
                  <a:pt x="45233" y="8200"/>
                  <a:pt x="45225" y="8198"/>
                  <a:pt x="45221" y="8191"/>
                </a:cubicBezTo>
                <a:cubicBezTo>
                  <a:pt x="44935" y="7976"/>
                  <a:pt x="44637" y="7714"/>
                  <a:pt x="44566" y="7333"/>
                </a:cubicBezTo>
                <a:close/>
                <a:moveTo>
                  <a:pt x="41673" y="4262"/>
                </a:moveTo>
                <a:lnTo>
                  <a:pt x="41673" y="4262"/>
                </a:lnTo>
                <a:cubicBezTo>
                  <a:pt x="42185" y="4964"/>
                  <a:pt x="42685" y="5667"/>
                  <a:pt x="43209" y="6345"/>
                </a:cubicBezTo>
                <a:cubicBezTo>
                  <a:pt x="43733" y="7036"/>
                  <a:pt x="44268" y="7691"/>
                  <a:pt x="44852" y="8417"/>
                </a:cubicBezTo>
                <a:cubicBezTo>
                  <a:pt x="44782" y="8433"/>
                  <a:pt x="44720" y="8440"/>
                  <a:pt x="44664" y="8440"/>
                </a:cubicBezTo>
                <a:cubicBezTo>
                  <a:pt x="44351" y="8440"/>
                  <a:pt x="44245" y="8210"/>
                  <a:pt x="44114" y="8048"/>
                </a:cubicBezTo>
                <a:cubicBezTo>
                  <a:pt x="43566" y="7298"/>
                  <a:pt x="43042" y="6560"/>
                  <a:pt x="42530" y="5798"/>
                </a:cubicBezTo>
                <a:cubicBezTo>
                  <a:pt x="42197" y="5321"/>
                  <a:pt x="41911" y="4797"/>
                  <a:pt x="41673" y="4262"/>
                </a:cubicBezTo>
                <a:close/>
                <a:moveTo>
                  <a:pt x="45816" y="8429"/>
                </a:moveTo>
                <a:cubicBezTo>
                  <a:pt x="45995" y="8596"/>
                  <a:pt x="46102" y="8703"/>
                  <a:pt x="46173" y="8774"/>
                </a:cubicBezTo>
                <a:cubicBezTo>
                  <a:pt x="46141" y="8929"/>
                  <a:pt x="46064" y="8983"/>
                  <a:pt x="45775" y="8983"/>
                </a:cubicBezTo>
                <a:cubicBezTo>
                  <a:pt x="45641" y="8983"/>
                  <a:pt x="45462" y="8972"/>
                  <a:pt x="45221" y="8953"/>
                </a:cubicBezTo>
                <a:cubicBezTo>
                  <a:pt x="45447" y="8762"/>
                  <a:pt x="45602" y="8607"/>
                  <a:pt x="45816" y="8429"/>
                </a:cubicBezTo>
                <a:close/>
                <a:moveTo>
                  <a:pt x="54698" y="6881"/>
                </a:moveTo>
                <a:lnTo>
                  <a:pt x="54698" y="6881"/>
                </a:lnTo>
                <a:cubicBezTo>
                  <a:pt x="54853" y="7179"/>
                  <a:pt x="54758" y="7381"/>
                  <a:pt x="54532" y="7500"/>
                </a:cubicBezTo>
                <a:cubicBezTo>
                  <a:pt x="54341" y="7595"/>
                  <a:pt x="54115" y="7703"/>
                  <a:pt x="53912" y="7714"/>
                </a:cubicBezTo>
                <a:cubicBezTo>
                  <a:pt x="52888" y="7798"/>
                  <a:pt x="51900" y="8072"/>
                  <a:pt x="50924" y="8357"/>
                </a:cubicBezTo>
                <a:cubicBezTo>
                  <a:pt x="50126" y="8584"/>
                  <a:pt x="49340" y="8774"/>
                  <a:pt x="48555" y="8965"/>
                </a:cubicBezTo>
                <a:cubicBezTo>
                  <a:pt x="48328" y="9024"/>
                  <a:pt x="48102" y="9084"/>
                  <a:pt x="47864" y="9143"/>
                </a:cubicBezTo>
                <a:cubicBezTo>
                  <a:pt x="47781" y="8881"/>
                  <a:pt x="47864" y="8750"/>
                  <a:pt x="48102" y="8679"/>
                </a:cubicBezTo>
                <a:cubicBezTo>
                  <a:pt x="48424" y="8607"/>
                  <a:pt x="48733" y="8500"/>
                  <a:pt x="49043" y="8465"/>
                </a:cubicBezTo>
                <a:cubicBezTo>
                  <a:pt x="50602" y="8262"/>
                  <a:pt x="52091" y="7762"/>
                  <a:pt x="53603" y="7310"/>
                </a:cubicBezTo>
                <a:cubicBezTo>
                  <a:pt x="53972" y="7202"/>
                  <a:pt x="54329" y="7036"/>
                  <a:pt x="54698" y="6881"/>
                </a:cubicBezTo>
                <a:close/>
                <a:moveTo>
                  <a:pt x="34946" y="8345"/>
                </a:moveTo>
                <a:lnTo>
                  <a:pt x="34946" y="8345"/>
                </a:lnTo>
                <a:cubicBezTo>
                  <a:pt x="35220" y="8584"/>
                  <a:pt x="35184" y="8893"/>
                  <a:pt x="35208" y="9179"/>
                </a:cubicBezTo>
                <a:cubicBezTo>
                  <a:pt x="35124" y="8893"/>
                  <a:pt x="35041" y="8607"/>
                  <a:pt x="34946" y="8345"/>
                </a:cubicBezTo>
                <a:close/>
                <a:moveTo>
                  <a:pt x="41435" y="6024"/>
                </a:moveTo>
                <a:lnTo>
                  <a:pt x="41435" y="6024"/>
                </a:lnTo>
                <a:cubicBezTo>
                  <a:pt x="41708" y="6083"/>
                  <a:pt x="41780" y="6333"/>
                  <a:pt x="41899" y="6524"/>
                </a:cubicBezTo>
                <a:cubicBezTo>
                  <a:pt x="42292" y="7179"/>
                  <a:pt x="42649" y="7869"/>
                  <a:pt x="43042" y="8584"/>
                </a:cubicBezTo>
                <a:cubicBezTo>
                  <a:pt x="43042" y="8036"/>
                  <a:pt x="42982" y="7881"/>
                  <a:pt x="42590" y="7214"/>
                </a:cubicBezTo>
                <a:cubicBezTo>
                  <a:pt x="42459" y="6988"/>
                  <a:pt x="42375" y="6738"/>
                  <a:pt x="42268" y="6500"/>
                </a:cubicBezTo>
                <a:cubicBezTo>
                  <a:pt x="42265" y="6497"/>
                  <a:pt x="42261" y="6493"/>
                  <a:pt x="42258" y="6490"/>
                </a:cubicBezTo>
                <a:lnTo>
                  <a:pt x="42258" y="6490"/>
                </a:lnTo>
                <a:cubicBezTo>
                  <a:pt x="42299" y="6386"/>
                  <a:pt x="42336" y="6292"/>
                  <a:pt x="42411" y="6131"/>
                </a:cubicBezTo>
                <a:cubicBezTo>
                  <a:pt x="42721" y="6560"/>
                  <a:pt x="43030" y="6964"/>
                  <a:pt x="43316" y="7393"/>
                </a:cubicBezTo>
                <a:cubicBezTo>
                  <a:pt x="43602" y="7822"/>
                  <a:pt x="44018" y="8155"/>
                  <a:pt x="44221" y="8703"/>
                </a:cubicBezTo>
                <a:cubicBezTo>
                  <a:pt x="43935" y="8584"/>
                  <a:pt x="43625" y="8215"/>
                  <a:pt x="43102" y="7464"/>
                </a:cubicBezTo>
                <a:lnTo>
                  <a:pt x="43102" y="7464"/>
                </a:lnTo>
                <a:cubicBezTo>
                  <a:pt x="43221" y="8000"/>
                  <a:pt x="43566" y="8417"/>
                  <a:pt x="43864" y="8893"/>
                </a:cubicBezTo>
                <a:cubicBezTo>
                  <a:pt x="43625" y="9191"/>
                  <a:pt x="43280" y="9250"/>
                  <a:pt x="42899" y="9322"/>
                </a:cubicBezTo>
                <a:cubicBezTo>
                  <a:pt x="42709" y="8941"/>
                  <a:pt x="42542" y="8572"/>
                  <a:pt x="42363" y="8191"/>
                </a:cubicBezTo>
                <a:cubicBezTo>
                  <a:pt x="42113" y="7643"/>
                  <a:pt x="41839" y="7107"/>
                  <a:pt x="41601" y="6560"/>
                </a:cubicBezTo>
                <a:cubicBezTo>
                  <a:pt x="41530" y="6393"/>
                  <a:pt x="41494" y="6202"/>
                  <a:pt x="41435" y="6024"/>
                </a:cubicBezTo>
                <a:close/>
                <a:moveTo>
                  <a:pt x="40661" y="5607"/>
                </a:moveTo>
                <a:cubicBezTo>
                  <a:pt x="41554" y="6726"/>
                  <a:pt x="42006" y="8060"/>
                  <a:pt x="42613" y="9322"/>
                </a:cubicBezTo>
                <a:cubicBezTo>
                  <a:pt x="42548" y="9345"/>
                  <a:pt x="42493" y="9355"/>
                  <a:pt x="42445" y="9355"/>
                </a:cubicBezTo>
                <a:cubicBezTo>
                  <a:pt x="42320" y="9355"/>
                  <a:pt x="42252" y="9283"/>
                  <a:pt x="42209" y="9179"/>
                </a:cubicBezTo>
                <a:cubicBezTo>
                  <a:pt x="41935" y="8512"/>
                  <a:pt x="41661" y="7845"/>
                  <a:pt x="41363" y="7202"/>
                </a:cubicBezTo>
                <a:cubicBezTo>
                  <a:pt x="41220" y="6857"/>
                  <a:pt x="41018" y="6524"/>
                  <a:pt x="40863" y="6179"/>
                </a:cubicBezTo>
                <a:cubicBezTo>
                  <a:pt x="40768" y="6000"/>
                  <a:pt x="40696" y="5809"/>
                  <a:pt x="40661" y="5607"/>
                </a:cubicBezTo>
                <a:close/>
                <a:moveTo>
                  <a:pt x="41994" y="9334"/>
                </a:moveTo>
                <a:cubicBezTo>
                  <a:pt x="42006" y="9381"/>
                  <a:pt x="42006" y="9417"/>
                  <a:pt x="42018" y="9465"/>
                </a:cubicBezTo>
                <a:cubicBezTo>
                  <a:pt x="42006" y="9477"/>
                  <a:pt x="41994" y="9477"/>
                  <a:pt x="41970" y="9477"/>
                </a:cubicBezTo>
                <a:cubicBezTo>
                  <a:pt x="41959" y="9441"/>
                  <a:pt x="41959" y="9405"/>
                  <a:pt x="41959" y="9334"/>
                </a:cubicBezTo>
                <a:close/>
                <a:moveTo>
                  <a:pt x="38720" y="5131"/>
                </a:moveTo>
                <a:cubicBezTo>
                  <a:pt x="39137" y="6738"/>
                  <a:pt x="40244" y="8000"/>
                  <a:pt x="40565" y="9619"/>
                </a:cubicBezTo>
                <a:cubicBezTo>
                  <a:pt x="40304" y="9131"/>
                  <a:pt x="40065" y="8631"/>
                  <a:pt x="39815" y="8131"/>
                </a:cubicBezTo>
                <a:cubicBezTo>
                  <a:pt x="39708" y="7929"/>
                  <a:pt x="39577" y="7714"/>
                  <a:pt x="39470" y="7500"/>
                </a:cubicBezTo>
                <a:cubicBezTo>
                  <a:pt x="39184" y="6929"/>
                  <a:pt x="38922" y="6345"/>
                  <a:pt x="38637" y="5786"/>
                </a:cubicBezTo>
                <a:cubicBezTo>
                  <a:pt x="38625" y="5738"/>
                  <a:pt x="38553" y="5726"/>
                  <a:pt x="38506" y="5690"/>
                </a:cubicBezTo>
                <a:lnTo>
                  <a:pt x="38506" y="5690"/>
                </a:lnTo>
                <a:cubicBezTo>
                  <a:pt x="38732" y="6214"/>
                  <a:pt x="38934" y="6738"/>
                  <a:pt x="39172" y="7238"/>
                </a:cubicBezTo>
                <a:cubicBezTo>
                  <a:pt x="39458" y="7857"/>
                  <a:pt x="39756" y="8465"/>
                  <a:pt x="40042" y="9072"/>
                </a:cubicBezTo>
                <a:cubicBezTo>
                  <a:pt x="40125" y="9238"/>
                  <a:pt x="40149" y="9429"/>
                  <a:pt x="40113" y="9655"/>
                </a:cubicBezTo>
                <a:cubicBezTo>
                  <a:pt x="39982" y="9417"/>
                  <a:pt x="39815" y="9203"/>
                  <a:pt x="39708" y="8965"/>
                </a:cubicBezTo>
                <a:cubicBezTo>
                  <a:pt x="39411" y="8310"/>
                  <a:pt x="39137" y="7655"/>
                  <a:pt x="38839" y="7012"/>
                </a:cubicBezTo>
                <a:cubicBezTo>
                  <a:pt x="38696" y="6738"/>
                  <a:pt x="38518" y="6464"/>
                  <a:pt x="38339" y="6202"/>
                </a:cubicBezTo>
                <a:lnTo>
                  <a:pt x="38339" y="6202"/>
                </a:lnTo>
                <a:cubicBezTo>
                  <a:pt x="38660" y="7405"/>
                  <a:pt x="39375" y="8429"/>
                  <a:pt x="39792" y="9560"/>
                </a:cubicBezTo>
                <a:cubicBezTo>
                  <a:pt x="39518" y="9477"/>
                  <a:pt x="39518" y="9477"/>
                  <a:pt x="39446" y="9298"/>
                </a:cubicBezTo>
                <a:cubicBezTo>
                  <a:pt x="39161" y="8679"/>
                  <a:pt x="38875" y="8084"/>
                  <a:pt x="38613" y="7488"/>
                </a:cubicBezTo>
                <a:cubicBezTo>
                  <a:pt x="38315" y="6821"/>
                  <a:pt x="37994" y="6143"/>
                  <a:pt x="37672" y="5428"/>
                </a:cubicBezTo>
                <a:cubicBezTo>
                  <a:pt x="37898" y="5369"/>
                  <a:pt x="38041" y="5333"/>
                  <a:pt x="38208" y="5286"/>
                </a:cubicBezTo>
                <a:cubicBezTo>
                  <a:pt x="38327" y="5428"/>
                  <a:pt x="38434" y="5548"/>
                  <a:pt x="38541" y="5678"/>
                </a:cubicBezTo>
                <a:cubicBezTo>
                  <a:pt x="38506" y="5559"/>
                  <a:pt x="38458" y="5428"/>
                  <a:pt x="38422" y="5274"/>
                </a:cubicBezTo>
                <a:cubicBezTo>
                  <a:pt x="38494" y="5238"/>
                  <a:pt x="38565" y="5202"/>
                  <a:pt x="38720" y="5131"/>
                </a:cubicBezTo>
                <a:close/>
                <a:moveTo>
                  <a:pt x="39649" y="4893"/>
                </a:moveTo>
                <a:cubicBezTo>
                  <a:pt x="39899" y="5595"/>
                  <a:pt x="40113" y="6262"/>
                  <a:pt x="40399" y="6917"/>
                </a:cubicBezTo>
                <a:cubicBezTo>
                  <a:pt x="40673" y="7572"/>
                  <a:pt x="41018" y="8215"/>
                  <a:pt x="41363" y="8834"/>
                </a:cubicBezTo>
                <a:cubicBezTo>
                  <a:pt x="41363" y="8179"/>
                  <a:pt x="41077" y="7643"/>
                  <a:pt x="40768" y="7095"/>
                </a:cubicBezTo>
                <a:cubicBezTo>
                  <a:pt x="40458" y="6524"/>
                  <a:pt x="40113" y="5976"/>
                  <a:pt x="39994" y="5333"/>
                </a:cubicBezTo>
                <a:cubicBezTo>
                  <a:pt x="39958" y="5238"/>
                  <a:pt x="39958" y="5119"/>
                  <a:pt x="40042" y="4976"/>
                </a:cubicBezTo>
                <a:cubicBezTo>
                  <a:pt x="40351" y="5655"/>
                  <a:pt x="40649" y="6310"/>
                  <a:pt x="40946" y="6976"/>
                </a:cubicBezTo>
                <a:cubicBezTo>
                  <a:pt x="41256" y="7655"/>
                  <a:pt x="41566" y="8345"/>
                  <a:pt x="41887" y="9048"/>
                </a:cubicBezTo>
                <a:cubicBezTo>
                  <a:pt x="41720" y="9084"/>
                  <a:pt x="41637" y="9119"/>
                  <a:pt x="41494" y="9167"/>
                </a:cubicBezTo>
                <a:cubicBezTo>
                  <a:pt x="41530" y="9310"/>
                  <a:pt x="41554" y="9477"/>
                  <a:pt x="41589" y="9679"/>
                </a:cubicBezTo>
                <a:cubicBezTo>
                  <a:pt x="41387" y="9715"/>
                  <a:pt x="41208" y="9739"/>
                  <a:pt x="41066" y="9774"/>
                </a:cubicBezTo>
                <a:cubicBezTo>
                  <a:pt x="41006" y="9715"/>
                  <a:pt x="40958" y="9703"/>
                  <a:pt x="40958" y="9667"/>
                </a:cubicBezTo>
                <a:cubicBezTo>
                  <a:pt x="40756" y="8715"/>
                  <a:pt x="40220" y="7893"/>
                  <a:pt x="39768" y="7048"/>
                </a:cubicBezTo>
                <a:cubicBezTo>
                  <a:pt x="39446" y="6452"/>
                  <a:pt x="39172" y="5833"/>
                  <a:pt x="38863" y="5155"/>
                </a:cubicBezTo>
                <a:cubicBezTo>
                  <a:pt x="39149" y="5071"/>
                  <a:pt x="39387" y="4976"/>
                  <a:pt x="39649" y="4893"/>
                </a:cubicBezTo>
                <a:close/>
                <a:moveTo>
                  <a:pt x="37327" y="5488"/>
                </a:moveTo>
                <a:cubicBezTo>
                  <a:pt x="38184" y="6917"/>
                  <a:pt x="38732" y="8465"/>
                  <a:pt x="39434" y="10060"/>
                </a:cubicBezTo>
                <a:cubicBezTo>
                  <a:pt x="38994" y="9953"/>
                  <a:pt x="38875" y="9774"/>
                  <a:pt x="38768" y="9524"/>
                </a:cubicBezTo>
                <a:cubicBezTo>
                  <a:pt x="38541" y="8869"/>
                  <a:pt x="38256" y="8226"/>
                  <a:pt x="37994" y="7572"/>
                </a:cubicBezTo>
                <a:cubicBezTo>
                  <a:pt x="37791" y="7036"/>
                  <a:pt x="37577" y="6488"/>
                  <a:pt x="37375" y="5929"/>
                </a:cubicBezTo>
                <a:cubicBezTo>
                  <a:pt x="37327" y="5798"/>
                  <a:pt x="37327" y="5631"/>
                  <a:pt x="37327" y="5488"/>
                </a:cubicBezTo>
                <a:close/>
                <a:moveTo>
                  <a:pt x="39887" y="10310"/>
                </a:moveTo>
                <a:cubicBezTo>
                  <a:pt x="39887" y="10322"/>
                  <a:pt x="39911" y="10346"/>
                  <a:pt x="39911" y="10370"/>
                </a:cubicBezTo>
                <a:cubicBezTo>
                  <a:pt x="39684" y="10429"/>
                  <a:pt x="39458" y="10477"/>
                  <a:pt x="39232" y="10524"/>
                </a:cubicBezTo>
                <a:cubicBezTo>
                  <a:pt x="39256" y="10489"/>
                  <a:pt x="39256" y="10441"/>
                  <a:pt x="39256" y="10393"/>
                </a:cubicBezTo>
                <a:cubicBezTo>
                  <a:pt x="39470" y="10370"/>
                  <a:pt x="39684" y="10334"/>
                  <a:pt x="39887" y="10310"/>
                </a:cubicBezTo>
                <a:close/>
                <a:moveTo>
                  <a:pt x="36113" y="5223"/>
                </a:moveTo>
                <a:cubicBezTo>
                  <a:pt x="36252" y="5223"/>
                  <a:pt x="36303" y="5337"/>
                  <a:pt x="36363" y="5476"/>
                </a:cubicBezTo>
                <a:cubicBezTo>
                  <a:pt x="36601" y="6036"/>
                  <a:pt x="36875" y="6607"/>
                  <a:pt x="37113" y="7179"/>
                </a:cubicBezTo>
                <a:cubicBezTo>
                  <a:pt x="37446" y="8048"/>
                  <a:pt x="37779" y="8905"/>
                  <a:pt x="38101" y="9774"/>
                </a:cubicBezTo>
                <a:cubicBezTo>
                  <a:pt x="38208" y="10036"/>
                  <a:pt x="38256" y="10358"/>
                  <a:pt x="38327" y="10631"/>
                </a:cubicBezTo>
                <a:cubicBezTo>
                  <a:pt x="38283" y="10646"/>
                  <a:pt x="38246" y="10653"/>
                  <a:pt x="38213" y="10653"/>
                </a:cubicBezTo>
                <a:cubicBezTo>
                  <a:pt x="38060" y="10653"/>
                  <a:pt x="38019" y="10507"/>
                  <a:pt x="37970" y="10370"/>
                </a:cubicBezTo>
                <a:cubicBezTo>
                  <a:pt x="37779" y="9846"/>
                  <a:pt x="37589" y="9310"/>
                  <a:pt x="37387" y="8774"/>
                </a:cubicBezTo>
                <a:cubicBezTo>
                  <a:pt x="37125" y="8036"/>
                  <a:pt x="36898" y="7274"/>
                  <a:pt x="36613" y="6524"/>
                </a:cubicBezTo>
                <a:cubicBezTo>
                  <a:pt x="36458" y="6083"/>
                  <a:pt x="36232" y="5678"/>
                  <a:pt x="36017" y="5238"/>
                </a:cubicBezTo>
                <a:cubicBezTo>
                  <a:pt x="36053" y="5228"/>
                  <a:pt x="36085" y="5223"/>
                  <a:pt x="36113" y="5223"/>
                </a:cubicBezTo>
                <a:close/>
                <a:moveTo>
                  <a:pt x="46602" y="9072"/>
                </a:moveTo>
                <a:cubicBezTo>
                  <a:pt x="46781" y="9203"/>
                  <a:pt x="46947" y="9322"/>
                  <a:pt x="47090" y="9429"/>
                </a:cubicBezTo>
                <a:cubicBezTo>
                  <a:pt x="47126" y="9679"/>
                  <a:pt x="47007" y="9762"/>
                  <a:pt x="46804" y="9798"/>
                </a:cubicBezTo>
                <a:cubicBezTo>
                  <a:pt x="46531" y="9846"/>
                  <a:pt x="46257" y="9905"/>
                  <a:pt x="45995" y="10012"/>
                </a:cubicBezTo>
                <a:cubicBezTo>
                  <a:pt x="43994" y="10751"/>
                  <a:pt x="41923" y="11203"/>
                  <a:pt x="39815" y="11393"/>
                </a:cubicBezTo>
                <a:cubicBezTo>
                  <a:pt x="39446" y="11441"/>
                  <a:pt x="39065" y="11513"/>
                  <a:pt x="38696" y="11572"/>
                </a:cubicBezTo>
                <a:cubicBezTo>
                  <a:pt x="38649" y="11370"/>
                  <a:pt x="38756" y="11274"/>
                  <a:pt x="38922" y="11227"/>
                </a:cubicBezTo>
                <a:cubicBezTo>
                  <a:pt x="39208" y="11155"/>
                  <a:pt x="39470" y="11084"/>
                  <a:pt x="39756" y="11048"/>
                </a:cubicBezTo>
                <a:cubicBezTo>
                  <a:pt x="41244" y="10893"/>
                  <a:pt x="42721" y="10631"/>
                  <a:pt x="44161" y="10215"/>
                </a:cubicBezTo>
                <a:cubicBezTo>
                  <a:pt x="44876" y="10012"/>
                  <a:pt x="45578" y="9774"/>
                  <a:pt x="46185" y="9346"/>
                </a:cubicBezTo>
                <a:cubicBezTo>
                  <a:pt x="46163" y="9289"/>
                  <a:pt x="46129" y="9233"/>
                  <a:pt x="46116" y="9187"/>
                </a:cubicBezTo>
                <a:lnTo>
                  <a:pt x="46116" y="9187"/>
                </a:lnTo>
                <a:cubicBezTo>
                  <a:pt x="46266" y="9141"/>
                  <a:pt x="46417" y="9106"/>
                  <a:pt x="46602" y="9072"/>
                </a:cubicBezTo>
                <a:close/>
                <a:moveTo>
                  <a:pt x="48090" y="11727"/>
                </a:moveTo>
                <a:lnTo>
                  <a:pt x="48078" y="11763"/>
                </a:lnTo>
                <a:lnTo>
                  <a:pt x="48043" y="11727"/>
                </a:lnTo>
                <a:close/>
                <a:moveTo>
                  <a:pt x="12312" y="7536"/>
                </a:moveTo>
                <a:cubicBezTo>
                  <a:pt x="12443" y="7631"/>
                  <a:pt x="12562" y="7703"/>
                  <a:pt x="12610" y="7738"/>
                </a:cubicBezTo>
                <a:cubicBezTo>
                  <a:pt x="12371" y="8429"/>
                  <a:pt x="12110" y="9060"/>
                  <a:pt x="11955" y="9703"/>
                </a:cubicBezTo>
                <a:cubicBezTo>
                  <a:pt x="11836" y="10215"/>
                  <a:pt x="11836" y="10786"/>
                  <a:pt x="11824" y="11322"/>
                </a:cubicBezTo>
                <a:cubicBezTo>
                  <a:pt x="11812" y="11548"/>
                  <a:pt x="11824" y="11739"/>
                  <a:pt x="11479" y="11858"/>
                </a:cubicBezTo>
                <a:cubicBezTo>
                  <a:pt x="10955" y="10262"/>
                  <a:pt x="11455" y="8893"/>
                  <a:pt x="12312" y="7536"/>
                </a:cubicBezTo>
                <a:close/>
                <a:moveTo>
                  <a:pt x="13919" y="11143"/>
                </a:moveTo>
                <a:cubicBezTo>
                  <a:pt x="14074" y="11513"/>
                  <a:pt x="14026" y="11632"/>
                  <a:pt x="13693" y="11917"/>
                </a:cubicBezTo>
                <a:cubicBezTo>
                  <a:pt x="13753" y="11679"/>
                  <a:pt x="13824" y="11441"/>
                  <a:pt x="13919" y="11143"/>
                </a:cubicBezTo>
                <a:close/>
                <a:moveTo>
                  <a:pt x="11895" y="12048"/>
                </a:moveTo>
                <a:lnTo>
                  <a:pt x="11931" y="12060"/>
                </a:lnTo>
                <a:lnTo>
                  <a:pt x="11895" y="12084"/>
                </a:lnTo>
                <a:lnTo>
                  <a:pt x="11895" y="12048"/>
                </a:lnTo>
                <a:close/>
                <a:moveTo>
                  <a:pt x="45923" y="10489"/>
                </a:moveTo>
                <a:cubicBezTo>
                  <a:pt x="45923" y="10489"/>
                  <a:pt x="45923" y="10524"/>
                  <a:pt x="45899" y="10524"/>
                </a:cubicBezTo>
                <a:cubicBezTo>
                  <a:pt x="44506" y="10929"/>
                  <a:pt x="43102" y="11346"/>
                  <a:pt x="41697" y="11691"/>
                </a:cubicBezTo>
                <a:cubicBezTo>
                  <a:pt x="40768" y="11894"/>
                  <a:pt x="39827" y="12001"/>
                  <a:pt x="38887" y="12144"/>
                </a:cubicBezTo>
                <a:cubicBezTo>
                  <a:pt x="38872" y="12145"/>
                  <a:pt x="38858" y="12145"/>
                  <a:pt x="38844" y="12145"/>
                </a:cubicBezTo>
                <a:cubicBezTo>
                  <a:pt x="38727" y="12145"/>
                  <a:pt x="38610" y="12107"/>
                  <a:pt x="38494" y="12096"/>
                </a:cubicBezTo>
                <a:cubicBezTo>
                  <a:pt x="38494" y="12048"/>
                  <a:pt x="38506" y="12001"/>
                  <a:pt x="38506" y="11965"/>
                </a:cubicBezTo>
                <a:cubicBezTo>
                  <a:pt x="40982" y="11465"/>
                  <a:pt x="43447" y="10965"/>
                  <a:pt x="45923" y="10489"/>
                </a:cubicBezTo>
                <a:close/>
                <a:moveTo>
                  <a:pt x="11744" y="12348"/>
                </a:moveTo>
                <a:cubicBezTo>
                  <a:pt x="11745" y="12348"/>
                  <a:pt x="11737" y="12357"/>
                  <a:pt x="11729" y="12370"/>
                </a:cubicBezTo>
                <a:lnTo>
                  <a:pt x="11729" y="12370"/>
                </a:lnTo>
                <a:lnTo>
                  <a:pt x="11729" y="12358"/>
                </a:lnTo>
                <a:cubicBezTo>
                  <a:pt x="11739" y="12351"/>
                  <a:pt x="11743" y="12348"/>
                  <a:pt x="11744" y="12348"/>
                </a:cubicBezTo>
                <a:close/>
                <a:moveTo>
                  <a:pt x="36791" y="8715"/>
                </a:moveTo>
                <a:cubicBezTo>
                  <a:pt x="37136" y="10072"/>
                  <a:pt x="37470" y="11405"/>
                  <a:pt x="37803" y="12763"/>
                </a:cubicBezTo>
                <a:lnTo>
                  <a:pt x="37732" y="12763"/>
                </a:lnTo>
                <a:cubicBezTo>
                  <a:pt x="37387" y="11405"/>
                  <a:pt x="37065" y="10072"/>
                  <a:pt x="36720" y="8726"/>
                </a:cubicBezTo>
                <a:cubicBezTo>
                  <a:pt x="36755" y="8726"/>
                  <a:pt x="36767" y="8715"/>
                  <a:pt x="36791" y="8715"/>
                </a:cubicBezTo>
                <a:close/>
                <a:moveTo>
                  <a:pt x="11716" y="12394"/>
                </a:moveTo>
                <a:lnTo>
                  <a:pt x="11716" y="12394"/>
                </a:lnTo>
                <a:cubicBezTo>
                  <a:pt x="11597" y="12537"/>
                  <a:pt x="11466" y="12680"/>
                  <a:pt x="11348" y="12822"/>
                </a:cubicBezTo>
                <a:cubicBezTo>
                  <a:pt x="11406" y="12623"/>
                  <a:pt x="11465" y="12412"/>
                  <a:pt x="11716" y="12394"/>
                </a:cubicBezTo>
                <a:close/>
                <a:moveTo>
                  <a:pt x="12193" y="13287"/>
                </a:moveTo>
                <a:cubicBezTo>
                  <a:pt x="12229" y="13298"/>
                  <a:pt x="12241" y="13334"/>
                  <a:pt x="12264" y="13358"/>
                </a:cubicBezTo>
                <a:cubicBezTo>
                  <a:pt x="12193" y="13406"/>
                  <a:pt x="12133" y="13429"/>
                  <a:pt x="12074" y="13489"/>
                </a:cubicBezTo>
                <a:cubicBezTo>
                  <a:pt x="12062" y="13477"/>
                  <a:pt x="12062" y="13465"/>
                  <a:pt x="12050" y="13453"/>
                </a:cubicBezTo>
                <a:cubicBezTo>
                  <a:pt x="12086" y="13394"/>
                  <a:pt x="12145" y="13346"/>
                  <a:pt x="12193" y="13287"/>
                </a:cubicBezTo>
                <a:close/>
                <a:moveTo>
                  <a:pt x="35708" y="8298"/>
                </a:moveTo>
                <a:lnTo>
                  <a:pt x="35708" y="8298"/>
                </a:lnTo>
                <a:cubicBezTo>
                  <a:pt x="36232" y="10060"/>
                  <a:pt x="36934" y="11786"/>
                  <a:pt x="37053" y="13656"/>
                </a:cubicBezTo>
                <a:lnTo>
                  <a:pt x="35708" y="8298"/>
                </a:lnTo>
                <a:close/>
                <a:moveTo>
                  <a:pt x="32291" y="12834"/>
                </a:moveTo>
                <a:lnTo>
                  <a:pt x="32291" y="12834"/>
                </a:lnTo>
                <a:cubicBezTo>
                  <a:pt x="32707" y="13096"/>
                  <a:pt x="32779" y="13477"/>
                  <a:pt x="32862" y="13834"/>
                </a:cubicBezTo>
                <a:cubicBezTo>
                  <a:pt x="32564" y="13584"/>
                  <a:pt x="32314" y="13310"/>
                  <a:pt x="32291" y="12834"/>
                </a:cubicBezTo>
                <a:close/>
                <a:moveTo>
                  <a:pt x="9943" y="14227"/>
                </a:moveTo>
                <a:cubicBezTo>
                  <a:pt x="9940" y="14232"/>
                  <a:pt x="9937" y="14237"/>
                  <a:pt x="9934" y="14243"/>
                </a:cubicBezTo>
                <a:lnTo>
                  <a:pt x="9934" y="14243"/>
                </a:lnTo>
                <a:cubicBezTo>
                  <a:pt x="9945" y="14241"/>
                  <a:pt x="9956" y="14240"/>
                  <a:pt x="9966" y="14239"/>
                </a:cubicBezTo>
                <a:lnTo>
                  <a:pt x="9943" y="14227"/>
                </a:lnTo>
                <a:close/>
                <a:moveTo>
                  <a:pt x="36077" y="8012"/>
                </a:moveTo>
                <a:cubicBezTo>
                  <a:pt x="36172" y="8095"/>
                  <a:pt x="36303" y="8131"/>
                  <a:pt x="36339" y="8203"/>
                </a:cubicBezTo>
                <a:cubicBezTo>
                  <a:pt x="36410" y="8429"/>
                  <a:pt x="36458" y="8679"/>
                  <a:pt x="36517" y="8917"/>
                </a:cubicBezTo>
                <a:cubicBezTo>
                  <a:pt x="36910" y="10501"/>
                  <a:pt x="37303" y="12072"/>
                  <a:pt x="37708" y="13656"/>
                </a:cubicBezTo>
                <a:cubicBezTo>
                  <a:pt x="37744" y="13846"/>
                  <a:pt x="37791" y="14025"/>
                  <a:pt x="37839" y="14203"/>
                </a:cubicBezTo>
                <a:cubicBezTo>
                  <a:pt x="37803" y="14227"/>
                  <a:pt x="37768" y="14239"/>
                  <a:pt x="37732" y="14251"/>
                </a:cubicBezTo>
                <a:cubicBezTo>
                  <a:pt x="37660" y="14084"/>
                  <a:pt x="37553" y="13941"/>
                  <a:pt x="37506" y="13775"/>
                </a:cubicBezTo>
                <a:lnTo>
                  <a:pt x="36124" y="8691"/>
                </a:lnTo>
                <a:cubicBezTo>
                  <a:pt x="36065" y="8476"/>
                  <a:pt x="36017" y="8286"/>
                  <a:pt x="35982" y="8095"/>
                </a:cubicBezTo>
                <a:cubicBezTo>
                  <a:pt x="36005" y="8060"/>
                  <a:pt x="36053" y="8048"/>
                  <a:pt x="36077" y="8012"/>
                </a:cubicBezTo>
                <a:close/>
                <a:moveTo>
                  <a:pt x="35648" y="9238"/>
                </a:moveTo>
                <a:cubicBezTo>
                  <a:pt x="36113" y="10917"/>
                  <a:pt x="36708" y="12584"/>
                  <a:pt x="36851" y="14489"/>
                </a:cubicBezTo>
                <a:cubicBezTo>
                  <a:pt x="36708" y="14322"/>
                  <a:pt x="36601" y="14251"/>
                  <a:pt x="36589" y="14180"/>
                </a:cubicBezTo>
                <a:cubicBezTo>
                  <a:pt x="36232" y="12536"/>
                  <a:pt x="35886" y="10905"/>
                  <a:pt x="35541" y="9262"/>
                </a:cubicBezTo>
                <a:cubicBezTo>
                  <a:pt x="35577" y="9250"/>
                  <a:pt x="35624" y="9250"/>
                  <a:pt x="35648" y="9238"/>
                </a:cubicBezTo>
                <a:close/>
                <a:moveTo>
                  <a:pt x="9919" y="11048"/>
                </a:moveTo>
                <a:cubicBezTo>
                  <a:pt x="9645" y="12620"/>
                  <a:pt x="8538" y="13465"/>
                  <a:pt x="7657" y="14525"/>
                </a:cubicBezTo>
                <a:cubicBezTo>
                  <a:pt x="7407" y="14084"/>
                  <a:pt x="7597" y="13775"/>
                  <a:pt x="7788" y="13537"/>
                </a:cubicBezTo>
                <a:cubicBezTo>
                  <a:pt x="8454" y="12715"/>
                  <a:pt x="9145" y="11941"/>
                  <a:pt x="9919" y="11048"/>
                </a:cubicBezTo>
                <a:close/>
                <a:moveTo>
                  <a:pt x="34219" y="8417"/>
                </a:moveTo>
                <a:lnTo>
                  <a:pt x="34219" y="8417"/>
                </a:lnTo>
                <a:cubicBezTo>
                  <a:pt x="34291" y="8691"/>
                  <a:pt x="34386" y="8953"/>
                  <a:pt x="34434" y="9238"/>
                </a:cubicBezTo>
                <a:cubicBezTo>
                  <a:pt x="34517" y="9774"/>
                  <a:pt x="34589" y="10322"/>
                  <a:pt x="34648" y="10858"/>
                </a:cubicBezTo>
                <a:cubicBezTo>
                  <a:pt x="34672" y="10977"/>
                  <a:pt x="34636" y="11108"/>
                  <a:pt x="34648" y="11251"/>
                </a:cubicBezTo>
                <a:cubicBezTo>
                  <a:pt x="35291" y="13691"/>
                  <a:pt x="35327" y="13906"/>
                  <a:pt x="35160" y="14549"/>
                </a:cubicBezTo>
                <a:cubicBezTo>
                  <a:pt x="34886" y="13953"/>
                  <a:pt x="34803" y="13370"/>
                  <a:pt x="34708" y="12798"/>
                </a:cubicBezTo>
                <a:cubicBezTo>
                  <a:pt x="34648" y="12358"/>
                  <a:pt x="34624" y="11929"/>
                  <a:pt x="34589" y="11501"/>
                </a:cubicBezTo>
                <a:cubicBezTo>
                  <a:pt x="34589" y="11429"/>
                  <a:pt x="34636" y="11334"/>
                  <a:pt x="34648" y="11251"/>
                </a:cubicBezTo>
                <a:cubicBezTo>
                  <a:pt x="34386" y="10322"/>
                  <a:pt x="34148" y="9405"/>
                  <a:pt x="34219" y="8417"/>
                </a:cubicBezTo>
                <a:close/>
                <a:moveTo>
                  <a:pt x="35172" y="10417"/>
                </a:moveTo>
                <a:cubicBezTo>
                  <a:pt x="35815" y="11858"/>
                  <a:pt x="36255" y="13965"/>
                  <a:pt x="36065" y="14656"/>
                </a:cubicBezTo>
                <a:cubicBezTo>
                  <a:pt x="35743" y="13906"/>
                  <a:pt x="35803" y="13179"/>
                  <a:pt x="35624" y="12513"/>
                </a:cubicBezTo>
                <a:cubicBezTo>
                  <a:pt x="35458" y="11810"/>
                  <a:pt x="35303" y="11108"/>
                  <a:pt x="35172" y="10417"/>
                </a:cubicBezTo>
                <a:close/>
                <a:moveTo>
                  <a:pt x="9605" y="14311"/>
                </a:moveTo>
                <a:cubicBezTo>
                  <a:pt x="9548" y="14498"/>
                  <a:pt x="9497" y="14693"/>
                  <a:pt x="9252" y="14739"/>
                </a:cubicBezTo>
                <a:cubicBezTo>
                  <a:pt x="9288" y="14550"/>
                  <a:pt x="9347" y="14348"/>
                  <a:pt x="9605" y="14311"/>
                </a:cubicBezTo>
                <a:close/>
                <a:moveTo>
                  <a:pt x="38387" y="14882"/>
                </a:moveTo>
                <a:cubicBezTo>
                  <a:pt x="38251" y="15081"/>
                  <a:pt x="38103" y="15153"/>
                  <a:pt x="37940" y="15153"/>
                </a:cubicBezTo>
                <a:cubicBezTo>
                  <a:pt x="37830" y="15153"/>
                  <a:pt x="37713" y="15120"/>
                  <a:pt x="37589" y="15073"/>
                </a:cubicBezTo>
                <a:cubicBezTo>
                  <a:pt x="37851" y="15013"/>
                  <a:pt x="38125" y="14942"/>
                  <a:pt x="38387" y="14882"/>
                </a:cubicBezTo>
                <a:close/>
                <a:moveTo>
                  <a:pt x="35653" y="15091"/>
                </a:moveTo>
                <a:cubicBezTo>
                  <a:pt x="36081" y="15091"/>
                  <a:pt x="36499" y="15166"/>
                  <a:pt x="36910" y="15192"/>
                </a:cubicBezTo>
                <a:cubicBezTo>
                  <a:pt x="36541" y="15330"/>
                  <a:pt x="36172" y="15468"/>
                  <a:pt x="35787" y="15468"/>
                </a:cubicBezTo>
                <a:cubicBezTo>
                  <a:pt x="35675" y="15468"/>
                  <a:pt x="35561" y="15457"/>
                  <a:pt x="35446" y="15430"/>
                </a:cubicBezTo>
                <a:cubicBezTo>
                  <a:pt x="35327" y="15382"/>
                  <a:pt x="35231" y="15263"/>
                  <a:pt x="35148" y="15132"/>
                </a:cubicBezTo>
                <a:cubicBezTo>
                  <a:pt x="35318" y="15102"/>
                  <a:pt x="35486" y="15091"/>
                  <a:pt x="35653" y="15091"/>
                </a:cubicBezTo>
                <a:close/>
                <a:moveTo>
                  <a:pt x="10812" y="11501"/>
                </a:moveTo>
                <a:cubicBezTo>
                  <a:pt x="10812" y="11691"/>
                  <a:pt x="10836" y="11810"/>
                  <a:pt x="10800" y="11870"/>
                </a:cubicBezTo>
                <a:lnTo>
                  <a:pt x="8335" y="15215"/>
                </a:lnTo>
                <a:cubicBezTo>
                  <a:pt x="8252" y="15358"/>
                  <a:pt x="8121" y="15442"/>
                  <a:pt x="7978" y="15561"/>
                </a:cubicBezTo>
                <a:cubicBezTo>
                  <a:pt x="7835" y="15311"/>
                  <a:pt x="7954" y="15180"/>
                  <a:pt x="8073" y="15013"/>
                </a:cubicBezTo>
                <a:cubicBezTo>
                  <a:pt x="8419" y="14608"/>
                  <a:pt x="8776" y="14227"/>
                  <a:pt x="9085" y="13810"/>
                </a:cubicBezTo>
                <a:cubicBezTo>
                  <a:pt x="9585" y="13120"/>
                  <a:pt x="10085" y="12417"/>
                  <a:pt x="10586" y="11727"/>
                </a:cubicBezTo>
                <a:cubicBezTo>
                  <a:pt x="10621" y="11667"/>
                  <a:pt x="10681" y="11620"/>
                  <a:pt x="10812" y="11501"/>
                </a:cubicBezTo>
                <a:close/>
                <a:moveTo>
                  <a:pt x="47299" y="11020"/>
                </a:moveTo>
                <a:cubicBezTo>
                  <a:pt x="47345" y="11020"/>
                  <a:pt x="47396" y="11036"/>
                  <a:pt x="47435" y="11036"/>
                </a:cubicBezTo>
                <a:cubicBezTo>
                  <a:pt x="48007" y="12013"/>
                  <a:pt x="48150" y="13060"/>
                  <a:pt x="48209" y="14180"/>
                </a:cubicBezTo>
                <a:cubicBezTo>
                  <a:pt x="48066" y="14251"/>
                  <a:pt x="47924" y="14322"/>
                  <a:pt x="47793" y="14370"/>
                </a:cubicBezTo>
                <a:cubicBezTo>
                  <a:pt x="47233" y="14596"/>
                  <a:pt x="46661" y="14799"/>
                  <a:pt x="46102" y="15013"/>
                </a:cubicBezTo>
                <a:cubicBezTo>
                  <a:pt x="46007" y="15037"/>
                  <a:pt x="45923" y="15084"/>
                  <a:pt x="45828" y="15084"/>
                </a:cubicBezTo>
                <a:cubicBezTo>
                  <a:pt x="45783" y="15083"/>
                  <a:pt x="45738" y="15082"/>
                  <a:pt x="45694" y="15082"/>
                </a:cubicBezTo>
                <a:cubicBezTo>
                  <a:pt x="44790" y="15082"/>
                  <a:pt x="43927" y="15414"/>
                  <a:pt x="43042" y="15573"/>
                </a:cubicBezTo>
                <a:cubicBezTo>
                  <a:pt x="42780" y="15632"/>
                  <a:pt x="42530" y="15799"/>
                  <a:pt x="42256" y="15870"/>
                </a:cubicBezTo>
                <a:cubicBezTo>
                  <a:pt x="42092" y="15917"/>
                  <a:pt x="41933" y="15969"/>
                  <a:pt x="41763" y="15969"/>
                </a:cubicBezTo>
                <a:cubicBezTo>
                  <a:pt x="41673" y="15969"/>
                  <a:pt x="41581" y="15955"/>
                  <a:pt x="41482" y="15918"/>
                </a:cubicBezTo>
                <a:cubicBezTo>
                  <a:pt x="41428" y="15898"/>
                  <a:pt x="41370" y="15890"/>
                  <a:pt x="41307" y="15890"/>
                </a:cubicBezTo>
                <a:cubicBezTo>
                  <a:pt x="41147" y="15890"/>
                  <a:pt x="40961" y="15940"/>
                  <a:pt x="40756" y="15965"/>
                </a:cubicBezTo>
                <a:cubicBezTo>
                  <a:pt x="40661" y="15620"/>
                  <a:pt x="40601" y="15263"/>
                  <a:pt x="40482" y="14942"/>
                </a:cubicBezTo>
                <a:cubicBezTo>
                  <a:pt x="40387" y="14644"/>
                  <a:pt x="40458" y="14227"/>
                  <a:pt x="39982" y="14013"/>
                </a:cubicBezTo>
                <a:lnTo>
                  <a:pt x="39982" y="14013"/>
                </a:lnTo>
                <a:cubicBezTo>
                  <a:pt x="39994" y="14739"/>
                  <a:pt x="40292" y="15370"/>
                  <a:pt x="40411" y="16049"/>
                </a:cubicBezTo>
                <a:cubicBezTo>
                  <a:pt x="40268" y="16096"/>
                  <a:pt x="40125" y="16132"/>
                  <a:pt x="39946" y="16168"/>
                </a:cubicBezTo>
                <a:cubicBezTo>
                  <a:pt x="39458" y="15144"/>
                  <a:pt x="39375" y="14060"/>
                  <a:pt x="39077" y="12917"/>
                </a:cubicBezTo>
                <a:cubicBezTo>
                  <a:pt x="39375" y="12870"/>
                  <a:pt x="39577" y="12810"/>
                  <a:pt x="39768" y="12763"/>
                </a:cubicBezTo>
                <a:cubicBezTo>
                  <a:pt x="41399" y="12691"/>
                  <a:pt x="42959" y="12275"/>
                  <a:pt x="44506" y="11858"/>
                </a:cubicBezTo>
                <a:cubicBezTo>
                  <a:pt x="44566" y="11834"/>
                  <a:pt x="44626" y="11834"/>
                  <a:pt x="44673" y="11810"/>
                </a:cubicBezTo>
                <a:cubicBezTo>
                  <a:pt x="45423" y="11274"/>
                  <a:pt x="46411" y="11417"/>
                  <a:pt x="47233" y="11036"/>
                </a:cubicBezTo>
                <a:cubicBezTo>
                  <a:pt x="47253" y="11024"/>
                  <a:pt x="47275" y="11020"/>
                  <a:pt x="47299" y="11020"/>
                </a:cubicBezTo>
                <a:close/>
                <a:moveTo>
                  <a:pt x="41875" y="16144"/>
                </a:moveTo>
                <a:lnTo>
                  <a:pt x="41875" y="16192"/>
                </a:lnTo>
                <a:lnTo>
                  <a:pt x="41828" y="16168"/>
                </a:lnTo>
                <a:lnTo>
                  <a:pt x="41875" y="16144"/>
                </a:lnTo>
                <a:close/>
                <a:moveTo>
                  <a:pt x="9252" y="14739"/>
                </a:moveTo>
                <a:cubicBezTo>
                  <a:pt x="9038" y="15334"/>
                  <a:pt x="8621" y="15799"/>
                  <a:pt x="8145" y="16204"/>
                </a:cubicBezTo>
                <a:cubicBezTo>
                  <a:pt x="8383" y="15620"/>
                  <a:pt x="8776" y="15144"/>
                  <a:pt x="9252" y="14739"/>
                </a:cubicBezTo>
                <a:close/>
                <a:moveTo>
                  <a:pt x="33243" y="14394"/>
                </a:moveTo>
                <a:cubicBezTo>
                  <a:pt x="33624" y="14620"/>
                  <a:pt x="33743" y="14977"/>
                  <a:pt x="33803" y="16204"/>
                </a:cubicBezTo>
                <a:cubicBezTo>
                  <a:pt x="33624" y="15620"/>
                  <a:pt x="33434" y="15037"/>
                  <a:pt x="33243" y="14394"/>
                </a:cubicBezTo>
                <a:close/>
                <a:moveTo>
                  <a:pt x="32076" y="13370"/>
                </a:moveTo>
                <a:cubicBezTo>
                  <a:pt x="32267" y="13751"/>
                  <a:pt x="32434" y="14025"/>
                  <a:pt x="32564" y="14275"/>
                </a:cubicBezTo>
                <a:cubicBezTo>
                  <a:pt x="32112" y="15013"/>
                  <a:pt x="31672" y="15704"/>
                  <a:pt x="31243" y="16394"/>
                </a:cubicBezTo>
                <a:cubicBezTo>
                  <a:pt x="31112" y="16049"/>
                  <a:pt x="31064" y="15668"/>
                  <a:pt x="31219" y="15287"/>
                </a:cubicBezTo>
                <a:cubicBezTo>
                  <a:pt x="31457" y="14668"/>
                  <a:pt x="31767" y="14060"/>
                  <a:pt x="32076" y="13370"/>
                </a:cubicBezTo>
                <a:close/>
                <a:moveTo>
                  <a:pt x="8812" y="16310"/>
                </a:moveTo>
                <a:cubicBezTo>
                  <a:pt x="8848" y="16438"/>
                  <a:pt x="8774" y="16489"/>
                  <a:pt x="8682" y="16536"/>
                </a:cubicBezTo>
                <a:lnTo>
                  <a:pt x="8682" y="16536"/>
                </a:lnTo>
                <a:cubicBezTo>
                  <a:pt x="8728" y="16453"/>
                  <a:pt x="8767" y="16378"/>
                  <a:pt x="8812" y="16310"/>
                </a:cubicBezTo>
                <a:close/>
                <a:moveTo>
                  <a:pt x="38732" y="15680"/>
                </a:moveTo>
                <a:cubicBezTo>
                  <a:pt x="38756" y="15775"/>
                  <a:pt x="38791" y="15846"/>
                  <a:pt x="38780" y="15918"/>
                </a:cubicBezTo>
                <a:cubicBezTo>
                  <a:pt x="38732" y="15965"/>
                  <a:pt x="38696" y="15989"/>
                  <a:pt x="38672" y="16013"/>
                </a:cubicBezTo>
                <a:cubicBezTo>
                  <a:pt x="37970" y="16204"/>
                  <a:pt x="37256" y="16418"/>
                  <a:pt x="36541" y="16585"/>
                </a:cubicBezTo>
                <a:cubicBezTo>
                  <a:pt x="36375" y="16630"/>
                  <a:pt x="36199" y="16646"/>
                  <a:pt x="36020" y="16646"/>
                </a:cubicBezTo>
                <a:cubicBezTo>
                  <a:pt x="35917" y="16646"/>
                  <a:pt x="35812" y="16641"/>
                  <a:pt x="35708" y="16632"/>
                </a:cubicBezTo>
                <a:cubicBezTo>
                  <a:pt x="35541" y="16620"/>
                  <a:pt x="35398" y="16501"/>
                  <a:pt x="35231" y="16430"/>
                </a:cubicBezTo>
                <a:cubicBezTo>
                  <a:pt x="35243" y="16382"/>
                  <a:pt x="35243" y="16346"/>
                  <a:pt x="35267" y="16311"/>
                </a:cubicBezTo>
                <a:cubicBezTo>
                  <a:pt x="35839" y="16275"/>
                  <a:pt x="36422" y="16311"/>
                  <a:pt x="36994" y="16204"/>
                </a:cubicBezTo>
                <a:cubicBezTo>
                  <a:pt x="37553" y="16096"/>
                  <a:pt x="38101" y="15870"/>
                  <a:pt x="38732" y="15680"/>
                </a:cubicBezTo>
                <a:close/>
                <a:moveTo>
                  <a:pt x="8544" y="16739"/>
                </a:moveTo>
                <a:cubicBezTo>
                  <a:pt x="8543" y="16740"/>
                  <a:pt x="8543" y="16741"/>
                  <a:pt x="8542" y="16742"/>
                </a:cubicBezTo>
                <a:lnTo>
                  <a:pt x="8542" y="16742"/>
                </a:lnTo>
                <a:cubicBezTo>
                  <a:pt x="8529" y="16748"/>
                  <a:pt x="8523" y="16750"/>
                  <a:pt x="8522" y="16750"/>
                </a:cubicBezTo>
                <a:cubicBezTo>
                  <a:pt x="8520" y="16750"/>
                  <a:pt x="8530" y="16744"/>
                  <a:pt x="8544" y="16739"/>
                </a:cubicBezTo>
                <a:close/>
                <a:moveTo>
                  <a:pt x="55043" y="8226"/>
                </a:moveTo>
                <a:cubicBezTo>
                  <a:pt x="55567" y="10560"/>
                  <a:pt x="56067" y="12858"/>
                  <a:pt x="56579" y="15180"/>
                </a:cubicBezTo>
                <a:cubicBezTo>
                  <a:pt x="54567" y="15680"/>
                  <a:pt x="52555" y="16192"/>
                  <a:pt x="50531" y="16692"/>
                </a:cubicBezTo>
                <a:cubicBezTo>
                  <a:pt x="50305" y="15799"/>
                  <a:pt x="50102" y="14942"/>
                  <a:pt x="49864" y="14060"/>
                </a:cubicBezTo>
                <a:cubicBezTo>
                  <a:pt x="49626" y="13179"/>
                  <a:pt x="49352" y="12322"/>
                  <a:pt x="49102" y="11405"/>
                </a:cubicBezTo>
                <a:cubicBezTo>
                  <a:pt x="49019" y="11441"/>
                  <a:pt x="48924" y="11465"/>
                  <a:pt x="48817" y="11513"/>
                </a:cubicBezTo>
                <a:cubicBezTo>
                  <a:pt x="49293" y="13251"/>
                  <a:pt x="49769" y="14965"/>
                  <a:pt x="50233" y="16680"/>
                </a:cubicBezTo>
                <a:cubicBezTo>
                  <a:pt x="50233" y="16704"/>
                  <a:pt x="50210" y="16739"/>
                  <a:pt x="50150" y="16858"/>
                </a:cubicBezTo>
                <a:cubicBezTo>
                  <a:pt x="50007" y="16549"/>
                  <a:pt x="49876" y="16311"/>
                  <a:pt x="49805" y="16049"/>
                </a:cubicBezTo>
                <a:cubicBezTo>
                  <a:pt x="49471" y="14882"/>
                  <a:pt x="49174" y="13668"/>
                  <a:pt x="48876" y="12477"/>
                </a:cubicBezTo>
                <a:cubicBezTo>
                  <a:pt x="48733" y="11882"/>
                  <a:pt x="48602" y="11310"/>
                  <a:pt x="48269" y="10774"/>
                </a:cubicBezTo>
                <a:cubicBezTo>
                  <a:pt x="48162" y="10608"/>
                  <a:pt x="48078" y="10393"/>
                  <a:pt x="48388" y="10239"/>
                </a:cubicBezTo>
                <a:cubicBezTo>
                  <a:pt x="48495" y="10417"/>
                  <a:pt x="48566" y="10572"/>
                  <a:pt x="48662" y="10739"/>
                </a:cubicBezTo>
                <a:cubicBezTo>
                  <a:pt x="48959" y="10727"/>
                  <a:pt x="48840" y="10453"/>
                  <a:pt x="48876" y="10215"/>
                </a:cubicBezTo>
                <a:cubicBezTo>
                  <a:pt x="49674" y="10000"/>
                  <a:pt x="50471" y="9798"/>
                  <a:pt x="51245" y="9548"/>
                </a:cubicBezTo>
                <a:cubicBezTo>
                  <a:pt x="52079" y="9286"/>
                  <a:pt x="52912" y="8953"/>
                  <a:pt x="53746" y="8643"/>
                </a:cubicBezTo>
                <a:cubicBezTo>
                  <a:pt x="53900" y="8584"/>
                  <a:pt x="54043" y="8524"/>
                  <a:pt x="54258" y="8441"/>
                </a:cubicBezTo>
                <a:cubicBezTo>
                  <a:pt x="54662" y="10060"/>
                  <a:pt x="54865" y="11691"/>
                  <a:pt x="55591" y="13156"/>
                </a:cubicBezTo>
                <a:cubicBezTo>
                  <a:pt x="55508" y="11513"/>
                  <a:pt x="54805" y="10012"/>
                  <a:pt x="54639" y="8357"/>
                </a:cubicBezTo>
                <a:cubicBezTo>
                  <a:pt x="54770" y="8310"/>
                  <a:pt x="54877" y="8286"/>
                  <a:pt x="55043" y="8226"/>
                </a:cubicBezTo>
                <a:close/>
                <a:moveTo>
                  <a:pt x="15193" y="10917"/>
                </a:moveTo>
                <a:cubicBezTo>
                  <a:pt x="15158" y="11036"/>
                  <a:pt x="15122" y="11155"/>
                  <a:pt x="15074" y="11263"/>
                </a:cubicBezTo>
                <a:cubicBezTo>
                  <a:pt x="14276" y="13239"/>
                  <a:pt x="13098" y="15001"/>
                  <a:pt x="12038" y="16823"/>
                </a:cubicBezTo>
                <a:cubicBezTo>
                  <a:pt x="12007" y="16906"/>
                  <a:pt x="11912" y="16962"/>
                  <a:pt x="11840" y="17023"/>
                </a:cubicBezTo>
                <a:lnTo>
                  <a:pt x="11840" y="17023"/>
                </a:lnTo>
                <a:cubicBezTo>
                  <a:pt x="11964" y="16740"/>
                  <a:pt x="12068" y="16477"/>
                  <a:pt x="12205" y="16204"/>
                </a:cubicBezTo>
                <a:cubicBezTo>
                  <a:pt x="13038" y="14644"/>
                  <a:pt x="13872" y="13072"/>
                  <a:pt x="14705" y="11524"/>
                </a:cubicBezTo>
                <a:cubicBezTo>
                  <a:pt x="14824" y="11310"/>
                  <a:pt x="14991" y="11096"/>
                  <a:pt x="15193" y="10917"/>
                </a:cubicBezTo>
                <a:close/>
                <a:moveTo>
                  <a:pt x="8061" y="17239"/>
                </a:moveTo>
                <a:lnTo>
                  <a:pt x="8061" y="17275"/>
                </a:lnTo>
                <a:lnTo>
                  <a:pt x="8026" y="17263"/>
                </a:lnTo>
                <a:lnTo>
                  <a:pt x="8061" y="17239"/>
                </a:lnTo>
                <a:close/>
                <a:moveTo>
                  <a:pt x="4787" y="11143"/>
                </a:moveTo>
                <a:cubicBezTo>
                  <a:pt x="5168" y="11334"/>
                  <a:pt x="5359" y="11691"/>
                  <a:pt x="5573" y="12036"/>
                </a:cubicBezTo>
                <a:cubicBezTo>
                  <a:pt x="5871" y="12441"/>
                  <a:pt x="6097" y="12894"/>
                  <a:pt x="6359" y="13334"/>
                </a:cubicBezTo>
                <a:cubicBezTo>
                  <a:pt x="6954" y="14299"/>
                  <a:pt x="7347" y="15323"/>
                  <a:pt x="7645" y="16406"/>
                </a:cubicBezTo>
                <a:cubicBezTo>
                  <a:pt x="7716" y="16727"/>
                  <a:pt x="7788" y="17049"/>
                  <a:pt x="7490" y="17406"/>
                </a:cubicBezTo>
                <a:cubicBezTo>
                  <a:pt x="7418" y="17239"/>
                  <a:pt x="7359" y="17168"/>
                  <a:pt x="7323" y="17061"/>
                </a:cubicBezTo>
                <a:cubicBezTo>
                  <a:pt x="7061" y="16108"/>
                  <a:pt x="6776" y="15180"/>
                  <a:pt x="6192" y="14358"/>
                </a:cubicBezTo>
                <a:cubicBezTo>
                  <a:pt x="5942" y="14001"/>
                  <a:pt x="5704" y="13644"/>
                  <a:pt x="5406" y="13334"/>
                </a:cubicBezTo>
                <a:cubicBezTo>
                  <a:pt x="5180" y="13096"/>
                  <a:pt x="5097" y="12882"/>
                  <a:pt x="5156" y="12572"/>
                </a:cubicBezTo>
                <a:cubicBezTo>
                  <a:pt x="5180" y="12358"/>
                  <a:pt x="5204" y="12155"/>
                  <a:pt x="5180" y="11941"/>
                </a:cubicBezTo>
                <a:cubicBezTo>
                  <a:pt x="5180" y="11870"/>
                  <a:pt x="5085" y="11798"/>
                  <a:pt x="4990" y="11703"/>
                </a:cubicBezTo>
                <a:cubicBezTo>
                  <a:pt x="4692" y="12060"/>
                  <a:pt x="4823" y="12465"/>
                  <a:pt x="4799" y="12929"/>
                </a:cubicBezTo>
                <a:cubicBezTo>
                  <a:pt x="4644" y="12775"/>
                  <a:pt x="4549" y="12703"/>
                  <a:pt x="4525" y="12632"/>
                </a:cubicBezTo>
                <a:cubicBezTo>
                  <a:pt x="4430" y="12108"/>
                  <a:pt x="4573" y="11632"/>
                  <a:pt x="4787" y="11143"/>
                </a:cubicBezTo>
                <a:close/>
                <a:moveTo>
                  <a:pt x="48519" y="14763"/>
                </a:moveTo>
                <a:cubicBezTo>
                  <a:pt x="48555" y="14894"/>
                  <a:pt x="48578" y="14977"/>
                  <a:pt x="48614" y="15084"/>
                </a:cubicBezTo>
                <a:cubicBezTo>
                  <a:pt x="48007" y="15370"/>
                  <a:pt x="47412" y="15656"/>
                  <a:pt x="46816" y="15918"/>
                </a:cubicBezTo>
                <a:cubicBezTo>
                  <a:pt x="46221" y="16192"/>
                  <a:pt x="45638" y="16454"/>
                  <a:pt x="45042" y="16692"/>
                </a:cubicBezTo>
                <a:cubicBezTo>
                  <a:pt x="44506" y="16906"/>
                  <a:pt x="43971" y="17025"/>
                  <a:pt x="43387" y="17061"/>
                </a:cubicBezTo>
                <a:cubicBezTo>
                  <a:pt x="42625" y="17120"/>
                  <a:pt x="41851" y="17239"/>
                  <a:pt x="41101" y="17394"/>
                </a:cubicBezTo>
                <a:cubicBezTo>
                  <a:pt x="40866" y="17442"/>
                  <a:pt x="40737" y="17476"/>
                  <a:pt x="40617" y="17476"/>
                </a:cubicBezTo>
                <a:cubicBezTo>
                  <a:pt x="40470" y="17476"/>
                  <a:pt x="40337" y="17425"/>
                  <a:pt x="40042" y="17287"/>
                </a:cubicBezTo>
                <a:cubicBezTo>
                  <a:pt x="40077" y="17108"/>
                  <a:pt x="40149" y="16942"/>
                  <a:pt x="40173" y="16847"/>
                </a:cubicBezTo>
                <a:cubicBezTo>
                  <a:pt x="41173" y="16632"/>
                  <a:pt x="42089" y="16370"/>
                  <a:pt x="43018" y="16275"/>
                </a:cubicBezTo>
                <a:cubicBezTo>
                  <a:pt x="43994" y="16180"/>
                  <a:pt x="44911" y="15918"/>
                  <a:pt x="45840" y="15680"/>
                </a:cubicBezTo>
                <a:cubicBezTo>
                  <a:pt x="46757" y="15442"/>
                  <a:pt x="47566" y="14953"/>
                  <a:pt x="48519" y="14763"/>
                </a:cubicBezTo>
                <a:close/>
                <a:moveTo>
                  <a:pt x="28219" y="17716"/>
                </a:moveTo>
                <a:cubicBezTo>
                  <a:pt x="28243" y="17740"/>
                  <a:pt x="28254" y="17740"/>
                  <a:pt x="28254" y="17740"/>
                </a:cubicBezTo>
                <a:lnTo>
                  <a:pt x="28254" y="17775"/>
                </a:lnTo>
                <a:cubicBezTo>
                  <a:pt x="28243" y="17775"/>
                  <a:pt x="28219" y="17775"/>
                  <a:pt x="28219" y="17763"/>
                </a:cubicBezTo>
                <a:lnTo>
                  <a:pt x="28219" y="17716"/>
                </a:lnTo>
                <a:close/>
                <a:moveTo>
                  <a:pt x="55925" y="16144"/>
                </a:moveTo>
                <a:lnTo>
                  <a:pt x="55925" y="16144"/>
                </a:lnTo>
                <a:cubicBezTo>
                  <a:pt x="54984" y="16704"/>
                  <a:pt x="51055" y="17763"/>
                  <a:pt x="50245" y="17835"/>
                </a:cubicBezTo>
                <a:cubicBezTo>
                  <a:pt x="50150" y="17680"/>
                  <a:pt x="50198" y="17561"/>
                  <a:pt x="50364" y="17478"/>
                </a:cubicBezTo>
                <a:cubicBezTo>
                  <a:pt x="50424" y="17466"/>
                  <a:pt x="50471" y="17454"/>
                  <a:pt x="50531" y="17442"/>
                </a:cubicBezTo>
                <a:cubicBezTo>
                  <a:pt x="52210" y="17025"/>
                  <a:pt x="53900" y="16620"/>
                  <a:pt x="55591" y="16204"/>
                </a:cubicBezTo>
                <a:cubicBezTo>
                  <a:pt x="55698" y="16168"/>
                  <a:pt x="55817" y="16156"/>
                  <a:pt x="55925" y="16144"/>
                </a:cubicBezTo>
                <a:close/>
                <a:moveTo>
                  <a:pt x="28243" y="18109"/>
                </a:moveTo>
                <a:cubicBezTo>
                  <a:pt x="28254" y="18180"/>
                  <a:pt x="28266" y="18263"/>
                  <a:pt x="28278" y="18347"/>
                </a:cubicBezTo>
                <a:cubicBezTo>
                  <a:pt x="28266" y="18359"/>
                  <a:pt x="28254" y="18359"/>
                  <a:pt x="28243" y="18359"/>
                </a:cubicBezTo>
                <a:cubicBezTo>
                  <a:pt x="28207" y="18275"/>
                  <a:pt x="28195" y="18192"/>
                  <a:pt x="28183" y="18121"/>
                </a:cubicBezTo>
                <a:cubicBezTo>
                  <a:pt x="28195" y="18121"/>
                  <a:pt x="28219" y="18109"/>
                  <a:pt x="28243" y="18109"/>
                </a:cubicBezTo>
                <a:close/>
                <a:moveTo>
                  <a:pt x="36232" y="17513"/>
                </a:moveTo>
                <a:lnTo>
                  <a:pt x="36232" y="17513"/>
                </a:lnTo>
                <a:cubicBezTo>
                  <a:pt x="36172" y="17894"/>
                  <a:pt x="36113" y="18240"/>
                  <a:pt x="36053" y="18585"/>
                </a:cubicBezTo>
                <a:cubicBezTo>
                  <a:pt x="36005" y="18585"/>
                  <a:pt x="35958" y="18597"/>
                  <a:pt x="35922" y="18597"/>
                </a:cubicBezTo>
                <a:cubicBezTo>
                  <a:pt x="35863" y="18251"/>
                  <a:pt x="35803" y="17930"/>
                  <a:pt x="35720" y="17537"/>
                </a:cubicBezTo>
                <a:cubicBezTo>
                  <a:pt x="35910" y="17525"/>
                  <a:pt x="36053" y="17525"/>
                  <a:pt x="36232" y="17513"/>
                </a:cubicBezTo>
                <a:close/>
                <a:moveTo>
                  <a:pt x="34255" y="13453"/>
                </a:moveTo>
                <a:cubicBezTo>
                  <a:pt x="34636" y="15180"/>
                  <a:pt x="34874" y="16906"/>
                  <a:pt x="35101" y="18609"/>
                </a:cubicBezTo>
                <a:cubicBezTo>
                  <a:pt x="35053" y="18466"/>
                  <a:pt x="34993" y="18335"/>
                  <a:pt x="34970" y="18180"/>
                </a:cubicBezTo>
                <a:cubicBezTo>
                  <a:pt x="34648" y="16799"/>
                  <a:pt x="34339" y="15394"/>
                  <a:pt x="34041" y="14013"/>
                </a:cubicBezTo>
                <a:cubicBezTo>
                  <a:pt x="34017" y="13822"/>
                  <a:pt x="33922" y="13608"/>
                  <a:pt x="34255" y="13453"/>
                </a:cubicBezTo>
                <a:close/>
                <a:moveTo>
                  <a:pt x="28064" y="18537"/>
                </a:moveTo>
                <a:lnTo>
                  <a:pt x="28064" y="18537"/>
                </a:lnTo>
                <a:cubicBezTo>
                  <a:pt x="28215" y="18711"/>
                  <a:pt x="28264" y="18829"/>
                  <a:pt x="28134" y="18956"/>
                </a:cubicBezTo>
                <a:lnTo>
                  <a:pt x="28134" y="18956"/>
                </a:lnTo>
                <a:cubicBezTo>
                  <a:pt x="28121" y="18839"/>
                  <a:pt x="28087" y="18711"/>
                  <a:pt x="28064" y="18537"/>
                </a:cubicBezTo>
                <a:close/>
                <a:moveTo>
                  <a:pt x="56901" y="16704"/>
                </a:moveTo>
                <a:cubicBezTo>
                  <a:pt x="56960" y="16966"/>
                  <a:pt x="57008" y="17168"/>
                  <a:pt x="57079" y="17442"/>
                </a:cubicBezTo>
                <a:cubicBezTo>
                  <a:pt x="56853" y="17513"/>
                  <a:pt x="56663" y="17585"/>
                  <a:pt x="56472" y="17632"/>
                </a:cubicBezTo>
                <a:cubicBezTo>
                  <a:pt x="55305" y="17930"/>
                  <a:pt x="54127" y="18216"/>
                  <a:pt x="52960" y="18525"/>
                </a:cubicBezTo>
                <a:cubicBezTo>
                  <a:pt x="52376" y="18668"/>
                  <a:pt x="51793" y="18847"/>
                  <a:pt x="51210" y="19013"/>
                </a:cubicBezTo>
                <a:cubicBezTo>
                  <a:pt x="51067" y="19049"/>
                  <a:pt x="50936" y="19085"/>
                  <a:pt x="50722" y="19133"/>
                </a:cubicBezTo>
                <a:cubicBezTo>
                  <a:pt x="50662" y="18894"/>
                  <a:pt x="50626" y="18728"/>
                  <a:pt x="50555" y="18537"/>
                </a:cubicBezTo>
                <a:cubicBezTo>
                  <a:pt x="50710" y="18490"/>
                  <a:pt x="50841" y="18430"/>
                  <a:pt x="50972" y="18406"/>
                </a:cubicBezTo>
                <a:cubicBezTo>
                  <a:pt x="51674" y="18228"/>
                  <a:pt x="52388" y="18073"/>
                  <a:pt x="53079" y="17882"/>
                </a:cubicBezTo>
                <a:cubicBezTo>
                  <a:pt x="54103" y="17585"/>
                  <a:pt x="55127" y="17239"/>
                  <a:pt x="56151" y="16930"/>
                </a:cubicBezTo>
                <a:cubicBezTo>
                  <a:pt x="56401" y="16858"/>
                  <a:pt x="56615" y="16799"/>
                  <a:pt x="56901" y="16704"/>
                </a:cubicBezTo>
                <a:close/>
                <a:moveTo>
                  <a:pt x="27171" y="15358"/>
                </a:moveTo>
                <a:cubicBezTo>
                  <a:pt x="27385" y="15656"/>
                  <a:pt x="27361" y="15894"/>
                  <a:pt x="27314" y="16132"/>
                </a:cubicBezTo>
                <a:cubicBezTo>
                  <a:pt x="27135" y="16906"/>
                  <a:pt x="26945" y="17656"/>
                  <a:pt x="26766" y="18430"/>
                </a:cubicBezTo>
                <a:cubicBezTo>
                  <a:pt x="26683" y="18728"/>
                  <a:pt x="26635" y="19049"/>
                  <a:pt x="26540" y="19406"/>
                </a:cubicBezTo>
                <a:cubicBezTo>
                  <a:pt x="26147" y="19025"/>
                  <a:pt x="26266" y="18656"/>
                  <a:pt x="26385" y="18287"/>
                </a:cubicBezTo>
                <a:cubicBezTo>
                  <a:pt x="26564" y="17716"/>
                  <a:pt x="26778" y="17156"/>
                  <a:pt x="26957" y="16585"/>
                </a:cubicBezTo>
                <a:cubicBezTo>
                  <a:pt x="27016" y="16382"/>
                  <a:pt x="27016" y="16144"/>
                  <a:pt x="27052" y="15918"/>
                </a:cubicBezTo>
                <a:cubicBezTo>
                  <a:pt x="27064" y="15751"/>
                  <a:pt x="27111" y="15608"/>
                  <a:pt x="27171" y="15358"/>
                </a:cubicBezTo>
                <a:close/>
                <a:moveTo>
                  <a:pt x="56877" y="18228"/>
                </a:moveTo>
                <a:lnTo>
                  <a:pt x="56877" y="18228"/>
                </a:lnTo>
                <a:cubicBezTo>
                  <a:pt x="54960" y="18990"/>
                  <a:pt x="52984" y="19597"/>
                  <a:pt x="50876" y="19728"/>
                </a:cubicBezTo>
                <a:cubicBezTo>
                  <a:pt x="50948" y="19668"/>
                  <a:pt x="51019" y="19597"/>
                  <a:pt x="51103" y="19585"/>
                </a:cubicBezTo>
                <a:cubicBezTo>
                  <a:pt x="51853" y="19430"/>
                  <a:pt x="52615" y="19299"/>
                  <a:pt x="53377" y="19133"/>
                </a:cubicBezTo>
                <a:cubicBezTo>
                  <a:pt x="53900" y="19013"/>
                  <a:pt x="54412" y="18835"/>
                  <a:pt x="54948" y="18704"/>
                </a:cubicBezTo>
                <a:cubicBezTo>
                  <a:pt x="55591" y="18537"/>
                  <a:pt x="56234" y="18394"/>
                  <a:pt x="56877" y="18228"/>
                </a:cubicBezTo>
                <a:close/>
                <a:moveTo>
                  <a:pt x="13693" y="11917"/>
                </a:moveTo>
                <a:lnTo>
                  <a:pt x="13693" y="11917"/>
                </a:lnTo>
                <a:cubicBezTo>
                  <a:pt x="13610" y="12120"/>
                  <a:pt x="13574" y="12382"/>
                  <a:pt x="13479" y="12584"/>
                </a:cubicBezTo>
                <a:cubicBezTo>
                  <a:pt x="12502" y="14311"/>
                  <a:pt x="11538" y="16049"/>
                  <a:pt x="10538" y="17775"/>
                </a:cubicBezTo>
                <a:cubicBezTo>
                  <a:pt x="10216" y="18347"/>
                  <a:pt x="9824" y="18882"/>
                  <a:pt x="9454" y="19430"/>
                </a:cubicBezTo>
                <a:cubicBezTo>
                  <a:pt x="9276" y="19704"/>
                  <a:pt x="9073" y="19918"/>
                  <a:pt x="8681" y="20037"/>
                </a:cubicBezTo>
                <a:cubicBezTo>
                  <a:pt x="8692" y="19644"/>
                  <a:pt x="8895" y="19359"/>
                  <a:pt x="9073" y="19085"/>
                </a:cubicBezTo>
                <a:cubicBezTo>
                  <a:pt x="9883" y="17870"/>
                  <a:pt x="10693" y="16644"/>
                  <a:pt x="11550" y="15454"/>
                </a:cubicBezTo>
                <a:cubicBezTo>
                  <a:pt x="12288" y="14441"/>
                  <a:pt x="12860" y="13346"/>
                  <a:pt x="13431" y="12239"/>
                </a:cubicBezTo>
                <a:cubicBezTo>
                  <a:pt x="13491" y="12120"/>
                  <a:pt x="13610" y="12025"/>
                  <a:pt x="13693" y="11917"/>
                </a:cubicBezTo>
                <a:close/>
                <a:moveTo>
                  <a:pt x="11653" y="14195"/>
                </a:moveTo>
                <a:cubicBezTo>
                  <a:pt x="11578" y="14384"/>
                  <a:pt x="11519" y="14571"/>
                  <a:pt x="11419" y="14727"/>
                </a:cubicBezTo>
                <a:cubicBezTo>
                  <a:pt x="10586" y="16049"/>
                  <a:pt x="9728" y="17370"/>
                  <a:pt x="8895" y="18716"/>
                </a:cubicBezTo>
                <a:cubicBezTo>
                  <a:pt x="8657" y="19109"/>
                  <a:pt x="8442" y="19502"/>
                  <a:pt x="8204" y="19883"/>
                </a:cubicBezTo>
                <a:cubicBezTo>
                  <a:pt x="8086" y="20060"/>
                  <a:pt x="7967" y="20296"/>
                  <a:pt x="7692" y="20296"/>
                </a:cubicBezTo>
                <a:cubicBezTo>
                  <a:pt x="7636" y="20296"/>
                  <a:pt x="7573" y="20286"/>
                  <a:pt x="7502" y="20264"/>
                </a:cubicBezTo>
                <a:cubicBezTo>
                  <a:pt x="7561" y="20133"/>
                  <a:pt x="7609" y="20002"/>
                  <a:pt x="7680" y="19883"/>
                </a:cubicBezTo>
                <a:cubicBezTo>
                  <a:pt x="8621" y="18490"/>
                  <a:pt x="9574" y="17120"/>
                  <a:pt x="10526" y="15751"/>
                </a:cubicBezTo>
                <a:cubicBezTo>
                  <a:pt x="10836" y="15275"/>
                  <a:pt x="11157" y="14822"/>
                  <a:pt x="11479" y="14358"/>
                </a:cubicBezTo>
                <a:cubicBezTo>
                  <a:pt x="11522" y="14304"/>
                  <a:pt x="11595" y="14249"/>
                  <a:pt x="11653" y="14195"/>
                </a:cubicBezTo>
                <a:close/>
                <a:moveTo>
                  <a:pt x="22162" y="20295"/>
                </a:moveTo>
                <a:cubicBezTo>
                  <a:pt x="22167" y="20295"/>
                  <a:pt x="22164" y="20319"/>
                  <a:pt x="22152" y="20346"/>
                </a:cubicBezTo>
                <a:lnTo>
                  <a:pt x="22152" y="20346"/>
                </a:lnTo>
                <a:cubicBezTo>
                  <a:pt x="22150" y="20337"/>
                  <a:pt x="22149" y="20329"/>
                  <a:pt x="22147" y="20322"/>
                </a:cubicBezTo>
                <a:lnTo>
                  <a:pt x="22147" y="20322"/>
                </a:lnTo>
                <a:cubicBezTo>
                  <a:pt x="22155" y="20303"/>
                  <a:pt x="22160" y="20295"/>
                  <a:pt x="22162" y="20295"/>
                </a:cubicBezTo>
                <a:close/>
                <a:moveTo>
                  <a:pt x="32922" y="16739"/>
                </a:moveTo>
                <a:lnTo>
                  <a:pt x="32922" y="16739"/>
                </a:lnTo>
                <a:cubicBezTo>
                  <a:pt x="33315" y="17942"/>
                  <a:pt x="33696" y="19156"/>
                  <a:pt x="34088" y="20371"/>
                </a:cubicBezTo>
                <a:cubicBezTo>
                  <a:pt x="33303" y="19287"/>
                  <a:pt x="33243" y="17978"/>
                  <a:pt x="32922" y="16739"/>
                </a:cubicBezTo>
                <a:close/>
                <a:moveTo>
                  <a:pt x="26064" y="19371"/>
                </a:moveTo>
                <a:cubicBezTo>
                  <a:pt x="26278" y="19740"/>
                  <a:pt x="26433" y="20025"/>
                  <a:pt x="26314" y="20442"/>
                </a:cubicBezTo>
                <a:cubicBezTo>
                  <a:pt x="26171" y="20252"/>
                  <a:pt x="26052" y="20097"/>
                  <a:pt x="25921" y="19942"/>
                </a:cubicBezTo>
                <a:cubicBezTo>
                  <a:pt x="25957" y="19775"/>
                  <a:pt x="26004" y="19609"/>
                  <a:pt x="26064" y="19371"/>
                </a:cubicBezTo>
                <a:close/>
                <a:moveTo>
                  <a:pt x="39994" y="20430"/>
                </a:moveTo>
                <a:lnTo>
                  <a:pt x="40006" y="20442"/>
                </a:lnTo>
                <a:cubicBezTo>
                  <a:pt x="40006" y="20438"/>
                  <a:pt x="40006" y="20434"/>
                  <a:pt x="40005" y="20430"/>
                </a:cubicBezTo>
                <a:close/>
                <a:moveTo>
                  <a:pt x="18396" y="19085"/>
                </a:moveTo>
                <a:lnTo>
                  <a:pt x="18396" y="19085"/>
                </a:lnTo>
                <a:cubicBezTo>
                  <a:pt x="18563" y="19418"/>
                  <a:pt x="18610" y="19656"/>
                  <a:pt x="18289" y="19906"/>
                </a:cubicBezTo>
                <a:cubicBezTo>
                  <a:pt x="18075" y="20097"/>
                  <a:pt x="17920" y="20371"/>
                  <a:pt x="17741" y="20609"/>
                </a:cubicBezTo>
                <a:cubicBezTo>
                  <a:pt x="17705" y="20597"/>
                  <a:pt x="17658" y="20561"/>
                  <a:pt x="17610" y="20549"/>
                </a:cubicBezTo>
                <a:cubicBezTo>
                  <a:pt x="17694" y="19978"/>
                  <a:pt x="17860" y="19466"/>
                  <a:pt x="18396" y="19085"/>
                </a:cubicBezTo>
                <a:close/>
                <a:moveTo>
                  <a:pt x="20396" y="20549"/>
                </a:moveTo>
                <a:cubicBezTo>
                  <a:pt x="20387" y="20588"/>
                  <a:pt x="20369" y="20635"/>
                  <a:pt x="20356" y="20671"/>
                </a:cubicBezTo>
                <a:lnTo>
                  <a:pt x="20356" y="20671"/>
                </a:lnTo>
                <a:cubicBezTo>
                  <a:pt x="20346" y="20619"/>
                  <a:pt x="20335" y="20570"/>
                  <a:pt x="20325" y="20549"/>
                </a:cubicBezTo>
                <a:close/>
                <a:moveTo>
                  <a:pt x="32981" y="14656"/>
                </a:moveTo>
                <a:cubicBezTo>
                  <a:pt x="33017" y="14715"/>
                  <a:pt x="33041" y="14763"/>
                  <a:pt x="33076" y="14799"/>
                </a:cubicBezTo>
                <a:cubicBezTo>
                  <a:pt x="33422" y="15906"/>
                  <a:pt x="33779" y="17001"/>
                  <a:pt x="34088" y="18109"/>
                </a:cubicBezTo>
                <a:cubicBezTo>
                  <a:pt x="34267" y="18752"/>
                  <a:pt x="34386" y="19383"/>
                  <a:pt x="34517" y="20037"/>
                </a:cubicBezTo>
                <a:cubicBezTo>
                  <a:pt x="34565" y="20252"/>
                  <a:pt x="34529" y="20490"/>
                  <a:pt x="34529" y="20728"/>
                </a:cubicBezTo>
                <a:cubicBezTo>
                  <a:pt x="34208" y="19704"/>
                  <a:pt x="33874" y="18704"/>
                  <a:pt x="33565" y="17704"/>
                </a:cubicBezTo>
                <a:cubicBezTo>
                  <a:pt x="33315" y="16882"/>
                  <a:pt x="33088" y="16073"/>
                  <a:pt x="32862" y="15251"/>
                </a:cubicBezTo>
                <a:cubicBezTo>
                  <a:pt x="32826" y="15073"/>
                  <a:pt x="32850" y="14858"/>
                  <a:pt x="32850" y="14668"/>
                </a:cubicBezTo>
                <a:cubicBezTo>
                  <a:pt x="32898" y="14668"/>
                  <a:pt x="32945" y="14656"/>
                  <a:pt x="32981" y="14656"/>
                </a:cubicBezTo>
                <a:close/>
                <a:moveTo>
                  <a:pt x="12645" y="11810"/>
                </a:moveTo>
                <a:lnTo>
                  <a:pt x="12645" y="11810"/>
                </a:lnTo>
                <a:cubicBezTo>
                  <a:pt x="12229" y="12501"/>
                  <a:pt x="11836" y="13215"/>
                  <a:pt x="11395" y="13882"/>
                </a:cubicBezTo>
                <a:cubicBezTo>
                  <a:pt x="10169" y="15727"/>
                  <a:pt x="8907" y="17561"/>
                  <a:pt x="7669" y="19383"/>
                </a:cubicBezTo>
                <a:cubicBezTo>
                  <a:pt x="7466" y="19680"/>
                  <a:pt x="7252" y="19978"/>
                  <a:pt x="7109" y="20299"/>
                </a:cubicBezTo>
                <a:cubicBezTo>
                  <a:pt x="6930" y="20657"/>
                  <a:pt x="6645" y="20668"/>
                  <a:pt x="6228" y="20728"/>
                </a:cubicBezTo>
                <a:cubicBezTo>
                  <a:pt x="6395" y="20097"/>
                  <a:pt x="6990" y="19787"/>
                  <a:pt x="7049" y="19192"/>
                </a:cubicBezTo>
                <a:cubicBezTo>
                  <a:pt x="7031" y="19190"/>
                  <a:pt x="7013" y="19190"/>
                  <a:pt x="6995" y="19190"/>
                </a:cubicBezTo>
                <a:cubicBezTo>
                  <a:pt x="6756" y="19190"/>
                  <a:pt x="6625" y="19337"/>
                  <a:pt x="6514" y="19525"/>
                </a:cubicBezTo>
                <a:cubicBezTo>
                  <a:pt x="6359" y="19764"/>
                  <a:pt x="6216" y="20002"/>
                  <a:pt x="6073" y="20252"/>
                </a:cubicBezTo>
                <a:cubicBezTo>
                  <a:pt x="5930" y="20561"/>
                  <a:pt x="5680" y="20776"/>
                  <a:pt x="5335" y="20978"/>
                </a:cubicBezTo>
                <a:cubicBezTo>
                  <a:pt x="5335" y="20871"/>
                  <a:pt x="5323" y="20787"/>
                  <a:pt x="5347" y="20740"/>
                </a:cubicBezTo>
                <a:cubicBezTo>
                  <a:pt x="6168" y="19668"/>
                  <a:pt x="7014" y="18609"/>
                  <a:pt x="7847" y="17561"/>
                </a:cubicBezTo>
                <a:cubicBezTo>
                  <a:pt x="7883" y="17513"/>
                  <a:pt x="7942" y="17478"/>
                  <a:pt x="8026" y="17418"/>
                </a:cubicBezTo>
                <a:lnTo>
                  <a:pt x="8026" y="17418"/>
                </a:lnTo>
                <a:cubicBezTo>
                  <a:pt x="7883" y="17740"/>
                  <a:pt x="7776" y="17990"/>
                  <a:pt x="7657" y="18240"/>
                </a:cubicBezTo>
                <a:cubicBezTo>
                  <a:pt x="7704" y="18251"/>
                  <a:pt x="7728" y="18287"/>
                  <a:pt x="7776" y="18299"/>
                </a:cubicBezTo>
                <a:cubicBezTo>
                  <a:pt x="8359" y="17704"/>
                  <a:pt x="8740" y="16989"/>
                  <a:pt x="9216" y="16251"/>
                </a:cubicBezTo>
                <a:lnTo>
                  <a:pt x="9216" y="16251"/>
                </a:lnTo>
                <a:cubicBezTo>
                  <a:pt x="9048" y="16262"/>
                  <a:pt x="8935" y="16263"/>
                  <a:pt x="8837" y="16271"/>
                </a:cubicBezTo>
                <a:lnTo>
                  <a:pt x="8837" y="16271"/>
                </a:lnTo>
                <a:cubicBezTo>
                  <a:pt x="8956" y="16023"/>
                  <a:pt x="9086" y="15786"/>
                  <a:pt x="9216" y="15549"/>
                </a:cubicBezTo>
                <a:cubicBezTo>
                  <a:pt x="9452" y="15102"/>
                  <a:pt x="9699" y="14678"/>
                  <a:pt x="9934" y="14243"/>
                </a:cubicBezTo>
                <a:lnTo>
                  <a:pt x="9934" y="14243"/>
                </a:lnTo>
                <a:cubicBezTo>
                  <a:pt x="9827" y="14255"/>
                  <a:pt x="9720" y="14276"/>
                  <a:pt x="9613" y="14298"/>
                </a:cubicBezTo>
                <a:lnTo>
                  <a:pt x="9613" y="14298"/>
                </a:lnTo>
                <a:cubicBezTo>
                  <a:pt x="9647" y="14181"/>
                  <a:pt x="9671" y="14045"/>
                  <a:pt x="9740" y="13953"/>
                </a:cubicBezTo>
                <a:cubicBezTo>
                  <a:pt x="10157" y="13394"/>
                  <a:pt x="10597" y="12834"/>
                  <a:pt x="11050" y="12263"/>
                </a:cubicBezTo>
                <a:lnTo>
                  <a:pt x="11050" y="12263"/>
                </a:lnTo>
                <a:cubicBezTo>
                  <a:pt x="11098" y="12703"/>
                  <a:pt x="10681" y="12929"/>
                  <a:pt x="10574" y="13394"/>
                </a:cubicBezTo>
                <a:cubicBezTo>
                  <a:pt x="10740" y="13298"/>
                  <a:pt x="10836" y="13251"/>
                  <a:pt x="10931" y="13179"/>
                </a:cubicBezTo>
                <a:cubicBezTo>
                  <a:pt x="11074" y="13072"/>
                  <a:pt x="11217" y="12941"/>
                  <a:pt x="11348" y="12822"/>
                </a:cubicBezTo>
                <a:lnTo>
                  <a:pt x="11348" y="12822"/>
                </a:lnTo>
                <a:cubicBezTo>
                  <a:pt x="11074" y="13239"/>
                  <a:pt x="10800" y="13656"/>
                  <a:pt x="10526" y="14072"/>
                </a:cubicBezTo>
                <a:cubicBezTo>
                  <a:pt x="10228" y="14501"/>
                  <a:pt x="9931" y="14953"/>
                  <a:pt x="9693" y="15430"/>
                </a:cubicBezTo>
                <a:cubicBezTo>
                  <a:pt x="10169" y="15120"/>
                  <a:pt x="10455" y="14668"/>
                  <a:pt x="10764" y="14239"/>
                </a:cubicBezTo>
                <a:cubicBezTo>
                  <a:pt x="11312" y="13513"/>
                  <a:pt x="11848" y="12763"/>
                  <a:pt x="12383" y="12025"/>
                </a:cubicBezTo>
                <a:cubicBezTo>
                  <a:pt x="12443" y="11929"/>
                  <a:pt x="12550" y="11882"/>
                  <a:pt x="12645" y="11810"/>
                </a:cubicBezTo>
                <a:close/>
                <a:moveTo>
                  <a:pt x="20992" y="20549"/>
                </a:moveTo>
                <a:lnTo>
                  <a:pt x="20992" y="20549"/>
                </a:lnTo>
                <a:cubicBezTo>
                  <a:pt x="21003" y="20713"/>
                  <a:pt x="21095" y="20899"/>
                  <a:pt x="20898" y="20985"/>
                </a:cubicBezTo>
                <a:lnTo>
                  <a:pt x="20898" y="20985"/>
                </a:lnTo>
                <a:lnTo>
                  <a:pt x="20992" y="20549"/>
                </a:lnTo>
                <a:close/>
                <a:moveTo>
                  <a:pt x="6811" y="17716"/>
                </a:moveTo>
                <a:cubicBezTo>
                  <a:pt x="6895" y="17751"/>
                  <a:pt x="6990" y="17799"/>
                  <a:pt x="7133" y="17870"/>
                </a:cubicBezTo>
                <a:cubicBezTo>
                  <a:pt x="6966" y="18121"/>
                  <a:pt x="6847" y="18359"/>
                  <a:pt x="6692" y="18549"/>
                </a:cubicBezTo>
                <a:cubicBezTo>
                  <a:pt x="6061" y="19299"/>
                  <a:pt x="5442" y="20037"/>
                  <a:pt x="4811" y="20799"/>
                </a:cubicBezTo>
                <a:cubicBezTo>
                  <a:pt x="4670" y="20978"/>
                  <a:pt x="4537" y="21134"/>
                  <a:pt x="4306" y="21134"/>
                </a:cubicBezTo>
                <a:cubicBezTo>
                  <a:pt x="4244" y="21134"/>
                  <a:pt x="4175" y="21122"/>
                  <a:pt x="4097" y="21097"/>
                </a:cubicBezTo>
                <a:cubicBezTo>
                  <a:pt x="5002" y="19966"/>
                  <a:pt x="5894" y="18847"/>
                  <a:pt x="6811" y="17716"/>
                </a:cubicBezTo>
                <a:close/>
                <a:moveTo>
                  <a:pt x="19099" y="20787"/>
                </a:moveTo>
                <a:cubicBezTo>
                  <a:pt x="18997" y="20900"/>
                  <a:pt x="18917" y="21023"/>
                  <a:pt x="18828" y="21147"/>
                </a:cubicBezTo>
                <a:lnTo>
                  <a:pt x="18828" y="21147"/>
                </a:lnTo>
                <a:cubicBezTo>
                  <a:pt x="18798" y="20946"/>
                  <a:pt x="18866" y="20810"/>
                  <a:pt x="19099" y="20787"/>
                </a:cubicBezTo>
                <a:close/>
                <a:moveTo>
                  <a:pt x="20890" y="21031"/>
                </a:moveTo>
                <a:cubicBezTo>
                  <a:pt x="20903" y="21110"/>
                  <a:pt x="20922" y="21181"/>
                  <a:pt x="20932" y="21252"/>
                </a:cubicBezTo>
                <a:cubicBezTo>
                  <a:pt x="20896" y="21228"/>
                  <a:pt x="20873" y="21228"/>
                  <a:pt x="20837" y="21228"/>
                </a:cubicBezTo>
                <a:cubicBezTo>
                  <a:pt x="20867" y="21168"/>
                  <a:pt x="20880" y="21100"/>
                  <a:pt x="20890" y="21031"/>
                </a:cubicBezTo>
                <a:close/>
                <a:moveTo>
                  <a:pt x="6109" y="15668"/>
                </a:moveTo>
                <a:cubicBezTo>
                  <a:pt x="6347" y="15965"/>
                  <a:pt x="6311" y="16204"/>
                  <a:pt x="6156" y="16394"/>
                </a:cubicBezTo>
                <a:cubicBezTo>
                  <a:pt x="5764" y="16906"/>
                  <a:pt x="5418" y="17454"/>
                  <a:pt x="4966" y="17882"/>
                </a:cubicBezTo>
                <a:cubicBezTo>
                  <a:pt x="4037" y="18763"/>
                  <a:pt x="3239" y="19716"/>
                  <a:pt x="2585" y="20787"/>
                </a:cubicBezTo>
                <a:cubicBezTo>
                  <a:pt x="2442" y="21026"/>
                  <a:pt x="2263" y="21192"/>
                  <a:pt x="1894" y="21335"/>
                </a:cubicBezTo>
                <a:cubicBezTo>
                  <a:pt x="2001" y="21133"/>
                  <a:pt x="2025" y="21026"/>
                  <a:pt x="2084" y="20930"/>
                </a:cubicBezTo>
                <a:cubicBezTo>
                  <a:pt x="3144" y="19561"/>
                  <a:pt x="4204" y="18216"/>
                  <a:pt x="5263" y="16847"/>
                </a:cubicBezTo>
                <a:cubicBezTo>
                  <a:pt x="5537" y="16489"/>
                  <a:pt x="5799" y="16096"/>
                  <a:pt x="6109" y="15668"/>
                </a:cubicBezTo>
                <a:close/>
                <a:moveTo>
                  <a:pt x="6585" y="16847"/>
                </a:moveTo>
                <a:lnTo>
                  <a:pt x="6585" y="16847"/>
                </a:lnTo>
                <a:cubicBezTo>
                  <a:pt x="6776" y="17156"/>
                  <a:pt x="6645" y="17382"/>
                  <a:pt x="6490" y="17585"/>
                </a:cubicBezTo>
                <a:cubicBezTo>
                  <a:pt x="6156" y="18037"/>
                  <a:pt x="5799" y="18454"/>
                  <a:pt x="5442" y="18894"/>
                </a:cubicBezTo>
                <a:cubicBezTo>
                  <a:pt x="4918" y="19549"/>
                  <a:pt x="4406" y="20192"/>
                  <a:pt x="3906" y="20847"/>
                </a:cubicBezTo>
                <a:cubicBezTo>
                  <a:pt x="3692" y="21109"/>
                  <a:pt x="3454" y="21335"/>
                  <a:pt x="3001" y="21347"/>
                </a:cubicBezTo>
                <a:cubicBezTo>
                  <a:pt x="4025" y="19668"/>
                  <a:pt x="5442" y="18406"/>
                  <a:pt x="6585" y="16847"/>
                </a:cubicBezTo>
                <a:close/>
                <a:moveTo>
                  <a:pt x="32410" y="15573"/>
                </a:moveTo>
                <a:cubicBezTo>
                  <a:pt x="32886" y="17501"/>
                  <a:pt x="33338" y="19347"/>
                  <a:pt x="33815" y="21228"/>
                </a:cubicBezTo>
                <a:cubicBezTo>
                  <a:pt x="33624" y="21299"/>
                  <a:pt x="33422" y="21383"/>
                  <a:pt x="33219" y="21454"/>
                </a:cubicBezTo>
                <a:cubicBezTo>
                  <a:pt x="32838" y="20680"/>
                  <a:pt x="31993" y="17156"/>
                  <a:pt x="32112" y="16537"/>
                </a:cubicBezTo>
                <a:lnTo>
                  <a:pt x="32112" y="16537"/>
                </a:lnTo>
                <a:cubicBezTo>
                  <a:pt x="32374" y="17609"/>
                  <a:pt x="32648" y="18668"/>
                  <a:pt x="32910" y="19740"/>
                </a:cubicBezTo>
                <a:cubicBezTo>
                  <a:pt x="32957" y="19740"/>
                  <a:pt x="33005" y="19728"/>
                  <a:pt x="33041" y="19716"/>
                </a:cubicBezTo>
                <a:cubicBezTo>
                  <a:pt x="32945" y="19287"/>
                  <a:pt x="32838" y="18859"/>
                  <a:pt x="32731" y="18442"/>
                </a:cubicBezTo>
                <a:lnTo>
                  <a:pt x="32195" y="16311"/>
                </a:lnTo>
                <a:cubicBezTo>
                  <a:pt x="32136" y="16085"/>
                  <a:pt x="32017" y="15811"/>
                  <a:pt x="32410" y="15573"/>
                </a:cubicBezTo>
                <a:close/>
                <a:moveTo>
                  <a:pt x="48852" y="16037"/>
                </a:moveTo>
                <a:cubicBezTo>
                  <a:pt x="49150" y="17263"/>
                  <a:pt x="49459" y="18466"/>
                  <a:pt x="49757" y="19668"/>
                </a:cubicBezTo>
                <a:cubicBezTo>
                  <a:pt x="48995" y="20133"/>
                  <a:pt x="43637" y="21276"/>
                  <a:pt x="42042" y="21288"/>
                </a:cubicBezTo>
                <a:cubicBezTo>
                  <a:pt x="41768" y="20395"/>
                  <a:pt x="41470" y="19478"/>
                  <a:pt x="41173" y="18549"/>
                </a:cubicBezTo>
                <a:cubicBezTo>
                  <a:pt x="41125" y="18549"/>
                  <a:pt x="41077" y="18561"/>
                  <a:pt x="41042" y="18585"/>
                </a:cubicBezTo>
                <a:cubicBezTo>
                  <a:pt x="41256" y="19502"/>
                  <a:pt x="41494" y="20442"/>
                  <a:pt x="41756" y="21454"/>
                </a:cubicBezTo>
                <a:cubicBezTo>
                  <a:pt x="41494" y="21430"/>
                  <a:pt x="41351" y="21395"/>
                  <a:pt x="41244" y="21383"/>
                </a:cubicBezTo>
                <a:cubicBezTo>
                  <a:pt x="40958" y="20240"/>
                  <a:pt x="40673" y="19144"/>
                  <a:pt x="40411" y="18061"/>
                </a:cubicBezTo>
                <a:cubicBezTo>
                  <a:pt x="40498" y="17984"/>
                  <a:pt x="40570" y="17956"/>
                  <a:pt x="40634" y="17956"/>
                </a:cubicBezTo>
                <a:cubicBezTo>
                  <a:pt x="40787" y="17956"/>
                  <a:pt x="40885" y="18125"/>
                  <a:pt x="40994" y="18192"/>
                </a:cubicBezTo>
                <a:cubicBezTo>
                  <a:pt x="41650" y="18073"/>
                  <a:pt x="42255" y="17771"/>
                  <a:pt x="42915" y="17771"/>
                </a:cubicBezTo>
                <a:cubicBezTo>
                  <a:pt x="43046" y="17771"/>
                  <a:pt x="43180" y="17783"/>
                  <a:pt x="43316" y="17811"/>
                </a:cubicBezTo>
                <a:cubicBezTo>
                  <a:pt x="43337" y="17814"/>
                  <a:pt x="43359" y="17815"/>
                  <a:pt x="43382" y="17815"/>
                </a:cubicBezTo>
                <a:cubicBezTo>
                  <a:pt x="43451" y="17815"/>
                  <a:pt x="43527" y="17802"/>
                  <a:pt x="43590" y="17775"/>
                </a:cubicBezTo>
                <a:cubicBezTo>
                  <a:pt x="44864" y="17454"/>
                  <a:pt x="46150" y="17228"/>
                  <a:pt x="47340" y="16668"/>
                </a:cubicBezTo>
                <a:cubicBezTo>
                  <a:pt x="47757" y="16466"/>
                  <a:pt x="48162" y="16275"/>
                  <a:pt x="48578" y="16085"/>
                </a:cubicBezTo>
                <a:cubicBezTo>
                  <a:pt x="48638" y="16049"/>
                  <a:pt x="48709" y="16049"/>
                  <a:pt x="48852" y="16037"/>
                </a:cubicBezTo>
                <a:close/>
                <a:moveTo>
                  <a:pt x="20658" y="21430"/>
                </a:moveTo>
                <a:cubicBezTo>
                  <a:pt x="20694" y="21430"/>
                  <a:pt x="20706" y="21442"/>
                  <a:pt x="20742" y="21442"/>
                </a:cubicBezTo>
                <a:cubicBezTo>
                  <a:pt x="20726" y="21481"/>
                  <a:pt x="20710" y="21521"/>
                  <a:pt x="20698" y="21560"/>
                </a:cubicBezTo>
                <a:lnTo>
                  <a:pt x="20698" y="21560"/>
                </a:lnTo>
                <a:cubicBezTo>
                  <a:pt x="20691" y="21520"/>
                  <a:pt x="20678" y="21477"/>
                  <a:pt x="20658" y="21430"/>
                </a:cubicBezTo>
                <a:close/>
                <a:moveTo>
                  <a:pt x="18896" y="20216"/>
                </a:moveTo>
                <a:lnTo>
                  <a:pt x="18896" y="20216"/>
                </a:lnTo>
                <a:cubicBezTo>
                  <a:pt x="18718" y="20776"/>
                  <a:pt x="18420" y="21252"/>
                  <a:pt x="18027" y="21669"/>
                </a:cubicBezTo>
                <a:cubicBezTo>
                  <a:pt x="18086" y="21038"/>
                  <a:pt x="18551" y="20680"/>
                  <a:pt x="18896" y="20216"/>
                </a:cubicBezTo>
                <a:close/>
                <a:moveTo>
                  <a:pt x="31660" y="16989"/>
                </a:moveTo>
                <a:cubicBezTo>
                  <a:pt x="31791" y="17513"/>
                  <a:pt x="31910" y="18013"/>
                  <a:pt x="32053" y="18537"/>
                </a:cubicBezTo>
                <a:cubicBezTo>
                  <a:pt x="32195" y="19085"/>
                  <a:pt x="32374" y="19621"/>
                  <a:pt x="32493" y="20180"/>
                </a:cubicBezTo>
                <a:cubicBezTo>
                  <a:pt x="32600" y="20692"/>
                  <a:pt x="32826" y="21216"/>
                  <a:pt x="32672" y="21800"/>
                </a:cubicBezTo>
                <a:cubicBezTo>
                  <a:pt x="32029" y="21204"/>
                  <a:pt x="31433" y="18478"/>
                  <a:pt x="31660" y="16989"/>
                </a:cubicBezTo>
                <a:close/>
                <a:moveTo>
                  <a:pt x="35267" y="21228"/>
                </a:moveTo>
                <a:cubicBezTo>
                  <a:pt x="34970" y="21573"/>
                  <a:pt x="34624" y="21859"/>
                  <a:pt x="34148" y="21919"/>
                </a:cubicBezTo>
                <a:cubicBezTo>
                  <a:pt x="34386" y="21466"/>
                  <a:pt x="34862" y="21407"/>
                  <a:pt x="35267" y="21228"/>
                </a:cubicBezTo>
                <a:close/>
                <a:moveTo>
                  <a:pt x="18810" y="21205"/>
                </a:moveTo>
                <a:lnTo>
                  <a:pt x="18810" y="21205"/>
                </a:lnTo>
                <a:cubicBezTo>
                  <a:pt x="18775" y="21539"/>
                  <a:pt x="18572" y="21788"/>
                  <a:pt x="18335" y="21993"/>
                </a:cubicBezTo>
                <a:lnTo>
                  <a:pt x="18335" y="21993"/>
                </a:lnTo>
                <a:cubicBezTo>
                  <a:pt x="18323" y="21627"/>
                  <a:pt x="18491" y="21358"/>
                  <a:pt x="18810" y="21205"/>
                </a:cubicBezTo>
                <a:close/>
                <a:moveTo>
                  <a:pt x="34148" y="21919"/>
                </a:moveTo>
                <a:lnTo>
                  <a:pt x="34148" y="21919"/>
                </a:lnTo>
                <a:cubicBezTo>
                  <a:pt x="33981" y="22002"/>
                  <a:pt x="33815" y="22097"/>
                  <a:pt x="33672" y="22181"/>
                </a:cubicBezTo>
                <a:lnTo>
                  <a:pt x="33624" y="22097"/>
                </a:lnTo>
                <a:cubicBezTo>
                  <a:pt x="33803" y="22038"/>
                  <a:pt x="33981" y="21978"/>
                  <a:pt x="34148" y="21919"/>
                </a:cubicBezTo>
                <a:close/>
                <a:moveTo>
                  <a:pt x="8588" y="20513"/>
                </a:moveTo>
                <a:cubicBezTo>
                  <a:pt x="8713" y="20513"/>
                  <a:pt x="8843" y="20531"/>
                  <a:pt x="8978" y="20573"/>
                </a:cubicBezTo>
                <a:cubicBezTo>
                  <a:pt x="8847" y="20645"/>
                  <a:pt x="8704" y="20752"/>
                  <a:pt x="8561" y="20799"/>
                </a:cubicBezTo>
                <a:cubicBezTo>
                  <a:pt x="7514" y="21109"/>
                  <a:pt x="6466" y="21407"/>
                  <a:pt x="5406" y="21704"/>
                </a:cubicBezTo>
                <a:cubicBezTo>
                  <a:pt x="4263" y="22038"/>
                  <a:pt x="3073" y="22216"/>
                  <a:pt x="1882" y="22228"/>
                </a:cubicBezTo>
                <a:cubicBezTo>
                  <a:pt x="1727" y="22228"/>
                  <a:pt x="1573" y="22181"/>
                  <a:pt x="1418" y="22169"/>
                </a:cubicBezTo>
                <a:cubicBezTo>
                  <a:pt x="1406" y="22109"/>
                  <a:pt x="1406" y="22038"/>
                  <a:pt x="1406" y="21978"/>
                </a:cubicBezTo>
                <a:cubicBezTo>
                  <a:pt x="1763" y="21930"/>
                  <a:pt x="2108" y="21823"/>
                  <a:pt x="2442" y="21811"/>
                </a:cubicBezTo>
                <a:cubicBezTo>
                  <a:pt x="2467" y="21812"/>
                  <a:pt x="2493" y="21812"/>
                  <a:pt x="2519" y="21812"/>
                </a:cubicBezTo>
                <a:cubicBezTo>
                  <a:pt x="3612" y="21812"/>
                  <a:pt x="4693" y="21568"/>
                  <a:pt x="5752" y="21347"/>
                </a:cubicBezTo>
                <a:cubicBezTo>
                  <a:pt x="6466" y="21204"/>
                  <a:pt x="7145" y="20907"/>
                  <a:pt x="7847" y="20668"/>
                </a:cubicBezTo>
                <a:cubicBezTo>
                  <a:pt x="8088" y="20588"/>
                  <a:pt x="8329" y="20513"/>
                  <a:pt x="8588" y="20513"/>
                </a:cubicBezTo>
                <a:close/>
                <a:moveTo>
                  <a:pt x="30564" y="15680"/>
                </a:moveTo>
                <a:cubicBezTo>
                  <a:pt x="31350" y="17680"/>
                  <a:pt x="31398" y="19847"/>
                  <a:pt x="32053" y="21919"/>
                </a:cubicBezTo>
                <a:cubicBezTo>
                  <a:pt x="31814" y="22038"/>
                  <a:pt x="31648" y="22121"/>
                  <a:pt x="31421" y="22240"/>
                </a:cubicBezTo>
                <a:cubicBezTo>
                  <a:pt x="31362" y="22026"/>
                  <a:pt x="31302" y="21847"/>
                  <a:pt x="31279" y="21669"/>
                </a:cubicBezTo>
                <a:cubicBezTo>
                  <a:pt x="30993" y="19740"/>
                  <a:pt x="30719" y="17811"/>
                  <a:pt x="30457" y="15894"/>
                </a:cubicBezTo>
                <a:cubicBezTo>
                  <a:pt x="30445" y="15835"/>
                  <a:pt x="30481" y="15751"/>
                  <a:pt x="30564" y="15680"/>
                </a:cubicBezTo>
                <a:close/>
                <a:moveTo>
                  <a:pt x="30148" y="15835"/>
                </a:moveTo>
                <a:cubicBezTo>
                  <a:pt x="30183" y="15989"/>
                  <a:pt x="30243" y="16144"/>
                  <a:pt x="30278" y="16287"/>
                </a:cubicBezTo>
                <a:cubicBezTo>
                  <a:pt x="30564" y="18228"/>
                  <a:pt x="30838" y="20145"/>
                  <a:pt x="31124" y="22085"/>
                </a:cubicBezTo>
                <a:cubicBezTo>
                  <a:pt x="31124" y="22157"/>
                  <a:pt x="31076" y="22228"/>
                  <a:pt x="31052" y="22323"/>
                </a:cubicBezTo>
                <a:cubicBezTo>
                  <a:pt x="30898" y="22288"/>
                  <a:pt x="30779" y="22264"/>
                  <a:pt x="30600" y="22204"/>
                </a:cubicBezTo>
                <a:cubicBezTo>
                  <a:pt x="30481" y="21145"/>
                  <a:pt x="30386" y="20073"/>
                  <a:pt x="30267" y="19013"/>
                </a:cubicBezTo>
                <a:cubicBezTo>
                  <a:pt x="30148" y="17954"/>
                  <a:pt x="30100" y="16906"/>
                  <a:pt x="29993" y="15846"/>
                </a:cubicBezTo>
                <a:cubicBezTo>
                  <a:pt x="30040" y="15846"/>
                  <a:pt x="30100" y="15835"/>
                  <a:pt x="30148" y="15835"/>
                </a:cubicBezTo>
                <a:close/>
                <a:moveTo>
                  <a:pt x="48995" y="20907"/>
                </a:moveTo>
                <a:cubicBezTo>
                  <a:pt x="46721" y="22264"/>
                  <a:pt x="44161" y="22383"/>
                  <a:pt x="41566" y="22407"/>
                </a:cubicBezTo>
                <a:cubicBezTo>
                  <a:pt x="41673" y="22359"/>
                  <a:pt x="41780" y="22288"/>
                  <a:pt x="41887" y="22276"/>
                </a:cubicBezTo>
                <a:cubicBezTo>
                  <a:pt x="43316" y="22050"/>
                  <a:pt x="44768" y="21859"/>
                  <a:pt x="46197" y="21609"/>
                </a:cubicBezTo>
                <a:cubicBezTo>
                  <a:pt x="47054" y="21454"/>
                  <a:pt x="47888" y="21192"/>
                  <a:pt x="48733" y="20978"/>
                </a:cubicBezTo>
                <a:cubicBezTo>
                  <a:pt x="48817" y="20954"/>
                  <a:pt x="48912" y="20930"/>
                  <a:pt x="48995" y="20907"/>
                </a:cubicBezTo>
                <a:close/>
                <a:moveTo>
                  <a:pt x="29576" y="16037"/>
                </a:moveTo>
                <a:cubicBezTo>
                  <a:pt x="29790" y="16394"/>
                  <a:pt x="29826" y="16680"/>
                  <a:pt x="29862" y="16942"/>
                </a:cubicBezTo>
                <a:cubicBezTo>
                  <a:pt x="29933" y="17573"/>
                  <a:pt x="29993" y="18216"/>
                  <a:pt x="30052" y="18847"/>
                </a:cubicBezTo>
                <a:cubicBezTo>
                  <a:pt x="30159" y="19954"/>
                  <a:pt x="30267" y="21073"/>
                  <a:pt x="30350" y="22169"/>
                </a:cubicBezTo>
                <a:cubicBezTo>
                  <a:pt x="30362" y="22228"/>
                  <a:pt x="30338" y="22276"/>
                  <a:pt x="30326" y="22383"/>
                </a:cubicBezTo>
                <a:cubicBezTo>
                  <a:pt x="30159" y="22407"/>
                  <a:pt x="29981" y="22431"/>
                  <a:pt x="29743" y="22478"/>
                </a:cubicBezTo>
                <a:cubicBezTo>
                  <a:pt x="29576" y="21454"/>
                  <a:pt x="29743" y="20478"/>
                  <a:pt x="29636" y="19490"/>
                </a:cubicBezTo>
                <a:lnTo>
                  <a:pt x="29636" y="19490"/>
                </a:lnTo>
                <a:cubicBezTo>
                  <a:pt x="29314" y="20466"/>
                  <a:pt x="29516" y="21502"/>
                  <a:pt x="29433" y="22490"/>
                </a:cubicBezTo>
                <a:cubicBezTo>
                  <a:pt x="29350" y="22538"/>
                  <a:pt x="29314" y="22573"/>
                  <a:pt x="29266" y="22585"/>
                </a:cubicBezTo>
                <a:cubicBezTo>
                  <a:pt x="29247" y="22589"/>
                  <a:pt x="29227" y="22591"/>
                  <a:pt x="29207" y="22591"/>
                </a:cubicBezTo>
                <a:cubicBezTo>
                  <a:pt x="29167" y="22591"/>
                  <a:pt x="29128" y="22585"/>
                  <a:pt x="29088" y="22585"/>
                </a:cubicBezTo>
                <a:cubicBezTo>
                  <a:pt x="29052" y="22538"/>
                  <a:pt x="28993" y="22502"/>
                  <a:pt x="28993" y="22454"/>
                </a:cubicBezTo>
                <a:cubicBezTo>
                  <a:pt x="28969" y="22216"/>
                  <a:pt x="28933" y="21966"/>
                  <a:pt x="28957" y="21728"/>
                </a:cubicBezTo>
                <a:cubicBezTo>
                  <a:pt x="29016" y="20335"/>
                  <a:pt x="29088" y="18942"/>
                  <a:pt x="29147" y="17561"/>
                </a:cubicBezTo>
                <a:cubicBezTo>
                  <a:pt x="29159" y="17204"/>
                  <a:pt x="29135" y="16847"/>
                  <a:pt x="29135" y="16489"/>
                </a:cubicBezTo>
                <a:cubicBezTo>
                  <a:pt x="29135" y="16335"/>
                  <a:pt x="29159" y="16192"/>
                  <a:pt x="29278" y="16049"/>
                </a:cubicBezTo>
                <a:cubicBezTo>
                  <a:pt x="29326" y="16823"/>
                  <a:pt x="29386" y="17620"/>
                  <a:pt x="29433" y="18394"/>
                </a:cubicBezTo>
                <a:cubicBezTo>
                  <a:pt x="29469" y="18406"/>
                  <a:pt x="29516" y="18406"/>
                  <a:pt x="29564" y="18418"/>
                </a:cubicBezTo>
                <a:cubicBezTo>
                  <a:pt x="29802" y="18073"/>
                  <a:pt x="29576" y="17680"/>
                  <a:pt x="29624" y="17299"/>
                </a:cubicBezTo>
                <a:cubicBezTo>
                  <a:pt x="29647" y="16930"/>
                  <a:pt x="29588" y="16561"/>
                  <a:pt x="29576" y="16037"/>
                </a:cubicBezTo>
                <a:close/>
                <a:moveTo>
                  <a:pt x="19986" y="22326"/>
                </a:moveTo>
                <a:cubicBezTo>
                  <a:pt x="19955" y="22422"/>
                  <a:pt x="19934" y="22519"/>
                  <a:pt x="19903" y="22621"/>
                </a:cubicBezTo>
                <a:lnTo>
                  <a:pt x="19903" y="22621"/>
                </a:lnTo>
                <a:cubicBezTo>
                  <a:pt x="19862" y="22500"/>
                  <a:pt x="19879" y="22403"/>
                  <a:pt x="19986" y="22326"/>
                </a:cubicBezTo>
                <a:close/>
                <a:moveTo>
                  <a:pt x="28683" y="15977"/>
                </a:moveTo>
                <a:cubicBezTo>
                  <a:pt x="29016" y="16406"/>
                  <a:pt x="28897" y="16799"/>
                  <a:pt x="28874" y="17156"/>
                </a:cubicBezTo>
                <a:cubicBezTo>
                  <a:pt x="28838" y="18954"/>
                  <a:pt x="28743" y="20752"/>
                  <a:pt x="28671" y="22597"/>
                </a:cubicBezTo>
                <a:cubicBezTo>
                  <a:pt x="28552" y="22633"/>
                  <a:pt x="28493" y="22633"/>
                  <a:pt x="28397" y="22645"/>
                </a:cubicBezTo>
                <a:cubicBezTo>
                  <a:pt x="28373" y="22538"/>
                  <a:pt x="28314" y="22431"/>
                  <a:pt x="28314" y="22335"/>
                </a:cubicBezTo>
                <a:cubicBezTo>
                  <a:pt x="28433" y="20252"/>
                  <a:pt x="28552" y="18168"/>
                  <a:pt x="28683" y="15977"/>
                </a:cubicBezTo>
                <a:close/>
                <a:moveTo>
                  <a:pt x="28125" y="18994"/>
                </a:moveTo>
                <a:cubicBezTo>
                  <a:pt x="28138" y="19282"/>
                  <a:pt x="28182" y="19571"/>
                  <a:pt x="28159" y="19859"/>
                </a:cubicBezTo>
                <a:cubicBezTo>
                  <a:pt x="28147" y="20692"/>
                  <a:pt x="28100" y="21514"/>
                  <a:pt x="28064" y="22347"/>
                </a:cubicBezTo>
                <a:cubicBezTo>
                  <a:pt x="28064" y="22478"/>
                  <a:pt x="28016" y="22621"/>
                  <a:pt x="27981" y="22752"/>
                </a:cubicBezTo>
                <a:cubicBezTo>
                  <a:pt x="27961" y="22754"/>
                  <a:pt x="27942" y="22755"/>
                  <a:pt x="27924" y="22755"/>
                </a:cubicBezTo>
                <a:cubicBezTo>
                  <a:pt x="27720" y="22755"/>
                  <a:pt x="27660" y="22632"/>
                  <a:pt x="27671" y="22478"/>
                </a:cubicBezTo>
                <a:cubicBezTo>
                  <a:pt x="27683" y="22288"/>
                  <a:pt x="27731" y="22085"/>
                  <a:pt x="27766" y="21871"/>
                </a:cubicBezTo>
                <a:cubicBezTo>
                  <a:pt x="27862" y="20990"/>
                  <a:pt x="27957" y="20121"/>
                  <a:pt x="28064" y="19240"/>
                </a:cubicBezTo>
                <a:cubicBezTo>
                  <a:pt x="28064" y="19154"/>
                  <a:pt x="28093" y="19078"/>
                  <a:pt x="28125" y="18994"/>
                </a:cubicBezTo>
                <a:close/>
                <a:moveTo>
                  <a:pt x="25957" y="20418"/>
                </a:moveTo>
                <a:lnTo>
                  <a:pt x="25957" y="20418"/>
                </a:lnTo>
                <a:cubicBezTo>
                  <a:pt x="26302" y="21216"/>
                  <a:pt x="26254" y="21109"/>
                  <a:pt x="25921" y="22740"/>
                </a:cubicBezTo>
                <a:cubicBezTo>
                  <a:pt x="25778" y="22752"/>
                  <a:pt x="25623" y="22752"/>
                  <a:pt x="25468" y="22764"/>
                </a:cubicBezTo>
                <a:cubicBezTo>
                  <a:pt x="25456" y="22097"/>
                  <a:pt x="25718" y="20740"/>
                  <a:pt x="25957" y="20418"/>
                </a:cubicBezTo>
                <a:close/>
                <a:moveTo>
                  <a:pt x="27957" y="15668"/>
                </a:moveTo>
                <a:cubicBezTo>
                  <a:pt x="28207" y="16144"/>
                  <a:pt x="28207" y="16525"/>
                  <a:pt x="28147" y="16918"/>
                </a:cubicBezTo>
                <a:cubicBezTo>
                  <a:pt x="28076" y="17394"/>
                  <a:pt x="27969" y="17882"/>
                  <a:pt x="27909" y="18359"/>
                </a:cubicBezTo>
                <a:cubicBezTo>
                  <a:pt x="27790" y="19287"/>
                  <a:pt x="27719" y="20204"/>
                  <a:pt x="27600" y="21109"/>
                </a:cubicBezTo>
                <a:cubicBezTo>
                  <a:pt x="27528" y="21669"/>
                  <a:pt x="27528" y="22228"/>
                  <a:pt x="27254" y="22764"/>
                </a:cubicBezTo>
                <a:cubicBezTo>
                  <a:pt x="26969" y="22585"/>
                  <a:pt x="26969" y="22335"/>
                  <a:pt x="27004" y="22097"/>
                </a:cubicBezTo>
                <a:cubicBezTo>
                  <a:pt x="27088" y="21204"/>
                  <a:pt x="27183" y="20299"/>
                  <a:pt x="27302" y="19406"/>
                </a:cubicBezTo>
                <a:cubicBezTo>
                  <a:pt x="27433" y="18359"/>
                  <a:pt x="27623" y="17335"/>
                  <a:pt x="27802" y="16287"/>
                </a:cubicBezTo>
                <a:cubicBezTo>
                  <a:pt x="27838" y="16108"/>
                  <a:pt x="27885" y="15930"/>
                  <a:pt x="27957" y="15668"/>
                </a:cubicBezTo>
                <a:close/>
                <a:moveTo>
                  <a:pt x="38264" y="22855"/>
                </a:moveTo>
                <a:cubicBezTo>
                  <a:pt x="38261" y="22860"/>
                  <a:pt x="38259" y="22866"/>
                  <a:pt x="38256" y="22871"/>
                </a:cubicBezTo>
                <a:lnTo>
                  <a:pt x="38268" y="22883"/>
                </a:lnTo>
                <a:cubicBezTo>
                  <a:pt x="38266" y="22874"/>
                  <a:pt x="38265" y="22864"/>
                  <a:pt x="38264" y="22855"/>
                </a:cubicBezTo>
                <a:close/>
                <a:moveTo>
                  <a:pt x="44910" y="22448"/>
                </a:moveTo>
                <a:cubicBezTo>
                  <a:pt x="45156" y="22448"/>
                  <a:pt x="45409" y="22487"/>
                  <a:pt x="45661" y="22526"/>
                </a:cubicBezTo>
                <a:cubicBezTo>
                  <a:pt x="44947" y="22633"/>
                  <a:pt x="44256" y="22752"/>
                  <a:pt x="43542" y="22823"/>
                </a:cubicBezTo>
                <a:cubicBezTo>
                  <a:pt x="43030" y="22883"/>
                  <a:pt x="42530" y="22883"/>
                  <a:pt x="42018" y="22895"/>
                </a:cubicBezTo>
                <a:cubicBezTo>
                  <a:pt x="41935" y="22895"/>
                  <a:pt x="41851" y="22835"/>
                  <a:pt x="41768" y="22823"/>
                </a:cubicBezTo>
                <a:cubicBezTo>
                  <a:pt x="41697" y="22823"/>
                  <a:pt x="41601" y="22835"/>
                  <a:pt x="41530" y="22859"/>
                </a:cubicBezTo>
                <a:lnTo>
                  <a:pt x="41530" y="22776"/>
                </a:lnTo>
                <a:cubicBezTo>
                  <a:pt x="41601" y="22800"/>
                  <a:pt x="41697" y="22812"/>
                  <a:pt x="41768" y="22823"/>
                </a:cubicBezTo>
                <a:cubicBezTo>
                  <a:pt x="42328" y="22764"/>
                  <a:pt x="42887" y="22704"/>
                  <a:pt x="43459" y="22657"/>
                </a:cubicBezTo>
                <a:cubicBezTo>
                  <a:pt x="43518" y="22651"/>
                  <a:pt x="43578" y="22651"/>
                  <a:pt x="43636" y="22651"/>
                </a:cubicBezTo>
                <a:cubicBezTo>
                  <a:pt x="43694" y="22651"/>
                  <a:pt x="43750" y="22651"/>
                  <a:pt x="43804" y="22645"/>
                </a:cubicBezTo>
                <a:cubicBezTo>
                  <a:pt x="44114" y="22585"/>
                  <a:pt x="44435" y="22478"/>
                  <a:pt x="44745" y="22454"/>
                </a:cubicBezTo>
                <a:cubicBezTo>
                  <a:pt x="44799" y="22450"/>
                  <a:pt x="44854" y="22448"/>
                  <a:pt x="44910" y="22448"/>
                </a:cubicBezTo>
                <a:close/>
                <a:moveTo>
                  <a:pt x="19825" y="20454"/>
                </a:moveTo>
                <a:cubicBezTo>
                  <a:pt x="19872" y="20561"/>
                  <a:pt x="19920" y="20621"/>
                  <a:pt x="19896" y="20657"/>
                </a:cubicBezTo>
                <a:cubicBezTo>
                  <a:pt x="19480" y="21573"/>
                  <a:pt x="19063" y="22478"/>
                  <a:pt x="18610" y="23466"/>
                </a:cubicBezTo>
                <a:cubicBezTo>
                  <a:pt x="18467" y="23097"/>
                  <a:pt x="18515" y="22812"/>
                  <a:pt x="18622" y="22526"/>
                </a:cubicBezTo>
                <a:cubicBezTo>
                  <a:pt x="18884" y="21764"/>
                  <a:pt x="19396" y="21168"/>
                  <a:pt x="19825" y="20454"/>
                </a:cubicBezTo>
                <a:close/>
                <a:moveTo>
                  <a:pt x="35482" y="21978"/>
                </a:moveTo>
                <a:lnTo>
                  <a:pt x="35482" y="21978"/>
                </a:lnTo>
                <a:cubicBezTo>
                  <a:pt x="35755" y="22466"/>
                  <a:pt x="35684" y="22812"/>
                  <a:pt x="35220" y="23109"/>
                </a:cubicBezTo>
                <a:cubicBezTo>
                  <a:pt x="34981" y="23252"/>
                  <a:pt x="34743" y="23419"/>
                  <a:pt x="34505" y="23550"/>
                </a:cubicBezTo>
                <a:cubicBezTo>
                  <a:pt x="34398" y="23609"/>
                  <a:pt x="34255" y="23633"/>
                  <a:pt x="34053" y="23669"/>
                </a:cubicBezTo>
                <a:cubicBezTo>
                  <a:pt x="34017" y="23466"/>
                  <a:pt x="33969" y="23288"/>
                  <a:pt x="33910" y="23073"/>
                </a:cubicBezTo>
                <a:cubicBezTo>
                  <a:pt x="34434" y="22704"/>
                  <a:pt x="34946" y="22347"/>
                  <a:pt x="35482" y="21978"/>
                </a:cubicBezTo>
                <a:close/>
                <a:moveTo>
                  <a:pt x="8550" y="21466"/>
                </a:moveTo>
                <a:cubicBezTo>
                  <a:pt x="8561" y="21502"/>
                  <a:pt x="8573" y="21549"/>
                  <a:pt x="8597" y="21573"/>
                </a:cubicBezTo>
                <a:cubicBezTo>
                  <a:pt x="7978" y="21907"/>
                  <a:pt x="7192" y="21823"/>
                  <a:pt x="6704" y="22466"/>
                </a:cubicBezTo>
                <a:cubicBezTo>
                  <a:pt x="7109" y="22359"/>
                  <a:pt x="7490" y="22264"/>
                  <a:pt x="7978" y="22145"/>
                </a:cubicBezTo>
                <a:lnTo>
                  <a:pt x="7978" y="22145"/>
                </a:lnTo>
                <a:cubicBezTo>
                  <a:pt x="7466" y="22621"/>
                  <a:pt x="7466" y="22621"/>
                  <a:pt x="6954" y="22764"/>
                </a:cubicBezTo>
                <a:cubicBezTo>
                  <a:pt x="6133" y="23002"/>
                  <a:pt x="5347" y="23300"/>
                  <a:pt x="4513" y="23490"/>
                </a:cubicBezTo>
                <a:cubicBezTo>
                  <a:pt x="3864" y="23646"/>
                  <a:pt x="3201" y="23777"/>
                  <a:pt x="2526" y="23777"/>
                </a:cubicBezTo>
                <a:cubicBezTo>
                  <a:pt x="2274" y="23777"/>
                  <a:pt x="2019" y="23759"/>
                  <a:pt x="1763" y="23716"/>
                </a:cubicBezTo>
                <a:cubicBezTo>
                  <a:pt x="1656" y="23705"/>
                  <a:pt x="1561" y="23705"/>
                  <a:pt x="1477" y="23693"/>
                </a:cubicBezTo>
                <a:cubicBezTo>
                  <a:pt x="1394" y="23657"/>
                  <a:pt x="1299" y="23609"/>
                  <a:pt x="1192" y="23574"/>
                </a:cubicBezTo>
                <a:cubicBezTo>
                  <a:pt x="1144" y="23419"/>
                  <a:pt x="1120" y="23276"/>
                  <a:pt x="1072" y="23109"/>
                </a:cubicBezTo>
                <a:cubicBezTo>
                  <a:pt x="1858" y="23038"/>
                  <a:pt x="2620" y="23002"/>
                  <a:pt x="3347" y="22859"/>
                </a:cubicBezTo>
                <a:cubicBezTo>
                  <a:pt x="4335" y="22657"/>
                  <a:pt x="5299" y="22395"/>
                  <a:pt x="6264" y="22145"/>
                </a:cubicBezTo>
                <a:cubicBezTo>
                  <a:pt x="7026" y="21930"/>
                  <a:pt x="7788" y="21692"/>
                  <a:pt x="8550" y="21466"/>
                </a:cubicBezTo>
                <a:close/>
                <a:moveTo>
                  <a:pt x="33196" y="22407"/>
                </a:moveTo>
                <a:lnTo>
                  <a:pt x="33196" y="22407"/>
                </a:lnTo>
                <a:cubicBezTo>
                  <a:pt x="30648" y="23288"/>
                  <a:pt x="28040" y="23835"/>
                  <a:pt x="25242" y="23883"/>
                </a:cubicBezTo>
                <a:cubicBezTo>
                  <a:pt x="25290" y="23693"/>
                  <a:pt x="25302" y="23550"/>
                  <a:pt x="25349" y="23395"/>
                </a:cubicBezTo>
                <a:cubicBezTo>
                  <a:pt x="25549" y="23400"/>
                  <a:pt x="25749" y="23403"/>
                  <a:pt x="25948" y="23403"/>
                </a:cubicBezTo>
                <a:cubicBezTo>
                  <a:pt x="28416" y="23403"/>
                  <a:pt x="30816" y="23002"/>
                  <a:pt x="33196" y="22407"/>
                </a:cubicBezTo>
                <a:close/>
                <a:moveTo>
                  <a:pt x="25528" y="18704"/>
                </a:moveTo>
                <a:cubicBezTo>
                  <a:pt x="25159" y="20430"/>
                  <a:pt x="24790" y="22121"/>
                  <a:pt x="24397" y="23931"/>
                </a:cubicBezTo>
                <a:cubicBezTo>
                  <a:pt x="24111" y="23526"/>
                  <a:pt x="24218" y="23193"/>
                  <a:pt x="24266" y="22895"/>
                </a:cubicBezTo>
                <a:cubicBezTo>
                  <a:pt x="24433" y="21645"/>
                  <a:pt x="24623" y="20418"/>
                  <a:pt x="24814" y="19168"/>
                </a:cubicBezTo>
                <a:lnTo>
                  <a:pt x="24861" y="18942"/>
                </a:lnTo>
                <a:cubicBezTo>
                  <a:pt x="25099" y="18871"/>
                  <a:pt x="25325" y="18775"/>
                  <a:pt x="25528" y="18704"/>
                </a:cubicBezTo>
                <a:close/>
                <a:moveTo>
                  <a:pt x="33326" y="23193"/>
                </a:moveTo>
                <a:lnTo>
                  <a:pt x="33326" y="23193"/>
                </a:lnTo>
                <a:cubicBezTo>
                  <a:pt x="33553" y="23419"/>
                  <a:pt x="33696" y="23645"/>
                  <a:pt x="33517" y="24002"/>
                </a:cubicBezTo>
                <a:cubicBezTo>
                  <a:pt x="33148" y="23657"/>
                  <a:pt x="33148" y="23633"/>
                  <a:pt x="33326" y="23193"/>
                </a:cubicBezTo>
                <a:close/>
                <a:moveTo>
                  <a:pt x="32886" y="23514"/>
                </a:moveTo>
                <a:cubicBezTo>
                  <a:pt x="32922" y="23669"/>
                  <a:pt x="32969" y="23835"/>
                  <a:pt x="33005" y="24002"/>
                </a:cubicBezTo>
                <a:cubicBezTo>
                  <a:pt x="32969" y="24002"/>
                  <a:pt x="32957" y="24014"/>
                  <a:pt x="32922" y="24014"/>
                </a:cubicBezTo>
                <a:cubicBezTo>
                  <a:pt x="32886" y="23847"/>
                  <a:pt x="32850" y="23693"/>
                  <a:pt x="32803" y="23526"/>
                </a:cubicBezTo>
                <a:cubicBezTo>
                  <a:pt x="32838" y="23526"/>
                  <a:pt x="32850" y="23514"/>
                  <a:pt x="32886" y="23514"/>
                </a:cubicBezTo>
                <a:close/>
                <a:moveTo>
                  <a:pt x="32410" y="23609"/>
                </a:moveTo>
                <a:lnTo>
                  <a:pt x="32410" y="23609"/>
                </a:lnTo>
                <a:cubicBezTo>
                  <a:pt x="32493" y="23883"/>
                  <a:pt x="32588" y="24062"/>
                  <a:pt x="32314" y="24252"/>
                </a:cubicBezTo>
                <a:cubicBezTo>
                  <a:pt x="32255" y="24026"/>
                  <a:pt x="32064" y="23847"/>
                  <a:pt x="32410" y="23609"/>
                </a:cubicBezTo>
                <a:close/>
                <a:moveTo>
                  <a:pt x="31767" y="23764"/>
                </a:moveTo>
                <a:cubicBezTo>
                  <a:pt x="31814" y="23966"/>
                  <a:pt x="31874" y="24145"/>
                  <a:pt x="31910" y="24359"/>
                </a:cubicBezTo>
                <a:cubicBezTo>
                  <a:pt x="31552" y="24359"/>
                  <a:pt x="31529" y="24133"/>
                  <a:pt x="31493" y="23847"/>
                </a:cubicBezTo>
                <a:cubicBezTo>
                  <a:pt x="31612" y="23824"/>
                  <a:pt x="31672" y="23788"/>
                  <a:pt x="31767" y="23764"/>
                </a:cubicBezTo>
                <a:close/>
                <a:moveTo>
                  <a:pt x="24433" y="19144"/>
                </a:moveTo>
                <a:lnTo>
                  <a:pt x="24433" y="19144"/>
                </a:lnTo>
                <a:cubicBezTo>
                  <a:pt x="24528" y="19799"/>
                  <a:pt x="24385" y="20371"/>
                  <a:pt x="24290" y="20966"/>
                </a:cubicBezTo>
                <a:cubicBezTo>
                  <a:pt x="24206" y="21585"/>
                  <a:pt x="24075" y="22228"/>
                  <a:pt x="23968" y="22859"/>
                </a:cubicBezTo>
                <a:cubicBezTo>
                  <a:pt x="23932" y="23050"/>
                  <a:pt x="23932" y="23252"/>
                  <a:pt x="23968" y="23466"/>
                </a:cubicBezTo>
                <a:cubicBezTo>
                  <a:pt x="23992" y="23705"/>
                  <a:pt x="23932" y="23871"/>
                  <a:pt x="23730" y="24074"/>
                </a:cubicBezTo>
                <a:cubicBezTo>
                  <a:pt x="23516" y="23312"/>
                  <a:pt x="23873" y="22621"/>
                  <a:pt x="23694" y="21919"/>
                </a:cubicBezTo>
                <a:lnTo>
                  <a:pt x="23694" y="21919"/>
                </a:lnTo>
                <a:cubicBezTo>
                  <a:pt x="23385" y="22645"/>
                  <a:pt x="23444" y="23419"/>
                  <a:pt x="23373" y="24228"/>
                </a:cubicBezTo>
                <a:cubicBezTo>
                  <a:pt x="23218" y="24300"/>
                  <a:pt x="23039" y="24383"/>
                  <a:pt x="22789" y="24502"/>
                </a:cubicBezTo>
                <a:cubicBezTo>
                  <a:pt x="22801" y="24312"/>
                  <a:pt x="22789" y="24169"/>
                  <a:pt x="22825" y="24026"/>
                </a:cubicBezTo>
                <a:cubicBezTo>
                  <a:pt x="23028" y="22919"/>
                  <a:pt x="23254" y="21811"/>
                  <a:pt x="23480" y="20716"/>
                </a:cubicBezTo>
                <a:cubicBezTo>
                  <a:pt x="23540" y="20371"/>
                  <a:pt x="23599" y="20025"/>
                  <a:pt x="23635" y="19764"/>
                </a:cubicBezTo>
                <a:cubicBezTo>
                  <a:pt x="23932" y="19525"/>
                  <a:pt x="24159" y="19359"/>
                  <a:pt x="24433" y="19144"/>
                </a:cubicBezTo>
                <a:close/>
                <a:moveTo>
                  <a:pt x="23337" y="19644"/>
                </a:moveTo>
                <a:cubicBezTo>
                  <a:pt x="23373" y="19740"/>
                  <a:pt x="23420" y="19859"/>
                  <a:pt x="23397" y="19954"/>
                </a:cubicBezTo>
                <a:cubicBezTo>
                  <a:pt x="23087" y="21526"/>
                  <a:pt x="22766" y="23121"/>
                  <a:pt x="22420" y="24705"/>
                </a:cubicBezTo>
                <a:cubicBezTo>
                  <a:pt x="22408" y="24740"/>
                  <a:pt x="22301" y="24776"/>
                  <a:pt x="22170" y="24883"/>
                </a:cubicBezTo>
                <a:cubicBezTo>
                  <a:pt x="22170" y="24621"/>
                  <a:pt x="22147" y="24443"/>
                  <a:pt x="22182" y="24264"/>
                </a:cubicBezTo>
                <a:cubicBezTo>
                  <a:pt x="22361" y="23359"/>
                  <a:pt x="22551" y="22466"/>
                  <a:pt x="22730" y="21573"/>
                </a:cubicBezTo>
                <a:cubicBezTo>
                  <a:pt x="22741" y="21466"/>
                  <a:pt x="22722" y="21368"/>
                  <a:pt x="22719" y="21262"/>
                </a:cubicBezTo>
                <a:lnTo>
                  <a:pt x="22719" y="21262"/>
                </a:lnTo>
                <a:cubicBezTo>
                  <a:pt x="22849" y="20846"/>
                  <a:pt x="22968" y="20430"/>
                  <a:pt x="23087" y="20002"/>
                </a:cubicBezTo>
                <a:cubicBezTo>
                  <a:pt x="23135" y="19859"/>
                  <a:pt x="23194" y="19740"/>
                  <a:pt x="23337" y="19644"/>
                </a:cubicBezTo>
                <a:close/>
                <a:moveTo>
                  <a:pt x="16229" y="19311"/>
                </a:moveTo>
                <a:cubicBezTo>
                  <a:pt x="16443" y="19621"/>
                  <a:pt x="16670" y="19859"/>
                  <a:pt x="16789" y="20145"/>
                </a:cubicBezTo>
                <a:cubicBezTo>
                  <a:pt x="17146" y="20966"/>
                  <a:pt x="17479" y="21823"/>
                  <a:pt x="17813" y="22657"/>
                </a:cubicBezTo>
                <a:cubicBezTo>
                  <a:pt x="17908" y="22883"/>
                  <a:pt x="18015" y="23109"/>
                  <a:pt x="18134" y="23335"/>
                </a:cubicBezTo>
                <a:cubicBezTo>
                  <a:pt x="18289" y="23669"/>
                  <a:pt x="18265" y="23990"/>
                  <a:pt x="18075" y="24300"/>
                </a:cubicBezTo>
                <a:cubicBezTo>
                  <a:pt x="17956" y="24478"/>
                  <a:pt x="17848" y="24681"/>
                  <a:pt x="17741" y="24895"/>
                </a:cubicBezTo>
                <a:cubicBezTo>
                  <a:pt x="17396" y="24145"/>
                  <a:pt x="17098" y="23431"/>
                  <a:pt x="16765" y="22776"/>
                </a:cubicBezTo>
                <a:cubicBezTo>
                  <a:pt x="16420" y="22121"/>
                  <a:pt x="16003" y="21502"/>
                  <a:pt x="15646" y="20847"/>
                </a:cubicBezTo>
                <a:lnTo>
                  <a:pt x="15646" y="20847"/>
                </a:lnTo>
                <a:cubicBezTo>
                  <a:pt x="16562" y="21430"/>
                  <a:pt x="16729" y="22526"/>
                  <a:pt x="17396" y="23419"/>
                </a:cubicBezTo>
                <a:cubicBezTo>
                  <a:pt x="17205" y="22097"/>
                  <a:pt x="16491" y="21168"/>
                  <a:pt x="15693" y="20311"/>
                </a:cubicBezTo>
                <a:cubicBezTo>
                  <a:pt x="15872" y="19978"/>
                  <a:pt x="16027" y="19680"/>
                  <a:pt x="16229" y="19311"/>
                </a:cubicBezTo>
                <a:close/>
                <a:moveTo>
                  <a:pt x="22647" y="19954"/>
                </a:moveTo>
                <a:cubicBezTo>
                  <a:pt x="22849" y="20180"/>
                  <a:pt x="22778" y="20323"/>
                  <a:pt x="22766" y="20490"/>
                </a:cubicBezTo>
                <a:cubicBezTo>
                  <a:pt x="22730" y="20737"/>
                  <a:pt x="22730" y="21008"/>
                  <a:pt x="22718" y="21255"/>
                </a:cubicBezTo>
                <a:lnTo>
                  <a:pt x="22718" y="21255"/>
                </a:lnTo>
                <a:cubicBezTo>
                  <a:pt x="22718" y="21246"/>
                  <a:pt x="22718" y="21237"/>
                  <a:pt x="22718" y="21228"/>
                </a:cubicBezTo>
                <a:cubicBezTo>
                  <a:pt x="22647" y="21407"/>
                  <a:pt x="22539" y="21573"/>
                  <a:pt x="22492" y="21764"/>
                </a:cubicBezTo>
                <a:cubicBezTo>
                  <a:pt x="22289" y="22764"/>
                  <a:pt x="22075" y="23752"/>
                  <a:pt x="21896" y="24740"/>
                </a:cubicBezTo>
                <a:cubicBezTo>
                  <a:pt x="21849" y="24978"/>
                  <a:pt x="21777" y="25133"/>
                  <a:pt x="21527" y="25169"/>
                </a:cubicBezTo>
                <a:cubicBezTo>
                  <a:pt x="21408" y="24693"/>
                  <a:pt x="21587" y="24252"/>
                  <a:pt x="21670" y="23800"/>
                </a:cubicBezTo>
                <a:cubicBezTo>
                  <a:pt x="21849" y="22859"/>
                  <a:pt x="22075" y="21895"/>
                  <a:pt x="22301" y="20942"/>
                </a:cubicBezTo>
                <a:cubicBezTo>
                  <a:pt x="22373" y="20621"/>
                  <a:pt x="22504" y="20323"/>
                  <a:pt x="22647" y="19954"/>
                </a:cubicBezTo>
                <a:close/>
                <a:moveTo>
                  <a:pt x="31160" y="24026"/>
                </a:moveTo>
                <a:cubicBezTo>
                  <a:pt x="31219" y="24133"/>
                  <a:pt x="31255" y="24240"/>
                  <a:pt x="31350" y="24383"/>
                </a:cubicBezTo>
                <a:cubicBezTo>
                  <a:pt x="30040" y="24657"/>
                  <a:pt x="28802" y="25074"/>
                  <a:pt x="27481" y="25098"/>
                </a:cubicBezTo>
                <a:cubicBezTo>
                  <a:pt x="27004" y="25121"/>
                  <a:pt x="26540" y="25145"/>
                  <a:pt x="26064" y="25193"/>
                </a:cubicBezTo>
                <a:cubicBezTo>
                  <a:pt x="25885" y="25205"/>
                  <a:pt x="25706" y="25276"/>
                  <a:pt x="25409" y="25359"/>
                </a:cubicBezTo>
                <a:cubicBezTo>
                  <a:pt x="25945" y="25621"/>
                  <a:pt x="26397" y="25550"/>
                  <a:pt x="26849" y="25633"/>
                </a:cubicBezTo>
                <a:cubicBezTo>
                  <a:pt x="26457" y="25776"/>
                  <a:pt x="26040" y="25907"/>
                  <a:pt x="25647" y="26038"/>
                </a:cubicBezTo>
                <a:cubicBezTo>
                  <a:pt x="25123" y="25633"/>
                  <a:pt x="25111" y="25145"/>
                  <a:pt x="25206" y="24621"/>
                </a:cubicBezTo>
                <a:lnTo>
                  <a:pt x="25206" y="24621"/>
                </a:lnTo>
                <a:cubicBezTo>
                  <a:pt x="25743" y="24675"/>
                  <a:pt x="26280" y="24703"/>
                  <a:pt x="26816" y="24703"/>
                </a:cubicBezTo>
                <a:cubicBezTo>
                  <a:pt x="28300" y="24703"/>
                  <a:pt x="29768" y="24490"/>
                  <a:pt x="31160" y="24026"/>
                </a:cubicBezTo>
                <a:close/>
                <a:moveTo>
                  <a:pt x="21718" y="20180"/>
                </a:moveTo>
                <a:lnTo>
                  <a:pt x="21718" y="20180"/>
                </a:lnTo>
                <a:cubicBezTo>
                  <a:pt x="21825" y="20895"/>
                  <a:pt x="21301" y="21442"/>
                  <a:pt x="21468" y="22109"/>
                </a:cubicBezTo>
                <a:cubicBezTo>
                  <a:pt x="21599" y="21680"/>
                  <a:pt x="21742" y="21228"/>
                  <a:pt x="21896" y="20799"/>
                </a:cubicBezTo>
                <a:cubicBezTo>
                  <a:pt x="21955" y="20636"/>
                  <a:pt x="21922" y="20428"/>
                  <a:pt x="22144" y="20374"/>
                </a:cubicBezTo>
                <a:lnTo>
                  <a:pt x="22144" y="20374"/>
                </a:lnTo>
                <a:cubicBezTo>
                  <a:pt x="22085" y="20678"/>
                  <a:pt x="22014" y="20971"/>
                  <a:pt x="21944" y="21276"/>
                </a:cubicBezTo>
                <a:cubicBezTo>
                  <a:pt x="21789" y="21942"/>
                  <a:pt x="21635" y="22633"/>
                  <a:pt x="21492" y="23312"/>
                </a:cubicBezTo>
                <a:cubicBezTo>
                  <a:pt x="21361" y="24002"/>
                  <a:pt x="21277" y="24681"/>
                  <a:pt x="21158" y="25455"/>
                </a:cubicBezTo>
                <a:cubicBezTo>
                  <a:pt x="21015" y="25562"/>
                  <a:pt x="20837" y="25717"/>
                  <a:pt x="20623" y="25895"/>
                </a:cubicBezTo>
                <a:cubicBezTo>
                  <a:pt x="20527" y="25776"/>
                  <a:pt x="20468" y="25681"/>
                  <a:pt x="20396" y="25574"/>
                </a:cubicBezTo>
                <a:cubicBezTo>
                  <a:pt x="20170" y="25776"/>
                  <a:pt x="20170" y="26157"/>
                  <a:pt x="19801" y="26205"/>
                </a:cubicBezTo>
                <a:cubicBezTo>
                  <a:pt x="19813" y="25490"/>
                  <a:pt x="21313" y="20728"/>
                  <a:pt x="21718" y="20180"/>
                </a:cubicBezTo>
                <a:close/>
                <a:moveTo>
                  <a:pt x="20690" y="21666"/>
                </a:moveTo>
                <a:lnTo>
                  <a:pt x="20690" y="21666"/>
                </a:lnTo>
                <a:cubicBezTo>
                  <a:pt x="20702" y="21729"/>
                  <a:pt x="20715" y="21799"/>
                  <a:pt x="20706" y="21847"/>
                </a:cubicBezTo>
                <a:cubicBezTo>
                  <a:pt x="20265" y="23288"/>
                  <a:pt x="19813" y="24717"/>
                  <a:pt x="19372" y="26145"/>
                </a:cubicBezTo>
                <a:cubicBezTo>
                  <a:pt x="19289" y="26383"/>
                  <a:pt x="19277" y="26383"/>
                  <a:pt x="18920" y="26502"/>
                </a:cubicBezTo>
                <a:cubicBezTo>
                  <a:pt x="18860" y="26086"/>
                  <a:pt x="19087" y="25740"/>
                  <a:pt x="19206" y="25383"/>
                </a:cubicBezTo>
                <a:cubicBezTo>
                  <a:pt x="19622" y="24205"/>
                  <a:pt x="20099" y="23050"/>
                  <a:pt x="20539" y="21871"/>
                </a:cubicBezTo>
                <a:cubicBezTo>
                  <a:pt x="20572" y="21795"/>
                  <a:pt x="20634" y="21739"/>
                  <a:pt x="20690" y="21666"/>
                </a:cubicBezTo>
                <a:close/>
                <a:moveTo>
                  <a:pt x="19860" y="22744"/>
                </a:moveTo>
                <a:cubicBezTo>
                  <a:pt x="19630" y="23344"/>
                  <a:pt x="19400" y="23964"/>
                  <a:pt x="19182" y="24562"/>
                </a:cubicBezTo>
                <a:cubicBezTo>
                  <a:pt x="18991" y="25121"/>
                  <a:pt x="18801" y="25669"/>
                  <a:pt x="18622" y="26217"/>
                </a:cubicBezTo>
                <a:cubicBezTo>
                  <a:pt x="18546" y="26488"/>
                  <a:pt x="18451" y="26749"/>
                  <a:pt x="18084" y="26749"/>
                </a:cubicBezTo>
                <a:cubicBezTo>
                  <a:pt x="18048" y="26749"/>
                  <a:pt x="18009" y="26746"/>
                  <a:pt x="17967" y="26741"/>
                </a:cubicBezTo>
                <a:cubicBezTo>
                  <a:pt x="18146" y="26336"/>
                  <a:pt x="18313" y="25931"/>
                  <a:pt x="18491" y="25550"/>
                </a:cubicBezTo>
                <a:cubicBezTo>
                  <a:pt x="18872" y="24669"/>
                  <a:pt x="19265" y="23788"/>
                  <a:pt x="19658" y="22931"/>
                </a:cubicBezTo>
                <a:cubicBezTo>
                  <a:pt x="19712" y="22850"/>
                  <a:pt x="19786" y="22796"/>
                  <a:pt x="19860" y="22744"/>
                </a:cubicBezTo>
                <a:close/>
                <a:moveTo>
                  <a:pt x="23526" y="25051"/>
                </a:moveTo>
                <a:cubicBezTo>
                  <a:pt x="23618" y="25292"/>
                  <a:pt x="23369" y="25351"/>
                  <a:pt x="23254" y="25443"/>
                </a:cubicBezTo>
                <a:cubicBezTo>
                  <a:pt x="23087" y="25574"/>
                  <a:pt x="22861" y="25669"/>
                  <a:pt x="22658" y="25752"/>
                </a:cubicBezTo>
                <a:cubicBezTo>
                  <a:pt x="21646" y="26193"/>
                  <a:pt x="20658" y="26741"/>
                  <a:pt x="19563" y="26967"/>
                </a:cubicBezTo>
                <a:cubicBezTo>
                  <a:pt x="19455" y="26983"/>
                  <a:pt x="19359" y="27006"/>
                  <a:pt x="19254" y="27006"/>
                </a:cubicBezTo>
                <a:cubicBezTo>
                  <a:pt x="19208" y="27006"/>
                  <a:pt x="19161" y="27001"/>
                  <a:pt x="19110" y="26991"/>
                </a:cubicBezTo>
                <a:cubicBezTo>
                  <a:pt x="19730" y="26753"/>
                  <a:pt x="20349" y="26526"/>
                  <a:pt x="20944" y="26264"/>
                </a:cubicBezTo>
                <a:cubicBezTo>
                  <a:pt x="21623" y="25967"/>
                  <a:pt x="22301" y="25633"/>
                  <a:pt x="22980" y="25312"/>
                </a:cubicBezTo>
                <a:cubicBezTo>
                  <a:pt x="23173" y="25221"/>
                  <a:pt x="23345" y="25141"/>
                  <a:pt x="23526" y="25051"/>
                </a:cubicBezTo>
                <a:close/>
                <a:moveTo>
                  <a:pt x="20347" y="20696"/>
                </a:moveTo>
                <a:cubicBezTo>
                  <a:pt x="19455" y="22707"/>
                  <a:pt x="18574" y="24706"/>
                  <a:pt x="17682" y="26705"/>
                </a:cubicBezTo>
                <a:cubicBezTo>
                  <a:pt x="17600" y="26898"/>
                  <a:pt x="17476" y="27039"/>
                  <a:pt x="17248" y="27039"/>
                </a:cubicBezTo>
                <a:cubicBezTo>
                  <a:pt x="17209" y="27039"/>
                  <a:pt x="17167" y="27035"/>
                  <a:pt x="17122" y="27026"/>
                </a:cubicBezTo>
                <a:cubicBezTo>
                  <a:pt x="17134" y="26907"/>
                  <a:pt x="17134" y="26800"/>
                  <a:pt x="17182" y="26705"/>
                </a:cubicBezTo>
                <a:cubicBezTo>
                  <a:pt x="18217" y="24978"/>
                  <a:pt x="18991" y="23133"/>
                  <a:pt x="19884" y="21335"/>
                </a:cubicBezTo>
                <a:cubicBezTo>
                  <a:pt x="19990" y="21100"/>
                  <a:pt x="20026" y="20784"/>
                  <a:pt x="20347" y="20696"/>
                </a:cubicBezTo>
                <a:close/>
                <a:moveTo>
                  <a:pt x="50162" y="21490"/>
                </a:moveTo>
                <a:cubicBezTo>
                  <a:pt x="50352" y="21823"/>
                  <a:pt x="50983" y="24228"/>
                  <a:pt x="51067" y="25014"/>
                </a:cubicBezTo>
                <a:cubicBezTo>
                  <a:pt x="50531" y="25205"/>
                  <a:pt x="50007" y="25455"/>
                  <a:pt x="49448" y="25610"/>
                </a:cubicBezTo>
                <a:cubicBezTo>
                  <a:pt x="48436" y="25860"/>
                  <a:pt x="47412" y="26074"/>
                  <a:pt x="46400" y="26288"/>
                </a:cubicBezTo>
                <a:cubicBezTo>
                  <a:pt x="45530" y="26491"/>
                  <a:pt x="44649" y="26681"/>
                  <a:pt x="43792" y="26872"/>
                </a:cubicBezTo>
                <a:cubicBezTo>
                  <a:pt x="43554" y="26919"/>
                  <a:pt x="43316" y="26991"/>
                  <a:pt x="43066" y="27050"/>
                </a:cubicBezTo>
                <a:cubicBezTo>
                  <a:pt x="42744" y="26514"/>
                  <a:pt x="42209" y="24288"/>
                  <a:pt x="42268" y="23824"/>
                </a:cubicBezTo>
                <a:lnTo>
                  <a:pt x="42268" y="23824"/>
                </a:lnTo>
                <a:cubicBezTo>
                  <a:pt x="42506" y="23883"/>
                  <a:pt x="42625" y="24062"/>
                  <a:pt x="42685" y="24288"/>
                </a:cubicBezTo>
                <a:cubicBezTo>
                  <a:pt x="42744" y="24562"/>
                  <a:pt x="42804" y="24836"/>
                  <a:pt x="42863" y="25121"/>
                </a:cubicBezTo>
                <a:cubicBezTo>
                  <a:pt x="42911" y="25324"/>
                  <a:pt x="42971" y="25514"/>
                  <a:pt x="43042" y="25836"/>
                </a:cubicBezTo>
                <a:cubicBezTo>
                  <a:pt x="43149" y="25371"/>
                  <a:pt x="43149" y="25359"/>
                  <a:pt x="43006" y="24764"/>
                </a:cubicBezTo>
                <a:cubicBezTo>
                  <a:pt x="42911" y="24431"/>
                  <a:pt x="42840" y="24109"/>
                  <a:pt x="42732" y="23705"/>
                </a:cubicBezTo>
                <a:cubicBezTo>
                  <a:pt x="45411" y="23466"/>
                  <a:pt x="47912" y="22859"/>
                  <a:pt x="50162" y="21490"/>
                </a:cubicBezTo>
                <a:close/>
                <a:moveTo>
                  <a:pt x="17420" y="25610"/>
                </a:moveTo>
                <a:cubicBezTo>
                  <a:pt x="17205" y="26455"/>
                  <a:pt x="16943" y="26919"/>
                  <a:pt x="16527" y="27145"/>
                </a:cubicBezTo>
                <a:cubicBezTo>
                  <a:pt x="16610" y="26681"/>
                  <a:pt x="17051" y="25907"/>
                  <a:pt x="17420" y="25610"/>
                </a:cubicBezTo>
                <a:close/>
                <a:moveTo>
                  <a:pt x="17146" y="25014"/>
                </a:moveTo>
                <a:lnTo>
                  <a:pt x="17146" y="25014"/>
                </a:lnTo>
                <a:cubicBezTo>
                  <a:pt x="16991" y="25848"/>
                  <a:pt x="16551" y="26443"/>
                  <a:pt x="16181" y="27050"/>
                </a:cubicBezTo>
                <a:cubicBezTo>
                  <a:pt x="16110" y="27157"/>
                  <a:pt x="15931" y="27181"/>
                  <a:pt x="15693" y="27300"/>
                </a:cubicBezTo>
                <a:cubicBezTo>
                  <a:pt x="16015" y="26443"/>
                  <a:pt x="16586" y="25848"/>
                  <a:pt x="16943" y="25145"/>
                </a:cubicBezTo>
                <a:cubicBezTo>
                  <a:pt x="16955" y="25098"/>
                  <a:pt x="17027" y="25086"/>
                  <a:pt x="17146" y="25014"/>
                </a:cubicBezTo>
                <a:close/>
                <a:moveTo>
                  <a:pt x="16753" y="24443"/>
                </a:moveTo>
                <a:cubicBezTo>
                  <a:pt x="16777" y="24478"/>
                  <a:pt x="16824" y="24490"/>
                  <a:pt x="16872" y="24502"/>
                </a:cubicBezTo>
                <a:cubicBezTo>
                  <a:pt x="16777" y="24740"/>
                  <a:pt x="16717" y="25002"/>
                  <a:pt x="16598" y="25205"/>
                </a:cubicBezTo>
                <a:cubicBezTo>
                  <a:pt x="16229" y="25871"/>
                  <a:pt x="15836" y="26526"/>
                  <a:pt x="15443" y="27181"/>
                </a:cubicBezTo>
                <a:cubicBezTo>
                  <a:pt x="15396" y="27276"/>
                  <a:pt x="15265" y="27324"/>
                  <a:pt x="15122" y="27336"/>
                </a:cubicBezTo>
                <a:cubicBezTo>
                  <a:pt x="15574" y="26312"/>
                  <a:pt x="16205" y="25395"/>
                  <a:pt x="16753" y="24443"/>
                </a:cubicBezTo>
                <a:close/>
                <a:moveTo>
                  <a:pt x="16634" y="23943"/>
                </a:moveTo>
                <a:cubicBezTo>
                  <a:pt x="16467" y="24586"/>
                  <a:pt x="16158" y="25133"/>
                  <a:pt x="15836" y="25669"/>
                </a:cubicBezTo>
                <a:cubicBezTo>
                  <a:pt x="15527" y="26169"/>
                  <a:pt x="15217" y="26681"/>
                  <a:pt x="14908" y="27205"/>
                </a:cubicBezTo>
                <a:cubicBezTo>
                  <a:pt x="14818" y="27335"/>
                  <a:pt x="14761" y="27498"/>
                  <a:pt x="14570" y="27498"/>
                </a:cubicBezTo>
                <a:cubicBezTo>
                  <a:pt x="14533" y="27498"/>
                  <a:pt x="14491" y="27492"/>
                  <a:pt x="14443" y="27479"/>
                </a:cubicBezTo>
                <a:cubicBezTo>
                  <a:pt x="14455" y="27384"/>
                  <a:pt x="14443" y="27264"/>
                  <a:pt x="14491" y="27181"/>
                </a:cubicBezTo>
                <a:cubicBezTo>
                  <a:pt x="15110" y="26193"/>
                  <a:pt x="15765" y="25205"/>
                  <a:pt x="16408" y="24205"/>
                </a:cubicBezTo>
                <a:lnTo>
                  <a:pt x="16634" y="23943"/>
                </a:lnTo>
                <a:close/>
                <a:moveTo>
                  <a:pt x="50424" y="26145"/>
                </a:moveTo>
                <a:cubicBezTo>
                  <a:pt x="48956" y="27206"/>
                  <a:pt x="45672" y="27830"/>
                  <a:pt x="43721" y="27830"/>
                </a:cubicBezTo>
                <a:cubicBezTo>
                  <a:pt x="43329" y="27830"/>
                  <a:pt x="42991" y="27804"/>
                  <a:pt x="42732" y="27753"/>
                </a:cubicBezTo>
                <a:cubicBezTo>
                  <a:pt x="45328" y="27407"/>
                  <a:pt x="47912" y="26967"/>
                  <a:pt x="50424" y="26145"/>
                </a:cubicBezTo>
                <a:close/>
                <a:moveTo>
                  <a:pt x="15896" y="11644"/>
                </a:moveTo>
                <a:cubicBezTo>
                  <a:pt x="16003" y="11977"/>
                  <a:pt x="16074" y="12179"/>
                  <a:pt x="16158" y="12406"/>
                </a:cubicBezTo>
                <a:cubicBezTo>
                  <a:pt x="16539" y="14072"/>
                  <a:pt x="16932" y="15727"/>
                  <a:pt x="17313" y="17394"/>
                </a:cubicBezTo>
                <a:cubicBezTo>
                  <a:pt x="17372" y="17644"/>
                  <a:pt x="17444" y="17918"/>
                  <a:pt x="17551" y="18156"/>
                </a:cubicBezTo>
                <a:cubicBezTo>
                  <a:pt x="17741" y="18573"/>
                  <a:pt x="17705" y="18906"/>
                  <a:pt x="17360" y="19228"/>
                </a:cubicBezTo>
                <a:cubicBezTo>
                  <a:pt x="17253" y="19311"/>
                  <a:pt x="17182" y="19418"/>
                  <a:pt x="17051" y="19561"/>
                </a:cubicBezTo>
                <a:cubicBezTo>
                  <a:pt x="16813" y="19263"/>
                  <a:pt x="16586" y="18990"/>
                  <a:pt x="16336" y="18668"/>
                </a:cubicBezTo>
                <a:cubicBezTo>
                  <a:pt x="16303" y="18657"/>
                  <a:pt x="16271" y="18652"/>
                  <a:pt x="16242" y="18652"/>
                </a:cubicBezTo>
                <a:cubicBezTo>
                  <a:pt x="16081" y="18652"/>
                  <a:pt x="15971" y="18800"/>
                  <a:pt x="15860" y="18930"/>
                </a:cubicBezTo>
                <a:cubicBezTo>
                  <a:pt x="15348" y="19490"/>
                  <a:pt x="15062" y="20180"/>
                  <a:pt x="14765" y="20871"/>
                </a:cubicBezTo>
                <a:cubicBezTo>
                  <a:pt x="15038" y="21204"/>
                  <a:pt x="15300" y="21514"/>
                  <a:pt x="15574" y="21847"/>
                </a:cubicBezTo>
                <a:cubicBezTo>
                  <a:pt x="14562" y="23538"/>
                  <a:pt x="13610" y="25193"/>
                  <a:pt x="12419" y="26788"/>
                </a:cubicBezTo>
                <a:cubicBezTo>
                  <a:pt x="11943" y="25264"/>
                  <a:pt x="11514" y="23847"/>
                  <a:pt x="11062" y="22419"/>
                </a:cubicBezTo>
                <a:cubicBezTo>
                  <a:pt x="11014" y="22442"/>
                  <a:pt x="10978" y="22442"/>
                  <a:pt x="10931" y="22454"/>
                </a:cubicBezTo>
                <a:cubicBezTo>
                  <a:pt x="10990" y="22752"/>
                  <a:pt x="11002" y="23050"/>
                  <a:pt x="11074" y="23335"/>
                </a:cubicBezTo>
                <a:cubicBezTo>
                  <a:pt x="11359" y="24371"/>
                  <a:pt x="11669" y="25395"/>
                  <a:pt x="11931" y="26455"/>
                </a:cubicBezTo>
                <a:cubicBezTo>
                  <a:pt x="12014" y="26824"/>
                  <a:pt x="11990" y="27241"/>
                  <a:pt x="11990" y="27634"/>
                </a:cubicBezTo>
                <a:cubicBezTo>
                  <a:pt x="11990" y="27693"/>
                  <a:pt x="11895" y="27765"/>
                  <a:pt x="11848" y="27836"/>
                </a:cubicBezTo>
                <a:cubicBezTo>
                  <a:pt x="11788" y="27812"/>
                  <a:pt x="11729" y="27800"/>
                  <a:pt x="11729" y="27776"/>
                </a:cubicBezTo>
                <a:cubicBezTo>
                  <a:pt x="11288" y="26264"/>
                  <a:pt x="10836" y="24764"/>
                  <a:pt x="10419" y="23240"/>
                </a:cubicBezTo>
                <a:cubicBezTo>
                  <a:pt x="10264" y="22633"/>
                  <a:pt x="10157" y="21990"/>
                  <a:pt x="10038" y="21371"/>
                </a:cubicBezTo>
                <a:cubicBezTo>
                  <a:pt x="10228" y="21097"/>
                  <a:pt x="10395" y="20871"/>
                  <a:pt x="10538" y="20633"/>
                </a:cubicBezTo>
                <a:cubicBezTo>
                  <a:pt x="11193" y="19561"/>
                  <a:pt x="11883" y="18513"/>
                  <a:pt x="12479" y="17406"/>
                </a:cubicBezTo>
                <a:cubicBezTo>
                  <a:pt x="13479" y="15596"/>
                  <a:pt x="14491" y="13775"/>
                  <a:pt x="15681" y="12084"/>
                </a:cubicBezTo>
                <a:cubicBezTo>
                  <a:pt x="15741" y="11989"/>
                  <a:pt x="15777" y="11882"/>
                  <a:pt x="15896" y="11644"/>
                </a:cubicBezTo>
                <a:close/>
                <a:moveTo>
                  <a:pt x="57568" y="18930"/>
                </a:moveTo>
                <a:cubicBezTo>
                  <a:pt x="58139" y="21157"/>
                  <a:pt x="58687" y="23371"/>
                  <a:pt x="59234" y="25574"/>
                </a:cubicBezTo>
                <a:cubicBezTo>
                  <a:pt x="59151" y="25681"/>
                  <a:pt x="59104" y="25788"/>
                  <a:pt x="59032" y="25812"/>
                </a:cubicBezTo>
                <a:cubicBezTo>
                  <a:pt x="57258" y="26526"/>
                  <a:pt x="55472" y="27241"/>
                  <a:pt x="53627" y="27979"/>
                </a:cubicBezTo>
                <a:cubicBezTo>
                  <a:pt x="53103" y="25860"/>
                  <a:pt x="52603" y="23824"/>
                  <a:pt x="52055" y="21645"/>
                </a:cubicBezTo>
                <a:cubicBezTo>
                  <a:pt x="51841" y="22038"/>
                  <a:pt x="51912" y="22300"/>
                  <a:pt x="51960" y="22562"/>
                </a:cubicBezTo>
                <a:cubicBezTo>
                  <a:pt x="52055" y="23002"/>
                  <a:pt x="52150" y="23431"/>
                  <a:pt x="52257" y="23883"/>
                </a:cubicBezTo>
                <a:cubicBezTo>
                  <a:pt x="52603" y="25276"/>
                  <a:pt x="52960" y="26681"/>
                  <a:pt x="53317" y="28122"/>
                </a:cubicBezTo>
                <a:cubicBezTo>
                  <a:pt x="53150" y="28193"/>
                  <a:pt x="53031" y="28253"/>
                  <a:pt x="52841" y="28348"/>
                </a:cubicBezTo>
                <a:cubicBezTo>
                  <a:pt x="52484" y="27562"/>
                  <a:pt x="52067" y="26824"/>
                  <a:pt x="52257" y="25919"/>
                </a:cubicBezTo>
                <a:cubicBezTo>
                  <a:pt x="52305" y="25693"/>
                  <a:pt x="52281" y="25383"/>
                  <a:pt x="52174" y="25217"/>
                </a:cubicBezTo>
                <a:cubicBezTo>
                  <a:pt x="51876" y="24824"/>
                  <a:pt x="51829" y="24359"/>
                  <a:pt x="51734" y="23895"/>
                </a:cubicBezTo>
                <a:cubicBezTo>
                  <a:pt x="51591" y="23073"/>
                  <a:pt x="51424" y="22264"/>
                  <a:pt x="51257" y="21442"/>
                </a:cubicBezTo>
                <a:cubicBezTo>
                  <a:pt x="51233" y="21264"/>
                  <a:pt x="51186" y="21085"/>
                  <a:pt x="51126" y="20871"/>
                </a:cubicBezTo>
                <a:cubicBezTo>
                  <a:pt x="51305" y="20811"/>
                  <a:pt x="51424" y="20776"/>
                  <a:pt x="51543" y="20740"/>
                </a:cubicBezTo>
                <a:cubicBezTo>
                  <a:pt x="53329" y="20323"/>
                  <a:pt x="55067" y="19740"/>
                  <a:pt x="56794" y="19109"/>
                </a:cubicBezTo>
                <a:cubicBezTo>
                  <a:pt x="56960" y="19049"/>
                  <a:pt x="57151" y="18990"/>
                  <a:pt x="57329" y="18942"/>
                </a:cubicBezTo>
                <a:cubicBezTo>
                  <a:pt x="57401" y="18930"/>
                  <a:pt x="57484" y="18930"/>
                  <a:pt x="57568" y="18930"/>
                </a:cubicBezTo>
                <a:close/>
                <a:moveTo>
                  <a:pt x="15140" y="27886"/>
                </a:moveTo>
                <a:cubicBezTo>
                  <a:pt x="15337" y="27886"/>
                  <a:pt x="15560" y="27897"/>
                  <a:pt x="15812" y="27919"/>
                </a:cubicBezTo>
                <a:cubicBezTo>
                  <a:pt x="15146" y="28074"/>
                  <a:pt x="14491" y="28241"/>
                  <a:pt x="13812" y="28419"/>
                </a:cubicBezTo>
                <a:cubicBezTo>
                  <a:pt x="14020" y="28052"/>
                  <a:pt x="14391" y="27886"/>
                  <a:pt x="15140" y="27886"/>
                </a:cubicBezTo>
                <a:close/>
                <a:moveTo>
                  <a:pt x="72712" y="25871"/>
                </a:moveTo>
                <a:cubicBezTo>
                  <a:pt x="72843" y="26372"/>
                  <a:pt x="73272" y="26681"/>
                  <a:pt x="73272" y="27241"/>
                </a:cubicBezTo>
                <a:cubicBezTo>
                  <a:pt x="72010" y="27681"/>
                  <a:pt x="70760" y="28098"/>
                  <a:pt x="69450" y="28538"/>
                </a:cubicBezTo>
                <a:cubicBezTo>
                  <a:pt x="69176" y="28169"/>
                  <a:pt x="68914" y="27812"/>
                  <a:pt x="68640" y="27443"/>
                </a:cubicBezTo>
                <a:cubicBezTo>
                  <a:pt x="69926" y="26705"/>
                  <a:pt x="71296" y="26348"/>
                  <a:pt x="72712" y="25871"/>
                </a:cubicBezTo>
                <a:close/>
                <a:moveTo>
                  <a:pt x="49817" y="26848"/>
                </a:moveTo>
                <a:lnTo>
                  <a:pt x="49817" y="26848"/>
                </a:lnTo>
                <a:cubicBezTo>
                  <a:pt x="48626" y="27479"/>
                  <a:pt x="47376" y="27931"/>
                  <a:pt x="46066" y="28229"/>
                </a:cubicBezTo>
                <a:cubicBezTo>
                  <a:pt x="45411" y="28372"/>
                  <a:pt x="44756" y="28479"/>
                  <a:pt x="44102" y="28538"/>
                </a:cubicBezTo>
                <a:cubicBezTo>
                  <a:pt x="44058" y="28543"/>
                  <a:pt x="44014" y="28546"/>
                  <a:pt x="43970" y="28546"/>
                </a:cubicBezTo>
                <a:cubicBezTo>
                  <a:pt x="43696" y="28546"/>
                  <a:pt x="43402" y="28462"/>
                  <a:pt x="43125" y="28431"/>
                </a:cubicBezTo>
                <a:lnTo>
                  <a:pt x="43125" y="28288"/>
                </a:lnTo>
                <a:cubicBezTo>
                  <a:pt x="44268" y="28241"/>
                  <a:pt x="45411" y="28110"/>
                  <a:pt x="46531" y="27788"/>
                </a:cubicBezTo>
                <a:cubicBezTo>
                  <a:pt x="47626" y="27491"/>
                  <a:pt x="48721" y="27157"/>
                  <a:pt x="49817" y="26848"/>
                </a:cubicBezTo>
                <a:close/>
                <a:moveTo>
                  <a:pt x="16015" y="22812"/>
                </a:moveTo>
                <a:cubicBezTo>
                  <a:pt x="16217" y="22990"/>
                  <a:pt x="16181" y="23133"/>
                  <a:pt x="16062" y="23288"/>
                </a:cubicBezTo>
                <a:cubicBezTo>
                  <a:pt x="15205" y="24407"/>
                  <a:pt x="14515" y="25633"/>
                  <a:pt x="13812" y="26860"/>
                </a:cubicBezTo>
                <a:cubicBezTo>
                  <a:pt x="13491" y="27419"/>
                  <a:pt x="13181" y="28003"/>
                  <a:pt x="12848" y="28574"/>
                </a:cubicBezTo>
                <a:cubicBezTo>
                  <a:pt x="12800" y="28634"/>
                  <a:pt x="12717" y="28669"/>
                  <a:pt x="12645" y="28717"/>
                </a:cubicBezTo>
                <a:cubicBezTo>
                  <a:pt x="12610" y="28705"/>
                  <a:pt x="12586" y="28669"/>
                  <a:pt x="12550" y="28646"/>
                </a:cubicBezTo>
                <a:cubicBezTo>
                  <a:pt x="13491" y="26574"/>
                  <a:pt x="14717" y="24705"/>
                  <a:pt x="16015" y="22812"/>
                </a:cubicBezTo>
                <a:close/>
                <a:moveTo>
                  <a:pt x="42346" y="28859"/>
                </a:moveTo>
                <a:cubicBezTo>
                  <a:pt x="42340" y="28859"/>
                  <a:pt x="42334" y="28859"/>
                  <a:pt x="42328" y="28860"/>
                </a:cubicBezTo>
                <a:lnTo>
                  <a:pt x="42351" y="28884"/>
                </a:lnTo>
                <a:cubicBezTo>
                  <a:pt x="42350" y="28875"/>
                  <a:pt x="42348" y="28867"/>
                  <a:pt x="42346" y="28859"/>
                </a:cubicBezTo>
                <a:close/>
                <a:moveTo>
                  <a:pt x="73070" y="27681"/>
                </a:moveTo>
                <a:cubicBezTo>
                  <a:pt x="73141" y="27681"/>
                  <a:pt x="73224" y="27765"/>
                  <a:pt x="73391" y="27872"/>
                </a:cubicBezTo>
                <a:cubicBezTo>
                  <a:pt x="73153" y="28003"/>
                  <a:pt x="73022" y="28098"/>
                  <a:pt x="72891" y="28134"/>
                </a:cubicBezTo>
                <a:cubicBezTo>
                  <a:pt x="72034" y="28431"/>
                  <a:pt x="71188" y="28729"/>
                  <a:pt x="70331" y="29015"/>
                </a:cubicBezTo>
                <a:cubicBezTo>
                  <a:pt x="70224" y="29054"/>
                  <a:pt x="70109" y="29092"/>
                  <a:pt x="70006" y="29092"/>
                </a:cubicBezTo>
                <a:cubicBezTo>
                  <a:pt x="69983" y="29092"/>
                  <a:pt x="69960" y="29091"/>
                  <a:pt x="69938" y="29086"/>
                </a:cubicBezTo>
                <a:cubicBezTo>
                  <a:pt x="69831" y="29074"/>
                  <a:pt x="69748" y="28967"/>
                  <a:pt x="69593" y="28872"/>
                </a:cubicBezTo>
                <a:cubicBezTo>
                  <a:pt x="69760" y="28765"/>
                  <a:pt x="69831" y="28693"/>
                  <a:pt x="69938" y="28658"/>
                </a:cubicBezTo>
                <a:lnTo>
                  <a:pt x="72617" y="27765"/>
                </a:lnTo>
                <a:cubicBezTo>
                  <a:pt x="72772" y="27717"/>
                  <a:pt x="72915" y="27681"/>
                  <a:pt x="73070" y="27681"/>
                </a:cubicBezTo>
                <a:close/>
                <a:moveTo>
                  <a:pt x="24218" y="25621"/>
                </a:moveTo>
                <a:cubicBezTo>
                  <a:pt x="24456" y="25800"/>
                  <a:pt x="24290" y="26050"/>
                  <a:pt x="24302" y="26324"/>
                </a:cubicBezTo>
                <a:cubicBezTo>
                  <a:pt x="23575" y="26729"/>
                  <a:pt x="22837" y="27122"/>
                  <a:pt x="22027" y="27419"/>
                </a:cubicBezTo>
                <a:cubicBezTo>
                  <a:pt x="21254" y="27705"/>
                  <a:pt x="20480" y="28015"/>
                  <a:pt x="19694" y="28288"/>
                </a:cubicBezTo>
                <a:cubicBezTo>
                  <a:pt x="18563" y="28658"/>
                  <a:pt x="17432" y="29062"/>
                  <a:pt x="16265" y="29324"/>
                </a:cubicBezTo>
                <a:cubicBezTo>
                  <a:pt x="15404" y="29529"/>
                  <a:pt x="14525" y="29675"/>
                  <a:pt x="13625" y="29675"/>
                </a:cubicBezTo>
                <a:cubicBezTo>
                  <a:pt x="13529" y="29675"/>
                  <a:pt x="13433" y="29673"/>
                  <a:pt x="13336" y="29670"/>
                </a:cubicBezTo>
                <a:cubicBezTo>
                  <a:pt x="13315" y="29668"/>
                  <a:pt x="13293" y="29668"/>
                  <a:pt x="13272" y="29668"/>
                </a:cubicBezTo>
                <a:cubicBezTo>
                  <a:pt x="13055" y="29668"/>
                  <a:pt x="12833" y="29719"/>
                  <a:pt x="12562" y="29741"/>
                </a:cubicBezTo>
                <a:cubicBezTo>
                  <a:pt x="12612" y="29489"/>
                  <a:pt x="12765" y="29399"/>
                  <a:pt x="12934" y="29399"/>
                </a:cubicBezTo>
                <a:cubicBezTo>
                  <a:pt x="12964" y="29399"/>
                  <a:pt x="12995" y="29402"/>
                  <a:pt x="13026" y="29408"/>
                </a:cubicBezTo>
                <a:cubicBezTo>
                  <a:pt x="13059" y="29409"/>
                  <a:pt x="13092" y="29410"/>
                  <a:pt x="13125" y="29410"/>
                </a:cubicBezTo>
                <a:cubicBezTo>
                  <a:pt x="13529" y="29410"/>
                  <a:pt x="13915" y="29281"/>
                  <a:pt x="14300" y="29181"/>
                </a:cubicBezTo>
                <a:cubicBezTo>
                  <a:pt x="15098" y="28991"/>
                  <a:pt x="15896" y="28824"/>
                  <a:pt x="16705" y="28693"/>
                </a:cubicBezTo>
                <a:cubicBezTo>
                  <a:pt x="18432" y="28372"/>
                  <a:pt x="20111" y="27979"/>
                  <a:pt x="21706" y="27229"/>
                </a:cubicBezTo>
                <a:cubicBezTo>
                  <a:pt x="22575" y="26812"/>
                  <a:pt x="23397" y="26336"/>
                  <a:pt x="24099" y="25657"/>
                </a:cubicBezTo>
                <a:cubicBezTo>
                  <a:pt x="24111" y="25633"/>
                  <a:pt x="24159" y="25633"/>
                  <a:pt x="24218" y="25621"/>
                </a:cubicBezTo>
                <a:close/>
                <a:moveTo>
                  <a:pt x="20372" y="28407"/>
                </a:moveTo>
                <a:cubicBezTo>
                  <a:pt x="19182" y="29122"/>
                  <a:pt x="16777" y="29955"/>
                  <a:pt x="15467" y="30086"/>
                </a:cubicBezTo>
                <a:cubicBezTo>
                  <a:pt x="15274" y="30106"/>
                  <a:pt x="15070" y="30139"/>
                  <a:pt x="14869" y="30139"/>
                </a:cubicBezTo>
                <a:cubicBezTo>
                  <a:pt x="14698" y="30139"/>
                  <a:pt x="14530" y="30115"/>
                  <a:pt x="14372" y="30039"/>
                </a:cubicBezTo>
                <a:lnTo>
                  <a:pt x="15527" y="29777"/>
                </a:lnTo>
                <a:cubicBezTo>
                  <a:pt x="16848" y="29384"/>
                  <a:pt x="18182" y="28991"/>
                  <a:pt x="19503" y="28598"/>
                </a:cubicBezTo>
                <a:cubicBezTo>
                  <a:pt x="19777" y="28515"/>
                  <a:pt x="20075" y="28455"/>
                  <a:pt x="20372" y="28407"/>
                </a:cubicBezTo>
                <a:close/>
                <a:moveTo>
                  <a:pt x="13074" y="30062"/>
                </a:moveTo>
                <a:cubicBezTo>
                  <a:pt x="13074" y="30074"/>
                  <a:pt x="13062" y="30098"/>
                  <a:pt x="13062" y="30122"/>
                </a:cubicBezTo>
                <a:cubicBezTo>
                  <a:pt x="12931" y="30146"/>
                  <a:pt x="12824" y="30182"/>
                  <a:pt x="12717" y="30193"/>
                </a:cubicBezTo>
                <a:cubicBezTo>
                  <a:pt x="12717" y="30182"/>
                  <a:pt x="12705" y="30158"/>
                  <a:pt x="12705" y="30146"/>
                </a:cubicBezTo>
                <a:cubicBezTo>
                  <a:pt x="12824" y="30122"/>
                  <a:pt x="12955" y="30086"/>
                  <a:pt x="13074" y="30062"/>
                </a:cubicBezTo>
                <a:close/>
                <a:moveTo>
                  <a:pt x="14372" y="30039"/>
                </a:moveTo>
                <a:lnTo>
                  <a:pt x="14372" y="30039"/>
                </a:lnTo>
                <a:cubicBezTo>
                  <a:pt x="14157" y="30086"/>
                  <a:pt x="13931" y="30134"/>
                  <a:pt x="13729" y="30193"/>
                </a:cubicBezTo>
                <a:cubicBezTo>
                  <a:pt x="13729" y="30146"/>
                  <a:pt x="13717" y="30122"/>
                  <a:pt x="13717" y="30074"/>
                </a:cubicBezTo>
                <a:cubicBezTo>
                  <a:pt x="13931" y="30062"/>
                  <a:pt x="14146" y="30062"/>
                  <a:pt x="14372" y="30039"/>
                </a:cubicBezTo>
                <a:close/>
                <a:moveTo>
                  <a:pt x="36124" y="30241"/>
                </a:moveTo>
                <a:cubicBezTo>
                  <a:pt x="36124" y="30253"/>
                  <a:pt x="36136" y="30277"/>
                  <a:pt x="36136" y="30301"/>
                </a:cubicBezTo>
                <a:cubicBezTo>
                  <a:pt x="36077" y="30312"/>
                  <a:pt x="36005" y="30336"/>
                  <a:pt x="35922" y="30372"/>
                </a:cubicBezTo>
                <a:cubicBezTo>
                  <a:pt x="35922" y="30336"/>
                  <a:pt x="35898" y="30312"/>
                  <a:pt x="35898" y="30277"/>
                </a:cubicBezTo>
                <a:lnTo>
                  <a:pt x="36124" y="30241"/>
                </a:lnTo>
                <a:close/>
                <a:moveTo>
                  <a:pt x="35517" y="30372"/>
                </a:moveTo>
                <a:cubicBezTo>
                  <a:pt x="35529" y="30420"/>
                  <a:pt x="35529" y="30455"/>
                  <a:pt x="35541" y="30503"/>
                </a:cubicBezTo>
                <a:cubicBezTo>
                  <a:pt x="35446" y="30539"/>
                  <a:pt x="35339" y="30563"/>
                  <a:pt x="35231" y="30563"/>
                </a:cubicBezTo>
                <a:cubicBezTo>
                  <a:pt x="35220" y="30539"/>
                  <a:pt x="35220" y="30503"/>
                  <a:pt x="35208" y="30479"/>
                </a:cubicBezTo>
                <a:cubicBezTo>
                  <a:pt x="35303" y="30443"/>
                  <a:pt x="35410" y="30396"/>
                  <a:pt x="35517" y="30372"/>
                </a:cubicBezTo>
                <a:close/>
                <a:moveTo>
                  <a:pt x="68033" y="27681"/>
                </a:moveTo>
                <a:cubicBezTo>
                  <a:pt x="68843" y="28515"/>
                  <a:pt x="69391" y="29491"/>
                  <a:pt x="69914" y="30491"/>
                </a:cubicBezTo>
                <a:cubicBezTo>
                  <a:pt x="69879" y="30515"/>
                  <a:pt x="69855" y="30539"/>
                  <a:pt x="69819" y="30563"/>
                </a:cubicBezTo>
                <a:cubicBezTo>
                  <a:pt x="69629" y="30455"/>
                  <a:pt x="69438" y="30360"/>
                  <a:pt x="69224" y="30253"/>
                </a:cubicBezTo>
                <a:cubicBezTo>
                  <a:pt x="69081" y="30384"/>
                  <a:pt x="68938" y="30491"/>
                  <a:pt x="68759" y="30634"/>
                </a:cubicBezTo>
                <a:cubicBezTo>
                  <a:pt x="68486" y="29598"/>
                  <a:pt x="67688" y="28955"/>
                  <a:pt x="67009" y="28157"/>
                </a:cubicBezTo>
                <a:cubicBezTo>
                  <a:pt x="67355" y="27991"/>
                  <a:pt x="67664" y="27836"/>
                  <a:pt x="68033" y="27681"/>
                </a:cubicBezTo>
                <a:close/>
                <a:moveTo>
                  <a:pt x="73391" y="28300"/>
                </a:moveTo>
                <a:cubicBezTo>
                  <a:pt x="73498" y="28729"/>
                  <a:pt x="73605" y="29146"/>
                  <a:pt x="73724" y="29610"/>
                </a:cubicBezTo>
                <a:cubicBezTo>
                  <a:pt x="72724" y="30003"/>
                  <a:pt x="71736" y="30432"/>
                  <a:pt x="70724" y="30693"/>
                </a:cubicBezTo>
                <a:cubicBezTo>
                  <a:pt x="70367" y="30253"/>
                  <a:pt x="70283" y="30015"/>
                  <a:pt x="70164" y="29312"/>
                </a:cubicBezTo>
                <a:cubicBezTo>
                  <a:pt x="71224" y="28991"/>
                  <a:pt x="72236" y="28515"/>
                  <a:pt x="73391" y="28300"/>
                </a:cubicBezTo>
                <a:close/>
                <a:moveTo>
                  <a:pt x="34862" y="30563"/>
                </a:moveTo>
                <a:cubicBezTo>
                  <a:pt x="34874" y="30598"/>
                  <a:pt x="34874" y="30622"/>
                  <a:pt x="34886" y="30646"/>
                </a:cubicBezTo>
                <a:cubicBezTo>
                  <a:pt x="34803" y="30693"/>
                  <a:pt x="34696" y="30729"/>
                  <a:pt x="34612" y="30765"/>
                </a:cubicBezTo>
                <a:lnTo>
                  <a:pt x="34565" y="30634"/>
                </a:lnTo>
                <a:cubicBezTo>
                  <a:pt x="34648" y="30610"/>
                  <a:pt x="34755" y="30574"/>
                  <a:pt x="34862" y="30563"/>
                </a:cubicBezTo>
                <a:close/>
                <a:moveTo>
                  <a:pt x="9264" y="22538"/>
                </a:moveTo>
                <a:cubicBezTo>
                  <a:pt x="9788" y="24597"/>
                  <a:pt x="10288" y="26645"/>
                  <a:pt x="10812" y="28717"/>
                </a:cubicBezTo>
                <a:cubicBezTo>
                  <a:pt x="10633" y="28979"/>
                  <a:pt x="10347" y="29098"/>
                  <a:pt x="10050" y="29146"/>
                </a:cubicBezTo>
                <a:cubicBezTo>
                  <a:pt x="8597" y="29396"/>
                  <a:pt x="7288" y="30051"/>
                  <a:pt x="5883" y="30467"/>
                </a:cubicBezTo>
                <a:cubicBezTo>
                  <a:pt x="5335" y="30646"/>
                  <a:pt x="4740" y="30729"/>
                  <a:pt x="4132" y="30848"/>
                </a:cubicBezTo>
                <a:cubicBezTo>
                  <a:pt x="4037" y="30586"/>
                  <a:pt x="3954" y="30384"/>
                  <a:pt x="3894" y="30170"/>
                </a:cubicBezTo>
                <a:cubicBezTo>
                  <a:pt x="3608" y="29122"/>
                  <a:pt x="3323" y="28050"/>
                  <a:pt x="3025" y="26991"/>
                </a:cubicBezTo>
                <a:cubicBezTo>
                  <a:pt x="2954" y="26764"/>
                  <a:pt x="2846" y="26562"/>
                  <a:pt x="2716" y="26241"/>
                </a:cubicBezTo>
                <a:cubicBezTo>
                  <a:pt x="2549" y="26514"/>
                  <a:pt x="2620" y="26693"/>
                  <a:pt x="2668" y="26860"/>
                </a:cubicBezTo>
                <a:cubicBezTo>
                  <a:pt x="2942" y="27967"/>
                  <a:pt x="3216" y="29074"/>
                  <a:pt x="3489" y="30170"/>
                </a:cubicBezTo>
                <a:lnTo>
                  <a:pt x="3620" y="30717"/>
                </a:lnTo>
                <a:cubicBezTo>
                  <a:pt x="3530" y="30751"/>
                  <a:pt x="3452" y="30766"/>
                  <a:pt x="3385" y="30766"/>
                </a:cubicBezTo>
                <a:cubicBezTo>
                  <a:pt x="3171" y="30766"/>
                  <a:pt x="3068" y="30610"/>
                  <a:pt x="3013" y="30420"/>
                </a:cubicBezTo>
                <a:cubicBezTo>
                  <a:pt x="2882" y="29967"/>
                  <a:pt x="2751" y="29503"/>
                  <a:pt x="2656" y="29050"/>
                </a:cubicBezTo>
                <a:cubicBezTo>
                  <a:pt x="2489" y="28407"/>
                  <a:pt x="2358" y="27753"/>
                  <a:pt x="2192" y="27110"/>
                </a:cubicBezTo>
                <a:cubicBezTo>
                  <a:pt x="2001" y="26324"/>
                  <a:pt x="1775" y="25538"/>
                  <a:pt x="1573" y="24740"/>
                </a:cubicBezTo>
                <a:cubicBezTo>
                  <a:pt x="1537" y="24669"/>
                  <a:pt x="1549" y="24562"/>
                  <a:pt x="1537" y="24407"/>
                </a:cubicBezTo>
                <a:lnTo>
                  <a:pt x="1537" y="24407"/>
                </a:lnTo>
                <a:cubicBezTo>
                  <a:pt x="2014" y="24486"/>
                  <a:pt x="2479" y="24523"/>
                  <a:pt x="2935" y="24523"/>
                </a:cubicBezTo>
                <a:cubicBezTo>
                  <a:pt x="5209" y="24523"/>
                  <a:pt x="7240" y="23609"/>
                  <a:pt x="9264" y="22538"/>
                </a:cubicBezTo>
                <a:close/>
                <a:moveTo>
                  <a:pt x="37410" y="30158"/>
                </a:moveTo>
                <a:cubicBezTo>
                  <a:pt x="37125" y="30836"/>
                  <a:pt x="36529" y="30801"/>
                  <a:pt x="35982" y="30991"/>
                </a:cubicBezTo>
                <a:cubicBezTo>
                  <a:pt x="36172" y="30574"/>
                  <a:pt x="36172" y="30574"/>
                  <a:pt x="37410" y="30158"/>
                </a:cubicBezTo>
                <a:close/>
                <a:moveTo>
                  <a:pt x="35526" y="30886"/>
                </a:moveTo>
                <a:cubicBezTo>
                  <a:pt x="35582" y="30886"/>
                  <a:pt x="35645" y="30909"/>
                  <a:pt x="35720" y="30955"/>
                </a:cubicBezTo>
                <a:cubicBezTo>
                  <a:pt x="35664" y="31082"/>
                  <a:pt x="35591" y="31146"/>
                  <a:pt x="35504" y="31146"/>
                </a:cubicBezTo>
                <a:cubicBezTo>
                  <a:pt x="35444" y="31146"/>
                  <a:pt x="35376" y="31114"/>
                  <a:pt x="35303" y="31051"/>
                </a:cubicBezTo>
                <a:cubicBezTo>
                  <a:pt x="35368" y="30942"/>
                  <a:pt x="35438" y="30886"/>
                  <a:pt x="35526" y="30886"/>
                </a:cubicBezTo>
                <a:close/>
                <a:moveTo>
                  <a:pt x="35946" y="23407"/>
                </a:moveTo>
                <a:cubicBezTo>
                  <a:pt x="35993" y="23788"/>
                  <a:pt x="36053" y="24014"/>
                  <a:pt x="36053" y="24252"/>
                </a:cubicBezTo>
                <a:cubicBezTo>
                  <a:pt x="36053" y="24717"/>
                  <a:pt x="36124" y="25145"/>
                  <a:pt x="36351" y="25562"/>
                </a:cubicBezTo>
                <a:cubicBezTo>
                  <a:pt x="36434" y="25740"/>
                  <a:pt x="36505" y="25955"/>
                  <a:pt x="36505" y="26157"/>
                </a:cubicBezTo>
                <a:cubicBezTo>
                  <a:pt x="36505" y="26943"/>
                  <a:pt x="36875" y="27645"/>
                  <a:pt x="37125" y="28372"/>
                </a:cubicBezTo>
                <a:cubicBezTo>
                  <a:pt x="37136" y="28431"/>
                  <a:pt x="37148" y="28479"/>
                  <a:pt x="37184" y="28598"/>
                </a:cubicBezTo>
                <a:lnTo>
                  <a:pt x="36732" y="29039"/>
                </a:lnTo>
                <a:cubicBezTo>
                  <a:pt x="36172" y="28348"/>
                  <a:pt x="35993" y="27598"/>
                  <a:pt x="36041" y="26776"/>
                </a:cubicBezTo>
                <a:cubicBezTo>
                  <a:pt x="35993" y="26693"/>
                  <a:pt x="35946" y="26574"/>
                  <a:pt x="35886" y="26479"/>
                </a:cubicBezTo>
                <a:cubicBezTo>
                  <a:pt x="35839" y="26407"/>
                  <a:pt x="35779" y="26348"/>
                  <a:pt x="35684" y="26288"/>
                </a:cubicBezTo>
                <a:lnTo>
                  <a:pt x="35684" y="26288"/>
                </a:lnTo>
                <a:cubicBezTo>
                  <a:pt x="35827" y="27276"/>
                  <a:pt x="36160" y="28193"/>
                  <a:pt x="36291" y="29205"/>
                </a:cubicBezTo>
                <a:cubicBezTo>
                  <a:pt x="36041" y="29312"/>
                  <a:pt x="35827" y="29384"/>
                  <a:pt x="35624" y="29479"/>
                </a:cubicBezTo>
                <a:cubicBezTo>
                  <a:pt x="35398" y="29574"/>
                  <a:pt x="35172" y="29681"/>
                  <a:pt x="34946" y="29777"/>
                </a:cubicBezTo>
                <a:cubicBezTo>
                  <a:pt x="34755" y="29848"/>
                  <a:pt x="34565" y="29896"/>
                  <a:pt x="34350" y="29943"/>
                </a:cubicBezTo>
                <a:cubicBezTo>
                  <a:pt x="33743" y="30074"/>
                  <a:pt x="33136" y="30193"/>
                  <a:pt x="32529" y="30312"/>
                </a:cubicBezTo>
                <a:cubicBezTo>
                  <a:pt x="32345" y="30351"/>
                  <a:pt x="32154" y="30405"/>
                  <a:pt x="31973" y="30405"/>
                </a:cubicBezTo>
                <a:cubicBezTo>
                  <a:pt x="31932" y="30405"/>
                  <a:pt x="31890" y="30403"/>
                  <a:pt x="31850" y="30396"/>
                </a:cubicBezTo>
                <a:cubicBezTo>
                  <a:pt x="31749" y="30380"/>
                  <a:pt x="31650" y="30371"/>
                  <a:pt x="31557" y="30371"/>
                </a:cubicBezTo>
                <a:cubicBezTo>
                  <a:pt x="31289" y="30371"/>
                  <a:pt x="31063" y="30446"/>
                  <a:pt x="30921" y="30658"/>
                </a:cubicBezTo>
                <a:cubicBezTo>
                  <a:pt x="30699" y="30658"/>
                  <a:pt x="30514" y="30637"/>
                  <a:pt x="30345" y="30637"/>
                </a:cubicBezTo>
                <a:cubicBezTo>
                  <a:pt x="30260" y="30637"/>
                  <a:pt x="30179" y="30642"/>
                  <a:pt x="30100" y="30658"/>
                </a:cubicBezTo>
                <a:cubicBezTo>
                  <a:pt x="29195" y="30801"/>
                  <a:pt x="28278" y="30979"/>
                  <a:pt x="27290" y="31158"/>
                </a:cubicBezTo>
                <a:cubicBezTo>
                  <a:pt x="26873" y="29646"/>
                  <a:pt x="26457" y="28157"/>
                  <a:pt x="26016" y="26622"/>
                </a:cubicBezTo>
                <a:cubicBezTo>
                  <a:pt x="26195" y="26574"/>
                  <a:pt x="26349" y="26550"/>
                  <a:pt x="26480" y="26502"/>
                </a:cubicBezTo>
                <a:cubicBezTo>
                  <a:pt x="27421" y="26241"/>
                  <a:pt x="28338" y="25967"/>
                  <a:pt x="29278" y="25740"/>
                </a:cubicBezTo>
                <a:cubicBezTo>
                  <a:pt x="30207" y="25514"/>
                  <a:pt x="31136" y="25359"/>
                  <a:pt x="32064" y="25157"/>
                </a:cubicBezTo>
                <a:cubicBezTo>
                  <a:pt x="32541" y="25050"/>
                  <a:pt x="33029" y="24978"/>
                  <a:pt x="33505" y="24848"/>
                </a:cubicBezTo>
                <a:cubicBezTo>
                  <a:pt x="33743" y="24788"/>
                  <a:pt x="33958" y="24633"/>
                  <a:pt x="34160" y="24538"/>
                </a:cubicBezTo>
                <a:cubicBezTo>
                  <a:pt x="34196" y="24514"/>
                  <a:pt x="34219" y="24490"/>
                  <a:pt x="34255" y="24478"/>
                </a:cubicBezTo>
                <a:cubicBezTo>
                  <a:pt x="34886" y="24324"/>
                  <a:pt x="35422" y="24014"/>
                  <a:pt x="35946" y="23407"/>
                </a:cubicBezTo>
                <a:close/>
                <a:moveTo>
                  <a:pt x="35148" y="31086"/>
                </a:moveTo>
                <a:cubicBezTo>
                  <a:pt x="34981" y="31217"/>
                  <a:pt x="34934" y="31289"/>
                  <a:pt x="34874" y="31313"/>
                </a:cubicBezTo>
                <a:cubicBezTo>
                  <a:pt x="34870" y="31314"/>
                  <a:pt x="34866" y="31314"/>
                  <a:pt x="34861" y="31314"/>
                </a:cubicBezTo>
                <a:cubicBezTo>
                  <a:pt x="34816" y="31314"/>
                  <a:pt x="34762" y="31262"/>
                  <a:pt x="34708" y="31229"/>
                </a:cubicBezTo>
                <a:cubicBezTo>
                  <a:pt x="34720" y="31194"/>
                  <a:pt x="34720" y="31146"/>
                  <a:pt x="34743" y="31098"/>
                </a:cubicBezTo>
                <a:cubicBezTo>
                  <a:pt x="34827" y="31098"/>
                  <a:pt x="34922" y="31098"/>
                  <a:pt x="35148" y="31086"/>
                </a:cubicBezTo>
                <a:close/>
                <a:moveTo>
                  <a:pt x="25361" y="26610"/>
                </a:moveTo>
                <a:cubicBezTo>
                  <a:pt x="25528" y="26645"/>
                  <a:pt x="25659" y="26669"/>
                  <a:pt x="25778" y="26693"/>
                </a:cubicBezTo>
                <a:cubicBezTo>
                  <a:pt x="25957" y="27515"/>
                  <a:pt x="26111" y="28288"/>
                  <a:pt x="26302" y="29062"/>
                </a:cubicBezTo>
                <a:cubicBezTo>
                  <a:pt x="26457" y="29622"/>
                  <a:pt x="26659" y="30158"/>
                  <a:pt x="26826" y="30729"/>
                </a:cubicBezTo>
                <a:cubicBezTo>
                  <a:pt x="26885" y="30932"/>
                  <a:pt x="27064" y="31205"/>
                  <a:pt x="26659" y="31396"/>
                </a:cubicBezTo>
                <a:cubicBezTo>
                  <a:pt x="26588" y="31265"/>
                  <a:pt x="26468" y="31146"/>
                  <a:pt x="26421" y="30991"/>
                </a:cubicBezTo>
                <a:cubicBezTo>
                  <a:pt x="26064" y="29622"/>
                  <a:pt x="25706" y="28241"/>
                  <a:pt x="25361" y="26872"/>
                </a:cubicBezTo>
                <a:cubicBezTo>
                  <a:pt x="25349" y="26812"/>
                  <a:pt x="25361" y="26729"/>
                  <a:pt x="25361" y="26610"/>
                </a:cubicBezTo>
                <a:close/>
                <a:moveTo>
                  <a:pt x="73820" y="29896"/>
                </a:moveTo>
                <a:cubicBezTo>
                  <a:pt x="73867" y="30122"/>
                  <a:pt x="73903" y="30277"/>
                  <a:pt x="73927" y="30491"/>
                </a:cubicBezTo>
                <a:cubicBezTo>
                  <a:pt x="72891" y="30801"/>
                  <a:pt x="71903" y="31098"/>
                  <a:pt x="70891" y="31396"/>
                </a:cubicBezTo>
                <a:cubicBezTo>
                  <a:pt x="70843" y="31217"/>
                  <a:pt x="70819" y="31086"/>
                  <a:pt x="70772" y="30932"/>
                </a:cubicBezTo>
                <a:cubicBezTo>
                  <a:pt x="71784" y="30598"/>
                  <a:pt x="72772" y="30253"/>
                  <a:pt x="73820" y="29896"/>
                </a:cubicBezTo>
                <a:close/>
                <a:moveTo>
                  <a:pt x="66366" y="28431"/>
                </a:moveTo>
                <a:cubicBezTo>
                  <a:pt x="67486" y="28574"/>
                  <a:pt x="68736" y="30432"/>
                  <a:pt x="68486" y="31491"/>
                </a:cubicBezTo>
                <a:cubicBezTo>
                  <a:pt x="67890" y="30384"/>
                  <a:pt x="67247" y="29384"/>
                  <a:pt x="66366" y="28431"/>
                </a:cubicBezTo>
                <a:close/>
                <a:moveTo>
                  <a:pt x="69656" y="31324"/>
                </a:moveTo>
                <a:cubicBezTo>
                  <a:pt x="69800" y="31324"/>
                  <a:pt x="69921" y="31398"/>
                  <a:pt x="70010" y="31610"/>
                </a:cubicBezTo>
                <a:cubicBezTo>
                  <a:pt x="69772" y="31813"/>
                  <a:pt x="69498" y="31848"/>
                  <a:pt x="69176" y="31884"/>
                </a:cubicBezTo>
                <a:cubicBezTo>
                  <a:pt x="69164" y="31610"/>
                  <a:pt x="69236" y="31432"/>
                  <a:pt x="69498" y="31348"/>
                </a:cubicBezTo>
                <a:cubicBezTo>
                  <a:pt x="69553" y="31333"/>
                  <a:pt x="69606" y="31324"/>
                  <a:pt x="69656" y="31324"/>
                </a:cubicBezTo>
                <a:close/>
                <a:moveTo>
                  <a:pt x="32910" y="32360"/>
                </a:moveTo>
                <a:lnTo>
                  <a:pt x="32910" y="32396"/>
                </a:lnTo>
                <a:lnTo>
                  <a:pt x="32862" y="32396"/>
                </a:lnTo>
                <a:cubicBezTo>
                  <a:pt x="32886" y="32384"/>
                  <a:pt x="32862" y="32360"/>
                  <a:pt x="32862" y="32360"/>
                </a:cubicBezTo>
                <a:close/>
                <a:moveTo>
                  <a:pt x="51543" y="27026"/>
                </a:moveTo>
                <a:cubicBezTo>
                  <a:pt x="51769" y="27574"/>
                  <a:pt x="51876" y="28110"/>
                  <a:pt x="51984" y="28705"/>
                </a:cubicBezTo>
                <a:cubicBezTo>
                  <a:pt x="50841" y="29241"/>
                  <a:pt x="49733" y="29765"/>
                  <a:pt x="48626" y="30277"/>
                </a:cubicBezTo>
                <a:cubicBezTo>
                  <a:pt x="48274" y="29971"/>
                  <a:pt x="48010" y="29832"/>
                  <a:pt x="47801" y="29832"/>
                </a:cubicBezTo>
                <a:cubicBezTo>
                  <a:pt x="47684" y="29832"/>
                  <a:pt x="47584" y="29875"/>
                  <a:pt x="47495" y="29955"/>
                </a:cubicBezTo>
                <a:cubicBezTo>
                  <a:pt x="47257" y="30182"/>
                  <a:pt x="47269" y="30384"/>
                  <a:pt x="47543" y="30836"/>
                </a:cubicBezTo>
                <a:cubicBezTo>
                  <a:pt x="46507" y="31325"/>
                  <a:pt x="45578" y="31991"/>
                  <a:pt x="44518" y="32408"/>
                </a:cubicBezTo>
                <a:cubicBezTo>
                  <a:pt x="44030" y="31646"/>
                  <a:pt x="43602" y="29801"/>
                  <a:pt x="43792" y="29289"/>
                </a:cubicBezTo>
                <a:lnTo>
                  <a:pt x="43792" y="29289"/>
                </a:lnTo>
                <a:cubicBezTo>
                  <a:pt x="44114" y="29479"/>
                  <a:pt x="44197" y="29777"/>
                  <a:pt x="44185" y="30110"/>
                </a:cubicBezTo>
                <a:cubicBezTo>
                  <a:pt x="44233" y="30622"/>
                  <a:pt x="44411" y="31063"/>
                  <a:pt x="44685" y="31503"/>
                </a:cubicBezTo>
                <a:cubicBezTo>
                  <a:pt x="44756" y="30753"/>
                  <a:pt x="44352" y="30074"/>
                  <a:pt x="44292" y="29300"/>
                </a:cubicBezTo>
                <a:cubicBezTo>
                  <a:pt x="44423" y="29265"/>
                  <a:pt x="44578" y="29205"/>
                  <a:pt x="44709" y="29193"/>
                </a:cubicBezTo>
                <a:cubicBezTo>
                  <a:pt x="46209" y="29003"/>
                  <a:pt x="47697" y="28681"/>
                  <a:pt x="49126" y="28169"/>
                </a:cubicBezTo>
                <a:cubicBezTo>
                  <a:pt x="49805" y="27931"/>
                  <a:pt x="50495" y="27693"/>
                  <a:pt x="51067" y="27229"/>
                </a:cubicBezTo>
                <a:cubicBezTo>
                  <a:pt x="51186" y="27145"/>
                  <a:pt x="51341" y="27110"/>
                  <a:pt x="51543" y="27026"/>
                </a:cubicBezTo>
                <a:close/>
                <a:moveTo>
                  <a:pt x="11121" y="29705"/>
                </a:moveTo>
                <a:lnTo>
                  <a:pt x="11121" y="29705"/>
                </a:lnTo>
                <a:cubicBezTo>
                  <a:pt x="10871" y="30324"/>
                  <a:pt x="10383" y="30622"/>
                  <a:pt x="9883" y="30789"/>
                </a:cubicBezTo>
                <a:cubicBezTo>
                  <a:pt x="9026" y="31051"/>
                  <a:pt x="8133" y="31205"/>
                  <a:pt x="7240" y="31396"/>
                </a:cubicBezTo>
                <a:cubicBezTo>
                  <a:pt x="6930" y="31467"/>
                  <a:pt x="6633" y="31515"/>
                  <a:pt x="6311" y="31575"/>
                </a:cubicBezTo>
                <a:cubicBezTo>
                  <a:pt x="6335" y="31622"/>
                  <a:pt x="6335" y="31670"/>
                  <a:pt x="6347" y="31706"/>
                </a:cubicBezTo>
                <a:cubicBezTo>
                  <a:pt x="6990" y="31634"/>
                  <a:pt x="7645" y="31563"/>
                  <a:pt x="8276" y="31491"/>
                </a:cubicBezTo>
                <a:lnTo>
                  <a:pt x="8276" y="31491"/>
                </a:lnTo>
                <a:cubicBezTo>
                  <a:pt x="6633" y="32027"/>
                  <a:pt x="5002" y="32539"/>
                  <a:pt x="3239" y="32658"/>
                </a:cubicBezTo>
                <a:cubicBezTo>
                  <a:pt x="3180" y="32396"/>
                  <a:pt x="3120" y="32182"/>
                  <a:pt x="3061" y="31944"/>
                </a:cubicBezTo>
                <a:cubicBezTo>
                  <a:pt x="3251" y="31908"/>
                  <a:pt x="3382" y="31860"/>
                  <a:pt x="3537" y="31825"/>
                </a:cubicBezTo>
                <a:cubicBezTo>
                  <a:pt x="4799" y="31575"/>
                  <a:pt x="6061" y="31336"/>
                  <a:pt x="7323" y="31074"/>
                </a:cubicBezTo>
                <a:cubicBezTo>
                  <a:pt x="8550" y="30801"/>
                  <a:pt x="9704" y="30324"/>
                  <a:pt x="10836" y="29789"/>
                </a:cubicBezTo>
                <a:cubicBezTo>
                  <a:pt x="10919" y="29765"/>
                  <a:pt x="10990" y="29741"/>
                  <a:pt x="11121" y="29705"/>
                </a:cubicBezTo>
                <a:close/>
                <a:moveTo>
                  <a:pt x="33444" y="30745"/>
                </a:moveTo>
                <a:cubicBezTo>
                  <a:pt x="33692" y="30745"/>
                  <a:pt x="33945" y="30770"/>
                  <a:pt x="34219" y="30789"/>
                </a:cubicBezTo>
                <a:cubicBezTo>
                  <a:pt x="34136" y="30908"/>
                  <a:pt x="34041" y="31015"/>
                  <a:pt x="33910" y="31158"/>
                </a:cubicBezTo>
                <a:cubicBezTo>
                  <a:pt x="34100" y="31205"/>
                  <a:pt x="34267" y="31265"/>
                  <a:pt x="34469" y="31325"/>
                </a:cubicBezTo>
                <a:cubicBezTo>
                  <a:pt x="34315" y="31634"/>
                  <a:pt x="34029" y="31706"/>
                  <a:pt x="33791" y="31813"/>
                </a:cubicBezTo>
                <a:cubicBezTo>
                  <a:pt x="33553" y="31920"/>
                  <a:pt x="33303" y="31991"/>
                  <a:pt x="33041" y="32063"/>
                </a:cubicBezTo>
                <a:cubicBezTo>
                  <a:pt x="33029" y="32063"/>
                  <a:pt x="33017" y="32087"/>
                  <a:pt x="33005" y="32087"/>
                </a:cubicBezTo>
                <a:cubicBezTo>
                  <a:pt x="32053" y="32146"/>
                  <a:pt x="31195" y="32658"/>
                  <a:pt x="30231" y="32658"/>
                </a:cubicBezTo>
                <a:cubicBezTo>
                  <a:pt x="30217" y="32658"/>
                  <a:pt x="30203" y="32657"/>
                  <a:pt x="30189" y="32657"/>
                </a:cubicBezTo>
                <a:cubicBezTo>
                  <a:pt x="29739" y="32657"/>
                  <a:pt x="29300" y="32840"/>
                  <a:pt x="28850" y="32944"/>
                </a:cubicBezTo>
                <a:cubicBezTo>
                  <a:pt x="28326" y="33063"/>
                  <a:pt x="27826" y="33194"/>
                  <a:pt x="27290" y="33337"/>
                </a:cubicBezTo>
                <a:cubicBezTo>
                  <a:pt x="27088" y="33170"/>
                  <a:pt x="26814" y="33063"/>
                  <a:pt x="26909" y="32658"/>
                </a:cubicBezTo>
                <a:cubicBezTo>
                  <a:pt x="27945" y="32479"/>
                  <a:pt x="28981" y="32229"/>
                  <a:pt x="30040" y="32146"/>
                </a:cubicBezTo>
                <a:cubicBezTo>
                  <a:pt x="31124" y="32051"/>
                  <a:pt x="32088" y="31575"/>
                  <a:pt x="33160" y="31467"/>
                </a:cubicBezTo>
                <a:cubicBezTo>
                  <a:pt x="33148" y="31432"/>
                  <a:pt x="33148" y="31384"/>
                  <a:pt x="33136" y="31336"/>
                </a:cubicBezTo>
                <a:cubicBezTo>
                  <a:pt x="32957" y="31384"/>
                  <a:pt x="32791" y="31444"/>
                  <a:pt x="32612" y="31467"/>
                </a:cubicBezTo>
                <a:cubicBezTo>
                  <a:pt x="32112" y="31575"/>
                  <a:pt x="31600" y="31634"/>
                  <a:pt x="31112" y="31765"/>
                </a:cubicBezTo>
                <a:cubicBezTo>
                  <a:pt x="30350" y="31991"/>
                  <a:pt x="29576" y="31884"/>
                  <a:pt x="28814" y="32039"/>
                </a:cubicBezTo>
                <a:cubicBezTo>
                  <a:pt x="28421" y="32110"/>
                  <a:pt x="28004" y="32087"/>
                  <a:pt x="27588" y="32110"/>
                </a:cubicBezTo>
                <a:cubicBezTo>
                  <a:pt x="27564" y="32087"/>
                  <a:pt x="27564" y="32039"/>
                  <a:pt x="27564" y="32003"/>
                </a:cubicBezTo>
                <a:cubicBezTo>
                  <a:pt x="28100" y="31908"/>
                  <a:pt x="28635" y="31801"/>
                  <a:pt x="29207" y="31706"/>
                </a:cubicBezTo>
                <a:cubicBezTo>
                  <a:pt x="29469" y="31646"/>
                  <a:pt x="29743" y="31551"/>
                  <a:pt x="30005" y="31491"/>
                </a:cubicBezTo>
                <a:cubicBezTo>
                  <a:pt x="30231" y="31444"/>
                  <a:pt x="30457" y="31408"/>
                  <a:pt x="30683" y="31408"/>
                </a:cubicBezTo>
                <a:cubicBezTo>
                  <a:pt x="31362" y="31396"/>
                  <a:pt x="32029" y="31325"/>
                  <a:pt x="32624" y="30920"/>
                </a:cubicBezTo>
                <a:cubicBezTo>
                  <a:pt x="32791" y="30813"/>
                  <a:pt x="33029" y="30777"/>
                  <a:pt x="33219" y="30753"/>
                </a:cubicBezTo>
                <a:cubicBezTo>
                  <a:pt x="33294" y="30747"/>
                  <a:pt x="33369" y="30745"/>
                  <a:pt x="33444" y="30745"/>
                </a:cubicBezTo>
                <a:close/>
                <a:moveTo>
                  <a:pt x="72153" y="22288"/>
                </a:moveTo>
                <a:cubicBezTo>
                  <a:pt x="71522" y="22764"/>
                  <a:pt x="70784" y="22978"/>
                  <a:pt x="70105" y="23228"/>
                </a:cubicBezTo>
                <a:cubicBezTo>
                  <a:pt x="68474" y="23824"/>
                  <a:pt x="66854" y="24407"/>
                  <a:pt x="65235" y="24978"/>
                </a:cubicBezTo>
                <a:cubicBezTo>
                  <a:pt x="63937" y="25443"/>
                  <a:pt x="62628" y="25895"/>
                  <a:pt x="61330" y="26383"/>
                </a:cubicBezTo>
                <a:cubicBezTo>
                  <a:pt x="59973" y="26907"/>
                  <a:pt x="58627" y="27467"/>
                  <a:pt x="57270" y="28003"/>
                </a:cubicBezTo>
                <a:cubicBezTo>
                  <a:pt x="56282" y="28407"/>
                  <a:pt x="55294" y="28788"/>
                  <a:pt x="54317" y="29181"/>
                </a:cubicBezTo>
                <a:cubicBezTo>
                  <a:pt x="54031" y="29300"/>
                  <a:pt x="53758" y="29420"/>
                  <a:pt x="53472" y="29539"/>
                </a:cubicBezTo>
                <a:cubicBezTo>
                  <a:pt x="51960" y="30205"/>
                  <a:pt x="50424" y="30860"/>
                  <a:pt x="48912" y="31551"/>
                </a:cubicBezTo>
                <a:cubicBezTo>
                  <a:pt x="47495" y="32182"/>
                  <a:pt x="46102" y="32837"/>
                  <a:pt x="44685" y="33480"/>
                </a:cubicBezTo>
                <a:cubicBezTo>
                  <a:pt x="44554" y="33539"/>
                  <a:pt x="44399" y="33551"/>
                  <a:pt x="44256" y="33587"/>
                </a:cubicBezTo>
                <a:cubicBezTo>
                  <a:pt x="44233" y="33551"/>
                  <a:pt x="44233" y="33539"/>
                  <a:pt x="44221" y="33515"/>
                </a:cubicBezTo>
                <a:cubicBezTo>
                  <a:pt x="44697" y="33241"/>
                  <a:pt x="45185" y="32991"/>
                  <a:pt x="45638" y="32682"/>
                </a:cubicBezTo>
                <a:cubicBezTo>
                  <a:pt x="47162" y="31729"/>
                  <a:pt x="48793" y="30955"/>
                  <a:pt x="50412" y="30193"/>
                </a:cubicBezTo>
                <a:cubicBezTo>
                  <a:pt x="51972" y="29479"/>
                  <a:pt x="53591" y="28872"/>
                  <a:pt x="55186" y="28229"/>
                </a:cubicBezTo>
                <a:cubicBezTo>
                  <a:pt x="56710" y="27622"/>
                  <a:pt x="58234" y="27026"/>
                  <a:pt x="59782" y="26443"/>
                </a:cubicBezTo>
                <a:cubicBezTo>
                  <a:pt x="60663" y="26110"/>
                  <a:pt x="61544" y="25836"/>
                  <a:pt x="62425" y="25514"/>
                </a:cubicBezTo>
                <a:cubicBezTo>
                  <a:pt x="64628" y="24717"/>
                  <a:pt x="66819" y="23871"/>
                  <a:pt x="69033" y="23097"/>
                </a:cubicBezTo>
                <a:cubicBezTo>
                  <a:pt x="70033" y="22740"/>
                  <a:pt x="71081" y="22562"/>
                  <a:pt x="72153" y="22288"/>
                </a:cubicBezTo>
                <a:close/>
                <a:moveTo>
                  <a:pt x="44018" y="33777"/>
                </a:moveTo>
                <a:cubicBezTo>
                  <a:pt x="44030" y="33777"/>
                  <a:pt x="44054" y="33777"/>
                  <a:pt x="44137" y="33789"/>
                </a:cubicBezTo>
                <a:cubicBezTo>
                  <a:pt x="44030" y="33813"/>
                  <a:pt x="43983" y="33825"/>
                  <a:pt x="43935" y="33825"/>
                </a:cubicBezTo>
                <a:cubicBezTo>
                  <a:pt x="43971" y="33813"/>
                  <a:pt x="43983" y="33789"/>
                  <a:pt x="44018" y="33777"/>
                </a:cubicBezTo>
                <a:close/>
                <a:moveTo>
                  <a:pt x="46316" y="34003"/>
                </a:moveTo>
                <a:cubicBezTo>
                  <a:pt x="46312" y="34010"/>
                  <a:pt x="46308" y="34016"/>
                  <a:pt x="46305" y="34023"/>
                </a:cubicBezTo>
                <a:lnTo>
                  <a:pt x="46305" y="34023"/>
                </a:lnTo>
                <a:cubicBezTo>
                  <a:pt x="46316" y="34021"/>
                  <a:pt x="46328" y="34018"/>
                  <a:pt x="46340" y="34015"/>
                </a:cubicBezTo>
                <a:lnTo>
                  <a:pt x="46316" y="34003"/>
                </a:lnTo>
                <a:close/>
                <a:moveTo>
                  <a:pt x="43328" y="34944"/>
                </a:moveTo>
                <a:cubicBezTo>
                  <a:pt x="43451" y="34944"/>
                  <a:pt x="43558" y="34997"/>
                  <a:pt x="43661" y="35158"/>
                </a:cubicBezTo>
                <a:cubicBezTo>
                  <a:pt x="43459" y="35206"/>
                  <a:pt x="43316" y="35230"/>
                  <a:pt x="43137" y="35289"/>
                </a:cubicBezTo>
                <a:cubicBezTo>
                  <a:pt x="43102" y="35194"/>
                  <a:pt x="43090" y="35099"/>
                  <a:pt x="43078" y="34992"/>
                </a:cubicBezTo>
                <a:cubicBezTo>
                  <a:pt x="43169" y="34964"/>
                  <a:pt x="43251" y="34944"/>
                  <a:pt x="43328" y="34944"/>
                </a:cubicBezTo>
                <a:close/>
                <a:moveTo>
                  <a:pt x="72153" y="23550"/>
                </a:moveTo>
                <a:lnTo>
                  <a:pt x="72153" y="23550"/>
                </a:lnTo>
                <a:cubicBezTo>
                  <a:pt x="72093" y="23763"/>
                  <a:pt x="72046" y="23906"/>
                  <a:pt x="72010" y="24072"/>
                </a:cubicBezTo>
                <a:lnTo>
                  <a:pt x="72010" y="24072"/>
                </a:lnTo>
                <a:cubicBezTo>
                  <a:pt x="72006" y="24068"/>
                  <a:pt x="72002" y="24065"/>
                  <a:pt x="71998" y="24062"/>
                </a:cubicBezTo>
                <a:lnTo>
                  <a:pt x="71998" y="24062"/>
                </a:lnTo>
                <a:lnTo>
                  <a:pt x="72010" y="24074"/>
                </a:lnTo>
                <a:cubicBezTo>
                  <a:pt x="72010" y="24073"/>
                  <a:pt x="72010" y="24072"/>
                  <a:pt x="72010" y="24072"/>
                </a:cubicBezTo>
                <a:lnTo>
                  <a:pt x="72010" y="24072"/>
                </a:lnTo>
                <a:cubicBezTo>
                  <a:pt x="72085" y="24129"/>
                  <a:pt x="72212" y="24195"/>
                  <a:pt x="72200" y="24240"/>
                </a:cubicBezTo>
                <a:cubicBezTo>
                  <a:pt x="72177" y="24407"/>
                  <a:pt x="72093" y="24586"/>
                  <a:pt x="72010" y="24728"/>
                </a:cubicBezTo>
                <a:cubicBezTo>
                  <a:pt x="71962" y="24800"/>
                  <a:pt x="71831" y="24824"/>
                  <a:pt x="71712" y="24883"/>
                </a:cubicBezTo>
                <a:cubicBezTo>
                  <a:pt x="71819" y="24919"/>
                  <a:pt x="71903" y="24955"/>
                  <a:pt x="72022" y="25014"/>
                </a:cubicBezTo>
                <a:cubicBezTo>
                  <a:pt x="71855" y="25086"/>
                  <a:pt x="71724" y="25145"/>
                  <a:pt x="71581" y="25205"/>
                </a:cubicBezTo>
                <a:cubicBezTo>
                  <a:pt x="71260" y="25383"/>
                  <a:pt x="70962" y="25621"/>
                  <a:pt x="70641" y="25788"/>
                </a:cubicBezTo>
                <a:cubicBezTo>
                  <a:pt x="69331" y="26360"/>
                  <a:pt x="68021" y="26955"/>
                  <a:pt x="66676" y="27479"/>
                </a:cubicBezTo>
                <a:cubicBezTo>
                  <a:pt x="65461" y="27967"/>
                  <a:pt x="64199" y="28372"/>
                  <a:pt x="62961" y="28824"/>
                </a:cubicBezTo>
                <a:cubicBezTo>
                  <a:pt x="62318" y="29039"/>
                  <a:pt x="61699" y="29300"/>
                  <a:pt x="61056" y="29539"/>
                </a:cubicBezTo>
                <a:cubicBezTo>
                  <a:pt x="60770" y="29658"/>
                  <a:pt x="60485" y="29741"/>
                  <a:pt x="60211" y="29848"/>
                </a:cubicBezTo>
                <a:cubicBezTo>
                  <a:pt x="59508" y="30098"/>
                  <a:pt x="58806" y="30336"/>
                  <a:pt x="58127" y="30586"/>
                </a:cubicBezTo>
                <a:cubicBezTo>
                  <a:pt x="57377" y="30860"/>
                  <a:pt x="56639" y="31146"/>
                  <a:pt x="55889" y="31420"/>
                </a:cubicBezTo>
                <a:cubicBezTo>
                  <a:pt x="54639" y="31920"/>
                  <a:pt x="53389" y="32408"/>
                  <a:pt x="52138" y="32884"/>
                </a:cubicBezTo>
                <a:cubicBezTo>
                  <a:pt x="51019" y="33301"/>
                  <a:pt x="49912" y="33706"/>
                  <a:pt x="48793" y="34134"/>
                </a:cubicBezTo>
                <a:cubicBezTo>
                  <a:pt x="48281" y="34325"/>
                  <a:pt x="47793" y="34563"/>
                  <a:pt x="47293" y="34789"/>
                </a:cubicBezTo>
                <a:cubicBezTo>
                  <a:pt x="46840" y="34980"/>
                  <a:pt x="46400" y="35194"/>
                  <a:pt x="45947" y="35373"/>
                </a:cubicBezTo>
                <a:cubicBezTo>
                  <a:pt x="45871" y="35400"/>
                  <a:pt x="45789" y="35415"/>
                  <a:pt x="45704" y="35415"/>
                </a:cubicBezTo>
                <a:cubicBezTo>
                  <a:pt x="45603" y="35415"/>
                  <a:pt x="45497" y="35394"/>
                  <a:pt x="45388" y="35349"/>
                </a:cubicBezTo>
                <a:cubicBezTo>
                  <a:pt x="47197" y="34503"/>
                  <a:pt x="48995" y="33646"/>
                  <a:pt x="50769" y="32813"/>
                </a:cubicBezTo>
                <a:lnTo>
                  <a:pt x="50769" y="32813"/>
                </a:lnTo>
                <a:cubicBezTo>
                  <a:pt x="50567" y="32848"/>
                  <a:pt x="50293" y="32884"/>
                  <a:pt x="50055" y="32991"/>
                </a:cubicBezTo>
                <a:cubicBezTo>
                  <a:pt x="49459" y="33229"/>
                  <a:pt x="48876" y="33491"/>
                  <a:pt x="48305" y="33765"/>
                </a:cubicBezTo>
                <a:cubicBezTo>
                  <a:pt x="47328" y="34206"/>
                  <a:pt x="46364" y="34682"/>
                  <a:pt x="45399" y="35146"/>
                </a:cubicBezTo>
                <a:cubicBezTo>
                  <a:pt x="45054" y="35313"/>
                  <a:pt x="44709" y="35468"/>
                  <a:pt x="44340" y="35670"/>
                </a:cubicBezTo>
                <a:lnTo>
                  <a:pt x="44173" y="35015"/>
                </a:lnTo>
                <a:cubicBezTo>
                  <a:pt x="44316" y="34956"/>
                  <a:pt x="44435" y="34873"/>
                  <a:pt x="44566" y="34813"/>
                </a:cubicBezTo>
                <a:cubicBezTo>
                  <a:pt x="45102" y="34599"/>
                  <a:pt x="45649" y="34384"/>
                  <a:pt x="46185" y="34158"/>
                </a:cubicBezTo>
                <a:cubicBezTo>
                  <a:pt x="46238" y="34137"/>
                  <a:pt x="46272" y="34078"/>
                  <a:pt x="46305" y="34023"/>
                </a:cubicBezTo>
                <a:lnTo>
                  <a:pt x="46305" y="34023"/>
                </a:lnTo>
                <a:cubicBezTo>
                  <a:pt x="45937" y="34105"/>
                  <a:pt x="45590" y="34197"/>
                  <a:pt x="45233" y="34289"/>
                </a:cubicBezTo>
                <a:cubicBezTo>
                  <a:pt x="45233" y="34253"/>
                  <a:pt x="45221" y="34230"/>
                  <a:pt x="45209" y="34194"/>
                </a:cubicBezTo>
                <a:cubicBezTo>
                  <a:pt x="45745" y="33944"/>
                  <a:pt x="46257" y="33658"/>
                  <a:pt x="46792" y="33408"/>
                </a:cubicBezTo>
                <a:cubicBezTo>
                  <a:pt x="48245" y="32718"/>
                  <a:pt x="49698" y="32039"/>
                  <a:pt x="51162" y="31384"/>
                </a:cubicBezTo>
                <a:cubicBezTo>
                  <a:pt x="52198" y="30908"/>
                  <a:pt x="53258" y="30443"/>
                  <a:pt x="54329" y="30015"/>
                </a:cubicBezTo>
                <a:cubicBezTo>
                  <a:pt x="55377" y="29574"/>
                  <a:pt x="56437" y="29158"/>
                  <a:pt x="57496" y="28765"/>
                </a:cubicBezTo>
                <a:cubicBezTo>
                  <a:pt x="58318" y="28455"/>
                  <a:pt x="59115" y="28134"/>
                  <a:pt x="59937" y="27836"/>
                </a:cubicBezTo>
                <a:cubicBezTo>
                  <a:pt x="61187" y="27372"/>
                  <a:pt x="62425" y="26931"/>
                  <a:pt x="63676" y="26479"/>
                </a:cubicBezTo>
                <a:cubicBezTo>
                  <a:pt x="64033" y="26348"/>
                  <a:pt x="64378" y="26217"/>
                  <a:pt x="64735" y="26086"/>
                </a:cubicBezTo>
                <a:lnTo>
                  <a:pt x="69414" y="24383"/>
                </a:lnTo>
                <a:cubicBezTo>
                  <a:pt x="70176" y="24121"/>
                  <a:pt x="70950" y="23871"/>
                  <a:pt x="71724" y="23609"/>
                </a:cubicBezTo>
                <a:cubicBezTo>
                  <a:pt x="71843" y="23585"/>
                  <a:pt x="71974" y="23585"/>
                  <a:pt x="72153" y="23550"/>
                </a:cubicBezTo>
                <a:close/>
                <a:moveTo>
                  <a:pt x="45102" y="35635"/>
                </a:moveTo>
                <a:lnTo>
                  <a:pt x="45102" y="35635"/>
                </a:lnTo>
                <a:cubicBezTo>
                  <a:pt x="45090" y="35658"/>
                  <a:pt x="45066" y="35670"/>
                  <a:pt x="45042" y="35682"/>
                </a:cubicBezTo>
                <a:cubicBezTo>
                  <a:pt x="45030" y="35682"/>
                  <a:pt x="45007" y="35682"/>
                  <a:pt x="44935" y="35670"/>
                </a:cubicBezTo>
                <a:cubicBezTo>
                  <a:pt x="45030" y="35658"/>
                  <a:pt x="45066" y="35658"/>
                  <a:pt x="45102" y="35635"/>
                </a:cubicBezTo>
                <a:close/>
                <a:moveTo>
                  <a:pt x="43416" y="35549"/>
                </a:moveTo>
                <a:cubicBezTo>
                  <a:pt x="43472" y="35549"/>
                  <a:pt x="43540" y="35571"/>
                  <a:pt x="43613" y="35599"/>
                </a:cubicBezTo>
                <a:cubicBezTo>
                  <a:pt x="43581" y="35767"/>
                  <a:pt x="43511" y="35806"/>
                  <a:pt x="43414" y="35806"/>
                </a:cubicBezTo>
                <a:cubicBezTo>
                  <a:pt x="43368" y="35806"/>
                  <a:pt x="43314" y="35797"/>
                  <a:pt x="43256" y="35789"/>
                </a:cubicBezTo>
                <a:cubicBezTo>
                  <a:pt x="43264" y="35606"/>
                  <a:pt x="43325" y="35549"/>
                  <a:pt x="43416" y="35549"/>
                </a:cubicBezTo>
                <a:close/>
                <a:moveTo>
                  <a:pt x="72272" y="25359"/>
                </a:moveTo>
                <a:cubicBezTo>
                  <a:pt x="72296" y="25395"/>
                  <a:pt x="72319" y="25455"/>
                  <a:pt x="72331" y="25502"/>
                </a:cubicBezTo>
                <a:cubicBezTo>
                  <a:pt x="72236" y="25574"/>
                  <a:pt x="72141" y="25681"/>
                  <a:pt x="72022" y="25717"/>
                </a:cubicBezTo>
                <a:cubicBezTo>
                  <a:pt x="71081" y="26086"/>
                  <a:pt x="70164" y="26455"/>
                  <a:pt x="69224" y="26812"/>
                </a:cubicBezTo>
                <a:cubicBezTo>
                  <a:pt x="68795" y="26979"/>
                  <a:pt x="68355" y="27110"/>
                  <a:pt x="67950" y="27288"/>
                </a:cubicBezTo>
                <a:cubicBezTo>
                  <a:pt x="67081" y="27657"/>
                  <a:pt x="66223" y="28038"/>
                  <a:pt x="65342" y="28384"/>
                </a:cubicBezTo>
                <a:cubicBezTo>
                  <a:pt x="64342" y="28812"/>
                  <a:pt x="63342" y="29205"/>
                  <a:pt x="62330" y="29598"/>
                </a:cubicBezTo>
                <a:cubicBezTo>
                  <a:pt x="61306" y="29979"/>
                  <a:pt x="60270" y="30336"/>
                  <a:pt x="59234" y="30717"/>
                </a:cubicBezTo>
                <a:cubicBezTo>
                  <a:pt x="58580" y="30944"/>
                  <a:pt x="57913" y="31170"/>
                  <a:pt x="57258" y="31408"/>
                </a:cubicBezTo>
                <a:cubicBezTo>
                  <a:pt x="55925" y="31908"/>
                  <a:pt x="54591" y="32420"/>
                  <a:pt x="53269" y="32920"/>
                </a:cubicBezTo>
                <a:cubicBezTo>
                  <a:pt x="52567" y="33182"/>
                  <a:pt x="51841" y="33420"/>
                  <a:pt x="51138" y="33694"/>
                </a:cubicBezTo>
                <a:cubicBezTo>
                  <a:pt x="50090" y="34087"/>
                  <a:pt x="49031" y="34527"/>
                  <a:pt x="47983" y="34956"/>
                </a:cubicBezTo>
                <a:cubicBezTo>
                  <a:pt x="47197" y="35265"/>
                  <a:pt x="46423" y="35587"/>
                  <a:pt x="45638" y="35920"/>
                </a:cubicBezTo>
                <a:cubicBezTo>
                  <a:pt x="45447" y="35992"/>
                  <a:pt x="45268" y="36111"/>
                  <a:pt x="45066" y="36182"/>
                </a:cubicBezTo>
                <a:cubicBezTo>
                  <a:pt x="44864" y="36266"/>
                  <a:pt x="44649" y="36325"/>
                  <a:pt x="44447" y="36397"/>
                </a:cubicBezTo>
                <a:cubicBezTo>
                  <a:pt x="44411" y="36361"/>
                  <a:pt x="44399" y="36337"/>
                  <a:pt x="44375" y="36301"/>
                </a:cubicBezTo>
                <a:cubicBezTo>
                  <a:pt x="44435" y="36218"/>
                  <a:pt x="44471" y="36087"/>
                  <a:pt x="44566" y="36039"/>
                </a:cubicBezTo>
                <a:cubicBezTo>
                  <a:pt x="45268" y="35718"/>
                  <a:pt x="45983" y="35396"/>
                  <a:pt x="46673" y="35099"/>
                </a:cubicBezTo>
                <a:cubicBezTo>
                  <a:pt x="46995" y="34968"/>
                  <a:pt x="47316" y="34849"/>
                  <a:pt x="47626" y="34730"/>
                </a:cubicBezTo>
                <a:cubicBezTo>
                  <a:pt x="48757" y="34325"/>
                  <a:pt x="49912" y="33932"/>
                  <a:pt x="51043" y="33515"/>
                </a:cubicBezTo>
                <a:cubicBezTo>
                  <a:pt x="51436" y="33360"/>
                  <a:pt x="51841" y="33194"/>
                  <a:pt x="52246" y="33039"/>
                </a:cubicBezTo>
                <a:cubicBezTo>
                  <a:pt x="53377" y="32587"/>
                  <a:pt x="54496" y="32146"/>
                  <a:pt x="55627" y="31706"/>
                </a:cubicBezTo>
                <a:cubicBezTo>
                  <a:pt x="56294" y="31444"/>
                  <a:pt x="56972" y="31217"/>
                  <a:pt x="57651" y="30967"/>
                </a:cubicBezTo>
                <a:cubicBezTo>
                  <a:pt x="58901" y="30491"/>
                  <a:pt x="60163" y="30015"/>
                  <a:pt x="61413" y="29539"/>
                </a:cubicBezTo>
                <a:lnTo>
                  <a:pt x="61675" y="29443"/>
                </a:lnTo>
                <a:cubicBezTo>
                  <a:pt x="62592" y="29110"/>
                  <a:pt x="63485" y="28777"/>
                  <a:pt x="64390" y="28431"/>
                </a:cubicBezTo>
                <a:cubicBezTo>
                  <a:pt x="64449" y="28419"/>
                  <a:pt x="64497" y="28396"/>
                  <a:pt x="64557" y="28372"/>
                </a:cubicBezTo>
                <a:cubicBezTo>
                  <a:pt x="65461" y="28157"/>
                  <a:pt x="66283" y="27741"/>
                  <a:pt x="67140" y="27395"/>
                </a:cubicBezTo>
                <a:cubicBezTo>
                  <a:pt x="67664" y="27181"/>
                  <a:pt x="68188" y="27038"/>
                  <a:pt x="68688" y="26824"/>
                </a:cubicBezTo>
                <a:cubicBezTo>
                  <a:pt x="69581" y="26455"/>
                  <a:pt x="70462" y="26050"/>
                  <a:pt x="71343" y="25681"/>
                </a:cubicBezTo>
                <a:cubicBezTo>
                  <a:pt x="71653" y="25562"/>
                  <a:pt x="71962" y="25455"/>
                  <a:pt x="72272" y="25359"/>
                </a:cubicBezTo>
                <a:close/>
                <a:moveTo>
                  <a:pt x="43574" y="36118"/>
                </a:moveTo>
                <a:cubicBezTo>
                  <a:pt x="43647" y="36118"/>
                  <a:pt x="43700" y="36170"/>
                  <a:pt x="43721" y="36349"/>
                </a:cubicBezTo>
                <a:cubicBezTo>
                  <a:pt x="43639" y="36401"/>
                  <a:pt x="43572" y="36428"/>
                  <a:pt x="43521" y="36428"/>
                </a:cubicBezTo>
                <a:cubicBezTo>
                  <a:pt x="43431" y="36428"/>
                  <a:pt x="43387" y="36345"/>
                  <a:pt x="43387" y="36170"/>
                </a:cubicBezTo>
                <a:cubicBezTo>
                  <a:pt x="43457" y="36145"/>
                  <a:pt x="43521" y="36118"/>
                  <a:pt x="43574" y="36118"/>
                </a:cubicBezTo>
                <a:close/>
                <a:moveTo>
                  <a:pt x="44792" y="36551"/>
                </a:moveTo>
                <a:cubicBezTo>
                  <a:pt x="44804" y="36563"/>
                  <a:pt x="44804" y="36587"/>
                  <a:pt x="44816" y="36611"/>
                </a:cubicBezTo>
                <a:cubicBezTo>
                  <a:pt x="44745" y="36647"/>
                  <a:pt x="44673" y="36694"/>
                  <a:pt x="44590" y="36754"/>
                </a:cubicBezTo>
                <a:cubicBezTo>
                  <a:pt x="44566" y="36682"/>
                  <a:pt x="44554" y="36647"/>
                  <a:pt x="44518" y="36611"/>
                </a:cubicBezTo>
                <a:cubicBezTo>
                  <a:pt x="44614" y="36575"/>
                  <a:pt x="44697" y="36551"/>
                  <a:pt x="44792" y="36551"/>
                </a:cubicBezTo>
                <a:close/>
                <a:moveTo>
                  <a:pt x="43566" y="36694"/>
                </a:moveTo>
                <a:cubicBezTo>
                  <a:pt x="43661" y="36706"/>
                  <a:pt x="43744" y="36742"/>
                  <a:pt x="43840" y="36766"/>
                </a:cubicBezTo>
                <a:cubicBezTo>
                  <a:pt x="43804" y="36849"/>
                  <a:pt x="43780" y="36932"/>
                  <a:pt x="43685" y="37147"/>
                </a:cubicBezTo>
                <a:cubicBezTo>
                  <a:pt x="43578" y="36932"/>
                  <a:pt x="43542" y="36861"/>
                  <a:pt x="43494" y="36801"/>
                </a:cubicBezTo>
                <a:cubicBezTo>
                  <a:pt x="43518" y="36754"/>
                  <a:pt x="43554" y="36694"/>
                  <a:pt x="43566" y="36694"/>
                </a:cubicBezTo>
                <a:close/>
                <a:moveTo>
                  <a:pt x="43875" y="37266"/>
                </a:moveTo>
                <a:lnTo>
                  <a:pt x="43875" y="37266"/>
                </a:lnTo>
                <a:cubicBezTo>
                  <a:pt x="44042" y="37528"/>
                  <a:pt x="44042" y="37528"/>
                  <a:pt x="43864" y="37718"/>
                </a:cubicBezTo>
                <a:cubicBezTo>
                  <a:pt x="43637" y="37420"/>
                  <a:pt x="43637" y="37420"/>
                  <a:pt x="43875" y="37266"/>
                </a:cubicBezTo>
                <a:close/>
                <a:moveTo>
                  <a:pt x="57270" y="34265"/>
                </a:moveTo>
                <a:cubicBezTo>
                  <a:pt x="57603" y="35194"/>
                  <a:pt x="57913" y="36051"/>
                  <a:pt x="58222" y="36932"/>
                </a:cubicBezTo>
                <a:cubicBezTo>
                  <a:pt x="57663" y="37206"/>
                  <a:pt x="57270" y="37647"/>
                  <a:pt x="56615" y="37766"/>
                </a:cubicBezTo>
                <a:cubicBezTo>
                  <a:pt x="56508" y="37420"/>
                  <a:pt x="56425" y="37099"/>
                  <a:pt x="56317" y="36754"/>
                </a:cubicBezTo>
                <a:cubicBezTo>
                  <a:pt x="56222" y="36420"/>
                  <a:pt x="56115" y="36099"/>
                  <a:pt x="56044" y="35777"/>
                </a:cubicBezTo>
                <a:cubicBezTo>
                  <a:pt x="55960" y="35444"/>
                  <a:pt x="55722" y="35134"/>
                  <a:pt x="55960" y="34634"/>
                </a:cubicBezTo>
                <a:lnTo>
                  <a:pt x="55960" y="34634"/>
                </a:lnTo>
                <a:cubicBezTo>
                  <a:pt x="56222" y="35658"/>
                  <a:pt x="56437" y="36528"/>
                  <a:pt x="56663" y="37420"/>
                </a:cubicBezTo>
                <a:cubicBezTo>
                  <a:pt x="56948" y="37349"/>
                  <a:pt x="56960" y="37182"/>
                  <a:pt x="56913" y="37004"/>
                </a:cubicBezTo>
                <a:cubicBezTo>
                  <a:pt x="56770" y="36468"/>
                  <a:pt x="56615" y="35956"/>
                  <a:pt x="56460" y="35432"/>
                </a:cubicBezTo>
                <a:cubicBezTo>
                  <a:pt x="56377" y="35194"/>
                  <a:pt x="56258" y="34956"/>
                  <a:pt x="56139" y="34646"/>
                </a:cubicBezTo>
                <a:cubicBezTo>
                  <a:pt x="56532" y="34503"/>
                  <a:pt x="56877" y="34408"/>
                  <a:pt x="57270" y="34265"/>
                </a:cubicBezTo>
                <a:close/>
                <a:moveTo>
                  <a:pt x="74058" y="30813"/>
                </a:moveTo>
                <a:cubicBezTo>
                  <a:pt x="74344" y="31194"/>
                  <a:pt x="74498" y="31527"/>
                  <a:pt x="74498" y="31991"/>
                </a:cubicBezTo>
                <a:cubicBezTo>
                  <a:pt x="74320" y="32051"/>
                  <a:pt x="74141" y="32110"/>
                  <a:pt x="73963" y="32158"/>
                </a:cubicBezTo>
                <a:cubicBezTo>
                  <a:pt x="72296" y="32575"/>
                  <a:pt x="70605" y="32979"/>
                  <a:pt x="68938" y="33408"/>
                </a:cubicBezTo>
                <a:cubicBezTo>
                  <a:pt x="68462" y="33539"/>
                  <a:pt x="67986" y="33718"/>
                  <a:pt x="67509" y="33872"/>
                </a:cubicBezTo>
                <a:cubicBezTo>
                  <a:pt x="67521" y="33896"/>
                  <a:pt x="67521" y="33944"/>
                  <a:pt x="67545" y="33968"/>
                </a:cubicBezTo>
                <a:cubicBezTo>
                  <a:pt x="68152" y="33813"/>
                  <a:pt x="68748" y="33658"/>
                  <a:pt x="69355" y="33515"/>
                </a:cubicBezTo>
                <a:cubicBezTo>
                  <a:pt x="70891" y="33134"/>
                  <a:pt x="72415" y="32765"/>
                  <a:pt x="73939" y="32384"/>
                </a:cubicBezTo>
                <a:cubicBezTo>
                  <a:pt x="74064" y="32349"/>
                  <a:pt x="74185" y="32327"/>
                  <a:pt x="74303" y="32327"/>
                </a:cubicBezTo>
                <a:cubicBezTo>
                  <a:pt x="74465" y="32327"/>
                  <a:pt x="74620" y="32369"/>
                  <a:pt x="74772" y="32479"/>
                </a:cubicBezTo>
                <a:cubicBezTo>
                  <a:pt x="74701" y="32598"/>
                  <a:pt x="74653" y="32718"/>
                  <a:pt x="74582" y="32860"/>
                </a:cubicBezTo>
                <a:cubicBezTo>
                  <a:pt x="74951" y="32860"/>
                  <a:pt x="74986" y="33182"/>
                  <a:pt x="75236" y="33420"/>
                </a:cubicBezTo>
                <a:cubicBezTo>
                  <a:pt x="75058" y="33491"/>
                  <a:pt x="74927" y="33551"/>
                  <a:pt x="74796" y="33587"/>
                </a:cubicBezTo>
                <a:cubicBezTo>
                  <a:pt x="71605" y="34384"/>
                  <a:pt x="68414" y="35158"/>
                  <a:pt x="65247" y="35980"/>
                </a:cubicBezTo>
                <a:cubicBezTo>
                  <a:pt x="63330" y="36468"/>
                  <a:pt x="61425" y="37039"/>
                  <a:pt x="59508" y="37575"/>
                </a:cubicBezTo>
                <a:cubicBezTo>
                  <a:pt x="59246" y="37647"/>
                  <a:pt x="58996" y="37706"/>
                  <a:pt x="58746" y="37766"/>
                </a:cubicBezTo>
                <a:cubicBezTo>
                  <a:pt x="58734" y="37742"/>
                  <a:pt x="58723" y="37694"/>
                  <a:pt x="58699" y="37659"/>
                </a:cubicBezTo>
                <a:cubicBezTo>
                  <a:pt x="58758" y="37587"/>
                  <a:pt x="58818" y="37516"/>
                  <a:pt x="58818" y="37480"/>
                </a:cubicBezTo>
                <a:cubicBezTo>
                  <a:pt x="58925" y="37170"/>
                  <a:pt x="59151" y="37051"/>
                  <a:pt x="59449" y="36980"/>
                </a:cubicBezTo>
                <a:cubicBezTo>
                  <a:pt x="60318" y="36742"/>
                  <a:pt x="61187" y="36492"/>
                  <a:pt x="62068" y="36230"/>
                </a:cubicBezTo>
                <a:cubicBezTo>
                  <a:pt x="62259" y="36182"/>
                  <a:pt x="62425" y="36111"/>
                  <a:pt x="62580" y="35980"/>
                </a:cubicBezTo>
                <a:lnTo>
                  <a:pt x="62580" y="35980"/>
                </a:lnTo>
                <a:cubicBezTo>
                  <a:pt x="61354" y="36289"/>
                  <a:pt x="60127" y="36587"/>
                  <a:pt x="58889" y="36909"/>
                </a:cubicBezTo>
                <a:cubicBezTo>
                  <a:pt x="58818" y="36801"/>
                  <a:pt x="58758" y="36730"/>
                  <a:pt x="58699" y="36635"/>
                </a:cubicBezTo>
                <a:cubicBezTo>
                  <a:pt x="58973" y="36385"/>
                  <a:pt x="59294" y="36289"/>
                  <a:pt x="59627" y="36206"/>
                </a:cubicBezTo>
                <a:cubicBezTo>
                  <a:pt x="61259" y="35718"/>
                  <a:pt x="62902" y="35242"/>
                  <a:pt x="64533" y="34765"/>
                </a:cubicBezTo>
                <a:cubicBezTo>
                  <a:pt x="64783" y="34682"/>
                  <a:pt x="65057" y="34623"/>
                  <a:pt x="65307" y="34563"/>
                </a:cubicBezTo>
                <a:cubicBezTo>
                  <a:pt x="65307" y="34527"/>
                  <a:pt x="65295" y="34492"/>
                  <a:pt x="65295" y="34444"/>
                </a:cubicBezTo>
                <a:cubicBezTo>
                  <a:pt x="65057" y="34468"/>
                  <a:pt x="64807" y="34444"/>
                  <a:pt x="64580" y="34503"/>
                </a:cubicBezTo>
                <a:cubicBezTo>
                  <a:pt x="63271" y="34884"/>
                  <a:pt x="61961" y="35277"/>
                  <a:pt x="60651" y="35658"/>
                </a:cubicBezTo>
                <a:cubicBezTo>
                  <a:pt x="59985" y="35849"/>
                  <a:pt x="59318" y="35992"/>
                  <a:pt x="58615" y="36170"/>
                </a:cubicBezTo>
                <a:cubicBezTo>
                  <a:pt x="58330" y="35920"/>
                  <a:pt x="58318" y="35575"/>
                  <a:pt x="58234" y="35206"/>
                </a:cubicBezTo>
                <a:cubicBezTo>
                  <a:pt x="58508" y="35123"/>
                  <a:pt x="58746" y="35015"/>
                  <a:pt x="58996" y="34956"/>
                </a:cubicBezTo>
                <a:cubicBezTo>
                  <a:pt x="60520" y="34563"/>
                  <a:pt x="62056" y="34194"/>
                  <a:pt x="63568" y="33789"/>
                </a:cubicBezTo>
                <a:cubicBezTo>
                  <a:pt x="65080" y="33408"/>
                  <a:pt x="66593" y="32979"/>
                  <a:pt x="68164" y="32539"/>
                </a:cubicBezTo>
                <a:cubicBezTo>
                  <a:pt x="68248" y="32634"/>
                  <a:pt x="68367" y="32801"/>
                  <a:pt x="68498" y="32956"/>
                </a:cubicBezTo>
                <a:cubicBezTo>
                  <a:pt x="68855" y="32837"/>
                  <a:pt x="68855" y="32468"/>
                  <a:pt x="69140" y="32206"/>
                </a:cubicBezTo>
                <a:cubicBezTo>
                  <a:pt x="70748" y="31848"/>
                  <a:pt x="72379" y="31217"/>
                  <a:pt x="74058" y="30813"/>
                </a:cubicBezTo>
                <a:close/>
                <a:moveTo>
                  <a:pt x="65669" y="28730"/>
                </a:moveTo>
                <a:cubicBezTo>
                  <a:pt x="65888" y="28730"/>
                  <a:pt x="66039" y="28852"/>
                  <a:pt x="66212" y="29134"/>
                </a:cubicBezTo>
                <a:cubicBezTo>
                  <a:pt x="66295" y="29265"/>
                  <a:pt x="66354" y="29384"/>
                  <a:pt x="66473" y="29598"/>
                </a:cubicBezTo>
                <a:cubicBezTo>
                  <a:pt x="65200" y="30074"/>
                  <a:pt x="63949" y="30455"/>
                  <a:pt x="62687" y="30872"/>
                </a:cubicBezTo>
                <a:cubicBezTo>
                  <a:pt x="62918" y="30913"/>
                  <a:pt x="63049" y="30936"/>
                  <a:pt x="63157" y="30936"/>
                </a:cubicBezTo>
                <a:cubicBezTo>
                  <a:pt x="63300" y="30936"/>
                  <a:pt x="63402" y="30896"/>
                  <a:pt x="63640" y="30801"/>
                </a:cubicBezTo>
                <a:cubicBezTo>
                  <a:pt x="63866" y="30717"/>
                  <a:pt x="64104" y="30634"/>
                  <a:pt x="64342" y="30563"/>
                </a:cubicBezTo>
                <a:cubicBezTo>
                  <a:pt x="64842" y="30384"/>
                  <a:pt x="65366" y="30193"/>
                  <a:pt x="65890" y="30015"/>
                </a:cubicBezTo>
                <a:cubicBezTo>
                  <a:pt x="66081" y="29943"/>
                  <a:pt x="66271" y="29860"/>
                  <a:pt x="66485" y="29836"/>
                </a:cubicBezTo>
                <a:cubicBezTo>
                  <a:pt x="66508" y="29833"/>
                  <a:pt x="66530" y="29831"/>
                  <a:pt x="66551" y="29831"/>
                </a:cubicBezTo>
                <a:cubicBezTo>
                  <a:pt x="66734" y="29831"/>
                  <a:pt x="66827" y="29970"/>
                  <a:pt x="66795" y="30205"/>
                </a:cubicBezTo>
                <a:cubicBezTo>
                  <a:pt x="65366" y="30896"/>
                  <a:pt x="63711" y="31039"/>
                  <a:pt x="62306" y="31825"/>
                </a:cubicBezTo>
                <a:cubicBezTo>
                  <a:pt x="62334" y="31826"/>
                  <a:pt x="62362" y="31826"/>
                  <a:pt x="62389" y="31826"/>
                </a:cubicBezTo>
                <a:cubicBezTo>
                  <a:pt x="62893" y="31826"/>
                  <a:pt x="63356" y="31627"/>
                  <a:pt x="63818" y="31503"/>
                </a:cubicBezTo>
                <a:cubicBezTo>
                  <a:pt x="64342" y="31348"/>
                  <a:pt x="64830" y="31170"/>
                  <a:pt x="65342" y="31015"/>
                </a:cubicBezTo>
                <a:cubicBezTo>
                  <a:pt x="65842" y="30848"/>
                  <a:pt x="66354" y="30693"/>
                  <a:pt x="66997" y="30491"/>
                </a:cubicBezTo>
                <a:cubicBezTo>
                  <a:pt x="67486" y="30610"/>
                  <a:pt x="67390" y="31205"/>
                  <a:pt x="67736" y="31622"/>
                </a:cubicBezTo>
                <a:cubicBezTo>
                  <a:pt x="67081" y="31825"/>
                  <a:pt x="66497" y="32039"/>
                  <a:pt x="65902" y="32217"/>
                </a:cubicBezTo>
                <a:cubicBezTo>
                  <a:pt x="65342" y="32396"/>
                  <a:pt x="64759" y="32539"/>
                  <a:pt x="64176" y="32694"/>
                </a:cubicBezTo>
                <a:lnTo>
                  <a:pt x="64176" y="32813"/>
                </a:lnTo>
                <a:cubicBezTo>
                  <a:pt x="64265" y="32846"/>
                  <a:pt x="64344" y="32933"/>
                  <a:pt x="64413" y="32933"/>
                </a:cubicBezTo>
                <a:cubicBezTo>
                  <a:pt x="64417" y="32933"/>
                  <a:pt x="64421" y="32933"/>
                  <a:pt x="64426" y="32932"/>
                </a:cubicBezTo>
                <a:cubicBezTo>
                  <a:pt x="64604" y="32908"/>
                  <a:pt x="64807" y="32848"/>
                  <a:pt x="64985" y="32789"/>
                </a:cubicBezTo>
                <a:cubicBezTo>
                  <a:pt x="65676" y="32575"/>
                  <a:pt x="66378" y="32337"/>
                  <a:pt x="67081" y="32098"/>
                </a:cubicBezTo>
                <a:cubicBezTo>
                  <a:pt x="67259" y="32031"/>
                  <a:pt x="67434" y="31964"/>
                  <a:pt x="67641" y="31964"/>
                </a:cubicBezTo>
                <a:cubicBezTo>
                  <a:pt x="67765" y="31964"/>
                  <a:pt x="67901" y="31988"/>
                  <a:pt x="68057" y="32051"/>
                </a:cubicBezTo>
                <a:cubicBezTo>
                  <a:pt x="66450" y="32777"/>
                  <a:pt x="64842" y="33194"/>
                  <a:pt x="63235" y="33610"/>
                </a:cubicBezTo>
                <a:cubicBezTo>
                  <a:pt x="61663" y="34027"/>
                  <a:pt x="60044" y="34361"/>
                  <a:pt x="58413" y="34730"/>
                </a:cubicBezTo>
                <a:cubicBezTo>
                  <a:pt x="58437" y="34634"/>
                  <a:pt x="58437" y="34563"/>
                  <a:pt x="58449" y="34492"/>
                </a:cubicBezTo>
                <a:cubicBezTo>
                  <a:pt x="60139" y="33908"/>
                  <a:pt x="61973" y="33825"/>
                  <a:pt x="63556" y="32896"/>
                </a:cubicBezTo>
                <a:lnTo>
                  <a:pt x="63556" y="32896"/>
                </a:lnTo>
                <a:cubicBezTo>
                  <a:pt x="61663" y="33325"/>
                  <a:pt x="59877" y="34063"/>
                  <a:pt x="57901" y="34396"/>
                </a:cubicBezTo>
                <a:cubicBezTo>
                  <a:pt x="57984" y="34075"/>
                  <a:pt x="58199" y="34015"/>
                  <a:pt x="58377" y="33956"/>
                </a:cubicBezTo>
                <a:cubicBezTo>
                  <a:pt x="59163" y="33682"/>
                  <a:pt x="59961" y="33432"/>
                  <a:pt x="60758" y="33182"/>
                </a:cubicBezTo>
                <a:cubicBezTo>
                  <a:pt x="61009" y="33110"/>
                  <a:pt x="61270" y="33063"/>
                  <a:pt x="61532" y="32968"/>
                </a:cubicBezTo>
                <a:cubicBezTo>
                  <a:pt x="61687" y="32908"/>
                  <a:pt x="61854" y="32813"/>
                  <a:pt x="61985" y="32610"/>
                </a:cubicBezTo>
                <a:cubicBezTo>
                  <a:pt x="61896" y="32610"/>
                  <a:pt x="61806" y="32590"/>
                  <a:pt x="61727" y="32590"/>
                </a:cubicBezTo>
                <a:cubicBezTo>
                  <a:pt x="61701" y="32590"/>
                  <a:pt x="61675" y="32593"/>
                  <a:pt x="61651" y="32598"/>
                </a:cubicBezTo>
                <a:lnTo>
                  <a:pt x="58973" y="33360"/>
                </a:lnTo>
                <a:cubicBezTo>
                  <a:pt x="58461" y="33503"/>
                  <a:pt x="57961" y="33658"/>
                  <a:pt x="57449" y="33825"/>
                </a:cubicBezTo>
                <a:cubicBezTo>
                  <a:pt x="56532" y="34122"/>
                  <a:pt x="55603" y="34396"/>
                  <a:pt x="54698" y="34718"/>
                </a:cubicBezTo>
                <a:cubicBezTo>
                  <a:pt x="54508" y="34789"/>
                  <a:pt x="54341" y="34956"/>
                  <a:pt x="54067" y="35146"/>
                </a:cubicBezTo>
                <a:cubicBezTo>
                  <a:pt x="54082" y="35147"/>
                  <a:pt x="54097" y="35147"/>
                  <a:pt x="54112" y="35147"/>
                </a:cubicBezTo>
                <a:cubicBezTo>
                  <a:pt x="54490" y="35147"/>
                  <a:pt x="54757" y="34927"/>
                  <a:pt x="55042" y="34927"/>
                </a:cubicBezTo>
                <a:cubicBezTo>
                  <a:pt x="55123" y="34927"/>
                  <a:pt x="55206" y="34945"/>
                  <a:pt x="55294" y="34992"/>
                </a:cubicBezTo>
                <a:cubicBezTo>
                  <a:pt x="55317" y="35194"/>
                  <a:pt x="55198" y="35277"/>
                  <a:pt x="55020" y="35337"/>
                </a:cubicBezTo>
                <a:cubicBezTo>
                  <a:pt x="53210" y="35873"/>
                  <a:pt x="51412" y="36468"/>
                  <a:pt x="49567" y="36897"/>
                </a:cubicBezTo>
                <a:cubicBezTo>
                  <a:pt x="48197" y="37230"/>
                  <a:pt x="46864" y="37659"/>
                  <a:pt x="45518" y="38028"/>
                </a:cubicBezTo>
                <a:cubicBezTo>
                  <a:pt x="45304" y="38087"/>
                  <a:pt x="45078" y="38147"/>
                  <a:pt x="44828" y="38206"/>
                </a:cubicBezTo>
                <a:cubicBezTo>
                  <a:pt x="44756" y="37897"/>
                  <a:pt x="44685" y="37599"/>
                  <a:pt x="44590" y="37278"/>
                </a:cubicBezTo>
                <a:cubicBezTo>
                  <a:pt x="44721" y="37230"/>
                  <a:pt x="44828" y="37182"/>
                  <a:pt x="44935" y="37159"/>
                </a:cubicBezTo>
                <a:cubicBezTo>
                  <a:pt x="47257" y="36635"/>
                  <a:pt x="49519" y="35944"/>
                  <a:pt x="51781" y="35230"/>
                </a:cubicBezTo>
                <a:cubicBezTo>
                  <a:pt x="53353" y="34742"/>
                  <a:pt x="54924" y="34218"/>
                  <a:pt x="56496" y="33730"/>
                </a:cubicBezTo>
                <a:cubicBezTo>
                  <a:pt x="58115" y="33229"/>
                  <a:pt x="59758" y="32718"/>
                  <a:pt x="61378" y="32217"/>
                </a:cubicBezTo>
                <a:cubicBezTo>
                  <a:pt x="61532" y="32170"/>
                  <a:pt x="61663" y="32075"/>
                  <a:pt x="61806" y="32015"/>
                </a:cubicBezTo>
                <a:cubicBezTo>
                  <a:pt x="61806" y="31991"/>
                  <a:pt x="61794" y="31944"/>
                  <a:pt x="61782" y="31920"/>
                </a:cubicBezTo>
                <a:cubicBezTo>
                  <a:pt x="61628" y="31932"/>
                  <a:pt x="61497" y="31932"/>
                  <a:pt x="61366" y="31979"/>
                </a:cubicBezTo>
                <a:cubicBezTo>
                  <a:pt x="59473" y="32551"/>
                  <a:pt x="57603" y="33134"/>
                  <a:pt x="55710" y="33718"/>
                </a:cubicBezTo>
                <a:cubicBezTo>
                  <a:pt x="55579" y="33765"/>
                  <a:pt x="55460" y="33789"/>
                  <a:pt x="55317" y="33837"/>
                </a:cubicBezTo>
                <a:cubicBezTo>
                  <a:pt x="53877" y="34265"/>
                  <a:pt x="52448" y="34718"/>
                  <a:pt x="51019" y="35146"/>
                </a:cubicBezTo>
                <a:cubicBezTo>
                  <a:pt x="50245" y="35385"/>
                  <a:pt x="49471" y="35635"/>
                  <a:pt x="48686" y="35849"/>
                </a:cubicBezTo>
                <a:cubicBezTo>
                  <a:pt x="48209" y="35980"/>
                  <a:pt x="47721" y="36016"/>
                  <a:pt x="47245" y="36147"/>
                </a:cubicBezTo>
                <a:cubicBezTo>
                  <a:pt x="46650" y="36301"/>
                  <a:pt x="46054" y="36516"/>
                  <a:pt x="45459" y="36706"/>
                </a:cubicBezTo>
                <a:cubicBezTo>
                  <a:pt x="45376" y="36718"/>
                  <a:pt x="45304" y="36742"/>
                  <a:pt x="45126" y="36766"/>
                </a:cubicBezTo>
                <a:cubicBezTo>
                  <a:pt x="45245" y="36635"/>
                  <a:pt x="45304" y="36539"/>
                  <a:pt x="45376" y="36504"/>
                </a:cubicBezTo>
                <a:cubicBezTo>
                  <a:pt x="45899" y="36182"/>
                  <a:pt x="46435" y="35908"/>
                  <a:pt x="46959" y="35611"/>
                </a:cubicBezTo>
                <a:cubicBezTo>
                  <a:pt x="47209" y="35480"/>
                  <a:pt x="47447" y="35337"/>
                  <a:pt x="47721" y="35230"/>
                </a:cubicBezTo>
                <a:cubicBezTo>
                  <a:pt x="48864" y="34789"/>
                  <a:pt x="50007" y="34325"/>
                  <a:pt x="51150" y="33896"/>
                </a:cubicBezTo>
                <a:cubicBezTo>
                  <a:pt x="51710" y="33682"/>
                  <a:pt x="52269" y="33503"/>
                  <a:pt x="52817" y="33313"/>
                </a:cubicBezTo>
                <a:cubicBezTo>
                  <a:pt x="53639" y="33027"/>
                  <a:pt x="54472" y="32753"/>
                  <a:pt x="55294" y="32468"/>
                </a:cubicBezTo>
                <a:cubicBezTo>
                  <a:pt x="55615" y="32348"/>
                  <a:pt x="55948" y="32182"/>
                  <a:pt x="56294" y="32063"/>
                </a:cubicBezTo>
                <a:cubicBezTo>
                  <a:pt x="57639" y="31586"/>
                  <a:pt x="59008" y="31122"/>
                  <a:pt x="60366" y="30634"/>
                </a:cubicBezTo>
                <a:cubicBezTo>
                  <a:pt x="62009" y="30039"/>
                  <a:pt x="63628" y="29431"/>
                  <a:pt x="65259" y="28824"/>
                </a:cubicBezTo>
                <a:cubicBezTo>
                  <a:pt x="65422" y="28763"/>
                  <a:pt x="65555" y="28730"/>
                  <a:pt x="65669" y="28730"/>
                </a:cubicBezTo>
                <a:close/>
                <a:moveTo>
                  <a:pt x="55424" y="35623"/>
                </a:moveTo>
                <a:lnTo>
                  <a:pt x="55424" y="35623"/>
                </a:lnTo>
                <a:cubicBezTo>
                  <a:pt x="55353" y="35908"/>
                  <a:pt x="55163" y="35992"/>
                  <a:pt x="54936" y="36075"/>
                </a:cubicBezTo>
                <a:cubicBezTo>
                  <a:pt x="53031" y="36563"/>
                  <a:pt x="51126" y="37075"/>
                  <a:pt x="49221" y="37563"/>
                </a:cubicBezTo>
                <a:cubicBezTo>
                  <a:pt x="48019" y="37861"/>
                  <a:pt x="46792" y="38123"/>
                  <a:pt x="45542" y="38337"/>
                </a:cubicBezTo>
                <a:cubicBezTo>
                  <a:pt x="45709" y="38254"/>
                  <a:pt x="45840" y="38182"/>
                  <a:pt x="46007" y="38135"/>
                </a:cubicBezTo>
                <a:cubicBezTo>
                  <a:pt x="46912" y="37837"/>
                  <a:pt x="47804" y="37528"/>
                  <a:pt x="48709" y="37290"/>
                </a:cubicBezTo>
                <a:cubicBezTo>
                  <a:pt x="50817" y="36742"/>
                  <a:pt x="52924" y="36230"/>
                  <a:pt x="55043" y="35694"/>
                </a:cubicBezTo>
                <a:cubicBezTo>
                  <a:pt x="55163" y="35670"/>
                  <a:pt x="55294" y="35658"/>
                  <a:pt x="55424" y="35623"/>
                </a:cubicBezTo>
                <a:close/>
                <a:moveTo>
                  <a:pt x="37720" y="31217"/>
                </a:moveTo>
                <a:cubicBezTo>
                  <a:pt x="38149" y="32932"/>
                  <a:pt x="38565" y="34599"/>
                  <a:pt x="38982" y="36254"/>
                </a:cubicBezTo>
                <a:cubicBezTo>
                  <a:pt x="38601" y="36444"/>
                  <a:pt x="29457" y="38456"/>
                  <a:pt x="28493" y="38552"/>
                </a:cubicBezTo>
                <a:cubicBezTo>
                  <a:pt x="28147" y="37159"/>
                  <a:pt x="27790" y="35754"/>
                  <a:pt x="27433" y="34313"/>
                </a:cubicBezTo>
                <a:cubicBezTo>
                  <a:pt x="27564" y="34289"/>
                  <a:pt x="27707" y="34242"/>
                  <a:pt x="27838" y="34206"/>
                </a:cubicBezTo>
                <a:cubicBezTo>
                  <a:pt x="28159" y="35206"/>
                  <a:pt x="28493" y="36158"/>
                  <a:pt x="28802" y="37123"/>
                </a:cubicBezTo>
                <a:cubicBezTo>
                  <a:pt x="28921" y="36075"/>
                  <a:pt x="28362" y="35158"/>
                  <a:pt x="28219" y="34111"/>
                </a:cubicBezTo>
                <a:cubicBezTo>
                  <a:pt x="28552" y="33991"/>
                  <a:pt x="28850" y="33872"/>
                  <a:pt x="29147" y="33777"/>
                </a:cubicBezTo>
                <a:cubicBezTo>
                  <a:pt x="30326" y="33432"/>
                  <a:pt x="31517" y="33110"/>
                  <a:pt x="32707" y="32801"/>
                </a:cubicBezTo>
                <a:cubicBezTo>
                  <a:pt x="33743" y="32515"/>
                  <a:pt x="34803" y="32277"/>
                  <a:pt x="35839" y="32003"/>
                </a:cubicBezTo>
                <a:cubicBezTo>
                  <a:pt x="36196" y="31920"/>
                  <a:pt x="36529" y="31801"/>
                  <a:pt x="36886" y="31682"/>
                </a:cubicBezTo>
                <a:cubicBezTo>
                  <a:pt x="37267" y="32837"/>
                  <a:pt x="37625" y="33932"/>
                  <a:pt x="37982" y="35027"/>
                </a:cubicBezTo>
                <a:cubicBezTo>
                  <a:pt x="38029" y="35027"/>
                  <a:pt x="38065" y="35015"/>
                  <a:pt x="38101" y="35004"/>
                </a:cubicBezTo>
                <a:cubicBezTo>
                  <a:pt x="37827" y="33849"/>
                  <a:pt x="37529" y="32694"/>
                  <a:pt x="37232" y="31503"/>
                </a:cubicBezTo>
                <a:cubicBezTo>
                  <a:pt x="37387" y="31396"/>
                  <a:pt x="37529" y="31325"/>
                  <a:pt x="37720" y="31217"/>
                </a:cubicBezTo>
                <a:close/>
                <a:moveTo>
                  <a:pt x="44114" y="37944"/>
                </a:moveTo>
                <a:lnTo>
                  <a:pt x="44114" y="37944"/>
                </a:lnTo>
                <a:cubicBezTo>
                  <a:pt x="44209" y="38171"/>
                  <a:pt x="44340" y="38373"/>
                  <a:pt x="43983" y="38552"/>
                </a:cubicBezTo>
                <a:cubicBezTo>
                  <a:pt x="43923" y="38373"/>
                  <a:pt x="43899" y="38206"/>
                  <a:pt x="43840" y="37992"/>
                </a:cubicBezTo>
                <a:cubicBezTo>
                  <a:pt x="43959" y="37980"/>
                  <a:pt x="44030" y="37956"/>
                  <a:pt x="44114" y="37944"/>
                </a:cubicBezTo>
                <a:close/>
                <a:moveTo>
                  <a:pt x="44244" y="38882"/>
                </a:moveTo>
                <a:cubicBezTo>
                  <a:pt x="44294" y="38882"/>
                  <a:pt x="44356" y="38900"/>
                  <a:pt x="44435" y="38933"/>
                </a:cubicBezTo>
                <a:cubicBezTo>
                  <a:pt x="44316" y="39028"/>
                  <a:pt x="44233" y="39087"/>
                  <a:pt x="44078" y="39230"/>
                </a:cubicBezTo>
                <a:cubicBezTo>
                  <a:pt x="44086" y="38981"/>
                  <a:pt x="44129" y="38882"/>
                  <a:pt x="44244" y="38882"/>
                </a:cubicBezTo>
                <a:close/>
                <a:moveTo>
                  <a:pt x="55494" y="36106"/>
                </a:moveTo>
                <a:cubicBezTo>
                  <a:pt x="55530" y="36106"/>
                  <a:pt x="55566" y="36108"/>
                  <a:pt x="55603" y="36111"/>
                </a:cubicBezTo>
                <a:cubicBezTo>
                  <a:pt x="55663" y="36349"/>
                  <a:pt x="55722" y="36575"/>
                  <a:pt x="55817" y="36849"/>
                </a:cubicBezTo>
                <a:cubicBezTo>
                  <a:pt x="54103" y="37361"/>
                  <a:pt x="52388" y="37742"/>
                  <a:pt x="50591" y="38159"/>
                </a:cubicBezTo>
                <a:cubicBezTo>
                  <a:pt x="50936" y="37992"/>
                  <a:pt x="51198" y="37873"/>
                  <a:pt x="51472" y="37742"/>
                </a:cubicBezTo>
                <a:cubicBezTo>
                  <a:pt x="51472" y="37718"/>
                  <a:pt x="51460" y="37706"/>
                  <a:pt x="51460" y="37694"/>
                </a:cubicBezTo>
                <a:cubicBezTo>
                  <a:pt x="49626" y="38159"/>
                  <a:pt x="47804" y="38599"/>
                  <a:pt x="45995" y="39064"/>
                </a:cubicBezTo>
                <a:cubicBezTo>
                  <a:pt x="46007" y="39075"/>
                  <a:pt x="46007" y="39087"/>
                  <a:pt x="46007" y="39111"/>
                </a:cubicBezTo>
                <a:cubicBezTo>
                  <a:pt x="47173" y="38849"/>
                  <a:pt x="48328" y="38587"/>
                  <a:pt x="49495" y="38337"/>
                </a:cubicBezTo>
                <a:lnTo>
                  <a:pt x="49495" y="38337"/>
                </a:lnTo>
                <a:cubicBezTo>
                  <a:pt x="48078" y="39004"/>
                  <a:pt x="46971" y="39302"/>
                  <a:pt x="45245" y="39504"/>
                </a:cubicBezTo>
                <a:cubicBezTo>
                  <a:pt x="45173" y="39314"/>
                  <a:pt x="45102" y="39123"/>
                  <a:pt x="44995" y="38885"/>
                </a:cubicBezTo>
                <a:cubicBezTo>
                  <a:pt x="45090" y="38587"/>
                  <a:pt x="45399" y="38599"/>
                  <a:pt x="45661" y="38552"/>
                </a:cubicBezTo>
                <a:cubicBezTo>
                  <a:pt x="46542" y="38397"/>
                  <a:pt x="47423" y="38290"/>
                  <a:pt x="48281" y="38063"/>
                </a:cubicBezTo>
                <a:cubicBezTo>
                  <a:pt x="50341" y="37528"/>
                  <a:pt x="52376" y="36932"/>
                  <a:pt x="54412" y="36373"/>
                </a:cubicBezTo>
                <a:cubicBezTo>
                  <a:pt x="54762" y="36275"/>
                  <a:pt x="55101" y="36106"/>
                  <a:pt x="55494" y="36106"/>
                </a:cubicBezTo>
                <a:close/>
                <a:moveTo>
                  <a:pt x="44471" y="39385"/>
                </a:moveTo>
                <a:cubicBezTo>
                  <a:pt x="44566" y="39623"/>
                  <a:pt x="44685" y="39802"/>
                  <a:pt x="44340" y="39909"/>
                </a:cubicBezTo>
                <a:cubicBezTo>
                  <a:pt x="44221" y="39718"/>
                  <a:pt x="44054" y="39540"/>
                  <a:pt x="44471" y="39385"/>
                </a:cubicBezTo>
                <a:close/>
                <a:moveTo>
                  <a:pt x="77832" y="38099"/>
                </a:moveTo>
                <a:cubicBezTo>
                  <a:pt x="75367" y="38825"/>
                  <a:pt x="72927" y="39671"/>
                  <a:pt x="70367" y="39968"/>
                </a:cubicBezTo>
                <a:lnTo>
                  <a:pt x="77832" y="38099"/>
                </a:lnTo>
                <a:close/>
                <a:moveTo>
                  <a:pt x="39744" y="38790"/>
                </a:moveTo>
                <a:lnTo>
                  <a:pt x="39744" y="38790"/>
                </a:lnTo>
                <a:cubicBezTo>
                  <a:pt x="40089" y="39266"/>
                  <a:pt x="39744" y="39599"/>
                  <a:pt x="39637" y="40076"/>
                </a:cubicBezTo>
                <a:cubicBezTo>
                  <a:pt x="39530" y="39695"/>
                  <a:pt x="39470" y="39445"/>
                  <a:pt x="39399" y="39135"/>
                </a:cubicBezTo>
                <a:lnTo>
                  <a:pt x="39744" y="38790"/>
                </a:lnTo>
                <a:close/>
                <a:moveTo>
                  <a:pt x="55925" y="37242"/>
                </a:moveTo>
                <a:cubicBezTo>
                  <a:pt x="55948" y="37349"/>
                  <a:pt x="55960" y="37420"/>
                  <a:pt x="55996" y="37504"/>
                </a:cubicBezTo>
                <a:cubicBezTo>
                  <a:pt x="55651" y="37778"/>
                  <a:pt x="55258" y="37956"/>
                  <a:pt x="54829" y="38063"/>
                </a:cubicBezTo>
                <a:cubicBezTo>
                  <a:pt x="52293" y="38671"/>
                  <a:pt x="49745" y="39302"/>
                  <a:pt x="47197" y="39897"/>
                </a:cubicBezTo>
                <a:cubicBezTo>
                  <a:pt x="46757" y="39992"/>
                  <a:pt x="46304" y="40028"/>
                  <a:pt x="45721" y="40099"/>
                </a:cubicBezTo>
                <a:cubicBezTo>
                  <a:pt x="47031" y="39397"/>
                  <a:pt x="54210" y="37409"/>
                  <a:pt x="55925" y="37242"/>
                </a:cubicBezTo>
                <a:close/>
                <a:moveTo>
                  <a:pt x="44604" y="40232"/>
                </a:moveTo>
                <a:cubicBezTo>
                  <a:pt x="44662" y="40232"/>
                  <a:pt x="44708" y="40270"/>
                  <a:pt x="44733" y="40361"/>
                </a:cubicBezTo>
                <a:cubicBezTo>
                  <a:pt x="44745" y="40433"/>
                  <a:pt x="44637" y="40552"/>
                  <a:pt x="44590" y="40635"/>
                </a:cubicBezTo>
                <a:cubicBezTo>
                  <a:pt x="44566" y="40611"/>
                  <a:pt x="44518" y="40576"/>
                  <a:pt x="44471" y="40564"/>
                </a:cubicBezTo>
                <a:cubicBezTo>
                  <a:pt x="44459" y="40480"/>
                  <a:pt x="44435" y="40385"/>
                  <a:pt x="44411" y="40326"/>
                </a:cubicBezTo>
                <a:cubicBezTo>
                  <a:pt x="44481" y="40267"/>
                  <a:pt x="44548" y="40232"/>
                  <a:pt x="44604" y="40232"/>
                </a:cubicBezTo>
                <a:close/>
                <a:moveTo>
                  <a:pt x="78749" y="38480"/>
                </a:moveTo>
                <a:cubicBezTo>
                  <a:pt x="78796" y="38671"/>
                  <a:pt x="78844" y="38849"/>
                  <a:pt x="78904" y="39075"/>
                </a:cubicBezTo>
                <a:cubicBezTo>
                  <a:pt x="78689" y="39123"/>
                  <a:pt x="78511" y="39171"/>
                  <a:pt x="78332" y="39206"/>
                </a:cubicBezTo>
                <a:cubicBezTo>
                  <a:pt x="76427" y="39611"/>
                  <a:pt x="74510" y="40016"/>
                  <a:pt x="72605" y="40397"/>
                </a:cubicBezTo>
                <a:cubicBezTo>
                  <a:pt x="71677" y="40588"/>
                  <a:pt x="70760" y="40754"/>
                  <a:pt x="69819" y="40921"/>
                </a:cubicBezTo>
                <a:cubicBezTo>
                  <a:pt x="69794" y="40927"/>
                  <a:pt x="69769" y="40930"/>
                  <a:pt x="69743" y="40930"/>
                </a:cubicBezTo>
                <a:cubicBezTo>
                  <a:pt x="69619" y="40930"/>
                  <a:pt x="69487" y="40871"/>
                  <a:pt x="69379" y="40861"/>
                </a:cubicBezTo>
                <a:cubicBezTo>
                  <a:pt x="69355" y="40480"/>
                  <a:pt x="69617" y="40480"/>
                  <a:pt x="69795" y="40433"/>
                </a:cubicBezTo>
                <a:lnTo>
                  <a:pt x="73093" y="39587"/>
                </a:lnTo>
                <a:cubicBezTo>
                  <a:pt x="74796" y="39171"/>
                  <a:pt x="76487" y="38766"/>
                  <a:pt x="78213" y="38540"/>
                </a:cubicBezTo>
                <a:cubicBezTo>
                  <a:pt x="78380" y="38516"/>
                  <a:pt x="78546" y="38492"/>
                  <a:pt x="78749" y="38480"/>
                </a:cubicBezTo>
                <a:close/>
                <a:moveTo>
                  <a:pt x="39351" y="37266"/>
                </a:moveTo>
                <a:cubicBezTo>
                  <a:pt x="39399" y="37456"/>
                  <a:pt x="39446" y="37599"/>
                  <a:pt x="39470" y="37742"/>
                </a:cubicBezTo>
                <a:cubicBezTo>
                  <a:pt x="39089" y="38349"/>
                  <a:pt x="38422" y="38480"/>
                  <a:pt x="37851" y="38754"/>
                </a:cubicBezTo>
                <a:cubicBezTo>
                  <a:pt x="37303" y="39016"/>
                  <a:pt x="36696" y="39206"/>
                  <a:pt x="36101" y="39385"/>
                </a:cubicBezTo>
                <a:cubicBezTo>
                  <a:pt x="34577" y="39814"/>
                  <a:pt x="33065" y="40254"/>
                  <a:pt x="31541" y="40647"/>
                </a:cubicBezTo>
                <a:cubicBezTo>
                  <a:pt x="30862" y="40838"/>
                  <a:pt x="30171" y="40933"/>
                  <a:pt x="29469" y="41040"/>
                </a:cubicBezTo>
                <a:cubicBezTo>
                  <a:pt x="29409" y="41050"/>
                  <a:pt x="29354" y="41055"/>
                  <a:pt x="29304" y="41055"/>
                </a:cubicBezTo>
                <a:cubicBezTo>
                  <a:pt x="28980" y="41055"/>
                  <a:pt x="28833" y="40855"/>
                  <a:pt x="28802" y="40433"/>
                </a:cubicBezTo>
                <a:cubicBezTo>
                  <a:pt x="28909" y="40385"/>
                  <a:pt x="29028" y="40326"/>
                  <a:pt x="29147" y="40290"/>
                </a:cubicBezTo>
                <a:cubicBezTo>
                  <a:pt x="29945" y="40099"/>
                  <a:pt x="30767" y="39921"/>
                  <a:pt x="31588" y="39754"/>
                </a:cubicBezTo>
                <a:cubicBezTo>
                  <a:pt x="32826" y="39504"/>
                  <a:pt x="33981" y="39052"/>
                  <a:pt x="35172" y="38647"/>
                </a:cubicBezTo>
                <a:cubicBezTo>
                  <a:pt x="35231" y="38611"/>
                  <a:pt x="35291" y="38552"/>
                  <a:pt x="35351" y="38504"/>
                </a:cubicBezTo>
                <a:cubicBezTo>
                  <a:pt x="35351" y="38468"/>
                  <a:pt x="35339" y="38433"/>
                  <a:pt x="35339" y="38397"/>
                </a:cubicBezTo>
                <a:cubicBezTo>
                  <a:pt x="33184" y="38897"/>
                  <a:pt x="31017" y="39421"/>
                  <a:pt x="28802" y="39957"/>
                </a:cubicBezTo>
                <a:cubicBezTo>
                  <a:pt x="28790" y="39802"/>
                  <a:pt x="28790" y="39671"/>
                  <a:pt x="28778" y="39540"/>
                </a:cubicBezTo>
                <a:cubicBezTo>
                  <a:pt x="28909" y="39480"/>
                  <a:pt x="28981" y="39433"/>
                  <a:pt x="29076" y="39397"/>
                </a:cubicBezTo>
                <a:cubicBezTo>
                  <a:pt x="31052" y="38849"/>
                  <a:pt x="33065" y="38480"/>
                  <a:pt x="35089" y="38171"/>
                </a:cubicBezTo>
                <a:cubicBezTo>
                  <a:pt x="35482" y="38111"/>
                  <a:pt x="35874" y="38016"/>
                  <a:pt x="36255" y="37932"/>
                </a:cubicBezTo>
                <a:cubicBezTo>
                  <a:pt x="37267" y="37706"/>
                  <a:pt x="38291" y="37480"/>
                  <a:pt x="39351" y="37266"/>
                </a:cubicBezTo>
                <a:close/>
                <a:moveTo>
                  <a:pt x="56044" y="37909"/>
                </a:moveTo>
                <a:cubicBezTo>
                  <a:pt x="56115" y="38075"/>
                  <a:pt x="56151" y="38171"/>
                  <a:pt x="56186" y="38230"/>
                </a:cubicBezTo>
                <a:cubicBezTo>
                  <a:pt x="56163" y="38302"/>
                  <a:pt x="56163" y="38349"/>
                  <a:pt x="56127" y="38361"/>
                </a:cubicBezTo>
                <a:cubicBezTo>
                  <a:pt x="55936" y="38480"/>
                  <a:pt x="55758" y="38623"/>
                  <a:pt x="55544" y="38683"/>
                </a:cubicBezTo>
                <a:cubicBezTo>
                  <a:pt x="52317" y="39516"/>
                  <a:pt x="49090" y="40326"/>
                  <a:pt x="45864" y="41147"/>
                </a:cubicBezTo>
                <a:cubicBezTo>
                  <a:pt x="45780" y="41159"/>
                  <a:pt x="45709" y="41159"/>
                  <a:pt x="45590" y="41171"/>
                </a:cubicBezTo>
                <a:cubicBezTo>
                  <a:pt x="45542" y="40945"/>
                  <a:pt x="45483" y="40754"/>
                  <a:pt x="45447" y="40564"/>
                </a:cubicBezTo>
                <a:cubicBezTo>
                  <a:pt x="48995" y="39683"/>
                  <a:pt x="52507" y="38790"/>
                  <a:pt x="56044" y="37909"/>
                </a:cubicBezTo>
                <a:close/>
                <a:moveTo>
                  <a:pt x="44852" y="40838"/>
                </a:moveTo>
                <a:cubicBezTo>
                  <a:pt x="44935" y="40980"/>
                  <a:pt x="45007" y="41111"/>
                  <a:pt x="45090" y="41266"/>
                </a:cubicBezTo>
                <a:cubicBezTo>
                  <a:pt x="45005" y="41333"/>
                  <a:pt x="44929" y="41369"/>
                  <a:pt x="44861" y="41369"/>
                </a:cubicBezTo>
                <a:cubicBezTo>
                  <a:pt x="44796" y="41369"/>
                  <a:pt x="44737" y="41336"/>
                  <a:pt x="44685" y="41266"/>
                </a:cubicBezTo>
                <a:cubicBezTo>
                  <a:pt x="44578" y="41100"/>
                  <a:pt x="44554" y="40945"/>
                  <a:pt x="44852" y="40838"/>
                </a:cubicBezTo>
                <a:close/>
                <a:moveTo>
                  <a:pt x="42054" y="35313"/>
                </a:moveTo>
                <a:cubicBezTo>
                  <a:pt x="42197" y="35956"/>
                  <a:pt x="42435" y="36516"/>
                  <a:pt x="42268" y="37147"/>
                </a:cubicBezTo>
                <a:cubicBezTo>
                  <a:pt x="42244" y="37278"/>
                  <a:pt x="42316" y="37516"/>
                  <a:pt x="42423" y="37587"/>
                </a:cubicBezTo>
                <a:cubicBezTo>
                  <a:pt x="42709" y="37813"/>
                  <a:pt x="42768" y="38123"/>
                  <a:pt x="42863" y="38421"/>
                </a:cubicBezTo>
                <a:cubicBezTo>
                  <a:pt x="43090" y="39123"/>
                  <a:pt x="43328" y="39826"/>
                  <a:pt x="43566" y="40516"/>
                </a:cubicBezTo>
                <a:cubicBezTo>
                  <a:pt x="43697" y="40897"/>
                  <a:pt x="43852" y="41254"/>
                  <a:pt x="44018" y="41611"/>
                </a:cubicBezTo>
                <a:cubicBezTo>
                  <a:pt x="43744" y="41278"/>
                  <a:pt x="43494" y="40933"/>
                  <a:pt x="43399" y="40492"/>
                </a:cubicBezTo>
                <a:cubicBezTo>
                  <a:pt x="43316" y="40123"/>
                  <a:pt x="43197" y="39778"/>
                  <a:pt x="42911" y="39492"/>
                </a:cubicBezTo>
                <a:lnTo>
                  <a:pt x="42911" y="39492"/>
                </a:lnTo>
                <a:cubicBezTo>
                  <a:pt x="42863" y="39921"/>
                  <a:pt x="42899" y="40087"/>
                  <a:pt x="43221" y="40730"/>
                </a:cubicBezTo>
                <a:cubicBezTo>
                  <a:pt x="43435" y="41135"/>
                  <a:pt x="43637" y="41516"/>
                  <a:pt x="43864" y="41933"/>
                </a:cubicBezTo>
                <a:cubicBezTo>
                  <a:pt x="43554" y="41778"/>
                  <a:pt x="43399" y="41611"/>
                  <a:pt x="43256" y="41278"/>
                </a:cubicBezTo>
                <a:cubicBezTo>
                  <a:pt x="43078" y="40873"/>
                  <a:pt x="42887" y="40457"/>
                  <a:pt x="42673" y="40052"/>
                </a:cubicBezTo>
                <a:cubicBezTo>
                  <a:pt x="42435" y="39599"/>
                  <a:pt x="42316" y="39099"/>
                  <a:pt x="42232" y="38599"/>
                </a:cubicBezTo>
                <a:lnTo>
                  <a:pt x="42232" y="38599"/>
                </a:lnTo>
                <a:cubicBezTo>
                  <a:pt x="42363" y="38611"/>
                  <a:pt x="42470" y="38611"/>
                  <a:pt x="42601" y="38635"/>
                </a:cubicBezTo>
                <a:cubicBezTo>
                  <a:pt x="42625" y="38290"/>
                  <a:pt x="42387" y="38337"/>
                  <a:pt x="42185" y="38313"/>
                </a:cubicBezTo>
                <a:cubicBezTo>
                  <a:pt x="42197" y="37837"/>
                  <a:pt x="42113" y="37409"/>
                  <a:pt x="41828" y="36992"/>
                </a:cubicBezTo>
                <a:cubicBezTo>
                  <a:pt x="41697" y="36801"/>
                  <a:pt x="41708" y="36492"/>
                  <a:pt x="41708" y="36230"/>
                </a:cubicBezTo>
                <a:cubicBezTo>
                  <a:pt x="41708" y="35992"/>
                  <a:pt x="41768" y="35754"/>
                  <a:pt x="41828" y="35515"/>
                </a:cubicBezTo>
                <a:cubicBezTo>
                  <a:pt x="41839" y="35456"/>
                  <a:pt x="41911" y="35432"/>
                  <a:pt x="42054" y="35313"/>
                </a:cubicBezTo>
                <a:close/>
                <a:moveTo>
                  <a:pt x="11279" y="31421"/>
                </a:moveTo>
                <a:cubicBezTo>
                  <a:pt x="11316" y="31421"/>
                  <a:pt x="11363" y="31432"/>
                  <a:pt x="11443" y="31432"/>
                </a:cubicBezTo>
                <a:cubicBezTo>
                  <a:pt x="11514" y="31586"/>
                  <a:pt x="11550" y="31765"/>
                  <a:pt x="11609" y="31944"/>
                </a:cubicBezTo>
                <a:cubicBezTo>
                  <a:pt x="12193" y="33884"/>
                  <a:pt x="12788" y="35837"/>
                  <a:pt x="13384" y="37766"/>
                </a:cubicBezTo>
                <a:cubicBezTo>
                  <a:pt x="13514" y="38218"/>
                  <a:pt x="13657" y="38671"/>
                  <a:pt x="13753" y="39135"/>
                </a:cubicBezTo>
                <a:cubicBezTo>
                  <a:pt x="13800" y="39302"/>
                  <a:pt x="13741" y="39480"/>
                  <a:pt x="13729" y="39659"/>
                </a:cubicBezTo>
                <a:cubicBezTo>
                  <a:pt x="13693" y="39659"/>
                  <a:pt x="13657" y="39671"/>
                  <a:pt x="13610" y="39671"/>
                </a:cubicBezTo>
                <a:cubicBezTo>
                  <a:pt x="13514" y="39409"/>
                  <a:pt x="13431" y="39135"/>
                  <a:pt x="13324" y="38837"/>
                </a:cubicBezTo>
                <a:cubicBezTo>
                  <a:pt x="12979" y="39171"/>
                  <a:pt x="13276" y="39504"/>
                  <a:pt x="13229" y="39861"/>
                </a:cubicBezTo>
                <a:cubicBezTo>
                  <a:pt x="11169" y="40873"/>
                  <a:pt x="8895" y="41230"/>
                  <a:pt x="6645" y="41873"/>
                </a:cubicBezTo>
                <a:cubicBezTo>
                  <a:pt x="6537" y="41492"/>
                  <a:pt x="6454" y="41147"/>
                  <a:pt x="6347" y="40802"/>
                </a:cubicBezTo>
                <a:cubicBezTo>
                  <a:pt x="6240" y="40457"/>
                  <a:pt x="6180" y="40099"/>
                  <a:pt x="6002" y="39802"/>
                </a:cubicBezTo>
                <a:cubicBezTo>
                  <a:pt x="5954" y="39826"/>
                  <a:pt x="5930" y="39826"/>
                  <a:pt x="5883" y="39837"/>
                </a:cubicBezTo>
                <a:cubicBezTo>
                  <a:pt x="5894" y="40040"/>
                  <a:pt x="5894" y="40254"/>
                  <a:pt x="5942" y="40457"/>
                </a:cubicBezTo>
                <a:cubicBezTo>
                  <a:pt x="6014" y="40754"/>
                  <a:pt x="6133" y="41040"/>
                  <a:pt x="6228" y="41326"/>
                </a:cubicBezTo>
                <a:cubicBezTo>
                  <a:pt x="6299" y="41552"/>
                  <a:pt x="6347" y="41754"/>
                  <a:pt x="6168" y="41969"/>
                </a:cubicBezTo>
                <a:cubicBezTo>
                  <a:pt x="6161" y="41969"/>
                  <a:pt x="6153" y="41969"/>
                  <a:pt x="6146" y="41969"/>
                </a:cubicBezTo>
                <a:cubicBezTo>
                  <a:pt x="5868" y="41969"/>
                  <a:pt x="5822" y="41750"/>
                  <a:pt x="5764" y="41564"/>
                </a:cubicBezTo>
                <a:cubicBezTo>
                  <a:pt x="5097" y="39445"/>
                  <a:pt x="4513" y="37301"/>
                  <a:pt x="4109" y="35123"/>
                </a:cubicBezTo>
                <a:cubicBezTo>
                  <a:pt x="4037" y="34718"/>
                  <a:pt x="3954" y="34325"/>
                  <a:pt x="3870" y="33944"/>
                </a:cubicBezTo>
                <a:cubicBezTo>
                  <a:pt x="3847" y="33777"/>
                  <a:pt x="3847" y="33610"/>
                  <a:pt x="3835" y="33432"/>
                </a:cubicBezTo>
                <a:lnTo>
                  <a:pt x="3835" y="33432"/>
                </a:lnTo>
                <a:cubicBezTo>
                  <a:pt x="4204" y="33527"/>
                  <a:pt x="4228" y="33789"/>
                  <a:pt x="4263" y="34063"/>
                </a:cubicBezTo>
                <a:cubicBezTo>
                  <a:pt x="4501" y="34944"/>
                  <a:pt x="4704" y="35837"/>
                  <a:pt x="4942" y="36706"/>
                </a:cubicBezTo>
                <a:cubicBezTo>
                  <a:pt x="5121" y="37385"/>
                  <a:pt x="5359" y="38040"/>
                  <a:pt x="5633" y="38694"/>
                </a:cubicBezTo>
                <a:cubicBezTo>
                  <a:pt x="5418" y="36909"/>
                  <a:pt x="4823" y="35218"/>
                  <a:pt x="4466" y="33408"/>
                </a:cubicBezTo>
                <a:cubicBezTo>
                  <a:pt x="4692" y="33337"/>
                  <a:pt x="4882" y="33277"/>
                  <a:pt x="5073" y="33229"/>
                </a:cubicBezTo>
                <a:cubicBezTo>
                  <a:pt x="6121" y="32991"/>
                  <a:pt x="7145" y="32765"/>
                  <a:pt x="8192" y="32527"/>
                </a:cubicBezTo>
                <a:cubicBezTo>
                  <a:pt x="9240" y="32277"/>
                  <a:pt x="10252" y="31908"/>
                  <a:pt x="11228" y="31432"/>
                </a:cubicBezTo>
                <a:cubicBezTo>
                  <a:pt x="11244" y="31424"/>
                  <a:pt x="11260" y="31421"/>
                  <a:pt x="11279" y="31421"/>
                </a:cubicBezTo>
                <a:close/>
                <a:moveTo>
                  <a:pt x="64821" y="41379"/>
                </a:moveTo>
                <a:cubicBezTo>
                  <a:pt x="64966" y="41379"/>
                  <a:pt x="65114" y="41424"/>
                  <a:pt x="65271" y="41564"/>
                </a:cubicBezTo>
                <a:cubicBezTo>
                  <a:pt x="64343" y="41789"/>
                  <a:pt x="63462" y="42158"/>
                  <a:pt x="62446" y="42158"/>
                </a:cubicBezTo>
                <a:cubicBezTo>
                  <a:pt x="62224" y="42158"/>
                  <a:pt x="61995" y="42140"/>
                  <a:pt x="61759" y="42100"/>
                </a:cubicBezTo>
                <a:cubicBezTo>
                  <a:pt x="62199" y="42028"/>
                  <a:pt x="62509" y="41981"/>
                  <a:pt x="62818" y="41897"/>
                </a:cubicBezTo>
                <a:cubicBezTo>
                  <a:pt x="63330" y="41778"/>
                  <a:pt x="63842" y="41635"/>
                  <a:pt x="64342" y="41481"/>
                </a:cubicBezTo>
                <a:cubicBezTo>
                  <a:pt x="64500" y="41436"/>
                  <a:pt x="64658" y="41379"/>
                  <a:pt x="64821" y="41379"/>
                </a:cubicBezTo>
                <a:close/>
                <a:moveTo>
                  <a:pt x="75106" y="34563"/>
                </a:moveTo>
                <a:cubicBezTo>
                  <a:pt x="75177" y="34658"/>
                  <a:pt x="75225" y="34706"/>
                  <a:pt x="75225" y="34730"/>
                </a:cubicBezTo>
                <a:cubicBezTo>
                  <a:pt x="75201" y="34753"/>
                  <a:pt x="75189" y="34801"/>
                  <a:pt x="75165" y="34801"/>
                </a:cubicBezTo>
                <a:cubicBezTo>
                  <a:pt x="71807" y="35670"/>
                  <a:pt x="68474" y="36516"/>
                  <a:pt x="65128" y="37361"/>
                </a:cubicBezTo>
                <a:cubicBezTo>
                  <a:pt x="62818" y="37944"/>
                  <a:pt x="60532" y="38528"/>
                  <a:pt x="58234" y="39123"/>
                </a:cubicBezTo>
                <a:cubicBezTo>
                  <a:pt x="57365" y="39337"/>
                  <a:pt x="56496" y="39611"/>
                  <a:pt x="55639" y="39897"/>
                </a:cubicBezTo>
                <a:cubicBezTo>
                  <a:pt x="54091" y="40409"/>
                  <a:pt x="52507" y="40790"/>
                  <a:pt x="50900" y="41088"/>
                </a:cubicBezTo>
                <a:cubicBezTo>
                  <a:pt x="49340" y="41385"/>
                  <a:pt x="47793" y="41754"/>
                  <a:pt x="46245" y="42100"/>
                </a:cubicBezTo>
                <a:cubicBezTo>
                  <a:pt x="45935" y="42159"/>
                  <a:pt x="45638" y="42243"/>
                  <a:pt x="45280" y="42338"/>
                </a:cubicBezTo>
                <a:cubicBezTo>
                  <a:pt x="45292" y="42171"/>
                  <a:pt x="45292" y="42100"/>
                  <a:pt x="45304" y="41981"/>
                </a:cubicBezTo>
                <a:cubicBezTo>
                  <a:pt x="45471" y="41933"/>
                  <a:pt x="45638" y="41897"/>
                  <a:pt x="45804" y="41862"/>
                </a:cubicBezTo>
                <a:cubicBezTo>
                  <a:pt x="50638" y="40635"/>
                  <a:pt x="55472" y="39421"/>
                  <a:pt x="60294" y="38171"/>
                </a:cubicBezTo>
                <a:cubicBezTo>
                  <a:pt x="62735" y="37540"/>
                  <a:pt x="65152" y="36801"/>
                  <a:pt x="67593" y="36170"/>
                </a:cubicBezTo>
                <a:cubicBezTo>
                  <a:pt x="69319" y="35742"/>
                  <a:pt x="71069" y="35432"/>
                  <a:pt x="72808" y="35051"/>
                </a:cubicBezTo>
                <a:cubicBezTo>
                  <a:pt x="73570" y="34896"/>
                  <a:pt x="74332" y="34730"/>
                  <a:pt x="75106" y="34563"/>
                </a:cubicBezTo>
                <a:close/>
                <a:moveTo>
                  <a:pt x="78570" y="39552"/>
                </a:moveTo>
                <a:cubicBezTo>
                  <a:pt x="77558" y="40099"/>
                  <a:pt x="76439" y="40361"/>
                  <a:pt x="75356" y="40683"/>
                </a:cubicBezTo>
                <a:cubicBezTo>
                  <a:pt x="74296" y="41016"/>
                  <a:pt x="73224" y="41278"/>
                  <a:pt x="72177" y="41623"/>
                </a:cubicBezTo>
                <a:cubicBezTo>
                  <a:pt x="72927" y="41588"/>
                  <a:pt x="73665" y="41397"/>
                  <a:pt x="74391" y="41195"/>
                </a:cubicBezTo>
                <a:cubicBezTo>
                  <a:pt x="75594" y="40838"/>
                  <a:pt x="76808" y="40480"/>
                  <a:pt x="78034" y="40123"/>
                </a:cubicBezTo>
                <a:cubicBezTo>
                  <a:pt x="78273" y="40052"/>
                  <a:pt x="78511" y="39992"/>
                  <a:pt x="78761" y="39945"/>
                </a:cubicBezTo>
                <a:cubicBezTo>
                  <a:pt x="78808" y="40052"/>
                  <a:pt x="78820" y="40111"/>
                  <a:pt x="78856" y="40207"/>
                </a:cubicBezTo>
                <a:cubicBezTo>
                  <a:pt x="75939" y="41278"/>
                  <a:pt x="72962" y="42040"/>
                  <a:pt x="69926" y="42540"/>
                </a:cubicBezTo>
                <a:cubicBezTo>
                  <a:pt x="69891" y="42481"/>
                  <a:pt x="69879" y="42433"/>
                  <a:pt x="69867" y="42373"/>
                </a:cubicBezTo>
                <a:cubicBezTo>
                  <a:pt x="69998" y="42302"/>
                  <a:pt x="70141" y="42231"/>
                  <a:pt x="70319" y="42100"/>
                </a:cubicBezTo>
                <a:lnTo>
                  <a:pt x="70319" y="42100"/>
                </a:lnTo>
                <a:cubicBezTo>
                  <a:pt x="70200" y="42112"/>
                  <a:pt x="70129" y="42123"/>
                  <a:pt x="70057" y="42123"/>
                </a:cubicBezTo>
                <a:cubicBezTo>
                  <a:pt x="69962" y="42123"/>
                  <a:pt x="69879" y="42147"/>
                  <a:pt x="69760" y="42147"/>
                </a:cubicBezTo>
                <a:cubicBezTo>
                  <a:pt x="69712" y="42028"/>
                  <a:pt x="69676" y="41921"/>
                  <a:pt x="69641" y="41814"/>
                </a:cubicBezTo>
                <a:cubicBezTo>
                  <a:pt x="69593" y="41623"/>
                  <a:pt x="69545" y="41445"/>
                  <a:pt x="69510" y="41278"/>
                </a:cubicBezTo>
                <a:cubicBezTo>
                  <a:pt x="69938" y="41040"/>
                  <a:pt x="77594" y="39599"/>
                  <a:pt x="78570" y="39552"/>
                </a:cubicBezTo>
                <a:close/>
                <a:moveTo>
                  <a:pt x="78880" y="34623"/>
                </a:moveTo>
                <a:cubicBezTo>
                  <a:pt x="78796" y="34825"/>
                  <a:pt x="78761" y="34968"/>
                  <a:pt x="78689" y="35015"/>
                </a:cubicBezTo>
                <a:cubicBezTo>
                  <a:pt x="78463" y="35158"/>
                  <a:pt x="78249" y="35301"/>
                  <a:pt x="77987" y="35373"/>
                </a:cubicBezTo>
                <a:cubicBezTo>
                  <a:pt x="75487" y="36075"/>
                  <a:pt x="72986" y="36789"/>
                  <a:pt x="70474" y="37420"/>
                </a:cubicBezTo>
                <a:cubicBezTo>
                  <a:pt x="67331" y="38230"/>
                  <a:pt x="64199" y="39004"/>
                  <a:pt x="61044" y="39766"/>
                </a:cubicBezTo>
                <a:cubicBezTo>
                  <a:pt x="59699" y="40087"/>
                  <a:pt x="58330" y="40338"/>
                  <a:pt x="56996" y="40671"/>
                </a:cubicBezTo>
                <a:cubicBezTo>
                  <a:pt x="56365" y="40814"/>
                  <a:pt x="55746" y="40957"/>
                  <a:pt x="55115" y="41076"/>
                </a:cubicBezTo>
                <a:cubicBezTo>
                  <a:pt x="54877" y="41111"/>
                  <a:pt x="54662" y="41230"/>
                  <a:pt x="54424" y="41314"/>
                </a:cubicBezTo>
                <a:cubicBezTo>
                  <a:pt x="54273" y="41364"/>
                  <a:pt x="54112" y="41441"/>
                  <a:pt x="53966" y="41441"/>
                </a:cubicBezTo>
                <a:cubicBezTo>
                  <a:pt x="53939" y="41441"/>
                  <a:pt x="53914" y="41438"/>
                  <a:pt x="53889" y="41433"/>
                </a:cubicBezTo>
                <a:cubicBezTo>
                  <a:pt x="53788" y="41406"/>
                  <a:pt x="53690" y="41395"/>
                  <a:pt x="53594" y="41395"/>
                </a:cubicBezTo>
                <a:cubicBezTo>
                  <a:pt x="53349" y="41395"/>
                  <a:pt x="53116" y="41465"/>
                  <a:pt x="52877" y="41516"/>
                </a:cubicBezTo>
                <a:cubicBezTo>
                  <a:pt x="51972" y="41731"/>
                  <a:pt x="51079" y="41969"/>
                  <a:pt x="50174" y="42159"/>
                </a:cubicBezTo>
                <a:cubicBezTo>
                  <a:pt x="49257" y="42362"/>
                  <a:pt x="48316" y="42528"/>
                  <a:pt x="47388" y="42719"/>
                </a:cubicBezTo>
                <a:cubicBezTo>
                  <a:pt x="47126" y="42778"/>
                  <a:pt x="46876" y="42862"/>
                  <a:pt x="46614" y="42921"/>
                </a:cubicBezTo>
                <a:cubicBezTo>
                  <a:pt x="46471" y="42945"/>
                  <a:pt x="46340" y="42945"/>
                  <a:pt x="46185" y="42957"/>
                </a:cubicBezTo>
                <a:lnTo>
                  <a:pt x="46138" y="42826"/>
                </a:lnTo>
                <a:cubicBezTo>
                  <a:pt x="49448" y="42040"/>
                  <a:pt x="52805" y="41481"/>
                  <a:pt x="56079" y="40540"/>
                </a:cubicBezTo>
                <a:cubicBezTo>
                  <a:pt x="56353" y="40504"/>
                  <a:pt x="56639" y="40504"/>
                  <a:pt x="56901" y="40445"/>
                </a:cubicBezTo>
                <a:cubicBezTo>
                  <a:pt x="60056" y="39659"/>
                  <a:pt x="63211" y="38897"/>
                  <a:pt x="66331" y="38063"/>
                </a:cubicBezTo>
                <a:cubicBezTo>
                  <a:pt x="68879" y="37385"/>
                  <a:pt x="71391" y="36611"/>
                  <a:pt x="73927" y="35873"/>
                </a:cubicBezTo>
                <a:cubicBezTo>
                  <a:pt x="74772" y="35623"/>
                  <a:pt x="75629" y="35361"/>
                  <a:pt x="76487" y="35134"/>
                </a:cubicBezTo>
                <a:cubicBezTo>
                  <a:pt x="77249" y="34944"/>
                  <a:pt x="78011" y="34801"/>
                  <a:pt x="78880" y="34623"/>
                </a:cubicBezTo>
                <a:close/>
                <a:moveTo>
                  <a:pt x="14550" y="42076"/>
                </a:moveTo>
                <a:cubicBezTo>
                  <a:pt x="14646" y="42504"/>
                  <a:pt x="14717" y="42838"/>
                  <a:pt x="14848" y="43290"/>
                </a:cubicBezTo>
                <a:cubicBezTo>
                  <a:pt x="14407" y="42993"/>
                  <a:pt x="14324" y="42588"/>
                  <a:pt x="14550" y="42076"/>
                </a:cubicBezTo>
                <a:close/>
                <a:moveTo>
                  <a:pt x="78904" y="40564"/>
                </a:moveTo>
                <a:cubicBezTo>
                  <a:pt x="78927" y="40564"/>
                  <a:pt x="78975" y="40588"/>
                  <a:pt x="79046" y="40611"/>
                </a:cubicBezTo>
                <a:lnTo>
                  <a:pt x="79046" y="41100"/>
                </a:lnTo>
                <a:cubicBezTo>
                  <a:pt x="76046" y="41826"/>
                  <a:pt x="73093" y="42719"/>
                  <a:pt x="70033" y="43338"/>
                </a:cubicBezTo>
                <a:cubicBezTo>
                  <a:pt x="69986" y="43040"/>
                  <a:pt x="70057" y="42874"/>
                  <a:pt x="70283" y="42802"/>
                </a:cubicBezTo>
                <a:cubicBezTo>
                  <a:pt x="70403" y="42754"/>
                  <a:pt x="70534" y="42719"/>
                  <a:pt x="70664" y="42707"/>
                </a:cubicBezTo>
                <a:cubicBezTo>
                  <a:pt x="72653" y="42481"/>
                  <a:pt x="74522" y="41873"/>
                  <a:pt x="76403" y="41290"/>
                </a:cubicBezTo>
                <a:cubicBezTo>
                  <a:pt x="77237" y="41040"/>
                  <a:pt x="78070" y="40802"/>
                  <a:pt x="78904" y="40564"/>
                </a:cubicBezTo>
                <a:close/>
                <a:moveTo>
                  <a:pt x="78962" y="41345"/>
                </a:moveTo>
                <a:cubicBezTo>
                  <a:pt x="79105" y="41345"/>
                  <a:pt x="79245" y="41388"/>
                  <a:pt x="79380" y="41516"/>
                </a:cubicBezTo>
                <a:cubicBezTo>
                  <a:pt x="79273" y="41850"/>
                  <a:pt x="78975" y="41921"/>
                  <a:pt x="78701" y="41921"/>
                </a:cubicBezTo>
                <a:cubicBezTo>
                  <a:pt x="78661" y="41920"/>
                  <a:pt x="78622" y="41919"/>
                  <a:pt x="78582" y="41919"/>
                </a:cubicBezTo>
                <a:cubicBezTo>
                  <a:pt x="77852" y="41919"/>
                  <a:pt x="77164" y="42121"/>
                  <a:pt x="76475" y="42290"/>
                </a:cubicBezTo>
                <a:cubicBezTo>
                  <a:pt x="74986" y="42647"/>
                  <a:pt x="73498" y="43016"/>
                  <a:pt x="71998" y="43362"/>
                </a:cubicBezTo>
                <a:cubicBezTo>
                  <a:pt x="71836" y="43402"/>
                  <a:pt x="71671" y="43416"/>
                  <a:pt x="71504" y="43416"/>
                </a:cubicBezTo>
                <a:cubicBezTo>
                  <a:pt x="71375" y="43416"/>
                  <a:pt x="71246" y="43408"/>
                  <a:pt x="71117" y="43397"/>
                </a:cubicBezTo>
                <a:cubicBezTo>
                  <a:pt x="71266" y="43269"/>
                  <a:pt x="71426" y="43213"/>
                  <a:pt x="71596" y="43213"/>
                </a:cubicBezTo>
                <a:cubicBezTo>
                  <a:pt x="71725" y="43213"/>
                  <a:pt x="71859" y="43246"/>
                  <a:pt x="71998" y="43302"/>
                </a:cubicBezTo>
                <a:cubicBezTo>
                  <a:pt x="72474" y="42885"/>
                  <a:pt x="73081" y="42778"/>
                  <a:pt x="73665" y="42635"/>
                </a:cubicBezTo>
                <a:cubicBezTo>
                  <a:pt x="75272" y="42231"/>
                  <a:pt x="76891" y="41826"/>
                  <a:pt x="78511" y="41433"/>
                </a:cubicBezTo>
                <a:cubicBezTo>
                  <a:pt x="78662" y="41391"/>
                  <a:pt x="78813" y="41345"/>
                  <a:pt x="78962" y="41345"/>
                </a:cubicBezTo>
                <a:close/>
                <a:moveTo>
                  <a:pt x="13812" y="40326"/>
                </a:moveTo>
                <a:lnTo>
                  <a:pt x="13907" y="40457"/>
                </a:lnTo>
                <a:cubicBezTo>
                  <a:pt x="13098" y="41171"/>
                  <a:pt x="12026" y="41433"/>
                  <a:pt x="11145" y="42040"/>
                </a:cubicBezTo>
                <a:cubicBezTo>
                  <a:pt x="12324" y="41981"/>
                  <a:pt x="13348" y="41397"/>
                  <a:pt x="14419" y="40980"/>
                </a:cubicBezTo>
                <a:lnTo>
                  <a:pt x="14419" y="40980"/>
                </a:lnTo>
                <a:cubicBezTo>
                  <a:pt x="14205" y="41457"/>
                  <a:pt x="13788" y="41742"/>
                  <a:pt x="13336" y="41885"/>
                </a:cubicBezTo>
                <a:cubicBezTo>
                  <a:pt x="12193" y="42278"/>
                  <a:pt x="11050" y="42647"/>
                  <a:pt x="9871" y="42957"/>
                </a:cubicBezTo>
                <a:cubicBezTo>
                  <a:pt x="8812" y="43231"/>
                  <a:pt x="7716" y="43409"/>
                  <a:pt x="6645" y="43624"/>
                </a:cubicBezTo>
                <a:cubicBezTo>
                  <a:pt x="6563" y="43641"/>
                  <a:pt x="6479" y="43660"/>
                  <a:pt x="6400" y="43660"/>
                </a:cubicBezTo>
                <a:cubicBezTo>
                  <a:pt x="6260" y="43660"/>
                  <a:pt x="6133" y="43601"/>
                  <a:pt x="6049" y="43374"/>
                </a:cubicBezTo>
                <a:cubicBezTo>
                  <a:pt x="7359" y="43243"/>
                  <a:pt x="8609" y="42874"/>
                  <a:pt x="9812" y="42314"/>
                </a:cubicBezTo>
                <a:lnTo>
                  <a:pt x="9812" y="42314"/>
                </a:lnTo>
                <a:cubicBezTo>
                  <a:pt x="9574" y="42350"/>
                  <a:pt x="9323" y="42362"/>
                  <a:pt x="9085" y="42409"/>
                </a:cubicBezTo>
                <a:cubicBezTo>
                  <a:pt x="8514" y="42540"/>
                  <a:pt x="7954" y="42695"/>
                  <a:pt x="7371" y="42814"/>
                </a:cubicBezTo>
                <a:cubicBezTo>
                  <a:pt x="6942" y="42897"/>
                  <a:pt x="6502" y="42957"/>
                  <a:pt x="6073" y="43005"/>
                </a:cubicBezTo>
                <a:cubicBezTo>
                  <a:pt x="5966" y="43005"/>
                  <a:pt x="5871" y="42909"/>
                  <a:pt x="5764" y="42874"/>
                </a:cubicBezTo>
                <a:cubicBezTo>
                  <a:pt x="5764" y="42826"/>
                  <a:pt x="5775" y="42790"/>
                  <a:pt x="5775" y="42754"/>
                </a:cubicBezTo>
                <a:cubicBezTo>
                  <a:pt x="5942" y="42707"/>
                  <a:pt x="6085" y="42671"/>
                  <a:pt x="6252" y="42635"/>
                </a:cubicBezTo>
                <a:cubicBezTo>
                  <a:pt x="7418" y="42362"/>
                  <a:pt x="8585" y="42147"/>
                  <a:pt x="9740" y="41814"/>
                </a:cubicBezTo>
                <a:cubicBezTo>
                  <a:pt x="10955" y="41469"/>
                  <a:pt x="12252" y="41266"/>
                  <a:pt x="13348" y="40516"/>
                </a:cubicBezTo>
                <a:cubicBezTo>
                  <a:pt x="13491" y="40433"/>
                  <a:pt x="13669" y="40385"/>
                  <a:pt x="13812" y="40326"/>
                </a:cubicBezTo>
                <a:close/>
                <a:moveTo>
                  <a:pt x="24325" y="27884"/>
                </a:moveTo>
                <a:cubicBezTo>
                  <a:pt x="24409" y="28229"/>
                  <a:pt x="24492" y="28538"/>
                  <a:pt x="24575" y="28908"/>
                </a:cubicBezTo>
                <a:cubicBezTo>
                  <a:pt x="24480" y="28902"/>
                  <a:pt x="24388" y="28902"/>
                  <a:pt x="24297" y="28902"/>
                </a:cubicBezTo>
                <a:cubicBezTo>
                  <a:pt x="24206" y="28902"/>
                  <a:pt x="24117" y="28902"/>
                  <a:pt x="24028" y="28896"/>
                </a:cubicBezTo>
                <a:cubicBezTo>
                  <a:pt x="23958" y="28889"/>
                  <a:pt x="23890" y="28885"/>
                  <a:pt x="23823" y="28885"/>
                </a:cubicBezTo>
                <a:cubicBezTo>
                  <a:pt x="23435" y="28885"/>
                  <a:pt x="23103" y="29009"/>
                  <a:pt x="22849" y="29324"/>
                </a:cubicBezTo>
                <a:cubicBezTo>
                  <a:pt x="22679" y="29537"/>
                  <a:pt x="22497" y="29658"/>
                  <a:pt x="22263" y="29658"/>
                </a:cubicBezTo>
                <a:cubicBezTo>
                  <a:pt x="22170" y="29658"/>
                  <a:pt x="22068" y="29639"/>
                  <a:pt x="21956" y="29598"/>
                </a:cubicBezTo>
                <a:cubicBezTo>
                  <a:pt x="21813" y="29539"/>
                  <a:pt x="21635" y="29562"/>
                  <a:pt x="21396" y="29550"/>
                </a:cubicBezTo>
                <a:cubicBezTo>
                  <a:pt x="21254" y="29705"/>
                  <a:pt x="21075" y="29860"/>
                  <a:pt x="20932" y="30039"/>
                </a:cubicBezTo>
                <a:cubicBezTo>
                  <a:pt x="20680" y="30359"/>
                  <a:pt x="20380" y="30544"/>
                  <a:pt x="20008" y="30544"/>
                </a:cubicBezTo>
                <a:cubicBezTo>
                  <a:pt x="19923" y="30544"/>
                  <a:pt x="19834" y="30535"/>
                  <a:pt x="19741" y="30515"/>
                </a:cubicBezTo>
                <a:cubicBezTo>
                  <a:pt x="19468" y="30455"/>
                  <a:pt x="19182" y="30432"/>
                  <a:pt x="18908" y="30396"/>
                </a:cubicBezTo>
                <a:cubicBezTo>
                  <a:pt x="18827" y="30388"/>
                  <a:pt x="18747" y="30384"/>
                  <a:pt x="18669" y="30384"/>
                </a:cubicBezTo>
                <a:cubicBezTo>
                  <a:pt x="18370" y="30384"/>
                  <a:pt x="18104" y="30455"/>
                  <a:pt x="17944" y="30729"/>
                </a:cubicBezTo>
                <a:cubicBezTo>
                  <a:pt x="17733" y="31075"/>
                  <a:pt x="17450" y="31206"/>
                  <a:pt x="17129" y="31206"/>
                </a:cubicBezTo>
                <a:cubicBezTo>
                  <a:pt x="16997" y="31206"/>
                  <a:pt x="16859" y="31184"/>
                  <a:pt x="16717" y="31146"/>
                </a:cubicBezTo>
                <a:cubicBezTo>
                  <a:pt x="16609" y="31115"/>
                  <a:pt x="16508" y="31101"/>
                  <a:pt x="16413" y="31101"/>
                </a:cubicBezTo>
                <a:cubicBezTo>
                  <a:pt x="16031" y="31101"/>
                  <a:pt x="15756" y="31336"/>
                  <a:pt x="15527" y="31670"/>
                </a:cubicBezTo>
                <a:cubicBezTo>
                  <a:pt x="15491" y="31706"/>
                  <a:pt x="15515" y="31801"/>
                  <a:pt x="15515" y="31872"/>
                </a:cubicBezTo>
                <a:cubicBezTo>
                  <a:pt x="15610" y="31801"/>
                  <a:pt x="15765" y="31753"/>
                  <a:pt x="15753" y="31694"/>
                </a:cubicBezTo>
                <a:cubicBezTo>
                  <a:pt x="15928" y="31444"/>
                  <a:pt x="16132" y="31345"/>
                  <a:pt x="16373" y="31345"/>
                </a:cubicBezTo>
                <a:cubicBezTo>
                  <a:pt x="16476" y="31345"/>
                  <a:pt x="16587" y="31364"/>
                  <a:pt x="16705" y="31396"/>
                </a:cubicBezTo>
                <a:cubicBezTo>
                  <a:pt x="16845" y="31431"/>
                  <a:pt x="17003" y="31453"/>
                  <a:pt x="17153" y="31453"/>
                </a:cubicBezTo>
                <a:cubicBezTo>
                  <a:pt x="17208" y="31453"/>
                  <a:pt x="17262" y="31450"/>
                  <a:pt x="17313" y="31444"/>
                </a:cubicBezTo>
                <a:cubicBezTo>
                  <a:pt x="17491" y="31408"/>
                  <a:pt x="17694" y="31325"/>
                  <a:pt x="17789" y="31194"/>
                </a:cubicBezTo>
                <a:cubicBezTo>
                  <a:pt x="18054" y="30791"/>
                  <a:pt x="18399" y="30672"/>
                  <a:pt x="18784" y="30672"/>
                </a:cubicBezTo>
                <a:cubicBezTo>
                  <a:pt x="18935" y="30672"/>
                  <a:pt x="19092" y="30690"/>
                  <a:pt x="19253" y="30717"/>
                </a:cubicBezTo>
                <a:cubicBezTo>
                  <a:pt x="19460" y="30742"/>
                  <a:pt x="19672" y="30778"/>
                  <a:pt x="19878" y="30778"/>
                </a:cubicBezTo>
                <a:cubicBezTo>
                  <a:pt x="19969" y="30778"/>
                  <a:pt x="20059" y="30771"/>
                  <a:pt x="20146" y="30753"/>
                </a:cubicBezTo>
                <a:cubicBezTo>
                  <a:pt x="20396" y="30717"/>
                  <a:pt x="20718" y="30574"/>
                  <a:pt x="20861" y="30384"/>
                </a:cubicBezTo>
                <a:cubicBezTo>
                  <a:pt x="21131" y="29988"/>
                  <a:pt x="21435" y="29803"/>
                  <a:pt x="21814" y="29803"/>
                </a:cubicBezTo>
                <a:cubicBezTo>
                  <a:pt x="21936" y="29803"/>
                  <a:pt x="22066" y="29822"/>
                  <a:pt x="22206" y="29860"/>
                </a:cubicBezTo>
                <a:cubicBezTo>
                  <a:pt x="22301" y="29884"/>
                  <a:pt x="22408" y="29896"/>
                  <a:pt x="22551" y="29908"/>
                </a:cubicBezTo>
                <a:cubicBezTo>
                  <a:pt x="22718" y="29765"/>
                  <a:pt x="22920" y="29598"/>
                  <a:pt x="23099" y="29420"/>
                </a:cubicBezTo>
                <a:cubicBezTo>
                  <a:pt x="23260" y="29259"/>
                  <a:pt x="23434" y="29178"/>
                  <a:pt x="23631" y="29178"/>
                </a:cubicBezTo>
                <a:cubicBezTo>
                  <a:pt x="23697" y="29178"/>
                  <a:pt x="23766" y="29187"/>
                  <a:pt x="23837" y="29205"/>
                </a:cubicBezTo>
                <a:cubicBezTo>
                  <a:pt x="24111" y="29265"/>
                  <a:pt x="24385" y="29348"/>
                  <a:pt x="24706" y="29420"/>
                </a:cubicBezTo>
                <a:cubicBezTo>
                  <a:pt x="24861" y="29955"/>
                  <a:pt x="24992" y="30503"/>
                  <a:pt x="25123" y="31051"/>
                </a:cubicBezTo>
                <a:cubicBezTo>
                  <a:pt x="25302" y="31753"/>
                  <a:pt x="25504" y="32456"/>
                  <a:pt x="25897" y="33063"/>
                </a:cubicBezTo>
                <a:cubicBezTo>
                  <a:pt x="26052" y="33289"/>
                  <a:pt x="26052" y="33599"/>
                  <a:pt x="26135" y="33872"/>
                </a:cubicBezTo>
                <a:cubicBezTo>
                  <a:pt x="26230" y="34111"/>
                  <a:pt x="26314" y="34372"/>
                  <a:pt x="26480" y="34551"/>
                </a:cubicBezTo>
                <a:cubicBezTo>
                  <a:pt x="26671" y="34765"/>
                  <a:pt x="26814" y="34968"/>
                  <a:pt x="26849" y="35242"/>
                </a:cubicBezTo>
                <a:cubicBezTo>
                  <a:pt x="26969" y="35837"/>
                  <a:pt x="27076" y="36432"/>
                  <a:pt x="27171" y="37028"/>
                </a:cubicBezTo>
                <a:cubicBezTo>
                  <a:pt x="27266" y="37647"/>
                  <a:pt x="27373" y="38254"/>
                  <a:pt x="27707" y="38814"/>
                </a:cubicBezTo>
                <a:cubicBezTo>
                  <a:pt x="27885" y="39111"/>
                  <a:pt x="27838" y="39385"/>
                  <a:pt x="27647" y="39659"/>
                </a:cubicBezTo>
                <a:cubicBezTo>
                  <a:pt x="27540" y="39802"/>
                  <a:pt x="27421" y="39957"/>
                  <a:pt x="27302" y="40099"/>
                </a:cubicBezTo>
                <a:cubicBezTo>
                  <a:pt x="27160" y="40192"/>
                  <a:pt x="27014" y="40229"/>
                  <a:pt x="26861" y="40229"/>
                </a:cubicBezTo>
                <a:cubicBezTo>
                  <a:pt x="26758" y="40229"/>
                  <a:pt x="26651" y="40212"/>
                  <a:pt x="26540" y="40183"/>
                </a:cubicBezTo>
                <a:cubicBezTo>
                  <a:pt x="26242" y="40099"/>
                  <a:pt x="25921" y="40040"/>
                  <a:pt x="25599" y="40004"/>
                </a:cubicBezTo>
                <a:cubicBezTo>
                  <a:pt x="25512" y="39992"/>
                  <a:pt x="25428" y="39985"/>
                  <a:pt x="25347" y="39985"/>
                </a:cubicBezTo>
                <a:cubicBezTo>
                  <a:pt x="25029" y="39985"/>
                  <a:pt x="24756" y="40089"/>
                  <a:pt x="24528" y="40373"/>
                </a:cubicBezTo>
                <a:cubicBezTo>
                  <a:pt x="24337" y="40599"/>
                  <a:pt x="24099" y="40778"/>
                  <a:pt x="23873" y="40980"/>
                </a:cubicBezTo>
                <a:cubicBezTo>
                  <a:pt x="23456" y="40957"/>
                  <a:pt x="23075" y="40957"/>
                  <a:pt x="22718" y="40873"/>
                </a:cubicBezTo>
                <a:cubicBezTo>
                  <a:pt x="22588" y="40843"/>
                  <a:pt x="22463" y="40827"/>
                  <a:pt x="22345" y="40827"/>
                </a:cubicBezTo>
                <a:cubicBezTo>
                  <a:pt x="21998" y="40827"/>
                  <a:pt x="21698" y="40961"/>
                  <a:pt x="21432" y="41254"/>
                </a:cubicBezTo>
                <a:cubicBezTo>
                  <a:pt x="21289" y="41409"/>
                  <a:pt x="21111" y="41564"/>
                  <a:pt x="20884" y="41754"/>
                </a:cubicBezTo>
                <a:cubicBezTo>
                  <a:pt x="20599" y="41671"/>
                  <a:pt x="20301" y="41611"/>
                  <a:pt x="20003" y="41492"/>
                </a:cubicBezTo>
                <a:cubicBezTo>
                  <a:pt x="19884" y="41441"/>
                  <a:pt x="19770" y="41414"/>
                  <a:pt x="19663" y="41414"/>
                </a:cubicBezTo>
                <a:cubicBezTo>
                  <a:pt x="19471" y="41414"/>
                  <a:pt x="19299" y="41500"/>
                  <a:pt x="19146" y="41683"/>
                </a:cubicBezTo>
                <a:cubicBezTo>
                  <a:pt x="18929" y="41945"/>
                  <a:pt x="18644" y="42063"/>
                  <a:pt x="18352" y="42063"/>
                </a:cubicBezTo>
                <a:cubicBezTo>
                  <a:pt x="18260" y="42063"/>
                  <a:pt x="18166" y="42051"/>
                  <a:pt x="18075" y="42028"/>
                </a:cubicBezTo>
                <a:cubicBezTo>
                  <a:pt x="17879" y="41969"/>
                  <a:pt x="17687" y="41941"/>
                  <a:pt x="17495" y="41941"/>
                </a:cubicBezTo>
                <a:cubicBezTo>
                  <a:pt x="17220" y="41941"/>
                  <a:pt x="16945" y="41999"/>
                  <a:pt x="16658" y="42112"/>
                </a:cubicBezTo>
                <a:cubicBezTo>
                  <a:pt x="16491" y="41647"/>
                  <a:pt x="16336" y="41207"/>
                  <a:pt x="16193" y="40754"/>
                </a:cubicBezTo>
                <a:cubicBezTo>
                  <a:pt x="15574" y="38659"/>
                  <a:pt x="14967" y="36551"/>
                  <a:pt x="14336" y="34432"/>
                </a:cubicBezTo>
                <a:cubicBezTo>
                  <a:pt x="14276" y="34206"/>
                  <a:pt x="14288" y="33932"/>
                  <a:pt x="13919" y="33849"/>
                </a:cubicBezTo>
                <a:lnTo>
                  <a:pt x="13919" y="33849"/>
                </a:lnTo>
                <a:cubicBezTo>
                  <a:pt x="13967" y="34087"/>
                  <a:pt x="13991" y="34313"/>
                  <a:pt x="14050" y="34527"/>
                </a:cubicBezTo>
                <a:cubicBezTo>
                  <a:pt x="14646" y="36551"/>
                  <a:pt x="15265" y="38587"/>
                  <a:pt x="15860" y="40623"/>
                </a:cubicBezTo>
                <a:cubicBezTo>
                  <a:pt x="15979" y="40992"/>
                  <a:pt x="16074" y="41385"/>
                  <a:pt x="16170" y="41766"/>
                </a:cubicBezTo>
                <a:cubicBezTo>
                  <a:pt x="16277" y="42266"/>
                  <a:pt x="16241" y="42766"/>
                  <a:pt x="15955" y="43350"/>
                </a:cubicBezTo>
                <a:cubicBezTo>
                  <a:pt x="16217" y="43243"/>
                  <a:pt x="16336" y="43195"/>
                  <a:pt x="16467" y="43135"/>
                </a:cubicBezTo>
                <a:lnTo>
                  <a:pt x="16467" y="43135"/>
                </a:lnTo>
                <a:cubicBezTo>
                  <a:pt x="16574" y="43469"/>
                  <a:pt x="16646" y="43755"/>
                  <a:pt x="16217" y="43957"/>
                </a:cubicBezTo>
                <a:cubicBezTo>
                  <a:pt x="16122" y="43790"/>
                  <a:pt x="16039" y="43659"/>
                  <a:pt x="15991" y="43516"/>
                </a:cubicBezTo>
                <a:cubicBezTo>
                  <a:pt x="15836" y="43016"/>
                  <a:pt x="15681" y="42540"/>
                  <a:pt x="15574" y="42040"/>
                </a:cubicBezTo>
                <a:cubicBezTo>
                  <a:pt x="15515" y="41766"/>
                  <a:pt x="15515" y="41492"/>
                  <a:pt x="15515" y="41207"/>
                </a:cubicBezTo>
                <a:cubicBezTo>
                  <a:pt x="15527" y="40754"/>
                  <a:pt x="15467" y="40338"/>
                  <a:pt x="15122" y="40004"/>
                </a:cubicBezTo>
                <a:cubicBezTo>
                  <a:pt x="14812" y="39683"/>
                  <a:pt x="14681" y="39266"/>
                  <a:pt x="14574" y="38837"/>
                </a:cubicBezTo>
                <a:cubicBezTo>
                  <a:pt x="14110" y="36980"/>
                  <a:pt x="13622" y="35134"/>
                  <a:pt x="13145" y="33277"/>
                </a:cubicBezTo>
                <a:cubicBezTo>
                  <a:pt x="13086" y="33051"/>
                  <a:pt x="13026" y="32837"/>
                  <a:pt x="13003" y="32694"/>
                </a:cubicBezTo>
                <a:cubicBezTo>
                  <a:pt x="13310" y="32142"/>
                  <a:pt x="13670" y="31947"/>
                  <a:pt x="14055" y="31947"/>
                </a:cubicBezTo>
                <a:cubicBezTo>
                  <a:pt x="14385" y="31947"/>
                  <a:pt x="14734" y="32090"/>
                  <a:pt x="15086" y="32277"/>
                </a:cubicBezTo>
                <a:cubicBezTo>
                  <a:pt x="15265" y="32146"/>
                  <a:pt x="15515" y="32158"/>
                  <a:pt x="15503" y="31860"/>
                </a:cubicBezTo>
                <a:lnTo>
                  <a:pt x="15503" y="31860"/>
                </a:lnTo>
                <a:cubicBezTo>
                  <a:pt x="15324" y="31920"/>
                  <a:pt x="15146" y="31967"/>
                  <a:pt x="14931" y="32003"/>
                </a:cubicBezTo>
                <a:cubicBezTo>
                  <a:pt x="14637" y="31786"/>
                  <a:pt x="14347" y="31677"/>
                  <a:pt x="14067" y="31677"/>
                </a:cubicBezTo>
                <a:cubicBezTo>
                  <a:pt x="13700" y="31677"/>
                  <a:pt x="13350" y="31864"/>
                  <a:pt x="13026" y="32241"/>
                </a:cubicBezTo>
                <a:cubicBezTo>
                  <a:pt x="12681" y="31932"/>
                  <a:pt x="12729" y="31575"/>
                  <a:pt x="12717" y="31205"/>
                </a:cubicBezTo>
                <a:cubicBezTo>
                  <a:pt x="16777" y="30789"/>
                  <a:pt x="20634" y="29729"/>
                  <a:pt x="24325" y="27884"/>
                </a:cubicBezTo>
                <a:close/>
                <a:moveTo>
                  <a:pt x="14979" y="43731"/>
                </a:moveTo>
                <a:lnTo>
                  <a:pt x="14979" y="43731"/>
                </a:lnTo>
                <a:cubicBezTo>
                  <a:pt x="15038" y="43897"/>
                  <a:pt x="15086" y="44052"/>
                  <a:pt x="14729" y="44124"/>
                </a:cubicBezTo>
                <a:cubicBezTo>
                  <a:pt x="14848" y="43945"/>
                  <a:pt x="14908" y="43838"/>
                  <a:pt x="14979" y="43731"/>
                </a:cubicBezTo>
                <a:close/>
                <a:moveTo>
                  <a:pt x="79331" y="41947"/>
                </a:moveTo>
                <a:cubicBezTo>
                  <a:pt x="79574" y="41947"/>
                  <a:pt x="79693" y="42088"/>
                  <a:pt x="79868" y="42457"/>
                </a:cubicBezTo>
                <a:cubicBezTo>
                  <a:pt x="76725" y="43338"/>
                  <a:pt x="73605" y="44195"/>
                  <a:pt x="70403" y="44969"/>
                </a:cubicBezTo>
                <a:cubicBezTo>
                  <a:pt x="70331" y="44683"/>
                  <a:pt x="70272" y="44433"/>
                  <a:pt x="70176" y="44124"/>
                </a:cubicBezTo>
                <a:cubicBezTo>
                  <a:pt x="70403" y="44052"/>
                  <a:pt x="70581" y="43969"/>
                  <a:pt x="70772" y="43933"/>
                </a:cubicBezTo>
                <a:cubicBezTo>
                  <a:pt x="73022" y="43409"/>
                  <a:pt x="75284" y="42885"/>
                  <a:pt x="77534" y="42362"/>
                </a:cubicBezTo>
                <a:cubicBezTo>
                  <a:pt x="78046" y="42243"/>
                  <a:pt x="78558" y="42088"/>
                  <a:pt x="79082" y="41981"/>
                </a:cubicBezTo>
                <a:cubicBezTo>
                  <a:pt x="79179" y="41959"/>
                  <a:pt x="79260" y="41947"/>
                  <a:pt x="79331" y="41947"/>
                </a:cubicBezTo>
                <a:close/>
                <a:moveTo>
                  <a:pt x="15265" y="44314"/>
                </a:moveTo>
                <a:cubicBezTo>
                  <a:pt x="15265" y="44540"/>
                  <a:pt x="15265" y="44779"/>
                  <a:pt x="15277" y="45017"/>
                </a:cubicBezTo>
                <a:cubicBezTo>
                  <a:pt x="14979" y="44790"/>
                  <a:pt x="14979" y="44755"/>
                  <a:pt x="15265" y="44314"/>
                </a:cubicBezTo>
                <a:close/>
                <a:moveTo>
                  <a:pt x="45697" y="44326"/>
                </a:moveTo>
                <a:cubicBezTo>
                  <a:pt x="45840" y="44564"/>
                  <a:pt x="45721" y="44779"/>
                  <a:pt x="45638" y="45040"/>
                </a:cubicBezTo>
                <a:cubicBezTo>
                  <a:pt x="45471" y="44755"/>
                  <a:pt x="45423" y="44552"/>
                  <a:pt x="45697" y="44326"/>
                </a:cubicBezTo>
                <a:close/>
                <a:moveTo>
                  <a:pt x="28445" y="44183"/>
                </a:moveTo>
                <a:cubicBezTo>
                  <a:pt x="28516" y="44481"/>
                  <a:pt x="28600" y="44755"/>
                  <a:pt x="28671" y="45052"/>
                </a:cubicBezTo>
                <a:cubicBezTo>
                  <a:pt x="28421" y="44814"/>
                  <a:pt x="28338" y="44540"/>
                  <a:pt x="28445" y="44183"/>
                </a:cubicBezTo>
                <a:close/>
                <a:moveTo>
                  <a:pt x="68664" y="40730"/>
                </a:moveTo>
                <a:lnTo>
                  <a:pt x="68664" y="40730"/>
                </a:lnTo>
                <a:cubicBezTo>
                  <a:pt x="68974" y="41171"/>
                  <a:pt x="69569" y="43481"/>
                  <a:pt x="69795" y="44981"/>
                </a:cubicBezTo>
                <a:cubicBezTo>
                  <a:pt x="69283" y="44612"/>
                  <a:pt x="68819" y="44290"/>
                  <a:pt x="68378" y="43957"/>
                </a:cubicBezTo>
                <a:cubicBezTo>
                  <a:pt x="67688" y="44124"/>
                  <a:pt x="67652" y="44862"/>
                  <a:pt x="67176" y="45148"/>
                </a:cubicBezTo>
                <a:cubicBezTo>
                  <a:pt x="66640" y="44421"/>
                  <a:pt x="65878" y="41862"/>
                  <a:pt x="66045" y="41326"/>
                </a:cubicBezTo>
                <a:lnTo>
                  <a:pt x="66045" y="41326"/>
                </a:lnTo>
                <a:cubicBezTo>
                  <a:pt x="66271" y="41552"/>
                  <a:pt x="66319" y="41826"/>
                  <a:pt x="66414" y="42123"/>
                </a:cubicBezTo>
                <a:cubicBezTo>
                  <a:pt x="66616" y="42933"/>
                  <a:pt x="66854" y="43719"/>
                  <a:pt x="67093" y="44529"/>
                </a:cubicBezTo>
                <a:cubicBezTo>
                  <a:pt x="67128" y="44600"/>
                  <a:pt x="67200" y="44671"/>
                  <a:pt x="67271" y="44779"/>
                </a:cubicBezTo>
                <a:cubicBezTo>
                  <a:pt x="67319" y="43516"/>
                  <a:pt x="66854" y="42421"/>
                  <a:pt x="66473" y="41278"/>
                </a:cubicBezTo>
                <a:cubicBezTo>
                  <a:pt x="67140" y="41111"/>
                  <a:pt x="67747" y="40969"/>
                  <a:pt x="68378" y="40802"/>
                </a:cubicBezTo>
                <a:cubicBezTo>
                  <a:pt x="68617" y="41552"/>
                  <a:pt x="68581" y="42350"/>
                  <a:pt x="69021" y="43005"/>
                </a:cubicBezTo>
                <a:lnTo>
                  <a:pt x="69152" y="42957"/>
                </a:lnTo>
                <a:cubicBezTo>
                  <a:pt x="69057" y="42600"/>
                  <a:pt x="68974" y="42243"/>
                  <a:pt x="68902" y="41885"/>
                </a:cubicBezTo>
                <a:cubicBezTo>
                  <a:pt x="68819" y="41552"/>
                  <a:pt x="68748" y="41195"/>
                  <a:pt x="68664" y="40730"/>
                </a:cubicBezTo>
                <a:close/>
                <a:moveTo>
                  <a:pt x="27802" y="44183"/>
                </a:moveTo>
                <a:cubicBezTo>
                  <a:pt x="28207" y="44457"/>
                  <a:pt x="28243" y="44850"/>
                  <a:pt x="28338" y="45207"/>
                </a:cubicBezTo>
                <a:cubicBezTo>
                  <a:pt x="27969" y="45112"/>
                  <a:pt x="27969" y="45112"/>
                  <a:pt x="27802" y="44183"/>
                </a:cubicBezTo>
                <a:close/>
                <a:moveTo>
                  <a:pt x="78189" y="36230"/>
                </a:moveTo>
                <a:cubicBezTo>
                  <a:pt x="78189" y="36551"/>
                  <a:pt x="78201" y="36801"/>
                  <a:pt x="78201" y="37039"/>
                </a:cubicBezTo>
                <a:cubicBezTo>
                  <a:pt x="76118" y="37563"/>
                  <a:pt x="74046" y="38111"/>
                  <a:pt x="71962" y="38587"/>
                </a:cubicBezTo>
                <a:cubicBezTo>
                  <a:pt x="69914" y="39064"/>
                  <a:pt x="67890" y="39647"/>
                  <a:pt x="65890" y="40349"/>
                </a:cubicBezTo>
                <a:cubicBezTo>
                  <a:pt x="66521" y="40195"/>
                  <a:pt x="67140" y="40028"/>
                  <a:pt x="67771" y="39873"/>
                </a:cubicBezTo>
                <a:cubicBezTo>
                  <a:pt x="70414" y="39218"/>
                  <a:pt x="73070" y="38540"/>
                  <a:pt x="75713" y="37897"/>
                </a:cubicBezTo>
                <a:cubicBezTo>
                  <a:pt x="76403" y="37742"/>
                  <a:pt x="77130" y="37671"/>
                  <a:pt x="77832" y="37563"/>
                </a:cubicBezTo>
                <a:cubicBezTo>
                  <a:pt x="77844" y="37599"/>
                  <a:pt x="77844" y="37647"/>
                  <a:pt x="77856" y="37694"/>
                </a:cubicBezTo>
                <a:cubicBezTo>
                  <a:pt x="77570" y="37766"/>
                  <a:pt x="77296" y="37825"/>
                  <a:pt x="77011" y="37897"/>
                </a:cubicBezTo>
                <a:cubicBezTo>
                  <a:pt x="75272" y="38361"/>
                  <a:pt x="73522" y="38790"/>
                  <a:pt x="71784" y="39266"/>
                </a:cubicBezTo>
                <a:cubicBezTo>
                  <a:pt x="69795" y="39826"/>
                  <a:pt x="67807" y="40421"/>
                  <a:pt x="65819" y="40933"/>
                </a:cubicBezTo>
                <a:cubicBezTo>
                  <a:pt x="63199" y="41623"/>
                  <a:pt x="60544" y="42231"/>
                  <a:pt x="57913" y="42874"/>
                </a:cubicBezTo>
                <a:cubicBezTo>
                  <a:pt x="57663" y="42933"/>
                  <a:pt x="57425" y="43052"/>
                  <a:pt x="57175" y="43124"/>
                </a:cubicBezTo>
                <a:cubicBezTo>
                  <a:pt x="56996" y="43183"/>
                  <a:pt x="56794" y="43255"/>
                  <a:pt x="56615" y="43278"/>
                </a:cubicBezTo>
                <a:cubicBezTo>
                  <a:pt x="55805" y="43338"/>
                  <a:pt x="55032" y="43576"/>
                  <a:pt x="54270" y="43874"/>
                </a:cubicBezTo>
                <a:cubicBezTo>
                  <a:pt x="53900" y="44017"/>
                  <a:pt x="53460" y="44052"/>
                  <a:pt x="53067" y="44148"/>
                </a:cubicBezTo>
                <a:cubicBezTo>
                  <a:pt x="51876" y="44445"/>
                  <a:pt x="50686" y="44779"/>
                  <a:pt x="49471" y="45040"/>
                </a:cubicBezTo>
                <a:cubicBezTo>
                  <a:pt x="48638" y="45219"/>
                  <a:pt x="47804" y="45326"/>
                  <a:pt x="46888" y="45481"/>
                </a:cubicBezTo>
                <a:cubicBezTo>
                  <a:pt x="47078" y="45160"/>
                  <a:pt x="47328" y="45148"/>
                  <a:pt x="47566" y="45088"/>
                </a:cubicBezTo>
                <a:cubicBezTo>
                  <a:pt x="49281" y="44683"/>
                  <a:pt x="51007" y="44302"/>
                  <a:pt x="52722" y="43886"/>
                </a:cubicBezTo>
                <a:cubicBezTo>
                  <a:pt x="53138" y="43790"/>
                  <a:pt x="53543" y="43600"/>
                  <a:pt x="53960" y="43481"/>
                </a:cubicBezTo>
                <a:cubicBezTo>
                  <a:pt x="54389" y="43362"/>
                  <a:pt x="54829" y="43266"/>
                  <a:pt x="55282" y="43183"/>
                </a:cubicBezTo>
                <a:cubicBezTo>
                  <a:pt x="55532" y="43124"/>
                  <a:pt x="55805" y="43124"/>
                  <a:pt x="55984" y="42826"/>
                </a:cubicBezTo>
                <a:lnTo>
                  <a:pt x="55984" y="42826"/>
                </a:lnTo>
                <a:cubicBezTo>
                  <a:pt x="55758" y="42862"/>
                  <a:pt x="55532" y="42838"/>
                  <a:pt x="55341" y="42921"/>
                </a:cubicBezTo>
                <a:cubicBezTo>
                  <a:pt x="54984" y="43016"/>
                  <a:pt x="54639" y="43195"/>
                  <a:pt x="54281" y="43290"/>
                </a:cubicBezTo>
                <a:cubicBezTo>
                  <a:pt x="52841" y="43647"/>
                  <a:pt x="51412" y="43993"/>
                  <a:pt x="49971" y="44326"/>
                </a:cubicBezTo>
                <a:cubicBezTo>
                  <a:pt x="49090" y="44540"/>
                  <a:pt x="48221" y="44719"/>
                  <a:pt x="47352" y="44898"/>
                </a:cubicBezTo>
                <a:cubicBezTo>
                  <a:pt x="47209" y="44921"/>
                  <a:pt x="47066" y="44933"/>
                  <a:pt x="46876" y="44957"/>
                </a:cubicBezTo>
                <a:cubicBezTo>
                  <a:pt x="46876" y="44743"/>
                  <a:pt x="46852" y="44564"/>
                  <a:pt x="46852" y="44314"/>
                </a:cubicBezTo>
                <a:cubicBezTo>
                  <a:pt x="47674" y="44159"/>
                  <a:pt x="48495" y="44017"/>
                  <a:pt x="49293" y="43838"/>
                </a:cubicBezTo>
                <a:cubicBezTo>
                  <a:pt x="50090" y="43659"/>
                  <a:pt x="50876" y="43445"/>
                  <a:pt x="51650" y="43207"/>
                </a:cubicBezTo>
                <a:lnTo>
                  <a:pt x="51650" y="43207"/>
                </a:lnTo>
                <a:cubicBezTo>
                  <a:pt x="50415" y="43250"/>
                  <a:pt x="49248" y="43787"/>
                  <a:pt x="48009" y="43787"/>
                </a:cubicBezTo>
                <a:cubicBezTo>
                  <a:pt x="47874" y="43787"/>
                  <a:pt x="47739" y="43781"/>
                  <a:pt x="47602" y="43767"/>
                </a:cubicBezTo>
                <a:cubicBezTo>
                  <a:pt x="48483" y="43540"/>
                  <a:pt x="49376" y="43314"/>
                  <a:pt x="50245" y="43088"/>
                </a:cubicBezTo>
                <a:cubicBezTo>
                  <a:pt x="51388" y="42814"/>
                  <a:pt x="52555" y="42516"/>
                  <a:pt x="53722" y="42219"/>
                </a:cubicBezTo>
                <a:cubicBezTo>
                  <a:pt x="53996" y="42135"/>
                  <a:pt x="54281" y="42004"/>
                  <a:pt x="54567" y="41921"/>
                </a:cubicBezTo>
                <a:cubicBezTo>
                  <a:pt x="54698" y="41873"/>
                  <a:pt x="54853" y="41802"/>
                  <a:pt x="54996" y="41802"/>
                </a:cubicBezTo>
                <a:cubicBezTo>
                  <a:pt x="55424" y="41802"/>
                  <a:pt x="55817" y="41695"/>
                  <a:pt x="56198" y="41516"/>
                </a:cubicBezTo>
                <a:cubicBezTo>
                  <a:pt x="56472" y="41397"/>
                  <a:pt x="56829" y="41457"/>
                  <a:pt x="57139" y="41385"/>
                </a:cubicBezTo>
                <a:cubicBezTo>
                  <a:pt x="60068" y="40719"/>
                  <a:pt x="62985" y="40040"/>
                  <a:pt x="65902" y="39361"/>
                </a:cubicBezTo>
                <a:cubicBezTo>
                  <a:pt x="68605" y="38718"/>
                  <a:pt x="71296" y="38075"/>
                  <a:pt x="73974" y="37409"/>
                </a:cubicBezTo>
                <a:cubicBezTo>
                  <a:pt x="75165" y="37111"/>
                  <a:pt x="76344" y="36742"/>
                  <a:pt x="77534" y="36397"/>
                </a:cubicBezTo>
                <a:cubicBezTo>
                  <a:pt x="77725" y="36337"/>
                  <a:pt x="77927" y="36289"/>
                  <a:pt x="78189" y="36230"/>
                </a:cubicBezTo>
                <a:close/>
                <a:moveTo>
                  <a:pt x="27564" y="44243"/>
                </a:moveTo>
                <a:cubicBezTo>
                  <a:pt x="27707" y="44659"/>
                  <a:pt x="27790" y="44969"/>
                  <a:pt x="27909" y="45398"/>
                </a:cubicBezTo>
                <a:cubicBezTo>
                  <a:pt x="27742" y="45314"/>
                  <a:pt x="27683" y="45279"/>
                  <a:pt x="27564" y="45219"/>
                </a:cubicBezTo>
                <a:cubicBezTo>
                  <a:pt x="27409" y="45302"/>
                  <a:pt x="27183" y="45398"/>
                  <a:pt x="26909" y="45517"/>
                </a:cubicBezTo>
                <a:cubicBezTo>
                  <a:pt x="26719" y="45207"/>
                  <a:pt x="26599" y="44874"/>
                  <a:pt x="26671" y="44457"/>
                </a:cubicBezTo>
                <a:cubicBezTo>
                  <a:pt x="26957" y="44386"/>
                  <a:pt x="27242" y="44326"/>
                  <a:pt x="27564" y="44243"/>
                </a:cubicBezTo>
                <a:close/>
                <a:moveTo>
                  <a:pt x="68259" y="44779"/>
                </a:moveTo>
                <a:cubicBezTo>
                  <a:pt x="68450" y="44898"/>
                  <a:pt x="68700" y="45076"/>
                  <a:pt x="69057" y="45279"/>
                </a:cubicBezTo>
                <a:cubicBezTo>
                  <a:pt x="68583" y="45455"/>
                  <a:pt x="68211" y="45652"/>
                  <a:pt x="67649" y="45652"/>
                </a:cubicBezTo>
                <a:cubicBezTo>
                  <a:pt x="67604" y="45652"/>
                  <a:pt x="67557" y="45650"/>
                  <a:pt x="67509" y="45648"/>
                </a:cubicBezTo>
                <a:cubicBezTo>
                  <a:pt x="67783" y="45326"/>
                  <a:pt x="67986" y="45088"/>
                  <a:pt x="68259" y="44779"/>
                </a:cubicBezTo>
                <a:close/>
                <a:moveTo>
                  <a:pt x="79951" y="42874"/>
                </a:moveTo>
                <a:lnTo>
                  <a:pt x="79951" y="42874"/>
                </a:lnTo>
                <a:cubicBezTo>
                  <a:pt x="80106" y="43135"/>
                  <a:pt x="80106" y="43135"/>
                  <a:pt x="79928" y="43540"/>
                </a:cubicBezTo>
                <a:cubicBezTo>
                  <a:pt x="76880" y="44267"/>
                  <a:pt x="73796" y="45017"/>
                  <a:pt x="70700" y="45743"/>
                </a:cubicBezTo>
                <a:cubicBezTo>
                  <a:pt x="70682" y="45745"/>
                  <a:pt x="70664" y="45746"/>
                  <a:pt x="70647" y="45746"/>
                </a:cubicBezTo>
                <a:cubicBezTo>
                  <a:pt x="70572" y="45746"/>
                  <a:pt x="70501" y="45729"/>
                  <a:pt x="70414" y="45719"/>
                </a:cubicBezTo>
                <a:cubicBezTo>
                  <a:pt x="70414" y="45433"/>
                  <a:pt x="70534" y="45302"/>
                  <a:pt x="70784" y="45243"/>
                </a:cubicBezTo>
                <a:cubicBezTo>
                  <a:pt x="71105" y="45136"/>
                  <a:pt x="71403" y="45017"/>
                  <a:pt x="71712" y="44945"/>
                </a:cubicBezTo>
                <a:cubicBezTo>
                  <a:pt x="74355" y="44267"/>
                  <a:pt x="77022" y="43588"/>
                  <a:pt x="79689" y="42921"/>
                </a:cubicBezTo>
                <a:lnTo>
                  <a:pt x="79951" y="42874"/>
                </a:lnTo>
                <a:close/>
                <a:moveTo>
                  <a:pt x="45685" y="45457"/>
                </a:moveTo>
                <a:cubicBezTo>
                  <a:pt x="45709" y="45552"/>
                  <a:pt x="45721" y="45648"/>
                  <a:pt x="45757" y="45743"/>
                </a:cubicBezTo>
                <a:cubicBezTo>
                  <a:pt x="45709" y="45755"/>
                  <a:pt x="45661" y="45755"/>
                  <a:pt x="45626" y="45779"/>
                </a:cubicBezTo>
                <a:cubicBezTo>
                  <a:pt x="45602" y="45672"/>
                  <a:pt x="45602" y="45576"/>
                  <a:pt x="45590" y="45481"/>
                </a:cubicBezTo>
                <a:cubicBezTo>
                  <a:pt x="45626" y="45481"/>
                  <a:pt x="45649" y="45457"/>
                  <a:pt x="45685" y="45457"/>
                </a:cubicBezTo>
                <a:close/>
                <a:moveTo>
                  <a:pt x="26338" y="44719"/>
                </a:moveTo>
                <a:lnTo>
                  <a:pt x="26338" y="44719"/>
                </a:lnTo>
                <a:cubicBezTo>
                  <a:pt x="26588" y="44957"/>
                  <a:pt x="26635" y="45052"/>
                  <a:pt x="26695" y="45814"/>
                </a:cubicBezTo>
                <a:cubicBezTo>
                  <a:pt x="26409" y="45457"/>
                  <a:pt x="26314" y="45124"/>
                  <a:pt x="26338" y="44719"/>
                </a:cubicBezTo>
                <a:close/>
                <a:moveTo>
                  <a:pt x="25495" y="40315"/>
                </a:moveTo>
                <a:cubicBezTo>
                  <a:pt x="25605" y="40315"/>
                  <a:pt x="25718" y="40338"/>
                  <a:pt x="25837" y="40385"/>
                </a:cubicBezTo>
                <a:cubicBezTo>
                  <a:pt x="26210" y="40533"/>
                  <a:pt x="26582" y="40676"/>
                  <a:pt x="26959" y="40676"/>
                </a:cubicBezTo>
                <a:cubicBezTo>
                  <a:pt x="27221" y="40676"/>
                  <a:pt x="27486" y="40606"/>
                  <a:pt x="27754" y="40421"/>
                </a:cubicBezTo>
                <a:cubicBezTo>
                  <a:pt x="27897" y="40742"/>
                  <a:pt x="28016" y="41028"/>
                  <a:pt x="28147" y="41350"/>
                </a:cubicBezTo>
                <a:cubicBezTo>
                  <a:pt x="27742" y="41457"/>
                  <a:pt x="27373" y="41552"/>
                  <a:pt x="26969" y="41647"/>
                </a:cubicBezTo>
                <a:cubicBezTo>
                  <a:pt x="26957" y="41909"/>
                  <a:pt x="26933" y="42112"/>
                  <a:pt x="26909" y="42362"/>
                </a:cubicBezTo>
                <a:cubicBezTo>
                  <a:pt x="27025" y="42391"/>
                  <a:pt x="27139" y="42403"/>
                  <a:pt x="27252" y="42403"/>
                </a:cubicBezTo>
                <a:cubicBezTo>
                  <a:pt x="27591" y="42403"/>
                  <a:pt x="27921" y="42302"/>
                  <a:pt x="28278" y="42302"/>
                </a:cubicBezTo>
                <a:cubicBezTo>
                  <a:pt x="28445" y="42421"/>
                  <a:pt x="28409" y="42576"/>
                  <a:pt x="28266" y="42707"/>
                </a:cubicBezTo>
                <a:cubicBezTo>
                  <a:pt x="27921" y="43016"/>
                  <a:pt x="27552" y="43255"/>
                  <a:pt x="27088" y="43374"/>
                </a:cubicBezTo>
                <a:cubicBezTo>
                  <a:pt x="25885" y="43695"/>
                  <a:pt x="24671" y="43993"/>
                  <a:pt x="23456" y="44314"/>
                </a:cubicBezTo>
                <a:cubicBezTo>
                  <a:pt x="21658" y="44790"/>
                  <a:pt x="19872" y="45302"/>
                  <a:pt x="18075" y="45779"/>
                </a:cubicBezTo>
                <a:cubicBezTo>
                  <a:pt x="17765" y="45850"/>
                  <a:pt x="17432" y="45862"/>
                  <a:pt x="17122" y="45874"/>
                </a:cubicBezTo>
                <a:cubicBezTo>
                  <a:pt x="17027" y="45874"/>
                  <a:pt x="16932" y="45755"/>
                  <a:pt x="16729" y="45624"/>
                </a:cubicBezTo>
                <a:cubicBezTo>
                  <a:pt x="19920" y="44826"/>
                  <a:pt x="22956" y="44064"/>
                  <a:pt x="26040" y="43314"/>
                </a:cubicBezTo>
                <a:cubicBezTo>
                  <a:pt x="25937" y="43144"/>
                  <a:pt x="25806" y="43094"/>
                  <a:pt x="25668" y="43094"/>
                </a:cubicBezTo>
                <a:cubicBezTo>
                  <a:pt x="25583" y="43094"/>
                  <a:pt x="25495" y="43113"/>
                  <a:pt x="25409" y="43135"/>
                </a:cubicBezTo>
                <a:cubicBezTo>
                  <a:pt x="24754" y="43314"/>
                  <a:pt x="24087" y="43481"/>
                  <a:pt x="23432" y="43659"/>
                </a:cubicBezTo>
                <a:cubicBezTo>
                  <a:pt x="22301" y="43957"/>
                  <a:pt x="21182" y="44302"/>
                  <a:pt x="20039" y="44588"/>
                </a:cubicBezTo>
                <a:cubicBezTo>
                  <a:pt x="19253" y="44779"/>
                  <a:pt x="18444" y="44921"/>
                  <a:pt x="17646" y="45064"/>
                </a:cubicBezTo>
                <a:cubicBezTo>
                  <a:pt x="17609" y="45068"/>
                  <a:pt x="17572" y="45070"/>
                  <a:pt x="17534" y="45070"/>
                </a:cubicBezTo>
                <a:cubicBezTo>
                  <a:pt x="17335" y="45070"/>
                  <a:pt x="17114" y="45025"/>
                  <a:pt x="16884" y="45005"/>
                </a:cubicBezTo>
                <a:cubicBezTo>
                  <a:pt x="17074" y="44659"/>
                  <a:pt x="17360" y="44588"/>
                  <a:pt x="17622" y="44529"/>
                </a:cubicBezTo>
                <a:cubicBezTo>
                  <a:pt x="18384" y="44350"/>
                  <a:pt x="19158" y="44195"/>
                  <a:pt x="19920" y="44064"/>
                </a:cubicBezTo>
                <a:cubicBezTo>
                  <a:pt x="21027" y="43850"/>
                  <a:pt x="22147" y="43671"/>
                  <a:pt x="23266" y="43457"/>
                </a:cubicBezTo>
                <a:cubicBezTo>
                  <a:pt x="23861" y="43338"/>
                  <a:pt x="24444" y="43183"/>
                  <a:pt x="25028" y="43005"/>
                </a:cubicBezTo>
                <a:cubicBezTo>
                  <a:pt x="25516" y="42862"/>
                  <a:pt x="25968" y="42647"/>
                  <a:pt x="26516" y="42445"/>
                </a:cubicBezTo>
                <a:cubicBezTo>
                  <a:pt x="26528" y="42278"/>
                  <a:pt x="26540" y="42088"/>
                  <a:pt x="26552" y="41826"/>
                </a:cubicBezTo>
                <a:lnTo>
                  <a:pt x="26552" y="41826"/>
                </a:lnTo>
                <a:cubicBezTo>
                  <a:pt x="26314" y="41862"/>
                  <a:pt x="26159" y="41873"/>
                  <a:pt x="25992" y="41921"/>
                </a:cubicBezTo>
                <a:cubicBezTo>
                  <a:pt x="25111" y="42147"/>
                  <a:pt x="24230" y="42397"/>
                  <a:pt x="23337" y="42576"/>
                </a:cubicBezTo>
                <a:cubicBezTo>
                  <a:pt x="21658" y="42921"/>
                  <a:pt x="19991" y="43231"/>
                  <a:pt x="18313" y="43540"/>
                </a:cubicBezTo>
                <a:cubicBezTo>
                  <a:pt x="17932" y="43612"/>
                  <a:pt x="17563" y="43695"/>
                  <a:pt x="17158" y="43767"/>
                </a:cubicBezTo>
                <a:cubicBezTo>
                  <a:pt x="17039" y="43350"/>
                  <a:pt x="16955" y="42945"/>
                  <a:pt x="16848" y="42540"/>
                </a:cubicBezTo>
                <a:cubicBezTo>
                  <a:pt x="17028" y="42298"/>
                  <a:pt x="17245" y="42224"/>
                  <a:pt x="17474" y="42224"/>
                </a:cubicBezTo>
                <a:cubicBezTo>
                  <a:pt x="17639" y="42224"/>
                  <a:pt x="17810" y="42262"/>
                  <a:pt x="17979" y="42302"/>
                </a:cubicBezTo>
                <a:cubicBezTo>
                  <a:pt x="18166" y="42351"/>
                  <a:pt x="18342" y="42380"/>
                  <a:pt x="18510" y="42380"/>
                </a:cubicBezTo>
                <a:cubicBezTo>
                  <a:pt x="18866" y="42380"/>
                  <a:pt x="19180" y="42249"/>
                  <a:pt x="19456" y="41909"/>
                </a:cubicBezTo>
                <a:cubicBezTo>
                  <a:pt x="19527" y="41802"/>
                  <a:pt x="19741" y="41802"/>
                  <a:pt x="19896" y="41790"/>
                </a:cubicBezTo>
                <a:cubicBezTo>
                  <a:pt x="19908" y="41787"/>
                  <a:pt x="19919" y="41786"/>
                  <a:pt x="19931" y="41786"/>
                </a:cubicBezTo>
                <a:cubicBezTo>
                  <a:pt x="20012" y="41786"/>
                  <a:pt x="20087" y="41853"/>
                  <a:pt x="20170" y="41873"/>
                </a:cubicBezTo>
                <a:cubicBezTo>
                  <a:pt x="20393" y="41962"/>
                  <a:pt x="20602" y="42008"/>
                  <a:pt x="20798" y="42008"/>
                </a:cubicBezTo>
                <a:cubicBezTo>
                  <a:pt x="21157" y="42008"/>
                  <a:pt x="21472" y="41851"/>
                  <a:pt x="21742" y="41504"/>
                </a:cubicBezTo>
                <a:cubicBezTo>
                  <a:pt x="21955" y="41223"/>
                  <a:pt x="22198" y="41107"/>
                  <a:pt x="22485" y="41107"/>
                </a:cubicBezTo>
                <a:cubicBezTo>
                  <a:pt x="22599" y="41107"/>
                  <a:pt x="22720" y="41125"/>
                  <a:pt x="22849" y="41159"/>
                </a:cubicBezTo>
                <a:cubicBezTo>
                  <a:pt x="23051" y="41219"/>
                  <a:pt x="23290" y="41254"/>
                  <a:pt x="23504" y="41314"/>
                </a:cubicBezTo>
                <a:cubicBezTo>
                  <a:pt x="23598" y="41339"/>
                  <a:pt x="23689" y="41352"/>
                  <a:pt x="23777" y="41352"/>
                </a:cubicBezTo>
                <a:cubicBezTo>
                  <a:pt x="24021" y="41352"/>
                  <a:pt x="24237" y="41253"/>
                  <a:pt x="24421" y="41052"/>
                </a:cubicBezTo>
                <a:cubicBezTo>
                  <a:pt x="24575" y="40897"/>
                  <a:pt x="24718" y="40719"/>
                  <a:pt x="24885" y="40564"/>
                </a:cubicBezTo>
                <a:cubicBezTo>
                  <a:pt x="25075" y="40405"/>
                  <a:pt x="25277" y="40315"/>
                  <a:pt x="25495" y="40315"/>
                </a:cubicBezTo>
                <a:close/>
                <a:moveTo>
                  <a:pt x="15527" y="45445"/>
                </a:moveTo>
                <a:cubicBezTo>
                  <a:pt x="15527" y="45672"/>
                  <a:pt x="15527" y="45874"/>
                  <a:pt x="15539" y="46112"/>
                </a:cubicBezTo>
                <a:cubicBezTo>
                  <a:pt x="15241" y="45862"/>
                  <a:pt x="15241" y="45862"/>
                  <a:pt x="15527" y="45445"/>
                </a:cubicBezTo>
                <a:close/>
                <a:moveTo>
                  <a:pt x="45840" y="46136"/>
                </a:moveTo>
                <a:cubicBezTo>
                  <a:pt x="45888" y="46267"/>
                  <a:pt x="45923" y="46398"/>
                  <a:pt x="45959" y="46576"/>
                </a:cubicBezTo>
                <a:cubicBezTo>
                  <a:pt x="45840" y="46588"/>
                  <a:pt x="45757" y="46600"/>
                  <a:pt x="45602" y="46624"/>
                </a:cubicBezTo>
                <a:cubicBezTo>
                  <a:pt x="45638" y="46434"/>
                  <a:pt x="45661" y="46279"/>
                  <a:pt x="45697" y="46136"/>
                </a:cubicBezTo>
                <a:close/>
                <a:moveTo>
                  <a:pt x="39053" y="39349"/>
                </a:moveTo>
                <a:cubicBezTo>
                  <a:pt x="39458" y="40064"/>
                  <a:pt x="39494" y="40921"/>
                  <a:pt x="39792" y="41707"/>
                </a:cubicBezTo>
                <a:cubicBezTo>
                  <a:pt x="40101" y="42504"/>
                  <a:pt x="40232" y="43362"/>
                  <a:pt x="40458" y="44267"/>
                </a:cubicBezTo>
                <a:cubicBezTo>
                  <a:pt x="40708" y="43993"/>
                  <a:pt x="40696" y="43767"/>
                  <a:pt x="40637" y="43528"/>
                </a:cubicBezTo>
                <a:cubicBezTo>
                  <a:pt x="40470" y="42838"/>
                  <a:pt x="40363" y="42147"/>
                  <a:pt x="40149" y="41492"/>
                </a:cubicBezTo>
                <a:cubicBezTo>
                  <a:pt x="40030" y="41111"/>
                  <a:pt x="39792" y="40790"/>
                  <a:pt x="39863" y="40373"/>
                </a:cubicBezTo>
                <a:cubicBezTo>
                  <a:pt x="39887" y="40195"/>
                  <a:pt x="39923" y="40016"/>
                  <a:pt x="39970" y="39790"/>
                </a:cubicBezTo>
                <a:cubicBezTo>
                  <a:pt x="40232" y="40207"/>
                  <a:pt x="40268" y="40373"/>
                  <a:pt x="40208" y="40980"/>
                </a:cubicBezTo>
                <a:cubicBezTo>
                  <a:pt x="40351" y="41385"/>
                  <a:pt x="40506" y="41695"/>
                  <a:pt x="40589" y="42004"/>
                </a:cubicBezTo>
                <a:cubicBezTo>
                  <a:pt x="40839" y="42957"/>
                  <a:pt x="41066" y="43909"/>
                  <a:pt x="41316" y="44921"/>
                </a:cubicBezTo>
                <a:cubicBezTo>
                  <a:pt x="38089" y="46053"/>
                  <a:pt x="34743" y="46695"/>
                  <a:pt x="31433" y="47279"/>
                </a:cubicBezTo>
                <a:cubicBezTo>
                  <a:pt x="30981" y="47053"/>
                  <a:pt x="30802" y="46672"/>
                  <a:pt x="30624" y="46291"/>
                </a:cubicBezTo>
                <a:cubicBezTo>
                  <a:pt x="30421" y="45910"/>
                  <a:pt x="30278" y="45493"/>
                  <a:pt x="30159" y="45076"/>
                </a:cubicBezTo>
                <a:cubicBezTo>
                  <a:pt x="29886" y="44076"/>
                  <a:pt x="29647" y="43064"/>
                  <a:pt x="29386" y="42004"/>
                </a:cubicBezTo>
                <a:cubicBezTo>
                  <a:pt x="29588" y="41957"/>
                  <a:pt x="29814" y="41897"/>
                  <a:pt x="30112" y="41826"/>
                </a:cubicBezTo>
                <a:cubicBezTo>
                  <a:pt x="30302" y="42231"/>
                  <a:pt x="30326" y="42671"/>
                  <a:pt x="30457" y="43112"/>
                </a:cubicBezTo>
                <a:cubicBezTo>
                  <a:pt x="30600" y="43552"/>
                  <a:pt x="30719" y="44017"/>
                  <a:pt x="30874" y="44457"/>
                </a:cubicBezTo>
                <a:cubicBezTo>
                  <a:pt x="31005" y="44898"/>
                  <a:pt x="31171" y="45314"/>
                  <a:pt x="31338" y="45743"/>
                </a:cubicBezTo>
                <a:cubicBezTo>
                  <a:pt x="31374" y="44350"/>
                  <a:pt x="30600" y="43112"/>
                  <a:pt x="30517" y="41707"/>
                </a:cubicBezTo>
                <a:cubicBezTo>
                  <a:pt x="32005" y="41373"/>
                  <a:pt x="33457" y="41088"/>
                  <a:pt x="34874" y="40695"/>
                </a:cubicBezTo>
                <a:cubicBezTo>
                  <a:pt x="36279" y="40314"/>
                  <a:pt x="37648" y="39802"/>
                  <a:pt x="39053" y="39349"/>
                </a:cubicBezTo>
                <a:close/>
                <a:moveTo>
                  <a:pt x="45995" y="46791"/>
                </a:moveTo>
                <a:cubicBezTo>
                  <a:pt x="46042" y="46898"/>
                  <a:pt x="46078" y="47005"/>
                  <a:pt x="46138" y="47160"/>
                </a:cubicBezTo>
                <a:cubicBezTo>
                  <a:pt x="46019" y="47196"/>
                  <a:pt x="45935" y="47231"/>
                  <a:pt x="45804" y="47279"/>
                </a:cubicBezTo>
                <a:cubicBezTo>
                  <a:pt x="45769" y="47136"/>
                  <a:pt x="45745" y="47029"/>
                  <a:pt x="45697" y="46862"/>
                </a:cubicBezTo>
                <a:cubicBezTo>
                  <a:pt x="45828" y="46826"/>
                  <a:pt x="45899" y="46803"/>
                  <a:pt x="45995" y="46791"/>
                </a:cubicBezTo>
                <a:close/>
                <a:moveTo>
                  <a:pt x="15765" y="46815"/>
                </a:moveTo>
                <a:cubicBezTo>
                  <a:pt x="15800" y="46957"/>
                  <a:pt x="15824" y="47124"/>
                  <a:pt x="15860" y="47291"/>
                </a:cubicBezTo>
                <a:cubicBezTo>
                  <a:pt x="15800" y="47303"/>
                  <a:pt x="15741" y="47303"/>
                  <a:pt x="15681" y="47326"/>
                </a:cubicBezTo>
                <a:lnTo>
                  <a:pt x="15634" y="46826"/>
                </a:lnTo>
                <a:cubicBezTo>
                  <a:pt x="15670" y="46826"/>
                  <a:pt x="15717" y="46815"/>
                  <a:pt x="15765" y="46815"/>
                </a:cubicBezTo>
                <a:close/>
                <a:moveTo>
                  <a:pt x="46304" y="47743"/>
                </a:moveTo>
                <a:cubicBezTo>
                  <a:pt x="46189" y="47888"/>
                  <a:pt x="46095" y="47953"/>
                  <a:pt x="45999" y="47953"/>
                </a:cubicBezTo>
                <a:cubicBezTo>
                  <a:pt x="45937" y="47953"/>
                  <a:pt x="45874" y="47926"/>
                  <a:pt x="45804" y="47874"/>
                </a:cubicBezTo>
                <a:cubicBezTo>
                  <a:pt x="45935" y="47838"/>
                  <a:pt x="46078" y="47815"/>
                  <a:pt x="46304" y="47743"/>
                </a:cubicBezTo>
                <a:close/>
                <a:moveTo>
                  <a:pt x="25885" y="44731"/>
                </a:moveTo>
                <a:cubicBezTo>
                  <a:pt x="26064" y="45255"/>
                  <a:pt x="26230" y="45672"/>
                  <a:pt x="26373" y="46112"/>
                </a:cubicBezTo>
                <a:cubicBezTo>
                  <a:pt x="26329" y="46244"/>
                  <a:pt x="26240" y="46298"/>
                  <a:pt x="26134" y="46298"/>
                </a:cubicBezTo>
                <a:cubicBezTo>
                  <a:pt x="26096" y="46298"/>
                  <a:pt x="26056" y="46291"/>
                  <a:pt x="26016" y="46279"/>
                </a:cubicBezTo>
                <a:cubicBezTo>
                  <a:pt x="25837" y="46231"/>
                  <a:pt x="25683" y="46160"/>
                  <a:pt x="25504" y="46088"/>
                </a:cubicBezTo>
                <a:cubicBezTo>
                  <a:pt x="25374" y="46035"/>
                  <a:pt x="25249" y="46009"/>
                  <a:pt x="25131" y="46009"/>
                </a:cubicBezTo>
                <a:cubicBezTo>
                  <a:pt x="24903" y="46009"/>
                  <a:pt x="24700" y="46107"/>
                  <a:pt x="24528" y="46303"/>
                </a:cubicBezTo>
                <a:cubicBezTo>
                  <a:pt x="24433" y="46434"/>
                  <a:pt x="24337" y="46576"/>
                  <a:pt x="24230" y="46707"/>
                </a:cubicBezTo>
                <a:cubicBezTo>
                  <a:pt x="23965" y="47078"/>
                  <a:pt x="23744" y="47242"/>
                  <a:pt x="23446" y="47242"/>
                </a:cubicBezTo>
                <a:cubicBezTo>
                  <a:pt x="23276" y="47242"/>
                  <a:pt x="23080" y="47188"/>
                  <a:pt x="22837" y="47088"/>
                </a:cubicBezTo>
                <a:cubicBezTo>
                  <a:pt x="22408" y="46886"/>
                  <a:pt x="21968" y="46731"/>
                  <a:pt x="21599" y="46576"/>
                </a:cubicBezTo>
                <a:cubicBezTo>
                  <a:pt x="21170" y="46695"/>
                  <a:pt x="21004" y="46981"/>
                  <a:pt x="20861" y="47267"/>
                </a:cubicBezTo>
                <a:cubicBezTo>
                  <a:pt x="20765" y="47422"/>
                  <a:pt x="20718" y="47600"/>
                  <a:pt x="20623" y="47767"/>
                </a:cubicBezTo>
                <a:cubicBezTo>
                  <a:pt x="20470" y="47996"/>
                  <a:pt x="20276" y="48112"/>
                  <a:pt x="20069" y="48112"/>
                </a:cubicBezTo>
                <a:cubicBezTo>
                  <a:pt x="19920" y="48112"/>
                  <a:pt x="19764" y="48053"/>
                  <a:pt x="19610" y="47934"/>
                </a:cubicBezTo>
                <a:cubicBezTo>
                  <a:pt x="19503" y="47862"/>
                  <a:pt x="19408" y="47755"/>
                  <a:pt x="19313" y="47684"/>
                </a:cubicBezTo>
                <a:cubicBezTo>
                  <a:pt x="19082" y="47514"/>
                  <a:pt x="18889" y="47431"/>
                  <a:pt x="18698" y="47431"/>
                </a:cubicBezTo>
                <a:cubicBezTo>
                  <a:pt x="18514" y="47431"/>
                  <a:pt x="18333" y="47508"/>
                  <a:pt x="18122" y="47660"/>
                </a:cubicBezTo>
                <a:cubicBezTo>
                  <a:pt x="18015" y="47731"/>
                  <a:pt x="17896" y="47815"/>
                  <a:pt x="17789" y="47886"/>
                </a:cubicBezTo>
                <a:cubicBezTo>
                  <a:pt x="17777" y="47892"/>
                  <a:pt x="17762" y="47892"/>
                  <a:pt x="17743" y="47892"/>
                </a:cubicBezTo>
                <a:cubicBezTo>
                  <a:pt x="17723" y="47892"/>
                  <a:pt x="17700" y="47892"/>
                  <a:pt x="17670" y="47898"/>
                </a:cubicBezTo>
                <a:cubicBezTo>
                  <a:pt x="17563" y="47517"/>
                  <a:pt x="17479" y="47124"/>
                  <a:pt x="17360" y="46672"/>
                </a:cubicBezTo>
                <a:cubicBezTo>
                  <a:pt x="20325" y="46457"/>
                  <a:pt x="23087" y="45636"/>
                  <a:pt x="25885" y="44731"/>
                </a:cubicBezTo>
                <a:close/>
                <a:moveTo>
                  <a:pt x="15943" y="47993"/>
                </a:moveTo>
                <a:cubicBezTo>
                  <a:pt x="16110" y="48196"/>
                  <a:pt x="16229" y="48410"/>
                  <a:pt x="15896" y="48577"/>
                </a:cubicBezTo>
                <a:lnTo>
                  <a:pt x="15943" y="47993"/>
                </a:lnTo>
                <a:close/>
                <a:moveTo>
                  <a:pt x="41708" y="47660"/>
                </a:moveTo>
                <a:lnTo>
                  <a:pt x="41708" y="47660"/>
                </a:lnTo>
                <a:cubicBezTo>
                  <a:pt x="41911" y="48065"/>
                  <a:pt x="41768" y="48398"/>
                  <a:pt x="41613" y="48767"/>
                </a:cubicBezTo>
                <a:cubicBezTo>
                  <a:pt x="41411" y="48517"/>
                  <a:pt x="41458" y="48231"/>
                  <a:pt x="41351" y="47922"/>
                </a:cubicBezTo>
                <a:cubicBezTo>
                  <a:pt x="41482" y="47827"/>
                  <a:pt x="41589" y="47755"/>
                  <a:pt x="41708" y="47660"/>
                </a:cubicBezTo>
                <a:close/>
                <a:moveTo>
                  <a:pt x="46364" y="48303"/>
                </a:moveTo>
                <a:cubicBezTo>
                  <a:pt x="46483" y="48624"/>
                  <a:pt x="46245" y="48696"/>
                  <a:pt x="46042" y="48839"/>
                </a:cubicBezTo>
                <a:cubicBezTo>
                  <a:pt x="45983" y="48684"/>
                  <a:pt x="45923" y="48589"/>
                  <a:pt x="45864" y="48422"/>
                </a:cubicBezTo>
                <a:cubicBezTo>
                  <a:pt x="46066" y="48374"/>
                  <a:pt x="46221" y="48338"/>
                  <a:pt x="46364" y="48303"/>
                </a:cubicBezTo>
                <a:close/>
                <a:moveTo>
                  <a:pt x="38875" y="16811"/>
                </a:moveTo>
                <a:cubicBezTo>
                  <a:pt x="39137" y="17228"/>
                  <a:pt x="39053" y="17561"/>
                  <a:pt x="39018" y="17835"/>
                </a:cubicBezTo>
                <a:cubicBezTo>
                  <a:pt x="38899" y="18573"/>
                  <a:pt x="38720" y="19287"/>
                  <a:pt x="38541" y="20014"/>
                </a:cubicBezTo>
                <a:cubicBezTo>
                  <a:pt x="38518" y="20061"/>
                  <a:pt x="38434" y="20085"/>
                  <a:pt x="38375" y="20133"/>
                </a:cubicBezTo>
                <a:cubicBezTo>
                  <a:pt x="38446" y="20264"/>
                  <a:pt x="38518" y="20383"/>
                  <a:pt x="38375" y="20514"/>
                </a:cubicBezTo>
                <a:cubicBezTo>
                  <a:pt x="38565" y="20716"/>
                  <a:pt x="38553" y="20966"/>
                  <a:pt x="38446" y="21192"/>
                </a:cubicBezTo>
                <a:cubicBezTo>
                  <a:pt x="38188" y="21731"/>
                  <a:pt x="38196" y="22281"/>
                  <a:pt x="38264" y="22855"/>
                </a:cubicBezTo>
                <a:lnTo>
                  <a:pt x="38264" y="22855"/>
                </a:lnTo>
                <a:cubicBezTo>
                  <a:pt x="38556" y="22289"/>
                  <a:pt x="38719" y="21722"/>
                  <a:pt x="38625" y="21085"/>
                </a:cubicBezTo>
                <a:cubicBezTo>
                  <a:pt x="38625" y="21038"/>
                  <a:pt x="38613" y="20966"/>
                  <a:pt x="38625" y="20918"/>
                </a:cubicBezTo>
                <a:cubicBezTo>
                  <a:pt x="39030" y="19966"/>
                  <a:pt x="39018" y="18930"/>
                  <a:pt x="39232" y="17942"/>
                </a:cubicBezTo>
                <a:cubicBezTo>
                  <a:pt x="39256" y="17894"/>
                  <a:pt x="39315" y="17870"/>
                  <a:pt x="39411" y="17763"/>
                </a:cubicBezTo>
                <a:cubicBezTo>
                  <a:pt x="39648" y="18688"/>
                  <a:pt x="39967" y="19530"/>
                  <a:pt x="40005" y="20430"/>
                </a:cubicBezTo>
                <a:lnTo>
                  <a:pt x="40327" y="20430"/>
                </a:lnTo>
                <a:cubicBezTo>
                  <a:pt x="40292" y="20918"/>
                  <a:pt x="40244" y="21371"/>
                  <a:pt x="40220" y="21871"/>
                </a:cubicBezTo>
                <a:cubicBezTo>
                  <a:pt x="40387" y="21883"/>
                  <a:pt x="40518" y="21883"/>
                  <a:pt x="40696" y="21895"/>
                </a:cubicBezTo>
                <a:cubicBezTo>
                  <a:pt x="40637" y="22014"/>
                  <a:pt x="40601" y="22121"/>
                  <a:pt x="40565" y="22240"/>
                </a:cubicBezTo>
                <a:cubicBezTo>
                  <a:pt x="40470" y="22228"/>
                  <a:pt x="40387" y="22216"/>
                  <a:pt x="40268" y="22192"/>
                </a:cubicBezTo>
                <a:lnTo>
                  <a:pt x="40268" y="22192"/>
                </a:lnTo>
                <a:cubicBezTo>
                  <a:pt x="40268" y="22285"/>
                  <a:pt x="40279" y="22366"/>
                  <a:pt x="40280" y="22458"/>
                </a:cubicBezTo>
                <a:lnTo>
                  <a:pt x="40280" y="22458"/>
                </a:lnTo>
                <a:cubicBezTo>
                  <a:pt x="40276" y="22457"/>
                  <a:pt x="40272" y="22456"/>
                  <a:pt x="40268" y="22454"/>
                </a:cubicBezTo>
                <a:lnTo>
                  <a:pt x="40268" y="22454"/>
                </a:lnTo>
                <a:lnTo>
                  <a:pt x="40280" y="22466"/>
                </a:lnTo>
                <a:cubicBezTo>
                  <a:pt x="40280" y="22464"/>
                  <a:pt x="40280" y="22461"/>
                  <a:pt x="40280" y="22458"/>
                </a:cubicBezTo>
                <a:lnTo>
                  <a:pt x="40280" y="22458"/>
                </a:lnTo>
                <a:cubicBezTo>
                  <a:pt x="40352" y="22478"/>
                  <a:pt x="40459" y="22481"/>
                  <a:pt x="40470" y="22526"/>
                </a:cubicBezTo>
                <a:cubicBezTo>
                  <a:pt x="40637" y="22871"/>
                  <a:pt x="40816" y="23193"/>
                  <a:pt x="40923" y="23550"/>
                </a:cubicBezTo>
                <a:cubicBezTo>
                  <a:pt x="40958" y="23716"/>
                  <a:pt x="40887" y="23919"/>
                  <a:pt x="40863" y="24097"/>
                </a:cubicBezTo>
                <a:cubicBezTo>
                  <a:pt x="40685" y="25074"/>
                  <a:pt x="40518" y="26050"/>
                  <a:pt x="40411" y="27038"/>
                </a:cubicBezTo>
                <a:cubicBezTo>
                  <a:pt x="40935" y="26181"/>
                  <a:pt x="40827" y="25169"/>
                  <a:pt x="41125" y="24252"/>
                </a:cubicBezTo>
                <a:cubicBezTo>
                  <a:pt x="41423" y="24717"/>
                  <a:pt x="41482" y="25264"/>
                  <a:pt x="41339" y="25919"/>
                </a:cubicBezTo>
                <a:cubicBezTo>
                  <a:pt x="41244" y="26300"/>
                  <a:pt x="41173" y="26681"/>
                  <a:pt x="41077" y="27157"/>
                </a:cubicBezTo>
                <a:cubicBezTo>
                  <a:pt x="41482" y="26764"/>
                  <a:pt x="41411" y="26324"/>
                  <a:pt x="41589" y="25931"/>
                </a:cubicBezTo>
                <a:cubicBezTo>
                  <a:pt x="41911" y="26324"/>
                  <a:pt x="41899" y="26764"/>
                  <a:pt x="41839" y="27217"/>
                </a:cubicBezTo>
                <a:cubicBezTo>
                  <a:pt x="41780" y="27634"/>
                  <a:pt x="41708" y="28062"/>
                  <a:pt x="41613" y="28598"/>
                </a:cubicBezTo>
                <a:cubicBezTo>
                  <a:pt x="41970" y="28300"/>
                  <a:pt x="41899" y="27955"/>
                  <a:pt x="42030" y="27645"/>
                </a:cubicBezTo>
                <a:cubicBezTo>
                  <a:pt x="42322" y="28030"/>
                  <a:pt x="42270" y="28461"/>
                  <a:pt x="42346" y="28859"/>
                </a:cubicBezTo>
                <a:lnTo>
                  <a:pt x="42346" y="28859"/>
                </a:lnTo>
                <a:cubicBezTo>
                  <a:pt x="42353" y="28859"/>
                  <a:pt x="42359" y="28859"/>
                  <a:pt x="42365" y="28859"/>
                </a:cubicBezTo>
                <a:cubicBezTo>
                  <a:pt x="42523" y="28859"/>
                  <a:pt x="42629" y="28931"/>
                  <a:pt x="42673" y="29086"/>
                </a:cubicBezTo>
                <a:cubicBezTo>
                  <a:pt x="42792" y="29527"/>
                  <a:pt x="42947" y="29955"/>
                  <a:pt x="43042" y="30396"/>
                </a:cubicBezTo>
                <a:cubicBezTo>
                  <a:pt x="43209" y="31086"/>
                  <a:pt x="43340" y="31765"/>
                  <a:pt x="43506" y="32456"/>
                </a:cubicBezTo>
                <a:cubicBezTo>
                  <a:pt x="43625" y="32896"/>
                  <a:pt x="43566" y="33122"/>
                  <a:pt x="43161" y="33349"/>
                </a:cubicBezTo>
                <a:cubicBezTo>
                  <a:pt x="42744" y="33587"/>
                  <a:pt x="42328" y="33789"/>
                  <a:pt x="41935" y="34039"/>
                </a:cubicBezTo>
                <a:cubicBezTo>
                  <a:pt x="41423" y="34372"/>
                  <a:pt x="41161" y="34861"/>
                  <a:pt x="41054" y="35444"/>
                </a:cubicBezTo>
                <a:cubicBezTo>
                  <a:pt x="40863" y="36480"/>
                  <a:pt x="40923" y="37516"/>
                  <a:pt x="41125" y="38540"/>
                </a:cubicBezTo>
                <a:cubicBezTo>
                  <a:pt x="41363" y="39742"/>
                  <a:pt x="41732" y="40885"/>
                  <a:pt x="42351" y="41945"/>
                </a:cubicBezTo>
                <a:cubicBezTo>
                  <a:pt x="42625" y="42421"/>
                  <a:pt x="43030" y="42838"/>
                  <a:pt x="43447" y="43386"/>
                </a:cubicBezTo>
                <a:cubicBezTo>
                  <a:pt x="43102" y="45279"/>
                  <a:pt x="43137" y="47291"/>
                  <a:pt x="43506" y="49303"/>
                </a:cubicBezTo>
                <a:cubicBezTo>
                  <a:pt x="43459" y="49196"/>
                  <a:pt x="43423" y="49077"/>
                  <a:pt x="43375" y="48958"/>
                </a:cubicBezTo>
                <a:cubicBezTo>
                  <a:pt x="43328" y="48827"/>
                  <a:pt x="43280" y="48672"/>
                  <a:pt x="43244" y="48529"/>
                </a:cubicBezTo>
                <a:cubicBezTo>
                  <a:pt x="42411" y="45326"/>
                  <a:pt x="41578" y="42147"/>
                  <a:pt x="40768" y="38944"/>
                </a:cubicBezTo>
                <a:cubicBezTo>
                  <a:pt x="40006" y="35920"/>
                  <a:pt x="39315" y="32872"/>
                  <a:pt x="38553" y="29836"/>
                </a:cubicBezTo>
                <a:cubicBezTo>
                  <a:pt x="38315" y="28884"/>
                  <a:pt x="37982" y="27943"/>
                  <a:pt x="37684" y="27003"/>
                </a:cubicBezTo>
                <a:cubicBezTo>
                  <a:pt x="37660" y="26860"/>
                  <a:pt x="37553" y="26741"/>
                  <a:pt x="37494" y="26610"/>
                </a:cubicBezTo>
                <a:cubicBezTo>
                  <a:pt x="37422" y="26443"/>
                  <a:pt x="37303" y="26252"/>
                  <a:pt x="37315" y="26086"/>
                </a:cubicBezTo>
                <a:cubicBezTo>
                  <a:pt x="37351" y="25502"/>
                  <a:pt x="37136" y="24967"/>
                  <a:pt x="36994" y="24431"/>
                </a:cubicBezTo>
                <a:cubicBezTo>
                  <a:pt x="36851" y="23943"/>
                  <a:pt x="36601" y="23419"/>
                  <a:pt x="36648" y="22943"/>
                </a:cubicBezTo>
                <a:cubicBezTo>
                  <a:pt x="36708" y="22121"/>
                  <a:pt x="36422" y="21383"/>
                  <a:pt x="36244" y="20621"/>
                </a:cubicBezTo>
                <a:cubicBezTo>
                  <a:pt x="36124" y="20073"/>
                  <a:pt x="36053" y="19549"/>
                  <a:pt x="36196" y="19002"/>
                </a:cubicBezTo>
                <a:cubicBezTo>
                  <a:pt x="36291" y="18692"/>
                  <a:pt x="36279" y="18335"/>
                  <a:pt x="36351" y="18001"/>
                </a:cubicBezTo>
                <a:cubicBezTo>
                  <a:pt x="36398" y="17811"/>
                  <a:pt x="36482" y="17632"/>
                  <a:pt x="36577" y="17406"/>
                </a:cubicBezTo>
                <a:cubicBezTo>
                  <a:pt x="36839" y="17561"/>
                  <a:pt x="36791" y="17763"/>
                  <a:pt x="36767" y="17930"/>
                </a:cubicBezTo>
                <a:cubicBezTo>
                  <a:pt x="36708" y="18347"/>
                  <a:pt x="36589" y="18763"/>
                  <a:pt x="36529" y="19192"/>
                </a:cubicBezTo>
                <a:cubicBezTo>
                  <a:pt x="36470" y="19585"/>
                  <a:pt x="36434" y="19966"/>
                  <a:pt x="36458" y="20371"/>
                </a:cubicBezTo>
                <a:cubicBezTo>
                  <a:pt x="36898" y="19406"/>
                  <a:pt x="36827" y="18299"/>
                  <a:pt x="37196" y="17263"/>
                </a:cubicBezTo>
                <a:cubicBezTo>
                  <a:pt x="37541" y="17418"/>
                  <a:pt x="37506" y="17632"/>
                  <a:pt x="37434" y="17882"/>
                </a:cubicBezTo>
                <a:cubicBezTo>
                  <a:pt x="37136" y="18835"/>
                  <a:pt x="37017" y="19823"/>
                  <a:pt x="36934" y="20811"/>
                </a:cubicBezTo>
                <a:cubicBezTo>
                  <a:pt x="36910" y="20859"/>
                  <a:pt x="36946" y="20918"/>
                  <a:pt x="37053" y="20978"/>
                </a:cubicBezTo>
                <a:cubicBezTo>
                  <a:pt x="37267" y="19740"/>
                  <a:pt x="37494" y="18490"/>
                  <a:pt x="37720" y="17287"/>
                </a:cubicBezTo>
                <a:cubicBezTo>
                  <a:pt x="38029" y="17168"/>
                  <a:pt x="38268" y="17085"/>
                  <a:pt x="38565" y="16966"/>
                </a:cubicBezTo>
                <a:lnTo>
                  <a:pt x="38565" y="16966"/>
                </a:lnTo>
                <a:cubicBezTo>
                  <a:pt x="38506" y="18394"/>
                  <a:pt x="37898" y="19728"/>
                  <a:pt x="38006" y="21157"/>
                </a:cubicBezTo>
                <a:cubicBezTo>
                  <a:pt x="38137" y="20907"/>
                  <a:pt x="38244" y="20716"/>
                  <a:pt x="38339" y="20502"/>
                </a:cubicBezTo>
                <a:cubicBezTo>
                  <a:pt x="38363" y="20371"/>
                  <a:pt x="38363" y="20252"/>
                  <a:pt x="38375" y="20133"/>
                </a:cubicBezTo>
                <a:cubicBezTo>
                  <a:pt x="38541" y="19073"/>
                  <a:pt x="38696" y="18001"/>
                  <a:pt x="38875" y="16811"/>
                </a:cubicBezTo>
                <a:close/>
                <a:moveTo>
                  <a:pt x="16670" y="46636"/>
                </a:moveTo>
                <a:lnTo>
                  <a:pt x="16670" y="46636"/>
                </a:lnTo>
                <a:cubicBezTo>
                  <a:pt x="17027" y="47219"/>
                  <a:pt x="17420" y="48612"/>
                  <a:pt x="17420" y="49470"/>
                </a:cubicBezTo>
                <a:cubicBezTo>
                  <a:pt x="17063" y="48767"/>
                  <a:pt x="16646" y="47124"/>
                  <a:pt x="16670" y="46636"/>
                </a:cubicBezTo>
                <a:close/>
                <a:moveTo>
                  <a:pt x="46531" y="49077"/>
                </a:moveTo>
                <a:cubicBezTo>
                  <a:pt x="46554" y="49124"/>
                  <a:pt x="46578" y="49172"/>
                  <a:pt x="46590" y="49208"/>
                </a:cubicBezTo>
                <a:cubicBezTo>
                  <a:pt x="46483" y="49315"/>
                  <a:pt x="46364" y="49410"/>
                  <a:pt x="46197" y="49529"/>
                </a:cubicBezTo>
                <a:cubicBezTo>
                  <a:pt x="46138" y="49386"/>
                  <a:pt x="46114" y="49315"/>
                  <a:pt x="46054" y="49196"/>
                </a:cubicBezTo>
                <a:cubicBezTo>
                  <a:pt x="46233" y="49148"/>
                  <a:pt x="46376" y="49112"/>
                  <a:pt x="46531" y="49077"/>
                </a:cubicBezTo>
                <a:close/>
                <a:moveTo>
                  <a:pt x="41022" y="45901"/>
                </a:moveTo>
                <a:cubicBezTo>
                  <a:pt x="41162" y="45901"/>
                  <a:pt x="41307" y="45961"/>
                  <a:pt x="41435" y="45981"/>
                </a:cubicBezTo>
                <a:cubicBezTo>
                  <a:pt x="41458" y="46684"/>
                  <a:pt x="41173" y="47160"/>
                  <a:pt x="40601" y="47386"/>
                </a:cubicBezTo>
                <a:cubicBezTo>
                  <a:pt x="38720" y="48124"/>
                  <a:pt x="36815" y="48767"/>
                  <a:pt x="34803" y="49136"/>
                </a:cubicBezTo>
                <a:cubicBezTo>
                  <a:pt x="34255" y="49243"/>
                  <a:pt x="33696" y="49386"/>
                  <a:pt x="33136" y="49481"/>
                </a:cubicBezTo>
                <a:cubicBezTo>
                  <a:pt x="32849" y="49530"/>
                  <a:pt x="32568" y="49569"/>
                  <a:pt x="32290" y="49569"/>
                </a:cubicBezTo>
                <a:cubicBezTo>
                  <a:pt x="31956" y="49569"/>
                  <a:pt x="31627" y="49513"/>
                  <a:pt x="31302" y="49351"/>
                </a:cubicBezTo>
                <a:cubicBezTo>
                  <a:pt x="31231" y="49315"/>
                  <a:pt x="31183" y="49220"/>
                  <a:pt x="31124" y="49172"/>
                </a:cubicBezTo>
                <a:lnTo>
                  <a:pt x="31124" y="49172"/>
                </a:lnTo>
                <a:cubicBezTo>
                  <a:pt x="31318" y="49204"/>
                  <a:pt x="31510" y="49217"/>
                  <a:pt x="31699" y="49217"/>
                </a:cubicBezTo>
                <a:cubicBezTo>
                  <a:pt x="32433" y="49217"/>
                  <a:pt x="33120" y="49009"/>
                  <a:pt x="33755" y="48839"/>
                </a:cubicBezTo>
                <a:cubicBezTo>
                  <a:pt x="35696" y="48374"/>
                  <a:pt x="37613" y="47827"/>
                  <a:pt x="39518" y="47279"/>
                </a:cubicBezTo>
                <a:cubicBezTo>
                  <a:pt x="40042" y="47124"/>
                  <a:pt x="40506" y="46815"/>
                  <a:pt x="40958" y="46529"/>
                </a:cubicBezTo>
                <a:cubicBezTo>
                  <a:pt x="40868" y="46482"/>
                  <a:pt x="40779" y="46463"/>
                  <a:pt x="40693" y="46463"/>
                </a:cubicBezTo>
                <a:cubicBezTo>
                  <a:pt x="40517" y="46463"/>
                  <a:pt x="40352" y="46540"/>
                  <a:pt x="40208" y="46612"/>
                </a:cubicBezTo>
                <a:cubicBezTo>
                  <a:pt x="38720" y="47326"/>
                  <a:pt x="37113" y="47576"/>
                  <a:pt x="35505" y="47862"/>
                </a:cubicBezTo>
                <a:cubicBezTo>
                  <a:pt x="35005" y="47946"/>
                  <a:pt x="34505" y="48053"/>
                  <a:pt x="33993" y="48136"/>
                </a:cubicBezTo>
                <a:cubicBezTo>
                  <a:pt x="33207" y="48291"/>
                  <a:pt x="32434" y="48434"/>
                  <a:pt x="31648" y="48553"/>
                </a:cubicBezTo>
                <a:cubicBezTo>
                  <a:pt x="31564" y="48565"/>
                  <a:pt x="31480" y="48569"/>
                  <a:pt x="31392" y="48569"/>
                </a:cubicBezTo>
                <a:cubicBezTo>
                  <a:pt x="31218" y="48569"/>
                  <a:pt x="31033" y="48553"/>
                  <a:pt x="30826" y="48553"/>
                </a:cubicBezTo>
                <a:cubicBezTo>
                  <a:pt x="30874" y="48362"/>
                  <a:pt x="30886" y="48243"/>
                  <a:pt x="30921" y="48112"/>
                </a:cubicBezTo>
                <a:cubicBezTo>
                  <a:pt x="31314" y="48005"/>
                  <a:pt x="31695" y="47874"/>
                  <a:pt x="32076" y="47827"/>
                </a:cubicBezTo>
                <a:cubicBezTo>
                  <a:pt x="34136" y="47588"/>
                  <a:pt x="36172" y="47279"/>
                  <a:pt x="38160" y="46743"/>
                </a:cubicBezTo>
                <a:cubicBezTo>
                  <a:pt x="38815" y="46576"/>
                  <a:pt x="39458" y="46338"/>
                  <a:pt x="40113" y="46136"/>
                </a:cubicBezTo>
                <a:cubicBezTo>
                  <a:pt x="40387" y="46041"/>
                  <a:pt x="40649" y="45957"/>
                  <a:pt x="40935" y="45910"/>
                </a:cubicBezTo>
                <a:cubicBezTo>
                  <a:pt x="40963" y="45903"/>
                  <a:pt x="40992" y="45901"/>
                  <a:pt x="41022" y="45901"/>
                </a:cubicBezTo>
                <a:close/>
                <a:moveTo>
                  <a:pt x="41970" y="48827"/>
                </a:moveTo>
                <a:cubicBezTo>
                  <a:pt x="42137" y="49303"/>
                  <a:pt x="42137" y="49351"/>
                  <a:pt x="41875" y="49732"/>
                </a:cubicBezTo>
                <a:cubicBezTo>
                  <a:pt x="41637" y="49410"/>
                  <a:pt x="41911" y="49184"/>
                  <a:pt x="41970" y="48827"/>
                </a:cubicBezTo>
                <a:close/>
                <a:moveTo>
                  <a:pt x="46721" y="49743"/>
                </a:moveTo>
                <a:cubicBezTo>
                  <a:pt x="46721" y="49791"/>
                  <a:pt x="46733" y="49827"/>
                  <a:pt x="46757" y="49862"/>
                </a:cubicBezTo>
                <a:lnTo>
                  <a:pt x="46352" y="50005"/>
                </a:lnTo>
                <a:cubicBezTo>
                  <a:pt x="46316" y="49958"/>
                  <a:pt x="46304" y="49898"/>
                  <a:pt x="46292" y="49851"/>
                </a:cubicBezTo>
                <a:cubicBezTo>
                  <a:pt x="46423" y="49815"/>
                  <a:pt x="46554" y="49791"/>
                  <a:pt x="46721" y="49743"/>
                </a:cubicBezTo>
                <a:close/>
                <a:moveTo>
                  <a:pt x="42232" y="49767"/>
                </a:moveTo>
                <a:lnTo>
                  <a:pt x="42232" y="49767"/>
                </a:lnTo>
                <a:cubicBezTo>
                  <a:pt x="42387" y="50148"/>
                  <a:pt x="42363" y="50327"/>
                  <a:pt x="42113" y="50708"/>
                </a:cubicBezTo>
                <a:cubicBezTo>
                  <a:pt x="41899" y="50363"/>
                  <a:pt x="42066" y="50077"/>
                  <a:pt x="42232" y="49767"/>
                </a:cubicBezTo>
                <a:close/>
                <a:moveTo>
                  <a:pt x="46531" y="50327"/>
                </a:moveTo>
                <a:lnTo>
                  <a:pt x="46531" y="50327"/>
                </a:lnTo>
                <a:cubicBezTo>
                  <a:pt x="46947" y="50386"/>
                  <a:pt x="46947" y="50386"/>
                  <a:pt x="46816" y="50732"/>
                </a:cubicBezTo>
                <a:cubicBezTo>
                  <a:pt x="46602" y="50720"/>
                  <a:pt x="46519" y="50601"/>
                  <a:pt x="46531" y="50327"/>
                </a:cubicBezTo>
                <a:close/>
                <a:moveTo>
                  <a:pt x="63775" y="42217"/>
                </a:moveTo>
                <a:cubicBezTo>
                  <a:pt x="63825" y="42217"/>
                  <a:pt x="63875" y="42218"/>
                  <a:pt x="63926" y="42219"/>
                </a:cubicBezTo>
                <a:cubicBezTo>
                  <a:pt x="60842" y="42993"/>
                  <a:pt x="57746" y="43767"/>
                  <a:pt x="54662" y="44540"/>
                </a:cubicBezTo>
                <a:cubicBezTo>
                  <a:pt x="54700" y="44736"/>
                  <a:pt x="54781" y="44822"/>
                  <a:pt x="54894" y="44822"/>
                </a:cubicBezTo>
                <a:cubicBezTo>
                  <a:pt x="54925" y="44822"/>
                  <a:pt x="54959" y="44815"/>
                  <a:pt x="54996" y="44802"/>
                </a:cubicBezTo>
                <a:cubicBezTo>
                  <a:pt x="55460" y="44648"/>
                  <a:pt x="56020" y="44707"/>
                  <a:pt x="56389" y="44267"/>
                </a:cubicBezTo>
                <a:cubicBezTo>
                  <a:pt x="56427" y="44220"/>
                  <a:pt x="56516" y="44172"/>
                  <a:pt x="56593" y="44172"/>
                </a:cubicBezTo>
                <a:cubicBezTo>
                  <a:pt x="56614" y="44172"/>
                  <a:pt x="56633" y="44176"/>
                  <a:pt x="56651" y="44183"/>
                </a:cubicBezTo>
                <a:cubicBezTo>
                  <a:pt x="56772" y="44221"/>
                  <a:pt x="56888" y="44237"/>
                  <a:pt x="57002" y="44237"/>
                </a:cubicBezTo>
                <a:cubicBezTo>
                  <a:pt x="57459" y="44237"/>
                  <a:pt x="57869" y="43981"/>
                  <a:pt x="58318" y="43886"/>
                </a:cubicBezTo>
                <a:cubicBezTo>
                  <a:pt x="60580" y="43374"/>
                  <a:pt x="62818" y="42814"/>
                  <a:pt x="65069" y="42278"/>
                </a:cubicBezTo>
                <a:cubicBezTo>
                  <a:pt x="65200" y="42243"/>
                  <a:pt x="65354" y="42243"/>
                  <a:pt x="65533" y="42219"/>
                </a:cubicBezTo>
                <a:cubicBezTo>
                  <a:pt x="65581" y="42409"/>
                  <a:pt x="65640" y="42564"/>
                  <a:pt x="65676" y="42719"/>
                </a:cubicBezTo>
                <a:cubicBezTo>
                  <a:pt x="65711" y="42885"/>
                  <a:pt x="65747" y="43052"/>
                  <a:pt x="65783" y="43278"/>
                </a:cubicBezTo>
                <a:cubicBezTo>
                  <a:pt x="65592" y="43338"/>
                  <a:pt x="65426" y="43409"/>
                  <a:pt x="65247" y="43457"/>
                </a:cubicBezTo>
                <a:cubicBezTo>
                  <a:pt x="63509" y="43897"/>
                  <a:pt x="61759" y="44350"/>
                  <a:pt x="60008" y="44790"/>
                </a:cubicBezTo>
                <a:cubicBezTo>
                  <a:pt x="59056" y="45029"/>
                  <a:pt x="58091" y="45267"/>
                  <a:pt x="57139" y="45505"/>
                </a:cubicBezTo>
                <a:cubicBezTo>
                  <a:pt x="56448" y="45672"/>
                  <a:pt x="55817" y="45981"/>
                  <a:pt x="55103" y="46017"/>
                </a:cubicBezTo>
                <a:cubicBezTo>
                  <a:pt x="54924" y="46029"/>
                  <a:pt x="54722" y="46195"/>
                  <a:pt x="54567" y="46338"/>
                </a:cubicBezTo>
                <a:cubicBezTo>
                  <a:pt x="57972" y="45493"/>
                  <a:pt x="61366" y="44624"/>
                  <a:pt x="64771" y="43778"/>
                </a:cubicBezTo>
                <a:lnTo>
                  <a:pt x="64771" y="43778"/>
                </a:lnTo>
                <a:cubicBezTo>
                  <a:pt x="61663" y="44969"/>
                  <a:pt x="58449" y="45719"/>
                  <a:pt x="55234" y="46517"/>
                </a:cubicBezTo>
                <a:cubicBezTo>
                  <a:pt x="55246" y="46564"/>
                  <a:pt x="55246" y="46612"/>
                  <a:pt x="55258" y="46648"/>
                </a:cubicBezTo>
                <a:cubicBezTo>
                  <a:pt x="55544" y="46612"/>
                  <a:pt x="55841" y="46564"/>
                  <a:pt x="56127" y="46493"/>
                </a:cubicBezTo>
                <a:cubicBezTo>
                  <a:pt x="58949" y="45755"/>
                  <a:pt x="61782" y="45029"/>
                  <a:pt x="64604" y="44290"/>
                </a:cubicBezTo>
                <a:cubicBezTo>
                  <a:pt x="64902" y="44195"/>
                  <a:pt x="65200" y="44076"/>
                  <a:pt x="65521" y="43969"/>
                </a:cubicBezTo>
                <a:cubicBezTo>
                  <a:pt x="65592" y="43944"/>
                  <a:pt x="65663" y="43926"/>
                  <a:pt x="65731" y="43926"/>
                </a:cubicBezTo>
                <a:cubicBezTo>
                  <a:pt x="65854" y="43926"/>
                  <a:pt x="65964" y="43986"/>
                  <a:pt x="66033" y="44171"/>
                </a:cubicBezTo>
                <a:cubicBezTo>
                  <a:pt x="65926" y="44445"/>
                  <a:pt x="65676" y="44588"/>
                  <a:pt x="65402" y="44659"/>
                </a:cubicBezTo>
                <a:lnTo>
                  <a:pt x="64461" y="44886"/>
                </a:lnTo>
                <a:cubicBezTo>
                  <a:pt x="63723" y="45029"/>
                  <a:pt x="62973" y="45183"/>
                  <a:pt x="62247" y="45362"/>
                </a:cubicBezTo>
                <a:cubicBezTo>
                  <a:pt x="60044" y="45898"/>
                  <a:pt x="57853" y="46445"/>
                  <a:pt x="55663" y="46981"/>
                </a:cubicBezTo>
                <a:cubicBezTo>
                  <a:pt x="55544" y="47005"/>
                  <a:pt x="55413" y="47041"/>
                  <a:pt x="55305" y="47172"/>
                </a:cubicBezTo>
                <a:cubicBezTo>
                  <a:pt x="55448" y="47160"/>
                  <a:pt x="55567" y="47148"/>
                  <a:pt x="55686" y="47112"/>
                </a:cubicBezTo>
                <a:cubicBezTo>
                  <a:pt x="57294" y="46707"/>
                  <a:pt x="58913" y="46267"/>
                  <a:pt x="60532" y="45898"/>
                </a:cubicBezTo>
                <a:cubicBezTo>
                  <a:pt x="61771" y="45612"/>
                  <a:pt x="63021" y="45398"/>
                  <a:pt x="64271" y="45160"/>
                </a:cubicBezTo>
                <a:cubicBezTo>
                  <a:pt x="64271" y="45195"/>
                  <a:pt x="64283" y="45243"/>
                  <a:pt x="64295" y="45279"/>
                </a:cubicBezTo>
                <a:cubicBezTo>
                  <a:pt x="64092" y="45338"/>
                  <a:pt x="63866" y="45386"/>
                  <a:pt x="63664" y="45445"/>
                </a:cubicBezTo>
                <a:cubicBezTo>
                  <a:pt x="60901" y="46160"/>
                  <a:pt x="58151" y="46862"/>
                  <a:pt x="55401" y="47576"/>
                </a:cubicBezTo>
                <a:cubicBezTo>
                  <a:pt x="55151" y="47648"/>
                  <a:pt x="54889" y="47767"/>
                  <a:pt x="54520" y="47922"/>
                </a:cubicBezTo>
                <a:cubicBezTo>
                  <a:pt x="54510" y="47922"/>
                  <a:pt x="54403" y="47865"/>
                  <a:pt x="54293" y="47865"/>
                </a:cubicBezTo>
                <a:cubicBezTo>
                  <a:pt x="54269" y="47865"/>
                  <a:pt x="54245" y="47868"/>
                  <a:pt x="54222" y="47874"/>
                </a:cubicBezTo>
                <a:cubicBezTo>
                  <a:pt x="53400" y="48065"/>
                  <a:pt x="52591" y="48279"/>
                  <a:pt x="51769" y="48481"/>
                </a:cubicBezTo>
                <a:cubicBezTo>
                  <a:pt x="51769" y="48529"/>
                  <a:pt x="51781" y="48553"/>
                  <a:pt x="51781" y="48600"/>
                </a:cubicBezTo>
                <a:cubicBezTo>
                  <a:pt x="52079" y="48577"/>
                  <a:pt x="52376" y="48600"/>
                  <a:pt x="52662" y="48529"/>
                </a:cubicBezTo>
                <a:cubicBezTo>
                  <a:pt x="54508" y="48077"/>
                  <a:pt x="56353" y="47624"/>
                  <a:pt x="58187" y="47148"/>
                </a:cubicBezTo>
                <a:cubicBezTo>
                  <a:pt x="60782" y="46457"/>
                  <a:pt x="63378" y="45743"/>
                  <a:pt x="65985" y="45040"/>
                </a:cubicBezTo>
                <a:cubicBezTo>
                  <a:pt x="66057" y="45029"/>
                  <a:pt x="66128" y="45029"/>
                  <a:pt x="66247" y="45017"/>
                </a:cubicBezTo>
                <a:cubicBezTo>
                  <a:pt x="66354" y="45302"/>
                  <a:pt x="66462" y="45564"/>
                  <a:pt x="66581" y="45922"/>
                </a:cubicBezTo>
                <a:cubicBezTo>
                  <a:pt x="66366" y="45993"/>
                  <a:pt x="66176" y="46100"/>
                  <a:pt x="65962" y="46148"/>
                </a:cubicBezTo>
                <a:cubicBezTo>
                  <a:pt x="64890" y="46398"/>
                  <a:pt x="63818" y="46636"/>
                  <a:pt x="62747" y="46886"/>
                </a:cubicBezTo>
                <a:cubicBezTo>
                  <a:pt x="62425" y="46969"/>
                  <a:pt x="62116" y="47088"/>
                  <a:pt x="61794" y="47184"/>
                </a:cubicBezTo>
                <a:cubicBezTo>
                  <a:pt x="61794" y="47231"/>
                  <a:pt x="61818" y="47267"/>
                  <a:pt x="61830" y="47303"/>
                </a:cubicBezTo>
                <a:cubicBezTo>
                  <a:pt x="63425" y="46910"/>
                  <a:pt x="64997" y="46517"/>
                  <a:pt x="66640" y="46100"/>
                </a:cubicBezTo>
                <a:cubicBezTo>
                  <a:pt x="66759" y="46231"/>
                  <a:pt x="66878" y="46350"/>
                  <a:pt x="66997" y="46493"/>
                </a:cubicBezTo>
                <a:cubicBezTo>
                  <a:pt x="67656" y="45925"/>
                  <a:pt x="68349" y="45659"/>
                  <a:pt x="69092" y="45659"/>
                </a:cubicBezTo>
                <a:cubicBezTo>
                  <a:pt x="69423" y="45659"/>
                  <a:pt x="69764" y="45712"/>
                  <a:pt x="70117" y="45814"/>
                </a:cubicBezTo>
                <a:cubicBezTo>
                  <a:pt x="70045" y="45862"/>
                  <a:pt x="69986" y="45910"/>
                  <a:pt x="69914" y="45922"/>
                </a:cubicBezTo>
                <a:cubicBezTo>
                  <a:pt x="64116" y="47386"/>
                  <a:pt x="58330" y="48827"/>
                  <a:pt x="52543" y="50279"/>
                </a:cubicBezTo>
                <a:cubicBezTo>
                  <a:pt x="51960" y="50434"/>
                  <a:pt x="51400" y="50624"/>
                  <a:pt x="50817" y="50791"/>
                </a:cubicBezTo>
                <a:cubicBezTo>
                  <a:pt x="50400" y="50910"/>
                  <a:pt x="49983" y="51041"/>
                  <a:pt x="49555" y="51136"/>
                </a:cubicBezTo>
                <a:cubicBezTo>
                  <a:pt x="49138" y="51220"/>
                  <a:pt x="48697" y="51256"/>
                  <a:pt x="48209" y="51315"/>
                </a:cubicBezTo>
                <a:cubicBezTo>
                  <a:pt x="48185" y="51160"/>
                  <a:pt x="48138" y="50994"/>
                  <a:pt x="48090" y="50815"/>
                </a:cubicBezTo>
                <a:cubicBezTo>
                  <a:pt x="48340" y="50755"/>
                  <a:pt x="48555" y="50696"/>
                  <a:pt x="48757" y="50660"/>
                </a:cubicBezTo>
                <a:cubicBezTo>
                  <a:pt x="48757" y="50624"/>
                  <a:pt x="48745" y="50577"/>
                  <a:pt x="48745" y="50553"/>
                </a:cubicBezTo>
                <a:cubicBezTo>
                  <a:pt x="48483" y="50577"/>
                  <a:pt x="48221" y="50613"/>
                  <a:pt x="47912" y="50636"/>
                </a:cubicBezTo>
                <a:cubicBezTo>
                  <a:pt x="47721" y="50124"/>
                  <a:pt x="47519" y="49612"/>
                  <a:pt x="47304" y="49065"/>
                </a:cubicBezTo>
                <a:cubicBezTo>
                  <a:pt x="48269" y="48648"/>
                  <a:pt x="49352" y="48874"/>
                  <a:pt x="50281" y="48398"/>
                </a:cubicBezTo>
                <a:cubicBezTo>
                  <a:pt x="50142" y="48368"/>
                  <a:pt x="50005" y="48356"/>
                  <a:pt x="49868" y="48356"/>
                </a:cubicBezTo>
                <a:cubicBezTo>
                  <a:pt x="49511" y="48356"/>
                  <a:pt x="49161" y="48440"/>
                  <a:pt x="48817" y="48517"/>
                </a:cubicBezTo>
                <a:cubicBezTo>
                  <a:pt x="48328" y="48624"/>
                  <a:pt x="47840" y="48755"/>
                  <a:pt x="47376" y="48874"/>
                </a:cubicBezTo>
                <a:cubicBezTo>
                  <a:pt x="46971" y="48577"/>
                  <a:pt x="47281" y="48196"/>
                  <a:pt x="47138" y="47838"/>
                </a:cubicBezTo>
                <a:cubicBezTo>
                  <a:pt x="47543" y="47779"/>
                  <a:pt x="47924" y="47719"/>
                  <a:pt x="48316" y="47648"/>
                </a:cubicBezTo>
                <a:cubicBezTo>
                  <a:pt x="48733" y="47576"/>
                  <a:pt x="49150" y="47481"/>
                  <a:pt x="49543" y="47410"/>
                </a:cubicBezTo>
                <a:cubicBezTo>
                  <a:pt x="49936" y="47338"/>
                  <a:pt x="50341" y="47291"/>
                  <a:pt x="50710" y="47172"/>
                </a:cubicBezTo>
                <a:cubicBezTo>
                  <a:pt x="51067" y="47065"/>
                  <a:pt x="51484" y="47219"/>
                  <a:pt x="51829" y="46886"/>
                </a:cubicBezTo>
                <a:cubicBezTo>
                  <a:pt x="51713" y="46855"/>
                  <a:pt x="51612" y="46838"/>
                  <a:pt x="51494" y="46838"/>
                </a:cubicBezTo>
                <a:cubicBezTo>
                  <a:pt x="51249" y="46838"/>
                  <a:pt x="50932" y="46912"/>
                  <a:pt x="50257" y="47088"/>
                </a:cubicBezTo>
                <a:cubicBezTo>
                  <a:pt x="49757" y="47219"/>
                  <a:pt x="49233" y="47303"/>
                  <a:pt x="48709" y="47410"/>
                </a:cubicBezTo>
                <a:cubicBezTo>
                  <a:pt x="48197" y="47493"/>
                  <a:pt x="47674" y="47588"/>
                  <a:pt x="47090" y="47684"/>
                </a:cubicBezTo>
                <a:cubicBezTo>
                  <a:pt x="47031" y="47410"/>
                  <a:pt x="46983" y="47160"/>
                  <a:pt x="46923" y="46874"/>
                </a:cubicBezTo>
                <a:cubicBezTo>
                  <a:pt x="49328" y="46279"/>
                  <a:pt x="51674" y="45683"/>
                  <a:pt x="54055" y="45088"/>
                </a:cubicBezTo>
                <a:cubicBezTo>
                  <a:pt x="53966" y="44934"/>
                  <a:pt x="53860" y="44874"/>
                  <a:pt x="53741" y="44874"/>
                </a:cubicBezTo>
                <a:cubicBezTo>
                  <a:pt x="53686" y="44874"/>
                  <a:pt x="53628" y="44887"/>
                  <a:pt x="53567" y="44910"/>
                </a:cubicBezTo>
                <a:cubicBezTo>
                  <a:pt x="51817" y="45529"/>
                  <a:pt x="50007" y="45945"/>
                  <a:pt x="48185" y="46303"/>
                </a:cubicBezTo>
                <a:cubicBezTo>
                  <a:pt x="47959" y="46350"/>
                  <a:pt x="47745" y="46434"/>
                  <a:pt x="47531" y="46493"/>
                </a:cubicBezTo>
                <a:cubicBezTo>
                  <a:pt x="47427" y="46517"/>
                  <a:pt x="47323" y="46548"/>
                  <a:pt x="47221" y="46548"/>
                </a:cubicBezTo>
                <a:cubicBezTo>
                  <a:pt x="47124" y="46548"/>
                  <a:pt x="47028" y="46520"/>
                  <a:pt x="46935" y="46434"/>
                </a:cubicBezTo>
                <a:cubicBezTo>
                  <a:pt x="47066" y="46207"/>
                  <a:pt x="47304" y="46172"/>
                  <a:pt x="47507" y="46088"/>
                </a:cubicBezTo>
                <a:cubicBezTo>
                  <a:pt x="49448" y="45624"/>
                  <a:pt x="51388" y="45243"/>
                  <a:pt x="53317" y="44707"/>
                </a:cubicBezTo>
                <a:cubicBezTo>
                  <a:pt x="54353" y="44421"/>
                  <a:pt x="55424" y="44290"/>
                  <a:pt x="56437" y="43909"/>
                </a:cubicBezTo>
                <a:cubicBezTo>
                  <a:pt x="56615" y="43838"/>
                  <a:pt x="56806" y="43790"/>
                  <a:pt x="57068" y="43719"/>
                </a:cubicBezTo>
                <a:cubicBezTo>
                  <a:pt x="56877" y="43580"/>
                  <a:pt x="56718" y="43511"/>
                  <a:pt x="56554" y="43511"/>
                </a:cubicBezTo>
                <a:cubicBezTo>
                  <a:pt x="56492" y="43511"/>
                  <a:pt x="56430" y="43521"/>
                  <a:pt x="56365" y="43540"/>
                </a:cubicBezTo>
                <a:cubicBezTo>
                  <a:pt x="55948" y="43671"/>
                  <a:pt x="55508" y="43719"/>
                  <a:pt x="55103" y="43993"/>
                </a:cubicBezTo>
                <a:cubicBezTo>
                  <a:pt x="54758" y="44207"/>
                  <a:pt x="54329" y="44302"/>
                  <a:pt x="53924" y="44409"/>
                </a:cubicBezTo>
                <a:cubicBezTo>
                  <a:pt x="52234" y="44826"/>
                  <a:pt x="50531" y="45243"/>
                  <a:pt x="48840" y="45624"/>
                </a:cubicBezTo>
                <a:cubicBezTo>
                  <a:pt x="48197" y="45779"/>
                  <a:pt x="47543" y="45862"/>
                  <a:pt x="46900" y="45981"/>
                </a:cubicBezTo>
                <a:cubicBezTo>
                  <a:pt x="46888" y="45933"/>
                  <a:pt x="46876" y="45910"/>
                  <a:pt x="46852" y="45862"/>
                </a:cubicBezTo>
                <a:cubicBezTo>
                  <a:pt x="46959" y="45802"/>
                  <a:pt x="47054" y="45743"/>
                  <a:pt x="47150" y="45719"/>
                </a:cubicBezTo>
                <a:cubicBezTo>
                  <a:pt x="49090" y="45243"/>
                  <a:pt x="51019" y="44779"/>
                  <a:pt x="52960" y="44302"/>
                </a:cubicBezTo>
                <a:cubicBezTo>
                  <a:pt x="54020" y="44052"/>
                  <a:pt x="55067" y="43767"/>
                  <a:pt x="56139" y="43516"/>
                </a:cubicBezTo>
                <a:cubicBezTo>
                  <a:pt x="57508" y="43183"/>
                  <a:pt x="58889" y="42874"/>
                  <a:pt x="60282" y="42540"/>
                </a:cubicBezTo>
                <a:cubicBezTo>
                  <a:pt x="60330" y="42531"/>
                  <a:pt x="60379" y="42513"/>
                  <a:pt x="60414" y="42513"/>
                </a:cubicBezTo>
                <a:cubicBezTo>
                  <a:pt x="60422" y="42513"/>
                  <a:pt x="60430" y="42514"/>
                  <a:pt x="60437" y="42516"/>
                </a:cubicBezTo>
                <a:cubicBezTo>
                  <a:pt x="60571" y="42545"/>
                  <a:pt x="60702" y="42556"/>
                  <a:pt x="60832" y="42556"/>
                </a:cubicBezTo>
                <a:cubicBezTo>
                  <a:pt x="61304" y="42556"/>
                  <a:pt x="61756" y="42403"/>
                  <a:pt x="62223" y="42338"/>
                </a:cubicBezTo>
                <a:cubicBezTo>
                  <a:pt x="62734" y="42272"/>
                  <a:pt x="63245" y="42217"/>
                  <a:pt x="63775" y="42217"/>
                </a:cubicBezTo>
                <a:close/>
                <a:moveTo>
                  <a:pt x="46914" y="51003"/>
                </a:moveTo>
                <a:cubicBezTo>
                  <a:pt x="47083" y="51003"/>
                  <a:pt x="47095" y="51155"/>
                  <a:pt x="47114" y="51339"/>
                </a:cubicBezTo>
                <a:cubicBezTo>
                  <a:pt x="47097" y="51340"/>
                  <a:pt x="47081" y="51340"/>
                  <a:pt x="47066" y="51340"/>
                </a:cubicBezTo>
                <a:cubicBezTo>
                  <a:pt x="46882" y="51340"/>
                  <a:pt x="46780" y="51271"/>
                  <a:pt x="46769" y="51029"/>
                </a:cubicBezTo>
                <a:cubicBezTo>
                  <a:pt x="46827" y="51011"/>
                  <a:pt x="46875" y="51003"/>
                  <a:pt x="46914" y="51003"/>
                </a:cubicBezTo>
                <a:close/>
                <a:moveTo>
                  <a:pt x="47257" y="51589"/>
                </a:moveTo>
                <a:cubicBezTo>
                  <a:pt x="47257" y="51625"/>
                  <a:pt x="47269" y="51648"/>
                  <a:pt x="47269" y="51684"/>
                </a:cubicBezTo>
                <a:cubicBezTo>
                  <a:pt x="47209" y="51696"/>
                  <a:pt x="47150" y="51708"/>
                  <a:pt x="47078" y="51720"/>
                </a:cubicBezTo>
                <a:cubicBezTo>
                  <a:pt x="47078" y="51696"/>
                  <a:pt x="47066" y="51660"/>
                  <a:pt x="47066" y="51637"/>
                </a:cubicBezTo>
                <a:cubicBezTo>
                  <a:pt x="47138" y="51625"/>
                  <a:pt x="47197" y="51601"/>
                  <a:pt x="47257" y="51589"/>
                </a:cubicBezTo>
                <a:close/>
                <a:moveTo>
                  <a:pt x="42506" y="50732"/>
                </a:moveTo>
                <a:lnTo>
                  <a:pt x="42506" y="50732"/>
                </a:lnTo>
                <a:cubicBezTo>
                  <a:pt x="42744" y="51089"/>
                  <a:pt x="42721" y="51375"/>
                  <a:pt x="42423" y="51803"/>
                </a:cubicBezTo>
                <a:cubicBezTo>
                  <a:pt x="42256" y="51386"/>
                  <a:pt x="42256" y="51386"/>
                  <a:pt x="42506" y="50732"/>
                </a:cubicBezTo>
                <a:close/>
                <a:moveTo>
                  <a:pt x="46102" y="51756"/>
                </a:moveTo>
                <a:cubicBezTo>
                  <a:pt x="46118" y="51787"/>
                  <a:pt x="46139" y="51819"/>
                  <a:pt x="46137" y="51819"/>
                </a:cubicBezTo>
                <a:cubicBezTo>
                  <a:pt x="46136" y="51819"/>
                  <a:pt x="46130" y="51811"/>
                  <a:pt x="46114" y="51791"/>
                </a:cubicBezTo>
                <a:lnTo>
                  <a:pt x="46114" y="51791"/>
                </a:lnTo>
                <a:cubicBezTo>
                  <a:pt x="46118" y="51811"/>
                  <a:pt x="46119" y="51819"/>
                  <a:pt x="46119" y="51819"/>
                </a:cubicBezTo>
                <a:cubicBezTo>
                  <a:pt x="46118" y="51819"/>
                  <a:pt x="46110" y="51787"/>
                  <a:pt x="46102" y="51756"/>
                </a:cubicBezTo>
                <a:close/>
                <a:moveTo>
                  <a:pt x="80297" y="44433"/>
                </a:moveTo>
                <a:cubicBezTo>
                  <a:pt x="80297" y="44457"/>
                  <a:pt x="80309" y="44505"/>
                  <a:pt x="80332" y="44540"/>
                </a:cubicBezTo>
                <a:cubicBezTo>
                  <a:pt x="80118" y="44612"/>
                  <a:pt x="79928" y="44707"/>
                  <a:pt x="79713" y="44755"/>
                </a:cubicBezTo>
                <a:cubicBezTo>
                  <a:pt x="78487" y="45076"/>
                  <a:pt x="77249" y="45374"/>
                  <a:pt x="76010" y="45672"/>
                </a:cubicBezTo>
                <a:cubicBezTo>
                  <a:pt x="74891" y="45922"/>
                  <a:pt x="73784" y="46148"/>
                  <a:pt x="72677" y="46410"/>
                </a:cubicBezTo>
                <a:cubicBezTo>
                  <a:pt x="67950" y="47576"/>
                  <a:pt x="63211" y="48731"/>
                  <a:pt x="58484" y="49910"/>
                </a:cubicBezTo>
                <a:cubicBezTo>
                  <a:pt x="56401" y="50434"/>
                  <a:pt x="54329" y="50970"/>
                  <a:pt x="52246" y="51494"/>
                </a:cubicBezTo>
                <a:cubicBezTo>
                  <a:pt x="51472" y="51684"/>
                  <a:pt x="50710" y="51875"/>
                  <a:pt x="49936" y="52065"/>
                </a:cubicBezTo>
                <a:cubicBezTo>
                  <a:pt x="49924" y="52041"/>
                  <a:pt x="49912" y="52029"/>
                  <a:pt x="49888" y="51994"/>
                </a:cubicBezTo>
                <a:cubicBezTo>
                  <a:pt x="50483" y="51732"/>
                  <a:pt x="51079" y="51458"/>
                  <a:pt x="51710" y="51208"/>
                </a:cubicBezTo>
                <a:cubicBezTo>
                  <a:pt x="51948" y="51172"/>
                  <a:pt x="52198" y="51172"/>
                  <a:pt x="52424" y="51113"/>
                </a:cubicBezTo>
                <a:cubicBezTo>
                  <a:pt x="53508" y="50839"/>
                  <a:pt x="54579" y="50517"/>
                  <a:pt x="55663" y="50243"/>
                </a:cubicBezTo>
                <a:cubicBezTo>
                  <a:pt x="56317" y="50065"/>
                  <a:pt x="57008" y="49958"/>
                  <a:pt x="57663" y="49779"/>
                </a:cubicBezTo>
                <a:cubicBezTo>
                  <a:pt x="59651" y="49243"/>
                  <a:pt x="61616" y="48624"/>
                  <a:pt x="63628" y="48124"/>
                </a:cubicBezTo>
                <a:cubicBezTo>
                  <a:pt x="65831" y="47576"/>
                  <a:pt x="68057" y="47112"/>
                  <a:pt x="70283" y="46600"/>
                </a:cubicBezTo>
                <a:cubicBezTo>
                  <a:pt x="70379" y="46576"/>
                  <a:pt x="70498" y="46564"/>
                  <a:pt x="70605" y="46529"/>
                </a:cubicBezTo>
                <a:cubicBezTo>
                  <a:pt x="73760" y="45850"/>
                  <a:pt x="76903" y="45148"/>
                  <a:pt x="80059" y="44457"/>
                </a:cubicBezTo>
                <a:cubicBezTo>
                  <a:pt x="80130" y="44445"/>
                  <a:pt x="80225" y="44445"/>
                  <a:pt x="80297" y="44433"/>
                </a:cubicBezTo>
                <a:close/>
                <a:moveTo>
                  <a:pt x="44719" y="43569"/>
                </a:moveTo>
                <a:cubicBezTo>
                  <a:pt x="44753" y="43569"/>
                  <a:pt x="44790" y="43572"/>
                  <a:pt x="44828" y="43576"/>
                </a:cubicBezTo>
                <a:cubicBezTo>
                  <a:pt x="44804" y="44243"/>
                  <a:pt x="44768" y="44898"/>
                  <a:pt x="44756" y="45552"/>
                </a:cubicBezTo>
                <a:cubicBezTo>
                  <a:pt x="44697" y="47291"/>
                  <a:pt x="45030" y="48970"/>
                  <a:pt x="45649" y="50601"/>
                </a:cubicBezTo>
                <a:cubicBezTo>
                  <a:pt x="45804" y="50982"/>
                  <a:pt x="45947" y="51386"/>
                  <a:pt x="46102" y="51756"/>
                </a:cubicBezTo>
                <a:cubicBezTo>
                  <a:pt x="46042" y="51767"/>
                  <a:pt x="45995" y="51791"/>
                  <a:pt x="45864" y="51791"/>
                </a:cubicBezTo>
                <a:cubicBezTo>
                  <a:pt x="45578" y="51041"/>
                  <a:pt x="45292" y="50303"/>
                  <a:pt x="45007" y="49541"/>
                </a:cubicBezTo>
                <a:lnTo>
                  <a:pt x="45007" y="49541"/>
                </a:lnTo>
                <a:cubicBezTo>
                  <a:pt x="44792" y="50255"/>
                  <a:pt x="44923" y="50624"/>
                  <a:pt x="46078" y="52351"/>
                </a:cubicBezTo>
                <a:cubicBezTo>
                  <a:pt x="45769" y="52196"/>
                  <a:pt x="45685" y="52113"/>
                  <a:pt x="45530" y="51898"/>
                </a:cubicBezTo>
                <a:cubicBezTo>
                  <a:pt x="44876" y="50958"/>
                  <a:pt x="44614" y="49851"/>
                  <a:pt x="44459" y="48719"/>
                </a:cubicBezTo>
                <a:cubicBezTo>
                  <a:pt x="44292" y="47446"/>
                  <a:pt x="44161" y="46160"/>
                  <a:pt x="44149" y="44886"/>
                </a:cubicBezTo>
                <a:cubicBezTo>
                  <a:pt x="44149" y="44564"/>
                  <a:pt x="44209" y="44243"/>
                  <a:pt x="44268" y="43933"/>
                </a:cubicBezTo>
                <a:cubicBezTo>
                  <a:pt x="44310" y="43683"/>
                  <a:pt x="44471" y="43569"/>
                  <a:pt x="44719" y="43569"/>
                </a:cubicBezTo>
                <a:close/>
                <a:moveTo>
                  <a:pt x="13931" y="42421"/>
                </a:moveTo>
                <a:cubicBezTo>
                  <a:pt x="14634" y="44802"/>
                  <a:pt x="15062" y="47219"/>
                  <a:pt x="15991" y="49612"/>
                </a:cubicBezTo>
                <a:cubicBezTo>
                  <a:pt x="16074" y="49303"/>
                  <a:pt x="16134" y="49124"/>
                  <a:pt x="16205" y="48910"/>
                </a:cubicBezTo>
                <a:cubicBezTo>
                  <a:pt x="16479" y="49124"/>
                  <a:pt x="16503" y="49196"/>
                  <a:pt x="16789" y="50553"/>
                </a:cubicBezTo>
                <a:cubicBezTo>
                  <a:pt x="15974" y="51230"/>
                  <a:pt x="11236" y="52397"/>
                  <a:pt x="9198" y="52397"/>
                </a:cubicBezTo>
                <a:cubicBezTo>
                  <a:pt x="8943" y="52397"/>
                  <a:pt x="8731" y="52379"/>
                  <a:pt x="8573" y="52339"/>
                </a:cubicBezTo>
                <a:cubicBezTo>
                  <a:pt x="7978" y="50875"/>
                  <a:pt x="6430" y="45398"/>
                  <a:pt x="6668" y="44290"/>
                </a:cubicBezTo>
                <a:cubicBezTo>
                  <a:pt x="6978" y="44290"/>
                  <a:pt x="7037" y="44529"/>
                  <a:pt x="7097" y="44767"/>
                </a:cubicBezTo>
                <a:cubicBezTo>
                  <a:pt x="7323" y="45743"/>
                  <a:pt x="7514" y="46731"/>
                  <a:pt x="7776" y="47696"/>
                </a:cubicBezTo>
                <a:cubicBezTo>
                  <a:pt x="7954" y="48398"/>
                  <a:pt x="8204" y="49065"/>
                  <a:pt x="8407" y="49743"/>
                </a:cubicBezTo>
                <a:cubicBezTo>
                  <a:pt x="8454" y="49743"/>
                  <a:pt x="8490" y="49732"/>
                  <a:pt x="8526" y="49732"/>
                </a:cubicBezTo>
                <a:cubicBezTo>
                  <a:pt x="8514" y="49493"/>
                  <a:pt x="8514" y="49255"/>
                  <a:pt x="8454" y="49029"/>
                </a:cubicBezTo>
                <a:cubicBezTo>
                  <a:pt x="8192" y="47922"/>
                  <a:pt x="7907" y="46791"/>
                  <a:pt x="7621" y="45672"/>
                </a:cubicBezTo>
                <a:cubicBezTo>
                  <a:pt x="7502" y="45219"/>
                  <a:pt x="7395" y="44790"/>
                  <a:pt x="7299" y="44374"/>
                </a:cubicBezTo>
                <a:cubicBezTo>
                  <a:pt x="8466" y="44088"/>
                  <a:pt x="9574" y="43838"/>
                  <a:pt x="10657" y="43528"/>
                </a:cubicBezTo>
                <a:cubicBezTo>
                  <a:pt x="11740" y="43195"/>
                  <a:pt x="12812" y="42814"/>
                  <a:pt x="13931" y="42421"/>
                </a:cubicBezTo>
                <a:close/>
                <a:moveTo>
                  <a:pt x="43935" y="51005"/>
                </a:moveTo>
                <a:cubicBezTo>
                  <a:pt x="44316" y="51708"/>
                  <a:pt x="44697" y="52458"/>
                  <a:pt x="45114" y="53244"/>
                </a:cubicBezTo>
                <a:cubicBezTo>
                  <a:pt x="44995" y="53291"/>
                  <a:pt x="44864" y="53339"/>
                  <a:pt x="44685" y="53387"/>
                </a:cubicBezTo>
                <a:cubicBezTo>
                  <a:pt x="44280" y="52589"/>
                  <a:pt x="44102" y="51767"/>
                  <a:pt x="43935" y="51005"/>
                </a:cubicBezTo>
                <a:close/>
                <a:moveTo>
                  <a:pt x="42721" y="51648"/>
                </a:moveTo>
                <a:cubicBezTo>
                  <a:pt x="43078" y="51815"/>
                  <a:pt x="43018" y="52089"/>
                  <a:pt x="43018" y="52303"/>
                </a:cubicBezTo>
                <a:cubicBezTo>
                  <a:pt x="43018" y="52518"/>
                  <a:pt x="42982" y="52708"/>
                  <a:pt x="42971" y="52922"/>
                </a:cubicBezTo>
                <a:cubicBezTo>
                  <a:pt x="43042" y="52887"/>
                  <a:pt x="43137" y="52839"/>
                  <a:pt x="43256" y="52791"/>
                </a:cubicBezTo>
                <a:cubicBezTo>
                  <a:pt x="43340" y="53077"/>
                  <a:pt x="43423" y="53351"/>
                  <a:pt x="43518" y="53672"/>
                </a:cubicBezTo>
                <a:cubicBezTo>
                  <a:pt x="43352" y="53732"/>
                  <a:pt x="43209" y="53780"/>
                  <a:pt x="43006" y="53851"/>
                </a:cubicBezTo>
                <a:cubicBezTo>
                  <a:pt x="43006" y="53482"/>
                  <a:pt x="42982" y="53196"/>
                  <a:pt x="42971" y="52922"/>
                </a:cubicBezTo>
                <a:cubicBezTo>
                  <a:pt x="42732" y="52887"/>
                  <a:pt x="42649" y="52744"/>
                  <a:pt x="42649" y="52529"/>
                </a:cubicBezTo>
                <a:cubicBezTo>
                  <a:pt x="42649" y="52244"/>
                  <a:pt x="42685" y="51982"/>
                  <a:pt x="42721" y="51648"/>
                </a:cubicBezTo>
                <a:close/>
                <a:moveTo>
                  <a:pt x="17122" y="51434"/>
                </a:moveTo>
                <a:lnTo>
                  <a:pt x="17122" y="51434"/>
                </a:lnTo>
                <a:cubicBezTo>
                  <a:pt x="16991" y="51625"/>
                  <a:pt x="16955" y="51732"/>
                  <a:pt x="16896" y="51756"/>
                </a:cubicBezTo>
                <a:cubicBezTo>
                  <a:pt x="14312" y="52922"/>
                  <a:pt x="11645" y="53792"/>
                  <a:pt x="8728" y="53887"/>
                </a:cubicBezTo>
                <a:cubicBezTo>
                  <a:pt x="8692" y="53720"/>
                  <a:pt x="8669" y="53577"/>
                  <a:pt x="8657" y="53434"/>
                </a:cubicBezTo>
                <a:cubicBezTo>
                  <a:pt x="8870" y="53163"/>
                  <a:pt x="9139" y="53120"/>
                  <a:pt x="9398" y="53120"/>
                </a:cubicBezTo>
                <a:cubicBezTo>
                  <a:pt x="9457" y="53120"/>
                  <a:pt x="9516" y="53123"/>
                  <a:pt x="9574" y="53125"/>
                </a:cubicBezTo>
                <a:cubicBezTo>
                  <a:pt x="9665" y="53128"/>
                  <a:pt x="9756" y="53130"/>
                  <a:pt x="9847" y="53130"/>
                </a:cubicBezTo>
                <a:cubicBezTo>
                  <a:pt x="10939" y="53130"/>
                  <a:pt x="11994" y="52875"/>
                  <a:pt x="13038" y="52589"/>
                </a:cubicBezTo>
                <a:cubicBezTo>
                  <a:pt x="14169" y="52279"/>
                  <a:pt x="15289" y="51922"/>
                  <a:pt x="16420" y="51589"/>
                </a:cubicBezTo>
                <a:cubicBezTo>
                  <a:pt x="16598" y="51529"/>
                  <a:pt x="16789" y="51506"/>
                  <a:pt x="17122" y="51434"/>
                </a:cubicBezTo>
                <a:close/>
                <a:moveTo>
                  <a:pt x="17194" y="52113"/>
                </a:moveTo>
                <a:cubicBezTo>
                  <a:pt x="17182" y="52422"/>
                  <a:pt x="17051" y="52565"/>
                  <a:pt x="16848" y="52649"/>
                </a:cubicBezTo>
                <a:cubicBezTo>
                  <a:pt x="15205" y="53434"/>
                  <a:pt x="13503" y="54030"/>
                  <a:pt x="11693" y="54351"/>
                </a:cubicBezTo>
                <a:cubicBezTo>
                  <a:pt x="11120" y="54452"/>
                  <a:pt x="10553" y="54518"/>
                  <a:pt x="9975" y="54518"/>
                </a:cubicBezTo>
                <a:cubicBezTo>
                  <a:pt x="9736" y="54518"/>
                  <a:pt x="9496" y="54506"/>
                  <a:pt x="9252" y="54482"/>
                </a:cubicBezTo>
                <a:cubicBezTo>
                  <a:pt x="9216" y="54434"/>
                  <a:pt x="9169" y="54375"/>
                  <a:pt x="9097" y="54256"/>
                </a:cubicBezTo>
                <a:cubicBezTo>
                  <a:pt x="10538" y="54208"/>
                  <a:pt x="11907" y="53934"/>
                  <a:pt x="13264" y="53577"/>
                </a:cubicBezTo>
                <a:cubicBezTo>
                  <a:pt x="14610" y="53220"/>
                  <a:pt x="15908" y="52815"/>
                  <a:pt x="17194" y="52113"/>
                </a:cubicBezTo>
                <a:close/>
                <a:moveTo>
                  <a:pt x="84690" y="44433"/>
                </a:moveTo>
                <a:cubicBezTo>
                  <a:pt x="84702" y="44481"/>
                  <a:pt x="84714" y="44505"/>
                  <a:pt x="84738" y="44552"/>
                </a:cubicBezTo>
                <a:cubicBezTo>
                  <a:pt x="84452" y="44671"/>
                  <a:pt x="84178" y="44802"/>
                  <a:pt x="83880" y="44874"/>
                </a:cubicBezTo>
                <a:cubicBezTo>
                  <a:pt x="81606" y="45445"/>
                  <a:pt x="79320" y="46005"/>
                  <a:pt x="77034" y="46564"/>
                </a:cubicBezTo>
                <a:cubicBezTo>
                  <a:pt x="75236" y="46993"/>
                  <a:pt x="73439" y="47469"/>
                  <a:pt x="71617" y="47874"/>
                </a:cubicBezTo>
                <a:cubicBezTo>
                  <a:pt x="69057" y="48422"/>
                  <a:pt x="66497" y="48922"/>
                  <a:pt x="63937" y="49481"/>
                </a:cubicBezTo>
                <a:cubicBezTo>
                  <a:pt x="61949" y="49910"/>
                  <a:pt x="59973" y="50446"/>
                  <a:pt x="58020" y="51065"/>
                </a:cubicBezTo>
                <a:cubicBezTo>
                  <a:pt x="56877" y="51446"/>
                  <a:pt x="55686" y="51720"/>
                  <a:pt x="54508" y="52018"/>
                </a:cubicBezTo>
                <a:cubicBezTo>
                  <a:pt x="52948" y="52410"/>
                  <a:pt x="51364" y="52780"/>
                  <a:pt x="49805" y="53149"/>
                </a:cubicBezTo>
                <a:cubicBezTo>
                  <a:pt x="49686" y="53184"/>
                  <a:pt x="49567" y="53232"/>
                  <a:pt x="49436" y="53256"/>
                </a:cubicBezTo>
                <a:lnTo>
                  <a:pt x="48495" y="53434"/>
                </a:lnTo>
                <a:cubicBezTo>
                  <a:pt x="48328" y="53470"/>
                  <a:pt x="48126" y="53434"/>
                  <a:pt x="48007" y="53530"/>
                </a:cubicBezTo>
                <a:cubicBezTo>
                  <a:pt x="47685" y="53744"/>
                  <a:pt x="47352" y="53803"/>
                  <a:pt x="46995" y="53839"/>
                </a:cubicBezTo>
                <a:cubicBezTo>
                  <a:pt x="46816" y="53851"/>
                  <a:pt x="46661" y="53946"/>
                  <a:pt x="46495" y="53982"/>
                </a:cubicBezTo>
                <a:cubicBezTo>
                  <a:pt x="46327" y="54038"/>
                  <a:pt x="46148" y="54126"/>
                  <a:pt x="45978" y="54126"/>
                </a:cubicBezTo>
                <a:cubicBezTo>
                  <a:pt x="45968" y="54126"/>
                  <a:pt x="45957" y="54126"/>
                  <a:pt x="45947" y="54125"/>
                </a:cubicBezTo>
                <a:cubicBezTo>
                  <a:pt x="45892" y="54120"/>
                  <a:pt x="45837" y="54118"/>
                  <a:pt x="45783" y="54118"/>
                </a:cubicBezTo>
                <a:cubicBezTo>
                  <a:pt x="45330" y="54118"/>
                  <a:pt x="44934" y="54287"/>
                  <a:pt x="44518" y="54446"/>
                </a:cubicBezTo>
                <a:cubicBezTo>
                  <a:pt x="44299" y="54532"/>
                  <a:pt x="44087" y="54649"/>
                  <a:pt x="43773" y="54649"/>
                </a:cubicBezTo>
                <a:cubicBezTo>
                  <a:pt x="43695" y="54649"/>
                  <a:pt x="43610" y="54642"/>
                  <a:pt x="43518" y="54625"/>
                </a:cubicBezTo>
                <a:cubicBezTo>
                  <a:pt x="43721" y="54494"/>
                  <a:pt x="43792" y="54411"/>
                  <a:pt x="43864" y="54375"/>
                </a:cubicBezTo>
                <a:cubicBezTo>
                  <a:pt x="44375" y="54220"/>
                  <a:pt x="44887" y="54101"/>
                  <a:pt x="45399" y="53946"/>
                </a:cubicBezTo>
                <a:cubicBezTo>
                  <a:pt x="45721" y="53839"/>
                  <a:pt x="46042" y="53708"/>
                  <a:pt x="46340" y="53553"/>
                </a:cubicBezTo>
                <a:cubicBezTo>
                  <a:pt x="46639" y="53409"/>
                  <a:pt x="46930" y="53295"/>
                  <a:pt x="47251" y="53295"/>
                </a:cubicBezTo>
                <a:cubicBezTo>
                  <a:pt x="47327" y="53295"/>
                  <a:pt x="47404" y="53302"/>
                  <a:pt x="47483" y="53315"/>
                </a:cubicBezTo>
                <a:cubicBezTo>
                  <a:pt x="47540" y="53326"/>
                  <a:pt x="47596" y="53331"/>
                  <a:pt x="47650" y="53331"/>
                </a:cubicBezTo>
                <a:cubicBezTo>
                  <a:pt x="47848" y="53331"/>
                  <a:pt x="48032" y="53262"/>
                  <a:pt x="48209" y="53113"/>
                </a:cubicBezTo>
                <a:cubicBezTo>
                  <a:pt x="48376" y="52970"/>
                  <a:pt x="48662" y="52910"/>
                  <a:pt x="48876" y="52910"/>
                </a:cubicBezTo>
                <a:cubicBezTo>
                  <a:pt x="48948" y="52913"/>
                  <a:pt x="49019" y="52915"/>
                  <a:pt x="49090" y="52915"/>
                </a:cubicBezTo>
                <a:cubicBezTo>
                  <a:pt x="49606" y="52915"/>
                  <a:pt x="50090" y="52827"/>
                  <a:pt x="50519" y="52482"/>
                </a:cubicBezTo>
                <a:cubicBezTo>
                  <a:pt x="50602" y="52407"/>
                  <a:pt x="50698" y="52337"/>
                  <a:pt x="50809" y="52337"/>
                </a:cubicBezTo>
                <a:cubicBezTo>
                  <a:pt x="50874" y="52337"/>
                  <a:pt x="50944" y="52361"/>
                  <a:pt x="51019" y="52422"/>
                </a:cubicBezTo>
                <a:cubicBezTo>
                  <a:pt x="51051" y="52445"/>
                  <a:pt x="51098" y="52454"/>
                  <a:pt x="51150" y="52454"/>
                </a:cubicBezTo>
                <a:cubicBezTo>
                  <a:pt x="51232" y="52454"/>
                  <a:pt x="51327" y="52432"/>
                  <a:pt x="51400" y="52410"/>
                </a:cubicBezTo>
                <a:cubicBezTo>
                  <a:pt x="54389" y="51660"/>
                  <a:pt x="57389" y="50910"/>
                  <a:pt x="60389" y="50148"/>
                </a:cubicBezTo>
                <a:cubicBezTo>
                  <a:pt x="62485" y="49612"/>
                  <a:pt x="64568" y="49029"/>
                  <a:pt x="66664" y="48505"/>
                </a:cubicBezTo>
                <a:cubicBezTo>
                  <a:pt x="68509" y="48065"/>
                  <a:pt x="70355" y="47660"/>
                  <a:pt x="72212" y="47255"/>
                </a:cubicBezTo>
                <a:cubicBezTo>
                  <a:pt x="73986" y="46886"/>
                  <a:pt x="75760" y="46576"/>
                  <a:pt x="77511" y="46183"/>
                </a:cubicBezTo>
                <a:cubicBezTo>
                  <a:pt x="78916" y="45886"/>
                  <a:pt x="80309" y="45517"/>
                  <a:pt x="81713" y="45171"/>
                </a:cubicBezTo>
                <a:cubicBezTo>
                  <a:pt x="82714" y="44933"/>
                  <a:pt x="83690" y="44683"/>
                  <a:pt x="84690" y="44433"/>
                </a:cubicBezTo>
                <a:close/>
                <a:moveTo>
                  <a:pt x="43959" y="55518"/>
                </a:moveTo>
                <a:cubicBezTo>
                  <a:pt x="43994" y="55685"/>
                  <a:pt x="44042" y="55851"/>
                  <a:pt x="44090" y="56054"/>
                </a:cubicBezTo>
                <a:cubicBezTo>
                  <a:pt x="44005" y="56057"/>
                  <a:pt x="43931" y="56059"/>
                  <a:pt x="43867" y="56059"/>
                </a:cubicBezTo>
                <a:cubicBezTo>
                  <a:pt x="43455" y="56059"/>
                  <a:pt x="43451" y="55971"/>
                  <a:pt x="43554" y="55518"/>
                </a:cubicBezTo>
                <a:close/>
                <a:moveTo>
                  <a:pt x="44923" y="56292"/>
                </a:moveTo>
                <a:lnTo>
                  <a:pt x="44923" y="56292"/>
                </a:lnTo>
                <a:cubicBezTo>
                  <a:pt x="45137" y="56435"/>
                  <a:pt x="45328" y="56554"/>
                  <a:pt x="45530" y="56685"/>
                </a:cubicBezTo>
                <a:cubicBezTo>
                  <a:pt x="45372" y="56724"/>
                  <a:pt x="45264" y="56750"/>
                  <a:pt x="45188" y="56750"/>
                </a:cubicBezTo>
                <a:cubicBezTo>
                  <a:pt x="45030" y="56750"/>
                  <a:pt x="45003" y="56637"/>
                  <a:pt x="44923" y="56292"/>
                </a:cubicBezTo>
                <a:close/>
                <a:moveTo>
                  <a:pt x="43866" y="56453"/>
                </a:moveTo>
                <a:cubicBezTo>
                  <a:pt x="43924" y="56453"/>
                  <a:pt x="43983" y="56459"/>
                  <a:pt x="44030" y="56459"/>
                </a:cubicBezTo>
                <a:cubicBezTo>
                  <a:pt x="44161" y="56649"/>
                  <a:pt x="44042" y="56828"/>
                  <a:pt x="43697" y="57030"/>
                </a:cubicBezTo>
                <a:cubicBezTo>
                  <a:pt x="43673" y="56971"/>
                  <a:pt x="43613" y="56923"/>
                  <a:pt x="43578" y="56828"/>
                </a:cubicBezTo>
                <a:cubicBezTo>
                  <a:pt x="43554" y="56744"/>
                  <a:pt x="43566" y="56649"/>
                  <a:pt x="43554" y="56554"/>
                </a:cubicBezTo>
                <a:cubicBezTo>
                  <a:pt x="43637" y="56518"/>
                  <a:pt x="43697" y="56470"/>
                  <a:pt x="43780" y="56459"/>
                </a:cubicBezTo>
                <a:cubicBezTo>
                  <a:pt x="43808" y="56455"/>
                  <a:pt x="43837" y="56453"/>
                  <a:pt x="43866" y="56453"/>
                </a:cubicBezTo>
                <a:close/>
                <a:moveTo>
                  <a:pt x="17348" y="53244"/>
                </a:moveTo>
                <a:cubicBezTo>
                  <a:pt x="17729" y="54685"/>
                  <a:pt x="18325" y="56018"/>
                  <a:pt x="18360" y="57482"/>
                </a:cubicBezTo>
                <a:cubicBezTo>
                  <a:pt x="17991" y="57054"/>
                  <a:pt x="17205" y="53803"/>
                  <a:pt x="17348" y="53244"/>
                </a:cubicBezTo>
                <a:close/>
                <a:moveTo>
                  <a:pt x="43971" y="57101"/>
                </a:moveTo>
                <a:cubicBezTo>
                  <a:pt x="44030" y="57280"/>
                  <a:pt x="44042" y="57387"/>
                  <a:pt x="44090" y="57542"/>
                </a:cubicBezTo>
                <a:cubicBezTo>
                  <a:pt x="43935" y="57625"/>
                  <a:pt x="43804" y="57685"/>
                  <a:pt x="43625" y="57768"/>
                </a:cubicBezTo>
                <a:cubicBezTo>
                  <a:pt x="43578" y="57590"/>
                  <a:pt x="43554" y="57459"/>
                  <a:pt x="43506" y="57292"/>
                </a:cubicBezTo>
                <a:cubicBezTo>
                  <a:pt x="43649" y="57232"/>
                  <a:pt x="43780" y="57173"/>
                  <a:pt x="43971" y="57101"/>
                </a:cubicBezTo>
                <a:close/>
                <a:moveTo>
                  <a:pt x="40994" y="48136"/>
                </a:moveTo>
                <a:cubicBezTo>
                  <a:pt x="41232" y="48815"/>
                  <a:pt x="41411" y="49434"/>
                  <a:pt x="41411" y="50101"/>
                </a:cubicBezTo>
                <a:cubicBezTo>
                  <a:pt x="41816" y="50684"/>
                  <a:pt x="41828" y="51386"/>
                  <a:pt x="42030" y="52029"/>
                </a:cubicBezTo>
                <a:cubicBezTo>
                  <a:pt x="42244" y="52649"/>
                  <a:pt x="42494" y="53256"/>
                  <a:pt x="42732" y="53934"/>
                </a:cubicBezTo>
                <a:cubicBezTo>
                  <a:pt x="42375" y="54065"/>
                  <a:pt x="42113" y="54149"/>
                  <a:pt x="41839" y="54244"/>
                </a:cubicBezTo>
                <a:cubicBezTo>
                  <a:pt x="41387" y="54935"/>
                  <a:pt x="40958" y="55625"/>
                  <a:pt x="40470" y="56387"/>
                </a:cubicBezTo>
                <a:cubicBezTo>
                  <a:pt x="38744" y="56816"/>
                  <a:pt x="36922" y="57280"/>
                  <a:pt x="35065" y="57744"/>
                </a:cubicBezTo>
                <a:cubicBezTo>
                  <a:pt x="34862" y="57232"/>
                  <a:pt x="34648" y="56709"/>
                  <a:pt x="34446" y="56209"/>
                </a:cubicBezTo>
                <a:lnTo>
                  <a:pt x="34303" y="56256"/>
                </a:lnTo>
                <a:cubicBezTo>
                  <a:pt x="34422" y="56756"/>
                  <a:pt x="34565" y="57268"/>
                  <a:pt x="34696" y="57816"/>
                </a:cubicBezTo>
                <a:lnTo>
                  <a:pt x="33743" y="58054"/>
                </a:lnTo>
                <a:cubicBezTo>
                  <a:pt x="33088" y="55482"/>
                  <a:pt x="32445" y="52934"/>
                  <a:pt x="31791" y="50303"/>
                </a:cubicBezTo>
                <a:lnTo>
                  <a:pt x="32422" y="50303"/>
                </a:lnTo>
                <a:cubicBezTo>
                  <a:pt x="32957" y="51815"/>
                  <a:pt x="33029" y="53434"/>
                  <a:pt x="33803" y="54827"/>
                </a:cubicBezTo>
                <a:cubicBezTo>
                  <a:pt x="33850" y="54804"/>
                  <a:pt x="33874" y="54804"/>
                  <a:pt x="33922" y="54792"/>
                </a:cubicBezTo>
                <a:cubicBezTo>
                  <a:pt x="33743" y="54042"/>
                  <a:pt x="33553" y="53315"/>
                  <a:pt x="33374" y="52589"/>
                </a:cubicBezTo>
                <a:cubicBezTo>
                  <a:pt x="33184" y="51827"/>
                  <a:pt x="33005" y="51089"/>
                  <a:pt x="32791" y="50267"/>
                </a:cubicBezTo>
                <a:cubicBezTo>
                  <a:pt x="35601" y="49910"/>
                  <a:pt x="38363" y="49327"/>
                  <a:pt x="40994" y="48136"/>
                </a:cubicBezTo>
                <a:close/>
                <a:moveTo>
                  <a:pt x="44045" y="57985"/>
                </a:moveTo>
                <a:cubicBezTo>
                  <a:pt x="44188" y="57985"/>
                  <a:pt x="44215" y="58077"/>
                  <a:pt x="44292" y="58340"/>
                </a:cubicBezTo>
                <a:cubicBezTo>
                  <a:pt x="44228" y="58444"/>
                  <a:pt x="44132" y="58505"/>
                  <a:pt x="44029" y="58505"/>
                </a:cubicBezTo>
                <a:cubicBezTo>
                  <a:pt x="43978" y="58505"/>
                  <a:pt x="43926" y="58490"/>
                  <a:pt x="43875" y="58459"/>
                </a:cubicBezTo>
                <a:cubicBezTo>
                  <a:pt x="43780" y="58375"/>
                  <a:pt x="43744" y="58197"/>
                  <a:pt x="43685" y="58054"/>
                </a:cubicBezTo>
                <a:cubicBezTo>
                  <a:pt x="43857" y="58012"/>
                  <a:pt x="43968" y="57985"/>
                  <a:pt x="44045" y="57985"/>
                </a:cubicBezTo>
                <a:close/>
                <a:moveTo>
                  <a:pt x="86414" y="50975"/>
                </a:moveTo>
                <a:cubicBezTo>
                  <a:pt x="86570" y="50975"/>
                  <a:pt x="86729" y="50999"/>
                  <a:pt x="86893" y="51053"/>
                </a:cubicBezTo>
                <a:cubicBezTo>
                  <a:pt x="86321" y="51232"/>
                  <a:pt x="85774" y="51398"/>
                  <a:pt x="85226" y="51565"/>
                </a:cubicBezTo>
                <a:cubicBezTo>
                  <a:pt x="81523" y="52696"/>
                  <a:pt x="77773" y="53613"/>
                  <a:pt x="73998" y="54494"/>
                </a:cubicBezTo>
                <a:cubicBezTo>
                  <a:pt x="71760" y="55018"/>
                  <a:pt x="69474" y="55447"/>
                  <a:pt x="67212" y="55923"/>
                </a:cubicBezTo>
                <a:cubicBezTo>
                  <a:pt x="67033" y="55970"/>
                  <a:pt x="66843" y="55994"/>
                  <a:pt x="66664" y="56042"/>
                </a:cubicBezTo>
                <a:cubicBezTo>
                  <a:pt x="64449" y="56494"/>
                  <a:pt x="62247" y="56923"/>
                  <a:pt x="60032" y="57363"/>
                </a:cubicBezTo>
                <a:lnTo>
                  <a:pt x="59806" y="57411"/>
                </a:lnTo>
                <a:cubicBezTo>
                  <a:pt x="58068" y="57768"/>
                  <a:pt x="56306" y="58125"/>
                  <a:pt x="54567" y="58471"/>
                </a:cubicBezTo>
                <a:cubicBezTo>
                  <a:pt x="54020" y="58578"/>
                  <a:pt x="53448" y="58637"/>
                  <a:pt x="52948" y="58709"/>
                </a:cubicBezTo>
                <a:cubicBezTo>
                  <a:pt x="53662" y="58530"/>
                  <a:pt x="54412" y="58316"/>
                  <a:pt x="55210" y="58161"/>
                </a:cubicBezTo>
                <a:cubicBezTo>
                  <a:pt x="56901" y="57756"/>
                  <a:pt x="58603" y="57304"/>
                  <a:pt x="60294" y="56935"/>
                </a:cubicBezTo>
                <a:cubicBezTo>
                  <a:pt x="62854" y="56375"/>
                  <a:pt x="65414" y="55851"/>
                  <a:pt x="67974" y="55316"/>
                </a:cubicBezTo>
                <a:cubicBezTo>
                  <a:pt x="68009" y="55304"/>
                  <a:pt x="68045" y="55304"/>
                  <a:pt x="68081" y="55280"/>
                </a:cubicBezTo>
                <a:cubicBezTo>
                  <a:pt x="70164" y="54839"/>
                  <a:pt x="72272" y="54434"/>
                  <a:pt x="74355" y="53958"/>
                </a:cubicBezTo>
                <a:cubicBezTo>
                  <a:pt x="77118" y="53339"/>
                  <a:pt x="79868" y="52684"/>
                  <a:pt x="82606" y="52006"/>
                </a:cubicBezTo>
                <a:cubicBezTo>
                  <a:pt x="83440" y="51803"/>
                  <a:pt x="84238" y="51517"/>
                  <a:pt x="85059" y="51279"/>
                </a:cubicBezTo>
                <a:cubicBezTo>
                  <a:pt x="85428" y="51172"/>
                  <a:pt x="85785" y="51077"/>
                  <a:pt x="86166" y="50994"/>
                </a:cubicBezTo>
                <a:cubicBezTo>
                  <a:pt x="86249" y="50981"/>
                  <a:pt x="86331" y="50975"/>
                  <a:pt x="86414" y="50975"/>
                </a:cubicBezTo>
                <a:close/>
                <a:moveTo>
                  <a:pt x="18563" y="58102"/>
                </a:moveTo>
                <a:cubicBezTo>
                  <a:pt x="18658" y="58375"/>
                  <a:pt x="18777" y="58578"/>
                  <a:pt x="18456" y="58756"/>
                </a:cubicBezTo>
                <a:cubicBezTo>
                  <a:pt x="18360" y="58530"/>
                  <a:pt x="18432" y="58352"/>
                  <a:pt x="18563" y="58102"/>
                </a:cubicBezTo>
                <a:close/>
                <a:moveTo>
                  <a:pt x="40482" y="57209"/>
                </a:moveTo>
                <a:cubicBezTo>
                  <a:pt x="40506" y="57244"/>
                  <a:pt x="40518" y="57304"/>
                  <a:pt x="40530" y="57352"/>
                </a:cubicBezTo>
                <a:cubicBezTo>
                  <a:pt x="40423" y="57399"/>
                  <a:pt x="40339" y="57471"/>
                  <a:pt x="40232" y="57518"/>
                </a:cubicBezTo>
                <a:cubicBezTo>
                  <a:pt x="38303" y="58185"/>
                  <a:pt x="36339" y="58733"/>
                  <a:pt x="34291" y="59030"/>
                </a:cubicBezTo>
                <a:cubicBezTo>
                  <a:pt x="34257" y="59038"/>
                  <a:pt x="34223" y="59041"/>
                  <a:pt x="34187" y="59041"/>
                </a:cubicBezTo>
                <a:cubicBezTo>
                  <a:pt x="34057" y="59041"/>
                  <a:pt x="33911" y="58999"/>
                  <a:pt x="33743" y="58971"/>
                </a:cubicBezTo>
                <a:cubicBezTo>
                  <a:pt x="33803" y="58816"/>
                  <a:pt x="33838" y="58733"/>
                  <a:pt x="33874" y="58590"/>
                </a:cubicBezTo>
                <a:cubicBezTo>
                  <a:pt x="36124" y="58411"/>
                  <a:pt x="38327" y="57935"/>
                  <a:pt x="40482" y="57209"/>
                </a:cubicBezTo>
                <a:close/>
                <a:moveTo>
                  <a:pt x="44340" y="58435"/>
                </a:moveTo>
                <a:cubicBezTo>
                  <a:pt x="44435" y="58721"/>
                  <a:pt x="44471" y="58840"/>
                  <a:pt x="44506" y="58947"/>
                </a:cubicBezTo>
                <a:cubicBezTo>
                  <a:pt x="44459" y="58995"/>
                  <a:pt x="44435" y="59030"/>
                  <a:pt x="44399" y="59030"/>
                </a:cubicBezTo>
                <a:cubicBezTo>
                  <a:pt x="44357" y="59040"/>
                  <a:pt x="44316" y="59046"/>
                  <a:pt x="44279" y="59046"/>
                </a:cubicBezTo>
                <a:cubicBezTo>
                  <a:pt x="44139" y="59046"/>
                  <a:pt x="44045" y="58971"/>
                  <a:pt x="44054" y="58792"/>
                </a:cubicBezTo>
                <a:cubicBezTo>
                  <a:pt x="44054" y="58709"/>
                  <a:pt x="44197" y="58614"/>
                  <a:pt x="44340" y="58435"/>
                </a:cubicBezTo>
                <a:close/>
                <a:moveTo>
                  <a:pt x="42732" y="55911"/>
                </a:moveTo>
                <a:lnTo>
                  <a:pt x="42732" y="55911"/>
                </a:lnTo>
                <a:cubicBezTo>
                  <a:pt x="42744" y="55923"/>
                  <a:pt x="42780" y="55923"/>
                  <a:pt x="42804" y="55923"/>
                </a:cubicBezTo>
                <a:cubicBezTo>
                  <a:pt x="43030" y="57042"/>
                  <a:pt x="43244" y="58173"/>
                  <a:pt x="43447" y="59304"/>
                </a:cubicBezTo>
                <a:cubicBezTo>
                  <a:pt x="43423" y="59304"/>
                  <a:pt x="43387" y="59316"/>
                  <a:pt x="43363" y="59316"/>
                </a:cubicBezTo>
                <a:cubicBezTo>
                  <a:pt x="43304" y="59126"/>
                  <a:pt x="43268" y="58911"/>
                  <a:pt x="43185" y="58721"/>
                </a:cubicBezTo>
                <a:cubicBezTo>
                  <a:pt x="43102" y="58542"/>
                  <a:pt x="42923" y="58375"/>
                  <a:pt x="42887" y="58185"/>
                </a:cubicBezTo>
                <a:cubicBezTo>
                  <a:pt x="42768" y="57709"/>
                  <a:pt x="42590" y="57268"/>
                  <a:pt x="42709" y="56744"/>
                </a:cubicBezTo>
                <a:cubicBezTo>
                  <a:pt x="42780" y="56482"/>
                  <a:pt x="42732" y="56185"/>
                  <a:pt x="42732" y="55911"/>
                </a:cubicBezTo>
                <a:close/>
                <a:moveTo>
                  <a:pt x="86024" y="45552"/>
                </a:moveTo>
                <a:cubicBezTo>
                  <a:pt x="85940" y="45719"/>
                  <a:pt x="85904" y="45838"/>
                  <a:pt x="85833" y="45874"/>
                </a:cubicBezTo>
                <a:cubicBezTo>
                  <a:pt x="85726" y="45957"/>
                  <a:pt x="85595" y="45969"/>
                  <a:pt x="85464" y="45993"/>
                </a:cubicBezTo>
                <a:cubicBezTo>
                  <a:pt x="80237" y="47303"/>
                  <a:pt x="75010" y="48636"/>
                  <a:pt x="69783" y="49958"/>
                </a:cubicBezTo>
                <a:cubicBezTo>
                  <a:pt x="69629" y="50005"/>
                  <a:pt x="69462" y="50041"/>
                  <a:pt x="69307" y="50160"/>
                </a:cubicBezTo>
                <a:cubicBezTo>
                  <a:pt x="74415" y="48958"/>
                  <a:pt x="79535" y="47767"/>
                  <a:pt x="84654" y="46564"/>
                </a:cubicBezTo>
                <a:cubicBezTo>
                  <a:pt x="84666" y="46588"/>
                  <a:pt x="84666" y="46636"/>
                  <a:pt x="84690" y="46672"/>
                </a:cubicBezTo>
                <a:cubicBezTo>
                  <a:pt x="82321" y="47279"/>
                  <a:pt x="79963" y="47898"/>
                  <a:pt x="77606" y="48529"/>
                </a:cubicBezTo>
                <a:cubicBezTo>
                  <a:pt x="77618" y="48577"/>
                  <a:pt x="77618" y="48600"/>
                  <a:pt x="77630" y="48648"/>
                </a:cubicBezTo>
                <a:cubicBezTo>
                  <a:pt x="80178" y="48005"/>
                  <a:pt x="82737" y="47362"/>
                  <a:pt x="85285" y="46731"/>
                </a:cubicBezTo>
                <a:cubicBezTo>
                  <a:pt x="85297" y="46755"/>
                  <a:pt x="85297" y="46803"/>
                  <a:pt x="85309" y="46826"/>
                </a:cubicBezTo>
                <a:cubicBezTo>
                  <a:pt x="84464" y="47065"/>
                  <a:pt x="83630" y="47326"/>
                  <a:pt x="82785" y="47565"/>
                </a:cubicBezTo>
                <a:cubicBezTo>
                  <a:pt x="81690" y="47874"/>
                  <a:pt x="80594" y="48172"/>
                  <a:pt x="79487" y="48458"/>
                </a:cubicBezTo>
                <a:cubicBezTo>
                  <a:pt x="76796" y="49136"/>
                  <a:pt x="74093" y="49839"/>
                  <a:pt x="71391" y="50517"/>
                </a:cubicBezTo>
                <a:cubicBezTo>
                  <a:pt x="70236" y="50815"/>
                  <a:pt x="69069" y="51041"/>
                  <a:pt x="67914" y="51351"/>
                </a:cubicBezTo>
                <a:cubicBezTo>
                  <a:pt x="66092" y="51851"/>
                  <a:pt x="64295" y="52351"/>
                  <a:pt x="62497" y="52899"/>
                </a:cubicBezTo>
                <a:cubicBezTo>
                  <a:pt x="63152" y="52756"/>
                  <a:pt x="63795" y="52637"/>
                  <a:pt x="64426" y="52458"/>
                </a:cubicBezTo>
                <a:cubicBezTo>
                  <a:pt x="67105" y="51672"/>
                  <a:pt x="69831" y="51136"/>
                  <a:pt x="72546" y="50458"/>
                </a:cubicBezTo>
                <a:cubicBezTo>
                  <a:pt x="75308" y="49779"/>
                  <a:pt x="78082" y="49017"/>
                  <a:pt x="80844" y="48291"/>
                </a:cubicBezTo>
                <a:cubicBezTo>
                  <a:pt x="82094" y="47957"/>
                  <a:pt x="83333" y="47624"/>
                  <a:pt x="84583" y="47303"/>
                </a:cubicBezTo>
                <a:cubicBezTo>
                  <a:pt x="85012" y="47207"/>
                  <a:pt x="85440" y="47160"/>
                  <a:pt x="85881" y="47100"/>
                </a:cubicBezTo>
                <a:cubicBezTo>
                  <a:pt x="85895" y="47099"/>
                  <a:pt x="85910" y="47098"/>
                  <a:pt x="85924" y="47098"/>
                </a:cubicBezTo>
                <a:cubicBezTo>
                  <a:pt x="86014" y="47098"/>
                  <a:pt x="86098" y="47127"/>
                  <a:pt x="86190" y="47148"/>
                </a:cubicBezTo>
                <a:cubicBezTo>
                  <a:pt x="86285" y="47398"/>
                  <a:pt x="86178" y="47565"/>
                  <a:pt x="86000" y="47636"/>
                </a:cubicBezTo>
                <a:cubicBezTo>
                  <a:pt x="85690" y="47755"/>
                  <a:pt x="85357" y="47874"/>
                  <a:pt x="85035" y="47946"/>
                </a:cubicBezTo>
                <a:cubicBezTo>
                  <a:pt x="84750" y="48017"/>
                  <a:pt x="84440" y="48017"/>
                  <a:pt x="84142" y="48100"/>
                </a:cubicBezTo>
                <a:cubicBezTo>
                  <a:pt x="82011" y="48636"/>
                  <a:pt x="79868" y="49172"/>
                  <a:pt x="77737" y="49708"/>
                </a:cubicBezTo>
                <a:cubicBezTo>
                  <a:pt x="77665" y="49732"/>
                  <a:pt x="77606" y="49743"/>
                  <a:pt x="77546" y="49839"/>
                </a:cubicBezTo>
                <a:cubicBezTo>
                  <a:pt x="78034" y="49732"/>
                  <a:pt x="78511" y="49612"/>
                  <a:pt x="78999" y="49505"/>
                </a:cubicBezTo>
                <a:cubicBezTo>
                  <a:pt x="81190" y="49053"/>
                  <a:pt x="83380" y="48577"/>
                  <a:pt x="85571" y="48112"/>
                </a:cubicBezTo>
                <a:cubicBezTo>
                  <a:pt x="85631" y="48100"/>
                  <a:pt x="85702" y="48100"/>
                  <a:pt x="85809" y="48077"/>
                </a:cubicBezTo>
                <a:lnTo>
                  <a:pt x="85809" y="48077"/>
                </a:lnTo>
                <a:cubicBezTo>
                  <a:pt x="85774" y="48315"/>
                  <a:pt x="85583" y="48315"/>
                  <a:pt x="85428" y="48362"/>
                </a:cubicBezTo>
                <a:cubicBezTo>
                  <a:pt x="83059" y="49005"/>
                  <a:pt x="80701" y="49624"/>
                  <a:pt x="78332" y="50255"/>
                </a:cubicBezTo>
                <a:cubicBezTo>
                  <a:pt x="77856" y="50386"/>
                  <a:pt x="77380" y="50494"/>
                  <a:pt x="76903" y="50660"/>
                </a:cubicBezTo>
                <a:cubicBezTo>
                  <a:pt x="77010" y="50684"/>
                  <a:pt x="77115" y="50694"/>
                  <a:pt x="77220" y="50694"/>
                </a:cubicBezTo>
                <a:cubicBezTo>
                  <a:pt x="77478" y="50694"/>
                  <a:pt x="77729" y="50633"/>
                  <a:pt x="77975" y="50565"/>
                </a:cubicBezTo>
                <a:cubicBezTo>
                  <a:pt x="79297" y="50243"/>
                  <a:pt x="80630" y="49862"/>
                  <a:pt x="81952" y="49553"/>
                </a:cubicBezTo>
                <a:cubicBezTo>
                  <a:pt x="83285" y="49243"/>
                  <a:pt x="84642" y="48970"/>
                  <a:pt x="86000" y="48672"/>
                </a:cubicBezTo>
                <a:cubicBezTo>
                  <a:pt x="86083" y="48660"/>
                  <a:pt x="86190" y="48660"/>
                  <a:pt x="86285" y="48648"/>
                </a:cubicBezTo>
                <a:lnTo>
                  <a:pt x="86285" y="48648"/>
                </a:lnTo>
                <a:cubicBezTo>
                  <a:pt x="86345" y="48850"/>
                  <a:pt x="86285" y="48958"/>
                  <a:pt x="86119" y="49017"/>
                </a:cubicBezTo>
                <a:cubicBezTo>
                  <a:pt x="86000" y="49065"/>
                  <a:pt x="85881" y="49112"/>
                  <a:pt x="85750" y="49136"/>
                </a:cubicBezTo>
                <a:cubicBezTo>
                  <a:pt x="83190" y="49827"/>
                  <a:pt x="80606" y="50505"/>
                  <a:pt x="78046" y="51196"/>
                </a:cubicBezTo>
                <a:cubicBezTo>
                  <a:pt x="77403" y="51351"/>
                  <a:pt x="76784" y="51565"/>
                  <a:pt x="76177" y="51851"/>
                </a:cubicBezTo>
                <a:cubicBezTo>
                  <a:pt x="79487" y="51017"/>
                  <a:pt x="82833" y="50184"/>
                  <a:pt x="86143" y="49351"/>
                </a:cubicBezTo>
                <a:cubicBezTo>
                  <a:pt x="86381" y="49601"/>
                  <a:pt x="86416" y="49803"/>
                  <a:pt x="86190" y="50065"/>
                </a:cubicBezTo>
                <a:cubicBezTo>
                  <a:pt x="84738" y="50434"/>
                  <a:pt x="83249" y="50815"/>
                  <a:pt x="81761" y="51172"/>
                </a:cubicBezTo>
                <a:cubicBezTo>
                  <a:pt x="77808" y="52125"/>
                  <a:pt x="73867" y="53077"/>
                  <a:pt x="69902" y="54006"/>
                </a:cubicBezTo>
                <a:cubicBezTo>
                  <a:pt x="67057" y="54661"/>
                  <a:pt x="64164" y="55268"/>
                  <a:pt x="61306" y="55923"/>
                </a:cubicBezTo>
                <a:cubicBezTo>
                  <a:pt x="57556" y="56792"/>
                  <a:pt x="53805" y="57685"/>
                  <a:pt x="50055" y="58542"/>
                </a:cubicBezTo>
                <a:cubicBezTo>
                  <a:pt x="48864" y="58816"/>
                  <a:pt x="47674" y="59066"/>
                  <a:pt x="46495" y="59328"/>
                </a:cubicBezTo>
                <a:cubicBezTo>
                  <a:pt x="46403" y="59346"/>
                  <a:pt x="46314" y="59355"/>
                  <a:pt x="46225" y="59355"/>
                </a:cubicBezTo>
                <a:cubicBezTo>
                  <a:pt x="46014" y="59355"/>
                  <a:pt x="45808" y="59302"/>
                  <a:pt x="45590" y="59185"/>
                </a:cubicBezTo>
                <a:cubicBezTo>
                  <a:pt x="45542" y="59054"/>
                  <a:pt x="45518" y="58887"/>
                  <a:pt x="45459" y="58661"/>
                </a:cubicBezTo>
                <a:cubicBezTo>
                  <a:pt x="45661" y="58637"/>
                  <a:pt x="45828" y="58590"/>
                  <a:pt x="46007" y="58578"/>
                </a:cubicBezTo>
                <a:cubicBezTo>
                  <a:pt x="46086" y="58570"/>
                  <a:pt x="46167" y="58569"/>
                  <a:pt x="46247" y="58569"/>
                </a:cubicBezTo>
                <a:cubicBezTo>
                  <a:pt x="46288" y="58569"/>
                  <a:pt x="46328" y="58569"/>
                  <a:pt x="46368" y="58569"/>
                </a:cubicBezTo>
                <a:cubicBezTo>
                  <a:pt x="46489" y="58569"/>
                  <a:pt x="46608" y="58566"/>
                  <a:pt x="46721" y="58542"/>
                </a:cubicBezTo>
                <a:cubicBezTo>
                  <a:pt x="50483" y="57685"/>
                  <a:pt x="54270" y="56816"/>
                  <a:pt x="58032" y="55958"/>
                </a:cubicBezTo>
                <a:cubicBezTo>
                  <a:pt x="60282" y="55447"/>
                  <a:pt x="62509" y="54911"/>
                  <a:pt x="64747" y="54411"/>
                </a:cubicBezTo>
                <a:cubicBezTo>
                  <a:pt x="66866" y="53911"/>
                  <a:pt x="68998" y="53458"/>
                  <a:pt x="71129" y="52982"/>
                </a:cubicBezTo>
                <a:cubicBezTo>
                  <a:pt x="71355" y="52934"/>
                  <a:pt x="71617" y="52922"/>
                  <a:pt x="71831" y="52625"/>
                </a:cubicBezTo>
                <a:lnTo>
                  <a:pt x="71831" y="52625"/>
                </a:lnTo>
                <a:cubicBezTo>
                  <a:pt x="70772" y="52875"/>
                  <a:pt x="69807" y="53113"/>
                  <a:pt x="68819" y="53315"/>
                </a:cubicBezTo>
                <a:cubicBezTo>
                  <a:pt x="66950" y="53708"/>
                  <a:pt x="65069" y="54065"/>
                  <a:pt x="63199" y="54446"/>
                </a:cubicBezTo>
                <a:cubicBezTo>
                  <a:pt x="61997" y="54708"/>
                  <a:pt x="60806" y="54982"/>
                  <a:pt x="59592" y="55268"/>
                </a:cubicBezTo>
                <a:cubicBezTo>
                  <a:pt x="56520" y="55970"/>
                  <a:pt x="53424" y="56697"/>
                  <a:pt x="50341" y="57399"/>
                </a:cubicBezTo>
                <a:cubicBezTo>
                  <a:pt x="48817" y="57744"/>
                  <a:pt x="47304" y="58054"/>
                  <a:pt x="45661" y="58411"/>
                </a:cubicBezTo>
                <a:cubicBezTo>
                  <a:pt x="45590" y="58364"/>
                  <a:pt x="45447" y="58280"/>
                  <a:pt x="45316" y="58161"/>
                </a:cubicBezTo>
                <a:cubicBezTo>
                  <a:pt x="45423" y="57780"/>
                  <a:pt x="45709" y="57697"/>
                  <a:pt x="45971" y="57637"/>
                </a:cubicBezTo>
                <a:cubicBezTo>
                  <a:pt x="46471" y="57518"/>
                  <a:pt x="46971" y="57447"/>
                  <a:pt x="47483" y="57352"/>
                </a:cubicBezTo>
                <a:cubicBezTo>
                  <a:pt x="47662" y="57328"/>
                  <a:pt x="47816" y="57292"/>
                  <a:pt x="47983" y="57244"/>
                </a:cubicBezTo>
                <a:cubicBezTo>
                  <a:pt x="51567" y="56375"/>
                  <a:pt x="55163" y="55447"/>
                  <a:pt x="58758" y="54613"/>
                </a:cubicBezTo>
                <a:cubicBezTo>
                  <a:pt x="61080" y="54077"/>
                  <a:pt x="63437" y="53649"/>
                  <a:pt x="65771" y="53161"/>
                </a:cubicBezTo>
                <a:cubicBezTo>
                  <a:pt x="66271" y="53053"/>
                  <a:pt x="66771" y="52946"/>
                  <a:pt x="67271" y="52839"/>
                </a:cubicBezTo>
                <a:cubicBezTo>
                  <a:pt x="69117" y="52446"/>
                  <a:pt x="70974" y="52041"/>
                  <a:pt x="72820" y="51625"/>
                </a:cubicBezTo>
                <a:cubicBezTo>
                  <a:pt x="73093" y="51565"/>
                  <a:pt x="73379" y="51494"/>
                  <a:pt x="73629" y="51339"/>
                </a:cubicBezTo>
                <a:lnTo>
                  <a:pt x="73629" y="51339"/>
                </a:lnTo>
                <a:cubicBezTo>
                  <a:pt x="73177" y="51434"/>
                  <a:pt x="72736" y="51506"/>
                  <a:pt x="72284" y="51589"/>
                </a:cubicBezTo>
                <a:cubicBezTo>
                  <a:pt x="71069" y="51827"/>
                  <a:pt x="69867" y="52065"/>
                  <a:pt x="68652" y="52303"/>
                </a:cubicBezTo>
                <a:cubicBezTo>
                  <a:pt x="66557" y="52744"/>
                  <a:pt x="64461" y="53137"/>
                  <a:pt x="62366" y="53601"/>
                </a:cubicBezTo>
                <a:cubicBezTo>
                  <a:pt x="60818" y="53946"/>
                  <a:pt x="59294" y="54351"/>
                  <a:pt x="57758" y="54708"/>
                </a:cubicBezTo>
                <a:cubicBezTo>
                  <a:pt x="54567" y="55435"/>
                  <a:pt x="51364" y="56149"/>
                  <a:pt x="48162" y="56875"/>
                </a:cubicBezTo>
                <a:cubicBezTo>
                  <a:pt x="47674" y="56994"/>
                  <a:pt x="47197" y="57185"/>
                  <a:pt x="46721" y="57352"/>
                </a:cubicBezTo>
                <a:cubicBezTo>
                  <a:pt x="46436" y="57449"/>
                  <a:pt x="46143" y="57497"/>
                  <a:pt x="45840" y="57497"/>
                </a:cubicBezTo>
                <a:cubicBezTo>
                  <a:pt x="45623" y="57497"/>
                  <a:pt x="45401" y="57473"/>
                  <a:pt x="45173" y="57423"/>
                </a:cubicBezTo>
                <a:cubicBezTo>
                  <a:pt x="45114" y="57304"/>
                  <a:pt x="45054" y="57173"/>
                  <a:pt x="44947" y="56971"/>
                </a:cubicBezTo>
                <a:cubicBezTo>
                  <a:pt x="45733" y="56744"/>
                  <a:pt x="46542" y="56792"/>
                  <a:pt x="47209" y="56328"/>
                </a:cubicBezTo>
                <a:lnTo>
                  <a:pt x="47209" y="56328"/>
                </a:lnTo>
                <a:cubicBezTo>
                  <a:pt x="47007" y="56375"/>
                  <a:pt x="46781" y="56399"/>
                  <a:pt x="46554" y="56447"/>
                </a:cubicBezTo>
                <a:cubicBezTo>
                  <a:pt x="46328" y="56494"/>
                  <a:pt x="46114" y="56530"/>
                  <a:pt x="45876" y="56530"/>
                </a:cubicBezTo>
                <a:cubicBezTo>
                  <a:pt x="46150" y="56411"/>
                  <a:pt x="46435" y="56280"/>
                  <a:pt x="46721" y="56161"/>
                </a:cubicBezTo>
                <a:cubicBezTo>
                  <a:pt x="46721" y="56137"/>
                  <a:pt x="46709" y="56113"/>
                  <a:pt x="46709" y="56101"/>
                </a:cubicBezTo>
                <a:cubicBezTo>
                  <a:pt x="46316" y="56149"/>
                  <a:pt x="45935" y="56173"/>
                  <a:pt x="45542" y="56220"/>
                </a:cubicBezTo>
                <a:cubicBezTo>
                  <a:pt x="45542" y="56173"/>
                  <a:pt x="45530" y="56137"/>
                  <a:pt x="45518" y="56089"/>
                </a:cubicBezTo>
                <a:cubicBezTo>
                  <a:pt x="45780" y="55982"/>
                  <a:pt x="46030" y="55899"/>
                  <a:pt x="46304" y="55792"/>
                </a:cubicBezTo>
                <a:cubicBezTo>
                  <a:pt x="46201" y="55773"/>
                  <a:pt x="46100" y="55764"/>
                  <a:pt x="46000" y="55764"/>
                </a:cubicBezTo>
                <a:cubicBezTo>
                  <a:pt x="45609" y="55764"/>
                  <a:pt x="45248" y="55897"/>
                  <a:pt x="44887" y="56030"/>
                </a:cubicBezTo>
                <a:cubicBezTo>
                  <a:pt x="44685" y="55637"/>
                  <a:pt x="44697" y="55423"/>
                  <a:pt x="45007" y="55256"/>
                </a:cubicBezTo>
                <a:cubicBezTo>
                  <a:pt x="45411" y="55042"/>
                  <a:pt x="45828" y="54863"/>
                  <a:pt x="46257" y="54744"/>
                </a:cubicBezTo>
                <a:cubicBezTo>
                  <a:pt x="47257" y="54470"/>
                  <a:pt x="48269" y="54232"/>
                  <a:pt x="49281" y="53970"/>
                </a:cubicBezTo>
                <a:cubicBezTo>
                  <a:pt x="49650" y="53875"/>
                  <a:pt x="50019" y="53815"/>
                  <a:pt x="50376" y="53720"/>
                </a:cubicBezTo>
                <a:cubicBezTo>
                  <a:pt x="52805" y="53113"/>
                  <a:pt x="55234" y="52506"/>
                  <a:pt x="57663" y="51875"/>
                </a:cubicBezTo>
                <a:cubicBezTo>
                  <a:pt x="58746" y="51613"/>
                  <a:pt x="59818" y="51267"/>
                  <a:pt x="60901" y="51017"/>
                </a:cubicBezTo>
                <a:cubicBezTo>
                  <a:pt x="62366" y="50672"/>
                  <a:pt x="63818" y="50339"/>
                  <a:pt x="65295" y="50041"/>
                </a:cubicBezTo>
                <a:cubicBezTo>
                  <a:pt x="66724" y="49767"/>
                  <a:pt x="68164" y="49553"/>
                  <a:pt x="69593" y="49243"/>
                </a:cubicBezTo>
                <a:cubicBezTo>
                  <a:pt x="71188" y="48898"/>
                  <a:pt x="72784" y="48481"/>
                  <a:pt x="74355" y="48100"/>
                </a:cubicBezTo>
                <a:cubicBezTo>
                  <a:pt x="76630" y="47529"/>
                  <a:pt x="78916" y="46922"/>
                  <a:pt x="81202" y="46398"/>
                </a:cubicBezTo>
                <a:cubicBezTo>
                  <a:pt x="82464" y="46100"/>
                  <a:pt x="83761" y="45933"/>
                  <a:pt x="85059" y="45719"/>
                </a:cubicBezTo>
                <a:cubicBezTo>
                  <a:pt x="85357" y="45660"/>
                  <a:pt x="85643" y="45612"/>
                  <a:pt x="86024" y="45552"/>
                </a:cubicBezTo>
                <a:close/>
                <a:moveTo>
                  <a:pt x="41792" y="56447"/>
                </a:moveTo>
                <a:lnTo>
                  <a:pt x="41792" y="56447"/>
                </a:lnTo>
                <a:cubicBezTo>
                  <a:pt x="42125" y="57447"/>
                  <a:pt x="42470" y="58483"/>
                  <a:pt x="42828" y="59566"/>
                </a:cubicBezTo>
                <a:cubicBezTo>
                  <a:pt x="42089" y="59387"/>
                  <a:pt x="41542" y="57625"/>
                  <a:pt x="41792" y="56447"/>
                </a:cubicBezTo>
                <a:close/>
                <a:moveTo>
                  <a:pt x="44590" y="59447"/>
                </a:moveTo>
                <a:cubicBezTo>
                  <a:pt x="44590" y="59495"/>
                  <a:pt x="44614" y="59554"/>
                  <a:pt x="44614" y="59602"/>
                </a:cubicBezTo>
                <a:cubicBezTo>
                  <a:pt x="44506" y="59602"/>
                  <a:pt x="44411" y="59614"/>
                  <a:pt x="44328" y="59614"/>
                </a:cubicBezTo>
                <a:cubicBezTo>
                  <a:pt x="44328" y="59590"/>
                  <a:pt x="44316" y="59554"/>
                  <a:pt x="44316" y="59530"/>
                </a:cubicBezTo>
                <a:cubicBezTo>
                  <a:pt x="44399" y="59495"/>
                  <a:pt x="44506" y="59483"/>
                  <a:pt x="44590" y="59447"/>
                </a:cubicBezTo>
                <a:close/>
                <a:moveTo>
                  <a:pt x="18837" y="59126"/>
                </a:moveTo>
                <a:lnTo>
                  <a:pt x="18837" y="59126"/>
                </a:lnTo>
                <a:cubicBezTo>
                  <a:pt x="19027" y="59626"/>
                  <a:pt x="19015" y="59709"/>
                  <a:pt x="18670" y="59864"/>
                </a:cubicBezTo>
                <a:cubicBezTo>
                  <a:pt x="18718" y="59614"/>
                  <a:pt x="18753" y="59411"/>
                  <a:pt x="18837" y="59126"/>
                </a:cubicBezTo>
                <a:close/>
                <a:moveTo>
                  <a:pt x="40661" y="57947"/>
                </a:moveTo>
                <a:lnTo>
                  <a:pt x="40756" y="58304"/>
                </a:lnTo>
                <a:cubicBezTo>
                  <a:pt x="39561" y="58956"/>
                  <a:pt x="36282" y="59866"/>
                  <a:pt x="34633" y="59866"/>
                </a:cubicBezTo>
                <a:cubicBezTo>
                  <a:pt x="34475" y="59866"/>
                  <a:pt x="34332" y="59858"/>
                  <a:pt x="34208" y="59840"/>
                </a:cubicBezTo>
                <a:cubicBezTo>
                  <a:pt x="34148" y="59733"/>
                  <a:pt x="34077" y="59614"/>
                  <a:pt x="34017" y="59495"/>
                </a:cubicBezTo>
                <a:cubicBezTo>
                  <a:pt x="36244" y="58971"/>
                  <a:pt x="38446" y="58471"/>
                  <a:pt x="40661" y="57947"/>
                </a:cubicBezTo>
                <a:close/>
                <a:moveTo>
                  <a:pt x="28993" y="43683"/>
                </a:moveTo>
                <a:cubicBezTo>
                  <a:pt x="29397" y="45052"/>
                  <a:pt x="29814" y="46422"/>
                  <a:pt x="30243" y="47910"/>
                </a:cubicBezTo>
                <a:cubicBezTo>
                  <a:pt x="30219" y="48065"/>
                  <a:pt x="30148" y="48362"/>
                  <a:pt x="30112" y="48660"/>
                </a:cubicBezTo>
                <a:cubicBezTo>
                  <a:pt x="30064" y="49041"/>
                  <a:pt x="30159" y="49398"/>
                  <a:pt x="30469" y="49684"/>
                </a:cubicBezTo>
                <a:cubicBezTo>
                  <a:pt x="30957" y="50148"/>
                  <a:pt x="31171" y="50732"/>
                  <a:pt x="31243" y="51398"/>
                </a:cubicBezTo>
                <a:cubicBezTo>
                  <a:pt x="31362" y="52482"/>
                  <a:pt x="31517" y="53565"/>
                  <a:pt x="31874" y="54625"/>
                </a:cubicBezTo>
                <a:cubicBezTo>
                  <a:pt x="32112" y="55339"/>
                  <a:pt x="32267" y="56089"/>
                  <a:pt x="32469" y="56816"/>
                </a:cubicBezTo>
                <a:cubicBezTo>
                  <a:pt x="32505" y="56994"/>
                  <a:pt x="32529" y="57173"/>
                  <a:pt x="32564" y="57423"/>
                </a:cubicBezTo>
                <a:cubicBezTo>
                  <a:pt x="32348" y="57376"/>
                  <a:pt x="32143" y="57352"/>
                  <a:pt x="31948" y="57352"/>
                </a:cubicBezTo>
                <a:cubicBezTo>
                  <a:pt x="31210" y="57352"/>
                  <a:pt x="30623" y="57687"/>
                  <a:pt x="30171" y="58328"/>
                </a:cubicBezTo>
                <a:cubicBezTo>
                  <a:pt x="29743" y="58244"/>
                  <a:pt x="29374" y="58173"/>
                  <a:pt x="28981" y="58078"/>
                </a:cubicBezTo>
                <a:cubicBezTo>
                  <a:pt x="28850" y="58049"/>
                  <a:pt x="28721" y="58035"/>
                  <a:pt x="28596" y="58035"/>
                </a:cubicBezTo>
                <a:cubicBezTo>
                  <a:pt x="28197" y="58035"/>
                  <a:pt x="27833" y="58186"/>
                  <a:pt x="27552" y="58530"/>
                </a:cubicBezTo>
                <a:cubicBezTo>
                  <a:pt x="27328" y="58796"/>
                  <a:pt x="27075" y="58923"/>
                  <a:pt x="26785" y="58923"/>
                </a:cubicBezTo>
                <a:cubicBezTo>
                  <a:pt x="26659" y="58923"/>
                  <a:pt x="26526" y="58899"/>
                  <a:pt x="26385" y="58852"/>
                </a:cubicBezTo>
                <a:cubicBezTo>
                  <a:pt x="26361" y="58852"/>
                  <a:pt x="26349" y="58840"/>
                  <a:pt x="26338" y="58840"/>
                </a:cubicBezTo>
                <a:cubicBezTo>
                  <a:pt x="26060" y="58753"/>
                  <a:pt x="25796" y="58699"/>
                  <a:pt x="25549" y="58699"/>
                </a:cubicBezTo>
                <a:cubicBezTo>
                  <a:pt x="25087" y="58699"/>
                  <a:pt x="24683" y="58887"/>
                  <a:pt x="24349" y="59399"/>
                </a:cubicBezTo>
                <a:cubicBezTo>
                  <a:pt x="24217" y="59609"/>
                  <a:pt x="24025" y="59697"/>
                  <a:pt x="23809" y="59697"/>
                </a:cubicBezTo>
                <a:cubicBezTo>
                  <a:pt x="23692" y="59697"/>
                  <a:pt x="23569" y="59671"/>
                  <a:pt x="23444" y="59626"/>
                </a:cubicBezTo>
                <a:cubicBezTo>
                  <a:pt x="23147" y="59518"/>
                  <a:pt x="22849" y="59399"/>
                  <a:pt x="22539" y="59340"/>
                </a:cubicBezTo>
                <a:cubicBezTo>
                  <a:pt x="22435" y="59320"/>
                  <a:pt x="22335" y="59310"/>
                  <a:pt x="22240" y="59310"/>
                </a:cubicBezTo>
                <a:cubicBezTo>
                  <a:pt x="21772" y="59310"/>
                  <a:pt x="21418" y="59549"/>
                  <a:pt x="21170" y="59995"/>
                </a:cubicBezTo>
                <a:lnTo>
                  <a:pt x="21027" y="60173"/>
                </a:lnTo>
                <a:cubicBezTo>
                  <a:pt x="21004" y="60209"/>
                  <a:pt x="20956" y="60221"/>
                  <a:pt x="20908" y="60257"/>
                </a:cubicBezTo>
                <a:cubicBezTo>
                  <a:pt x="20884" y="60197"/>
                  <a:pt x="20849" y="60138"/>
                  <a:pt x="20837" y="60054"/>
                </a:cubicBezTo>
                <a:cubicBezTo>
                  <a:pt x="20075" y="57340"/>
                  <a:pt x="19325" y="54613"/>
                  <a:pt x="18575" y="51887"/>
                </a:cubicBezTo>
                <a:cubicBezTo>
                  <a:pt x="18325" y="50994"/>
                  <a:pt x="18110" y="50089"/>
                  <a:pt x="17908" y="49184"/>
                </a:cubicBezTo>
                <a:cubicBezTo>
                  <a:pt x="17860" y="48981"/>
                  <a:pt x="17848" y="48767"/>
                  <a:pt x="17908" y="48565"/>
                </a:cubicBezTo>
                <a:cubicBezTo>
                  <a:pt x="18044" y="48094"/>
                  <a:pt x="18307" y="47856"/>
                  <a:pt x="18646" y="47856"/>
                </a:cubicBezTo>
                <a:cubicBezTo>
                  <a:pt x="18838" y="47856"/>
                  <a:pt x="19056" y="47933"/>
                  <a:pt x="19289" y="48088"/>
                </a:cubicBezTo>
                <a:cubicBezTo>
                  <a:pt x="19503" y="48243"/>
                  <a:pt x="19741" y="48362"/>
                  <a:pt x="19991" y="48422"/>
                </a:cubicBezTo>
                <a:cubicBezTo>
                  <a:pt x="20052" y="48434"/>
                  <a:pt x="20113" y="48440"/>
                  <a:pt x="20172" y="48440"/>
                </a:cubicBezTo>
                <a:cubicBezTo>
                  <a:pt x="20507" y="48440"/>
                  <a:pt x="20806" y="48247"/>
                  <a:pt x="20968" y="47934"/>
                </a:cubicBezTo>
                <a:cubicBezTo>
                  <a:pt x="21134" y="47624"/>
                  <a:pt x="21289" y="47291"/>
                  <a:pt x="21468" y="46922"/>
                </a:cubicBezTo>
                <a:cubicBezTo>
                  <a:pt x="21932" y="47088"/>
                  <a:pt x="22349" y="47231"/>
                  <a:pt x="22789" y="47469"/>
                </a:cubicBezTo>
                <a:cubicBezTo>
                  <a:pt x="23061" y="47585"/>
                  <a:pt x="23298" y="47645"/>
                  <a:pt x="23511" y="47645"/>
                </a:cubicBezTo>
                <a:cubicBezTo>
                  <a:pt x="23931" y="47645"/>
                  <a:pt x="24255" y="47412"/>
                  <a:pt x="24563" y="46922"/>
                </a:cubicBezTo>
                <a:cubicBezTo>
                  <a:pt x="24795" y="46544"/>
                  <a:pt x="24946" y="46386"/>
                  <a:pt x="25192" y="46386"/>
                </a:cubicBezTo>
                <a:cubicBezTo>
                  <a:pt x="25326" y="46386"/>
                  <a:pt x="25488" y="46433"/>
                  <a:pt x="25706" y="46517"/>
                </a:cubicBezTo>
                <a:cubicBezTo>
                  <a:pt x="25953" y="46611"/>
                  <a:pt x="26132" y="46663"/>
                  <a:pt x="26277" y="46663"/>
                </a:cubicBezTo>
                <a:cubicBezTo>
                  <a:pt x="26537" y="46663"/>
                  <a:pt x="26688" y="46494"/>
                  <a:pt x="26933" y="46088"/>
                </a:cubicBezTo>
                <a:cubicBezTo>
                  <a:pt x="26969" y="45981"/>
                  <a:pt x="27064" y="45910"/>
                  <a:pt x="27171" y="45791"/>
                </a:cubicBezTo>
                <a:cubicBezTo>
                  <a:pt x="27481" y="45814"/>
                  <a:pt x="27802" y="45850"/>
                  <a:pt x="28135" y="45886"/>
                </a:cubicBezTo>
                <a:cubicBezTo>
                  <a:pt x="28195" y="45893"/>
                  <a:pt x="28252" y="45896"/>
                  <a:pt x="28308" y="45896"/>
                </a:cubicBezTo>
                <a:cubicBezTo>
                  <a:pt x="28739" y="45896"/>
                  <a:pt x="29046" y="45690"/>
                  <a:pt x="29278" y="45279"/>
                </a:cubicBezTo>
                <a:cubicBezTo>
                  <a:pt x="29147" y="45195"/>
                  <a:pt x="28993" y="45100"/>
                  <a:pt x="28862" y="45017"/>
                </a:cubicBezTo>
                <a:cubicBezTo>
                  <a:pt x="28635" y="43897"/>
                  <a:pt x="28635" y="43897"/>
                  <a:pt x="28993" y="43683"/>
                </a:cubicBezTo>
                <a:close/>
                <a:moveTo>
                  <a:pt x="44664" y="59993"/>
                </a:moveTo>
                <a:cubicBezTo>
                  <a:pt x="44723" y="59993"/>
                  <a:pt x="44788" y="60026"/>
                  <a:pt x="44864" y="60102"/>
                </a:cubicBezTo>
                <a:cubicBezTo>
                  <a:pt x="44813" y="60241"/>
                  <a:pt x="44753" y="60309"/>
                  <a:pt x="44678" y="60309"/>
                </a:cubicBezTo>
                <a:cubicBezTo>
                  <a:pt x="44613" y="60309"/>
                  <a:pt x="44536" y="60256"/>
                  <a:pt x="44447" y="60149"/>
                </a:cubicBezTo>
                <a:cubicBezTo>
                  <a:pt x="44515" y="60054"/>
                  <a:pt x="44584" y="59993"/>
                  <a:pt x="44664" y="59993"/>
                </a:cubicBezTo>
                <a:close/>
                <a:moveTo>
                  <a:pt x="18206" y="52768"/>
                </a:moveTo>
                <a:lnTo>
                  <a:pt x="18206" y="52768"/>
                </a:lnTo>
                <a:cubicBezTo>
                  <a:pt x="18753" y="53577"/>
                  <a:pt x="20480" y="59947"/>
                  <a:pt x="20396" y="61031"/>
                </a:cubicBezTo>
                <a:cubicBezTo>
                  <a:pt x="19634" y="58197"/>
                  <a:pt x="18920" y="55482"/>
                  <a:pt x="18206" y="52768"/>
                </a:cubicBezTo>
                <a:close/>
                <a:moveTo>
                  <a:pt x="31243" y="57685"/>
                </a:moveTo>
                <a:cubicBezTo>
                  <a:pt x="31719" y="57756"/>
                  <a:pt x="32172" y="57828"/>
                  <a:pt x="32588" y="57899"/>
                </a:cubicBezTo>
                <a:cubicBezTo>
                  <a:pt x="32648" y="57923"/>
                  <a:pt x="32684" y="58006"/>
                  <a:pt x="32743" y="58078"/>
                </a:cubicBezTo>
                <a:cubicBezTo>
                  <a:pt x="32493" y="58495"/>
                  <a:pt x="32053" y="58614"/>
                  <a:pt x="31660" y="58733"/>
                </a:cubicBezTo>
                <a:cubicBezTo>
                  <a:pt x="30386" y="59137"/>
                  <a:pt x="29112" y="59614"/>
                  <a:pt x="27778" y="59804"/>
                </a:cubicBezTo>
                <a:cubicBezTo>
                  <a:pt x="27552" y="59852"/>
                  <a:pt x="27326" y="59911"/>
                  <a:pt x="27111" y="59959"/>
                </a:cubicBezTo>
                <a:cubicBezTo>
                  <a:pt x="25218" y="60376"/>
                  <a:pt x="23337" y="60804"/>
                  <a:pt x="21444" y="61221"/>
                </a:cubicBezTo>
                <a:cubicBezTo>
                  <a:pt x="21361" y="61233"/>
                  <a:pt x="21254" y="61233"/>
                  <a:pt x="21134" y="61257"/>
                </a:cubicBezTo>
                <a:cubicBezTo>
                  <a:pt x="21063" y="60781"/>
                  <a:pt x="21170" y="60364"/>
                  <a:pt x="21408" y="60007"/>
                </a:cubicBezTo>
                <a:cubicBezTo>
                  <a:pt x="21603" y="59706"/>
                  <a:pt x="21943" y="59543"/>
                  <a:pt x="22300" y="59543"/>
                </a:cubicBezTo>
                <a:cubicBezTo>
                  <a:pt x="22423" y="59543"/>
                  <a:pt x="22548" y="59562"/>
                  <a:pt x="22670" y="59602"/>
                </a:cubicBezTo>
                <a:cubicBezTo>
                  <a:pt x="22980" y="59709"/>
                  <a:pt x="23278" y="59828"/>
                  <a:pt x="23575" y="59923"/>
                </a:cubicBezTo>
                <a:cubicBezTo>
                  <a:pt x="23694" y="59960"/>
                  <a:pt x="23813" y="59982"/>
                  <a:pt x="23926" y="59982"/>
                </a:cubicBezTo>
                <a:cubicBezTo>
                  <a:pt x="24140" y="59982"/>
                  <a:pt x="24331" y="59904"/>
                  <a:pt x="24456" y="59709"/>
                </a:cubicBezTo>
                <a:cubicBezTo>
                  <a:pt x="24792" y="59201"/>
                  <a:pt x="25200" y="59011"/>
                  <a:pt x="25663" y="59011"/>
                </a:cubicBezTo>
                <a:cubicBezTo>
                  <a:pt x="25905" y="59011"/>
                  <a:pt x="26163" y="59063"/>
                  <a:pt x="26433" y="59149"/>
                </a:cubicBezTo>
                <a:cubicBezTo>
                  <a:pt x="26596" y="59204"/>
                  <a:pt x="26752" y="59234"/>
                  <a:pt x="26899" y="59234"/>
                </a:cubicBezTo>
                <a:cubicBezTo>
                  <a:pt x="27204" y="59234"/>
                  <a:pt x="27474" y="59105"/>
                  <a:pt x="27707" y="58792"/>
                </a:cubicBezTo>
                <a:cubicBezTo>
                  <a:pt x="27937" y="58485"/>
                  <a:pt x="28230" y="58324"/>
                  <a:pt x="28579" y="58324"/>
                </a:cubicBezTo>
                <a:cubicBezTo>
                  <a:pt x="28716" y="58324"/>
                  <a:pt x="28862" y="58349"/>
                  <a:pt x="29016" y="58399"/>
                </a:cubicBezTo>
                <a:cubicBezTo>
                  <a:pt x="29171" y="58435"/>
                  <a:pt x="29338" y="58471"/>
                  <a:pt x="29505" y="58518"/>
                </a:cubicBezTo>
                <a:cubicBezTo>
                  <a:pt x="29651" y="58564"/>
                  <a:pt x="29791" y="58588"/>
                  <a:pt x="29923" y="58588"/>
                </a:cubicBezTo>
                <a:cubicBezTo>
                  <a:pt x="30242" y="58588"/>
                  <a:pt x="30519" y="58449"/>
                  <a:pt x="30755" y="58137"/>
                </a:cubicBezTo>
                <a:cubicBezTo>
                  <a:pt x="30886" y="57959"/>
                  <a:pt x="31064" y="57840"/>
                  <a:pt x="31243" y="57685"/>
                </a:cubicBezTo>
                <a:close/>
                <a:moveTo>
                  <a:pt x="19206" y="60102"/>
                </a:moveTo>
                <a:lnTo>
                  <a:pt x="19206" y="60102"/>
                </a:lnTo>
                <a:cubicBezTo>
                  <a:pt x="19372" y="60519"/>
                  <a:pt x="19527" y="60911"/>
                  <a:pt x="19682" y="61292"/>
                </a:cubicBezTo>
                <a:cubicBezTo>
                  <a:pt x="19741" y="61459"/>
                  <a:pt x="19670" y="61578"/>
                  <a:pt x="19468" y="61614"/>
                </a:cubicBezTo>
                <a:cubicBezTo>
                  <a:pt x="19051" y="61150"/>
                  <a:pt x="18920" y="60554"/>
                  <a:pt x="19206" y="60102"/>
                </a:cubicBezTo>
                <a:close/>
                <a:moveTo>
                  <a:pt x="32838" y="59054"/>
                </a:moveTo>
                <a:cubicBezTo>
                  <a:pt x="32850" y="59542"/>
                  <a:pt x="32719" y="59864"/>
                  <a:pt x="32362" y="60078"/>
                </a:cubicBezTo>
                <a:cubicBezTo>
                  <a:pt x="31993" y="60280"/>
                  <a:pt x="31612" y="60554"/>
                  <a:pt x="31195" y="60650"/>
                </a:cubicBezTo>
                <a:cubicBezTo>
                  <a:pt x="29862" y="61007"/>
                  <a:pt x="28516" y="61292"/>
                  <a:pt x="27171" y="61602"/>
                </a:cubicBezTo>
                <a:cubicBezTo>
                  <a:pt x="26730" y="61709"/>
                  <a:pt x="26290" y="61816"/>
                  <a:pt x="25837" y="61900"/>
                </a:cubicBezTo>
                <a:cubicBezTo>
                  <a:pt x="25302" y="62031"/>
                  <a:pt x="24766" y="62126"/>
                  <a:pt x="24206" y="62138"/>
                </a:cubicBezTo>
                <a:lnTo>
                  <a:pt x="30945" y="60173"/>
                </a:lnTo>
                <a:cubicBezTo>
                  <a:pt x="30933" y="60138"/>
                  <a:pt x="30933" y="60102"/>
                  <a:pt x="30921" y="60054"/>
                </a:cubicBezTo>
                <a:cubicBezTo>
                  <a:pt x="30719" y="60090"/>
                  <a:pt x="30529" y="60126"/>
                  <a:pt x="30350" y="60161"/>
                </a:cubicBezTo>
                <a:cubicBezTo>
                  <a:pt x="28516" y="60661"/>
                  <a:pt x="26707" y="61173"/>
                  <a:pt x="24873" y="61673"/>
                </a:cubicBezTo>
                <a:cubicBezTo>
                  <a:pt x="23897" y="61935"/>
                  <a:pt x="22897" y="62174"/>
                  <a:pt x="21896" y="62412"/>
                </a:cubicBezTo>
                <a:cubicBezTo>
                  <a:pt x="21646" y="62471"/>
                  <a:pt x="21373" y="62471"/>
                  <a:pt x="21075" y="62507"/>
                </a:cubicBezTo>
                <a:cubicBezTo>
                  <a:pt x="21004" y="62090"/>
                  <a:pt x="21230" y="61983"/>
                  <a:pt x="21480" y="61935"/>
                </a:cubicBezTo>
                <a:cubicBezTo>
                  <a:pt x="21670" y="61876"/>
                  <a:pt x="21885" y="61876"/>
                  <a:pt x="22087" y="61828"/>
                </a:cubicBezTo>
                <a:cubicBezTo>
                  <a:pt x="22563" y="61745"/>
                  <a:pt x="23028" y="61650"/>
                  <a:pt x="23492" y="61554"/>
                </a:cubicBezTo>
                <a:cubicBezTo>
                  <a:pt x="24635" y="61292"/>
                  <a:pt x="25802" y="61078"/>
                  <a:pt x="26933" y="60781"/>
                </a:cubicBezTo>
                <a:cubicBezTo>
                  <a:pt x="28516" y="60376"/>
                  <a:pt x="30100" y="59923"/>
                  <a:pt x="31695" y="59483"/>
                </a:cubicBezTo>
                <a:cubicBezTo>
                  <a:pt x="31898" y="59435"/>
                  <a:pt x="32076" y="59316"/>
                  <a:pt x="32267" y="59245"/>
                </a:cubicBezTo>
                <a:cubicBezTo>
                  <a:pt x="32434" y="59161"/>
                  <a:pt x="32612" y="59126"/>
                  <a:pt x="32838" y="59054"/>
                </a:cubicBezTo>
                <a:close/>
                <a:moveTo>
                  <a:pt x="21408" y="62769"/>
                </a:moveTo>
                <a:cubicBezTo>
                  <a:pt x="21599" y="62769"/>
                  <a:pt x="21813" y="62781"/>
                  <a:pt x="22016" y="62781"/>
                </a:cubicBezTo>
                <a:lnTo>
                  <a:pt x="22016" y="62924"/>
                </a:lnTo>
                <a:cubicBezTo>
                  <a:pt x="21914" y="62965"/>
                  <a:pt x="21810" y="63025"/>
                  <a:pt x="21707" y="63025"/>
                </a:cubicBezTo>
                <a:cubicBezTo>
                  <a:pt x="21605" y="63025"/>
                  <a:pt x="21504" y="62965"/>
                  <a:pt x="21408" y="62769"/>
                </a:cubicBezTo>
                <a:close/>
                <a:moveTo>
                  <a:pt x="20039" y="62769"/>
                </a:moveTo>
                <a:lnTo>
                  <a:pt x="20039" y="62769"/>
                </a:lnTo>
                <a:cubicBezTo>
                  <a:pt x="19968" y="63078"/>
                  <a:pt x="19908" y="63281"/>
                  <a:pt x="19861" y="63436"/>
                </a:cubicBezTo>
                <a:cubicBezTo>
                  <a:pt x="19027" y="63745"/>
                  <a:pt x="18217" y="64031"/>
                  <a:pt x="17432" y="64329"/>
                </a:cubicBezTo>
                <a:cubicBezTo>
                  <a:pt x="16539" y="64662"/>
                  <a:pt x="15634" y="65019"/>
                  <a:pt x="14729" y="65329"/>
                </a:cubicBezTo>
                <a:cubicBezTo>
                  <a:pt x="13979" y="65591"/>
                  <a:pt x="13193" y="65710"/>
                  <a:pt x="12383" y="65733"/>
                </a:cubicBezTo>
                <a:cubicBezTo>
                  <a:pt x="12062" y="65733"/>
                  <a:pt x="11776" y="65614"/>
                  <a:pt x="11574" y="65233"/>
                </a:cubicBezTo>
                <a:cubicBezTo>
                  <a:pt x="13026" y="64864"/>
                  <a:pt x="14443" y="64555"/>
                  <a:pt x="15836" y="64150"/>
                </a:cubicBezTo>
                <a:cubicBezTo>
                  <a:pt x="17205" y="63757"/>
                  <a:pt x="18551" y="63257"/>
                  <a:pt x="20039" y="62769"/>
                </a:cubicBezTo>
                <a:close/>
                <a:moveTo>
                  <a:pt x="49909" y="1"/>
                </a:moveTo>
                <a:cubicBezTo>
                  <a:pt x="49771" y="1"/>
                  <a:pt x="49636" y="48"/>
                  <a:pt x="49507" y="154"/>
                </a:cubicBezTo>
                <a:cubicBezTo>
                  <a:pt x="49364" y="487"/>
                  <a:pt x="49221" y="797"/>
                  <a:pt x="49067" y="1154"/>
                </a:cubicBezTo>
                <a:cubicBezTo>
                  <a:pt x="48805" y="976"/>
                  <a:pt x="48578" y="833"/>
                  <a:pt x="48376" y="678"/>
                </a:cubicBezTo>
                <a:cubicBezTo>
                  <a:pt x="48181" y="541"/>
                  <a:pt x="47986" y="421"/>
                  <a:pt x="47758" y="421"/>
                </a:cubicBezTo>
                <a:cubicBezTo>
                  <a:pt x="47708" y="421"/>
                  <a:pt x="47656" y="427"/>
                  <a:pt x="47602" y="440"/>
                </a:cubicBezTo>
                <a:cubicBezTo>
                  <a:pt x="47364" y="737"/>
                  <a:pt x="47364" y="737"/>
                  <a:pt x="47269" y="1488"/>
                </a:cubicBezTo>
                <a:cubicBezTo>
                  <a:pt x="46900" y="1797"/>
                  <a:pt x="45054" y="2380"/>
                  <a:pt x="44268" y="2428"/>
                </a:cubicBezTo>
                <a:cubicBezTo>
                  <a:pt x="44090" y="2297"/>
                  <a:pt x="43911" y="2166"/>
                  <a:pt x="43744" y="2047"/>
                </a:cubicBezTo>
                <a:cubicBezTo>
                  <a:pt x="43137" y="2273"/>
                  <a:pt x="42566" y="2488"/>
                  <a:pt x="41970" y="2714"/>
                </a:cubicBezTo>
                <a:cubicBezTo>
                  <a:pt x="41911" y="2845"/>
                  <a:pt x="41816" y="2964"/>
                  <a:pt x="41792" y="3119"/>
                </a:cubicBezTo>
                <a:cubicBezTo>
                  <a:pt x="41732" y="3523"/>
                  <a:pt x="41470" y="3714"/>
                  <a:pt x="41161" y="3845"/>
                </a:cubicBezTo>
                <a:cubicBezTo>
                  <a:pt x="40958" y="3916"/>
                  <a:pt x="40768" y="4000"/>
                  <a:pt x="40565" y="4012"/>
                </a:cubicBezTo>
                <a:cubicBezTo>
                  <a:pt x="39506" y="4119"/>
                  <a:pt x="38446" y="4214"/>
                  <a:pt x="37422" y="4500"/>
                </a:cubicBezTo>
                <a:cubicBezTo>
                  <a:pt x="37363" y="4517"/>
                  <a:pt x="37300" y="4525"/>
                  <a:pt x="37234" y="4525"/>
                </a:cubicBezTo>
                <a:cubicBezTo>
                  <a:pt x="37033" y="4525"/>
                  <a:pt x="36807" y="4455"/>
                  <a:pt x="36601" y="4393"/>
                </a:cubicBezTo>
                <a:cubicBezTo>
                  <a:pt x="36389" y="4329"/>
                  <a:pt x="36242" y="4291"/>
                  <a:pt x="36122" y="4291"/>
                </a:cubicBezTo>
                <a:cubicBezTo>
                  <a:pt x="35904" y="4291"/>
                  <a:pt x="35774" y="4416"/>
                  <a:pt x="35505" y="4738"/>
                </a:cubicBezTo>
                <a:cubicBezTo>
                  <a:pt x="35410" y="5274"/>
                  <a:pt x="35517" y="5762"/>
                  <a:pt x="35660" y="6262"/>
                </a:cubicBezTo>
                <a:cubicBezTo>
                  <a:pt x="35803" y="6691"/>
                  <a:pt x="35934" y="7119"/>
                  <a:pt x="35815" y="7572"/>
                </a:cubicBezTo>
                <a:cubicBezTo>
                  <a:pt x="35445" y="7735"/>
                  <a:pt x="35237" y="7812"/>
                  <a:pt x="35029" y="7812"/>
                </a:cubicBezTo>
                <a:cubicBezTo>
                  <a:pt x="34842" y="7812"/>
                  <a:pt x="34655" y="7749"/>
                  <a:pt x="34350" y="7631"/>
                </a:cubicBezTo>
                <a:cubicBezTo>
                  <a:pt x="34286" y="7599"/>
                  <a:pt x="34218" y="7583"/>
                  <a:pt x="34151" y="7583"/>
                </a:cubicBezTo>
                <a:cubicBezTo>
                  <a:pt x="33996" y="7583"/>
                  <a:pt x="33853" y="7670"/>
                  <a:pt x="33803" y="7845"/>
                </a:cubicBezTo>
                <a:cubicBezTo>
                  <a:pt x="33719" y="8131"/>
                  <a:pt x="33636" y="8465"/>
                  <a:pt x="33672" y="8738"/>
                </a:cubicBezTo>
                <a:cubicBezTo>
                  <a:pt x="33791" y="9822"/>
                  <a:pt x="33934" y="10893"/>
                  <a:pt x="34077" y="11965"/>
                </a:cubicBezTo>
                <a:cubicBezTo>
                  <a:pt x="34100" y="12215"/>
                  <a:pt x="34100" y="12477"/>
                  <a:pt x="34112" y="12656"/>
                </a:cubicBezTo>
                <a:cubicBezTo>
                  <a:pt x="33815" y="12882"/>
                  <a:pt x="33565" y="13048"/>
                  <a:pt x="33326" y="13227"/>
                </a:cubicBezTo>
                <a:cubicBezTo>
                  <a:pt x="32886" y="12906"/>
                  <a:pt x="32922" y="12167"/>
                  <a:pt x="32267" y="11965"/>
                </a:cubicBezTo>
                <a:cubicBezTo>
                  <a:pt x="31850" y="12715"/>
                  <a:pt x="31362" y="13406"/>
                  <a:pt x="31171" y="14251"/>
                </a:cubicBezTo>
                <a:cubicBezTo>
                  <a:pt x="31052" y="14727"/>
                  <a:pt x="30755" y="15025"/>
                  <a:pt x="30267" y="15156"/>
                </a:cubicBezTo>
                <a:cubicBezTo>
                  <a:pt x="29760" y="15301"/>
                  <a:pt x="29259" y="15369"/>
                  <a:pt x="28770" y="15369"/>
                </a:cubicBezTo>
                <a:cubicBezTo>
                  <a:pt x="28536" y="15369"/>
                  <a:pt x="28304" y="15353"/>
                  <a:pt x="28076" y="15323"/>
                </a:cubicBezTo>
                <a:cubicBezTo>
                  <a:pt x="27826" y="15073"/>
                  <a:pt x="27647" y="14882"/>
                  <a:pt x="27385" y="14727"/>
                </a:cubicBezTo>
                <a:cubicBezTo>
                  <a:pt x="27241" y="14626"/>
                  <a:pt x="27114" y="14576"/>
                  <a:pt x="26999" y="14576"/>
                </a:cubicBezTo>
                <a:cubicBezTo>
                  <a:pt x="26828" y="14576"/>
                  <a:pt x="26682" y="14686"/>
                  <a:pt x="26540" y="14906"/>
                </a:cubicBezTo>
                <a:cubicBezTo>
                  <a:pt x="26397" y="15144"/>
                  <a:pt x="26290" y="15406"/>
                  <a:pt x="26218" y="15680"/>
                </a:cubicBezTo>
                <a:cubicBezTo>
                  <a:pt x="26076" y="16156"/>
                  <a:pt x="25980" y="16632"/>
                  <a:pt x="25861" y="17108"/>
                </a:cubicBezTo>
                <a:cubicBezTo>
                  <a:pt x="25778" y="17430"/>
                  <a:pt x="25623" y="17704"/>
                  <a:pt x="25325" y="17870"/>
                </a:cubicBezTo>
                <a:cubicBezTo>
                  <a:pt x="24921" y="18085"/>
                  <a:pt x="24516" y="18299"/>
                  <a:pt x="24135" y="18525"/>
                </a:cubicBezTo>
                <a:cubicBezTo>
                  <a:pt x="23540" y="18859"/>
                  <a:pt x="22909" y="19121"/>
                  <a:pt x="22242" y="19263"/>
                </a:cubicBezTo>
                <a:cubicBezTo>
                  <a:pt x="22063" y="19299"/>
                  <a:pt x="21885" y="19299"/>
                  <a:pt x="21635" y="19311"/>
                </a:cubicBezTo>
                <a:cubicBezTo>
                  <a:pt x="21085" y="19564"/>
                  <a:pt x="20498" y="19842"/>
                  <a:pt x="19867" y="19842"/>
                </a:cubicBezTo>
                <a:cubicBezTo>
                  <a:pt x="19637" y="19842"/>
                  <a:pt x="19400" y="19805"/>
                  <a:pt x="19158" y="19716"/>
                </a:cubicBezTo>
                <a:cubicBezTo>
                  <a:pt x="19110" y="19597"/>
                  <a:pt x="19087" y="19549"/>
                  <a:pt x="19075" y="19490"/>
                </a:cubicBezTo>
                <a:cubicBezTo>
                  <a:pt x="18991" y="19216"/>
                  <a:pt x="18932" y="18942"/>
                  <a:pt x="18848" y="18668"/>
                </a:cubicBezTo>
                <a:cubicBezTo>
                  <a:pt x="18801" y="18501"/>
                  <a:pt x="18753" y="18311"/>
                  <a:pt x="18634" y="18228"/>
                </a:cubicBezTo>
                <a:cubicBezTo>
                  <a:pt x="18576" y="18177"/>
                  <a:pt x="18477" y="18170"/>
                  <a:pt x="18368" y="18170"/>
                </a:cubicBezTo>
                <a:cubicBezTo>
                  <a:pt x="18332" y="18170"/>
                  <a:pt x="18295" y="18171"/>
                  <a:pt x="18258" y="18171"/>
                </a:cubicBezTo>
                <a:cubicBezTo>
                  <a:pt x="18225" y="18171"/>
                  <a:pt x="18191" y="18170"/>
                  <a:pt x="18158" y="18168"/>
                </a:cubicBezTo>
                <a:cubicBezTo>
                  <a:pt x="18086" y="17894"/>
                  <a:pt x="18027" y="17609"/>
                  <a:pt x="17956" y="17347"/>
                </a:cubicBezTo>
                <a:cubicBezTo>
                  <a:pt x="17586" y="15930"/>
                  <a:pt x="17229" y="14513"/>
                  <a:pt x="16848" y="13108"/>
                </a:cubicBezTo>
                <a:cubicBezTo>
                  <a:pt x="16765" y="12763"/>
                  <a:pt x="16646" y="12417"/>
                  <a:pt x="16586" y="12060"/>
                </a:cubicBezTo>
                <a:cubicBezTo>
                  <a:pt x="16467" y="11227"/>
                  <a:pt x="16277" y="10429"/>
                  <a:pt x="15836" y="9655"/>
                </a:cubicBezTo>
                <a:cubicBezTo>
                  <a:pt x="15705" y="9608"/>
                  <a:pt x="15562" y="9548"/>
                  <a:pt x="15396" y="9488"/>
                </a:cubicBezTo>
                <a:cubicBezTo>
                  <a:pt x="15229" y="9619"/>
                  <a:pt x="15086" y="9739"/>
                  <a:pt x="14931" y="9846"/>
                </a:cubicBezTo>
                <a:cubicBezTo>
                  <a:pt x="14788" y="9953"/>
                  <a:pt x="14622" y="10036"/>
                  <a:pt x="14455" y="10108"/>
                </a:cubicBezTo>
                <a:cubicBezTo>
                  <a:pt x="14205" y="10215"/>
                  <a:pt x="13931" y="10310"/>
                  <a:pt x="13669" y="10405"/>
                </a:cubicBezTo>
                <a:cubicBezTo>
                  <a:pt x="13252" y="10579"/>
                  <a:pt x="12846" y="10787"/>
                  <a:pt x="12298" y="10787"/>
                </a:cubicBezTo>
                <a:cubicBezTo>
                  <a:pt x="12283" y="10787"/>
                  <a:pt x="12268" y="10787"/>
                  <a:pt x="12252" y="10786"/>
                </a:cubicBezTo>
                <a:cubicBezTo>
                  <a:pt x="12324" y="9977"/>
                  <a:pt x="12300" y="9215"/>
                  <a:pt x="12776" y="8536"/>
                </a:cubicBezTo>
                <a:cubicBezTo>
                  <a:pt x="12979" y="8250"/>
                  <a:pt x="13133" y="7929"/>
                  <a:pt x="13276" y="7655"/>
                </a:cubicBezTo>
                <a:cubicBezTo>
                  <a:pt x="12860" y="7036"/>
                  <a:pt x="12764" y="6952"/>
                  <a:pt x="12145" y="6881"/>
                </a:cubicBezTo>
                <a:cubicBezTo>
                  <a:pt x="11526" y="7226"/>
                  <a:pt x="11217" y="7810"/>
                  <a:pt x="11038" y="8488"/>
                </a:cubicBezTo>
                <a:cubicBezTo>
                  <a:pt x="10871" y="9155"/>
                  <a:pt x="10776" y="9858"/>
                  <a:pt x="10824" y="10560"/>
                </a:cubicBezTo>
                <a:cubicBezTo>
                  <a:pt x="10824" y="10691"/>
                  <a:pt x="10752" y="10822"/>
                  <a:pt x="10705" y="11001"/>
                </a:cubicBezTo>
                <a:cubicBezTo>
                  <a:pt x="10443" y="10691"/>
                  <a:pt x="10586" y="10286"/>
                  <a:pt x="10288" y="10084"/>
                </a:cubicBezTo>
                <a:cubicBezTo>
                  <a:pt x="9871" y="10203"/>
                  <a:pt x="9443" y="10429"/>
                  <a:pt x="9169" y="10739"/>
                </a:cubicBezTo>
                <a:cubicBezTo>
                  <a:pt x="8681" y="11298"/>
                  <a:pt x="8216" y="11894"/>
                  <a:pt x="7740" y="12477"/>
                </a:cubicBezTo>
                <a:cubicBezTo>
                  <a:pt x="7502" y="12751"/>
                  <a:pt x="7323" y="13060"/>
                  <a:pt x="6954" y="13239"/>
                </a:cubicBezTo>
                <a:cubicBezTo>
                  <a:pt x="6240" y="12215"/>
                  <a:pt x="5644" y="11120"/>
                  <a:pt x="4704" y="10286"/>
                </a:cubicBezTo>
                <a:cubicBezTo>
                  <a:pt x="3989" y="10917"/>
                  <a:pt x="3537" y="12406"/>
                  <a:pt x="3811" y="13239"/>
                </a:cubicBezTo>
                <a:cubicBezTo>
                  <a:pt x="4013" y="13322"/>
                  <a:pt x="4263" y="13429"/>
                  <a:pt x="4490" y="13549"/>
                </a:cubicBezTo>
                <a:cubicBezTo>
                  <a:pt x="4859" y="13739"/>
                  <a:pt x="5263" y="13894"/>
                  <a:pt x="5442" y="14311"/>
                </a:cubicBezTo>
                <a:cubicBezTo>
                  <a:pt x="5525" y="14537"/>
                  <a:pt x="5633" y="14751"/>
                  <a:pt x="5740" y="15013"/>
                </a:cubicBezTo>
                <a:cubicBezTo>
                  <a:pt x="5621" y="15192"/>
                  <a:pt x="5502" y="15382"/>
                  <a:pt x="5359" y="15561"/>
                </a:cubicBezTo>
                <a:cubicBezTo>
                  <a:pt x="4430" y="16882"/>
                  <a:pt x="3478" y="18192"/>
                  <a:pt x="2370" y="19383"/>
                </a:cubicBezTo>
                <a:cubicBezTo>
                  <a:pt x="1834" y="19966"/>
                  <a:pt x="1287" y="20526"/>
                  <a:pt x="751" y="21109"/>
                </a:cubicBezTo>
                <a:cubicBezTo>
                  <a:pt x="203" y="21704"/>
                  <a:pt x="1" y="22359"/>
                  <a:pt x="227" y="23181"/>
                </a:cubicBezTo>
                <a:cubicBezTo>
                  <a:pt x="858" y="25431"/>
                  <a:pt x="1394" y="27705"/>
                  <a:pt x="2001" y="29955"/>
                </a:cubicBezTo>
                <a:cubicBezTo>
                  <a:pt x="2180" y="30586"/>
                  <a:pt x="2370" y="31205"/>
                  <a:pt x="2013" y="31836"/>
                </a:cubicBezTo>
                <a:cubicBezTo>
                  <a:pt x="2001" y="31872"/>
                  <a:pt x="2001" y="31920"/>
                  <a:pt x="1989" y="31944"/>
                </a:cubicBezTo>
                <a:cubicBezTo>
                  <a:pt x="1846" y="32420"/>
                  <a:pt x="1989" y="32825"/>
                  <a:pt x="2418" y="33063"/>
                </a:cubicBezTo>
                <a:cubicBezTo>
                  <a:pt x="2882" y="33313"/>
                  <a:pt x="3013" y="33730"/>
                  <a:pt x="3097" y="34218"/>
                </a:cubicBezTo>
                <a:cubicBezTo>
                  <a:pt x="3335" y="35456"/>
                  <a:pt x="3597" y="36682"/>
                  <a:pt x="3894" y="37897"/>
                </a:cubicBezTo>
                <a:cubicBezTo>
                  <a:pt x="4168" y="39064"/>
                  <a:pt x="4525" y="40207"/>
                  <a:pt x="4847" y="41350"/>
                </a:cubicBezTo>
                <a:cubicBezTo>
                  <a:pt x="4906" y="41528"/>
                  <a:pt x="4930" y="41707"/>
                  <a:pt x="4978" y="41873"/>
                </a:cubicBezTo>
                <a:cubicBezTo>
                  <a:pt x="4799" y="42183"/>
                  <a:pt x="4644" y="42469"/>
                  <a:pt x="4513" y="42707"/>
                </a:cubicBezTo>
                <a:cubicBezTo>
                  <a:pt x="4585" y="43552"/>
                  <a:pt x="4942" y="44171"/>
                  <a:pt x="5573" y="44529"/>
                </a:cubicBezTo>
                <a:cubicBezTo>
                  <a:pt x="5764" y="45279"/>
                  <a:pt x="5942" y="45957"/>
                  <a:pt x="6109" y="46636"/>
                </a:cubicBezTo>
                <a:cubicBezTo>
                  <a:pt x="6549" y="48434"/>
                  <a:pt x="7002" y="50243"/>
                  <a:pt x="7466" y="52041"/>
                </a:cubicBezTo>
                <a:cubicBezTo>
                  <a:pt x="7549" y="52351"/>
                  <a:pt x="7597" y="52637"/>
                  <a:pt x="7538" y="52982"/>
                </a:cubicBezTo>
                <a:cubicBezTo>
                  <a:pt x="7418" y="53684"/>
                  <a:pt x="7526" y="54363"/>
                  <a:pt x="8121" y="54875"/>
                </a:cubicBezTo>
                <a:cubicBezTo>
                  <a:pt x="8264" y="55006"/>
                  <a:pt x="8335" y="55220"/>
                  <a:pt x="8395" y="55423"/>
                </a:cubicBezTo>
                <a:cubicBezTo>
                  <a:pt x="8835" y="56947"/>
                  <a:pt x="9252" y="58483"/>
                  <a:pt x="9669" y="60019"/>
                </a:cubicBezTo>
                <a:cubicBezTo>
                  <a:pt x="9847" y="60638"/>
                  <a:pt x="9990" y="61269"/>
                  <a:pt x="10157" y="61888"/>
                </a:cubicBezTo>
                <a:cubicBezTo>
                  <a:pt x="10216" y="62090"/>
                  <a:pt x="10228" y="62305"/>
                  <a:pt x="10455" y="62400"/>
                </a:cubicBezTo>
                <a:cubicBezTo>
                  <a:pt x="10633" y="62162"/>
                  <a:pt x="10800" y="61935"/>
                  <a:pt x="11002" y="61650"/>
                </a:cubicBezTo>
                <a:cubicBezTo>
                  <a:pt x="10931" y="61400"/>
                  <a:pt x="10871" y="61090"/>
                  <a:pt x="10776" y="60781"/>
                </a:cubicBezTo>
                <a:cubicBezTo>
                  <a:pt x="10336" y="59126"/>
                  <a:pt x="9883" y="57482"/>
                  <a:pt x="9443" y="55839"/>
                </a:cubicBezTo>
                <a:cubicBezTo>
                  <a:pt x="9395" y="55637"/>
                  <a:pt x="9288" y="55447"/>
                  <a:pt x="9407" y="55256"/>
                </a:cubicBezTo>
                <a:cubicBezTo>
                  <a:pt x="11967" y="55220"/>
                  <a:pt x="14348" y="54482"/>
                  <a:pt x="16705" y="53613"/>
                </a:cubicBezTo>
                <a:cubicBezTo>
                  <a:pt x="16753" y="53672"/>
                  <a:pt x="16813" y="53708"/>
                  <a:pt x="16824" y="53744"/>
                </a:cubicBezTo>
                <a:cubicBezTo>
                  <a:pt x="16896" y="54006"/>
                  <a:pt x="16991" y="54256"/>
                  <a:pt x="17051" y="54506"/>
                </a:cubicBezTo>
                <a:cubicBezTo>
                  <a:pt x="17598" y="56828"/>
                  <a:pt x="18158" y="59149"/>
                  <a:pt x="18718" y="61471"/>
                </a:cubicBezTo>
                <a:cubicBezTo>
                  <a:pt x="18741" y="61566"/>
                  <a:pt x="18729" y="61650"/>
                  <a:pt x="18729" y="61757"/>
                </a:cubicBezTo>
                <a:cubicBezTo>
                  <a:pt x="18551" y="61828"/>
                  <a:pt x="18396" y="61900"/>
                  <a:pt x="18241" y="61947"/>
                </a:cubicBezTo>
                <a:cubicBezTo>
                  <a:pt x="16813" y="62364"/>
                  <a:pt x="15360" y="62781"/>
                  <a:pt x="13919" y="63186"/>
                </a:cubicBezTo>
                <a:cubicBezTo>
                  <a:pt x="13610" y="63269"/>
                  <a:pt x="13300" y="63352"/>
                  <a:pt x="12979" y="63424"/>
                </a:cubicBezTo>
                <a:cubicBezTo>
                  <a:pt x="12741" y="63483"/>
                  <a:pt x="12562" y="63590"/>
                  <a:pt x="12538" y="63912"/>
                </a:cubicBezTo>
                <a:cubicBezTo>
                  <a:pt x="12595" y="63916"/>
                  <a:pt x="12652" y="63918"/>
                  <a:pt x="12709" y="63918"/>
                </a:cubicBezTo>
                <a:cubicBezTo>
                  <a:pt x="13287" y="63918"/>
                  <a:pt x="13829" y="63711"/>
                  <a:pt x="14372" y="63602"/>
                </a:cubicBezTo>
                <a:cubicBezTo>
                  <a:pt x="14979" y="63471"/>
                  <a:pt x="15586" y="63352"/>
                  <a:pt x="16193" y="63209"/>
                </a:cubicBezTo>
                <a:cubicBezTo>
                  <a:pt x="16217" y="63257"/>
                  <a:pt x="16217" y="63293"/>
                  <a:pt x="16229" y="63328"/>
                </a:cubicBezTo>
                <a:cubicBezTo>
                  <a:pt x="14824" y="63733"/>
                  <a:pt x="13443" y="64138"/>
                  <a:pt x="12062" y="64543"/>
                </a:cubicBezTo>
                <a:cubicBezTo>
                  <a:pt x="11883" y="64364"/>
                  <a:pt x="11752" y="64221"/>
                  <a:pt x="11633" y="64090"/>
                </a:cubicBezTo>
                <a:cubicBezTo>
                  <a:pt x="11764" y="63352"/>
                  <a:pt x="11467" y="62769"/>
                  <a:pt x="11157" y="62185"/>
                </a:cubicBezTo>
                <a:cubicBezTo>
                  <a:pt x="11109" y="62185"/>
                  <a:pt x="11050" y="62197"/>
                  <a:pt x="11002" y="62197"/>
                </a:cubicBezTo>
                <a:cubicBezTo>
                  <a:pt x="10990" y="62471"/>
                  <a:pt x="10955" y="62733"/>
                  <a:pt x="10943" y="63019"/>
                </a:cubicBezTo>
                <a:cubicBezTo>
                  <a:pt x="10871" y="63114"/>
                  <a:pt x="10776" y="63197"/>
                  <a:pt x="10705" y="63269"/>
                </a:cubicBezTo>
                <a:cubicBezTo>
                  <a:pt x="10764" y="63531"/>
                  <a:pt x="10836" y="63745"/>
                  <a:pt x="10871" y="63971"/>
                </a:cubicBezTo>
                <a:cubicBezTo>
                  <a:pt x="10895" y="64150"/>
                  <a:pt x="10895" y="64364"/>
                  <a:pt x="10859" y="64519"/>
                </a:cubicBezTo>
                <a:cubicBezTo>
                  <a:pt x="10657" y="65174"/>
                  <a:pt x="10717" y="65793"/>
                  <a:pt x="11050" y="66162"/>
                </a:cubicBezTo>
                <a:cubicBezTo>
                  <a:pt x="11503" y="66499"/>
                  <a:pt x="11917" y="66621"/>
                  <a:pt x="12321" y="66621"/>
                </a:cubicBezTo>
                <a:cubicBezTo>
                  <a:pt x="12617" y="66621"/>
                  <a:pt x="12908" y="66555"/>
                  <a:pt x="13205" y="66460"/>
                </a:cubicBezTo>
                <a:cubicBezTo>
                  <a:pt x="14919" y="65924"/>
                  <a:pt x="16658" y="65436"/>
                  <a:pt x="18372" y="64900"/>
                </a:cubicBezTo>
                <a:cubicBezTo>
                  <a:pt x="18979" y="64710"/>
                  <a:pt x="19575" y="64448"/>
                  <a:pt x="20158" y="64174"/>
                </a:cubicBezTo>
                <a:cubicBezTo>
                  <a:pt x="20884" y="63817"/>
                  <a:pt x="21599" y="63424"/>
                  <a:pt x="22432" y="63376"/>
                </a:cubicBezTo>
                <a:cubicBezTo>
                  <a:pt x="22778" y="63364"/>
                  <a:pt x="23123" y="63305"/>
                  <a:pt x="23444" y="63233"/>
                </a:cubicBezTo>
                <a:cubicBezTo>
                  <a:pt x="25861" y="62709"/>
                  <a:pt x="28266" y="62197"/>
                  <a:pt x="30659" y="61638"/>
                </a:cubicBezTo>
                <a:cubicBezTo>
                  <a:pt x="31672" y="61400"/>
                  <a:pt x="32707" y="61150"/>
                  <a:pt x="33398" y="60280"/>
                </a:cubicBezTo>
                <a:cubicBezTo>
                  <a:pt x="33935" y="60586"/>
                  <a:pt x="34321" y="60733"/>
                  <a:pt x="34706" y="60733"/>
                </a:cubicBezTo>
                <a:cubicBezTo>
                  <a:pt x="34817" y="60733"/>
                  <a:pt x="34927" y="60721"/>
                  <a:pt x="35041" y="60697"/>
                </a:cubicBezTo>
                <a:cubicBezTo>
                  <a:pt x="36577" y="60376"/>
                  <a:pt x="38101" y="60030"/>
                  <a:pt x="39637" y="59673"/>
                </a:cubicBezTo>
                <a:cubicBezTo>
                  <a:pt x="40125" y="59566"/>
                  <a:pt x="40601" y="59364"/>
                  <a:pt x="41101" y="59197"/>
                </a:cubicBezTo>
                <a:cubicBezTo>
                  <a:pt x="41197" y="59328"/>
                  <a:pt x="41316" y="59435"/>
                  <a:pt x="41399" y="59566"/>
                </a:cubicBezTo>
                <a:cubicBezTo>
                  <a:pt x="41720" y="60161"/>
                  <a:pt x="42232" y="60590"/>
                  <a:pt x="42768" y="60983"/>
                </a:cubicBezTo>
                <a:cubicBezTo>
                  <a:pt x="43061" y="61192"/>
                  <a:pt x="43361" y="61308"/>
                  <a:pt x="43682" y="61308"/>
                </a:cubicBezTo>
                <a:cubicBezTo>
                  <a:pt x="43818" y="61308"/>
                  <a:pt x="43957" y="61287"/>
                  <a:pt x="44102" y="61245"/>
                </a:cubicBezTo>
                <a:cubicBezTo>
                  <a:pt x="44614" y="61102"/>
                  <a:pt x="45114" y="60935"/>
                  <a:pt x="45638" y="60864"/>
                </a:cubicBezTo>
                <a:cubicBezTo>
                  <a:pt x="47138" y="60638"/>
                  <a:pt x="48638" y="60495"/>
                  <a:pt x="50150" y="60269"/>
                </a:cubicBezTo>
                <a:cubicBezTo>
                  <a:pt x="51281" y="60102"/>
                  <a:pt x="52388" y="59864"/>
                  <a:pt x="53508" y="59661"/>
                </a:cubicBezTo>
                <a:cubicBezTo>
                  <a:pt x="55424" y="59280"/>
                  <a:pt x="57329" y="58911"/>
                  <a:pt x="59258" y="58530"/>
                </a:cubicBezTo>
                <a:cubicBezTo>
                  <a:pt x="59830" y="58411"/>
                  <a:pt x="60401" y="58256"/>
                  <a:pt x="60985" y="58137"/>
                </a:cubicBezTo>
                <a:cubicBezTo>
                  <a:pt x="63068" y="57709"/>
                  <a:pt x="65152" y="57292"/>
                  <a:pt x="67235" y="56875"/>
                </a:cubicBezTo>
                <a:cubicBezTo>
                  <a:pt x="67736" y="56768"/>
                  <a:pt x="68259" y="56637"/>
                  <a:pt x="68783" y="56530"/>
                </a:cubicBezTo>
                <a:cubicBezTo>
                  <a:pt x="71200" y="56006"/>
                  <a:pt x="73641" y="55518"/>
                  <a:pt x="76070" y="54982"/>
                </a:cubicBezTo>
                <a:cubicBezTo>
                  <a:pt x="77546" y="54661"/>
                  <a:pt x="78999" y="54304"/>
                  <a:pt x="80451" y="53923"/>
                </a:cubicBezTo>
                <a:cubicBezTo>
                  <a:pt x="81678" y="53601"/>
                  <a:pt x="82892" y="53232"/>
                  <a:pt x="84107" y="52875"/>
                </a:cubicBezTo>
                <a:cubicBezTo>
                  <a:pt x="85190" y="52553"/>
                  <a:pt x="86238" y="52101"/>
                  <a:pt x="87369" y="51898"/>
                </a:cubicBezTo>
                <a:cubicBezTo>
                  <a:pt x="87679" y="51839"/>
                  <a:pt x="87964" y="51684"/>
                  <a:pt x="88214" y="51577"/>
                </a:cubicBezTo>
                <a:cubicBezTo>
                  <a:pt x="88548" y="50708"/>
                  <a:pt x="88405" y="50339"/>
                  <a:pt x="87679" y="49922"/>
                </a:cubicBezTo>
                <a:cubicBezTo>
                  <a:pt x="87571" y="49862"/>
                  <a:pt x="87440" y="49803"/>
                  <a:pt x="87357" y="49720"/>
                </a:cubicBezTo>
                <a:cubicBezTo>
                  <a:pt x="87214" y="49565"/>
                  <a:pt x="87059" y="49398"/>
                  <a:pt x="87024" y="49220"/>
                </a:cubicBezTo>
                <a:cubicBezTo>
                  <a:pt x="86845" y="47957"/>
                  <a:pt x="86726" y="46684"/>
                  <a:pt x="86726" y="45410"/>
                </a:cubicBezTo>
                <a:cubicBezTo>
                  <a:pt x="87274" y="44659"/>
                  <a:pt x="87238" y="44088"/>
                  <a:pt x="86547" y="43350"/>
                </a:cubicBezTo>
                <a:cubicBezTo>
                  <a:pt x="86491" y="43345"/>
                  <a:pt x="86436" y="43342"/>
                  <a:pt x="86380" y="43342"/>
                </a:cubicBezTo>
                <a:cubicBezTo>
                  <a:pt x="85919" y="43342"/>
                  <a:pt x="85483" y="43507"/>
                  <a:pt x="85047" y="43624"/>
                </a:cubicBezTo>
                <a:cubicBezTo>
                  <a:pt x="84950" y="43829"/>
                  <a:pt x="84990" y="44133"/>
                  <a:pt x="84694" y="44133"/>
                </a:cubicBezTo>
                <a:cubicBezTo>
                  <a:pt x="84665" y="44133"/>
                  <a:pt x="84632" y="44130"/>
                  <a:pt x="84595" y="44124"/>
                </a:cubicBezTo>
                <a:cubicBezTo>
                  <a:pt x="84535" y="44017"/>
                  <a:pt x="84476" y="43909"/>
                  <a:pt x="84392" y="43778"/>
                </a:cubicBezTo>
                <a:cubicBezTo>
                  <a:pt x="83690" y="43945"/>
                  <a:pt x="82987" y="44124"/>
                  <a:pt x="82297" y="44302"/>
                </a:cubicBezTo>
                <a:cubicBezTo>
                  <a:pt x="82190" y="43671"/>
                  <a:pt x="81785" y="43362"/>
                  <a:pt x="81297" y="43183"/>
                </a:cubicBezTo>
                <a:cubicBezTo>
                  <a:pt x="80773" y="42993"/>
                  <a:pt x="80499" y="42659"/>
                  <a:pt x="80380" y="42123"/>
                </a:cubicBezTo>
                <a:cubicBezTo>
                  <a:pt x="79999" y="40278"/>
                  <a:pt x="79570" y="38421"/>
                  <a:pt x="79166" y="36575"/>
                </a:cubicBezTo>
                <a:cubicBezTo>
                  <a:pt x="79130" y="36385"/>
                  <a:pt x="79118" y="36206"/>
                  <a:pt x="79094" y="36039"/>
                </a:cubicBezTo>
                <a:cubicBezTo>
                  <a:pt x="79701" y="35349"/>
                  <a:pt x="79808" y="34730"/>
                  <a:pt x="79427" y="34003"/>
                </a:cubicBezTo>
                <a:cubicBezTo>
                  <a:pt x="79295" y="33955"/>
                  <a:pt x="79164" y="33936"/>
                  <a:pt x="79034" y="33936"/>
                </a:cubicBezTo>
                <a:cubicBezTo>
                  <a:pt x="78567" y="33936"/>
                  <a:pt x="78114" y="34182"/>
                  <a:pt x="77655" y="34182"/>
                </a:cubicBezTo>
                <a:cubicBezTo>
                  <a:pt x="77646" y="34182"/>
                  <a:pt x="77638" y="34182"/>
                  <a:pt x="77630" y="34182"/>
                </a:cubicBezTo>
                <a:cubicBezTo>
                  <a:pt x="77380" y="33777"/>
                  <a:pt x="77141" y="33384"/>
                  <a:pt x="76915" y="33051"/>
                </a:cubicBezTo>
                <a:cubicBezTo>
                  <a:pt x="76895" y="33051"/>
                  <a:pt x="76875" y="33052"/>
                  <a:pt x="76855" y="33052"/>
                </a:cubicBezTo>
                <a:cubicBezTo>
                  <a:pt x="76070" y="33052"/>
                  <a:pt x="75595" y="32599"/>
                  <a:pt x="75189" y="32170"/>
                </a:cubicBezTo>
                <a:cubicBezTo>
                  <a:pt x="75046" y="31563"/>
                  <a:pt x="74927" y="31027"/>
                  <a:pt x="74772" y="30503"/>
                </a:cubicBezTo>
                <a:cubicBezTo>
                  <a:pt x="74522" y="29610"/>
                  <a:pt x="74248" y="28717"/>
                  <a:pt x="73998" y="27824"/>
                </a:cubicBezTo>
                <a:cubicBezTo>
                  <a:pt x="73939" y="27610"/>
                  <a:pt x="73939" y="27372"/>
                  <a:pt x="73939" y="27157"/>
                </a:cubicBezTo>
                <a:cubicBezTo>
                  <a:pt x="73939" y="26693"/>
                  <a:pt x="73832" y="26264"/>
                  <a:pt x="73582" y="25860"/>
                </a:cubicBezTo>
                <a:cubicBezTo>
                  <a:pt x="73260" y="25324"/>
                  <a:pt x="73034" y="24740"/>
                  <a:pt x="73165" y="24086"/>
                </a:cubicBezTo>
                <a:cubicBezTo>
                  <a:pt x="73224" y="23800"/>
                  <a:pt x="73236" y="23490"/>
                  <a:pt x="73284" y="23181"/>
                </a:cubicBezTo>
                <a:cubicBezTo>
                  <a:pt x="73343" y="23121"/>
                  <a:pt x="73439" y="23050"/>
                  <a:pt x="73522" y="22966"/>
                </a:cubicBezTo>
                <a:cubicBezTo>
                  <a:pt x="73879" y="22657"/>
                  <a:pt x="74010" y="22121"/>
                  <a:pt x="73867" y="21692"/>
                </a:cubicBezTo>
                <a:cubicBezTo>
                  <a:pt x="73755" y="21412"/>
                  <a:pt x="73591" y="21238"/>
                  <a:pt x="73284" y="21238"/>
                </a:cubicBezTo>
                <a:cubicBezTo>
                  <a:pt x="73265" y="21238"/>
                  <a:pt x="73245" y="21239"/>
                  <a:pt x="73224" y="21240"/>
                </a:cubicBezTo>
                <a:cubicBezTo>
                  <a:pt x="72748" y="21276"/>
                  <a:pt x="72260" y="21335"/>
                  <a:pt x="71784" y="21466"/>
                </a:cubicBezTo>
                <a:cubicBezTo>
                  <a:pt x="70462" y="21823"/>
                  <a:pt x="69164" y="22240"/>
                  <a:pt x="67855" y="22633"/>
                </a:cubicBezTo>
                <a:cubicBezTo>
                  <a:pt x="67736" y="22657"/>
                  <a:pt x="67628" y="22716"/>
                  <a:pt x="67521" y="22752"/>
                </a:cubicBezTo>
                <a:cubicBezTo>
                  <a:pt x="66533" y="23085"/>
                  <a:pt x="65545" y="23419"/>
                  <a:pt x="64568" y="23764"/>
                </a:cubicBezTo>
                <a:cubicBezTo>
                  <a:pt x="63652" y="24086"/>
                  <a:pt x="62747" y="24431"/>
                  <a:pt x="61842" y="24740"/>
                </a:cubicBezTo>
                <a:cubicBezTo>
                  <a:pt x="61294" y="24931"/>
                  <a:pt x="60735" y="25109"/>
                  <a:pt x="60139" y="25312"/>
                </a:cubicBezTo>
                <a:cubicBezTo>
                  <a:pt x="60020" y="24978"/>
                  <a:pt x="59925" y="24669"/>
                  <a:pt x="59830" y="24371"/>
                </a:cubicBezTo>
                <a:cubicBezTo>
                  <a:pt x="59413" y="22943"/>
                  <a:pt x="58984" y="21502"/>
                  <a:pt x="58592" y="20049"/>
                </a:cubicBezTo>
                <a:cubicBezTo>
                  <a:pt x="58461" y="19537"/>
                  <a:pt x="58377" y="18966"/>
                  <a:pt x="58413" y="18430"/>
                </a:cubicBezTo>
                <a:cubicBezTo>
                  <a:pt x="58461" y="18001"/>
                  <a:pt x="58413" y="17668"/>
                  <a:pt x="58139" y="17347"/>
                </a:cubicBezTo>
                <a:cubicBezTo>
                  <a:pt x="57996" y="17192"/>
                  <a:pt x="57913" y="16978"/>
                  <a:pt x="57782" y="16751"/>
                </a:cubicBezTo>
                <a:cubicBezTo>
                  <a:pt x="57913" y="16597"/>
                  <a:pt x="58020" y="16466"/>
                  <a:pt x="58091" y="16394"/>
                </a:cubicBezTo>
                <a:cubicBezTo>
                  <a:pt x="58080" y="15977"/>
                  <a:pt x="57925" y="15704"/>
                  <a:pt x="57722" y="15442"/>
                </a:cubicBezTo>
                <a:cubicBezTo>
                  <a:pt x="57556" y="15227"/>
                  <a:pt x="57401" y="14965"/>
                  <a:pt x="57318" y="14715"/>
                </a:cubicBezTo>
                <a:cubicBezTo>
                  <a:pt x="57187" y="14358"/>
                  <a:pt x="57103" y="13977"/>
                  <a:pt x="57020" y="13608"/>
                </a:cubicBezTo>
                <a:cubicBezTo>
                  <a:pt x="56591" y="11858"/>
                  <a:pt x="56175" y="10108"/>
                  <a:pt x="55734" y="8357"/>
                </a:cubicBezTo>
                <a:cubicBezTo>
                  <a:pt x="55663" y="8024"/>
                  <a:pt x="55544" y="7714"/>
                  <a:pt x="55651" y="7357"/>
                </a:cubicBezTo>
                <a:cubicBezTo>
                  <a:pt x="55698" y="7226"/>
                  <a:pt x="55639" y="7060"/>
                  <a:pt x="55603" y="6917"/>
                </a:cubicBezTo>
                <a:cubicBezTo>
                  <a:pt x="55472" y="6274"/>
                  <a:pt x="55043" y="5869"/>
                  <a:pt x="54532" y="5512"/>
                </a:cubicBezTo>
                <a:cubicBezTo>
                  <a:pt x="53460" y="4774"/>
                  <a:pt x="52376" y="4059"/>
                  <a:pt x="51448" y="3131"/>
                </a:cubicBezTo>
                <a:cubicBezTo>
                  <a:pt x="51305" y="2988"/>
                  <a:pt x="51210" y="2821"/>
                  <a:pt x="51091" y="2654"/>
                </a:cubicBezTo>
                <a:cubicBezTo>
                  <a:pt x="51257" y="2428"/>
                  <a:pt x="51364" y="2273"/>
                  <a:pt x="51495" y="2107"/>
                </a:cubicBezTo>
                <a:cubicBezTo>
                  <a:pt x="51722" y="1857"/>
                  <a:pt x="51745" y="1583"/>
                  <a:pt x="51567" y="1285"/>
                </a:cubicBezTo>
                <a:cubicBezTo>
                  <a:pt x="51269" y="773"/>
                  <a:pt x="50817" y="452"/>
                  <a:pt x="50341" y="142"/>
                </a:cubicBezTo>
                <a:cubicBezTo>
                  <a:pt x="50195" y="51"/>
                  <a:pt x="50050" y="1"/>
                  <a:pt x="49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59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1936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Picture 2" descr="Click tải ngay 50+ mẫu slide powerpoint lịch sử Việt Nam đẹp nhất">
            <a:extLst>
              <a:ext uri="{FF2B5EF4-FFF2-40B4-BE49-F238E27FC236}">
                <a16:creationId xmlns:a16="http://schemas.microsoft.com/office/drawing/2014/main" id="{EC020C2D-EEBE-D385-34E8-270D99147B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50" y="0"/>
            <a:ext cx="12270350" cy="690207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17116;p26">
            <a:extLst>
              <a:ext uri="{FF2B5EF4-FFF2-40B4-BE49-F238E27FC236}">
                <a16:creationId xmlns:a16="http://schemas.microsoft.com/office/drawing/2014/main" id="{1DA382AD-5010-4B58-9373-EE4ABF27E0F5}"/>
              </a:ext>
            </a:extLst>
          </p:cNvPr>
          <p:cNvGrpSpPr/>
          <p:nvPr userDrawn="1"/>
        </p:nvGrpSpPr>
        <p:grpSpPr>
          <a:xfrm rot="-2163406" flipH="1">
            <a:off x="-453098" y="1495513"/>
            <a:ext cx="1513644" cy="1567071"/>
            <a:chOff x="3212275" y="349350"/>
            <a:chExt cx="486650" cy="503850"/>
          </a:xfrm>
          <a:solidFill>
            <a:srgbClr val="BF9A6F"/>
          </a:solidFill>
        </p:grpSpPr>
        <p:sp>
          <p:nvSpPr>
            <p:cNvPr id="12" name="Google Shape;17117;p26">
              <a:extLst>
                <a:ext uri="{FF2B5EF4-FFF2-40B4-BE49-F238E27FC236}">
                  <a16:creationId xmlns:a16="http://schemas.microsoft.com/office/drawing/2014/main" id="{D2D58168-C6FC-488A-B2ED-D91B40BB7034}"/>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118;p26">
              <a:extLst>
                <a:ext uri="{FF2B5EF4-FFF2-40B4-BE49-F238E27FC236}">
                  <a16:creationId xmlns:a16="http://schemas.microsoft.com/office/drawing/2014/main" id="{03C4278E-D48F-483B-AF64-B11FF00E42B8}"/>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19;p26">
              <a:extLst>
                <a:ext uri="{FF2B5EF4-FFF2-40B4-BE49-F238E27FC236}">
                  <a16:creationId xmlns:a16="http://schemas.microsoft.com/office/drawing/2014/main" id="{3692306F-56FC-45E0-B868-9FF97A4C1842}"/>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20;p26">
              <a:extLst>
                <a:ext uri="{FF2B5EF4-FFF2-40B4-BE49-F238E27FC236}">
                  <a16:creationId xmlns:a16="http://schemas.microsoft.com/office/drawing/2014/main" id="{3E5912C3-3F2A-4800-ACEA-03B05F12495B}"/>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21;p26">
              <a:extLst>
                <a:ext uri="{FF2B5EF4-FFF2-40B4-BE49-F238E27FC236}">
                  <a16:creationId xmlns:a16="http://schemas.microsoft.com/office/drawing/2014/main" id="{88CA46F7-67E8-403F-9BB6-3462781A19DA}"/>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7122;p26">
            <a:extLst>
              <a:ext uri="{FF2B5EF4-FFF2-40B4-BE49-F238E27FC236}">
                <a16:creationId xmlns:a16="http://schemas.microsoft.com/office/drawing/2014/main" id="{C1D3462E-DCA9-49D7-9018-E776FFD4F064}"/>
              </a:ext>
            </a:extLst>
          </p:cNvPr>
          <p:cNvGrpSpPr/>
          <p:nvPr userDrawn="1"/>
        </p:nvGrpSpPr>
        <p:grpSpPr>
          <a:xfrm rot="10654506" flipH="1">
            <a:off x="11350657" y="2259705"/>
            <a:ext cx="1513669" cy="1567069"/>
            <a:chOff x="3212275" y="349350"/>
            <a:chExt cx="486650" cy="503850"/>
          </a:xfrm>
          <a:solidFill>
            <a:srgbClr val="BF9A6F"/>
          </a:solidFill>
        </p:grpSpPr>
        <p:sp>
          <p:nvSpPr>
            <p:cNvPr id="21" name="Google Shape;17123;p26">
              <a:extLst>
                <a:ext uri="{FF2B5EF4-FFF2-40B4-BE49-F238E27FC236}">
                  <a16:creationId xmlns:a16="http://schemas.microsoft.com/office/drawing/2014/main" id="{10457EB2-B7DA-4CF1-B44C-F1EF7076E5BB}"/>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24;p26">
              <a:extLst>
                <a:ext uri="{FF2B5EF4-FFF2-40B4-BE49-F238E27FC236}">
                  <a16:creationId xmlns:a16="http://schemas.microsoft.com/office/drawing/2014/main" id="{20BFF82A-3825-4A18-9C0A-C478C55474A3}"/>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25;p26">
              <a:extLst>
                <a:ext uri="{FF2B5EF4-FFF2-40B4-BE49-F238E27FC236}">
                  <a16:creationId xmlns:a16="http://schemas.microsoft.com/office/drawing/2014/main" id="{6E55B4B6-4132-413C-B244-A9ED13F454A2}"/>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126;p26">
              <a:extLst>
                <a:ext uri="{FF2B5EF4-FFF2-40B4-BE49-F238E27FC236}">
                  <a16:creationId xmlns:a16="http://schemas.microsoft.com/office/drawing/2014/main" id="{E3C7AEE3-0C25-44EF-8A33-99C8C86B72E2}"/>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127;p26">
              <a:extLst>
                <a:ext uri="{FF2B5EF4-FFF2-40B4-BE49-F238E27FC236}">
                  <a16:creationId xmlns:a16="http://schemas.microsoft.com/office/drawing/2014/main" id="{14C36F45-071E-47B1-AD44-FD60B786EF3C}"/>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6496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Click tải ngay 50+ mẫu slide powerpoint lịch sử Việt Nam đẹp nhất">
            <a:extLst>
              <a:ext uri="{FF2B5EF4-FFF2-40B4-BE49-F238E27FC236}">
                <a16:creationId xmlns:a16="http://schemas.microsoft.com/office/drawing/2014/main" id="{833C7E5D-3C23-1076-4B06-FC08DC0F6B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50" y="0"/>
            <a:ext cx="12270350" cy="690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9022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C1DE219-663C-44A4-7E12-B572DECDE4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04614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2.wav"/><Relationship Id="rId3" Type="http://schemas.openxmlformats.org/officeDocument/2006/relationships/slideLayout" Target="../slideLayouts/slideLayout4.xml"/><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audio" Target="../media/audio7.wav"/><Relationship Id="rId5" Type="http://schemas.openxmlformats.org/officeDocument/2006/relationships/image" Target="../media/image17.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audio" Target="../media/audio7.wav"/><Relationship Id="rId5" Type="http://schemas.openxmlformats.org/officeDocument/2006/relationships/image" Target="../media/image17.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1.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audio" Target="../media/audio7.wav"/></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audio" Target="../media/audio7.wav"/></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7.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1.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3.wav"/><Relationship Id="rId5" Type="http://schemas.openxmlformats.org/officeDocument/2006/relationships/image" Target="../media/image20.png"/><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7.wav"/></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7.wav"/></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7.wav"/></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7.wav"/></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7.wav"/></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7.wav"/></Relationships>
</file>

<file path=ppt/slides/_rels/slide2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EF5B6-694A-663E-BC0E-9829D45ADC0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50" b="90000" l="9746" r="89987">
                        <a14:foregroundMark x1="40187" y1="52750" x2="45394" y2="65950"/>
                        <a14:foregroundMark x1="82644" y1="71900" x2="89853" y2="77850"/>
                        <a14:foregroundMark x1="9813" y1="69300" x2="10214" y2="80400"/>
                        <a14:foregroundMark x1="61615" y1="6500" x2="80908" y2="4950"/>
                        <a14:foregroundMark x1="65754" y1="6750" x2="69559" y2="7550"/>
                        <a14:foregroundMark x1="67490" y1="6750" x2="68491" y2="12450"/>
                      </a14:backgroundRemoval>
                    </a14:imgEffect>
                  </a14:imgLayer>
                </a14:imgProps>
              </a:ext>
              <a:ext uri="{28A0092B-C50C-407E-A947-70E740481C1C}">
                <a14:useLocalDpi xmlns:a14="http://schemas.microsoft.com/office/drawing/2010/main" val="0"/>
              </a:ext>
            </a:extLst>
          </a:blip>
          <a:stretch>
            <a:fillRect/>
          </a:stretch>
        </p:blipFill>
        <p:spPr>
          <a:xfrm>
            <a:off x="6751360" y="131544"/>
            <a:ext cx="6193343" cy="8268817"/>
          </a:xfrm>
          <a:prstGeom prst="rect">
            <a:avLst/>
          </a:prstGeom>
        </p:spPr>
      </p:pic>
      <p:pic>
        <p:nvPicPr>
          <p:cNvPr id="3" name="Picture 2">
            <a:extLst>
              <a:ext uri="{FF2B5EF4-FFF2-40B4-BE49-F238E27FC236}">
                <a16:creationId xmlns:a16="http://schemas.microsoft.com/office/drawing/2014/main" id="{88985790-B600-AA73-709C-CB21F0B2A7C8}"/>
              </a:ext>
            </a:extLst>
          </p:cNvPr>
          <p:cNvPicPr>
            <a:picLocks noChangeAspect="1"/>
          </p:cNvPicPr>
          <p:nvPr/>
        </p:nvPicPr>
        <p:blipFill>
          <a:blip r:embed="rId4"/>
          <a:stretch>
            <a:fillRect/>
          </a:stretch>
        </p:blipFill>
        <p:spPr>
          <a:xfrm>
            <a:off x="-149929" y="1843902"/>
            <a:ext cx="8455885" cy="3170195"/>
          </a:xfrm>
          <a:prstGeom prst="rect">
            <a:avLst/>
          </a:prstGeom>
        </p:spPr>
      </p:pic>
    </p:spTree>
    <p:extLst>
      <p:ext uri="{BB962C8B-B14F-4D97-AF65-F5344CB8AC3E}">
        <p14:creationId xmlns:p14="http://schemas.microsoft.com/office/powerpoint/2010/main" val="328294582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34A034-970D-9978-A3F8-B2DD4675CA17}"/>
              </a:ext>
            </a:extLst>
          </p:cNvPr>
          <p:cNvSpPr/>
          <p:nvPr/>
        </p:nvSpPr>
        <p:spPr>
          <a:xfrm>
            <a:off x="172901" y="599090"/>
            <a:ext cx="11682768" cy="5880538"/>
          </a:xfrm>
          <a:prstGeom prst="roundRect">
            <a:avLst/>
          </a:prstGeom>
          <a:solidFill>
            <a:schemeClr val="bg1">
              <a:alpha val="74000"/>
            </a:schemeClr>
          </a:solidFill>
          <a:ln w="38100">
            <a:solidFill>
              <a:schemeClr val="tx2">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7">
            <a:extLst>
              <a:ext uri="{FF2B5EF4-FFF2-40B4-BE49-F238E27FC236}">
                <a16:creationId xmlns:a16="http://schemas.microsoft.com/office/drawing/2014/main" id="{EE214E58-8650-B54B-5039-65079390EFDD}"/>
              </a:ext>
            </a:extLst>
          </p:cNvPr>
          <p:cNvSpPr txBox="1">
            <a:spLocks noChangeArrowheads="1"/>
          </p:cNvSpPr>
          <p:nvPr/>
        </p:nvSpPr>
        <p:spPr bwMode="auto">
          <a:xfrm>
            <a:off x="336331" y="1297591"/>
            <a:ext cx="11278638" cy="49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20000"/>
              </a:lnSpc>
            </a:pPr>
            <a:r>
              <a:rPr lang="en-US" sz="2400" b="1">
                <a:cs typeface="Arial" panose="020B0604020202020204" pitchFamily="34" charset="0"/>
              </a:rPr>
              <a:t>	</a:t>
            </a:r>
            <a:r>
              <a:rPr lang="vi-VN" sz="2400" b="1">
                <a:cs typeface="Arial" panose="020B0604020202020204" pitchFamily="34" charset="0"/>
              </a:rPr>
              <a:t>Năm 1802, Nguyễn Phúc Ánh lên ngôi vua, </a:t>
            </a:r>
            <a:endParaRPr lang="en-US" sz="2400" b="1">
              <a:cs typeface="Arial" panose="020B0604020202020204" pitchFamily="34" charset="0"/>
            </a:endParaRPr>
          </a:p>
          <a:p>
            <a:pPr algn="just">
              <a:lnSpc>
                <a:spcPct val="120000"/>
              </a:lnSpc>
            </a:pPr>
            <a:r>
              <a:rPr lang="vi-VN" sz="2400" b="1">
                <a:cs typeface="Arial" panose="020B0604020202020204" pitchFamily="34" charset="0"/>
              </a:rPr>
              <a:t>lấy niên</a:t>
            </a:r>
            <a:r>
              <a:rPr lang="en-US" sz="2400" b="1">
                <a:cs typeface="Arial" panose="020B0604020202020204" pitchFamily="34" charset="0"/>
              </a:rPr>
              <a:t> </a:t>
            </a:r>
            <a:r>
              <a:rPr lang="vi-VN" sz="2400" b="1">
                <a:cs typeface="Arial" panose="020B0604020202020204" pitchFamily="34" charset="0"/>
              </a:rPr>
              <a:t>hiệu là Gia Long, lập ra Triều Nguyễn, </a:t>
            </a:r>
            <a:endParaRPr lang="en-US" sz="2400" b="1">
              <a:cs typeface="Arial" panose="020B0604020202020204" pitchFamily="34" charset="0"/>
            </a:endParaRPr>
          </a:p>
          <a:p>
            <a:pPr algn="just">
              <a:lnSpc>
                <a:spcPct val="120000"/>
              </a:lnSpc>
            </a:pPr>
            <a:r>
              <a:rPr lang="vi-VN" sz="2400" b="1">
                <a:cs typeface="Arial" panose="020B0604020202020204" pitchFamily="34" charset="0"/>
              </a:rPr>
              <a:t>định đô ở Phú</a:t>
            </a:r>
            <a:r>
              <a:rPr lang="en-US" sz="2400" b="1">
                <a:cs typeface="Arial" panose="020B0604020202020204" pitchFamily="34" charset="0"/>
              </a:rPr>
              <a:t> </a:t>
            </a:r>
            <a:r>
              <a:rPr lang="vi-VN" sz="2400" b="1">
                <a:cs typeface="Arial" panose="020B0604020202020204" pitchFamily="34" charset="0"/>
              </a:rPr>
              <a:t>Xuân (Thừa Thiên Huế). Triều </a:t>
            </a:r>
            <a:endParaRPr lang="en-US" sz="2400" b="1">
              <a:cs typeface="Arial" panose="020B0604020202020204" pitchFamily="34" charset="0"/>
            </a:endParaRPr>
          </a:p>
          <a:p>
            <a:pPr algn="just">
              <a:lnSpc>
                <a:spcPct val="120000"/>
              </a:lnSpc>
            </a:pPr>
            <a:r>
              <a:rPr lang="vi-VN" sz="2400" b="1">
                <a:cs typeface="Arial" panose="020B0604020202020204" pitchFamily="34" charset="0"/>
              </a:rPr>
              <a:t>Nguyễn quản lí một quốc</a:t>
            </a:r>
            <a:r>
              <a:rPr lang="en-US" sz="2400" b="1">
                <a:cs typeface="Arial" panose="020B0604020202020204" pitchFamily="34" charset="0"/>
              </a:rPr>
              <a:t> </a:t>
            </a:r>
            <a:r>
              <a:rPr lang="vi-VN" sz="2400" b="1">
                <a:cs typeface="Arial" panose="020B0604020202020204" pitchFamily="34" charset="0"/>
              </a:rPr>
              <a:t>gia thống nhất từ ải </a:t>
            </a:r>
            <a:endParaRPr lang="en-US" sz="2400" b="1">
              <a:cs typeface="Arial" panose="020B0604020202020204" pitchFamily="34" charset="0"/>
            </a:endParaRPr>
          </a:p>
          <a:p>
            <a:pPr algn="just">
              <a:lnSpc>
                <a:spcPct val="120000"/>
              </a:lnSpc>
            </a:pPr>
            <a:r>
              <a:rPr lang="vi-VN" sz="2400" b="1">
                <a:cs typeface="Arial" panose="020B0604020202020204" pitchFamily="34" charset="0"/>
              </a:rPr>
              <a:t>Nam Quan đến mũi Cà Mau.</a:t>
            </a:r>
          </a:p>
          <a:p>
            <a:pPr algn="just">
              <a:lnSpc>
                <a:spcPct val="120000"/>
              </a:lnSpc>
            </a:pPr>
            <a:r>
              <a:rPr lang="en-US" sz="2400" b="1">
                <a:cs typeface="Arial" panose="020B0604020202020204" pitchFamily="34" charset="0"/>
              </a:rPr>
              <a:t>	</a:t>
            </a:r>
            <a:r>
              <a:rPr lang="vi-VN" sz="2400" b="1">
                <a:cs typeface="Arial" panose="020B0604020202020204" pitchFamily="34" charset="0"/>
              </a:rPr>
              <a:t>Triều Nguyễn từng bước hoàn thiện bộ máy nhà nước từ trung ương đến địa</a:t>
            </a:r>
            <a:r>
              <a:rPr lang="en-US" sz="2400" b="1">
                <a:cs typeface="Arial" panose="020B0604020202020204" pitchFamily="34" charset="0"/>
              </a:rPr>
              <a:t> </a:t>
            </a:r>
            <a:r>
              <a:rPr lang="vi-VN" sz="2400" b="1">
                <a:cs typeface="Arial" panose="020B0604020202020204" pitchFamily="34" charset="0"/>
              </a:rPr>
              <a:t>phương, ban hành Hoàng Việt luật lệ (Luật Gia Long), chủ trương đẩy mạnh chính</a:t>
            </a:r>
            <a:r>
              <a:rPr lang="en-US" sz="2400" b="1">
                <a:cs typeface="Arial" panose="020B0604020202020204" pitchFamily="34" charset="0"/>
              </a:rPr>
              <a:t> </a:t>
            </a:r>
            <a:r>
              <a:rPr lang="vi-VN" sz="2400" b="1">
                <a:cs typeface="Arial" panose="020B0604020202020204" pitchFamily="34" charset="0"/>
              </a:rPr>
              <a:t>sách khai hoang, mở rộng diện tích canh tác, thành lập nhiều làng xóm; phát huy</a:t>
            </a:r>
            <a:r>
              <a:rPr lang="en-US" sz="2400" b="1">
                <a:cs typeface="Arial" panose="020B0604020202020204" pitchFamily="34" charset="0"/>
              </a:rPr>
              <a:t> </a:t>
            </a:r>
            <a:r>
              <a:rPr lang="vi-VN" sz="2400" b="1">
                <a:cs typeface="Arial" panose="020B0604020202020204" pitchFamily="34" charset="0"/>
              </a:rPr>
              <a:t>các giá trị truyền thống, văn hoá và giáo dục đạt nhiều thành tựu; tiếp tục thực thi</a:t>
            </a:r>
            <a:r>
              <a:rPr lang="en-US" sz="2400" b="1">
                <a:cs typeface="Arial" panose="020B0604020202020204" pitchFamily="34" charset="0"/>
              </a:rPr>
              <a:t> </a:t>
            </a:r>
            <a:r>
              <a:rPr lang="vi-VN" sz="2400" b="1">
                <a:cs typeface="Arial" panose="020B0604020202020204" pitchFamily="34" charset="0"/>
              </a:rPr>
              <a:t>chủ quyền đối với các vùng biển, đảo của đất nước,…</a:t>
            </a:r>
            <a:endParaRPr lang="en-US" sz="2400" b="1">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5188055-F219-C5E9-9A5D-ED9CFA94C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193" y="803244"/>
            <a:ext cx="2048331" cy="2734755"/>
          </a:xfrm>
          <a:prstGeom prst="rect">
            <a:avLst/>
          </a:prstGeom>
        </p:spPr>
      </p:pic>
    </p:spTree>
    <p:extLst>
      <p:ext uri="{BB962C8B-B14F-4D97-AF65-F5344CB8AC3E}">
        <p14:creationId xmlns:p14="http://schemas.microsoft.com/office/powerpoint/2010/main" val="309887398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34A034-970D-9978-A3F8-B2DD4675CA17}"/>
              </a:ext>
            </a:extLst>
          </p:cNvPr>
          <p:cNvSpPr/>
          <p:nvPr/>
        </p:nvSpPr>
        <p:spPr>
          <a:xfrm>
            <a:off x="172901" y="599090"/>
            <a:ext cx="11682768" cy="5880538"/>
          </a:xfrm>
          <a:prstGeom prst="roundRect">
            <a:avLst/>
          </a:prstGeom>
          <a:solidFill>
            <a:schemeClr val="bg1">
              <a:alpha val="74000"/>
            </a:schemeClr>
          </a:solidFill>
          <a:ln w="38100">
            <a:solidFill>
              <a:schemeClr val="tx2">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6C45807-9D7F-07AF-E8F1-8996F5117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19" y="1049003"/>
            <a:ext cx="10757587" cy="4759994"/>
          </a:xfrm>
          <a:prstGeom prst="rect">
            <a:avLst/>
          </a:prstGeom>
        </p:spPr>
      </p:pic>
    </p:spTree>
    <p:extLst>
      <p:ext uri="{BB962C8B-B14F-4D97-AF65-F5344CB8AC3E}">
        <p14:creationId xmlns:p14="http://schemas.microsoft.com/office/powerpoint/2010/main" val="353705042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34A034-970D-9978-A3F8-B2DD4675CA17}"/>
              </a:ext>
            </a:extLst>
          </p:cNvPr>
          <p:cNvSpPr/>
          <p:nvPr/>
        </p:nvSpPr>
        <p:spPr>
          <a:xfrm>
            <a:off x="172901" y="599089"/>
            <a:ext cx="11682768" cy="6101255"/>
          </a:xfrm>
          <a:prstGeom prst="roundRect">
            <a:avLst/>
          </a:prstGeom>
          <a:solidFill>
            <a:schemeClr val="bg1">
              <a:alpha val="74000"/>
            </a:schemeClr>
          </a:solidFill>
          <a:ln w="38100">
            <a:solidFill>
              <a:schemeClr val="tx2">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6DA0F43-A57B-0952-2584-1F9EB5997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78" y="1643953"/>
            <a:ext cx="9325598" cy="4835675"/>
          </a:xfrm>
          <a:prstGeom prst="rect">
            <a:avLst/>
          </a:prstGeom>
        </p:spPr>
      </p:pic>
      <p:pic>
        <p:nvPicPr>
          <p:cNvPr id="9" name="Picture 8">
            <a:extLst>
              <a:ext uri="{FF2B5EF4-FFF2-40B4-BE49-F238E27FC236}">
                <a16:creationId xmlns:a16="http://schemas.microsoft.com/office/drawing/2014/main" id="{1114472D-00EF-7284-23AD-443D74CDBF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97" b="98901" l="2273" r="98485">
                        <a14:foregroundMark x1="49242" y1="4029" x2="67803" y2="35165"/>
                        <a14:foregroundMark x1="23864" y1="76190" x2="83712" y2="95971"/>
                        <a14:foregroundMark x1="52273" y1="61905" x2="60227" y2="86447"/>
                        <a14:foregroundMark x1="7197" y1="76923" x2="60227" y2="84615"/>
                        <a14:foregroundMark x1="91288" y1="81685" x2="98485" y2="81685"/>
                        <a14:foregroundMark x1="89394" y1="78022" x2="94318" y2="81685"/>
                        <a14:foregroundMark x1="23864" y1="82784" x2="27652" y2="91209"/>
                        <a14:foregroundMark x1="2273" y1="80952" x2="7197" y2="87546"/>
                        <a14:foregroundMark x1="7197" y1="85348" x2="17045" y2="98901"/>
                        <a14:foregroundMark x1="8333" y1="83516" x2="18182" y2="95971"/>
                        <a14:foregroundMark x1="55303" y1="92308" x2="65152" y2="94872"/>
                      </a14:backgroundRemoval>
                    </a14:imgEffect>
                  </a14:imgLayer>
                </a14:imgProps>
              </a:ext>
            </a:extLst>
          </a:blip>
          <a:stretch>
            <a:fillRect/>
          </a:stretch>
        </p:blipFill>
        <p:spPr>
          <a:xfrm>
            <a:off x="8050224" y="2581902"/>
            <a:ext cx="2339252" cy="2419000"/>
          </a:xfrm>
          <a:prstGeom prst="rect">
            <a:avLst/>
          </a:prstGeom>
        </p:spPr>
      </p:pic>
      <p:sp>
        <p:nvSpPr>
          <p:cNvPr id="10" name="Text Box 17">
            <a:extLst>
              <a:ext uri="{FF2B5EF4-FFF2-40B4-BE49-F238E27FC236}">
                <a16:creationId xmlns:a16="http://schemas.microsoft.com/office/drawing/2014/main" id="{79A84F89-63A8-9918-5238-1A51B0B1442A}"/>
              </a:ext>
            </a:extLst>
          </p:cNvPr>
          <p:cNvSpPr txBox="1">
            <a:spLocks noChangeArrowheads="1"/>
          </p:cNvSpPr>
          <p:nvPr/>
        </p:nvSpPr>
        <p:spPr bwMode="auto">
          <a:xfrm>
            <a:off x="577031" y="733542"/>
            <a:ext cx="10726845"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20000"/>
              </a:lnSpc>
            </a:pPr>
            <a:r>
              <a:rPr lang="vi-VN" sz="2400" b="1">
                <a:cs typeface="Arial" panose="020B0604020202020204" pitchFamily="34" charset="0"/>
              </a:rPr>
              <a:t>Cuối thế kỉ XIX, nhà Nguyễn rơi vào khủng hoảng, suy yếu, nhiều quan lại,  sĩ phu yêu nước đã gửi đề nghị cải cách nhằm canh tân đất nước.</a:t>
            </a:r>
            <a:endParaRPr lang="en-US"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71867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grpSp>
        <p:nvGrpSpPr>
          <p:cNvPr id="39" name="Group 38">
            <a:extLst>
              <a:ext uri="{FF2B5EF4-FFF2-40B4-BE49-F238E27FC236}">
                <a16:creationId xmlns:a16="http://schemas.microsoft.com/office/drawing/2014/main" id="{0942E782-2893-D28E-C363-931B9DBD1B60}"/>
              </a:ext>
            </a:extLst>
          </p:cNvPr>
          <p:cNvGrpSpPr/>
          <p:nvPr/>
        </p:nvGrpSpPr>
        <p:grpSpPr>
          <a:xfrm>
            <a:off x="158504" y="1570035"/>
            <a:ext cx="11650975" cy="1323439"/>
            <a:chOff x="-409144" y="919970"/>
            <a:chExt cx="11650975" cy="1323439"/>
          </a:xfrm>
        </p:grpSpPr>
        <p:sp>
          <p:nvSpPr>
            <p:cNvPr id="30" name="TextBox 29">
              <a:extLst>
                <a:ext uri="{FF2B5EF4-FFF2-40B4-BE49-F238E27FC236}">
                  <a16:creationId xmlns:a16="http://schemas.microsoft.com/office/drawing/2014/main" id="{2F294347-4519-3F05-823A-7D818C59A987}"/>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hình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trong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id="{5E76C66F-E8D3-5F0E-B146-8C6A6C645410}"/>
                </a:ext>
              </a:extLst>
            </p:cNvPr>
            <p:cNvPicPr>
              <a:picLocks noChangeAspect="1"/>
            </p:cNvPicPr>
            <p:nvPr/>
          </p:nvPicPr>
          <p:blipFill>
            <a:blip r:embed="rId4"/>
            <a:stretch>
              <a:fillRect/>
            </a:stretch>
          </p:blipFill>
          <p:spPr>
            <a:xfrm>
              <a:off x="-409144" y="1083006"/>
              <a:ext cx="448033" cy="448033"/>
            </a:xfrm>
            <a:prstGeom prst="rect">
              <a:avLst/>
            </a:prstGeom>
          </p:spPr>
        </p:pic>
      </p:grpSp>
      <p:grpSp>
        <p:nvGrpSpPr>
          <p:cNvPr id="40" name="Group 39">
            <a:extLst>
              <a:ext uri="{FF2B5EF4-FFF2-40B4-BE49-F238E27FC236}">
                <a16:creationId xmlns:a16="http://schemas.microsoft.com/office/drawing/2014/main" id="{1C9491D8-6A9F-1590-7725-E0191BD556CB}"/>
              </a:ext>
            </a:extLst>
          </p:cNvPr>
          <p:cNvGrpSpPr/>
          <p:nvPr/>
        </p:nvGrpSpPr>
        <p:grpSpPr>
          <a:xfrm>
            <a:off x="269547" y="3085125"/>
            <a:ext cx="11652905" cy="1323439"/>
            <a:chOff x="-74085" y="2941150"/>
            <a:chExt cx="11652905" cy="1323439"/>
          </a:xfrm>
        </p:grpSpPr>
        <p:sp>
          <p:nvSpPr>
            <p:cNvPr id="31" name="TextBox 30">
              <a:extLst>
                <a:ext uri="{FF2B5EF4-FFF2-40B4-BE49-F238E27FC236}">
                  <a16:creationId xmlns:a16="http://schemas.microsoft.com/office/drawing/2014/main" id="{B58845CE-9347-9248-6B8F-E0A0599DC64E}"/>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37" name="Picture 36">
              <a:extLst>
                <a:ext uri="{FF2B5EF4-FFF2-40B4-BE49-F238E27FC236}">
                  <a16:creationId xmlns:a16="http://schemas.microsoft.com/office/drawing/2014/main" id="{FB11ECFE-45ED-12BA-28DC-B280E8628FD9}"/>
                </a:ext>
              </a:extLst>
            </p:cNvPr>
            <p:cNvPicPr>
              <a:picLocks noChangeAspect="1"/>
            </p:cNvPicPr>
            <p:nvPr/>
          </p:nvPicPr>
          <p:blipFill>
            <a:blip r:embed="rId4"/>
            <a:stretch>
              <a:fillRect/>
            </a:stretch>
          </p:blipFill>
          <p:spPr>
            <a:xfrm>
              <a:off x="-74085" y="3102585"/>
              <a:ext cx="448033" cy="448033"/>
            </a:xfrm>
            <a:prstGeom prst="rect">
              <a:avLst/>
            </a:prstGeom>
          </p:spPr>
        </p:pic>
      </p:grpSp>
      <p:grpSp>
        <p:nvGrpSpPr>
          <p:cNvPr id="41" name="Group 40">
            <a:extLst>
              <a:ext uri="{FF2B5EF4-FFF2-40B4-BE49-F238E27FC236}">
                <a16:creationId xmlns:a16="http://schemas.microsoft.com/office/drawing/2014/main" id="{AA01B546-8DD8-0C11-23EB-D1223EFA06BB}"/>
              </a:ext>
            </a:extLst>
          </p:cNvPr>
          <p:cNvGrpSpPr/>
          <p:nvPr/>
        </p:nvGrpSpPr>
        <p:grpSpPr>
          <a:xfrm>
            <a:off x="269547" y="4596874"/>
            <a:ext cx="6666796" cy="1938992"/>
            <a:chOff x="-74085" y="4452899"/>
            <a:chExt cx="6666796" cy="1938992"/>
          </a:xfrm>
        </p:grpSpPr>
        <p:sp>
          <p:nvSpPr>
            <p:cNvPr id="32" name="TextBox 31">
              <a:extLst>
                <a:ext uri="{FF2B5EF4-FFF2-40B4-BE49-F238E27FC236}">
                  <a16:creationId xmlns:a16="http://schemas.microsoft.com/office/drawing/2014/main" id="{81F1C131-6500-57CD-7822-F3325FA2220C}"/>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38" name="Picture 37">
              <a:extLst>
                <a:ext uri="{FF2B5EF4-FFF2-40B4-BE49-F238E27FC236}">
                  <a16:creationId xmlns:a16="http://schemas.microsoft.com/office/drawing/2014/main" id="{C2B827B6-75A4-085F-12D0-3D685BA67943}"/>
                </a:ext>
              </a:extLst>
            </p:cNvPr>
            <p:cNvPicPr>
              <a:picLocks noChangeAspect="1"/>
            </p:cNvPicPr>
            <p:nvPr/>
          </p:nvPicPr>
          <p:blipFill>
            <a:blip r:embed="rId4"/>
            <a:stretch>
              <a:fillRect/>
            </a:stretch>
          </p:blipFill>
          <p:spPr>
            <a:xfrm>
              <a:off x="-74085" y="4668337"/>
              <a:ext cx="448033" cy="448033"/>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id="{03501BCD-1319-4249-EA9A-CA7712F856DC}"/>
              </a:ext>
            </a:extLst>
          </p:cNvPr>
          <p:cNvPicPr>
            <a:picLocks noChangeAspect="1"/>
          </p:cNvPicPr>
          <p:nvPr/>
        </p:nvPicPr>
        <p:blipFill>
          <a:blip r:embed="rId6"/>
          <a:stretch>
            <a:fillRect/>
          </a:stretch>
        </p:blipFill>
        <p:spPr>
          <a:xfrm>
            <a:off x="493563" y="263642"/>
            <a:ext cx="12192000" cy="2031120"/>
          </a:xfrm>
          <a:prstGeom prst="rect">
            <a:avLst/>
          </a:prstGeom>
        </p:spPr>
      </p:pic>
    </p:spTree>
    <p:extLst>
      <p:ext uri="{BB962C8B-B14F-4D97-AF65-F5344CB8AC3E}">
        <p14:creationId xmlns:p14="http://schemas.microsoft.com/office/powerpoint/2010/main" val="3348547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900" decel="100000" fill="hold"/>
                                        <p:tgtEl>
                                          <p:spTgt spid="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900" decel="100000" fill="hold"/>
                                        <p:tgtEl>
                                          <p:spTgt spid="4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538548"/>
            <a:chOff x="114582" y="1651755"/>
            <a:chExt cx="10731486" cy="1538548"/>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8548"/>
              <a:chOff x="-222790" y="232396"/>
              <a:chExt cx="10909881" cy="1839123"/>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7291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Triều Nguyễn được thành lập vào thời gian nào? </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5"/>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3092569"/>
            <a:ext cx="6443548"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634732" y="3656578"/>
              <a:ext cx="4679314"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prstClr val="white"/>
                  </a:solidFill>
                  <a:effectLst/>
                  <a:uLnTx/>
                  <a:uFillTx/>
                  <a:latin typeface="Calibri" panose="020F0502020204030204"/>
                  <a:ea typeface="+mn-ea"/>
                  <a:cs typeface="+mn-cs"/>
                </a:rPr>
                <a:t>Triều Nguyễn được thành lập vào năm 1802</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8"/>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7E3D6972-94A5-0BBD-D767-FDB160C2C047}"/>
              </a:ext>
            </a:extLst>
          </p:cNvPr>
          <p:cNvPicPr>
            <a:picLocks noChangeAspect="1"/>
          </p:cNvPicPr>
          <p:nvPr/>
        </p:nvPicPr>
        <p:blipFill>
          <a:blip r:embed="rId9"/>
          <a:stretch>
            <a:fillRect/>
          </a:stretch>
        </p:blipFill>
        <p:spPr>
          <a:xfrm>
            <a:off x="145260" y="-95487"/>
            <a:ext cx="12046740" cy="1938696"/>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093" y="3298758"/>
            <a:ext cx="7972636" cy="392262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33388" y="3140058"/>
            <a:ext cx="6443548" cy="3684988"/>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489918" y="4014507"/>
              <a:ext cx="524873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a:ea typeface="+mn-ea"/>
                  <a:cs typeface="+mn-cs"/>
                </a:rPr>
                <a:t>Nguyễn Phúc Ánh lên ngôi vua</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7"/>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730256" y="1619168"/>
            <a:ext cx="10731486" cy="1536902"/>
            <a:chOff x="114582" y="1651755"/>
            <a:chExt cx="10731486" cy="153690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699912" y="1651755"/>
              <a:ext cx="10146156" cy="1536902"/>
              <a:chOff x="-222790" y="232396"/>
              <a:chExt cx="10909881" cy="1837155"/>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260122" y="601372"/>
                <a:ext cx="10223158" cy="9197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Ai là người sáng lập Triều Nguyễn? </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8"/>
            <a:stretch>
              <a:fillRect/>
            </a:stretch>
          </p:blipFill>
          <p:spPr>
            <a:xfrm>
              <a:off x="114582" y="1811811"/>
              <a:ext cx="1170657" cy="1170657"/>
            </a:xfrm>
            <a:prstGeom prst="rect">
              <a:avLst/>
            </a:prstGeom>
          </p:spPr>
        </p:pic>
      </p:grpSp>
      <p:pic>
        <p:nvPicPr>
          <p:cNvPr id="13" name="Picture 12">
            <a:extLst>
              <a:ext uri="{FF2B5EF4-FFF2-40B4-BE49-F238E27FC236}">
                <a16:creationId xmlns:a16="http://schemas.microsoft.com/office/drawing/2014/main" id="{E2C7F99E-4E82-96C3-786F-4FC45F7CF0AE}"/>
              </a:ext>
            </a:extLst>
          </p:cNvPr>
          <p:cNvPicPr>
            <a:picLocks noChangeAspect="1"/>
          </p:cNvPicPr>
          <p:nvPr/>
        </p:nvPicPr>
        <p:blipFill>
          <a:blip r:embed="rId9"/>
          <a:stretch>
            <a:fillRect/>
          </a:stretch>
        </p:blipFill>
        <p:spPr>
          <a:xfrm>
            <a:off x="145260" y="-95487"/>
            <a:ext cx="12046740" cy="1938696"/>
          </a:xfrm>
          <a:prstGeom prst="rect">
            <a:avLst/>
          </a:prstGeom>
        </p:spPr>
      </p:pic>
    </p:spTree>
    <p:extLst>
      <p:ext uri="{BB962C8B-B14F-4D97-AF65-F5344CB8AC3E}">
        <p14:creationId xmlns:p14="http://schemas.microsoft.com/office/powerpoint/2010/main" val="30199604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par>
                              <p:cTn id="19" fill="hold">
                                <p:stCondLst>
                                  <p:cond delay="1433"/>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strVal val="#ppt_w*0.70"/>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animEffect transition="in" filter="fade">
                                          <p:cBhvr>
                                            <p:cTn id="24" dur="500"/>
                                            <p:tgtEl>
                                              <p:spTgt spid="3"/>
                                            </p:tgtEl>
                                          </p:cBhvr>
                                        </p:animEffect>
                                      </p:childTnLst>
                                    </p:cTn>
                                  </p:par>
                                  <p:par>
                                    <p:cTn id="25" presetID="26" presetClass="emph" presetSubtype="0" fill="hold" nodeType="withEffect">
                                      <p:stCondLst>
                                        <p:cond delay="500"/>
                                      </p:st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A3919-795A-38DD-5566-F46488D40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093" y="3298758"/>
            <a:ext cx="7972636" cy="392262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33388" y="3140058"/>
            <a:ext cx="6443548" cy="3684988"/>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601434" y="4304506"/>
              <a:ext cx="4973904" cy="1569660"/>
            </a:xfrm>
            <a:prstGeom prst="rect">
              <a:avLst/>
            </a:prstGeom>
            <a:noFill/>
          </p:spPr>
          <p:txBody>
            <a:bodyPr wrap="square">
              <a:spAutoFit/>
            </a:bodyPr>
            <a:lstStyle/>
            <a:p>
              <a:pPr lvl="0" algn="ctr"/>
              <a:r>
                <a:rPr lang="en-US" sz="4800" b="1">
                  <a:solidFill>
                    <a:prstClr val="white"/>
                  </a:solidFill>
                </a:rPr>
                <a:t>Định đô ở Phú Xuân (Huế)</a:t>
              </a:r>
              <a:endParaRPr kumimoji="0" lang="vi-VN" sz="4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7"/>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730256" y="1619168"/>
            <a:ext cx="10731486" cy="1536902"/>
            <a:chOff x="114582" y="1651755"/>
            <a:chExt cx="10731486" cy="153690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699912" y="1651755"/>
              <a:ext cx="10146156" cy="1536902"/>
              <a:chOff x="-222790" y="232396"/>
              <a:chExt cx="10909881" cy="1837155"/>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648053" y="585488"/>
                <a:ext cx="9797582" cy="9197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Triều Nguyễn đóng đô ở đâu? </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8"/>
            <a:stretch>
              <a:fillRect/>
            </a:stretch>
          </p:blipFill>
          <p:spPr>
            <a:xfrm>
              <a:off x="114582" y="1811811"/>
              <a:ext cx="1170657" cy="1170657"/>
            </a:xfrm>
            <a:prstGeom prst="rect">
              <a:avLst/>
            </a:prstGeom>
          </p:spPr>
        </p:pic>
      </p:grpSp>
      <p:pic>
        <p:nvPicPr>
          <p:cNvPr id="21" name="Picture 20">
            <a:extLst>
              <a:ext uri="{FF2B5EF4-FFF2-40B4-BE49-F238E27FC236}">
                <a16:creationId xmlns:a16="http://schemas.microsoft.com/office/drawing/2014/main" id="{F34DA532-278D-6FF6-3E74-DBD6F87B6E18}"/>
              </a:ext>
            </a:extLst>
          </p:cNvPr>
          <p:cNvPicPr>
            <a:picLocks noChangeAspect="1"/>
          </p:cNvPicPr>
          <p:nvPr/>
        </p:nvPicPr>
        <p:blipFill>
          <a:blip r:embed="rId9"/>
          <a:stretch>
            <a:fillRect/>
          </a:stretch>
        </p:blipFill>
        <p:spPr>
          <a:xfrm>
            <a:off x="145260" y="-95487"/>
            <a:ext cx="12046740" cy="1938696"/>
          </a:xfrm>
          <a:prstGeom prst="rect">
            <a:avLst/>
          </a:prstGeom>
        </p:spPr>
      </p:pic>
    </p:spTree>
    <p:extLst>
      <p:ext uri="{BB962C8B-B14F-4D97-AF65-F5344CB8AC3E}">
        <p14:creationId xmlns:p14="http://schemas.microsoft.com/office/powerpoint/2010/main" val="298274932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par>
                              <p:cTn id="19" fill="hold">
                                <p:stCondLst>
                                  <p:cond delay="1433"/>
                                </p:stCondLst>
                                <p:childTnLst>
                                  <p:par>
                                    <p:cTn id="20" presetID="55"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26" presetClass="emph" presetSubtype="0" fill="hold" nodeType="withEffect">
                                      <p:stCondLst>
                                        <p:cond delay="50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5668832" y="2722537"/>
            <a:ext cx="6443548" cy="3684988"/>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20401" y="3920487"/>
              <a:ext cx="447941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libri" panose="020F0502020204030204"/>
                  <a:ea typeface="+mn-ea"/>
                  <a:cs typeface="+mn-cs"/>
                </a:rPr>
                <a:t>Gia Long</a:t>
              </a:r>
              <a:endParaRPr kumimoji="0" lang="vi-VN" sz="7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14604" y="1422082"/>
            <a:ext cx="11982270" cy="990633"/>
            <a:chOff x="-172718" y="1651755"/>
            <a:chExt cx="11982270" cy="990633"/>
          </a:xfrm>
        </p:grpSpPr>
        <p:grpSp>
          <p:nvGrpSpPr>
            <p:cNvPr id="10" name="Group 9">
              <a:extLst>
                <a:ext uri="{FF2B5EF4-FFF2-40B4-BE49-F238E27FC236}">
                  <a16:creationId xmlns:a16="http://schemas.microsoft.com/office/drawing/2014/main" id="{C9E08C1A-92F3-9C53-C3AB-E726739B15B7}"/>
                </a:ext>
              </a:extLst>
            </p:cNvPr>
            <p:cNvGrpSpPr/>
            <p:nvPr/>
          </p:nvGrpSpPr>
          <p:grpSpPr>
            <a:xfrm>
              <a:off x="212920" y="1651755"/>
              <a:ext cx="11596632" cy="990633"/>
              <a:chOff x="-746440" y="232396"/>
              <a:chExt cx="12469539" cy="118416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4" y="232396"/>
                <a:ext cx="12116744" cy="1184166"/>
              </a:xfrm>
              <a:custGeom>
                <a:avLst/>
                <a:gdLst>
                  <a:gd name="connsiteX0" fmla="*/ 0 w 12116744"/>
                  <a:gd name="connsiteY0" fmla="*/ 197363 h 1184166"/>
                  <a:gd name="connsiteX1" fmla="*/ 750099 w 12116744"/>
                  <a:gd name="connsiteY1" fmla="*/ 0 h 1184166"/>
                  <a:gd name="connsiteX2" fmla="*/ 2625688 w 12116744"/>
                  <a:gd name="connsiteY2" fmla="*/ 0 h 1184166"/>
                  <a:gd name="connsiteX3" fmla="*/ 4607444 w 12116744"/>
                  <a:gd name="connsiteY3" fmla="*/ 0 h 1184166"/>
                  <a:gd name="connsiteX4" fmla="*/ 5179558 w 12116744"/>
                  <a:gd name="connsiteY4" fmla="*/ 0 h 1184166"/>
                  <a:gd name="connsiteX5" fmla="*/ 5751672 w 12116744"/>
                  <a:gd name="connsiteY5" fmla="*/ 0 h 1184166"/>
                  <a:gd name="connsiteX6" fmla="*/ 6376868 w 12116744"/>
                  <a:gd name="connsiteY6" fmla="*/ 0 h 1184166"/>
                  <a:gd name="connsiteX7" fmla="*/ 8146293 w 12116744"/>
                  <a:gd name="connsiteY7" fmla="*/ 0 h 1184166"/>
                  <a:gd name="connsiteX8" fmla="*/ 9597219 w 12116744"/>
                  <a:gd name="connsiteY8" fmla="*/ 0 h 1184166"/>
                  <a:gd name="connsiteX9" fmla="*/ 11366643 w 12116744"/>
                  <a:gd name="connsiteY9" fmla="*/ 0 h 1184166"/>
                  <a:gd name="connsiteX10" fmla="*/ 12116744 w 12116744"/>
                  <a:gd name="connsiteY10" fmla="*/ 197363 h 1184166"/>
                  <a:gd name="connsiteX11" fmla="*/ 12116744 w 12116744"/>
                  <a:gd name="connsiteY11" fmla="*/ 584188 h 1184166"/>
                  <a:gd name="connsiteX12" fmla="*/ 12116744 w 12116744"/>
                  <a:gd name="connsiteY12" fmla="*/ 986800 h 1184166"/>
                  <a:gd name="connsiteX13" fmla="*/ 11366643 w 12116744"/>
                  <a:gd name="connsiteY13" fmla="*/ 1184166 h 1184166"/>
                  <a:gd name="connsiteX14" fmla="*/ 9384888 w 12116744"/>
                  <a:gd name="connsiteY14" fmla="*/ 1184166 h 1184166"/>
                  <a:gd name="connsiteX15" fmla="*/ 7509298 w 12116744"/>
                  <a:gd name="connsiteY15" fmla="*/ 1184166 h 1184166"/>
                  <a:gd name="connsiteX16" fmla="*/ 5739874 w 12116744"/>
                  <a:gd name="connsiteY16" fmla="*/ 1184166 h 1184166"/>
                  <a:gd name="connsiteX17" fmla="*/ 3758121 w 12116744"/>
                  <a:gd name="connsiteY17" fmla="*/ 1184166 h 1184166"/>
                  <a:gd name="connsiteX18" fmla="*/ 750099 w 12116744"/>
                  <a:gd name="connsiteY18" fmla="*/ 1184166 h 1184166"/>
                  <a:gd name="connsiteX19" fmla="*/ 0 w 12116744"/>
                  <a:gd name="connsiteY19" fmla="*/ 986800 h 1184166"/>
                  <a:gd name="connsiteX20" fmla="*/ 0 w 12116744"/>
                  <a:gd name="connsiteY20" fmla="*/ 615766 h 1184166"/>
                  <a:gd name="connsiteX21" fmla="*/ 0 w 12116744"/>
                  <a:gd name="connsiteY21" fmla="*/ 197363 h 1184166"/>
                  <a:gd name="connsiteX0" fmla="*/ 0 w 12116744"/>
                  <a:gd name="connsiteY0" fmla="*/ 197363 h 1184166"/>
                  <a:gd name="connsiteX1" fmla="*/ 750099 w 12116744"/>
                  <a:gd name="connsiteY1" fmla="*/ 0 h 1184166"/>
                  <a:gd name="connsiteX2" fmla="*/ 2413357 w 12116744"/>
                  <a:gd name="connsiteY2" fmla="*/ 0 h 1184166"/>
                  <a:gd name="connsiteX3" fmla="*/ 4076615 w 12116744"/>
                  <a:gd name="connsiteY3" fmla="*/ 0 h 1184166"/>
                  <a:gd name="connsiteX4" fmla="*/ 5633708 w 12116744"/>
                  <a:gd name="connsiteY4" fmla="*/ 0 h 1184166"/>
                  <a:gd name="connsiteX5" fmla="*/ 6221394 w 12116744"/>
                  <a:gd name="connsiteY5" fmla="*/ 0 h 1184166"/>
                  <a:gd name="connsiteX6" fmla="*/ 6759181 w 12116744"/>
                  <a:gd name="connsiteY6" fmla="*/ 0 h 1184166"/>
                  <a:gd name="connsiteX7" fmla="*/ 7296969 w 12116744"/>
                  <a:gd name="connsiteY7" fmla="*/ 0 h 1184166"/>
                  <a:gd name="connsiteX8" fmla="*/ 9278722 w 12116744"/>
                  <a:gd name="connsiteY8" fmla="*/ 0 h 1184166"/>
                  <a:gd name="connsiteX9" fmla="*/ 11366643 w 12116744"/>
                  <a:gd name="connsiteY9" fmla="*/ 0 h 1184166"/>
                  <a:gd name="connsiteX10" fmla="*/ 12116744 w 12116744"/>
                  <a:gd name="connsiteY10" fmla="*/ 197363 h 1184166"/>
                  <a:gd name="connsiteX11" fmla="*/ 12116744 w 12116744"/>
                  <a:gd name="connsiteY11" fmla="*/ 592082 h 1184166"/>
                  <a:gd name="connsiteX12" fmla="*/ 12116744 w 12116744"/>
                  <a:gd name="connsiteY12" fmla="*/ 986800 h 1184166"/>
                  <a:gd name="connsiteX13" fmla="*/ 11366643 w 12116744"/>
                  <a:gd name="connsiteY13" fmla="*/ 1184166 h 1184166"/>
                  <a:gd name="connsiteX14" fmla="*/ 9915717 w 12116744"/>
                  <a:gd name="connsiteY14" fmla="*/ 1184166 h 1184166"/>
                  <a:gd name="connsiteX15" fmla="*/ 8358621 w 12116744"/>
                  <a:gd name="connsiteY15" fmla="*/ 1184166 h 1184166"/>
                  <a:gd name="connsiteX16" fmla="*/ 6801529 w 12116744"/>
                  <a:gd name="connsiteY16" fmla="*/ 1184166 h 1184166"/>
                  <a:gd name="connsiteX17" fmla="*/ 5032105 w 12116744"/>
                  <a:gd name="connsiteY17" fmla="*/ 1184166 h 1184166"/>
                  <a:gd name="connsiteX18" fmla="*/ 4411154 w 12116744"/>
                  <a:gd name="connsiteY18" fmla="*/ 1184166 h 1184166"/>
                  <a:gd name="connsiteX19" fmla="*/ 3750569 w 12116744"/>
                  <a:gd name="connsiteY19" fmla="*/ 1184166 h 1184166"/>
                  <a:gd name="connsiteX20" fmla="*/ 3050348 w 12116744"/>
                  <a:gd name="connsiteY20" fmla="*/ 1184166 h 1184166"/>
                  <a:gd name="connsiteX21" fmla="*/ 750099 w 12116744"/>
                  <a:gd name="connsiteY21" fmla="*/ 1184166 h 1184166"/>
                  <a:gd name="connsiteX22" fmla="*/ 0 w 12116744"/>
                  <a:gd name="connsiteY22" fmla="*/ 986800 h 1184166"/>
                  <a:gd name="connsiteX23" fmla="*/ 0 w 12116744"/>
                  <a:gd name="connsiteY23" fmla="*/ 607870 h 1184166"/>
                  <a:gd name="connsiteX24" fmla="*/ 0 w 12116744"/>
                  <a:gd name="connsiteY24" fmla="*/ 197363 h 1184166"/>
                  <a:gd name="connsiteX0" fmla="*/ 0 w 12116744"/>
                  <a:gd name="connsiteY0" fmla="*/ 197363 h 1184166"/>
                  <a:gd name="connsiteX1" fmla="*/ 750099 w 12116744"/>
                  <a:gd name="connsiteY1" fmla="*/ 0 h 1184166"/>
                  <a:gd name="connsiteX2" fmla="*/ 2625688 w 12116744"/>
                  <a:gd name="connsiteY2" fmla="*/ 0 h 1184166"/>
                  <a:gd name="connsiteX3" fmla="*/ 4607444 w 12116744"/>
                  <a:gd name="connsiteY3" fmla="*/ 0 h 1184166"/>
                  <a:gd name="connsiteX4" fmla="*/ 5161863 w 12116744"/>
                  <a:gd name="connsiteY4" fmla="*/ 0 h 1184166"/>
                  <a:gd name="connsiteX5" fmla="*/ 5769366 w 12116744"/>
                  <a:gd name="connsiteY5" fmla="*/ 0 h 1184166"/>
                  <a:gd name="connsiteX6" fmla="*/ 6376868 w 12116744"/>
                  <a:gd name="connsiteY6" fmla="*/ 0 h 1184166"/>
                  <a:gd name="connsiteX7" fmla="*/ 8146293 w 12116744"/>
                  <a:gd name="connsiteY7" fmla="*/ 0 h 1184166"/>
                  <a:gd name="connsiteX8" fmla="*/ 9597219 w 12116744"/>
                  <a:gd name="connsiteY8" fmla="*/ 0 h 1184166"/>
                  <a:gd name="connsiteX9" fmla="*/ 11366643 w 12116744"/>
                  <a:gd name="connsiteY9" fmla="*/ 0 h 1184166"/>
                  <a:gd name="connsiteX10" fmla="*/ 12116744 w 12116744"/>
                  <a:gd name="connsiteY10" fmla="*/ 197363 h 1184166"/>
                  <a:gd name="connsiteX11" fmla="*/ 12116744 w 12116744"/>
                  <a:gd name="connsiteY11" fmla="*/ 584188 h 1184166"/>
                  <a:gd name="connsiteX12" fmla="*/ 12116744 w 12116744"/>
                  <a:gd name="connsiteY12" fmla="*/ 986800 h 1184166"/>
                  <a:gd name="connsiteX13" fmla="*/ 11366643 w 12116744"/>
                  <a:gd name="connsiteY13" fmla="*/ 1184166 h 1184166"/>
                  <a:gd name="connsiteX14" fmla="*/ 9384888 w 12116744"/>
                  <a:gd name="connsiteY14" fmla="*/ 1184166 h 1184166"/>
                  <a:gd name="connsiteX15" fmla="*/ 7509298 w 12116744"/>
                  <a:gd name="connsiteY15" fmla="*/ 1184166 h 1184166"/>
                  <a:gd name="connsiteX16" fmla="*/ 5739874 w 12116744"/>
                  <a:gd name="connsiteY16" fmla="*/ 1184166 h 1184166"/>
                  <a:gd name="connsiteX17" fmla="*/ 3758121 w 12116744"/>
                  <a:gd name="connsiteY17" fmla="*/ 1184166 h 1184166"/>
                  <a:gd name="connsiteX18" fmla="*/ 750099 w 12116744"/>
                  <a:gd name="connsiteY18" fmla="*/ 1184166 h 1184166"/>
                  <a:gd name="connsiteX19" fmla="*/ 0 w 12116744"/>
                  <a:gd name="connsiteY19" fmla="*/ 986800 h 1184166"/>
                  <a:gd name="connsiteX20" fmla="*/ 0 w 12116744"/>
                  <a:gd name="connsiteY20" fmla="*/ 615766 h 1184166"/>
                  <a:gd name="connsiteX21" fmla="*/ 0 w 12116744"/>
                  <a:gd name="connsiteY21" fmla="*/ 197363 h 118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6744" h="1184166" fill="none" extrusionOk="0">
                    <a:moveTo>
                      <a:pt x="0" y="197363"/>
                    </a:moveTo>
                    <a:cubicBezTo>
                      <a:pt x="2295" y="49896"/>
                      <a:pt x="310927" y="67702"/>
                      <a:pt x="750099" y="0"/>
                    </a:cubicBezTo>
                    <a:cubicBezTo>
                      <a:pt x="1352595" y="24488"/>
                      <a:pt x="2234858" y="-9000"/>
                      <a:pt x="2625688" y="0"/>
                    </a:cubicBezTo>
                    <a:cubicBezTo>
                      <a:pt x="3034688" y="-93119"/>
                      <a:pt x="3733810" y="37560"/>
                      <a:pt x="4607444" y="0"/>
                    </a:cubicBezTo>
                    <a:cubicBezTo>
                      <a:pt x="4845350" y="-22626"/>
                      <a:pt x="5000666" y="-8208"/>
                      <a:pt x="5179558" y="0"/>
                    </a:cubicBezTo>
                    <a:cubicBezTo>
                      <a:pt x="5375977" y="-16331"/>
                      <a:pt x="5577170" y="685"/>
                      <a:pt x="5751672" y="0"/>
                    </a:cubicBezTo>
                    <a:cubicBezTo>
                      <a:pt x="5929977" y="8945"/>
                      <a:pt x="6083458" y="-11108"/>
                      <a:pt x="6376868" y="0"/>
                    </a:cubicBezTo>
                    <a:cubicBezTo>
                      <a:pt x="7165412" y="-63119"/>
                      <a:pt x="7698300" y="13548"/>
                      <a:pt x="8146293" y="0"/>
                    </a:cubicBezTo>
                    <a:cubicBezTo>
                      <a:pt x="8578843" y="84293"/>
                      <a:pt x="9005981" y="161320"/>
                      <a:pt x="9597219" y="0"/>
                    </a:cubicBezTo>
                    <a:cubicBezTo>
                      <a:pt x="10137111" y="-18598"/>
                      <a:pt x="10807729" y="-212958"/>
                      <a:pt x="11366643" y="0"/>
                    </a:cubicBezTo>
                    <a:cubicBezTo>
                      <a:pt x="11879516" y="9233"/>
                      <a:pt x="12202808" y="126754"/>
                      <a:pt x="12116744" y="197363"/>
                    </a:cubicBezTo>
                    <a:cubicBezTo>
                      <a:pt x="12175158" y="379874"/>
                      <a:pt x="12094280" y="498147"/>
                      <a:pt x="12116744" y="584188"/>
                    </a:cubicBezTo>
                    <a:cubicBezTo>
                      <a:pt x="12142511" y="686417"/>
                      <a:pt x="12070121" y="795401"/>
                      <a:pt x="12116744" y="986800"/>
                    </a:cubicBezTo>
                    <a:cubicBezTo>
                      <a:pt x="12076915" y="1026168"/>
                      <a:pt x="11664488" y="1194535"/>
                      <a:pt x="11366643" y="1184166"/>
                    </a:cubicBezTo>
                    <a:cubicBezTo>
                      <a:pt x="10728839" y="1217895"/>
                      <a:pt x="9899562" y="1170346"/>
                      <a:pt x="9384888" y="1184166"/>
                    </a:cubicBezTo>
                    <a:cubicBezTo>
                      <a:pt x="8974931" y="1153549"/>
                      <a:pt x="8254125" y="1068025"/>
                      <a:pt x="7509298" y="1184166"/>
                    </a:cubicBezTo>
                    <a:cubicBezTo>
                      <a:pt x="6746205" y="1164107"/>
                      <a:pt x="6601293" y="1178403"/>
                      <a:pt x="5739874" y="1184166"/>
                    </a:cubicBezTo>
                    <a:cubicBezTo>
                      <a:pt x="4834943" y="1026235"/>
                      <a:pt x="4367704" y="1014368"/>
                      <a:pt x="3758121" y="1184166"/>
                    </a:cubicBezTo>
                    <a:cubicBezTo>
                      <a:pt x="3425140" y="857799"/>
                      <a:pt x="2159557" y="871419"/>
                      <a:pt x="750099" y="1184166"/>
                    </a:cubicBezTo>
                    <a:cubicBezTo>
                      <a:pt x="338645" y="1169528"/>
                      <a:pt x="133464" y="1040138"/>
                      <a:pt x="0" y="986800"/>
                    </a:cubicBezTo>
                    <a:cubicBezTo>
                      <a:pt x="41515" y="852271"/>
                      <a:pt x="-5432" y="750726"/>
                      <a:pt x="0" y="615766"/>
                    </a:cubicBezTo>
                    <a:cubicBezTo>
                      <a:pt x="22517" y="451186"/>
                      <a:pt x="-44065" y="343738"/>
                      <a:pt x="0" y="197363"/>
                    </a:cubicBezTo>
                    <a:close/>
                  </a:path>
                  <a:path w="12116744" h="1184166" stroke="0" extrusionOk="0">
                    <a:moveTo>
                      <a:pt x="0" y="197363"/>
                    </a:moveTo>
                    <a:cubicBezTo>
                      <a:pt x="21357" y="35681"/>
                      <a:pt x="324585" y="-41279"/>
                      <a:pt x="750099" y="0"/>
                    </a:cubicBezTo>
                    <a:cubicBezTo>
                      <a:pt x="1124834" y="38307"/>
                      <a:pt x="1879060" y="-36898"/>
                      <a:pt x="2413357" y="0"/>
                    </a:cubicBezTo>
                    <a:cubicBezTo>
                      <a:pt x="3126792" y="-16521"/>
                      <a:pt x="3420912" y="46430"/>
                      <a:pt x="4076615" y="0"/>
                    </a:cubicBezTo>
                    <a:cubicBezTo>
                      <a:pt x="4719101" y="11505"/>
                      <a:pt x="5141400" y="-43303"/>
                      <a:pt x="5633708" y="0"/>
                    </a:cubicBezTo>
                    <a:cubicBezTo>
                      <a:pt x="5768943" y="24606"/>
                      <a:pt x="5933946" y="19340"/>
                      <a:pt x="6221394" y="0"/>
                    </a:cubicBezTo>
                    <a:cubicBezTo>
                      <a:pt x="6487115" y="-10822"/>
                      <a:pt x="6625562" y="5478"/>
                      <a:pt x="6759181" y="0"/>
                    </a:cubicBezTo>
                    <a:cubicBezTo>
                      <a:pt x="6914743" y="-25608"/>
                      <a:pt x="7171170" y="-1128"/>
                      <a:pt x="7296969" y="0"/>
                    </a:cubicBezTo>
                    <a:cubicBezTo>
                      <a:pt x="7830748" y="55999"/>
                      <a:pt x="8883211" y="-81012"/>
                      <a:pt x="9278722" y="0"/>
                    </a:cubicBezTo>
                    <a:cubicBezTo>
                      <a:pt x="9874070" y="-136848"/>
                      <a:pt x="10413081" y="-80520"/>
                      <a:pt x="11366643" y="0"/>
                    </a:cubicBezTo>
                    <a:cubicBezTo>
                      <a:pt x="11853768" y="-13261"/>
                      <a:pt x="12163557" y="68195"/>
                      <a:pt x="12116744" y="197363"/>
                    </a:cubicBezTo>
                    <a:cubicBezTo>
                      <a:pt x="12077313" y="304755"/>
                      <a:pt x="12143727" y="469412"/>
                      <a:pt x="12116744" y="592082"/>
                    </a:cubicBezTo>
                    <a:cubicBezTo>
                      <a:pt x="12095162" y="764718"/>
                      <a:pt x="12039483" y="900331"/>
                      <a:pt x="12116744" y="986800"/>
                    </a:cubicBezTo>
                    <a:cubicBezTo>
                      <a:pt x="12108615" y="953065"/>
                      <a:pt x="11826578" y="1176198"/>
                      <a:pt x="11366643" y="1184166"/>
                    </a:cubicBezTo>
                    <a:cubicBezTo>
                      <a:pt x="10906450" y="1083967"/>
                      <a:pt x="10571776" y="1130246"/>
                      <a:pt x="9915717" y="1184166"/>
                    </a:cubicBezTo>
                    <a:cubicBezTo>
                      <a:pt x="9447720" y="1236343"/>
                      <a:pt x="8830898" y="1158765"/>
                      <a:pt x="8358621" y="1184166"/>
                    </a:cubicBezTo>
                    <a:cubicBezTo>
                      <a:pt x="8008543" y="1194765"/>
                      <a:pt x="7410471" y="1276236"/>
                      <a:pt x="6801529" y="1184166"/>
                    </a:cubicBezTo>
                    <a:cubicBezTo>
                      <a:pt x="6230454" y="1216418"/>
                      <a:pt x="5791764" y="1191494"/>
                      <a:pt x="5032105" y="1184166"/>
                    </a:cubicBezTo>
                    <a:cubicBezTo>
                      <a:pt x="4724080" y="1213232"/>
                      <a:pt x="4548733" y="1169071"/>
                      <a:pt x="4411154" y="1184166"/>
                    </a:cubicBezTo>
                    <a:cubicBezTo>
                      <a:pt x="4278754" y="1159790"/>
                      <a:pt x="3894591" y="1177997"/>
                      <a:pt x="3750569" y="1184166"/>
                    </a:cubicBezTo>
                    <a:cubicBezTo>
                      <a:pt x="3577613" y="1185143"/>
                      <a:pt x="3420488" y="1165793"/>
                      <a:pt x="3050348" y="1184166"/>
                    </a:cubicBezTo>
                    <a:cubicBezTo>
                      <a:pt x="2316010" y="1031751"/>
                      <a:pt x="1379508" y="1233912"/>
                      <a:pt x="750099" y="1184166"/>
                    </a:cubicBezTo>
                    <a:cubicBezTo>
                      <a:pt x="356325" y="1169356"/>
                      <a:pt x="-35333" y="1118545"/>
                      <a:pt x="0" y="986800"/>
                    </a:cubicBezTo>
                    <a:cubicBezTo>
                      <a:pt x="41757" y="850548"/>
                      <a:pt x="40090" y="738811"/>
                      <a:pt x="0" y="607870"/>
                    </a:cubicBezTo>
                    <a:cubicBezTo>
                      <a:pt x="-27106" y="453895"/>
                      <a:pt x="57202" y="363557"/>
                      <a:pt x="0" y="197363"/>
                    </a:cubicBezTo>
                    <a:close/>
                  </a:path>
                  <a:path w="12116744" h="1184166" fill="none" stroke="0" extrusionOk="0">
                    <a:moveTo>
                      <a:pt x="0" y="197363"/>
                    </a:moveTo>
                    <a:cubicBezTo>
                      <a:pt x="22405" y="-23776"/>
                      <a:pt x="323608" y="-103528"/>
                      <a:pt x="750099" y="0"/>
                    </a:cubicBezTo>
                    <a:cubicBezTo>
                      <a:pt x="1278704" y="-18024"/>
                      <a:pt x="2322052" y="20808"/>
                      <a:pt x="2625688" y="0"/>
                    </a:cubicBezTo>
                    <a:cubicBezTo>
                      <a:pt x="3044171" y="141532"/>
                      <a:pt x="3798292" y="166697"/>
                      <a:pt x="4607444" y="0"/>
                    </a:cubicBezTo>
                    <a:cubicBezTo>
                      <a:pt x="4778136" y="3250"/>
                      <a:pt x="4899052" y="18009"/>
                      <a:pt x="5161863" y="0"/>
                    </a:cubicBezTo>
                    <a:cubicBezTo>
                      <a:pt x="5400353" y="-16021"/>
                      <a:pt x="5582211" y="-19726"/>
                      <a:pt x="5769366" y="0"/>
                    </a:cubicBezTo>
                    <a:cubicBezTo>
                      <a:pt x="5913108" y="-16893"/>
                      <a:pt x="6076859" y="-9184"/>
                      <a:pt x="6376868" y="0"/>
                    </a:cubicBezTo>
                    <a:cubicBezTo>
                      <a:pt x="7126195" y="-189724"/>
                      <a:pt x="7609086" y="-93631"/>
                      <a:pt x="8146293" y="0"/>
                    </a:cubicBezTo>
                    <a:cubicBezTo>
                      <a:pt x="8685617" y="7242"/>
                      <a:pt x="9038994" y="-7435"/>
                      <a:pt x="9597219" y="0"/>
                    </a:cubicBezTo>
                    <a:cubicBezTo>
                      <a:pt x="10119616" y="44747"/>
                      <a:pt x="10672924" y="195800"/>
                      <a:pt x="11366643" y="0"/>
                    </a:cubicBezTo>
                    <a:cubicBezTo>
                      <a:pt x="11841332" y="-14036"/>
                      <a:pt x="12170641" y="77523"/>
                      <a:pt x="12116744" y="197363"/>
                    </a:cubicBezTo>
                    <a:cubicBezTo>
                      <a:pt x="12189528" y="363381"/>
                      <a:pt x="12097479" y="470003"/>
                      <a:pt x="12116744" y="584188"/>
                    </a:cubicBezTo>
                    <a:cubicBezTo>
                      <a:pt x="12140977" y="668187"/>
                      <a:pt x="12093331" y="774228"/>
                      <a:pt x="12116744" y="986800"/>
                    </a:cubicBezTo>
                    <a:cubicBezTo>
                      <a:pt x="12222673" y="1097543"/>
                      <a:pt x="11668439" y="1065889"/>
                      <a:pt x="11366643" y="1184166"/>
                    </a:cubicBezTo>
                    <a:cubicBezTo>
                      <a:pt x="10698404" y="1191097"/>
                      <a:pt x="9921969" y="1213934"/>
                      <a:pt x="9384888" y="1184166"/>
                    </a:cubicBezTo>
                    <a:cubicBezTo>
                      <a:pt x="9036811" y="1155894"/>
                      <a:pt x="8411132" y="1158416"/>
                      <a:pt x="7509298" y="1184166"/>
                    </a:cubicBezTo>
                    <a:cubicBezTo>
                      <a:pt x="6724659" y="1148003"/>
                      <a:pt x="6608954" y="1163257"/>
                      <a:pt x="5739874" y="1184166"/>
                    </a:cubicBezTo>
                    <a:cubicBezTo>
                      <a:pt x="4917408" y="1186593"/>
                      <a:pt x="4198458" y="1100017"/>
                      <a:pt x="3758121" y="1184166"/>
                    </a:cubicBezTo>
                    <a:cubicBezTo>
                      <a:pt x="3666514" y="1127436"/>
                      <a:pt x="2096272" y="1407557"/>
                      <a:pt x="750099" y="1184166"/>
                    </a:cubicBezTo>
                    <a:cubicBezTo>
                      <a:pt x="348951" y="1214941"/>
                      <a:pt x="77006" y="1102556"/>
                      <a:pt x="0" y="986800"/>
                    </a:cubicBezTo>
                    <a:cubicBezTo>
                      <a:pt x="36990" y="875742"/>
                      <a:pt x="-11017" y="773353"/>
                      <a:pt x="0" y="615766"/>
                    </a:cubicBezTo>
                    <a:cubicBezTo>
                      <a:pt x="37245" y="469999"/>
                      <a:pt x="-62648" y="348238"/>
                      <a:pt x="0" y="197363"/>
                    </a:cubicBezTo>
                    <a:close/>
                  </a:path>
                  <a:path w="12116744" h="1184166" fill="none" stroke="0" extrusionOk="0">
                    <a:moveTo>
                      <a:pt x="0" y="197363"/>
                    </a:moveTo>
                    <a:cubicBezTo>
                      <a:pt x="15092" y="25552"/>
                      <a:pt x="347182" y="-25138"/>
                      <a:pt x="750099" y="0"/>
                    </a:cubicBezTo>
                    <a:cubicBezTo>
                      <a:pt x="1389283" y="-29990"/>
                      <a:pt x="2308175" y="-11344"/>
                      <a:pt x="2625688" y="0"/>
                    </a:cubicBezTo>
                    <a:cubicBezTo>
                      <a:pt x="3054064" y="51749"/>
                      <a:pt x="3817831" y="135656"/>
                      <a:pt x="4607444" y="0"/>
                    </a:cubicBezTo>
                    <a:cubicBezTo>
                      <a:pt x="4834086" y="-30614"/>
                      <a:pt x="5015324" y="6839"/>
                      <a:pt x="5179558" y="0"/>
                    </a:cubicBezTo>
                    <a:cubicBezTo>
                      <a:pt x="5378566" y="28242"/>
                      <a:pt x="5586607" y="1798"/>
                      <a:pt x="5751672" y="0"/>
                    </a:cubicBezTo>
                    <a:cubicBezTo>
                      <a:pt x="5931701" y="-35779"/>
                      <a:pt x="6108126" y="-26644"/>
                      <a:pt x="6376868" y="0"/>
                    </a:cubicBezTo>
                    <a:cubicBezTo>
                      <a:pt x="7205718" y="-130841"/>
                      <a:pt x="7748063" y="-30670"/>
                      <a:pt x="8146293" y="0"/>
                    </a:cubicBezTo>
                    <a:cubicBezTo>
                      <a:pt x="8612652" y="-69325"/>
                      <a:pt x="9050535" y="28445"/>
                      <a:pt x="9597219" y="0"/>
                    </a:cubicBezTo>
                    <a:cubicBezTo>
                      <a:pt x="9988115" y="-1246"/>
                      <a:pt x="10692061" y="-152398"/>
                      <a:pt x="11366643" y="0"/>
                    </a:cubicBezTo>
                    <a:cubicBezTo>
                      <a:pt x="11861422" y="-7901"/>
                      <a:pt x="12218547" y="112936"/>
                      <a:pt x="12116744" y="197363"/>
                    </a:cubicBezTo>
                    <a:cubicBezTo>
                      <a:pt x="12173361" y="384182"/>
                      <a:pt x="12110141" y="491610"/>
                      <a:pt x="12116744" y="584188"/>
                    </a:cubicBezTo>
                    <a:cubicBezTo>
                      <a:pt x="12114777" y="687642"/>
                      <a:pt x="12104838" y="795489"/>
                      <a:pt x="12116744" y="986800"/>
                    </a:cubicBezTo>
                    <a:cubicBezTo>
                      <a:pt x="12076890" y="1069481"/>
                      <a:pt x="11657126" y="1165432"/>
                      <a:pt x="11366643" y="1184166"/>
                    </a:cubicBezTo>
                    <a:cubicBezTo>
                      <a:pt x="10698658" y="1347983"/>
                      <a:pt x="9898576" y="1171672"/>
                      <a:pt x="9384888" y="1184166"/>
                    </a:cubicBezTo>
                    <a:cubicBezTo>
                      <a:pt x="8913409" y="1066908"/>
                      <a:pt x="8280553" y="1310888"/>
                      <a:pt x="7509298" y="1184166"/>
                    </a:cubicBezTo>
                    <a:cubicBezTo>
                      <a:pt x="6747505" y="1129227"/>
                      <a:pt x="6615675" y="1202357"/>
                      <a:pt x="5739874" y="1184166"/>
                    </a:cubicBezTo>
                    <a:cubicBezTo>
                      <a:pt x="4837111" y="1118938"/>
                      <a:pt x="4237697" y="1024780"/>
                      <a:pt x="3758121" y="1184166"/>
                    </a:cubicBezTo>
                    <a:cubicBezTo>
                      <a:pt x="3463829" y="909488"/>
                      <a:pt x="2201421" y="1051471"/>
                      <a:pt x="750099" y="1184166"/>
                    </a:cubicBezTo>
                    <a:cubicBezTo>
                      <a:pt x="329326" y="1175671"/>
                      <a:pt x="107752" y="1038558"/>
                      <a:pt x="0" y="986800"/>
                    </a:cubicBezTo>
                    <a:cubicBezTo>
                      <a:pt x="33971" y="845721"/>
                      <a:pt x="-18278" y="786218"/>
                      <a:pt x="0" y="615766"/>
                    </a:cubicBezTo>
                    <a:cubicBezTo>
                      <a:pt x="39774" y="449461"/>
                      <a:pt x="-33755" y="356703"/>
                      <a:pt x="0" y="197363"/>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268534"/>
                          <a:gd name="connsiteY0" fmla="*/ 165108 h 990633"/>
                          <a:gd name="connsiteX1" fmla="*/ 697590 w 11268534"/>
                          <a:gd name="connsiteY1" fmla="*/ 0 h 990633"/>
                          <a:gd name="connsiteX2" fmla="*/ 2441882 w 11268534"/>
                          <a:gd name="connsiteY2" fmla="*/ 0 h 990633"/>
                          <a:gd name="connsiteX3" fmla="*/ 4284909 w 11268534"/>
                          <a:gd name="connsiteY3" fmla="*/ 0 h 990633"/>
                          <a:gd name="connsiteX4" fmla="*/ 4816973 w 11268534"/>
                          <a:gd name="connsiteY4" fmla="*/ 0 h 990633"/>
                          <a:gd name="connsiteX5" fmla="*/ 5349037 w 11268534"/>
                          <a:gd name="connsiteY5" fmla="*/ 0 h 990633"/>
                          <a:gd name="connsiteX6" fmla="*/ 5930468 w 11268534"/>
                          <a:gd name="connsiteY6" fmla="*/ 0 h 990633"/>
                          <a:gd name="connsiteX7" fmla="*/ 7576027 w 11268534"/>
                          <a:gd name="connsiteY7" fmla="*/ 0 h 990633"/>
                          <a:gd name="connsiteX8" fmla="*/ 8925384 w 11268534"/>
                          <a:gd name="connsiteY8" fmla="*/ 0 h 990633"/>
                          <a:gd name="connsiteX9" fmla="*/ 10570943 w 11268534"/>
                          <a:gd name="connsiteY9" fmla="*/ 0 h 990633"/>
                          <a:gd name="connsiteX10" fmla="*/ 11268534 w 11268534"/>
                          <a:gd name="connsiteY10" fmla="*/ 165108 h 990633"/>
                          <a:gd name="connsiteX11" fmla="*/ 11268534 w 11268534"/>
                          <a:gd name="connsiteY11" fmla="*/ 488712 h 990633"/>
                          <a:gd name="connsiteX12" fmla="*/ 11268534 w 11268534"/>
                          <a:gd name="connsiteY12" fmla="*/ 825524 h 990633"/>
                          <a:gd name="connsiteX13" fmla="*/ 10570943 w 11268534"/>
                          <a:gd name="connsiteY13" fmla="*/ 990633 h 990633"/>
                          <a:gd name="connsiteX14" fmla="*/ 8727917 w 11268534"/>
                          <a:gd name="connsiteY14" fmla="*/ 990633 h 990633"/>
                          <a:gd name="connsiteX15" fmla="*/ 6983624 w 11268534"/>
                          <a:gd name="connsiteY15" fmla="*/ 990633 h 990633"/>
                          <a:gd name="connsiteX16" fmla="*/ 5338065 w 11268534"/>
                          <a:gd name="connsiteY16" fmla="*/ 990633 h 990633"/>
                          <a:gd name="connsiteX17" fmla="*/ 3495041 w 11268534"/>
                          <a:gd name="connsiteY17" fmla="*/ 990633 h 990633"/>
                          <a:gd name="connsiteX18" fmla="*/ 697590 w 11268534"/>
                          <a:gd name="connsiteY18" fmla="*/ 990633 h 990633"/>
                          <a:gd name="connsiteX19" fmla="*/ 0 w 11268534"/>
                          <a:gd name="connsiteY19" fmla="*/ 825524 h 990633"/>
                          <a:gd name="connsiteX20" fmla="*/ 0 w 11268534"/>
                          <a:gd name="connsiteY20" fmla="*/ 515129 h 990633"/>
                          <a:gd name="connsiteX21" fmla="*/ 0 w 11268534"/>
                          <a:gd name="connsiteY21" fmla="*/ 165108 h 990633"/>
                          <a:gd name="connsiteX0" fmla="*/ 0 w 11268534"/>
                          <a:gd name="connsiteY0" fmla="*/ 165108 h 990633"/>
                          <a:gd name="connsiteX1" fmla="*/ 697590 w 11268534"/>
                          <a:gd name="connsiteY1" fmla="*/ 0 h 990633"/>
                          <a:gd name="connsiteX2" fmla="*/ 2244415 w 11268534"/>
                          <a:gd name="connsiteY2" fmla="*/ 0 h 990633"/>
                          <a:gd name="connsiteX3" fmla="*/ 3791240 w 11268534"/>
                          <a:gd name="connsiteY3" fmla="*/ 0 h 990633"/>
                          <a:gd name="connsiteX4" fmla="*/ 5239331 w 11268534"/>
                          <a:gd name="connsiteY4" fmla="*/ 0 h 990633"/>
                          <a:gd name="connsiteX5" fmla="*/ 5785877 w 11268534"/>
                          <a:gd name="connsiteY5" fmla="*/ 0 h 990633"/>
                          <a:gd name="connsiteX6" fmla="*/ 6286018 w 11268534"/>
                          <a:gd name="connsiteY6" fmla="*/ 0 h 990633"/>
                          <a:gd name="connsiteX7" fmla="*/ 6786159 w 11268534"/>
                          <a:gd name="connsiteY7" fmla="*/ 0 h 990633"/>
                          <a:gd name="connsiteX8" fmla="*/ 8629183 w 11268534"/>
                          <a:gd name="connsiteY8" fmla="*/ 0 h 990633"/>
                          <a:gd name="connsiteX9" fmla="*/ 10570943 w 11268534"/>
                          <a:gd name="connsiteY9" fmla="*/ 0 h 990633"/>
                          <a:gd name="connsiteX10" fmla="*/ 11268534 w 11268534"/>
                          <a:gd name="connsiteY10" fmla="*/ 165108 h 990633"/>
                          <a:gd name="connsiteX11" fmla="*/ 11268534 w 11268534"/>
                          <a:gd name="connsiteY11" fmla="*/ 495316 h 990633"/>
                          <a:gd name="connsiteX12" fmla="*/ 11268534 w 11268534"/>
                          <a:gd name="connsiteY12" fmla="*/ 825524 h 990633"/>
                          <a:gd name="connsiteX13" fmla="*/ 10570943 w 11268534"/>
                          <a:gd name="connsiteY13" fmla="*/ 990633 h 990633"/>
                          <a:gd name="connsiteX14" fmla="*/ 9221586 w 11268534"/>
                          <a:gd name="connsiteY14" fmla="*/ 990633 h 990633"/>
                          <a:gd name="connsiteX15" fmla="*/ 7773492 w 11268534"/>
                          <a:gd name="connsiteY15" fmla="*/ 990633 h 990633"/>
                          <a:gd name="connsiteX16" fmla="*/ 6325401 w 11268534"/>
                          <a:gd name="connsiteY16" fmla="*/ 990633 h 990633"/>
                          <a:gd name="connsiteX17" fmla="*/ 4679842 w 11268534"/>
                          <a:gd name="connsiteY17" fmla="*/ 990633 h 990633"/>
                          <a:gd name="connsiteX18" fmla="*/ 4102360 w 11268534"/>
                          <a:gd name="connsiteY18" fmla="*/ 990633 h 990633"/>
                          <a:gd name="connsiteX19" fmla="*/ 3488018 w 11268534"/>
                          <a:gd name="connsiteY19" fmla="*/ 990633 h 990633"/>
                          <a:gd name="connsiteX20" fmla="*/ 2836815 w 11268534"/>
                          <a:gd name="connsiteY20" fmla="*/ 990633 h 990633"/>
                          <a:gd name="connsiteX21" fmla="*/ 697590 w 11268534"/>
                          <a:gd name="connsiteY21" fmla="*/ 990633 h 990633"/>
                          <a:gd name="connsiteX22" fmla="*/ 0 w 11268534"/>
                          <a:gd name="connsiteY22" fmla="*/ 825524 h 990633"/>
                          <a:gd name="connsiteX23" fmla="*/ 0 w 11268534"/>
                          <a:gd name="connsiteY23" fmla="*/ 508524 h 990633"/>
                          <a:gd name="connsiteX24" fmla="*/ 0 w 11268534"/>
                          <a:gd name="connsiteY24" fmla="*/ 165108 h 99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68534" h="990633" fill="none" extrusionOk="0">
                            <a:moveTo>
                              <a:pt x="0" y="165108"/>
                            </a:moveTo>
                            <a:cubicBezTo>
                              <a:pt x="-6760" y="69090"/>
                              <a:pt x="305606" y="3717"/>
                              <a:pt x="697590" y="0"/>
                            </a:cubicBezTo>
                            <a:cubicBezTo>
                              <a:pt x="1300619" y="-24732"/>
                              <a:pt x="2093722" y="-6698"/>
                              <a:pt x="2441882" y="0"/>
                            </a:cubicBezTo>
                            <a:cubicBezTo>
                              <a:pt x="2844836" y="5212"/>
                              <a:pt x="3559440" y="70186"/>
                              <a:pt x="4284909" y="0"/>
                            </a:cubicBezTo>
                            <a:cubicBezTo>
                              <a:pt x="4491592" y="-21317"/>
                              <a:pt x="4637897" y="-15499"/>
                              <a:pt x="4816973" y="0"/>
                            </a:cubicBezTo>
                            <a:cubicBezTo>
                              <a:pt x="4996049" y="15499"/>
                              <a:pt x="5179549" y="7870"/>
                              <a:pt x="5349037" y="0"/>
                            </a:cubicBezTo>
                            <a:cubicBezTo>
                              <a:pt x="5518525" y="-7870"/>
                              <a:pt x="5659907" y="-6153"/>
                              <a:pt x="5930468" y="0"/>
                            </a:cubicBezTo>
                            <a:cubicBezTo>
                              <a:pt x="6615964" y="-71015"/>
                              <a:pt x="7178437" y="23442"/>
                              <a:pt x="7576027" y="0"/>
                            </a:cubicBezTo>
                            <a:cubicBezTo>
                              <a:pt x="8004769" y="-21762"/>
                              <a:pt x="8409362" y="104858"/>
                              <a:pt x="8925384" y="0"/>
                            </a:cubicBezTo>
                            <a:cubicBezTo>
                              <a:pt x="9399468" y="5999"/>
                              <a:pt x="9994398" y="-73751"/>
                              <a:pt x="10570943" y="0"/>
                            </a:cubicBezTo>
                            <a:cubicBezTo>
                              <a:pt x="11033940" y="-3030"/>
                              <a:pt x="11352598" y="102039"/>
                              <a:pt x="11268534" y="165108"/>
                            </a:cubicBezTo>
                            <a:cubicBezTo>
                              <a:pt x="11320986" y="316355"/>
                              <a:pt x="11264783" y="413921"/>
                              <a:pt x="11268534" y="488712"/>
                            </a:cubicBezTo>
                            <a:cubicBezTo>
                              <a:pt x="11277642" y="573174"/>
                              <a:pt x="11245126" y="669078"/>
                              <a:pt x="11268534" y="825524"/>
                            </a:cubicBezTo>
                            <a:cubicBezTo>
                              <a:pt x="11243777" y="909472"/>
                              <a:pt x="10900417" y="949900"/>
                              <a:pt x="10570943" y="990633"/>
                            </a:cubicBezTo>
                            <a:cubicBezTo>
                              <a:pt x="9956855" y="1034393"/>
                              <a:pt x="9166544" y="998473"/>
                              <a:pt x="8727917" y="990633"/>
                            </a:cubicBezTo>
                            <a:cubicBezTo>
                              <a:pt x="8386451" y="928220"/>
                              <a:pt x="7669837" y="1045603"/>
                              <a:pt x="6983624" y="990633"/>
                            </a:cubicBezTo>
                            <a:cubicBezTo>
                              <a:pt x="6263775" y="953805"/>
                              <a:pt x="6155905" y="1000323"/>
                              <a:pt x="5338065" y="990633"/>
                            </a:cubicBezTo>
                            <a:cubicBezTo>
                              <a:pt x="4493289" y="958189"/>
                              <a:pt x="4002385" y="890544"/>
                              <a:pt x="3495041" y="990633"/>
                            </a:cubicBezTo>
                            <a:cubicBezTo>
                              <a:pt x="3103157" y="923387"/>
                              <a:pt x="2099324" y="909758"/>
                              <a:pt x="697590" y="990633"/>
                            </a:cubicBezTo>
                            <a:cubicBezTo>
                              <a:pt x="311849" y="983175"/>
                              <a:pt x="100863" y="882508"/>
                              <a:pt x="0" y="825524"/>
                            </a:cubicBezTo>
                            <a:cubicBezTo>
                              <a:pt x="35344" y="715672"/>
                              <a:pt x="-10681" y="641249"/>
                              <a:pt x="0" y="515129"/>
                            </a:cubicBezTo>
                            <a:cubicBezTo>
                              <a:pt x="21567" y="373871"/>
                              <a:pt x="-55129" y="286642"/>
                              <a:pt x="0" y="165108"/>
                            </a:cubicBezTo>
                            <a:close/>
                          </a:path>
                          <a:path w="11268534" h="990633" stroke="0" extrusionOk="0">
                            <a:moveTo>
                              <a:pt x="0" y="165108"/>
                            </a:moveTo>
                            <a:cubicBezTo>
                              <a:pt x="46499" y="56133"/>
                              <a:pt x="273719" y="-49461"/>
                              <a:pt x="697590" y="0"/>
                            </a:cubicBezTo>
                            <a:cubicBezTo>
                              <a:pt x="1153700" y="29694"/>
                              <a:pt x="1679440" y="-5904"/>
                              <a:pt x="2244415" y="0"/>
                            </a:cubicBezTo>
                            <a:cubicBezTo>
                              <a:pt x="2839259" y="-21889"/>
                              <a:pt x="3188305" y="-9435"/>
                              <a:pt x="3791240" y="0"/>
                            </a:cubicBezTo>
                            <a:cubicBezTo>
                              <a:pt x="4450352" y="35177"/>
                              <a:pt x="4759148" y="-15149"/>
                              <a:pt x="5239331" y="0"/>
                            </a:cubicBezTo>
                            <a:cubicBezTo>
                              <a:pt x="5377560" y="20599"/>
                              <a:pt x="5520913" y="13456"/>
                              <a:pt x="5785877" y="0"/>
                            </a:cubicBezTo>
                            <a:cubicBezTo>
                              <a:pt x="6050841" y="-13456"/>
                              <a:pt x="6171681" y="13552"/>
                              <a:pt x="6286018" y="0"/>
                            </a:cubicBezTo>
                            <a:cubicBezTo>
                              <a:pt x="6400355" y="-13552"/>
                              <a:pt x="6659489" y="-4610"/>
                              <a:pt x="6786159" y="0"/>
                            </a:cubicBezTo>
                            <a:cubicBezTo>
                              <a:pt x="7193033" y="35037"/>
                              <a:pt x="8175002" y="-91917"/>
                              <a:pt x="8629183" y="0"/>
                            </a:cubicBezTo>
                            <a:cubicBezTo>
                              <a:pt x="9082287" y="-83841"/>
                              <a:pt x="9620397" y="39755"/>
                              <a:pt x="10570943" y="0"/>
                            </a:cubicBezTo>
                            <a:cubicBezTo>
                              <a:pt x="10996453" y="-4506"/>
                              <a:pt x="11302962" y="60020"/>
                              <a:pt x="11268534" y="165108"/>
                            </a:cubicBezTo>
                            <a:cubicBezTo>
                              <a:pt x="11256200" y="269275"/>
                              <a:pt x="11289760" y="372908"/>
                              <a:pt x="11268534" y="495316"/>
                            </a:cubicBezTo>
                            <a:cubicBezTo>
                              <a:pt x="11249199" y="630776"/>
                              <a:pt x="11202668" y="760218"/>
                              <a:pt x="11268534" y="825524"/>
                            </a:cubicBezTo>
                            <a:cubicBezTo>
                              <a:pt x="11258762" y="842584"/>
                              <a:pt x="11022015" y="986592"/>
                              <a:pt x="10570943" y="990633"/>
                            </a:cubicBezTo>
                            <a:cubicBezTo>
                              <a:pt x="10157304" y="944069"/>
                              <a:pt x="9792718" y="990410"/>
                              <a:pt x="9221586" y="990633"/>
                            </a:cubicBezTo>
                            <a:cubicBezTo>
                              <a:pt x="8696449" y="992381"/>
                              <a:pt x="8197838" y="958577"/>
                              <a:pt x="7773492" y="990633"/>
                            </a:cubicBezTo>
                            <a:cubicBezTo>
                              <a:pt x="7464828" y="994393"/>
                              <a:pt x="6825360" y="1023586"/>
                              <a:pt x="6325401" y="990633"/>
                            </a:cubicBezTo>
                            <a:cubicBezTo>
                              <a:pt x="5792785" y="942629"/>
                              <a:pt x="5375033" y="990802"/>
                              <a:pt x="4679842" y="990633"/>
                            </a:cubicBezTo>
                            <a:cubicBezTo>
                              <a:pt x="4394699" y="1017599"/>
                              <a:pt x="4234386" y="979169"/>
                              <a:pt x="4102360" y="990633"/>
                            </a:cubicBezTo>
                            <a:cubicBezTo>
                              <a:pt x="3970334" y="1002097"/>
                              <a:pt x="3639685" y="984494"/>
                              <a:pt x="3488018" y="990633"/>
                            </a:cubicBezTo>
                            <a:cubicBezTo>
                              <a:pt x="3336351" y="996772"/>
                              <a:pt x="3140314" y="969121"/>
                              <a:pt x="2836815" y="990633"/>
                            </a:cubicBezTo>
                            <a:cubicBezTo>
                              <a:pt x="2114825" y="919346"/>
                              <a:pt x="1322357" y="1001776"/>
                              <a:pt x="697590" y="990633"/>
                            </a:cubicBezTo>
                            <a:cubicBezTo>
                              <a:pt x="329981" y="973950"/>
                              <a:pt x="-44318" y="938045"/>
                              <a:pt x="0" y="825524"/>
                            </a:cubicBezTo>
                            <a:cubicBezTo>
                              <a:pt x="25624" y="727397"/>
                              <a:pt x="67934" y="618626"/>
                              <a:pt x="0" y="508524"/>
                            </a:cubicBezTo>
                            <a:cubicBezTo>
                              <a:pt x="-36027" y="377093"/>
                              <a:pt x="39720" y="281666"/>
                              <a:pt x="0" y="165108"/>
                            </a:cubicBezTo>
                            <a:close/>
                          </a:path>
                          <a:path w="11268534" h="990633" fill="none" stroke="0" extrusionOk="0">
                            <a:moveTo>
                              <a:pt x="0" y="165108"/>
                            </a:moveTo>
                            <a:cubicBezTo>
                              <a:pt x="-5417" y="48015"/>
                              <a:pt x="347475" y="-72684"/>
                              <a:pt x="697590" y="0"/>
                            </a:cubicBezTo>
                            <a:cubicBezTo>
                              <a:pt x="1265401" y="-20288"/>
                              <a:pt x="2133366" y="-7508"/>
                              <a:pt x="2441882" y="0"/>
                            </a:cubicBezTo>
                            <a:cubicBezTo>
                              <a:pt x="2781837" y="164447"/>
                              <a:pt x="3514438" y="77980"/>
                              <a:pt x="4284909" y="0"/>
                            </a:cubicBezTo>
                            <a:cubicBezTo>
                              <a:pt x="4456305" y="13798"/>
                              <a:pt x="4551478" y="-3846"/>
                              <a:pt x="4800517" y="0"/>
                            </a:cubicBezTo>
                            <a:cubicBezTo>
                              <a:pt x="5049556" y="3846"/>
                              <a:pt x="5215149" y="8929"/>
                              <a:pt x="5365493" y="0"/>
                            </a:cubicBezTo>
                            <a:cubicBezTo>
                              <a:pt x="5515837" y="-8929"/>
                              <a:pt x="5681786" y="-9940"/>
                              <a:pt x="5930468" y="0"/>
                            </a:cubicBezTo>
                            <a:cubicBezTo>
                              <a:pt x="6654992" y="-83232"/>
                              <a:pt x="7057462" y="-82325"/>
                              <a:pt x="7576027" y="0"/>
                            </a:cubicBezTo>
                            <a:cubicBezTo>
                              <a:pt x="8112671" y="-52091"/>
                              <a:pt x="8452873" y="-14941"/>
                              <a:pt x="8925384" y="0"/>
                            </a:cubicBezTo>
                            <a:cubicBezTo>
                              <a:pt x="9361757" y="-7568"/>
                              <a:pt x="9918941" y="79939"/>
                              <a:pt x="10570943" y="0"/>
                            </a:cubicBezTo>
                            <a:cubicBezTo>
                              <a:pt x="11016349" y="-7776"/>
                              <a:pt x="11339322" y="64795"/>
                              <a:pt x="11268534" y="165108"/>
                            </a:cubicBezTo>
                            <a:cubicBezTo>
                              <a:pt x="11336648" y="308177"/>
                              <a:pt x="11258093" y="406021"/>
                              <a:pt x="11268534" y="488712"/>
                            </a:cubicBezTo>
                            <a:cubicBezTo>
                              <a:pt x="11288823" y="561934"/>
                              <a:pt x="11253013" y="662144"/>
                              <a:pt x="11268534" y="825524"/>
                            </a:cubicBezTo>
                            <a:cubicBezTo>
                              <a:pt x="11342819" y="889254"/>
                              <a:pt x="10897067" y="952429"/>
                              <a:pt x="10570943" y="990633"/>
                            </a:cubicBezTo>
                            <a:cubicBezTo>
                              <a:pt x="9910969" y="979208"/>
                              <a:pt x="9132875" y="993286"/>
                              <a:pt x="8727917" y="990633"/>
                            </a:cubicBezTo>
                            <a:cubicBezTo>
                              <a:pt x="8326909" y="983676"/>
                              <a:pt x="7669813" y="1002324"/>
                              <a:pt x="6983624" y="990633"/>
                            </a:cubicBezTo>
                            <a:cubicBezTo>
                              <a:pt x="6270101" y="960994"/>
                              <a:pt x="6159416" y="992082"/>
                              <a:pt x="5338065" y="990633"/>
                            </a:cubicBezTo>
                            <a:cubicBezTo>
                              <a:pt x="4595982" y="992981"/>
                              <a:pt x="4007046" y="929982"/>
                              <a:pt x="3495041" y="990633"/>
                            </a:cubicBezTo>
                            <a:cubicBezTo>
                              <a:pt x="3179814" y="1097737"/>
                              <a:pt x="1969924" y="1086647"/>
                              <a:pt x="697590" y="990633"/>
                            </a:cubicBezTo>
                            <a:cubicBezTo>
                              <a:pt x="315362" y="1008397"/>
                              <a:pt x="87401" y="920388"/>
                              <a:pt x="0" y="825524"/>
                            </a:cubicBezTo>
                            <a:cubicBezTo>
                              <a:pt x="20044" y="728832"/>
                              <a:pt x="-16580" y="641865"/>
                              <a:pt x="0" y="515129"/>
                            </a:cubicBezTo>
                            <a:cubicBezTo>
                              <a:pt x="20248" y="386662"/>
                              <a:pt x="-49155" y="285087"/>
                              <a:pt x="0" y="16510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746440" y="362597"/>
                <a:ext cx="12469539" cy="825104"/>
              </a:xfrm>
              <a:prstGeom prst="rect">
                <a:avLst/>
              </a:prstGeom>
              <a:noFill/>
            </p:spPr>
            <p:txBody>
              <a:bodyPr wrap="square">
                <a:spAutoFit/>
              </a:bodyPr>
              <a:lstStyle/>
              <a:p>
                <a:pPr lvl="0" algn="ctr"/>
                <a:r>
                  <a:rPr lang="en-US" sz="3800">
                    <a:solidFill>
                      <a:prstClr val="black"/>
                    </a:solidFill>
                  </a:rPr>
                  <a:t>Niên hiệu đầu tiên của vua Triều Nguyễn là gì? </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21" name="Picture 20">
            <a:extLst>
              <a:ext uri="{FF2B5EF4-FFF2-40B4-BE49-F238E27FC236}">
                <a16:creationId xmlns:a16="http://schemas.microsoft.com/office/drawing/2014/main" id="{63E4A7ED-E439-7932-E094-CBFFE46750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pic>
        <p:nvPicPr>
          <p:cNvPr id="22" name="Picture 21">
            <a:extLst>
              <a:ext uri="{FF2B5EF4-FFF2-40B4-BE49-F238E27FC236}">
                <a16:creationId xmlns:a16="http://schemas.microsoft.com/office/drawing/2014/main" id="{DA466B82-BD23-3673-3A7F-2F0D9B819EDB}"/>
              </a:ext>
            </a:extLst>
          </p:cNvPr>
          <p:cNvPicPr>
            <a:picLocks noChangeAspect="1"/>
          </p:cNvPicPr>
          <p:nvPr/>
        </p:nvPicPr>
        <p:blipFill>
          <a:blip r:embed="rId9"/>
          <a:stretch>
            <a:fillRect/>
          </a:stretch>
        </p:blipFill>
        <p:spPr>
          <a:xfrm>
            <a:off x="303982" y="-14812"/>
            <a:ext cx="12192000" cy="1893954"/>
          </a:xfrm>
          <a:prstGeom prst="rect">
            <a:avLst/>
          </a:prstGeom>
        </p:spPr>
      </p:pic>
    </p:spTree>
    <p:extLst>
      <p:ext uri="{BB962C8B-B14F-4D97-AF65-F5344CB8AC3E}">
        <p14:creationId xmlns:p14="http://schemas.microsoft.com/office/powerpoint/2010/main" val="128185700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animEffect transition="in" filter="fade">
                                          <p:cBhvr>
                                            <p:cTn id="20" dur="500"/>
                                            <p:tgtEl>
                                              <p:spTgt spid="38"/>
                                            </p:tgtEl>
                                          </p:cBhvr>
                                        </p:animEffect>
                                      </p:childTnLst>
                                      <p:subTnLst>
                                        <p:audio>
                                          <p:cMediaNode>
                                            <p:cTn display="0" masterRel="sameClick">
                                              <p:stCondLst>
                                                <p:cond evt="begin" delay="0">
                                                  <p:tn val="16"/>
                                                </p:cond>
                                              </p:stCondLst>
                                              <p:endCondLst>
                                                <p:cond evt="onStopAudio" delay="0">
                                                  <p:tgtEl>
                                                    <p:sldTgt/>
                                                  </p:tgtEl>
                                                </p:cond>
                                              </p:endCondLst>
                                            </p:cTn>
                                            <p:tgtEl>
                                              <p:sndTgt r:embed="rId12" name="click.wav"/>
                                            </p:tgtEl>
                                          </p:cMediaNode>
                                        </p:audio>
                                      </p:subTnLst>
                                    </p:cTn>
                                  </p:par>
                                </p:childTnLst>
                              </p:cTn>
                            </p:par>
                            <p:par>
                              <p:cTn id="21" fill="hold">
                                <p:stCondLst>
                                  <p:cond delay="500"/>
                                </p:stCondLst>
                                <p:childTnLst>
                                  <p:par>
                                    <p:cTn id="22" presetID="26" presetClass="emph" presetSubtype="0" repeatCount="2000" fill="hold" grpId="1" nodeType="afterEffect">
                                      <p:stCondLst>
                                        <p:cond delay="0"/>
                                      </p:stCondLst>
                                      <p:childTnLst>
                                        <p:animEffect transition="out" filter="fade">
                                          <p:cBhvr>
                                            <p:cTn id="23" dur="500" tmFilter="0, 0; .2, .5; .8, .5; 1, 0"/>
                                            <p:tgtEl>
                                              <p:spTgt spid="38"/>
                                            </p:tgtEl>
                                          </p:cBhvr>
                                        </p:animEffect>
                                        <p:animScale>
                                          <p:cBhvr>
                                            <p:cTn id="24" dur="250" autoRev="1" fill="hold"/>
                                            <p:tgtEl>
                                              <p:spTgt spid="3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13" name="chimes.wav"/>
                                            </p:tgtEl>
                                          </p:cMediaNode>
                                        </p:audio>
                                      </p:subTnLst>
                                    </p:cTn>
                                  </p:par>
                                  <p:par>
                                    <p:cTn id="30" presetID="21" presetClass="entr" presetSubtype="1"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heel(1)">
                                          <p:cBhvr>
                                            <p:cTn id="32" dur="200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1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 calcmode="lin" valueType="num">
                                          <p:cBhvr>
                                            <p:cTn id="39" dur="500" fill="hold"/>
                                            <p:tgtEl>
                                              <p:spTgt spid="17"/>
                                            </p:tgtEl>
                                            <p:attrNameLst>
                                              <p:attrName>style.rotation</p:attrName>
                                            </p:attrNameLst>
                                          </p:cBhvr>
                                          <p:tavLst>
                                            <p:tav tm="0">
                                              <p:val>
                                                <p:fltVal val="360"/>
                                              </p:val>
                                            </p:tav>
                                            <p:tav tm="100000">
                                              <p:val>
                                                <p:fltVal val="0"/>
                                              </p:val>
                                            </p:tav>
                                          </p:tavLst>
                                        </p:anim>
                                        <p:animEffect transition="in" filter="fade">
                                          <p:cBhvr>
                                            <p:cTn id="40" dur="500"/>
                                            <p:tgtEl>
                                              <p:spTgt spid="17"/>
                                            </p:tgtEl>
                                          </p:cBhvr>
                                        </p:animEffect>
                                      </p:childTnLst>
                                    </p:cTn>
                                  </p:par>
                                  <p:par>
                                    <p:cTn id="41" presetID="1" presetClass="mediacall" presetSubtype="0" fill="hold" nodeType="withEffect">
                                      <p:stCondLst>
                                        <p:cond delay="0"/>
                                      </p:stCondLst>
                                      <p:childTnLst>
                                        <p:cmd type="call" cmd="playFrom(0.0)">
                                          <p:cBhvr>
                                            <p:cTn id="42" dur="1433" fill="hold"/>
                                            <p:tgtEl>
                                              <p:spTgt spid="18"/>
                                            </p:tgtEl>
                                          </p:cBhvr>
                                        </p:cmd>
                                      </p:childTnLst>
                                    </p:cTn>
                                  </p:par>
                                </p:childTnLst>
                              </p:cTn>
                            </p:par>
                            <p:par>
                              <p:cTn id="43" fill="hold">
                                <p:stCondLst>
                                  <p:cond delay="1433"/>
                                </p:stCondLst>
                                <p:childTnLst>
                                  <p:par>
                                    <p:cTn id="44" presetID="55"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strVal val="#ppt_w*0.70"/>
                                              </p:val>
                                            </p:tav>
                                            <p:tav tm="100000">
                                              <p:val>
                                                <p:strVal val="#ppt_w"/>
                                              </p:val>
                                            </p:tav>
                                          </p:tavLst>
                                        </p:anim>
                                        <p:anim calcmode="lin" valueType="num">
                                          <p:cBhvr>
                                            <p:cTn id="47" dur="500" fill="hold"/>
                                            <p:tgtEl>
                                              <p:spTgt spid="3"/>
                                            </p:tgtEl>
                                            <p:attrNameLst>
                                              <p:attrName>ppt_h</p:attrName>
                                            </p:attrNameLst>
                                          </p:cBhvr>
                                          <p:tavLst>
                                            <p:tav tm="0">
                                              <p:val>
                                                <p:strVal val="#ppt_h"/>
                                              </p:val>
                                            </p:tav>
                                            <p:tav tm="100000">
                                              <p:val>
                                                <p:strVal val="#ppt_h"/>
                                              </p:val>
                                            </p:tav>
                                          </p:tavLst>
                                        </p:anim>
                                        <p:animEffect transition="in" filter="fade">
                                          <p:cBhvr>
                                            <p:cTn id="48" dur="500"/>
                                            <p:tgtEl>
                                              <p:spTgt spid="3"/>
                                            </p:tgtEl>
                                          </p:cBhvr>
                                        </p:animEffect>
                                      </p:childTnLst>
                                    </p:cTn>
                                  </p:par>
                                  <p:par>
                                    <p:cTn id="49" presetID="26" presetClass="emph" presetSubtype="0" fill="hold" nodeType="withEffect">
                                      <p:stCondLst>
                                        <p:cond delay="500"/>
                                      </p:stCondLst>
                                      <p:childTnLst>
                                        <p:animEffect transition="out" filter="fade">
                                          <p:cBhvr>
                                            <p:cTn id="50" dur="500" tmFilter="0, 0; .2, .5; .8, .5; 1, 0"/>
                                            <p:tgtEl>
                                              <p:spTgt spid="3"/>
                                            </p:tgtEl>
                                          </p:cBhvr>
                                        </p:animEffect>
                                        <p:animScale>
                                          <p:cBhvr>
                                            <p:cTn id="51" dur="250" autoRev="1" fill="hold"/>
                                            <p:tgtEl>
                                              <p:spTgt spid="3"/>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18"/>
                    </p:tgtEl>
                  </p:cMediaNode>
                </p:audio>
              </p:childTnLst>
            </p:cTn>
          </p:par>
        </p:tnLst>
        <p:bldLst>
          <p:bldP spid="38" grpId="0" animBg="1"/>
          <p:bldP spid="38"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5158710" y="2343053"/>
            <a:ext cx="7306927" cy="4295384"/>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606022" y="3754050"/>
              <a:ext cx="4753017" cy="24027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Triều Nguyễn quản lí 1 quốc gia thống nhất từ ải Nam Quan đến mũi Cà Mau</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026182" cy="1131492"/>
            <a:chOff x="-172718" y="1651755"/>
            <a:chExt cx="12026182" cy="113149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495237" cy="1131492"/>
              <a:chOff x="-590195" y="232396"/>
              <a:chExt cx="12360512"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590195" y="542016"/>
                <a:ext cx="12360512" cy="699020"/>
              </a:xfrm>
              <a:prstGeom prst="rect">
                <a:avLst/>
              </a:prstGeom>
              <a:noFill/>
            </p:spPr>
            <p:txBody>
              <a:bodyPr wrap="square">
                <a:spAutoFit/>
              </a:bodyPr>
              <a:lstStyle/>
              <a:p>
                <a:pPr lvl="0" algn="ctr"/>
                <a:r>
                  <a:rPr lang="vi-VN" sz="3200">
                    <a:solidFill>
                      <a:prstClr val="black"/>
                    </a:solidFill>
                    <a:latin typeface="Calibri" panose="020F0502020204030204"/>
                  </a:rPr>
                  <a:t>Triều Nguyễn quản lí một quốc gia thống nhất như thế nào?</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21" name="Picture 20">
            <a:extLst>
              <a:ext uri="{FF2B5EF4-FFF2-40B4-BE49-F238E27FC236}">
                <a16:creationId xmlns:a16="http://schemas.microsoft.com/office/drawing/2014/main" id="{2531314B-8618-A619-EF3F-53439A78C7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pic>
        <p:nvPicPr>
          <p:cNvPr id="22" name="Picture 21">
            <a:extLst>
              <a:ext uri="{FF2B5EF4-FFF2-40B4-BE49-F238E27FC236}">
                <a16:creationId xmlns:a16="http://schemas.microsoft.com/office/drawing/2014/main" id="{C1EED7B3-2997-7E0B-F338-D1BC46B7E767}"/>
              </a:ext>
            </a:extLst>
          </p:cNvPr>
          <p:cNvPicPr>
            <a:picLocks noChangeAspect="1"/>
          </p:cNvPicPr>
          <p:nvPr/>
        </p:nvPicPr>
        <p:blipFill>
          <a:blip r:embed="rId9"/>
          <a:stretch>
            <a:fillRect/>
          </a:stretch>
        </p:blipFill>
        <p:spPr>
          <a:xfrm>
            <a:off x="752182" y="-41875"/>
            <a:ext cx="12192000" cy="1893954"/>
          </a:xfrm>
          <a:prstGeom prst="rect">
            <a:avLst/>
          </a:prstGeom>
        </p:spPr>
      </p:pic>
    </p:spTree>
    <p:extLst>
      <p:ext uri="{BB962C8B-B14F-4D97-AF65-F5344CB8AC3E}">
        <p14:creationId xmlns:p14="http://schemas.microsoft.com/office/powerpoint/2010/main" val="33156155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364120" y="2249971"/>
            <a:ext cx="12920238" cy="4295384"/>
            <a:chOff x="-88264" y="3060203"/>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711877" y="3744164"/>
              <a:ext cx="4753017" cy="271961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Ngay sau khi thành lập, Triều Nguyễn từng bước hoàn thiện bộ máy nhà nước từ trung ương đến địa phương và ra sức thực hiện nhiều chính sách phát triển đất nước, phát huy các giá trị văn hoá dân tộc.</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026182" cy="1131492"/>
            <a:chOff x="-172718" y="1651755"/>
            <a:chExt cx="12026182" cy="113149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495237" cy="1131492"/>
              <a:chOff x="-590195" y="232396"/>
              <a:chExt cx="12360512"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590195" y="542016"/>
                <a:ext cx="12360512" cy="6990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Triều Nguyễn từng bước hoàn thiện bộ máy nhà nước như thế nào?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spTree>
    <p:extLst>
      <p:ext uri="{BB962C8B-B14F-4D97-AF65-F5344CB8AC3E}">
        <p14:creationId xmlns:p14="http://schemas.microsoft.com/office/powerpoint/2010/main" val="100951678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0"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1"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2"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1D1933D-6C0D-EAAA-279B-0D24D70E82A7}"/>
              </a:ext>
            </a:extLst>
          </p:cNvPr>
          <p:cNvSpPr/>
          <p:nvPr/>
        </p:nvSpPr>
        <p:spPr>
          <a:xfrm>
            <a:off x="234462" y="947476"/>
            <a:ext cx="11723076" cy="5426218"/>
          </a:xfrm>
          <a:prstGeom prst="roundRect">
            <a:avLst>
              <a:gd name="adj" fmla="val 9943"/>
            </a:avLst>
          </a:prstGeom>
          <a:solidFill>
            <a:schemeClr val="bg1">
              <a:alpha val="88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8527D40-1DB7-6E0D-C745-58A9D362F6C9}"/>
              </a:ext>
            </a:extLst>
          </p:cNvPr>
          <p:cNvSpPr txBox="1"/>
          <p:nvPr/>
        </p:nvSpPr>
        <p:spPr>
          <a:xfrm>
            <a:off x="563722" y="1482174"/>
            <a:ext cx="1104664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 Nhận thức khoa học Lịch sử và Địa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 Nêu được một số nét chính về lịch sử Việt Nam thời Nguyễn.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 Trình bày được một số câu chuyện về các nhân vật lịch sử tiêu biểu thời Nguyễn.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 Tìm hiểu lịch sử và địa lí: Khai thác và sử dụng được những tư liệu lịch sử như tư liệu văn bản, hiện vật, tranh ảnh liên quan về Triều Nguyễn.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 Vận dụng kiến thức, kĩ năng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 Sưu tầm và kể lại được một số câu chuyện liên quan đến sự kiện và nhân vật thời Nguyễn.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 Vận dụng được kiến thức lịch sử để nhận xét về công lao của các nhân vật tiêu biểu: vua Gia Long, Nguyễn Trường Tộ, vua Hàm Nghi,…</a:t>
            </a:r>
          </a:p>
        </p:txBody>
      </p:sp>
      <p:pic>
        <p:nvPicPr>
          <p:cNvPr id="17" name="Picture 16">
            <a:extLst>
              <a:ext uri="{FF2B5EF4-FFF2-40B4-BE49-F238E27FC236}">
                <a16:creationId xmlns:a16="http://schemas.microsoft.com/office/drawing/2014/main" id="{52F0C412-939C-B688-4582-F4781CD2B093}"/>
              </a:ext>
            </a:extLst>
          </p:cNvPr>
          <p:cNvPicPr>
            <a:picLocks noChangeAspect="1"/>
          </p:cNvPicPr>
          <p:nvPr/>
        </p:nvPicPr>
        <p:blipFill>
          <a:blip r:embed="rId3"/>
          <a:stretch>
            <a:fillRect/>
          </a:stretch>
        </p:blipFill>
        <p:spPr>
          <a:xfrm>
            <a:off x="3743413" y="236483"/>
            <a:ext cx="4281235" cy="1908949"/>
          </a:xfrm>
          <a:prstGeom prst="rect">
            <a:avLst/>
          </a:prstGeom>
        </p:spPr>
      </p:pic>
    </p:spTree>
    <p:extLst>
      <p:ext uri="{BB962C8B-B14F-4D97-AF65-F5344CB8AC3E}">
        <p14:creationId xmlns:p14="http://schemas.microsoft.com/office/powerpoint/2010/main" val="381226672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4901420" y="1981046"/>
            <a:ext cx="7574215" cy="4295384"/>
            <a:chOff x="-156732" y="2829494"/>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2" y="2829494"/>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59523" y="3840262"/>
              <a:ext cx="4122088" cy="1821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Ban hành Hoàng Việt luật lệ (Luật Gia Long).</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026182" cy="1131492"/>
            <a:chOff x="-172718" y="1651755"/>
            <a:chExt cx="12026182" cy="113149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495237" cy="1131492"/>
              <a:chOff x="-590195" y="232396"/>
              <a:chExt cx="12360512"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590195" y="542016"/>
                <a:ext cx="12360512" cy="8461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Bộ luật nào được Triều Nguyễn ban hành?</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pic>
        <p:nvPicPr>
          <p:cNvPr id="4" name="Picture 3">
            <a:extLst>
              <a:ext uri="{FF2B5EF4-FFF2-40B4-BE49-F238E27FC236}">
                <a16:creationId xmlns:a16="http://schemas.microsoft.com/office/drawing/2014/main" id="{E6D394C9-FC6C-DB35-1872-60A690EABF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230548126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4901420" y="1981046"/>
            <a:ext cx="7574215" cy="4295384"/>
            <a:chOff x="-156732" y="2829494"/>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2" y="2829494"/>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975475" y="3448825"/>
              <a:ext cx="4122088" cy="271961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Chủ trương đẩy mạnh chính sách khai hoang, mở rộng diện tích canh tác, thành lập nhiều làng xóm.</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146348" cy="1131492"/>
            <a:chOff x="-172718" y="1651755"/>
            <a:chExt cx="12146348" cy="113149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615403" cy="1131492"/>
              <a:chOff x="-590195" y="232396"/>
              <a:chExt cx="12489723"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460984" y="490114"/>
                <a:ext cx="12360512" cy="7726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Đối với nông nghiệp, Triều Nguyễn thực hiện chính sách gì?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pic>
        <p:nvPicPr>
          <p:cNvPr id="4" name="Picture 3">
            <a:extLst>
              <a:ext uri="{FF2B5EF4-FFF2-40B4-BE49-F238E27FC236}">
                <a16:creationId xmlns:a16="http://schemas.microsoft.com/office/drawing/2014/main" id="{E6D394C9-FC6C-DB35-1872-60A690EABF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8276452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4901420" y="1981046"/>
            <a:ext cx="7574215" cy="4295384"/>
            <a:chOff x="-156732" y="2829494"/>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2" y="2829494"/>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59523" y="3576222"/>
              <a:ext cx="4353990" cy="21915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Phát huy các giá trị truyền thống, văn hoá và giáo dục đạt được nhiều thành tựu.</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146348" cy="1229546"/>
            <a:chOff x="-172718" y="1651755"/>
            <a:chExt cx="12146348" cy="1229546"/>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615403" cy="1229546"/>
              <a:chOff x="-590195" y="232396"/>
              <a:chExt cx="12489723" cy="1469757"/>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460984" y="267322"/>
                <a:ext cx="12360512" cy="1434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Các giá trị truyền thống, văn hoá, giáo dục đạt được những thành tựu nào?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pic>
        <p:nvPicPr>
          <p:cNvPr id="4" name="Picture 3">
            <a:extLst>
              <a:ext uri="{FF2B5EF4-FFF2-40B4-BE49-F238E27FC236}">
                <a16:creationId xmlns:a16="http://schemas.microsoft.com/office/drawing/2014/main" id="{E6D394C9-FC6C-DB35-1872-60A690EABF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15723480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4901420" y="1981046"/>
            <a:ext cx="7574215" cy="4295384"/>
            <a:chOff x="-156732" y="2829494"/>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2" y="2829494"/>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59523" y="3576222"/>
              <a:ext cx="4353990" cy="21915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Tiếp tục thực thi chủ quyền đối với các vùng biển, đảo của đất nước.</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146348" cy="1229546"/>
            <a:chOff x="-172718" y="1651755"/>
            <a:chExt cx="12146348" cy="1229546"/>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615403" cy="1229546"/>
              <a:chOff x="-590195" y="232396"/>
              <a:chExt cx="12489723" cy="1469757"/>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460984" y="267322"/>
                <a:ext cx="12360512" cy="1434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Đối với các vùng biển, đảo của đất nước, Triều Nguyễn thực hiện chính sách gì?</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pic>
        <p:nvPicPr>
          <p:cNvPr id="4" name="Picture 3">
            <a:extLst>
              <a:ext uri="{FF2B5EF4-FFF2-40B4-BE49-F238E27FC236}">
                <a16:creationId xmlns:a16="http://schemas.microsoft.com/office/drawing/2014/main" id="{E6D394C9-FC6C-DB35-1872-60A690EABF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32964179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4901420" y="1981046"/>
            <a:ext cx="7574215" cy="4295384"/>
            <a:chOff x="-156732" y="2829494"/>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2" y="2829494"/>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59523" y="3675394"/>
              <a:ext cx="4353990" cy="21915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Ông đã có công lớn trong việc tổ chức cho nhân dân khai hoang đất đai, lập ra huyện Tiền Hải (Thái Bình) và huyện Kim Sơn (Ninh Bình). </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146348" cy="1131492"/>
            <a:chOff x="-172718" y="1651755"/>
            <a:chExt cx="12146348" cy="113149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615403" cy="1131492"/>
              <a:chOff x="-590195" y="232396"/>
              <a:chExt cx="12489723"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460984" y="232396"/>
                <a:ext cx="12360512" cy="772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Nguyễn Công Trứ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có những đóng góp gì cho Triều Nguyễn?</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pic>
        <p:nvPicPr>
          <p:cNvPr id="4" name="Picture 3">
            <a:extLst>
              <a:ext uri="{FF2B5EF4-FFF2-40B4-BE49-F238E27FC236}">
                <a16:creationId xmlns:a16="http://schemas.microsoft.com/office/drawing/2014/main" id="{E6D394C9-FC6C-DB35-1872-60A690EABF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44855955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4901420" y="1981046"/>
            <a:ext cx="7574215" cy="4295384"/>
            <a:chOff x="-156732" y="2829494"/>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2" y="2829494"/>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59523" y="3716370"/>
              <a:ext cx="4353990" cy="16634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Cuối thế kỉ XIX, Triều Nguyễn rơi vào khủng hoảng, suy yếu</a:t>
              </a: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146348" cy="1131491"/>
            <a:chOff x="-172718" y="1651755"/>
            <a:chExt cx="12146348" cy="1131491"/>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615403" cy="1131491"/>
              <a:chOff x="-590195" y="232396"/>
              <a:chExt cx="12489723"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460984" y="267322"/>
                <a:ext cx="12360512" cy="772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Cuối thế kỉ XIX, Triều Nguyễn rơi vào tình thế gì?</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pic>
        <p:nvPicPr>
          <p:cNvPr id="4" name="Picture 3">
            <a:extLst>
              <a:ext uri="{FF2B5EF4-FFF2-40B4-BE49-F238E27FC236}">
                <a16:creationId xmlns:a16="http://schemas.microsoft.com/office/drawing/2014/main" id="{E6D394C9-FC6C-DB35-1872-60A690EABF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4547283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4901420" y="1981046"/>
            <a:ext cx="7574215" cy="4295384"/>
            <a:chOff x="-156732" y="2829494"/>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2" y="2829494"/>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59523" y="3675394"/>
              <a:ext cx="4353990" cy="21915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N</a:t>
              </a:r>
              <a:r>
                <a:rPr kumimoji="0" lang="vi-VN"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hiều quan lại, sĩ phu yêu nước đã gửi đề nghị cải cách nhằm canh tân đất nước.</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146348" cy="1200330"/>
            <a:chOff x="-172718" y="1651755"/>
            <a:chExt cx="12146348" cy="1200330"/>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615403" cy="1200330"/>
              <a:chOff x="-590195" y="232396"/>
              <a:chExt cx="12489723" cy="1434833"/>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460984" y="232396"/>
                <a:ext cx="12360512" cy="14348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Với tình thế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khủng hoảng và suy yếu</a:t>
                </a: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 các quan lại và sĩ phu yêu nước đã làm gì?</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8"/>
          <a:stretch>
            <a:fillRect/>
          </a:stretch>
        </p:blipFill>
        <p:spPr>
          <a:xfrm>
            <a:off x="752182" y="-41875"/>
            <a:ext cx="12192000" cy="1893954"/>
          </a:xfrm>
          <a:prstGeom prst="rect">
            <a:avLst/>
          </a:prstGeom>
        </p:spPr>
      </p:pic>
      <p:pic>
        <p:nvPicPr>
          <p:cNvPr id="4" name="Picture 3">
            <a:extLst>
              <a:ext uri="{FF2B5EF4-FFF2-40B4-BE49-F238E27FC236}">
                <a16:creationId xmlns:a16="http://schemas.microsoft.com/office/drawing/2014/main" id="{E6D394C9-FC6C-DB35-1872-60A690EABF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41858418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07D7B-96D9-03CA-F460-E8B9785C3146}"/>
              </a:ext>
            </a:extLst>
          </p:cNvPr>
          <p:cNvPicPr>
            <a:picLocks noChangeAspect="1"/>
          </p:cNvPicPr>
          <p:nvPr/>
        </p:nvPicPr>
        <p:blipFill rotWithShape="1">
          <a:blip r:embed="rId3"/>
          <a:srcRect l="26121" b="50000"/>
          <a:stretch/>
        </p:blipFill>
        <p:spPr>
          <a:xfrm>
            <a:off x="-5537" y="-1"/>
            <a:ext cx="12192000" cy="5419899"/>
          </a:xfrm>
          <a:prstGeom prst="rect">
            <a:avLst/>
          </a:prstGeom>
        </p:spPr>
      </p:pic>
      <p:pic>
        <p:nvPicPr>
          <p:cNvPr id="5" name="Picture 4">
            <a:extLst>
              <a:ext uri="{FF2B5EF4-FFF2-40B4-BE49-F238E27FC236}">
                <a16:creationId xmlns:a16="http://schemas.microsoft.com/office/drawing/2014/main" id="{BEC2C21B-4148-0FD3-4C97-5CCD92A702EB}"/>
              </a:ext>
            </a:extLst>
          </p:cNvPr>
          <p:cNvPicPr>
            <a:picLocks noChangeAspect="1"/>
          </p:cNvPicPr>
          <p:nvPr/>
        </p:nvPicPr>
        <p:blipFill rotWithShape="1">
          <a:blip r:embed="rId4"/>
          <a:srcRect t="70705"/>
          <a:stretch/>
        </p:blipFill>
        <p:spPr>
          <a:xfrm>
            <a:off x="0" y="4862729"/>
            <a:ext cx="12192000" cy="2122271"/>
          </a:xfrm>
          <a:prstGeom prst="rect">
            <a:avLst/>
          </a:prstGeom>
        </p:spPr>
      </p:pic>
      <p:grpSp>
        <p:nvGrpSpPr>
          <p:cNvPr id="6" name="Group 5">
            <a:extLst>
              <a:ext uri="{FF2B5EF4-FFF2-40B4-BE49-F238E27FC236}">
                <a16:creationId xmlns:a16="http://schemas.microsoft.com/office/drawing/2014/main" id="{78D09030-E2DC-E6B7-DE09-99600CEC8903}"/>
              </a:ext>
            </a:extLst>
          </p:cNvPr>
          <p:cNvGrpSpPr/>
          <p:nvPr/>
        </p:nvGrpSpPr>
        <p:grpSpPr>
          <a:xfrm>
            <a:off x="1132878" y="1187545"/>
            <a:ext cx="9341373" cy="5838802"/>
            <a:chOff x="250499" y="105715"/>
            <a:chExt cx="10971965" cy="6858000"/>
          </a:xfrm>
        </p:grpSpPr>
        <p:pic>
          <p:nvPicPr>
            <p:cNvPr id="7" name="Picture 6">
              <a:extLst>
                <a:ext uri="{FF2B5EF4-FFF2-40B4-BE49-F238E27FC236}">
                  <a16:creationId xmlns:a16="http://schemas.microsoft.com/office/drawing/2014/main" id="{8A87B410-2213-47E1-0C5E-45F4D51F1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0709" y="105715"/>
              <a:ext cx="4001755" cy="6858000"/>
            </a:xfrm>
            <a:prstGeom prst="rect">
              <a:avLst/>
            </a:prstGeom>
          </p:spPr>
        </p:pic>
        <p:pic>
          <p:nvPicPr>
            <p:cNvPr id="8" name="Picture 7">
              <a:extLst>
                <a:ext uri="{FF2B5EF4-FFF2-40B4-BE49-F238E27FC236}">
                  <a16:creationId xmlns:a16="http://schemas.microsoft.com/office/drawing/2014/main" id="{39AD2267-DD89-4BED-4ED9-DCAE05F795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499" y="1572078"/>
              <a:ext cx="6719710" cy="5341138"/>
            </a:xfrm>
            <a:prstGeom prst="rect">
              <a:avLst/>
            </a:prstGeom>
          </p:spPr>
        </p:pic>
      </p:grpSp>
      <p:grpSp>
        <p:nvGrpSpPr>
          <p:cNvPr id="9" name="Group 8">
            <a:extLst>
              <a:ext uri="{FF2B5EF4-FFF2-40B4-BE49-F238E27FC236}">
                <a16:creationId xmlns:a16="http://schemas.microsoft.com/office/drawing/2014/main" id="{4F886F6A-269E-6350-A953-6A47CBC2E1BA}"/>
              </a:ext>
            </a:extLst>
          </p:cNvPr>
          <p:cNvGrpSpPr/>
          <p:nvPr/>
        </p:nvGrpSpPr>
        <p:grpSpPr>
          <a:xfrm>
            <a:off x="-1988563" y="415636"/>
            <a:ext cx="12048775" cy="2133858"/>
            <a:chOff x="5205404" y="-1203751"/>
            <a:chExt cx="11204409" cy="2133858"/>
          </a:xfrm>
        </p:grpSpPr>
        <p:sp>
          <p:nvSpPr>
            <p:cNvPr id="10" name="Freeform 5">
              <a:extLst>
                <a:ext uri="{FF2B5EF4-FFF2-40B4-BE49-F238E27FC236}">
                  <a16:creationId xmlns:a16="http://schemas.microsoft.com/office/drawing/2014/main" id="{D54631C5-726A-0355-5EC9-AF34721EE2DD}"/>
                </a:ext>
              </a:extLst>
            </p:cNvPr>
            <p:cNvSpPr/>
            <p:nvPr/>
          </p:nvSpPr>
          <p:spPr>
            <a:xfrm rot="11036364">
              <a:off x="12925318" y="-616035"/>
              <a:ext cx="1569080" cy="1474281"/>
            </a:xfrm>
            <a:custGeom>
              <a:avLst/>
              <a:gdLst/>
              <a:ahLst/>
              <a:cxnLst/>
              <a:rect l="l" t="t" r="r" b="b"/>
              <a:pathLst>
                <a:path w="4379388" h="4114800">
                  <a:moveTo>
                    <a:pt x="0" y="0"/>
                  </a:moveTo>
                  <a:lnTo>
                    <a:pt x="4379388" y="0"/>
                  </a:lnTo>
                  <a:lnTo>
                    <a:pt x="437938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2B0DFA91-3584-39A8-6AAE-A6CF824A8606}"/>
                </a:ext>
              </a:extLst>
            </p:cNvPr>
            <p:cNvSpPr/>
            <p:nvPr/>
          </p:nvSpPr>
          <p:spPr>
            <a:xfrm rot="11036364">
              <a:off x="7373028" y="-1071709"/>
              <a:ext cx="1569080" cy="1474281"/>
            </a:xfrm>
            <a:custGeom>
              <a:avLst/>
              <a:gdLst/>
              <a:ahLst/>
              <a:cxnLst/>
              <a:rect l="l" t="t" r="r" b="b"/>
              <a:pathLst>
                <a:path w="4379388" h="4114800">
                  <a:moveTo>
                    <a:pt x="0" y="0"/>
                  </a:moveTo>
                  <a:lnTo>
                    <a:pt x="4379388" y="0"/>
                  </a:lnTo>
                  <a:lnTo>
                    <a:pt x="437938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43254698-2B83-5CCD-2F20-AAAC18E9FE32}"/>
                </a:ext>
              </a:extLst>
            </p:cNvPr>
            <p:cNvGrpSpPr/>
            <p:nvPr/>
          </p:nvGrpSpPr>
          <p:grpSpPr>
            <a:xfrm>
              <a:off x="5205404" y="-1203751"/>
              <a:ext cx="11204409" cy="2133858"/>
              <a:chOff x="7436086" y="6010371"/>
              <a:chExt cx="8973419" cy="3200789"/>
            </a:xfrm>
          </p:grpSpPr>
          <p:sp>
            <p:nvSpPr>
              <p:cNvPr id="13" name="TextBox 12">
                <a:extLst>
                  <a:ext uri="{FF2B5EF4-FFF2-40B4-BE49-F238E27FC236}">
                    <a16:creationId xmlns:a16="http://schemas.microsoft.com/office/drawing/2014/main" id="{392B22B7-98C9-9049-A9C3-156036F4B160}"/>
                  </a:ext>
                </a:extLst>
              </p:cNvPr>
              <p:cNvSpPr txBox="1"/>
              <p:nvPr/>
            </p:nvSpPr>
            <p:spPr>
              <a:xfrm>
                <a:off x="7861063" y="6025671"/>
                <a:ext cx="8123466" cy="318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TỔNG KẾT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ĐIỂM THƯỞNG</a:t>
                </a:r>
                <a:endParaRPr kumimoji="0" lang="en-US" sz="66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endParaRPr>
              </a:p>
            </p:txBody>
          </p:sp>
          <p:sp>
            <p:nvSpPr>
              <p:cNvPr id="14" name="TextBox 13">
                <a:extLst>
                  <a:ext uri="{FF2B5EF4-FFF2-40B4-BE49-F238E27FC236}">
                    <a16:creationId xmlns:a16="http://schemas.microsoft.com/office/drawing/2014/main" id="{D8661627-20F7-F007-F1F8-47737B8EE92B}"/>
                  </a:ext>
                </a:extLst>
              </p:cNvPr>
              <p:cNvSpPr txBox="1"/>
              <p:nvPr/>
            </p:nvSpPr>
            <p:spPr>
              <a:xfrm>
                <a:off x="7436086" y="6010371"/>
                <a:ext cx="8973419" cy="318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Ổ</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G </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K</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Ế</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M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Ư</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Ở</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N</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G</a:t>
                </a:r>
                <a:endParaRPr kumimoji="0" lang="en-US" sz="66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endParaRPr>
              </a:p>
            </p:txBody>
          </p:sp>
        </p:grpSp>
      </p:grpSp>
    </p:spTree>
    <p:extLst>
      <p:ext uri="{BB962C8B-B14F-4D97-AF65-F5344CB8AC3E}">
        <p14:creationId xmlns:p14="http://schemas.microsoft.com/office/powerpoint/2010/main" val="122970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955B1C-86E7-449A-8B1A-F5E19E577CC9}"/>
              </a:ext>
            </a:extLst>
          </p:cNvPr>
          <p:cNvGrpSpPr/>
          <p:nvPr/>
        </p:nvGrpSpPr>
        <p:grpSpPr>
          <a:xfrm>
            <a:off x="1679979" y="58588"/>
            <a:ext cx="8494035" cy="1935041"/>
            <a:chOff x="4059531" y="1278688"/>
            <a:chExt cx="8494035" cy="1935041"/>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862048"/>
            </a:xfrm>
            <a:prstGeom prst="rect">
              <a:avLst/>
            </a:prstGeom>
            <a:noFill/>
          </p:spPr>
          <p:txBody>
            <a:bodyPr wrap="square" rtlCol="0">
              <a:spAutoFit/>
            </a:bodyPr>
            <a:lstStyle/>
            <a:p>
              <a:pPr algn="ctr"/>
              <a:r>
                <a:rPr lang="en-US" sz="11500" b="1">
                  <a:solidFill>
                    <a:schemeClr val="bg1"/>
                  </a:solidFill>
                  <a:effectLst/>
                  <a:latin typeface="UVN Binh Duong" pitchFamily="2" charset="0"/>
                </a:rPr>
                <a:t>DẶN DÒ</a:t>
              </a:r>
            </a:p>
          </p:txBody>
        </p:sp>
        <p:sp>
          <p:nvSpPr>
            <p:cNvPr id="6" name="TextBox 5">
              <a:extLst>
                <a:ext uri="{FF2B5EF4-FFF2-40B4-BE49-F238E27FC236}">
                  <a16:creationId xmlns:a16="http://schemas.microsoft.com/office/drawing/2014/main" id="{40885DD9-43D5-4DE3-9693-1AC86DDBF739}"/>
                </a:ext>
              </a:extLst>
            </p:cNvPr>
            <p:cNvSpPr txBox="1"/>
            <p:nvPr/>
          </p:nvSpPr>
          <p:spPr>
            <a:xfrm>
              <a:off x="4172049" y="1351681"/>
              <a:ext cx="8381517" cy="1862048"/>
            </a:xfrm>
            <a:prstGeom prst="rect">
              <a:avLst/>
            </a:prstGeom>
            <a:noFill/>
          </p:spPr>
          <p:txBody>
            <a:bodyPr wrap="square" rtlCol="0">
              <a:spAutoFit/>
            </a:bodyPr>
            <a:lstStyle/>
            <a:p>
              <a:pPr algn="ctr"/>
              <a:r>
                <a:rPr lang="en-US" sz="11500" b="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latin typeface="UVN Binh Duong" pitchFamily="2" charset="0"/>
                </a:rPr>
                <a:t>DẶN DÒ</a:t>
              </a:r>
              <a:endParaRPr lang="en-US" sz="8800" b="1" dirty="0">
                <a:solidFill>
                  <a:schemeClr val="tx1">
                    <a:lumMod val="95000"/>
                    <a:lumOff val="5000"/>
                  </a:schemeClr>
                </a:solidFill>
                <a:effectLst/>
                <a:latin typeface="UTM Netmuc KT" panose="0204060305050602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726122" y="4743206"/>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FEB73DED-0BC2-C7CA-05D2-A3A4CB98259F}"/>
              </a:ext>
            </a:extLst>
          </p:cNvPr>
          <p:cNvSpPr txBox="1"/>
          <p:nvPr/>
        </p:nvSpPr>
        <p:spPr>
          <a:xfrm>
            <a:off x="1576177" y="23491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id="{ED55E03D-1D98-57B5-CE71-6DB865E652E5}"/>
              </a:ext>
            </a:extLst>
          </p:cNvPr>
          <p:cNvSpPr txBox="1"/>
          <p:nvPr/>
        </p:nvSpPr>
        <p:spPr>
          <a:xfrm>
            <a:off x="1576177" y="3360415"/>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1" name="TextBox 10">
            <a:extLst>
              <a:ext uri="{FF2B5EF4-FFF2-40B4-BE49-F238E27FC236}">
                <a16:creationId xmlns:a16="http://schemas.microsoft.com/office/drawing/2014/main" id="{1AE36AFD-33ED-D819-CD2E-B4E7FC118E1B}"/>
              </a:ext>
            </a:extLst>
          </p:cNvPr>
          <p:cNvSpPr txBox="1"/>
          <p:nvPr/>
        </p:nvSpPr>
        <p:spPr>
          <a:xfrm>
            <a:off x="1576177" y="437167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717" name="TextBox 2716">
            <a:extLst>
              <a:ext uri="{FF2B5EF4-FFF2-40B4-BE49-F238E27FC236}">
                <a16:creationId xmlns:a16="http://schemas.microsoft.com/office/drawing/2014/main" id="{C92686D6-59CF-AF5D-DC3D-A5C7529052AE}"/>
              </a:ext>
            </a:extLst>
          </p:cNvPr>
          <p:cNvSpPr txBox="1"/>
          <p:nvPr/>
        </p:nvSpPr>
        <p:spPr>
          <a:xfrm>
            <a:off x="1576176" y="538294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18" name="Picture 2717">
            <a:extLst>
              <a:ext uri="{FF2B5EF4-FFF2-40B4-BE49-F238E27FC236}">
                <a16:creationId xmlns:a16="http://schemas.microsoft.com/office/drawing/2014/main" id="{13106A51-0872-4EA9-764B-8859F554D839}"/>
              </a:ext>
            </a:extLst>
          </p:cNvPr>
          <p:cNvPicPr>
            <a:picLocks noChangeAspect="1"/>
          </p:cNvPicPr>
          <p:nvPr/>
        </p:nvPicPr>
        <p:blipFill>
          <a:blip r:embed="rId2"/>
          <a:stretch>
            <a:fillRect/>
          </a:stretch>
        </p:blipFill>
        <p:spPr>
          <a:xfrm>
            <a:off x="1032129" y="2276498"/>
            <a:ext cx="513600" cy="900000"/>
          </a:xfrm>
          <a:prstGeom prst="rect">
            <a:avLst/>
          </a:prstGeom>
          <a:effectLst>
            <a:innerShdw blurRad="63500" dist="50800" dir="8100000">
              <a:prstClr val="black">
                <a:alpha val="50000"/>
              </a:prstClr>
            </a:innerShdw>
          </a:effectLst>
        </p:spPr>
      </p:pic>
      <p:pic>
        <p:nvPicPr>
          <p:cNvPr id="2719" name="Picture 2718">
            <a:extLst>
              <a:ext uri="{FF2B5EF4-FFF2-40B4-BE49-F238E27FC236}">
                <a16:creationId xmlns:a16="http://schemas.microsoft.com/office/drawing/2014/main" id="{4045C1DD-23D4-21AC-0856-2BD5D01D7CA3}"/>
              </a:ext>
            </a:extLst>
          </p:cNvPr>
          <p:cNvPicPr>
            <a:picLocks noChangeAspect="1"/>
          </p:cNvPicPr>
          <p:nvPr/>
        </p:nvPicPr>
        <p:blipFill>
          <a:blip r:embed="rId2"/>
          <a:stretch>
            <a:fillRect/>
          </a:stretch>
        </p:blipFill>
        <p:spPr>
          <a:xfrm>
            <a:off x="1032129" y="3287762"/>
            <a:ext cx="513600" cy="900000"/>
          </a:xfrm>
          <a:prstGeom prst="rect">
            <a:avLst/>
          </a:prstGeom>
          <a:effectLst>
            <a:innerShdw blurRad="63500" dist="50800" dir="8100000">
              <a:prstClr val="black">
                <a:alpha val="50000"/>
              </a:prstClr>
            </a:innerShdw>
          </a:effectLst>
        </p:spPr>
      </p:pic>
      <p:pic>
        <p:nvPicPr>
          <p:cNvPr id="2720" name="Picture 2719">
            <a:extLst>
              <a:ext uri="{FF2B5EF4-FFF2-40B4-BE49-F238E27FC236}">
                <a16:creationId xmlns:a16="http://schemas.microsoft.com/office/drawing/2014/main" id="{BC49230C-29EB-94AE-9460-7BB8C60CABEF}"/>
              </a:ext>
            </a:extLst>
          </p:cNvPr>
          <p:cNvPicPr>
            <a:picLocks noChangeAspect="1"/>
          </p:cNvPicPr>
          <p:nvPr/>
        </p:nvPicPr>
        <p:blipFill>
          <a:blip r:embed="rId2"/>
          <a:stretch>
            <a:fillRect/>
          </a:stretch>
        </p:blipFill>
        <p:spPr>
          <a:xfrm>
            <a:off x="1032129" y="4299026"/>
            <a:ext cx="513600" cy="900000"/>
          </a:xfrm>
          <a:prstGeom prst="rect">
            <a:avLst/>
          </a:prstGeom>
          <a:effectLst>
            <a:innerShdw blurRad="63500" dist="50800" dir="8100000">
              <a:prstClr val="black">
                <a:alpha val="50000"/>
              </a:prstClr>
            </a:innerShdw>
          </a:effectLst>
        </p:spPr>
      </p:pic>
      <p:pic>
        <p:nvPicPr>
          <p:cNvPr id="2721" name="Picture 2720">
            <a:extLst>
              <a:ext uri="{FF2B5EF4-FFF2-40B4-BE49-F238E27FC236}">
                <a16:creationId xmlns:a16="http://schemas.microsoft.com/office/drawing/2014/main" id="{EF4051EF-3D7B-07B7-91FB-93CA47D20E76}"/>
              </a:ext>
            </a:extLst>
          </p:cNvPr>
          <p:cNvPicPr>
            <a:picLocks noChangeAspect="1"/>
          </p:cNvPicPr>
          <p:nvPr/>
        </p:nvPicPr>
        <p:blipFill>
          <a:blip r:embed="rId2"/>
          <a:stretch>
            <a:fillRect/>
          </a:stretch>
        </p:blipFill>
        <p:spPr>
          <a:xfrm>
            <a:off x="1032129" y="5310291"/>
            <a:ext cx="513600" cy="900000"/>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999661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718"/>
                                        </p:tgtEl>
                                        <p:attrNameLst>
                                          <p:attrName>style.visibility</p:attrName>
                                        </p:attrNameLst>
                                      </p:cBhvr>
                                      <p:to>
                                        <p:strVal val="visible"/>
                                      </p:to>
                                    </p:set>
                                    <p:animEffect transition="in" filter="wipe(left)">
                                      <p:cBhvr>
                                        <p:cTn id="14" dur="500"/>
                                        <p:tgtEl>
                                          <p:spTgt spid="27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19"/>
                                        </p:tgtEl>
                                        <p:attrNameLst>
                                          <p:attrName>style.visibility</p:attrName>
                                        </p:attrNameLst>
                                      </p:cBhvr>
                                      <p:to>
                                        <p:strVal val="visible"/>
                                      </p:to>
                                    </p:set>
                                    <p:animEffect transition="in" filter="wipe(left)">
                                      <p:cBhvr>
                                        <p:cTn id="23" dur="500"/>
                                        <p:tgtEl>
                                          <p:spTgt spid="27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20"/>
                                        </p:tgtEl>
                                        <p:attrNameLst>
                                          <p:attrName>style.visibility</p:attrName>
                                        </p:attrNameLst>
                                      </p:cBhvr>
                                      <p:to>
                                        <p:strVal val="visible"/>
                                      </p:to>
                                    </p:set>
                                    <p:animEffect transition="in" filter="wipe(left)">
                                      <p:cBhvr>
                                        <p:cTn id="32" dur="500"/>
                                        <p:tgtEl>
                                          <p:spTgt spid="27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left)">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21"/>
                                        </p:tgtEl>
                                        <p:attrNameLst>
                                          <p:attrName>style.visibility</p:attrName>
                                        </p:attrNameLst>
                                      </p:cBhvr>
                                      <p:to>
                                        <p:strVal val="visible"/>
                                      </p:to>
                                    </p:set>
                                    <p:animEffect transition="in" filter="wipe(left)">
                                      <p:cBhvr>
                                        <p:cTn id="41" dur="500"/>
                                        <p:tgtEl>
                                          <p:spTgt spid="27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717">
                                            <p:txEl>
                                              <p:pRg st="0" end="0"/>
                                            </p:txEl>
                                          </p:spTgt>
                                        </p:tgtEl>
                                        <p:attrNameLst>
                                          <p:attrName>style.visibility</p:attrName>
                                        </p:attrNameLst>
                                      </p:cBhvr>
                                      <p:to>
                                        <p:strVal val="visible"/>
                                      </p:to>
                                    </p:set>
                                    <p:animEffect transition="in" filter="wipe(left)">
                                      <p:cBhvr>
                                        <p:cTn id="45" dur="500"/>
                                        <p:tgtEl>
                                          <p:spTgt spid="27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11" grpId="0" uiExpand="1" build="p"/>
      <p:bldP spid="271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D5FC6-0D71-F4DA-CE86-B0C3A6DACC68}"/>
              </a:ext>
            </a:extLst>
          </p:cNvPr>
          <p:cNvPicPr>
            <a:picLocks noChangeAspect="1"/>
          </p:cNvPicPr>
          <p:nvPr/>
        </p:nvPicPr>
        <p:blipFill>
          <a:blip r:embed="rId3"/>
          <a:stretch>
            <a:fillRect/>
          </a:stretch>
        </p:blipFill>
        <p:spPr>
          <a:xfrm>
            <a:off x="1388844" y="843575"/>
            <a:ext cx="9034717" cy="4837172"/>
          </a:xfrm>
          <a:prstGeom prst="rect">
            <a:avLst/>
          </a:prstGeom>
        </p:spPr>
      </p:pic>
    </p:spTree>
    <p:extLst>
      <p:ext uri="{BB962C8B-B14F-4D97-AF65-F5344CB8AC3E}">
        <p14:creationId xmlns:p14="http://schemas.microsoft.com/office/powerpoint/2010/main" val="4121152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2"/>
                                        </p:tgtEl>
                                        <p:attrNameLst>
                                          <p:attrName>r</p:attrName>
                                        </p:attrNameLst>
                                      </p:cBhvr>
                                    </p:animRot>
                                    <p:animRot by="-240000">
                                      <p:cBhvr>
                                        <p:cTn id="12" dur="500" fill="hold">
                                          <p:stCondLst>
                                            <p:cond delay="500"/>
                                          </p:stCondLst>
                                        </p:cTn>
                                        <p:tgtEl>
                                          <p:spTgt spid="2"/>
                                        </p:tgtEl>
                                        <p:attrNameLst>
                                          <p:attrName>r</p:attrName>
                                        </p:attrNameLst>
                                      </p:cBhvr>
                                    </p:animRot>
                                    <p:animRot by="240000">
                                      <p:cBhvr>
                                        <p:cTn id="13" dur="500" fill="hold">
                                          <p:stCondLst>
                                            <p:cond delay="1000"/>
                                          </p:stCondLst>
                                        </p:cTn>
                                        <p:tgtEl>
                                          <p:spTgt spid="2"/>
                                        </p:tgtEl>
                                        <p:attrNameLst>
                                          <p:attrName>r</p:attrName>
                                        </p:attrNameLst>
                                      </p:cBhvr>
                                    </p:animRot>
                                    <p:animRot by="-240000">
                                      <p:cBhvr>
                                        <p:cTn id="14" dur="500" fill="hold">
                                          <p:stCondLst>
                                            <p:cond delay="1500"/>
                                          </p:stCondLst>
                                        </p:cTn>
                                        <p:tgtEl>
                                          <p:spTgt spid="2"/>
                                        </p:tgtEl>
                                        <p:attrNameLst>
                                          <p:attrName>r</p:attrName>
                                        </p:attrNameLst>
                                      </p:cBhvr>
                                    </p:animRot>
                                    <p:animRot by="120000">
                                      <p:cBhvr>
                                        <p:cTn id="15" dur="500" fill="hold">
                                          <p:stCondLst>
                                            <p:cond delay="2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TextBox 1616">
            <a:extLst>
              <a:ext uri="{FF2B5EF4-FFF2-40B4-BE49-F238E27FC236}">
                <a16:creationId xmlns:a16="http://schemas.microsoft.com/office/drawing/2014/main" id="{C99A1828-4B8A-4B92-8B0F-51D07316EEC4}"/>
              </a:ext>
            </a:extLst>
          </p:cNvPr>
          <p:cNvSpPr txBox="1"/>
          <p:nvPr/>
        </p:nvSpPr>
        <p:spPr>
          <a:xfrm>
            <a:off x="1078455" y="2105561"/>
            <a:ext cx="10381929" cy="2646878"/>
          </a:xfrm>
          <a:prstGeom prst="rect">
            <a:avLst/>
          </a:prstGeom>
          <a:noFill/>
        </p:spPr>
        <p:txBody>
          <a:bodyPr wrap="square" rtlCol="0">
            <a:spAutoFit/>
          </a:bodyPr>
          <a:lstStyle/>
          <a:p>
            <a:pPr algn="ctr"/>
            <a:r>
              <a:rPr lang="en-US" sz="16600" b="1">
                <a:ln w="28575">
                  <a:solidFill>
                    <a:schemeClr val="bg1"/>
                  </a:solidFill>
                </a:ln>
                <a:solidFill>
                  <a:schemeClr val="tx2">
                    <a:lumMod val="90000"/>
                    <a:lumOff val="10000"/>
                  </a:schemeClr>
                </a:solidFill>
                <a:latin typeface="UVN Binh Duong" pitchFamily="2" charset="0"/>
              </a:rPr>
              <a:t>Khởi động</a:t>
            </a:r>
          </a:p>
        </p:txBody>
      </p:sp>
    </p:spTree>
    <p:extLst>
      <p:ext uri="{BB962C8B-B14F-4D97-AF65-F5344CB8AC3E}">
        <p14:creationId xmlns:p14="http://schemas.microsoft.com/office/powerpoint/2010/main" val="3697177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17"/>
                                        </p:tgtEl>
                                        <p:attrNameLst>
                                          <p:attrName>style.visibility</p:attrName>
                                        </p:attrNameLst>
                                      </p:cBhvr>
                                      <p:to>
                                        <p:strVal val="visible"/>
                                      </p:to>
                                    </p:set>
                                    <p:anim calcmode="lin" valueType="num">
                                      <p:cBhvr>
                                        <p:cTn id="7" dur="1000" fill="hold"/>
                                        <p:tgtEl>
                                          <p:spTgt spid="1617"/>
                                        </p:tgtEl>
                                        <p:attrNameLst>
                                          <p:attrName>ppt_w</p:attrName>
                                        </p:attrNameLst>
                                      </p:cBhvr>
                                      <p:tavLst>
                                        <p:tav tm="0">
                                          <p:val>
                                            <p:strVal val="#ppt_w+.3"/>
                                          </p:val>
                                        </p:tav>
                                        <p:tav tm="100000">
                                          <p:val>
                                            <p:strVal val="#ppt_w"/>
                                          </p:val>
                                        </p:tav>
                                      </p:tavLst>
                                    </p:anim>
                                    <p:anim calcmode="lin" valueType="num">
                                      <p:cBhvr>
                                        <p:cTn id="8" dur="1000" fill="hold"/>
                                        <p:tgtEl>
                                          <p:spTgt spid="1617"/>
                                        </p:tgtEl>
                                        <p:attrNameLst>
                                          <p:attrName>ppt_h</p:attrName>
                                        </p:attrNameLst>
                                      </p:cBhvr>
                                      <p:tavLst>
                                        <p:tav tm="0">
                                          <p:val>
                                            <p:strVal val="#ppt_h"/>
                                          </p:val>
                                        </p:tav>
                                        <p:tav tm="100000">
                                          <p:val>
                                            <p:strVal val="#ppt_h"/>
                                          </p:val>
                                        </p:tav>
                                      </p:tavLst>
                                    </p:anim>
                                    <p:animEffect transition="in" filter="fade">
                                      <p:cBhvr>
                                        <p:cTn id="9" dur="1000"/>
                                        <p:tgtEl>
                                          <p:spTgt spid="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23E27F-7E3A-4338-BBB2-57F4FC036222}"/>
              </a:ext>
            </a:extLst>
          </p:cNvPr>
          <p:cNvGrpSpPr/>
          <p:nvPr/>
        </p:nvGrpSpPr>
        <p:grpSpPr>
          <a:xfrm>
            <a:off x="5171090" y="-2"/>
            <a:ext cx="6463862" cy="4587767"/>
            <a:chOff x="1274911" y="1872545"/>
            <a:chExt cx="8183554" cy="2950891"/>
          </a:xfrm>
        </p:grpSpPr>
        <p:pic>
          <p:nvPicPr>
            <p:cNvPr id="13" name="Picture 12">
              <a:extLst>
                <a:ext uri="{FF2B5EF4-FFF2-40B4-BE49-F238E27FC236}">
                  <a16:creationId xmlns:a16="http://schemas.microsoft.com/office/drawing/2014/main" id="{D0A09385-91B2-4CED-AA2F-E5F702992F0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1274911" y="1872545"/>
              <a:ext cx="8183554" cy="295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1C58E4-73A2-448B-9D8E-40A38FEC5FBF}"/>
                </a:ext>
              </a:extLst>
            </p:cNvPr>
            <p:cNvSpPr txBox="1"/>
            <p:nvPr/>
          </p:nvSpPr>
          <p:spPr>
            <a:xfrm>
              <a:off x="1543161" y="2752786"/>
              <a:ext cx="7647053" cy="1643105"/>
            </a:xfrm>
            <a:prstGeom prst="rect">
              <a:avLst/>
            </a:prstGeom>
            <a:noFill/>
          </p:spPr>
          <p:txBody>
            <a:bodyPr wrap="square">
              <a:spAutoFit/>
              <a:scene3d>
                <a:camera prst="obliqueTopLeft"/>
                <a:lightRig rig="threePt" dir="t"/>
              </a:scene3d>
              <a:sp3d extrusionH="57150">
                <a:extrusionClr>
                  <a:schemeClr val="bg1"/>
                </a:extrusionClr>
              </a:sp3d>
            </a:bodyPr>
            <a:lstStyle/>
            <a:p>
              <a:pPr algn="ctr"/>
              <a:r>
                <a:rPr lang="en-US" sz="4000">
                  <a:latin typeface="Arial" panose="020B0604020202020204" pitchFamily="34" charset="0"/>
                  <a:ea typeface="思源黑体 CN Light" panose="020B0300000000000000" pitchFamily="34" charset="-122"/>
                  <a:cs typeface="Arial" panose="020B0604020202020204" pitchFamily="34" charset="0"/>
                </a:rPr>
                <a:t>Cố đô Huế đã từng là kinh đô của triều đại nào? Hãy nêu những hiểu biết của em về triều đại này.</a:t>
              </a:r>
              <a:endParaRPr lang="en-US" sz="4000">
                <a:latin typeface="Arial" panose="020B0604020202020204" pitchFamily="34" charset="0"/>
                <a:cs typeface="Arial" panose="020B0604020202020204" pitchFamily="34" charset="0"/>
              </a:endParaRPr>
            </a:p>
          </p:txBody>
        </p:sp>
      </p:grpSp>
      <p:pic>
        <p:nvPicPr>
          <p:cNvPr id="4098" name="Picture 2" descr="Kinh đô Huế thế kỷ 19 tiêu biểu bậc nhất cho thành thị Việt Nam cuối thời  trung đại - Tuổi Trẻ Online">
            <a:extLst>
              <a:ext uri="{FF2B5EF4-FFF2-40B4-BE49-F238E27FC236}">
                <a16:creationId xmlns:a16="http://schemas.microsoft.com/office/drawing/2014/main" id="{4AD738F5-D049-E62D-8BE6-645A944346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574" b="89836" l="10000" r="90000">
                        <a14:foregroundMark x1="33958" y1="28525" x2="43542" y2="39344"/>
                        <a14:foregroundMark x1="58333" y1="31475" x2="66042" y2="37049"/>
                        <a14:foregroundMark x1="65625" y1="33443" x2="65625" y2="33443"/>
                        <a14:foregroundMark x1="49167" y1="5574" x2="52083" y2="11148"/>
                        <a14:foregroundMark x1="44583" y1="13443" x2="45833" y2="20000"/>
                        <a14:foregroundMark x1="46667" y1="14098" x2="47917" y2="20656"/>
                        <a14:foregroundMark x1="28750" y1="55738" x2="35000" y2="62623"/>
                        <a14:foregroundMark x1="29167" y1="57049" x2="31875" y2="65246"/>
                        <a14:foregroundMark x1="33125" y1="75082" x2="33125" y2="75082"/>
                        <a14:foregroundMark x1="46458" y1="69180" x2="58125" y2="72459"/>
                        <a14:foregroundMark x1="71667" y1="66557" x2="72917" y2="65902"/>
                        <a14:foregroundMark x1="77500" y1="47869" x2="78542" y2="47869"/>
                        <a14:foregroundMark x1="70833" y1="38689" x2="72708" y2="43934"/>
                        <a14:foregroundMark x1="68750" y1="45574" x2="67083" y2="49836"/>
                        <a14:foregroundMark x1="56250" y1="48525" x2="56250" y2="48525"/>
                      </a14:backgroundRemoval>
                    </a14:imgEffect>
                  </a14:imgLayer>
                </a14:imgProps>
              </a:ext>
              <a:ext uri="{28A0092B-C50C-407E-A947-70E740481C1C}">
                <a14:useLocalDpi xmlns:a14="http://schemas.microsoft.com/office/drawing/2010/main" val="0"/>
              </a:ext>
            </a:extLst>
          </a:blip>
          <a:srcRect/>
          <a:stretch>
            <a:fillRect/>
          </a:stretch>
        </p:blipFill>
        <p:spPr bwMode="auto">
          <a:xfrm>
            <a:off x="-1418896" y="1934386"/>
            <a:ext cx="8592225" cy="545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30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Video">
            <a:hlinkClick r:id="" action="ppaction://media"/>
            <a:extLst>
              <a:ext uri="{FF2B5EF4-FFF2-40B4-BE49-F238E27FC236}">
                <a16:creationId xmlns:a16="http://schemas.microsoft.com/office/drawing/2014/main" id="{4FA96389-DFE4-5264-74AD-6F7073AD08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221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72147-69A4-9F64-F1FC-87E256B39C87}"/>
              </a:ext>
            </a:extLst>
          </p:cNvPr>
          <p:cNvSpPr txBox="1"/>
          <p:nvPr/>
        </p:nvSpPr>
        <p:spPr>
          <a:xfrm>
            <a:off x="567557" y="1754437"/>
            <a:ext cx="10830911" cy="3477875"/>
          </a:xfrm>
          <a:prstGeom prst="rect">
            <a:avLst/>
          </a:prstGeom>
          <a:noFill/>
        </p:spPr>
        <p:txBody>
          <a:bodyPr wrap="square" rtlCol="0">
            <a:spAutoFit/>
          </a:bodyPr>
          <a:lstStyle/>
          <a:p>
            <a:pPr algn="just"/>
            <a:r>
              <a:rPr lang="en-US" sz="4400" b="1"/>
              <a:t>+ Cố đô Huế đã từng là kinh đô của triều đại nhà Nguyễn</a:t>
            </a:r>
          </a:p>
          <a:p>
            <a:pPr algn="just"/>
            <a:r>
              <a:rPr lang="en-US" sz="4400" b="1"/>
              <a:t>+ Triều đại nhà Nguyễn là triều đại phong kiến cuối cùng của Việt Nam, gắn loại hình nghệ thuật Nhã nhạc cung đình Huế</a:t>
            </a:r>
          </a:p>
        </p:txBody>
      </p:sp>
    </p:spTree>
    <p:extLst>
      <p:ext uri="{BB962C8B-B14F-4D97-AF65-F5344CB8AC3E}">
        <p14:creationId xmlns:p14="http://schemas.microsoft.com/office/powerpoint/2010/main" val="1637633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TextBox 1616">
            <a:extLst>
              <a:ext uri="{FF2B5EF4-FFF2-40B4-BE49-F238E27FC236}">
                <a16:creationId xmlns:a16="http://schemas.microsoft.com/office/drawing/2014/main" id="{C99A1828-4B8A-4B92-8B0F-51D07316EEC4}"/>
              </a:ext>
            </a:extLst>
          </p:cNvPr>
          <p:cNvSpPr txBox="1"/>
          <p:nvPr/>
        </p:nvSpPr>
        <p:spPr>
          <a:xfrm>
            <a:off x="1078455" y="2105561"/>
            <a:ext cx="10381929"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a:ln w="28575">
                  <a:solidFill>
                    <a:prstClr val="white"/>
                  </a:solidFill>
                </a:ln>
                <a:solidFill>
                  <a:srgbClr val="39302A">
                    <a:lumMod val="90000"/>
                    <a:lumOff val="10000"/>
                  </a:srgbClr>
                </a:solidFill>
                <a:effectLst/>
                <a:uLnTx/>
                <a:uFillTx/>
                <a:latin typeface="UVN Binh Duong" pitchFamily="2" charset="0"/>
                <a:ea typeface="+mn-ea"/>
                <a:cs typeface="+mn-cs"/>
              </a:rPr>
              <a:t>Khám</a:t>
            </a:r>
            <a:r>
              <a:rPr kumimoji="0" lang="en-US" sz="16600" b="1" i="0" u="none" strike="noStrike" kern="1200" cap="none" spc="0" normalizeH="0" noProof="0">
                <a:ln w="28575">
                  <a:solidFill>
                    <a:prstClr val="white"/>
                  </a:solidFill>
                </a:ln>
                <a:solidFill>
                  <a:srgbClr val="39302A">
                    <a:lumMod val="90000"/>
                    <a:lumOff val="10000"/>
                  </a:srgbClr>
                </a:solidFill>
                <a:effectLst/>
                <a:uLnTx/>
                <a:uFillTx/>
                <a:latin typeface="UVN Binh Duong" pitchFamily="2" charset="0"/>
                <a:ea typeface="+mn-ea"/>
                <a:cs typeface="+mn-cs"/>
              </a:rPr>
              <a:t> phá</a:t>
            </a:r>
            <a:endParaRPr kumimoji="0" lang="en-US" sz="16600" b="1" i="0" u="none" strike="noStrike" kern="1200" cap="none" spc="0" normalizeH="0" baseline="0" noProof="0">
              <a:ln w="28575">
                <a:solidFill>
                  <a:prstClr val="white"/>
                </a:solidFill>
              </a:ln>
              <a:solidFill>
                <a:srgbClr val="39302A">
                  <a:lumMod val="90000"/>
                  <a:lumOff val="10000"/>
                </a:srgbClr>
              </a:solidFill>
              <a:effectLst/>
              <a:uLnTx/>
              <a:uFillTx/>
              <a:latin typeface="UVN Binh Duong" pitchFamily="2" charset="0"/>
              <a:ea typeface="+mn-ea"/>
              <a:cs typeface="+mn-cs"/>
            </a:endParaRPr>
          </a:p>
        </p:txBody>
      </p:sp>
    </p:spTree>
    <p:extLst>
      <p:ext uri="{BB962C8B-B14F-4D97-AF65-F5344CB8AC3E}">
        <p14:creationId xmlns:p14="http://schemas.microsoft.com/office/powerpoint/2010/main" val="3121105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17"/>
                                        </p:tgtEl>
                                        <p:attrNameLst>
                                          <p:attrName>style.visibility</p:attrName>
                                        </p:attrNameLst>
                                      </p:cBhvr>
                                      <p:to>
                                        <p:strVal val="visible"/>
                                      </p:to>
                                    </p:set>
                                    <p:anim calcmode="lin" valueType="num">
                                      <p:cBhvr>
                                        <p:cTn id="7" dur="1000" fill="hold"/>
                                        <p:tgtEl>
                                          <p:spTgt spid="1617"/>
                                        </p:tgtEl>
                                        <p:attrNameLst>
                                          <p:attrName>ppt_w</p:attrName>
                                        </p:attrNameLst>
                                      </p:cBhvr>
                                      <p:tavLst>
                                        <p:tav tm="0">
                                          <p:val>
                                            <p:strVal val="#ppt_w+.3"/>
                                          </p:val>
                                        </p:tav>
                                        <p:tav tm="100000">
                                          <p:val>
                                            <p:strVal val="#ppt_w"/>
                                          </p:val>
                                        </p:tav>
                                      </p:tavLst>
                                    </p:anim>
                                    <p:anim calcmode="lin" valueType="num">
                                      <p:cBhvr>
                                        <p:cTn id="8" dur="1000" fill="hold"/>
                                        <p:tgtEl>
                                          <p:spTgt spid="1617"/>
                                        </p:tgtEl>
                                        <p:attrNameLst>
                                          <p:attrName>ppt_h</p:attrName>
                                        </p:attrNameLst>
                                      </p:cBhvr>
                                      <p:tavLst>
                                        <p:tav tm="0">
                                          <p:val>
                                            <p:strVal val="#ppt_h"/>
                                          </p:val>
                                        </p:tav>
                                        <p:tav tm="100000">
                                          <p:val>
                                            <p:strVal val="#ppt_h"/>
                                          </p:val>
                                        </p:tav>
                                      </p:tavLst>
                                    </p:anim>
                                    <p:animEffect transition="in" filter="fade">
                                      <p:cBhvr>
                                        <p:cTn id="9" dur="1000"/>
                                        <p:tgtEl>
                                          <p:spTgt spid="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258343" y="2200397"/>
            <a:ext cx="9225725" cy="3349065"/>
            <a:chOff x="4505866" y="1692597"/>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505866" y="1692597"/>
              <a:ext cx="7169584" cy="3283492"/>
            </a:xfrm>
            <a:prstGeom prst="rect">
              <a:avLst/>
            </a:prstGeom>
            <a:noFill/>
            <a:ln>
              <a:noFill/>
            </a:ln>
          </p:spPr>
        </p:pic>
        <p:sp>
          <p:nvSpPr>
            <p:cNvPr id="9" name="TextBox 8"/>
            <p:cNvSpPr txBox="1"/>
            <p:nvPr/>
          </p:nvSpPr>
          <p:spPr>
            <a:xfrm>
              <a:off x="4863168" y="2240616"/>
              <a:ext cx="6614538" cy="19373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lang="en-US" sz="6000" b="1" noProof="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Tìm </a:t>
              </a:r>
              <a:r>
                <a:rPr kumimoji="0" lang="en-US" sz="60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hiểu về sự thành lập Triều Nguyễn</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301607" y="500023"/>
            <a:ext cx="8606779" cy="1998104"/>
            <a:chOff x="4059531" y="1278688"/>
            <a:chExt cx="8606779" cy="1998104"/>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prstClr val="white"/>
                  </a:solidFill>
                  <a:effectLst/>
                  <a:uLnTx/>
                  <a:uFillTx/>
                  <a:latin typeface="UVN Binh Duong" pitchFamily="2" charset="0"/>
                  <a:ea typeface="+mn-ea"/>
                  <a:cs typeface="+mn-cs"/>
                </a:rPr>
                <a:t>HĐ1</a:t>
              </a:r>
            </a:p>
          </p:txBody>
        </p:sp>
        <p:sp>
          <p:nvSpPr>
            <p:cNvPr id="6" name="TextBox 5">
              <a:extLst>
                <a:ext uri="{FF2B5EF4-FFF2-40B4-BE49-F238E27FC236}">
                  <a16:creationId xmlns:a16="http://schemas.microsoft.com/office/drawing/2014/main" id="{40885DD9-43D5-4DE3-9693-1AC86DDBF739}"/>
                </a:ext>
              </a:extLst>
            </p:cNvPr>
            <p:cNvSpPr txBox="1"/>
            <p:nvPr/>
          </p:nvSpPr>
          <p:spPr>
            <a:xfrm>
              <a:off x="4284793" y="1414744"/>
              <a:ext cx="838151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b="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latin typeface="UVN Binh Duong" pitchFamily="2" charset="0"/>
                </a:rPr>
                <a:t>HĐ1</a:t>
              </a:r>
              <a:endParaRPr kumimoji="0" lang="en-US" sz="8800" b="1" i="0" u="none" strike="noStrike" kern="1200" cap="none" spc="0" normalizeH="0" baseline="0" noProof="0" dirty="0">
                <a:ln>
                  <a:noFill/>
                </a:ln>
                <a:solidFill>
                  <a:prstClr val="black">
                    <a:lumMod val="95000"/>
                    <a:lumOff val="5000"/>
                  </a:prstClr>
                </a:solidFill>
                <a:effectLst/>
                <a:uLnTx/>
                <a:uFillTx/>
                <a:latin typeface="UTM Netmuc KT" panose="02040603050506020204" pitchFamily="18" charset="0"/>
                <a:ea typeface="+mn-ea"/>
                <a:cs typeface="+mn-cs"/>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604578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7"/>
          <p:cNvSpPr txBox="1">
            <a:spLocks noChangeArrowheads="1"/>
          </p:cNvSpPr>
          <p:nvPr/>
        </p:nvSpPr>
        <p:spPr bwMode="auto">
          <a:xfrm>
            <a:off x="456681" y="1784757"/>
            <a:ext cx="11278638" cy="35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vi-VN" sz="3600" b="1">
                <a:cs typeface="Arial" panose="020B0604020202020204" pitchFamily="34" charset="0"/>
              </a:rPr>
              <a:t>Đọc thông tin và quan sát các hình 1, 2, 3, em hãy:</a:t>
            </a:r>
          </a:p>
          <a:p>
            <a:pPr>
              <a:lnSpc>
                <a:spcPct val="120000"/>
              </a:lnSpc>
              <a:spcBef>
                <a:spcPct val="50000"/>
              </a:spcBef>
            </a:pPr>
            <a:r>
              <a:rPr lang="vi-VN" sz="3600" b="1">
                <a:cs typeface="Arial" panose="020B0604020202020204" pitchFamily="34" charset="0"/>
              </a:rPr>
              <a:t>– Trình bày sự thành lập Triều Nguyễn.</a:t>
            </a:r>
          </a:p>
          <a:p>
            <a:pPr>
              <a:lnSpc>
                <a:spcPct val="120000"/>
              </a:lnSpc>
              <a:spcBef>
                <a:spcPct val="50000"/>
              </a:spcBef>
            </a:pPr>
            <a:r>
              <a:rPr lang="vi-VN" sz="3600" b="1">
                <a:cs typeface="Arial" panose="020B0604020202020204" pitchFamily="34" charset="0"/>
              </a:rPr>
              <a:t>– Nêu một số nét chính về công cuộc xây dựng</a:t>
            </a:r>
          </a:p>
          <a:p>
            <a:pPr>
              <a:lnSpc>
                <a:spcPct val="120000"/>
              </a:lnSpc>
              <a:spcBef>
                <a:spcPct val="50000"/>
              </a:spcBef>
            </a:pPr>
            <a:r>
              <a:rPr lang="vi-VN" sz="3600" b="1">
                <a:cs typeface="Arial" panose="020B0604020202020204" pitchFamily="34" charset="0"/>
              </a:rPr>
              <a:t>đất nước dưới Triều Nguyễn.</a:t>
            </a:r>
            <a:endParaRPr lang="en-US" sz="3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1005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1719</TotalTime>
  <Words>920</Words>
  <Application>Microsoft Office PowerPoint</Application>
  <PresentationFormat>Widescreen</PresentationFormat>
  <Paragraphs>65</Paragraphs>
  <Slides>29</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iCiel Pony</vt:lpstr>
      <vt:lpstr>UTM Netmuc KT</vt:lpstr>
      <vt:lpstr>UVN Binh Duong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cp:revision>
  <dcterms:created xsi:type="dcterms:W3CDTF">2022-03-17T11:11:25Z</dcterms:created>
  <dcterms:modified xsi:type="dcterms:W3CDTF">2024-12-28T12:39:58Z</dcterms:modified>
  <cp:category>9Slide.vn</cp:category>
</cp:coreProperties>
</file>