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60" r:id="rId5"/>
    <p:sldId id="261" r:id="rId6"/>
    <p:sldId id="258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2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00FFCC"/>
    <a:srgbClr val="FF00FF"/>
    <a:srgbClr val="FF6600"/>
    <a:srgbClr val="66CCFF"/>
    <a:srgbClr val="66FF33"/>
    <a:srgbClr val="93AC2A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659" autoAdjust="0"/>
  </p:normalViewPr>
  <p:slideViewPr>
    <p:cSldViewPr snapToGrid="0">
      <p:cViewPr varScale="1">
        <p:scale>
          <a:sx n="112" d="100"/>
          <a:sy n="112" d="100"/>
        </p:scale>
        <p:origin x="552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8517A-6085-434F-A985-1EDEE3C347C4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7615E-049B-4327-97F6-0E857175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45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77B03-0641-F59C-C7C0-5976A045B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9A3FED-2895-A0FC-3030-CC408B92C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09BEB-55EA-08A6-BA28-BE394928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EAD26-9D2D-7A53-C9EA-CA6037E6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50011-5346-035F-505B-ED9E9A9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77A58068-0A03-A0BD-5350-D22472A1E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1"/>
          <a:stretch/>
        </p:blipFill>
        <p:spPr>
          <a:xfrm>
            <a:off x="0" y="-38715"/>
            <a:ext cx="12192000" cy="69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1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43AE-B9C4-99B0-81E9-5AEAC4AF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A0CB4-27D1-9A70-FF82-63E266F7F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1371B-FBA9-4D05-598B-6963A94523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E7F88-1644-93E2-BF2B-C765C202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036CF-FF27-9F05-E23F-E9613D560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7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6FEDD6-E874-2385-C66F-61FD575A3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52869-CCED-9D0D-108D-0A8573150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BE80A-9C2A-5C75-B119-962894EA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CE390-E71A-D6C3-BA9A-22D1DAFB2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11D70-1608-2B7B-0253-5A89BC51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14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59314-B615-BADE-B775-CB7C5F8E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2D9AE-090E-168F-15F8-1936111C2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6497A-211F-C6C1-582D-4EE2C79F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9EC35-EA49-E72D-4594-D165681FB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D0BC7-A446-EAAF-6A38-751F20D3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01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650D-AF29-6537-C060-3212D2FA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03267-234D-D99C-686A-9D70F49C4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A49F5-B56F-2FCD-AE21-69B0173A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07796-FA57-347B-A123-9E78593A7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8F3A6-AA29-5FA7-5C4B-98580CD60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32B2C6FB-DF55-7C42-5B23-53DB70E60E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9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2F699-AFE5-EF36-5807-F9C06FDDC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1BC0D-1E2C-132E-B264-5CACF7736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C3A6B-FB0B-2ED8-4FC6-5ABFC0282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BBDB4-675B-05C8-1384-CD11413B9E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F8893-E0C9-0D29-7A65-55DA06250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29950-A406-8420-0B8D-9B8CE6D8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65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F4691-A39F-58D7-86BF-09C1FF6C4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07780-D77C-EDAB-2B1F-B1AFA00D2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0B28E-4F14-8757-B145-FE79C99A9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130DAF-1B7C-ECF6-F8F3-81D10E0D0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1BDFCE-A16B-C8AF-3B66-1E4BF1855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113A24-1952-CC98-230B-42BFC1D2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781C44-26FF-3614-6FD8-AA6A3C7C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8FCDC-7872-846B-AF21-8B3ABAFB0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5CEF-97AD-538F-0446-5A037A4D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AD81ED-971C-7004-2D5E-55D609CA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E7DE66-7A73-53F6-72CA-E4709D43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49A5A-4744-A73B-4C13-3593E5B7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grass&#10;&#10;Description automatically generated">
            <a:extLst>
              <a:ext uri="{FF2B5EF4-FFF2-40B4-BE49-F238E27FC236}">
                <a16:creationId xmlns:a16="http://schemas.microsoft.com/office/drawing/2014/main" id="{865AC224-74D3-BA20-8DA3-92ACD79CA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16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03D47-B76B-CD6F-06C4-B0E0A3F59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3829C-C40F-81D2-4D41-105DD4871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DCFFD-5DB0-069D-DEDE-7EDE3771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grass, toy&#10;&#10;Description automatically generated">
            <a:extLst>
              <a:ext uri="{FF2B5EF4-FFF2-40B4-BE49-F238E27FC236}">
                <a16:creationId xmlns:a16="http://schemas.microsoft.com/office/drawing/2014/main" id="{2BD2E722-51E7-3E83-1144-1C3184944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6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37426-609B-EA5C-53CD-1479E7EB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BA871-D943-E2A0-012A-E7DA75EF0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8D7BE-018E-B38F-4D5A-329B00934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649AE-D0E1-E897-9A43-6F77D8842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A6748-C6E1-6918-5D71-19870755B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91BC1-C0D4-C7B1-10BA-4A9A39C0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96D3A71C-D937-E06D-351C-F8585897A9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6" y="-4764"/>
            <a:ext cx="12220575" cy="68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3F1EF-A1F0-E14E-769F-77C61204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E4303B-1F12-82B3-4D08-71688B7377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5669C-AE05-51D2-E4D5-B9A2A7BB9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349B9-6E5B-AF54-7D67-931E4513E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DE01-1344-6600-0E08-4F1F91FA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F02F5-CD0C-B3D1-B3E6-201B6FB40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6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CFA8D47B-59E0-DF6E-36BE-FC267FDB8C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7353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svg"/><Relationship Id="rId11" Type="http://schemas.openxmlformats.org/officeDocument/2006/relationships/slide" Target="slide12.xml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33.sv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svg"/><Relationship Id="rId11" Type="http://schemas.openxmlformats.org/officeDocument/2006/relationships/slide" Target="slide14.xml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33.sv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svg"/><Relationship Id="rId11" Type="http://schemas.openxmlformats.org/officeDocument/2006/relationships/slide" Target="slide16.xml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33.sv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svg"/><Relationship Id="rId11" Type="http://schemas.openxmlformats.org/officeDocument/2006/relationships/slide" Target="slide18.xml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33.sv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svg"/><Relationship Id="rId11" Type="http://schemas.openxmlformats.org/officeDocument/2006/relationships/slide" Target="slide20.xml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33.sv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svg"/><Relationship Id="rId11" Type="http://schemas.openxmlformats.org/officeDocument/2006/relationships/slide" Target="slide22.xml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33.sv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33.sv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4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8.png"/><Relationship Id="rId4" Type="http://schemas.microsoft.com/office/2007/relationships/media" Target="../media/media2.mp4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10" Type="http://schemas.openxmlformats.org/officeDocument/2006/relationships/image" Target="../media/image33.sv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svg"/><Relationship Id="rId11" Type="http://schemas.openxmlformats.org/officeDocument/2006/relationships/slide" Target="slide10.xml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33.sv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899342B-ED7D-81F1-A405-81D05C3F15EF}"/>
              </a:ext>
            </a:extLst>
          </p:cNvPr>
          <p:cNvSpPr/>
          <p:nvPr/>
        </p:nvSpPr>
        <p:spPr>
          <a:xfrm>
            <a:off x="1472334" y="113403"/>
            <a:ext cx="10139322" cy="5437238"/>
          </a:xfrm>
          <a:prstGeom prst="cloud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2E29103C-BB7B-54F9-BAC0-0D348CEDF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32" b="92924" l="5957" r="30647">
                        <a14:foregroundMark x1="16388" y1="54509" x2="18976" y2="57218"/>
                        <a14:foregroundMark x1="19353" y1="72422" x2="20485" y2="68864"/>
                        <a14:foregroundMark x1="17332" y1="52932" x2="17439" y2="52932"/>
                        <a14:foregroundMark x1="14367" y1="68864" x2="17251" y2="74565"/>
                        <a14:foregroundMark x1="17251" y1="74565" x2="17251" y2="74565"/>
                        <a14:foregroundMark x1="19057" y1="68864" x2="20863" y2="70279"/>
                        <a14:foregroundMark x1="21267" y1="67287" x2="17332" y2="70724"/>
                        <a14:foregroundMark x1="13423" y1="70441" x2="14555" y2="71290"/>
                        <a14:foregroundMark x1="14744" y1="72018" x2="16577" y2="72422"/>
                        <a14:foregroundMark x1="17143" y1="67004" x2="14852" y2="72867"/>
                        <a14:foregroundMark x1="5957" y1="71735" x2="7601" y2="73878"/>
                        <a14:foregroundMark x1="15526" y1="87909" x2="16954" y2="87909"/>
                        <a14:foregroundMark x1="20404" y1="92924" x2="20404" y2="91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" t="51703" r="66396" b="3260"/>
          <a:stretch/>
        </p:blipFill>
        <p:spPr>
          <a:xfrm>
            <a:off x="-76037" y="2444550"/>
            <a:ext cx="4587117" cy="469523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AE96405-D030-85A7-9496-E5A154EDD8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192000" y="4021911"/>
            <a:ext cx="3918604" cy="2836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9000DC-8DA8-C62A-C56B-1748F58B224D}"/>
              </a:ext>
            </a:extLst>
          </p:cNvPr>
          <p:cNvSpPr txBox="1"/>
          <p:nvPr/>
        </p:nvSpPr>
        <p:spPr>
          <a:xfrm>
            <a:off x="3151636" y="855410"/>
            <a:ext cx="7574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SVN-Kitten" pitchFamily="50" charset="0"/>
              </a:rPr>
              <a:t>Thứ</a:t>
            </a:r>
            <a:r>
              <a:rPr lang="en-US" sz="4800" dirty="0">
                <a:latin typeface="SVN-Kitten" pitchFamily="50" charset="0"/>
              </a:rPr>
              <a:t> … </a:t>
            </a:r>
            <a:r>
              <a:rPr lang="en-US" sz="4800" dirty="0" err="1">
                <a:latin typeface="SVN-Kitten" pitchFamily="50" charset="0"/>
              </a:rPr>
              <a:t>ngày</a:t>
            </a:r>
            <a:r>
              <a:rPr lang="en-US" sz="4800" dirty="0">
                <a:latin typeface="SVN-Kitten" pitchFamily="50" charset="0"/>
              </a:rPr>
              <a:t> … </a:t>
            </a:r>
            <a:r>
              <a:rPr lang="en-US" sz="4800" dirty="0" err="1">
                <a:latin typeface="SVN-Kitten" pitchFamily="50" charset="0"/>
              </a:rPr>
              <a:t>tháng</a:t>
            </a:r>
            <a:r>
              <a:rPr lang="en-US" sz="4800" dirty="0">
                <a:latin typeface="SVN-Kitten" pitchFamily="50" charset="0"/>
              </a:rPr>
              <a:t> … </a:t>
            </a:r>
            <a:r>
              <a:rPr lang="en-US" sz="4800" dirty="0" err="1">
                <a:latin typeface="SVN-Kitten" pitchFamily="50" charset="0"/>
              </a:rPr>
              <a:t>năm</a:t>
            </a:r>
            <a:r>
              <a:rPr lang="en-US" sz="4800" dirty="0">
                <a:latin typeface="SVN-Kitten" pitchFamily="50" charset="0"/>
              </a:rPr>
              <a:t> 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08AFFF-9643-AF8D-0F3C-3562CAC86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077" y="1896992"/>
            <a:ext cx="7497058" cy="15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26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52435 0.002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AF13A0-B34F-F93C-CB12-DCAA17D271F4}"/>
              </a:ext>
            </a:extLst>
          </p:cNvPr>
          <p:cNvSpPr/>
          <p:nvPr/>
        </p:nvSpPr>
        <p:spPr>
          <a:xfrm>
            <a:off x="-88490" y="471947"/>
            <a:ext cx="12280490" cy="2251587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9E1B4-247C-F5B3-3467-C6B4E097CD18}"/>
              </a:ext>
            </a:extLst>
          </p:cNvPr>
          <p:cNvSpPr txBox="1"/>
          <p:nvPr/>
        </p:nvSpPr>
        <p:spPr>
          <a:xfrm>
            <a:off x="1284338" y="818900"/>
            <a:ext cx="104957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đảm bảo an toàn khi sử dụng chất đốt cần?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33C6E1A5-27B9-1A2A-BCB3-5BE2080A8C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8411" y="471947"/>
            <a:ext cx="1322749" cy="2000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E71D4-FFF1-64D6-77C5-BF6BBE1E57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1782" y="2920179"/>
            <a:ext cx="2864765" cy="39378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BC7498-9F6A-217B-D7B3-C9FCE4DDC240}"/>
              </a:ext>
            </a:extLst>
          </p:cNvPr>
          <p:cNvSpPr/>
          <p:nvPr/>
        </p:nvSpPr>
        <p:spPr>
          <a:xfrm>
            <a:off x="-88490" y="3763295"/>
            <a:ext cx="12280490" cy="2251587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B4D139-F666-BB02-69B3-AD166D641D53}"/>
              </a:ext>
            </a:extLst>
          </p:cNvPr>
          <p:cNvSpPr txBox="1"/>
          <p:nvPr/>
        </p:nvSpPr>
        <p:spPr>
          <a:xfrm>
            <a:off x="453365" y="4011925"/>
            <a:ext cx="111967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 bếp ngay sau khi không sử dụng; không để các chất dễ cháy nổ gần bếp; khi phát hiện có đám cháy, cần hô to để báo cháy hoặc gọi điện số 114;...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85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4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>
            <a:extLst>
              <a:ext uri="{FF2B5EF4-FFF2-40B4-BE49-F238E27FC236}">
                <a16:creationId xmlns:a16="http://schemas.microsoft.com/office/drawing/2014/main" id="{FDFA9507-C9E8-53D0-AC7C-AAE65A06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09057" y="5379545"/>
            <a:ext cx="3382776" cy="1429222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1DAE7E3-B4E5-A444-DEEC-7C12EA108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58529" y="4022529"/>
            <a:ext cx="10795819" cy="2766645"/>
          </a:xfrm>
          <a:prstGeom prst="rect">
            <a:avLst/>
          </a:prstGeom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9F0D4D75-B638-2FAA-3A9F-0939178399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21721" y="4440942"/>
            <a:ext cx="754066" cy="1613068"/>
          </a:xfrm>
          <a:prstGeom prst="rect">
            <a:avLst/>
          </a:prstGeom>
        </p:spPr>
      </p:pic>
      <p:pic>
        <p:nvPicPr>
          <p:cNvPr id="15" name="Picture 26">
            <a:extLst>
              <a:ext uri="{FF2B5EF4-FFF2-40B4-BE49-F238E27FC236}">
                <a16:creationId xmlns:a16="http://schemas.microsoft.com/office/drawing/2014/main" id="{E7FBF47C-7F24-01DC-F22E-6D587B07D2F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67175" y="4102041"/>
            <a:ext cx="754066" cy="1613068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51920BB4-1CC2-64EC-EEBE-8CF92B1C99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646392" y="4701809"/>
            <a:ext cx="754066" cy="1613068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273EFE6B-04C8-87F9-1B27-483DA861C0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94781" y="4079738"/>
            <a:ext cx="754066" cy="1613068"/>
          </a:xfrm>
          <a:prstGeom prst="rect">
            <a:avLst/>
          </a:prstGeom>
        </p:spPr>
      </p:pic>
      <p:pic>
        <p:nvPicPr>
          <p:cNvPr id="18" name="Picture 26">
            <a:extLst>
              <a:ext uri="{FF2B5EF4-FFF2-40B4-BE49-F238E27FC236}">
                <a16:creationId xmlns:a16="http://schemas.microsoft.com/office/drawing/2014/main" id="{9C7AC4A8-BE5C-FCA7-4FE2-C8EA0A14E2C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02555" y="4308347"/>
            <a:ext cx="754066" cy="1613068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D6E870DC-17FD-8874-A103-461AF8D6327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27661" y="911804"/>
            <a:ext cx="2806343" cy="3857518"/>
          </a:xfrm>
          <a:prstGeom prst="rect">
            <a:avLst/>
          </a:prstGeom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68117C19-DF23-06E8-F527-5B32392FFE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79637" y="4573011"/>
            <a:ext cx="754066" cy="1613068"/>
          </a:xfrm>
          <a:prstGeom prst="rect">
            <a:avLst/>
          </a:prstGeom>
        </p:spPr>
      </p:pic>
      <p:pic>
        <p:nvPicPr>
          <p:cNvPr id="20" name="Picture 26">
            <a:extLst>
              <a:ext uri="{FF2B5EF4-FFF2-40B4-BE49-F238E27FC236}">
                <a16:creationId xmlns:a16="http://schemas.microsoft.com/office/drawing/2014/main" id="{5CF71954-663B-E248-17A7-4EDF02560D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31623" y="4040303"/>
            <a:ext cx="754066" cy="1613068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86CBE4E-1E2A-739E-B1E9-E4C546BC136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79232" y="4080486"/>
            <a:ext cx="754066" cy="1613068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C31C81C9-B41B-E8C8-9D64-AF6D1E820A35}"/>
              </a:ext>
            </a:extLst>
          </p:cNvPr>
          <p:cNvSpPr/>
          <p:nvPr/>
        </p:nvSpPr>
        <p:spPr>
          <a:xfrm>
            <a:off x="2267854" y="5030189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4" name="Oval 23">
            <a:hlinkClick r:id="rId11" action="ppaction://hlinksldjump"/>
            <a:extLst>
              <a:ext uri="{FF2B5EF4-FFF2-40B4-BE49-F238E27FC236}">
                <a16:creationId xmlns:a16="http://schemas.microsoft.com/office/drawing/2014/main" id="{67F6F442-9133-AC3D-F484-D4438AFAA077}"/>
              </a:ext>
            </a:extLst>
          </p:cNvPr>
          <p:cNvSpPr/>
          <p:nvPr/>
        </p:nvSpPr>
        <p:spPr>
          <a:xfrm>
            <a:off x="3080613" y="5166774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C75B265-2F53-B709-05CF-69A4261B5EAE}"/>
              </a:ext>
            </a:extLst>
          </p:cNvPr>
          <p:cNvSpPr/>
          <p:nvPr/>
        </p:nvSpPr>
        <p:spPr>
          <a:xfrm>
            <a:off x="4031128" y="4797017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699C94F-B989-CFFA-8CF0-59AE93CD6FAB}"/>
              </a:ext>
            </a:extLst>
          </p:cNvPr>
          <p:cNvSpPr/>
          <p:nvPr/>
        </p:nvSpPr>
        <p:spPr>
          <a:xfrm>
            <a:off x="4810515" y="5476032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5F93ACA-7AF3-86DD-B0F9-18368B390E24}"/>
              </a:ext>
            </a:extLst>
          </p:cNvPr>
          <p:cNvSpPr/>
          <p:nvPr/>
        </p:nvSpPr>
        <p:spPr>
          <a:xfrm>
            <a:off x="5833485" y="4797017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348082D-EE24-4BFE-69F4-7EEC11F18CDD}"/>
              </a:ext>
            </a:extLst>
          </p:cNvPr>
          <p:cNvSpPr/>
          <p:nvPr/>
        </p:nvSpPr>
        <p:spPr>
          <a:xfrm>
            <a:off x="6959975" y="4744518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A302DF-9781-44A8-D51F-00F3B2807865}"/>
              </a:ext>
            </a:extLst>
          </p:cNvPr>
          <p:cNvSpPr/>
          <p:nvPr/>
        </p:nvSpPr>
        <p:spPr>
          <a:xfrm>
            <a:off x="8062382" y="4769322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18285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61067 0.0486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34" y="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AF13A0-B34F-F93C-CB12-DCAA17D271F4}"/>
              </a:ext>
            </a:extLst>
          </p:cNvPr>
          <p:cNvSpPr/>
          <p:nvPr/>
        </p:nvSpPr>
        <p:spPr>
          <a:xfrm>
            <a:off x="-88490" y="471947"/>
            <a:ext cx="12280490" cy="29570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9E1B4-247C-F5B3-3467-C6B4E097CD18}"/>
              </a:ext>
            </a:extLst>
          </p:cNvPr>
          <p:cNvSpPr txBox="1"/>
          <p:nvPr/>
        </p:nvSpPr>
        <p:spPr>
          <a:xfrm>
            <a:off x="1284338" y="818900"/>
            <a:ext cx="1049576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>
                <a:solidFill>
                  <a:prstClr val="black"/>
                </a:solidFill>
                <a:cs typeface="Arial" panose="020B0604020202020204" pitchFamily="34" charset="0"/>
              </a:rPr>
              <a:t>Năng lượng mặt trời được dùng để chiếu sáng, sưởi ấm, làm khô, đun nấu</a:t>
            </a:r>
          </a:p>
          <a:p>
            <a:pPr lvl="0" algn="ctr">
              <a:defRPr/>
            </a:pPr>
            <a:r>
              <a:rPr lang="vi-VN" sz="4400">
                <a:solidFill>
                  <a:prstClr val="black"/>
                </a:solidFill>
                <a:cs typeface="Arial" panose="020B0604020202020204" pitchFamily="34" charset="0"/>
              </a:rPr>
              <a:t>và sản xuất điện,...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D68A39BA-8CD1-B9D7-77EF-E9C95B75C8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343" y="594246"/>
            <a:ext cx="1456199" cy="19789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F16BB21-0551-CACA-E339-459CE720B7DD}"/>
              </a:ext>
            </a:extLst>
          </p:cNvPr>
          <p:cNvSpPr/>
          <p:nvPr/>
        </p:nvSpPr>
        <p:spPr>
          <a:xfrm>
            <a:off x="2961968" y="3529162"/>
            <a:ext cx="5084337" cy="2605548"/>
          </a:xfrm>
          <a:prstGeom prst="wedgeRoundRectCallout">
            <a:avLst>
              <a:gd name="adj1" fmla="val 70961"/>
              <a:gd name="adj2" fmla="val -67406"/>
              <a:gd name="adj3" fmla="val 16667"/>
            </a:avLst>
          </a:prstGeom>
          <a:solidFill>
            <a:srgbClr val="FFFF99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96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>
            <a:extLst>
              <a:ext uri="{FF2B5EF4-FFF2-40B4-BE49-F238E27FC236}">
                <a16:creationId xmlns:a16="http://schemas.microsoft.com/office/drawing/2014/main" id="{FDFA9507-C9E8-53D0-AC7C-AAE65A06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09057" y="5379545"/>
            <a:ext cx="3382776" cy="1429222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1DAE7E3-B4E5-A444-DEEC-7C12EA108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58529" y="4022529"/>
            <a:ext cx="10795819" cy="2766645"/>
          </a:xfrm>
          <a:prstGeom prst="rect">
            <a:avLst/>
          </a:prstGeom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9F0D4D75-B638-2FAA-3A9F-0939178399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21721" y="4440942"/>
            <a:ext cx="754066" cy="1613068"/>
          </a:xfrm>
          <a:prstGeom prst="rect">
            <a:avLst/>
          </a:prstGeom>
        </p:spPr>
      </p:pic>
      <p:pic>
        <p:nvPicPr>
          <p:cNvPr id="15" name="Picture 26">
            <a:extLst>
              <a:ext uri="{FF2B5EF4-FFF2-40B4-BE49-F238E27FC236}">
                <a16:creationId xmlns:a16="http://schemas.microsoft.com/office/drawing/2014/main" id="{E7FBF47C-7F24-01DC-F22E-6D587B07D2F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67175" y="4102041"/>
            <a:ext cx="754066" cy="1613068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51920BB4-1CC2-64EC-EEBE-8CF92B1C99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646392" y="4701809"/>
            <a:ext cx="754066" cy="1613068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273EFE6B-04C8-87F9-1B27-483DA861C0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94781" y="4079738"/>
            <a:ext cx="754066" cy="1613068"/>
          </a:xfrm>
          <a:prstGeom prst="rect">
            <a:avLst/>
          </a:prstGeom>
        </p:spPr>
      </p:pic>
      <p:pic>
        <p:nvPicPr>
          <p:cNvPr id="18" name="Picture 26">
            <a:extLst>
              <a:ext uri="{FF2B5EF4-FFF2-40B4-BE49-F238E27FC236}">
                <a16:creationId xmlns:a16="http://schemas.microsoft.com/office/drawing/2014/main" id="{9C7AC4A8-BE5C-FCA7-4FE2-C8EA0A14E2C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53799" y="4650656"/>
            <a:ext cx="754066" cy="1613068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D6E870DC-17FD-8874-A103-461AF8D6327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27661" y="911804"/>
            <a:ext cx="2806343" cy="3857518"/>
          </a:xfrm>
          <a:prstGeom prst="rect">
            <a:avLst/>
          </a:prstGeom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68117C19-DF23-06E8-F527-5B32392FFE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74612" y="4669498"/>
            <a:ext cx="754066" cy="1613068"/>
          </a:xfrm>
          <a:prstGeom prst="rect">
            <a:avLst/>
          </a:prstGeom>
        </p:spPr>
      </p:pic>
      <p:pic>
        <p:nvPicPr>
          <p:cNvPr id="20" name="Picture 26">
            <a:extLst>
              <a:ext uri="{FF2B5EF4-FFF2-40B4-BE49-F238E27FC236}">
                <a16:creationId xmlns:a16="http://schemas.microsoft.com/office/drawing/2014/main" id="{5CF71954-663B-E248-17A7-4EDF02560D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31623" y="4040303"/>
            <a:ext cx="754066" cy="1613068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86CBE4E-1E2A-739E-B1E9-E4C546BC136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79232" y="4080486"/>
            <a:ext cx="754066" cy="1613068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67F6F442-9133-AC3D-F484-D4438AFAA077}"/>
              </a:ext>
            </a:extLst>
          </p:cNvPr>
          <p:cNvSpPr/>
          <p:nvPr/>
        </p:nvSpPr>
        <p:spPr>
          <a:xfrm>
            <a:off x="3080613" y="5166774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5" name="Oval 24">
            <a:hlinkClick r:id="rId11" action="ppaction://hlinksldjump"/>
            <a:extLst>
              <a:ext uri="{FF2B5EF4-FFF2-40B4-BE49-F238E27FC236}">
                <a16:creationId xmlns:a16="http://schemas.microsoft.com/office/drawing/2014/main" id="{8C75B265-2F53-B709-05CF-69A4261B5EAE}"/>
              </a:ext>
            </a:extLst>
          </p:cNvPr>
          <p:cNvSpPr/>
          <p:nvPr/>
        </p:nvSpPr>
        <p:spPr>
          <a:xfrm>
            <a:off x="4031128" y="4797017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699C94F-B989-CFFA-8CF0-59AE93CD6FAB}"/>
              </a:ext>
            </a:extLst>
          </p:cNvPr>
          <p:cNvSpPr/>
          <p:nvPr/>
        </p:nvSpPr>
        <p:spPr>
          <a:xfrm>
            <a:off x="4810515" y="5476032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5F93ACA-7AF3-86DD-B0F9-18368B390E24}"/>
              </a:ext>
            </a:extLst>
          </p:cNvPr>
          <p:cNvSpPr/>
          <p:nvPr/>
        </p:nvSpPr>
        <p:spPr>
          <a:xfrm>
            <a:off x="5833485" y="4797017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348082D-EE24-4BFE-69F4-7EEC11F18CDD}"/>
              </a:ext>
            </a:extLst>
          </p:cNvPr>
          <p:cNvSpPr/>
          <p:nvPr/>
        </p:nvSpPr>
        <p:spPr>
          <a:xfrm>
            <a:off x="6959975" y="4744518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A302DF-9781-44A8-D51F-00F3B2807865}"/>
              </a:ext>
            </a:extLst>
          </p:cNvPr>
          <p:cNvSpPr/>
          <p:nvPr/>
        </p:nvSpPr>
        <p:spPr>
          <a:xfrm>
            <a:off x="8062382" y="4769322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08690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58568 0.0432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84" y="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AF13A0-B34F-F93C-CB12-DCAA17D271F4}"/>
              </a:ext>
            </a:extLst>
          </p:cNvPr>
          <p:cNvSpPr/>
          <p:nvPr/>
        </p:nvSpPr>
        <p:spPr>
          <a:xfrm>
            <a:off x="-88490" y="471947"/>
            <a:ext cx="12280490" cy="459427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9E1B4-247C-F5B3-3467-C6B4E097CD18}"/>
              </a:ext>
            </a:extLst>
          </p:cNvPr>
          <p:cNvSpPr txBox="1"/>
          <p:nvPr/>
        </p:nvSpPr>
        <p:spPr>
          <a:xfrm>
            <a:off x="1284338" y="818900"/>
            <a:ext cx="1049576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>
                <a:solidFill>
                  <a:prstClr val="black"/>
                </a:solidFill>
                <a:cs typeface="Arial" panose="020B0604020202020204" pitchFamily="34" charset="0"/>
              </a:rPr>
              <a:t>Chia sẻ những việc em và gia đình đã khai thác, sử dụng các</a:t>
            </a:r>
            <a:r>
              <a:rPr lang="en-US" sz="44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cs typeface="Arial" panose="020B0604020202020204" pitchFamily="34" charset="0"/>
              </a:rPr>
              <a:t>dạng năng lượng mặt trời, gió và nước chảy trong cuộc sống</a:t>
            </a:r>
            <a:r>
              <a:rPr lang="en-US" sz="44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cs typeface="Arial" panose="020B0604020202020204" pitchFamily="34" charset="0"/>
              </a:rPr>
              <a:t>hằng ngày.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F06878A4-175A-1CE8-541C-6053E79A25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491" y="668592"/>
            <a:ext cx="1366684" cy="1704804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17B62036-6287-996C-1E67-76F8F1819338}"/>
              </a:ext>
            </a:extLst>
          </p:cNvPr>
          <p:cNvSpPr/>
          <p:nvPr/>
        </p:nvSpPr>
        <p:spPr>
          <a:xfrm>
            <a:off x="5319251" y="2920179"/>
            <a:ext cx="4758813" cy="288367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4D8F84E5-49D5-9898-827C-E4C545747826}"/>
              </a:ext>
            </a:extLst>
          </p:cNvPr>
          <p:cNvSpPr/>
          <p:nvPr/>
        </p:nvSpPr>
        <p:spPr>
          <a:xfrm>
            <a:off x="5319251" y="2769871"/>
            <a:ext cx="4758813" cy="288367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TRƯỚC LỚP</a:t>
            </a:r>
          </a:p>
        </p:txBody>
      </p:sp>
      <p:pic>
        <p:nvPicPr>
          <p:cNvPr id="5" name="Picture 34">
            <a:extLst>
              <a:ext uri="{FF2B5EF4-FFF2-40B4-BE49-F238E27FC236}">
                <a16:creationId xmlns:a16="http://schemas.microsoft.com/office/drawing/2014/main" id="{67D4A9EF-3A7C-BA9E-8FA4-4B01540D33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84082" y="3352422"/>
            <a:ext cx="2592668" cy="350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9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0" grpId="0" animBg="1"/>
      <p:bldP spid="10" grpId="1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>
            <a:extLst>
              <a:ext uri="{FF2B5EF4-FFF2-40B4-BE49-F238E27FC236}">
                <a16:creationId xmlns:a16="http://schemas.microsoft.com/office/drawing/2014/main" id="{FDFA9507-C9E8-53D0-AC7C-AAE65A06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09057" y="5379545"/>
            <a:ext cx="3382776" cy="1429222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1DAE7E3-B4E5-A444-DEEC-7C12EA108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58529" y="4022529"/>
            <a:ext cx="10795819" cy="2766645"/>
          </a:xfrm>
          <a:prstGeom prst="rect">
            <a:avLst/>
          </a:prstGeom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9F0D4D75-B638-2FAA-3A9F-0939178399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44381" y="4560131"/>
            <a:ext cx="754066" cy="1613068"/>
          </a:xfrm>
          <a:prstGeom prst="rect">
            <a:avLst/>
          </a:prstGeom>
        </p:spPr>
      </p:pic>
      <p:pic>
        <p:nvPicPr>
          <p:cNvPr id="15" name="Picture 26">
            <a:extLst>
              <a:ext uri="{FF2B5EF4-FFF2-40B4-BE49-F238E27FC236}">
                <a16:creationId xmlns:a16="http://schemas.microsoft.com/office/drawing/2014/main" id="{E7FBF47C-7F24-01DC-F22E-6D587B07D2F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46516" y="4079738"/>
            <a:ext cx="754066" cy="1613068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51920BB4-1CC2-64EC-EEBE-8CF92B1C99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646392" y="4701809"/>
            <a:ext cx="754066" cy="1613068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273EFE6B-04C8-87F9-1B27-483DA861C0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94781" y="4079738"/>
            <a:ext cx="754066" cy="1613068"/>
          </a:xfrm>
          <a:prstGeom prst="rect">
            <a:avLst/>
          </a:prstGeom>
        </p:spPr>
      </p:pic>
      <p:pic>
        <p:nvPicPr>
          <p:cNvPr id="18" name="Picture 26">
            <a:extLst>
              <a:ext uri="{FF2B5EF4-FFF2-40B4-BE49-F238E27FC236}">
                <a16:creationId xmlns:a16="http://schemas.microsoft.com/office/drawing/2014/main" id="{9C7AC4A8-BE5C-FCA7-4FE2-C8EA0A14E2C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32837" y="4599317"/>
            <a:ext cx="754066" cy="1613068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D6E870DC-17FD-8874-A103-461AF8D6327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27661" y="911804"/>
            <a:ext cx="2806343" cy="3857518"/>
          </a:xfrm>
          <a:prstGeom prst="rect">
            <a:avLst/>
          </a:prstGeom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68117C19-DF23-06E8-F527-5B32392FFE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88609" y="4579724"/>
            <a:ext cx="754066" cy="1613068"/>
          </a:xfrm>
          <a:prstGeom prst="rect">
            <a:avLst/>
          </a:prstGeom>
        </p:spPr>
      </p:pic>
      <p:pic>
        <p:nvPicPr>
          <p:cNvPr id="20" name="Picture 26">
            <a:extLst>
              <a:ext uri="{FF2B5EF4-FFF2-40B4-BE49-F238E27FC236}">
                <a16:creationId xmlns:a16="http://schemas.microsoft.com/office/drawing/2014/main" id="{5CF71954-663B-E248-17A7-4EDF02560D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31623" y="4040303"/>
            <a:ext cx="754066" cy="1613068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86CBE4E-1E2A-739E-B1E9-E4C546BC136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79232" y="4080486"/>
            <a:ext cx="754066" cy="1613068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8C75B265-2F53-B709-05CF-69A4261B5EAE}"/>
              </a:ext>
            </a:extLst>
          </p:cNvPr>
          <p:cNvSpPr/>
          <p:nvPr/>
        </p:nvSpPr>
        <p:spPr>
          <a:xfrm>
            <a:off x="4031128" y="4797017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6" name="Oval 25">
            <a:hlinkClick r:id="rId11" action="ppaction://hlinksldjump"/>
            <a:extLst>
              <a:ext uri="{FF2B5EF4-FFF2-40B4-BE49-F238E27FC236}">
                <a16:creationId xmlns:a16="http://schemas.microsoft.com/office/drawing/2014/main" id="{4699C94F-B989-CFFA-8CF0-59AE93CD6FAB}"/>
              </a:ext>
            </a:extLst>
          </p:cNvPr>
          <p:cNvSpPr/>
          <p:nvPr/>
        </p:nvSpPr>
        <p:spPr>
          <a:xfrm>
            <a:off x="4810515" y="5476032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5F93ACA-7AF3-86DD-B0F9-18368B390E24}"/>
              </a:ext>
            </a:extLst>
          </p:cNvPr>
          <p:cNvSpPr/>
          <p:nvPr/>
        </p:nvSpPr>
        <p:spPr>
          <a:xfrm>
            <a:off x="5833485" y="4797017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348082D-EE24-4BFE-69F4-7EEC11F18CDD}"/>
              </a:ext>
            </a:extLst>
          </p:cNvPr>
          <p:cNvSpPr/>
          <p:nvPr/>
        </p:nvSpPr>
        <p:spPr>
          <a:xfrm>
            <a:off x="6959975" y="4744518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A302DF-9781-44A8-D51F-00F3B2807865}"/>
              </a:ext>
            </a:extLst>
          </p:cNvPr>
          <p:cNvSpPr/>
          <p:nvPr/>
        </p:nvSpPr>
        <p:spPr>
          <a:xfrm>
            <a:off x="8062382" y="4769322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560429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5267 0.0958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28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AF13A0-B34F-F93C-CB12-DCAA17D271F4}"/>
              </a:ext>
            </a:extLst>
          </p:cNvPr>
          <p:cNvSpPr/>
          <p:nvPr/>
        </p:nvSpPr>
        <p:spPr>
          <a:xfrm>
            <a:off x="-88490" y="471947"/>
            <a:ext cx="12280490" cy="2251587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9E1B4-247C-F5B3-3467-C6B4E097CD18}"/>
              </a:ext>
            </a:extLst>
          </p:cNvPr>
          <p:cNvSpPr txBox="1"/>
          <p:nvPr/>
        </p:nvSpPr>
        <p:spPr>
          <a:xfrm>
            <a:off x="1284338" y="818900"/>
            <a:ext cx="104957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sinh dục đực của hoa là?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EF4DE815-C717-FDAD-ECB8-757CA1F372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717" y="537710"/>
            <a:ext cx="1203133" cy="212005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F08A299-66AC-4ED6-FFC1-1C6883CEE804}"/>
              </a:ext>
            </a:extLst>
          </p:cNvPr>
          <p:cNvSpPr/>
          <p:nvPr/>
        </p:nvSpPr>
        <p:spPr>
          <a:xfrm>
            <a:off x="237312" y="3004721"/>
            <a:ext cx="5229423" cy="112974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A.</a:t>
            </a:r>
            <a:r>
              <a:rPr lang="vi-VN" sz="5400">
                <a:solidFill>
                  <a:schemeClr val="tx1"/>
                </a:solidFill>
              </a:rPr>
              <a:t> </a:t>
            </a:r>
            <a:r>
              <a:rPr lang="en-US" sz="5400">
                <a:solidFill>
                  <a:schemeClr val="tx1"/>
                </a:solidFill>
              </a:rPr>
              <a:t>Nhuỵ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2DD1EF-5355-4AB1-70ED-D5DCC5AF09AE}"/>
              </a:ext>
            </a:extLst>
          </p:cNvPr>
          <p:cNvSpPr/>
          <p:nvPr/>
        </p:nvSpPr>
        <p:spPr>
          <a:xfrm>
            <a:off x="237312" y="4415653"/>
            <a:ext cx="5229423" cy="112974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B. Nhị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D214D0-1264-31B6-78D9-DC3E218CB0F7}"/>
              </a:ext>
            </a:extLst>
          </p:cNvPr>
          <p:cNvSpPr/>
          <p:nvPr/>
        </p:nvSpPr>
        <p:spPr>
          <a:xfrm>
            <a:off x="5826950" y="3004720"/>
            <a:ext cx="5229423" cy="112974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C. Phấn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6A86CA-C8F6-1072-B8FC-B1EDA8F94B9F}"/>
              </a:ext>
            </a:extLst>
          </p:cNvPr>
          <p:cNvSpPr/>
          <p:nvPr/>
        </p:nvSpPr>
        <p:spPr>
          <a:xfrm>
            <a:off x="5940021" y="4415651"/>
            <a:ext cx="5229423" cy="112974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D. Hoa</a:t>
            </a:r>
          </a:p>
        </p:txBody>
      </p:sp>
    </p:spTree>
    <p:extLst>
      <p:ext uri="{BB962C8B-B14F-4D97-AF65-F5344CB8AC3E}">
        <p14:creationId xmlns:p14="http://schemas.microsoft.com/office/powerpoint/2010/main" val="424019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CC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8" grpId="0" animBg="1"/>
      <p:bldP spid="8" grpId="1" animBg="1"/>
      <p:bldP spid="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>
            <a:extLst>
              <a:ext uri="{FF2B5EF4-FFF2-40B4-BE49-F238E27FC236}">
                <a16:creationId xmlns:a16="http://schemas.microsoft.com/office/drawing/2014/main" id="{FDFA9507-C9E8-53D0-AC7C-AAE65A06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45147" y="5387834"/>
            <a:ext cx="3382776" cy="1429222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1DAE7E3-B4E5-A444-DEEC-7C12EA108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58529" y="4022529"/>
            <a:ext cx="10795819" cy="2766645"/>
          </a:xfrm>
          <a:prstGeom prst="rect">
            <a:avLst/>
          </a:prstGeom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9F0D4D75-B638-2FAA-3A9F-0939178399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5403" y="5063639"/>
            <a:ext cx="754066" cy="1613068"/>
          </a:xfrm>
          <a:prstGeom prst="rect">
            <a:avLst/>
          </a:prstGeom>
        </p:spPr>
      </p:pic>
      <p:pic>
        <p:nvPicPr>
          <p:cNvPr id="15" name="Picture 26">
            <a:extLst>
              <a:ext uri="{FF2B5EF4-FFF2-40B4-BE49-F238E27FC236}">
                <a16:creationId xmlns:a16="http://schemas.microsoft.com/office/drawing/2014/main" id="{E7FBF47C-7F24-01DC-F22E-6D587B07D2F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65045" y="4599317"/>
            <a:ext cx="754066" cy="1613068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51920BB4-1CC2-64EC-EEBE-8CF92B1C99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646392" y="4701809"/>
            <a:ext cx="754066" cy="1613068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273EFE6B-04C8-87F9-1B27-483DA861C0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94781" y="4079738"/>
            <a:ext cx="754066" cy="1613068"/>
          </a:xfrm>
          <a:prstGeom prst="rect">
            <a:avLst/>
          </a:prstGeom>
        </p:spPr>
      </p:pic>
      <p:pic>
        <p:nvPicPr>
          <p:cNvPr id="18" name="Picture 26">
            <a:extLst>
              <a:ext uri="{FF2B5EF4-FFF2-40B4-BE49-F238E27FC236}">
                <a16:creationId xmlns:a16="http://schemas.microsoft.com/office/drawing/2014/main" id="{9C7AC4A8-BE5C-FCA7-4FE2-C8EA0A14E2C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88357" y="4849515"/>
            <a:ext cx="754066" cy="1613068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D6E870DC-17FD-8874-A103-461AF8D6327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27661" y="911804"/>
            <a:ext cx="2806343" cy="3857518"/>
          </a:xfrm>
          <a:prstGeom prst="rect">
            <a:avLst/>
          </a:prstGeom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68117C19-DF23-06E8-F527-5B32392FFE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83569" y="4543084"/>
            <a:ext cx="754066" cy="1613068"/>
          </a:xfrm>
          <a:prstGeom prst="rect">
            <a:avLst/>
          </a:prstGeom>
        </p:spPr>
      </p:pic>
      <p:pic>
        <p:nvPicPr>
          <p:cNvPr id="20" name="Picture 26">
            <a:extLst>
              <a:ext uri="{FF2B5EF4-FFF2-40B4-BE49-F238E27FC236}">
                <a16:creationId xmlns:a16="http://schemas.microsoft.com/office/drawing/2014/main" id="{5CF71954-663B-E248-17A7-4EDF02560D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31623" y="4040303"/>
            <a:ext cx="754066" cy="1613068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86CBE4E-1E2A-739E-B1E9-E4C546BC136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79232" y="4080486"/>
            <a:ext cx="754066" cy="161306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699C94F-B989-CFFA-8CF0-59AE93CD6FAB}"/>
              </a:ext>
            </a:extLst>
          </p:cNvPr>
          <p:cNvSpPr/>
          <p:nvPr/>
        </p:nvSpPr>
        <p:spPr>
          <a:xfrm>
            <a:off x="4810515" y="5476032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F5F93ACA-7AF3-86DD-B0F9-18368B390E24}"/>
              </a:ext>
            </a:extLst>
          </p:cNvPr>
          <p:cNvSpPr/>
          <p:nvPr/>
        </p:nvSpPr>
        <p:spPr>
          <a:xfrm>
            <a:off x="5833485" y="4797017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348082D-EE24-4BFE-69F4-7EEC11F18CDD}"/>
              </a:ext>
            </a:extLst>
          </p:cNvPr>
          <p:cNvSpPr/>
          <p:nvPr/>
        </p:nvSpPr>
        <p:spPr>
          <a:xfrm>
            <a:off x="6959975" y="4744518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A302DF-9781-44A8-D51F-00F3B2807865}"/>
              </a:ext>
            </a:extLst>
          </p:cNvPr>
          <p:cNvSpPr/>
          <p:nvPr/>
        </p:nvSpPr>
        <p:spPr>
          <a:xfrm>
            <a:off x="8062382" y="4769322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707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4737 0.013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5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AF13A0-B34F-F93C-CB12-DCAA17D271F4}"/>
              </a:ext>
            </a:extLst>
          </p:cNvPr>
          <p:cNvSpPr/>
          <p:nvPr/>
        </p:nvSpPr>
        <p:spPr>
          <a:xfrm>
            <a:off x="-88490" y="471947"/>
            <a:ext cx="12280490" cy="2251587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9E1B4-247C-F5B3-3467-C6B4E097CD18}"/>
              </a:ext>
            </a:extLst>
          </p:cNvPr>
          <p:cNvSpPr txBox="1"/>
          <p:nvPr/>
        </p:nvSpPr>
        <p:spPr>
          <a:xfrm>
            <a:off x="1284338" y="818900"/>
            <a:ext cx="104957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5400">
                <a:solidFill>
                  <a:prstClr val="black"/>
                </a:solidFill>
                <a:cs typeface="Arial" panose="020B0604020202020204" pitchFamily="34" charset="0"/>
              </a:rPr>
              <a:t>Hoa đơn tính</a:t>
            </a:r>
            <a:r>
              <a:rPr lang="en-US" sz="5400">
                <a:solidFill>
                  <a:prstClr val="black"/>
                </a:solidFill>
                <a:cs typeface="Arial" panose="020B0604020202020204" pitchFamily="34" charset="0"/>
              </a:rPr>
              <a:t> là hoa?</a:t>
            </a:r>
            <a:r>
              <a:rPr lang="vi-VN" sz="54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F08A299-66AC-4ED6-FFC1-1C6883CEE804}"/>
              </a:ext>
            </a:extLst>
          </p:cNvPr>
          <p:cNvSpPr/>
          <p:nvPr/>
        </p:nvSpPr>
        <p:spPr>
          <a:xfrm>
            <a:off x="581441" y="3070488"/>
            <a:ext cx="5229423" cy="112974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48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 noãn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2DD1EF-5355-4AB1-70ED-D5DCC5AF09AE}"/>
              </a:ext>
            </a:extLst>
          </p:cNvPr>
          <p:cNvSpPr/>
          <p:nvPr/>
        </p:nvSpPr>
        <p:spPr>
          <a:xfrm>
            <a:off x="581441" y="4481420"/>
            <a:ext cx="5229423" cy="15576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Có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cả nhị và nhuỵ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D214D0-1264-31B6-78D9-DC3E218CB0F7}"/>
              </a:ext>
            </a:extLst>
          </p:cNvPr>
          <p:cNvSpPr/>
          <p:nvPr/>
        </p:nvSpPr>
        <p:spPr>
          <a:xfrm>
            <a:off x="6381137" y="4477499"/>
            <a:ext cx="5229422" cy="135574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4800">
                <a:solidFill>
                  <a:prstClr val="black"/>
                </a:solidFill>
              </a:rPr>
              <a:t>Chỉ có nhị hoặc nhuỵ.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6A86CA-C8F6-1072-B8FC-B1EDA8F94B9F}"/>
              </a:ext>
            </a:extLst>
          </p:cNvPr>
          <p:cNvSpPr/>
          <p:nvPr/>
        </p:nvSpPr>
        <p:spPr>
          <a:xfrm>
            <a:off x="6381138" y="3035644"/>
            <a:ext cx="4949204" cy="112974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48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 bầu nhuỵ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36BF086C-649B-A948-E0F2-A2AC9837D0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1895" y="591786"/>
            <a:ext cx="1416905" cy="199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CC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8" grpId="0" animBg="1"/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>
            <a:extLst>
              <a:ext uri="{FF2B5EF4-FFF2-40B4-BE49-F238E27FC236}">
                <a16:creationId xmlns:a16="http://schemas.microsoft.com/office/drawing/2014/main" id="{FDFA9507-C9E8-53D0-AC7C-AAE65A06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09224" y="5407240"/>
            <a:ext cx="3382776" cy="1429222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1DAE7E3-B4E5-A444-DEEC-7C12EA108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58529" y="4022529"/>
            <a:ext cx="10795819" cy="2766645"/>
          </a:xfrm>
          <a:prstGeom prst="rect">
            <a:avLst/>
          </a:prstGeom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9F0D4D75-B638-2FAA-3A9F-0939178399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96109" y="4846837"/>
            <a:ext cx="754066" cy="1613068"/>
          </a:xfrm>
          <a:prstGeom prst="rect">
            <a:avLst/>
          </a:prstGeom>
        </p:spPr>
      </p:pic>
      <p:pic>
        <p:nvPicPr>
          <p:cNvPr id="15" name="Picture 26">
            <a:extLst>
              <a:ext uri="{FF2B5EF4-FFF2-40B4-BE49-F238E27FC236}">
                <a16:creationId xmlns:a16="http://schemas.microsoft.com/office/drawing/2014/main" id="{E7FBF47C-7F24-01DC-F22E-6D587B07D2F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77057" y="4914707"/>
            <a:ext cx="754066" cy="1613068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51920BB4-1CC2-64EC-EEBE-8CF92B1C99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65734" y="4599317"/>
            <a:ext cx="754066" cy="1613068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273EFE6B-04C8-87F9-1B27-483DA861C0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94781" y="4079738"/>
            <a:ext cx="754066" cy="1613068"/>
          </a:xfrm>
          <a:prstGeom prst="rect">
            <a:avLst/>
          </a:prstGeom>
        </p:spPr>
      </p:pic>
      <p:pic>
        <p:nvPicPr>
          <p:cNvPr id="18" name="Picture 26">
            <a:extLst>
              <a:ext uri="{FF2B5EF4-FFF2-40B4-BE49-F238E27FC236}">
                <a16:creationId xmlns:a16="http://schemas.microsoft.com/office/drawing/2014/main" id="{9C7AC4A8-BE5C-FCA7-4FE2-C8EA0A14E2C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1412" y="4735216"/>
            <a:ext cx="754066" cy="1613068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D6E870DC-17FD-8874-A103-461AF8D6327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27661" y="911804"/>
            <a:ext cx="2806343" cy="3857518"/>
          </a:xfrm>
          <a:prstGeom prst="rect">
            <a:avLst/>
          </a:prstGeom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68117C19-DF23-06E8-F527-5B32392FFE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2849" y="4744739"/>
            <a:ext cx="754066" cy="1613068"/>
          </a:xfrm>
          <a:prstGeom prst="rect">
            <a:avLst/>
          </a:prstGeom>
        </p:spPr>
      </p:pic>
      <p:pic>
        <p:nvPicPr>
          <p:cNvPr id="20" name="Picture 26">
            <a:extLst>
              <a:ext uri="{FF2B5EF4-FFF2-40B4-BE49-F238E27FC236}">
                <a16:creationId xmlns:a16="http://schemas.microsoft.com/office/drawing/2014/main" id="{5CF71954-663B-E248-17A7-4EDF02560D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31623" y="4040303"/>
            <a:ext cx="754066" cy="1613068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86CBE4E-1E2A-739E-B1E9-E4C546BC136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79232" y="4080486"/>
            <a:ext cx="754066" cy="1613068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F5F93ACA-7AF3-86DD-B0F9-18368B390E24}"/>
              </a:ext>
            </a:extLst>
          </p:cNvPr>
          <p:cNvSpPr/>
          <p:nvPr/>
        </p:nvSpPr>
        <p:spPr>
          <a:xfrm>
            <a:off x="5833485" y="4797017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8" name="Oval 27">
            <a:hlinkClick r:id="rId11" action="ppaction://hlinksldjump"/>
            <a:extLst>
              <a:ext uri="{FF2B5EF4-FFF2-40B4-BE49-F238E27FC236}">
                <a16:creationId xmlns:a16="http://schemas.microsoft.com/office/drawing/2014/main" id="{B348082D-EE24-4BFE-69F4-7EEC11F18CDD}"/>
              </a:ext>
            </a:extLst>
          </p:cNvPr>
          <p:cNvSpPr>
            <a:spLocks/>
          </p:cNvSpPr>
          <p:nvPr/>
        </p:nvSpPr>
        <p:spPr>
          <a:xfrm>
            <a:off x="6959975" y="4744518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A302DF-9781-44A8-D51F-00F3B2807865}"/>
              </a:ext>
            </a:extLst>
          </p:cNvPr>
          <p:cNvSpPr/>
          <p:nvPr/>
        </p:nvSpPr>
        <p:spPr>
          <a:xfrm>
            <a:off x="8062382" y="4769322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23651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8229 0.1201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>
            <a:extLst>
              <a:ext uri="{FF2B5EF4-FFF2-40B4-BE49-F238E27FC236}">
                <a16:creationId xmlns:a16="http://schemas.microsoft.com/office/drawing/2014/main" id="{65D880D5-1D82-80A3-7E68-6C50FBCBA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34945" y="309258"/>
            <a:ext cx="6566139" cy="4858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8BE16-21F3-9835-B7C1-7F9DCAE60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895" y="1689800"/>
            <a:ext cx="587095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AF13A0-B34F-F93C-CB12-DCAA17D271F4}"/>
              </a:ext>
            </a:extLst>
          </p:cNvPr>
          <p:cNvSpPr/>
          <p:nvPr/>
        </p:nvSpPr>
        <p:spPr>
          <a:xfrm>
            <a:off x="-88490" y="471947"/>
            <a:ext cx="12280490" cy="441536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9E1B4-247C-F5B3-3467-C6B4E097CD18}"/>
              </a:ext>
            </a:extLst>
          </p:cNvPr>
          <p:cNvSpPr txBox="1"/>
          <p:nvPr/>
        </p:nvSpPr>
        <p:spPr>
          <a:xfrm>
            <a:off x="1284338" y="818900"/>
            <a:ext cx="1049576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tabLst>
                <a:tab pos="111125" algn="l"/>
              </a:tabLst>
              <a:defRPr/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Sau khi thụ phấn, </a:t>
            </a:r>
            <a:r>
              <a:rPr lang="en-US" sz="4000">
                <a:solidFill>
                  <a:prstClr val="black"/>
                </a:solidFill>
                <a:cs typeface="Arial" panose="020B0604020202020204" pitchFamily="34" charset="0"/>
              </a:rPr>
              <a:t>...............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 xảy ra, tế bào sinh dục đực và tế bào sinh dục cái</a:t>
            </a:r>
            <a:r>
              <a:rPr lang="en-US" sz="40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kết hợp với nhau tạo thành </a:t>
            </a:r>
            <a:r>
              <a:rPr lang="en-US" sz="4000">
                <a:solidFill>
                  <a:prstClr val="black"/>
                </a:solidFill>
                <a:cs typeface="Arial" panose="020B0604020202020204" pitchFamily="34" charset="0"/>
              </a:rPr>
              <a:t>............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. Hợp tử phát triển thành </a:t>
            </a:r>
            <a:r>
              <a:rPr lang="en-US" sz="4000">
                <a:solidFill>
                  <a:prstClr val="black"/>
                </a:solidFill>
                <a:cs typeface="Arial" panose="020B0604020202020204" pitchFamily="34" charset="0"/>
              </a:rPr>
              <a:t>........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. Noãn phát</a:t>
            </a:r>
            <a:r>
              <a:rPr lang="en-US" sz="40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triển thành </a:t>
            </a:r>
            <a:r>
              <a:rPr lang="en-US" sz="4000">
                <a:solidFill>
                  <a:prstClr val="black"/>
                </a:solidFill>
                <a:cs typeface="Arial" panose="020B0604020202020204" pitchFamily="34" charset="0"/>
              </a:rPr>
              <a:t>.......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 chứa phôi. Bầu nhuỵ phát triển thành </a:t>
            </a:r>
            <a:r>
              <a:rPr lang="en-US" sz="4000">
                <a:solidFill>
                  <a:prstClr val="black"/>
                </a:solidFill>
                <a:cs typeface="Arial" panose="020B0604020202020204" pitchFamily="34" charset="0"/>
              </a:rPr>
              <a:t>.......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 chứa hạt.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4">
            <a:extLst>
              <a:ext uri="{FF2B5EF4-FFF2-40B4-BE49-F238E27FC236}">
                <a16:creationId xmlns:a16="http://schemas.microsoft.com/office/drawing/2014/main" id="{67D4A9EF-3A7C-BA9E-8FA4-4B01540D33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12944" y="4067502"/>
            <a:ext cx="2063806" cy="2790497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2C0950AB-150F-4537-B7F2-F19F4E1077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428" y="580043"/>
            <a:ext cx="1077910" cy="20353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D84174-9CBA-B6B3-A024-ED615C10D655}"/>
              </a:ext>
            </a:extLst>
          </p:cNvPr>
          <p:cNvSpPr txBox="1"/>
          <p:nvPr/>
        </p:nvSpPr>
        <p:spPr>
          <a:xfrm>
            <a:off x="6051755" y="818900"/>
            <a:ext cx="1963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tabLst>
                <a:tab pos="111125" algn="l"/>
              </a:tabLst>
              <a:defRPr/>
            </a:pPr>
            <a:r>
              <a:rPr lang="en-US" sz="4000">
                <a:solidFill>
                  <a:srgbClr val="FF0000"/>
                </a:solidFill>
                <a:cs typeface="Arial" panose="020B0604020202020204" pitchFamily="34" charset="0"/>
              </a:rPr>
              <a:t>thụ tinh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05D018-C18B-92C9-3BF5-3F28820EE7B0}"/>
              </a:ext>
            </a:extLst>
          </p:cNvPr>
          <p:cNvSpPr txBox="1"/>
          <p:nvPr/>
        </p:nvSpPr>
        <p:spPr>
          <a:xfrm>
            <a:off x="5756489" y="2002366"/>
            <a:ext cx="1963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tabLst>
                <a:tab pos="111125" algn="l"/>
              </a:tabLst>
              <a:defRPr/>
            </a:pPr>
            <a:r>
              <a:rPr lang="en-US" sz="4000" noProof="0">
                <a:solidFill>
                  <a:srgbClr val="FF0000"/>
                </a:solidFill>
                <a:cs typeface="Arial" panose="020B0604020202020204" pitchFamily="34" charset="0"/>
              </a:rPr>
              <a:t>hợp tử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CF37C-80AE-8AE6-A695-D4AF8671281F}"/>
              </a:ext>
            </a:extLst>
          </p:cNvPr>
          <p:cNvSpPr txBox="1"/>
          <p:nvPr/>
        </p:nvSpPr>
        <p:spPr>
          <a:xfrm>
            <a:off x="2776806" y="2629785"/>
            <a:ext cx="1963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tabLst>
                <a:tab pos="111125" algn="l"/>
              </a:tabLst>
              <a:defRPr/>
            </a:pPr>
            <a:r>
              <a:rPr lang="en-US" sz="4000" noProof="0">
                <a:solidFill>
                  <a:srgbClr val="FF0000"/>
                </a:solidFill>
                <a:cs typeface="Arial" panose="020B0604020202020204" pitchFamily="34" charset="0"/>
              </a:rPr>
              <a:t>phôi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D89A03-A4D3-FA9D-4E01-52D19CD2E264}"/>
              </a:ext>
            </a:extLst>
          </p:cNvPr>
          <p:cNvSpPr txBox="1"/>
          <p:nvPr/>
        </p:nvSpPr>
        <p:spPr>
          <a:xfrm>
            <a:off x="9343229" y="2615436"/>
            <a:ext cx="1963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tabLst>
                <a:tab pos="111125" algn="l"/>
              </a:tabLst>
              <a:defRPr/>
            </a:pPr>
            <a:r>
              <a:rPr lang="en-US" sz="4000" noProof="0">
                <a:solidFill>
                  <a:srgbClr val="FF0000"/>
                </a:solidFill>
                <a:cs typeface="Arial" panose="020B0604020202020204" pitchFamily="34" charset="0"/>
              </a:rPr>
              <a:t>hạt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BE4D6E-9DF5-30D9-7AA9-6599CC6B9134}"/>
              </a:ext>
            </a:extLst>
          </p:cNvPr>
          <p:cNvSpPr txBox="1"/>
          <p:nvPr/>
        </p:nvSpPr>
        <p:spPr>
          <a:xfrm>
            <a:off x="9343228" y="3242218"/>
            <a:ext cx="1963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tabLst>
                <a:tab pos="111125" algn="l"/>
              </a:tabLst>
              <a:defRPr/>
            </a:pPr>
            <a:r>
              <a:rPr lang="en-US" sz="4000" noProof="0">
                <a:solidFill>
                  <a:srgbClr val="FF0000"/>
                </a:solidFill>
                <a:cs typeface="Arial" panose="020B0604020202020204" pitchFamily="34" charset="0"/>
              </a:rPr>
              <a:t>quả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9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3" grpId="0"/>
      <p:bldP spid="4" grpId="0"/>
      <p:bldP spid="7" grpId="0"/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>
            <a:extLst>
              <a:ext uri="{FF2B5EF4-FFF2-40B4-BE49-F238E27FC236}">
                <a16:creationId xmlns:a16="http://schemas.microsoft.com/office/drawing/2014/main" id="{FDFA9507-C9E8-53D0-AC7C-AAE65A06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09057" y="5379545"/>
            <a:ext cx="3382776" cy="1429222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1DAE7E3-B4E5-A444-DEEC-7C12EA108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58529" y="4022529"/>
            <a:ext cx="10795819" cy="2766645"/>
          </a:xfrm>
          <a:prstGeom prst="rect">
            <a:avLst/>
          </a:prstGeom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9F0D4D75-B638-2FAA-3A9F-0939178399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006767" y="4813747"/>
            <a:ext cx="754066" cy="1613068"/>
          </a:xfrm>
          <a:prstGeom prst="rect">
            <a:avLst/>
          </a:prstGeom>
        </p:spPr>
      </p:pic>
      <p:pic>
        <p:nvPicPr>
          <p:cNvPr id="15" name="Picture 26">
            <a:extLst>
              <a:ext uri="{FF2B5EF4-FFF2-40B4-BE49-F238E27FC236}">
                <a16:creationId xmlns:a16="http://schemas.microsoft.com/office/drawing/2014/main" id="{E7FBF47C-7F24-01DC-F22E-6D587B07D2F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49260" y="4573011"/>
            <a:ext cx="754066" cy="1613068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51920BB4-1CC2-64EC-EEBE-8CF92B1C99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64599" y="4870584"/>
            <a:ext cx="754066" cy="1613068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273EFE6B-04C8-87F9-1B27-483DA861C0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64506" y="4887020"/>
            <a:ext cx="754066" cy="1613068"/>
          </a:xfrm>
          <a:prstGeom prst="rect">
            <a:avLst/>
          </a:prstGeom>
        </p:spPr>
      </p:pic>
      <p:pic>
        <p:nvPicPr>
          <p:cNvPr id="18" name="Picture 26">
            <a:extLst>
              <a:ext uri="{FF2B5EF4-FFF2-40B4-BE49-F238E27FC236}">
                <a16:creationId xmlns:a16="http://schemas.microsoft.com/office/drawing/2014/main" id="{9C7AC4A8-BE5C-FCA7-4FE2-C8EA0A14E2C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70060" y="4599317"/>
            <a:ext cx="754066" cy="1613068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D6E870DC-17FD-8874-A103-461AF8D6327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27661" y="911804"/>
            <a:ext cx="2806343" cy="3857518"/>
          </a:xfrm>
          <a:prstGeom prst="rect">
            <a:avLst/>
          </a:prstGeom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68117C19-DF23-06E8-F527-5B32392FFE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10146" y="4225029"/>
            <a:ext cx="754066" cy="1613068"/>
          </a:xfrm>
          <a:prstGeom prst="rect">
            <a:avLst/>
          </a:prstGeom>
        </p:spPr>
      </p:pic>
      <p:pic>
        <p:nvPicPr>
          <p:cNvPr id="20" name="Picture 26">
            <a:extLst>
              <a:ext uri="{FF2B5EF4-FFF2-40B4-BE49-F238E27FC236}">
                <a16:creationId xmlns:a16="http://schemas.microsoft.com/office/drawing/2014/main" id="{5CF71954-663B-E248-17A7-4EDF02560D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20430" y="4599317"/>
            <a:ext cx="754066" cy="1613068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86CBE4E-1E2A-739E-B1E9-E4C546BC136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79232" y="4080486"/>
            <a:ext cx="754066" cy="1613068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B348082D-EE24-4BFE-69F4-7EEC11F18CDD}"/>
              </a:ext>
            </a:extLst>
          </p:cNvPr>
          <p:cNvSpPr/>
          <p:nvPr/>
        </p:nvSpPr>
        <p:spPr>
          <a:xfrm>
            <a:off x="6959975" y="4744518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A302DF-9781-44A8-D51F-00F3B2807865}"/>
              </a:ext>
            </a:extLst>
          </p:cNvPr>
          <p:cNvSpPr/>
          <p:nvPr/>
        </p:nvSpPr>
        <p:spPr>
          <a:xfrm>
            <a:off x="8062382" y="4769322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 action="ppaction://hlinksldjump"/>
              </a:rPr>
              <a:t>8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636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1068 0.0696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AF13A0-B34F-F93C-CB12-DCAA17D271F4}"/>
              </a:ext>
            </a:extLst>
          </p:cNvPr>
          <p:cNvSpPr/>
          <p:nvPr/>
        </p:nvSpPr>
        <p:spPr>
          <a:xfrm>
            <a:off x="-88490" y="151723"/>
            <a:ext cx="12280490" cy="5791877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9E1B4-247C-F5B3-3467-C6B4E097CD18}"/>
              </a:ext>
            </a:extLst>
          </p:cNvPr>
          <p:cNvSpPr txBox="1"/>
          <p:nvPr/>
        </p:nvSpPr>
        <p:spPr>
          <a:xfrm>
            <a:off x="1354727" y="392369"/>
            <a:ext cx="1049576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Đa số động vật có con đực và con cái. Tinh trùng được hình thành trong</a:t>
            </a:r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cơ quan sinh dục của con đực. Trứng được hình thành trong cơ quan sinh dục</a:t>
            </a:r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của con cái. Qua thụ tinh, tinh trùng kết hợp với trứng tạo thành hợp tử.</a:t>
            </a:r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Hợp tử phát triển thành phôi. Phôi phát triển thành thai.Ở phần lớn động</a:t>
            </a:r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vật đẻ trứng, phôi phát triển trong trứng rồi nở thành con non. Ở hầu hết</a:t>
            </a:r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động vật đẻ con, phôi phát triển qua các giai đoạn trong cơ thể con cái và</a:t>
            </a:r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sinh ra con non.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EA906035-3EBB-75A2-6B46-54E890C264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301" y="151723"/>
            <a:ext cx="1416761" cy="178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8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>
            <a:extLst>
              <a:ext uri="{FF2B5EF4-FFF2-40B4-BE49-F238E27FC236}">
                <a16:creationId xmlns:a16="http://schemas.microsoft.com/office/drawing/2014/main" id="{FDFA9507-C9E8-53D0-AC7C-AAE65A06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09057" y="5379545"/>
            <a:ext cx="3382776" cy="1429222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1DAE7E3-B4E5-A444-DEEC-7C12EA108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58529" y="4022529"/>
            <a:ext cx="10795819" cy="2766645"/>
          </a:xfrm>
          <a:prstGeom prst="rect">
            <a:avLst/>
          </a:prstGeom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9F0D4D75-B638-2FAA-3A9F-0939178399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86586" y="4699987"/>
            <a:ext cx="754066" cy="1613068"/>
          </a:xfrm>
          <a:prstGeom prst="rect">
            <a:avLst/>
          </a:prstGeom>
        </p:spPr>
      </p:pic>
      <p:pic>
        <p:nvPicPr>
          <p:cNvPr id="15" name="Picture 26">
            <a:extLst>
              <a:ext uri="{FF2B5EF4-FFF2-40B4-BE49-F238E27FC236}">
                <a16:creationId xmlns:a16="http://schemas.microsoft.com/office/drawing/2014/main" id="{E7FBF47C-7F24-01DC-F22E-6D587B07D2F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65534" y="4887020"/>
            <a:ext cx="754066" cy="1613068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51920BB4-1CC2-64EC-EEBE-8CF92B1C99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63246" y="4941068"/>
            <a:ext cx="754066" cy="1613068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273EFE6B-04C8-87F9-1B27-483DA861C0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00470" y="4769322"/>
            <a:ext cx="754066" cy="1613068"/>
          </a:xfrm>
          <a:prstGeom prst="rect">
            <a:avLst/>
          </a:prstGeom>
        </p:spPr>
      </p:pic>
      <p:pic>
        <p:nvPicPr>
          <p:cNvPr id="18" name="Picture 26">
            <a:extLst>
              <a:ext uri="{FF2B5EF4-FFF2-40B4-BE49-F238E27FC236}">
                <a16:creationId xmlns:a16="http://schemas.microsoft.com/office/drawing/2014/main" id="{9C7AC4A8-BE5C-FCA7-4FE2-C8EA0A14E2C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51289" y="4996926"/>
            <a:ext cx="754066" cy="1613068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D6E870DC-17FD-8874-A103-461AF8D6327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27661" y="911804"/>
            <a:ext cx="2806343" cy="3857518"/>
          </a:xfrm>
          <a:prstGeom prst="rect">
            <a:avLst/>
          </a:prstGeom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68117C19-DF23-06E8-F527-5B32392FFE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63619" y="4735957"/>
            <a:ext cx="754066" cy="1613068"/>
          </a:xfrm>
          <a:prstGeom prst="rect">
            <a:avLst/>
          </a:prstGeom>
        </p:spPr>
      </p:pic>
      <p:pic>
        <p:nvPicPr>
          <p:cNvPr id="20" name="Picture 26">
            <a:extLst>
              <a:ext uri="{FF2B5EF4-FFF2-40B4-BE49-F238E27FC236}">
                <a16:creationId xmlns:a16="http://schemas.microsoft.com/office/drawing/2014/main" id="{5CF71954-663B-E248-17A7-4EDF02560D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49651" y="4599317"/>
            <a:ext cx="754066" cy="1613068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86CBE4E-1E2A-739E-B1E9-E4C546BC136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79232" y="4080486"/>
            <a:ext cx="754066" cy="1613068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2CA302DF-9781-44A8-D51F-00F3B2807865}"/>
              </a:ext>
            </a:extLst>
          </p:cNvPr>
          <p:cNvSpPr/>
          <p:nvPr/>
        </p:nvSpPr>
        <p:spPr>
          <a:xfrm>
            <a:off x="8062382" y="4769322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3027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25118 0.1085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DBFB99B6-C1EB-0037-B1E4-508A0EFA1D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1226" y="2241755"/>
            <a:ext cx="3219831" cy="4616245"/>
          </a:xfrm>
          <a:prstGeom prst="rect">
            <a:avLst/>
          </a:prstGeom>
        </p:spPr>
      </p:pic>
      <p:pic>
        <p:nvPicPr>
          <p:cNvPr id="2" name="Picture 20">
            <a:extLst>
              <a:ext uri="{FF2B5EF4-FFF2-40B4-BE49-F238E27FC236}">
                <a16:creationId xmlns:a16="http://schemas.microsoft.com/office/drawing/2014/main" id="{91AF1CFC-DD20-D9A0-80C0-0BEA68313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36026" y="3891391"/>
            <a:ext cx="4354656" cy="2966609"/>
          </a:xfrm>
          <a:prstGeom prst="rect">
            <a:avLst/>
          </a:prstGeom>
        </p:spPr>
      </p:pic>
      <p:pic>
        <p:nvPicPr>
          <p:cNvPr id="4" name="Picture 36">
            <a:extLst>
              <a:ext uri="{FF2B5EF4-FFF2-40B4-BE49-F238E27FC236}">
                <a16:creationId xmlns:a16="http://schemas.microsoft.com/office/drawing/2014/main" id="{CA92F9A4-29D0-E250-CB62-FBC9BAF2E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992896" flipH="1">
            <a:off x="2845783" y="-25952"/>
            <a:ext cx="5870746" cy="47626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065F9E-CE94-7F50-4F71-55550CD357E9}"/>
              </a:ext>
            </a:extLst>
          </p:cNvPr>
          <p:cNvSpPr txBox="1"/>
          <p:nvPr/>
        </p:nvSpPr>
        <p:spPr>
          <a:xfrm>
            <a:off x="2959510" y="810594"/>
            <a:ext cx="52198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UTM Duepuntozero" panose="02040603050506020204" pitchFamily="18" charset="0"/>
              </a:rPr>
              <a:t>Chúc mừng các bạn nhỏ đã hoàn thành xong thử thách của ngày hôm nay!</a:t>
            </a:r>
          </a:p>
          <a:p>
            <a:pPr algn="ctr"/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UTM Duepuntozero" panose="02040603050506020204" pitchFamily="18" charset="0"/>
              </a:rPr>
              <a:t>Cảm ơn các bạn đã giúp mình thu hoạch cà rốt nhé!</a:t>
            </a:r>
          </a:p>
        </p:txBody>
      </p:sp>
    </p:spTree>
    <p:extLst>
      <p:ext uri="{BB962C8B-B14F-4D97-AF65-F5344CB8AC3E}">
        <p14:creationId xmlns:p14="http://schemas.microsoft.com/office/powerpoint/2010/main" val="40287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899342B-ED7D-81F1-A405-81D05C3F15EF}"/>
              </a:ext>
            </a:extLst>
          </p:cNvPr>
          <p:cNvSpPr/>
          <p:nvPr/>
        </p:nvSpPr>
        <p:spPr>
          <a:xfrm>
            <a:off x="1472334" y="113403"/>
            <a:ext cx="10139322" cy="5437238"/>
          </a:xfrm>
          <a:prstGeom prst="cloud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2E29103C-BB7B-54F9-BAC0-0D348CEDF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32" b="92924" l="5957" r="30647">
                        <a14:foregroundMark x1="16388" y1="54509" x2="18976" y2="57218"/>
                        <a14:foregroundMark x1="19353" y1="72422" x2="20485" y2="68864"/>
                        <a14:foregroundMark x1="17332" y1="52932" x2="17439" y2="52932"/>
                        <a14:foregroundMark x1="14367" y1="68864" x2="17251" y2="74565"/>
                        <a14:foregroundMark x1="17251" y1="74565" x2="17251" y2="74565"/>
                        <a14:foregroundMark x1="19057" y1="68864" x2="20863" y2="70279"/>
                        <a14:foregroundMark x1="21267" y1="67287" x2="17332" y2="70724"/>
                        <a14:foregroundMark x1="13423" y1="70441" x2="14555" y2="71290"/>
                        <a14:foregroundMark x1="14744" y1="72018" x2="16577" y2="72422"/>
                        <a14:foregroundMark x1="17143" y1="67004" x2="14852" y2="72867"/>
                        <a14:foregroundMark x1="5957" y1="71735" x2="7601" y2="73878"/>
                        <a14:foregroundMark x1="15526" y1="87909" x2="16954" y2="87909"/>
                        <a14:foregroundMark x1="20404" y1="92924" x2="20404" y2="91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" t="51703" r="66396" b="3260"/>
          <a:stretch/>
        </p:blipFill>
        <p:spPr>
          <a:xfrm>
            <a:off x="-76037" y="2444550"/>
            <a:ext cx="4587117" cy="469523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AE96405-D030-85A7-9496-E5A154EDD8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72350" y="4021911"/>
            <a:ext cx="3918604" cy="2836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9000DC-8DA8-C62A-C56B-1748F58B224D}"/>
              </a:ext>
            </a:extLst>
          </p:cNvPr>
          <p:cNvSpPr txBox="1"/>
          <p:nvPr/>
        </p:nvSpPr>
        <p:spPr>
          <a:xfrm>
            <a:off x="3526265" y="909277"/>
            <a:ext cx="62961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97167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B8268899-BF57-1565-EB54-0A04EC00A3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5" b="46462" l="36523" r="60701">
                        <a14:foregroundMark x1="48841" y1="4165" x2="50189" y2="7319"/>
                        <a14:foregroundMark x1="36523" y1="21068" x2="38248" y2="22806"/>
                        <a14:foregroundMark x1="49326" y1="46017" x2="48086" y2="43308"/>
                        <a14:foregroundMark x1="51806" y1="46462" x2="51536" y2="44602"/>
                        <a14:foregroundMark x1="60701" y1="20057" x2="60701" y2="22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28" r="36905" b="51828"/>
          <a:stretch/>
        </p:blipFill>
        <p:spPr>
          <a:xfrm>
            <a:off x="-393291" y="1387304"/>
            <a:ext cx="5102942" cy="5677446"/>
          </a:xfrm>
          <a:prstGeom prst="rect">
            <a:avLst/>
          </a:prstGeom>
        </p:spPr>
      </p:pic>
      <p:pic>
        <p:nvPicPr>
          <p:cNvPr id="7" name="Picture 37">
            <a:extLst>
              <a:ext uri="{FF2B5EF4-FFF2-40B4-BE49-F238E27FC236}">
                <a16:creationId xmlns:a16="http://schemas.microsoft.com/office/drawing/2014/main" id="{ECD2164D-6E33-6CFF-4826-1181C9AF8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78012" flipH="1">
            <a:off x="3806034" y="425009"/>
            <a:ext cx="6438884" cy="4394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CDFE51-3E61-07E8-2C09-36A93E13C2A2}"/>
              </a:ext>
            </a:extLst>
          </p:cNvPr>
          <p:cNvSpPr txBox="1"/>
          <p:nvPr/>
        </p:nvSpPr>
        <p:spPr>
          <a:xfrm rot="396041">
            <a:off x="4659999" y="570965"/>
            <a:ext cx="47309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Lắng nghe bài hát sau đây và cho biết em nghe thấy âm thanh giai điệu đó là của bài hát nào?</a:t>
            </a:r>
          </a:p>
        </p:txBody>
      </p:sp>
      <p:pic>
        <p:nvPicPr>
          <p:cNvPr id="9" name="EmYeuTruongEm-ThanhLam-2633463 (1)">
            <a:hlinkClick r:id="" action="ppaction://media"/>
            <a:extLst>
              <a:ext uri="{FF2B5EF4-FFF2-40B4-BE49-F238E27FC236}">
                <a16:creationId xmlns:a16="http://schemas.microsoft.com/office/drawing/2014/main" id="{9E897FD5-A9B4-F75F-9836-B224E29BD8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77820" y="4590129"/>
            <a:ext cx="1308853" cy="130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20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44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mYeuTruongEm-ThanhLam-2633463 (1)">
            <a:hlinkClick r:id="" action="ppaction://media"/>
            <a:extLst>
              <a:ext uri="{FF2B5EF4-FFF2-40B4-BE49-F238E27FC236}">
                <a16:creationId xmlns:a16="http://schemas.microsoft.com/office/drawing/2014/main" id="{9E897FD5-A9B4-F75F-9836-B224E29BD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2306" y="3147141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84068A-C968-58B9-D1A3-5EB20C9FB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1102" y="108249"/>
            <a:ext cx="7349795" cy="1516290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ECBAA6BE-ABA5-562F-DC9F-F8E2FCC70D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99" b="45168" l="67116" r="93181">
                        <a14:foregroundMark x1="76739" y1="5459" x2="84447" y2="7198"/>
                        <a14:foregroundMark x1="84447" y1="7198" x2="85714" y2="6793"/>
                        <a14:foregroundMark x1="77520" y1="3639" x2="76523" y2="4408"/>
                        <a14:foregroundMark x1="79326" y1="5297" x2="79811" y2="5297"/>
                        <a14:foregroundMark x1="82129" y1="45168" x2="82022" y2="42903"/>
                        <a14:foregroundMark x1="78221" y1="39749" x2="79919" y2="41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60" t="1579" r="3545" b="51398"/>
          <a:stretch/>
        </p:blipFill>
        <p:spPr>
          <a:xfrm>
            <a:off x="-406400" y="2200016"/>
            <a:ext cx="4842740" cy="4657984"/>
          </a:xfrm>
          <a:prstGeom prst="rect">
            <a:avLst/>
          </a:prstGeom>
        </p:spPr>
      </p:pic>
      <p:pic>
        <p:nvPicPr>
          <p:cNvPr id="15" name="SnapSave.io-Em Yêu Trường Em">
            <a:hlinkClick r:id="" action="ppaction://media"/>
            <a:extLst>
              <a:ext uri="{FF2B5EF4-FFF2-40B4-BE49-F238E27FC236}">
                <a16:creationId xmlns:a16="http://schemas.microsoft.com/office/drawing/2014/main" id="{45DE711A-A493-8814-F526-47D15D3136B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5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91974" y="1742768"/>
            <a:ext cx="8128000" cy="457200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64697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92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>
            <a:extLst>
              <a:ext uri="{FF2B5EF4-FFF2-40B4-BE49-F238E27FC236}">
                <a16:creationId xmlns:a16="http://schemas.microsoft.com/office/drawing/2014/main" id="{65D880D5-1D82-80A3-7E68-6C50FBCBA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40584" y="309258"/>
            <a:ext cx="6554860" cy="4858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FFD567-012D-4A8B-BBEC-737A0A184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477" y="1689800"/>
            <a:ext cx="5248434" cy="207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DBFB99B6-C1EB-0037-B1E4-508A0EFA1D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1226" y="2241755"/>
            <a:ext cx="3219831" cy="46162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B63E81-2612-28C4-84FB-0E5925ACF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86" y="2014401"/>
            <a:ext cx="8242506" cy="1682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4135F0-E0A2-CDD3-3872-ACB940615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692" y="243270"/>
            <a:ext cx="5395135" cy="168264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552852C-A018-3F8B-9696-BA3BDC826E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-192428" y="4146116"/>
            <a:ext cx="6288428" cy="271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8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EF986FB-2665-C758-3960-99AD643AD6F0}"/>
              </a:ext>
            </a:extLst>
          </p:cNvPr>
          <p:cNvSpPr/>
          <p:nvPr/>
        </p:nvSpPr>
        <p:spPr>
          <a:xfrm>
            <a:off x="1788720" y="235974"/>
            <a:ext cx="7616144" cy="2160637"/>
          </a:xfrm>
          <a:custGeom>
            <a:avLst/>
            <a:gdLst>
              <a:gd name="connsiteX0" fmla="*/ 0 w 7616144"/>
              <a:gd name="connsiteY0" fmla="*/ 360113 h 2160637"/>
              <a:gd name="connsiteX1" fmla="*/ 360113 w 7616144"/>
              <a:gd name="connsiteY1" fmla="*/ 0 h 2160637"/>
              <a:gd name="connsiteX2" fmla="*/ 4442751 w 7616144"/>
              <a:gd name="connsiteY2" fmla="*/ 0 h 2160637"/>
              <a:gd name="connsiteX3" fmla="*/ 4442751 w 7616144"/>
              <a:gd name="connsiteY3" fmla="*/ 0 h 2160637"/>
              <a:gd name="connsiteX4" fmla="*/ 6346787 w 7616144"/>
              <a:gd name="connsiteY4" fmla="*/ 0 h 2160637"/>
              <a:gd name="connsiteX5" fmla="*/ 7256031 w 7616144"/>
              <a:gd name="connsiteY5" fmla="*/ 0 h 2160637"/>
              <a:gd name="connsiteX6" fmla="*/ 7616144 w 7616144"/>
              <a:gd name="connsiteY6" fmla="*/ 360113 h 2160637"/>
              <a:gd name="connsiteX7" fmla="*/ 7616144 w 7616144"/>
              <a:gd name="connsiteY7" fmla="*/ 1260372 h 2160637"/>
              <a:gd name="connsiteX8" fmla="*/ 7616144 w 7616144"/>
              <a:gd name="connsiteY8" fmla="*/ 1260372 h 2160637"/>
              <a:gd name="connsiteX9" fmla="*/ 7616144 w 7616144"/>
              <a:gd name="connsiteY9" fmla="*/ 1800531 h 2160637"/>
              <a:gd name="connsiteX10" fmla="*/ 7616144 w 7616144"/>
              <a:gd name="connsiteY10" fmla="*/ 1800524 h 2160637"/>
              <a:gd name="connsiteX11" fmla="*/ 7256031 w 7616144"/>
              <a:gd name="connsiteY11" fmla="*/ 2160637 h 2160637"/>
              <a:gd name="connsiteX12" fmla="*/ 6346787 w 7616144"/>
              <a:gd name="connsiteY12" fmla="*/ 2160637 h 2160637"/>
              <a:gd name="connsiteX13" fmla="*/ 7245314 w 7616144"/>
              <a:gd name="connsiteY13" fmla="*/ 2368663 h 2160637"/>
              <a:gd name="connsiteX14" fmla="*/ 4442751 w 7616144"/>
              <a:gd name="connsiteY14" fmla="*/ 2160637 h 2160637"/>
              <a:gd name="connsiteX15" fmla="*/ 360113 w 7616144"/>
              <a:gd name="connsiteY15" fmla="*/ 2160637 h 2160637"/>
              <a:gd name="connsiteX16" fmla="*/ 0 w 7616144"/>
              <a:gd name="connsiteY16" fmla="*/ 1800524 h 2160637"/>
              <a:gd name="connsiteX17" fmla="*/ 0 w 7616144"/>
              <a:gd name="connsiteY17" fmla="*/ 1800531 h 2160637"/>
              <a:gd name="connsiteX18" fmla="*/ 0 w 7616144"/>
              <a:gd name="connsiteY18" fmla="*/ 1260372 h 2160637"/>
              <a:gd name="connsiteX19" fmla="*/ 0 w 7616144"/>
              <a:gd name="connsiteY19" fmla="*/ 1260372 h 2160637"/>
              <a:gd name="connsiteX20" fmla="*/ 0 w 7616144"/>
              <a:gd name="connsiteY20" fmla="*/ 360113 h 216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16144" h="2160637" fill="none" extrusionOk="0">
                <a:moveTo>
                  <a:pt x="0" y="360113"/>
                </a:moveTo>
                <a:cubicBezTo>
                  <a:pt x="19785" y="171937"/>
                  <a:pt x="158389" y="1142"/>
                  <a:pt x="360113" y="0"/>
                </a:cubicBezTo>
                <a:cubicBezTo>
                  <a:pt x="954283" y="160942"/>
                  <a:pt x="3748916" y="155406"/>
                  <a:pt x="4442751" y="0"/>
                </a:cubicBezTo>
                <a:lnTo>
                  <a:pt x="4442751" y="0"/>
                </a:lnTo>
                <a:cubicBezTo>
                  <a:pt x="4748919" y="143479"/>
                  <a:pt x="6140568" y="81161"/>
                  <a:pt x="6346787" y="0"/>
                </a:cubicBezTo>
                <a:cubicBezTo>
                  <a:pt x="6601070" y="-67108"/>
                  <a:pt x="7065178" y="29269"/>
                  <a:pt x="7256031" y="0"/>
                </a:cubicBezTo>
                <a:cubicBezTo>
                  <a:pt x="7456971" y="3274"/>
                  <a:pt x="7586371" y="165392"/>
                  <a:pt x="7616144" y="360113"/>
                </a:cubicBezTo>
                <a:cubicBezTo>
                  <a:pt x="7631126" y="512843"/>
                  <a:pt x="7671783" y="866635"/>
                  <a:pt x="7616144" y="1260372"/>
                </a:cubicBezTo>
                <a:lnTo>
                  <a:pt x="7616144" y="1260372"/>
                </a:lnTo>
                <a:cubicBezTo>
                  <a:pt x="7622627" y="1499772"/>
                  <a:pt x="7594688" y="1558310"/>
                  <a:pt x="7616144" y="1800531"/>
                </a:cubicBezTo>
                <a:lnTo>
                  <a:pt x="7616144" y="1800524"/>
                </a:lnTo>
                <a:cubicBezTo>
                  <a:pt x="7606408" y="1987216"/>
                  <a:pt x="7446572" y="2187807"/>
                  <a:pt x="7256031" y="2160637"/>
                </a:cubicBezTo>
                <a:cubicBezTo>
                  <a:pt x="6922691" y="2118230"/>
                  <a:pt x="6502136" y="2094177"/>
                  <a:pt x="6346787" y="2160637"/>
                </a:cubicBezTo>
                <a:cubicBezTo>
                  <a:pt x="6632159" y="2277732"/>
                  <a:pt x="6949251" y="2314111"/>
                  <a:pt x="7245314" y="2368663"/>
                </a:cubicBezTo>
                <a:cubicBezTo>
                  <a:pt x="6672033" y="2460653"/>
                  <a:pt x="5251572" y="2349438"/>
                  <a:pt x="4442751" y="2160637"/>
                </a:cubicBezTo>
                <a:cubicBezTo>
                  <a:pt x="2468939" y="2161506"/>
                  <a:pt x="1087106" y="2263197"/>
                  <a:pt x="360113" y="2160637"/>
                </a:cubicBezTo>
                <a:cubicBezTo>
                  <a:pt x="159254" y="2188328"/>
                  <a:pt x="-13705" y="2014159"/>
                  <a:pt x="0" y="1800524"/>
                </a:cubicBezTo>
                <a:lnTo>
                  <a:pt x="0" y="1800531"/>
                </a:lnTo>
                <a:cubicBezTo>
                  <a:pt x="22643" y="1730069"/>
                  <a:pt x="17768" y="1343943"/>
                  <a:pt x="0" y="1260372"/>
                </a:cubicBezTo>
                <a:lnTo>
                  <a:pt x="0" y="1260372"/>
                </a:lnTo>
                <a:cubicBezTo>
                  <a:pt x="-77938" y="1067394"/>
                  <a:pt x="67410" y="805283"/>
                  <a:pt x="0" y="360113"/>
                </a:cubicBezTo>
                <a:close/>
              </a:path>
              <a:path w="7616144" h="2160637" stroke="0" extrusionOk="0">
                <a:moveTo>
                  <a:pt x="0" y="360113"/>
                </a:moveTo>
                <a:cubicBezTo>
                  <a:pt x="-4445" y="168828"/>
                  <a:pt x="187037" y="-17454"/>
                  <a:pt x="360113" y="0"/>
                </a:cubicBezTo>
                <a:cubicBezTo>
                  <a:pt x="1161302" y="157056"/>
                  <a:pt x="3196118" y="-26874"/>
                  <a:pt x="4442751" y="0"/>
                </a:cubicBezTo>
                <a:lnTo>
                  <a:pt x="4442751" y="0"/>
                </a:lnTo>
                <a:cubicBezTo>
                  <a:pt x="5066336" y="-29929"/>
                  <a:pt x="5833864" y="-87481"/>
                  <a:pt x="6346787" y="0"/>
                </a:cubicBezTo>
                <a:cubicBezTo>
                  <a:pt x="6467472" y="-23289"/>
                  <a:pt x="7092594" y="-24921"/>
                  <a:pt x="7256031" y="0"/>
                </a:cubicBezTo>
                <a:cubicBezTo>
                  <a:pt x="7445508" y="-22175"/>
                  <a:pt x="7625238" y="154179"/>
                  <a:pt x="7616144" y="360113"/>
                </a:cubicBezTo>
                <a:cubicBezTo>
                  <a:pt x="7626004" y="511766"/>
                  <a:pt x="7665927" y="911123"/>
                  <a:pt x="7616144" y="1260372"/>
                </a:cubicBezTo>
                <a:lnTo>
                  <a:pt x="7616144" y="1260372"/>
                </a:lnTo>
                <a:cubicBezTo>
                  <a:pt x="7640498" y="1383751"/>
                  <a:pt x="7581137" y="1666425"/>
                  <a:pt x="7616144" y="1800531"/>
                </a:cubicBezTo>
                <a:lnTo>
                  <a:pt x="7616144" y="1800524"/>
                </a:lnTo>
                <a:cubicBezTo>
                  <a:pt x="7630311" y="1997864"/>
                  <a:pt x="7420019" y="2170748"/>
                  <a:pt x="7256031" y="2160637"/>
                </a:cubicBezTo>
                <a:cubicBezTo>
                  <a:pt x="7080664" y="2178980"/>
                  <a:pt x="6580739" y="2114634"/>
                  <a:pt x="6346787" y="2160637"/>
                </a:cubicBezTo>
                <a:cubicBezTo>
                  <a:pt x="6670091" y="2170579"/>
                  <a:pt x="6900790" y="2348746"/>
                  <a:pt x="7245314" y="2368663"/>
                </a:cubicBezTo>
                <a:cubicBezTo>
                  <a:pt x="6577785" y="2159552"/>
                  <a:pt x="4911058" y="2294091"/>
                  <a:pt x="4442751" y="2160637"/>
                </a:cubicBezTo>
                <a:cubicBezTo>
                  <a:pt x="3642001" y="2137030"/>
                  <a:pt x="1335489" y="2299992"/>
                  <a:pt x="360113" y="2160637"/>
                </a:cubicBezTo>
                <a:cubicBezTo>
                  <a:pt x="157885" y="2161381"/>
                  <a:pt x="18036" y="1985311"/>
                  <a:pt x="0" y="1800524"/>
                </a:cubicBezTo>
                <a:lnTo>
                  <a:pt x="0" y="1800531"/>
                </a:lnTo>
                <a:cubicBezTo>
                  <a:pt x="4390" y="1699450"/>
                  <a:pt x="-15039" y="1462812"/>
                  <a:pt x="0" y="1260372"/>
                </a:cubicBezTo>
                <a:lnTo>
                  <a:pt x="0" y="1260372"/>
                </a:lnTo>
                <a:cubicBezTo>
                  <a:pt x="48496" y="1108089"/>
                  <a:pt x="-57819" y="465291"/>
                  <a:pt x="0" y="36011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45131"/>
                      <a:gd name="adj2" fmla="val 5962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nhỏ ơi! Hãy giúp mình thu hoạch vườn cà rốt bằng cách vượt qua các thử thách sau đây nhé!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91DAE7E3-B4E5-A444-DEEC-7C12EA108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58529" y="4022529"/>
            <a:ext cx="10795819" cy="2766645"/>
          </a:xfrm>
          <a:prstGeom prst="rect">
            <a:avLst/>
          </a:prstGeom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9F0D4D75-B638-2FAA-3A9F-0939178399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21721" y="4440942"/>
            <a:ext cx="754066" cy="1613068"/>
          </a:xfrm>
          <a:prstGeom prst="rect">
            <a:avLst/>
          </a:prstGeom>
        </p:spPr>
      </p:pic>
      <p:pic>
        <p:nvPicPr>
          <p:cNvPr id="15" name="Picture 26">
            <a:extLst>
              <a:ext uri="{FF2B5EF4-FFF2-40B4-BE49-F238E27FC236}">
                <a16:creationId xmlns:a16="http://schemas.microsoft.com/office/drawing/2014/main" id="{E7FBF47C-7F24-01DC-F22E-6D587B07D2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67175" y="4102041"/>
            <a:ext cx="754066" cy="1613068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51920BB4-1CC2-64EC-EEBE-8CF92B1C99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46392" y="4701809"/>
            <a:ext cx="754066" cy="1613068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273EFE6B-04C8-87F9-1B27-483DA861C0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94781" y="4079738"/>
            <a:ext cx="754066" cy="1613068"/>
          </a:xfrm>
          <a:prstGeom prst="rect">
            <a:avLst/>
          </a:prstGeom>
        </p:spPr>
      </p:pic>
      <p:pic>
        <p:nvPicPr>
          <p:cNvPr id="18" name="Picture 26">
            <a:extLst>
              <a:ext uri="{FF2B5EF4-FFF2-40B4-BE49-F238E27FC236}">
                <a16:creationId xmlns:a16="http://schemas.microsoft.com/office/drawing/2014/main" id="{9C7AC4A8-BE5C-FCA7-4FE2-C8EA0A14E2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02555" y="4308347"/>
            <a:ext cx="754066" cy="1613068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D6E870DC-17FD-8874-A103-461AF8D6327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69955" y="1815699"/>
            <a:ext cx="3722045" cy="5116214"/>
          </a:xfrm>
          <a:prstGeom prst="rect">
            <a:avLst/>
          </a:prstGeom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68117C19-DF23-06E8-F527-5B32392FFE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20245" y="3872236"/>
            <a:ext cx="754066" cy="1613068"/>
          </a:xfrm>
          <a:prstGeom prst="rect">
            <a:avLst/>
          </a:prstGeom>
        </p:spPr>
      </p:pic>
      <p:pic>
        <p:nvPicPr>
          <p:cNvPr id="20" name="Picture 26">
            <a:extLst>
              <a:ext uri="{FF2B5EF4-FFF2-40B4-BE49-F238E27FC236}">
                <a16:creationId xmlns:a16="http://schemas.microsoft.com/office/drawing/2014/main" id="{5CF71954-663B-E248-17A7-4EDF02560D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1623" y="4040303"/>
            <a:ext cx="754066" cy="1613068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86CBE4E-1E2A-739E-B1E9-E4C546BC136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79232" y="4080486"/>
            <a:ext cx="754066" cy="1613068"/>
          </a:xfrm>
          <a:prstGeom prst="rect">
            <a:avLst/>
          </a:prstGeom>
        </p:spPr>
      </p:pic>
      <p:sp>
        <p:nvSpPr>
          <p:cNvPr id="22" name="Oval 21">
            <a:hlinkClick r:id="rId8" action="ppaction://hlinksldjump"/>
            <a:extLst>
              <a:ext uri="{FF2B5EF4-FFF2-40B4-BE49-F238E27FC236}">
                <a16:creationId xmlns:a16="http://schemas.microsoft.com/office/drawing/2014/main" id="{CEE80220-FBFC-DE31-4BAC-355750CB4BF3}"/>
              </a:ext>
            </a:extLst>
          </p:cNvPr>
          <p:cNvSpPr/>
          <p:nvPr/>
        </p:nvSpPr>
        <p:spPr>
          <a:xfrm>
            <a:off x="1352438" y="4604770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1C81C9-B41B-E8C8-9D64-AF6D1E820A35}"/>
              </a:ext>
            </a:extLst>
          </p:cNvPr>
          <p:cNvSpPr/>
          <p:nvPr/>
        </p:nvSpPr>
        <p:spPr>
          <a:xfrm>
            <a:off x="2267854" y="5030189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7F6F442-9133-AC3D-F484-D4438AFAA077}"/>
              </a:ext>
            </a:extLst>
          </p:cNvPr>
          <p:cNvSpPr/>
          <p:nvPr/>
        </p:nvSpPr>
        <p:spPr>
          <a:xfrm>
            <a:off x="3080613" y="5166774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C75B265-2F53-B709-05CF-69A4261B5EAE}"/>
              </a:ext>
            </a:extLst>
          </p:cNvPr>
          <p:cNvSpPr/>
          <p:nvPr/>
        </p:nvSpPr>
        <p:spPr>
          <a:xfrm>
            <a:off x="4031128" y="4797017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699C94F-B989-CFFA-8CF0-59AE93CD6FAB}"/>
              </a:ext>
            </a:extLst>
          </p:cNvPr>
          <p:cNvSpPr/>
          <p:nvPr/>
        </p:nvSpPr>
        <p:spPr>
          <a:xfrm>
            <a:off x="4810515" y="5476032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5F93ACA-7AF3-86DD-B0F9-18368B390E24}"/>
              </a:ext>
            </a:extLst>
          </p:cNvPr>
          <p:cNvSpPr/>
          <p:nvPr/>
        </p:nvSpPr>
        <p:spPr>
          <a:xfrm>
            <a:off x="5833485" y="4797017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348082D-EE24-4BFE-69F4-7EEC11F18CDD}"/>
              </a:ext>
            </a:extLst>
          </p:cNvPr>
          <p:cNvSpPr/>
          <p:nvPr/>
        </p:nvSpPr>
        <p:spPr>
          <a:xfrm>
            <a:off x="6959975" y="4744518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A302DF-9781-44A8-D51F-00F3B2807865}"/>
              </a:ext>
            </a:extLst>
          </p:cNvPr>
          <p:cNvSpPr/>
          <p:nvPr/>
        </p:nvSpPr>
        <p:spPr>
          <a:xfrm>
            <a:off x="8062382" y="4769322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0" name="Picture 19">
            <a:extLst>
              <a:ext uri="{FF2B5EF4-FFF2-40B4-BE49-F238E27FC236}">
                <a16:creationId xmlns:a16="http://schemas.microsoft.com/office/drawing/2014/main" id="{FDFA9507-C9E8-53D0-AC7C-AAE65A0678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144846" y="5632523"/>
            <a:ext cx="2691873" cy="113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3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AF13A0-B34F-F93C-CB12-DCAA17D271F4}"/>
              </a:ext>
            </a:extLst>
          </p:cNvPr>
          <p:cNvSpPr/>
          <p:nvPr/>
        </p:nvSpPr>
        <p:spPr>
          <a:xfrm>
            <a:off x="-88490" y="471947"/>
            <a:ext cx="12280490" cy="2251587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E2F3048A-7175-868B-E3EE-9681845072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5585" y="471947"/>
            <a:ext cx="1416906" cy="2241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C9E1B4-247C-F5B3-3467-C6B4E097CD18}"/>
              </a:ext>
            </a:extLst>
          </p:cNvPr>
          <p:cNvSpPr txBox="1"/>
          <p:nvPr/>
        </p:nvSpPr>
        <p:spPr>
          <a:xfrm>
            <a:off x="1331635" y="850489"/>
            <a:ext cx="104957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>
                <a:cs typeface="Arial" panose="020B0604020202020204" pitchFamily="34" charset="0"/>
              </a:rPr>
              <a:t>Để tiết kiệm năng lượng điện</a:t>
            </a:r>
            <a:r>
              <a:rPr lang="en-US" sz="5400">
                <a:cs typeface="Arial" panose="020B0604020202020204" pitchFamily="34" charset="0"/>
              </a:rPr>
              <a:t> cần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9834D1C-FC33-C800-2C6A-0A16AE442A44}"/>
              </a:ext>
            </a:extLst>
          </p:cNvPr>
          <p:cNvSpPr/>
          <p:nvPr/>
        </p:nvSpPr>
        <p:spPr>
          <a:xfrm>
            <a:off x="446837" y="3060545"/>
            <a:ext cx="5236207" cy="1324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Tắt các thiết bị điện</a:t>
            </a:r>
          </a:p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không sử dụng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B28D2D-A83F-0EC3-927E-83774651EB39}"/>
              </a:ext>
            </a:extLst>
          </p:cNvPr>
          <p:cNvSpPr/>
          <p:nvPr/>
        </p:nvSpPr>
        <p:spPr>
          <a:xfrm>
            <a:off x="6242954" y="3060545"/>
            <a:ext cx="5137886" cy="1324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Bật điện liên tục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3A61F4-6B3C-5C1D-A4ED-EBCC49B9C5E3}"/>
              </a:ext>
            </a:extLst>
          </p:cNvPr>
          <p:cNvSpPr/>
          <p:nvPr/>
        </p:nvSpPr>
        <p:spPr>
          <a:xfrm>
            <a:off x="446838" y="4682869"/>
            <a:ext cx="5236206" cy="1324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Không tắt quạt khi ra khỏi lớp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8EA3784-2E7F-0958-EB2F-02BF406D2FE3}"/>
              </a:ext>
            </a:extLst>
          </p:cNvPr>
          <p:cNvSpPr/>
          <p:nvPr/>
        </p:nvSpPr>
        <p:spPr>
          <a:xfrm>
            <a:off x="6242954" y="4682869"/>
            <a:ext cx="5137886" cy="1324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Dùng bóng đèn thắp sáng cả ngày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797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CC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8" grpId="0" animBg="1"/>
      <p:bldP spid="9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>
            <a:extLst>
              <a:ext uri="{FF2B5EF4-FFF2-40B4-BE49-F238E27FC236}">
                <a16:creationId xmlns:a16="http://schemas.microsoft.com/office/drawing/2014/main" id="{FDFA9507-C9E8-53D0-AC7C-AAE65A06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09057" y="5379545"/>
            <a:ext cx="3382776" cy="1429222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1DAE7E3-B4E5-A444-DEEC-7C12EA108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58529" y="4022529"/>
            <a:ext cx="10795819" cy="2766645"/>
          </a:xfrm>
          <a:prstGeom prst="rect">
            <a:avLst/>
          </a:prstGeom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9F0D4D75-B638-2FAA-3A9F-0939178399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21721" y="4440942"/>
            <a:ext cx="754066" cy="1613068"/>
          </a:xfrm>
          <a:prstGeom prst="rect">
            <a:avLst/>
          </a:prstGeom>
        </p:spPr>
      </p:pic>
      <p:pic>
        <p:nvPicPr>
          <p:cNvPr id="15" name="Picture 26">
            <a:extLst>
              <a:ext uri="{FF2B5EF4-FFF2-40B4-BE49-F238E27FC236}">
                <a16:creationId xmlns:a16="http://schemas.microsoft.com/office/drawing/2014/main" id="{E7FBF47C-7F24-01DC-F22E-6D587B07D2F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67175" y="4102041"/>
            <a:ext cx="754066" cy="1613068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51920BB4-1CC2-64EC-EEBE-8CF92B1C99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646392" y="4701809"/>
            <a:ext cx="754066" cy="1613068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273EFE6B-04C8-87F9-1B27-483DA861C0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94781" y="4079738"/>
            <a:ext cx="754066" cy="1613068"/>
          </a:xfrm>
          <a:prstGeom prst="rect">
            <a:avLst/>
          </a:prstGeom>
        </p:spPr>
      </p:pic>
      <p:pic>
        <p:nvPicPr>
          <p:cNvPr id="18" name="Picture 26">
            <a:extLst>
              <a:ext uri="{FF2B5EF4-FFF2-40B4-BE49-F238E27FC236}">
                <a16:creationId xmlns:a16="http://schemas.microsoft.com/office/drawing/2014/main" id="{9C7AC4A8-BE5C-FCA7-4FE2-C8EA0A14E2C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02555" y="4308347"/>
            <a:ext cx="754066" cy="1613068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D6E870DC-17FD-8874-A103-461AF8D6327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27661" y="911804"/>
            <a:ext cx="2806343" cy="3857518"/>
          </a:xfrm>
          <a:prstGeom prst="rect">
            <a:avLst/>
          </a:prstGeom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68117C19-DF23-06E8-F527-5B32392FFE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20245" y="3872236"/>
            <a:ext cx="754066" cy="1613068"/>
          </a:xfrm>
          <a:prstGeom prst="rect">
            <a:avLst/>
          </a:prstGeom>
        </p:spPr>
      </p:pic>
      <p:pic>
        <p:nvPicPr>
          <p:cNvPr id="20" name="Picture 26">
            <a:extLst>
              <a:ext uri="{FF2B5EF4-FFF2-40B4-BE49-F238E27FC236}">
                <a16:creationId xmlns:a16="http://schemas.microsoft.com/office/drawing/2014/main" id="{5CF71954-663B-E248-17A7-4EDF02560D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31623" y="4040303"/>
            <a:ext cx="754066" cy="1613068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86CBE4E-1E2A-739E-B1E9-E4C546BC136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79232" y="4080486"/>
            <a:ext cx="754066" cy="1613068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CEE80220-FBFC-DE31-4BAC-355750CB4BF3}"/>
              </a:ext>
            </a:extLst>
          </p:cNvPr>
          <p:cNvSpPr/>
          <p:nvPr/>
        </p:nvSpPr>
        <p:spPr>
          <a:xfrm>
            <a:off x="1352438" y="4604770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3" name="Oval 22">
            <a:hlinkClick r:id="rId11" action="ppaction://hlinksldjump"/>
            <a:extLst>
              <a:ext uri="{FF2B5EF4-FFF2-40B4-BE49-F238E27FC236}">
                <a16:creationId xmlns:a16="http://schemas.microsoft.com/office/drawing/2014/main" id="{C31C81C9-B41B-E8C8-9D64-AF6D1E820A35}"/>
              </a:ext>
            </a:extLst>
          </p:cNvPr>
          <p:cNvSpPr/>
          <p:nvPr/>
        </p:nvSpPr>
        <p:spPr>
          <a:xfrm>
            <a:off x="2267854" y="5030189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7F6F442-9133-AC3D-F484-D4438AFAA077}"/>
              </a:ext>
            </a:extLst>
          </p:cNvPr>
          <p:cNvSpPr/>
          <p:nvPr/>
        </p:nvSpPr>
        <p:spPr>
          <a:xfrm>
            <a:off x="3080613" y="5166774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C75B265-2F53-B709-05CF-69A4261B5EAE}"/>
              </a:ext>
            </a:extLst>
          </p:cNvPr>
          <p:cNvSpPr/>
          <p:nvPr/>
        </p:nvSpPr>
        <p:spPr>
          <a:xfrm>
            <a:off x="4031128" y="4797017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699C94F-B989-CFFA-8CF0-59AE93CD6FAB}"/>
              </a:ext>
            </a:extLst>
          </p:cNvPr>
          <p:cNvSpPr/>
          <p:nvPr/>
        </p:nvSpPr>
        <p:spPr>
          <a:xfrm>
            <a:off x="4810515" y="5476032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5F93ACA-7AF3-86DD-B0F9-18368B390E24}"/>
              </a:ext>
            </a:extLst>
          </p:cNvPr>
          <p:cNvSpPr/>
          <p:nvPr/>
        </p:nvSpPr>
        <p:spPr>
          <a:xfrm>
            <a:off x="5833485" y="4797017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348082D-EE24-4BFE-69F4-7EEC11F18CDD}"/>
              </a:ext>
            </a:extLst>
          </p:cNvPr>
          <p:cNvSpPr/>
          <p:nvPr/>
        </p:nvSpPr>
        <p:spPr>
          <a:xfrm>
            <a:off x="6959975" y="4744518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A302DF-9781-44A8-D51F-00F3B2807865}"/>
              </a:ext>
            </a:extLst>
          </p:cNvPr>
          <p:cNvSpPr/>
          <p:nvPr/>
        </p:nvSpPr>
        <p:spPr>
          <a:xfrm>
            <a:off x="8062382" y="4769322"/>
            <a:ext cx="436282" cy="4781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8652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5486 L 0.17461 -0.02593 C 0.21094 -0.04422 0.26549 -0.05394 0.32292 -0.05394 C 0.38802 -0.05394 0.44023 -0.04422 0.47656 -0.02593 L 0.6513 0.0548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65" y="-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131</TotalTime>
  <Words>512</Words>
  <Application>Microsoft Office PowerPoint</Application>
  <PresentationFormat>Widescreen</PresentationFormat>
  <Paragraphs>81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SVN-Kitten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Administrator</cp:lastModifiedBy>
  <cp:revision>3</cp:revision>
  <dcterms:created xsi:type="dcterms:W3CDTF">2022-11-05T17:41:03Z</dcterms:created>
  <dcterms:modified xsi:type="dcterms:W3CDTF">2024-12-27T07:08:59Z</dcterms:modified>
  <cp:category>9Slide.vn</cp:category>
</cp:coreProperties>
</file>