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1"/>
  </p:notesMasterIdLst>
  <p:sldIdLst>
    <p:sldId id="262" r:id="rId3"/>
    <p:sldId id="334" r:id="rId4"/>
    <p:sldId id="263" r:id="rId5"/>
    <p:sldId id="321" r:id="rId6"/>
    <p:sldId id="322" r:id="rId7"/>
    <p:sldId id="324" r:id="rId8"/>
    <p:sldId id="336" r:id="rId9"/>
    <p:sldId id="337" r:id="rId10"/>
    <p:sldId id="338" r:id="rId11"/>
    <p:sldId id="339" r:id="rId12"/>
    <p:sldId id="340" r:id="rId13"/>
    <p:sldId id="341" r:id="rId14"/>
    <p:sldId id="292" r:id="rId15"/>
    <p:sldId id="297" r:id="rId16"/>
    <p:sldId id="342" r:id="rId17"/>
    <p:sldId id="343" r:id="rId18"/>
    <p:sldId id="344" r:id="rId19"/>
    <p:sldId id="303" r:id="rId20"/>
    <p:sldId id="345" r:id="rId21"/>
    <p:sldId id="346" r:id="rId22"/>
    <p:sldId id="347" r:id="rId23"/>
    <p:sldId id="348" r:id="rId24"/>
    <p:sldId id="349" r:id="rId25"/>
    <p:sldId id="350" r:id="rId26"/>
    <p:sldId id="351" r:id="rId27"/>
    <p:sldId id="332" r:id="rId28"/>
    <p:sldId id="2631" r:id="rId29"/>
    <p:sldId id="2633" r:id="rId30"/>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2B80"/>
    <a:srgbClr val="FF0066"/>
    <a:srgbClr val="FFFF66"/>
    <a:srgbClr val="CC99FF"/>
    <a:srgbClr val="E8D1FF"/>
    <a:srgbClr val="009999"/>
    <a:srgbClr val="008080"/>
    <a:srgbClr val="FFCC00"/>
    <a:srgbClr val="FF9933"/>
    <a:srgbClr val="99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84805" autoAdjust="0"/>
  </p:normalViewPr>
  <p:slideViewPr>
    <p:cSldViewPr snapToGrid="0">
      <p:cViewPr varScale="1">
        <p:scale>
          <a:sx n="74" d="100"/>
          <a:sy n="74" d="100"/>
        </p:scale>
        <p:origin x="-582" y="-90"/>
      </p:cViewPr>
      <p:guideLst>
        <p:guide orient="horz" pos="2160"/>
        <p:guide pos="3840"/>
      </p:guideLst>
    </p:cSldViewPr>
  </p:slideViewPr>
  <p:notesTextViewPr>
    <p:cViewPr>
      <p:scale>
        <a:sx n="1" d="1"/>
        <a:sy n="1" d="1"/>
      </p:scale>
      <p:origin x="0" y="0"/>
    </p:cViewPr>
  </p:notesTextViewPr>
  <p:sorterViewPr>
    <p:cViewPr>
      <p:scale>
        <a:sx n="67" d="100"/>
        <a:sy n="67"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AD17D7-D6F0-4B00-848D-B18654C0DD73}" type="datetimeFigureOut">
              <a:rPr lang="vi-VN" smtClean="0"/>
              <a:t>27/12/2024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B15278-8453-4339-A1E3-8F1F94562F64}" type="slidenum">
              <a:rPr lang="vi-VN" smtClean="0"/>
              <a:t>‹#›</a:t>
            </a:fld>
            <a:endParaRPr lang="vi-VN"/>
          </a:p>
        </p:txBody>
      </p:sp>
    </p:spTree>
    <p:extLst>
      <p:ext uri="{BB962C8B-B14F-4D97-AF65-F5344CB8AC3E}">
        <p14:creationId xmlns:p14="http://schemas.microsoft.com/office/powerpoint/2010/main" val="23166685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bấm vào nút Bắt đầu, đồng hồ sẽ đếm ngược 15 giây. GV click choọt trái vào vị trí bất kì để hiện đáp án.</a:t>
            </a:r>
            <a:endParaRPr lang="vi-VN"/>
          </a:p>
        </p:txBody>
      </p:sp>
      <p:sp>
        <p:nvSpPr>
          <p:cNvPr id="4" name="Slide Number Placeholder 3"/>
          <p:cNvSpPr>
            <a:spLocks noGrp="1"/>
          </p:cNvSpPr>
          <p:nvPr>
            <p:ph type="sldNum" sz="quarter" idx="5"/>
          </p:nvPr>
        </p:nvSpPr>
        <p:spPr/>
        <p:txBody>
          <a:bodyPr/>
          <a:lstStyle/>
          <a:p>
            <a:fld id="{ADB15278-8453-4339-A1E3-8F1F94562F64}" type="slidenum">
              <a:rPr lang="vi-VN" smtClean="0"/>
              <a:t>5</a:t>
            </a:fld>
            <a:endParaRPr lang="vi-VN"/>
          </a:p>
        </p:txBody>
      </p:sp>
    </p:spTree>
    <p:extLst>
      <p:ext uri="{BB962C8B-B14F-4D97-AF65-F5344CB8AC3E}">
        <p14:creationId xmlns:p14="http://schemas.microsoft.com/office/powerpoint/2010/main" val="42787597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FBC8FC-B0C4-457D-8AB7-E6D4931CBE62}" type="slidenum">
              <a:rPr kumimoji="0" lang="en-US" sz="1200" b="0" i="0" u="none" strike="noStrike" kern="1200" cap="none" spc="0" normalizeH="0" baseline="0" noProof="0" smtClean="0">
                <a:ln>
                  <a:noFill/>
                </a:ln>
                <a:solidFill>
                  <a:prstClr val="black"/>
                </a:solidFill>
                <a:effectLst/>
                <a:uLnTx/>
                <a:uFillTx/>
                <a:latin typeface="Calibri"/>
                <a:ea typeface="inpin heiti"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inpin heiti" charset="-122"/>
              <a:cs typeface="Arial"/>
              <a:sym typeface="Arial"/>
            </a:endParaRPr>
          </a:p>
        </p:txBody>
      </p:sp>
    </p:spTree>
    <p:extLst>
      <p:ext uri="{BB962C8B-B14F-4D97-AF65-F5344CB8AC3E}">
        <p14:creationId xmlns:p14="http://schemas.microsoft.com/office/powerpoint/2010/main" val="5996321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bấm vào nút Bắt đầu, đồng hồ sẽ đếm ngược 15 giây. GV click choọt trái vào vị trí bất kì để hiện đáp án.</a:t>
            </a:r>
            <a:endParaRPr lang="vi-VN"/>
          </a:p>
        </p:txBody>
      </p:sp>
      <p:sp>
        <p:nvSpPr>
          <p:cNvPr id="4" name="Slide Number Placeholder 3"/>
          <p:cNvSpPr>
            <a:spLocks noGrp="1"/>
          </p:cNvSpPr>
          <p:nvPr>
            <p:ph type="sldNum" sz="quarter" idx="5"/>
          </p:nvPr>
        </p:nvSpPr>
        <p:spPr/>
        <p:txBody>
          <a:bodyPr/>
          <a:lstStyle/>
          <a:p>
            <a:fld id="{ADB15278-8453-4339-A1E3-8F1F94562F64}" type="slidenum">
              <a:rPr lang="vi-VN" smtClean="0"/>
              <a:t>6</a:t>
            </a:fld>
            <a:endParaRPr lang="vi-VN"/>
          </a:p>
        </p:txBody>
      </p:sp>
    </p:spTree>
    <p:extLst>
      <p:ext uri="{BB962C8B-B14F-4D97-AF65-F5344CB8AC3E}">
        <p14:creationId xmlns:p14="http://schemas.microsoft.com/office/powerpoint/2010/main" val="37096018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bấm vào nút Bắt đầu, đồng hồ sẽ đếm ngược 15 giây. GV click choọt trái vào vị trí bất kì để hiện đáp án.</a:t>
            </a:r>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B15278-8453-4339-A1E3-8F1F94562F64}"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3036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bấm vào nút Bắt đầu, đồng hồ sẽ đếm ngược 15 giây. GV click choọt trái vào vị trí bất kì để hiện đáp án.</a:t>
            </a:r>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B15278-8453-4339-A1E3-8F1F94562F64}"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31443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bấm vào nút Bắt đầu, đồng hồ sẽ đếm ngược 15 giây. GV click choọt trái vào vị trí bất kì để hiện đáp án.</a:t>
            </a:r>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B15278-8453-4339-A1E3-8F1F94562F64}"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536112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bấm vào nút Bắt đầu, đồng hồ sẽ đếm ngược 15 giây. GV click choọt trái vào vị trí bất kì để hiện đáp án.</a:t>
            </a:r>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B15278-8453-4339-A1E3-8F1F94562F64}"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221529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bấm vào nút Bắt đầu, đồng hồ sẽ đếm ngược 15 giây. GV click choọt trái vào vị trí bất kì để hiện đáp án.</a:t>
            </a:r>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B15278-8453-4339-A1E3-8F1F94562F64}"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887882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bấm vào nút Bắt đầu, đồng hồ sẽ đếm ngược 15 giây. GV click choọt trái vào vị trí bất kì để hiện đáp án.</a:t>
            </a:r>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B15278-8453-4339-A1E3-8F1F94562F64}"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462771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FBC8FC-B0C4-457D-8AB7-E6D4931CBE62}" type="slidenum">
              <a:rPr kumimoji="0" lang="en-US" sz="1200" b="0" i="0" u="none" strike="noStrike" kern="1200" cap="none" spc="0" normalizeH="0" baseline="0" noProof="0" smtClean="0">
                <a:ln>
                  <a:noFill/>
                </a:ln>
                <a:solidFill>
                  <a:prstClr val="black"/>
                </a:solidFill>
                <a:effectLst/>
                <a:uLnTx/>
                <a:uFillTx/>
                <a:latin typeface="Calibri"/>
                <a:ea typeface="inpin heiti"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inpin heiti" charset="-122"/>
              <a:cs typeface="Arial"/>
              <a:sym typeface="Arial"/>
            </a:endParaRPr>
          </a:p>
        </p:txBody>
      </p:sp>
    </p:spTree>
    <p:extLst>
      <p:ext uri="{BB962C8B-B14F-4D97-AF65-F5344CB8AC3E}">
        <p14:creationId xmlns:p14="http://schemas.microsoft.com/office/powerpoint/2010/main" val="21221588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154652A-A5F3-0086-3D59-67B9F22868D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1787B556-F456-21D6-EC87-D3773684186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B6C2031-1DAA-63DF-E944-A77CEB1D7743}"/>
              </a:ext>
            </a:extLst>
          </p:cNvPr>
          <p:cNvSpPr>
            <a:spLocks noGrp="1"/>
          </p:cNvSpPr>
          <p:nvPr>
            <p:ph type="dt" sz="half" idx="10"/>
          </p:nvPr>
        </p:nvSpPr>
        <p:spPr/>
        <p:txBody>
          <a:bodyPr/>
          <a:lstStyle/>
          <a:p>
            <a:fld id="{070D5F6D-6E8E-46D6-825E-8F5F2C19A666}" type="datetimeFigureOut">
              <a:rPr lang="en-US" smtClean="0"/>
              <a:t>12/27/2024</a:t>
            </a:fld>
            <a:endParaRPr lang="en-US"/>
          </a:p>
        </p:txBody>
      </p:sp>
      <p:sp>
        <p:nvSpPr>
          <p:cNvPr id="5" name="Footer Placeholder 4">
            <a:extLst>
              <a:ext uri="{FF2B5EF4-FFF2-40B4-BE49-F238E27FC236}">
                <a16:creationId xmlns:a16="http://schemas.microsoft.com/office/drawing/2014/main" xmlns="" id="{5D08DE21-8F00-4159-DCB0-FA134C3799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C98A061-21B6-DDAD-2734-B0D9DBD632F7}"/>
              </a:ext>
            </a:extLst>
          </p:cNvPr>
          <p:cNvSpPr>
            <a:spLocks noGrp="1"/>
          </p:cNvSpPr>
          <p:nvPr>
            <p:ph type="sldNum" sz="quarter" idx="12"/>
          </p:nvPr>
        </p:nvSpPr>
        <p:spPr/>
        <p:txBody>
          <a:bodyPr/>
          <a:lstStyle/>
          <a:p>
            <a:fld id="{B16CDDE2-C7BC-4025-8BBB-7E35396AF6F9}" type="slidenum">
              <a:rPr lang="en-US" smtClean="0"/>
              <a:t>‹#›</a:t>
            </a:fld>
            <a:endParaRPr lang="en-US"/>
          </a:p>
        </p:txBody>
      </p:sp>
    </p:spTree>
    <p:extLst>
      <p:ext uri="{BB962C8B-B14F-4D97-AF65-F5344CB8AC3E}">
        <p14:creationId xmlns:p14="http://schemas.microsoft.com/office/powerpoint/2010/main" val="17263522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7DE081-30B3-A908-5CDC-58AB53B55F1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49EEA365-648C-3AE6-94C4-3B11DDA21E7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8623569-1634-508F-99FA-537FE98BC2D9}"/>
              </a:ext>
            </a:extLst>
          </p:cNvPr>
          <p:cNvSpPr>
            <a:spLocks noGrp="1"/>
          </p:cNvSpPr>
          <p:nvPr>
            <p:ph type="dt" sz="half" idx="10"/>
          </p:nvPr>
        </p:nvSpPr>
        <p:spPr/>
        <p:txBody>
          <a:bodyPr/>
          <a:lstStyle/>
          <a:p>
            <a:fld id="{070D5F6D-6E8E-46D6-825E-8F5F2C19A666}" type="datetimeFigureOut">
              <a:rPr lang="en-US" smtClean="0"/>
              <a:t>12/27/2024</a:t>
            </a:fld>
            <a:endParaRPr lang="en-US"/>
          </a:p>
        </p:txBody>
      </p:sp>
      <p:sp>
        <p:nvSpPr>
          <p:cNvPr id="5" name="Footer Placeholder 4">
            <a:extLst>
              <a:ext uri="{FF2B5EF4-FFF2-40B4-BE49-F238E27FC236}">
                <a16:creationId xmlns:a16="http://schemas.microsoft.com/office/drawing/2014/main" xmlns="" id="{820107AF-FC7A-2AD0-CEFB-C6AB27E577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9FED16B-AFBD-8032-1D15-01E70C62E72B}"/>
              </a:ext>
            </a:extLst>
          </p:cNvPr>
          <p:cNvSpPr>
            <a:spLocks noGrp="1"/>
          </p:cNvSpPr>
          <p:nvPr>
            <p:ph type="sldNum" sz="quarter" idx="12"/>
          </p:nvPr>
        </p:nvSpPr>
        <p:spPr/>
        <p:txBody>
          <a:bodyPr/>
          <a:lstStyle/>
          <a:p>
            <a:fld id="{B16CDDE2-C7BC-4025-8BBB-7E35396AF6F9}" type="slidenum">
              <a:rPr lang="en-US" smtClean="0"/>
              <a:t>‹#›</a:t>
            </a:fld>
            <a:endParaRPr lang="en-US"/>
          </a:p>
        </p:txBody>
      </p:sp>
    </p:spTree>
    <p:extLst>
      <p:ext uri="{BB962C8B-B14F-4D97-AF65-F5344CB8AC3E}">
        <p14:creationId xmlns:p14="http://schemas.microsoft.com/office/powerpoint/2010/main" val="34953922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D60B3C67-E4AB-FECC-16BC-422A9B93128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88690F34-B6D7-BC83-2832-748AE8C0E3F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0612545-0AAD-FEE8-B41A-2A148B682389}"/>
              </a:ext>
            </a:extLst>
          </p:cNvPr>
          <p:cNvSpPr>
            <a:spLocks noGrp="1"/>
          </p:cNvSpPr>
          <p:nvPr>
            <p:ph type="dt" sz="half" idx="10"/>
          </p:nvPr>
        </p:nvSpPr>
        <p:spPr/>
        <p:txBody>
          <a:bodyPr/>
          <a:lstStyle/>
          <a:p>
            <a:fld id="{070D5F6D-6E8E-46D6-825E-8F5F2C19A666}" type="datetimeFigureOut">
              <a:rPr lang="en-US" smtClean="0"/>
              <a:t>12/27/2024</a:t>
            </a:fld>
            <a:endParaRPr lang="en-US"/>
          </a:p>
        </p:txBody>
      </p:sp>
      <p:sp>
        <p:nvSpPr>
          <p:cNvPr id="5" name="Footer Placeholder 4">
            <a:extLst>
              <a:ext uri="{FF2B5EF4-FFF2-40B4-BE49-F238E27FC236}">
                <a16:creationId xmlns:a16="http://schemas.microsoft.com/office/drawing/2014/main" xmlns="" id="{C3648433-1447-992C-3268-0AB6C9914B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2480D38-2D09-1AD6-8F45-8D77A565DE2A}"/>
              </a:ext>
            </a:extLst>
          </p:cNvPr>
          <p:cNvSpPr>
            <a:spLocks noGrp="1"/>
          </p:cNvSpPr>
          <p:nvPr>
            <p:ph type="sldNum" sz="quarter" idx="12"/>
          </p:nvPr>
        </p:nvSpPr>
        <p:spPr/>
        <p:txBody>
          <a:bodyPr/>
          <a:lstStyle/>
          <a:p>
            <a:fld id="{B16CDDE2-C7BC-4025-8BBB-7E35396AF6F9}" type="slidenum">
              <a:rPr lang="en-US" smtClean="0"/>
              <a:t>‹#›</a:t>
            </a:fld>
            <a:endParaRPr lang="en-US"/>
          </a:p>
        </p:txBody>
      </p:sp>
    </p:spTree>
    <p:extLst>
      <p:ext uri="{BB962C8B-B14F-4D97-AF65-F5344CB8AC3E}">
        <p14:creationId xmlns:p14="http://schemas.microsoft.com/office/powerpoint/2010/main" val="51677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C836BF-6640-BC28-F5EC-EF01515EA2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59AA23A0-6F4F-5AAB-70B2-30272A1B062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95AD2A7-E983-FB4E-988C-B76F0C2800E2}"/>
              </a:ext>
            </a:extLst>
          </p:cNvPr>
          <p:cNvSpPr>
            <a:spLocks noGrp="1"/>
          </p:cNvSpPr>
          <p:nvPr>
            <p:ph type="dt" sz="half" idx="10"/>
          </p:nvPr>
        </p:nvSpPr>
        <p:spPr/>
        <p:txBody>
          <a:bodyPr/>
          <a:lstStyle/>
          <a:p>
            <a:fld id="{22C5AE06-28D5-4F22-973B-2A07B6E547CE}" type="datetimeFigureOut">
              <a:rPr lang="en-US" smtClean="0"/>
              <a:t>12/27/2024</a:t>
            </a:fld>
            <a:endParaRPr lang="en-US"/>
          </a:p>
        </p:txBody>
      </p:sp>
      <p:sp>
        <p:nvSpPr>
          <p:cNvPr id="5" name="Footer Placeholder 4">
            <a:extLst>
              <a:ext uri="{FF2B5EF4-FFF2-40B4-BE49-F238E27FC236}">
                <a16:creationId xmlns:a16="http://schemas.microsoft.com/office/drawing/2014/main" xmlns="" id="{58810C67-4446-5CB6-E777-4B763F942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ABDB124-77EE-35C8-2534-3888AD5EF1FA}"/>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9343842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C075023-D8FE-9424-05F3-72AD1D66AB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B44973F-1939-17A0-DAC1-786EB94F6E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5A9A7BF-7782-9377-A4A5-DFCFE03B6650}"/>
              </a:ext>
            </a:extLst>
          </p:cNvPr>
          <p:cNvSpPr>
            <a:spLocks noGrp="1"/>
          </p:cNvSpPr>
          <p:nvPr>
            <p:ph type="dt" sz="half" idx="10"/>
          </p:nvPr>
        </p:nvSpPr>
        <p:spPr/>
        <p:txBody>
          <a:bodyPr/>
          <a:lstStyle/>
          <a:p>
            <a:fld id="{22C5AE06-28D5-4F22-973B-2A07B6E547CE}" type="datetimeFigureOut">
              <a:rPr lang="en-US" smtClean="0"/>
              <a:t>12/27/2024</a:t>
            </a:fld>
            <a:endParaRPr lang="en-US"/>
          </a:p>
        </p:txBody>
      </p:sp>
      <p:sp>
        <p:nvSpPr>
          <p:cNvPr id="5" name="Footer Placeholder 4">
            <a:extLst>
              <a:ext uri="{FF2B5EF4-FFF2-40B4-BE49-F238E27FC236}">
                <a16:creationId xmlns:a16="http://schemas.microsoft.com/office/drawing/2014/main" xmlns="" id="{4C8E9DAC-5CF7-E141-3A86-5564A68559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5E491EC-5DDD-90CA-A905-9C680A9E42E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4366588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32EEA4-7ACF-A48F-3624-56F9FFE432F9}"/>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5EDB19A1-8BC2-4536-2ED2-FAD9733A7F1F}"/>
              </a:ext>
            </a:extLst>
          </p:cNvPr>
          <p:cNvSpPr>
            <a:spLocks noGrp="1"/>
          </p:cNvSpPr>
          <p:nvPr>
            <p:ph type="body" idx="1"/>
          </p:nvPr>
        </p:nvSpPr>
        <p:spPr>
          <a:xfrm>
            <a:off x="831851" y="4589464"/>
            <a:ext cx="10515600" cy="1500187"/>
          </a:xfrm>
        </p:spPr>
        <p:txBody>
          <a:bodyPr/>
          <a:lstStyle>
            <a:lvl1pPr marL="0" indent="0">
              <a:buNone/>
              <a:defRPr sz="2400">
                <a:solidFill>
                  <a:schemeClr val="tx1">
                    <a:tint val="82000"/>
                  </a:schemeClr>
                </a:solidFill>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F466304-B197-E91D-96AA-9E4C0C48CC07}"/>
              </a:ext>
            </a:extLst>
          </p:cNvPr>
          <p:cNvSpPr>
            <a:spLocks noGrp="1"/>
          </p:cNvSpPr>
          <p:nvPr>
            <p:ph type="dt" sz="half" idx="10"/>
          </p:nvPr>
        </p:nvSpPr>
        <p:spPr/>
        <p:txBody>
          <a:bodyPr/>
          <a:lstStyle/>
          <a:p>
            <a:fld id="{22C5AE06-28D5-4F22-973B-2A07B6E547CE}" type="datetimeFigureOut">
              <a:rPr lang="en-US" smtClean="0"/>
              <a:t>12/27/2024</a:t>
            </a:fld>
            <a:endParaRPr lang="en-US"/>
          </a:p>
        </p:txBody>
      </p:sp>
      <p:sp>
        <p:nvSpPr>
          <p:cNvPr id="5" name="Footer Placeholder 4">
            <a:extLst>
              <a:ext uri="{FF2B5EF4-FFF2-40B4-BE49-F238E27FC236}">
                <a16:creationId xmlns:a16="http://schemas.microsoft.com/office/drawing/2014/main" xmlns="" id="{5546EA49-8509-0F84-370B-53AAD01EF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028FA69-3858-5FA2-931A-5EDE255AC23C}"/>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712632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DC0BE5-836B-8978-79EA-4BDF27A6A2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7058BC9-1913-A28E-AB7F-66821912A2EE}"/>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78CA3E2-B14B-21D4-0590-A4A2F958EE5A}"/>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53F2F11C-BFC4-9B51-4BF9-C48D87ECCEA4}"/>
              </a:ext>
            </a:extLst>
          </p:cNvPr>
          <p:cNvSpPr>
            <a:spLocks noGrp="1"/>
          </p:cNvSpPr>
          <p:nvPr>
            <p:ph type="dt" sz="half" idx="10"/>
          </p:nvPr>
        </p:nvSpPr>
        <p:spPr/>
        <p:txBody>
          <a:bodyPr/>
          <a:lstStyle/>
          <a:p>
            <a:fld id="{22C5AE06-28D5-4F22-973B-2A07B6E547CE}" type="datetimeFigureOut">
              <a:rPr lang="en-US" smtClean="0"/>
              <a:t>12/27/2024</a:t>
            </a:fld>
            <a:endParaRPr lang="en-US"/>
          </a:p>
        </p:txBody>
      </p:sp>
      <p:sp>
        <p:nvSpPr>
          <p:cNvPr id="6" name="Footer Placeholder 5">
            <a:extLst>
              <a:ext uri="{FF2B5EF4-FFF2-40B4-BE49-F238E27FC236}">
                <a16:creationId xmlns:a16="http://schemas.microsoft.com/office/drawing/2014/main" xmlns="" id="{C25C408E-CB87-15DC-319D-936F16E7FE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027C4BB-A375-6B8B-C789-B099A4F89948}"/>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5688788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5D2FB5-ACEA-23D3-F5FA-5E5AB5EF68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E5DB29F8-2C6F-5A87-F37D-03783C939FE5}"/>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93E7CF6-DB36-3194-8357-AC79DEC51672}"/>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FBD75393-9048-94BE-6F55-1CA186CA2A77}"/>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DFB38E7-CCE6-11AF-EC14-8231E8BF5C86}"/>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7DA880D7-DD5B-24E3-FEFB-51306CA9DA3F}"/>
              </a:ext>
            </a:extLst>
          </p:cNvPr>
          <p:cNvSpPr>
            <a:spLocks noGrp="1"/>
          </p:cNvSpPr>
          <p:nvPr>
            <p:ph type="dt" sz="half" idx="10"/>
          </p:nvPr>
        </p:nvSpPr>
        <p:spPr/>
        <p:txBody>
          <a:bodyPr/>
          <a:lstStyle/>
          <a:p>
            <a:fld id="{22C5AE06-28D5-4F22-973B-2A07B6E547CE}" type="datetimeFigureOut">
              <a:rPr lang="en-US" smtClean="0"/>
              <a:t>12/27/2024</a:t>
            </a:fld>
            <a:endParaRPr lang="en-US"/>
          </a:p>
        </p:txBody>
      </p:sp>
      <p:sp>
        <p:nvSpPr>
          <p:cNvPr id="8" name="Footer Placeholder 7">
            <a:extLst>
              <a:ext uri="{FF2B5EF4-FFF2-40B4-BE49-F238E27FC236}">
                <a16:creationId xmlns:a16="http://schemas.microsoft.com/office/drawing/2014/main" xmlns="" id="{171F1526-E0D5-1A2F-0DAC-6004DE6DB4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2F08F007-BA18-CA05-041F-F034479DD09E}"/>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7803051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A88712-CF05-8229-CEF6-2B3ED9EF8C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DC17C8D8-2B59-BBE8-0F0C-0E4262C20B51}"/>
              </a:ext>
            </a:extLst>
          </p:cNvPr>
          <p:cNvSpPr>
            <a:spLocks noGrp="1"/>
          </p:cNvSpPr>
          <p:nvPr>
            <p:ph type="dt" sz="half" idx="10"/>
          </p:nvPr>
        </p:nvSpPr>
        <p:spPr/>
        <p:txBody>
          <a:bodyPr/>
          <a:lstStyle/>
          <a:p>
            <a:fld id="{22C5AE06-28D5-4F22-973B-2A07B6E547CE}" type="datetimeFigureOut">
              <a:rPr lang="en-US" smtClean="0"/>
              <a:t>12/27/2024</a:t>
            </a:fld>
            <a:endParaRPr lang="en-US"/>
          </a:p>
        </p:txBody>
      </p:sp>
      <p:sp>
        <p:nvSpPr>
          <p:cNvPr id="4" name="Footer Placeholder 3">
            <a:extLst>
              <a:ext uri="{FF2B5EF4-FFF2-40B4-BE49-F238E27FC236}">
                <a16:creationId xmlns:a16="http://schemas.microsoft.com/office/drawing/2014/main" xmlns="" id="{843F4C14-801A-8AE4-2D33-210A005A77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3CA49715-5760-F4DA-9D32-FC17BEA7BDBD}"/>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907236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7D12A2A-2AFB-4757-E0EE-45095BF83E71}"/>
              </a:ext>
            </a:extLst>
          </p:cNvPr>
          <p:cNvSpPr>
            <a:spLocks noGrp="1"/>
          </p:cNvSpPr>
          <p:nvPr>
            <p:ph type="dt" sz="half" idx="10"/>
          </p:nvPr>
        </p:nvSpPr>
        <p:spPr/>
        <p:txBody>
          <a:bodyPr/>
          <a:lstStyle/>
          <a:p>
            <a:fld id="{22C5AE06-28D5-4F22-973B-2A07B6E547CE}" type="datetimeFigureOut">
              <a:rPr lang="en-US" smtClean="0"/>
              <a:t>12/27/2024</a:t>
            </a:fld>
            <a:endParaRPr lang="en-US"/>
          </a:p>
        </p:txBody>
      </p:sp>
      <p:sp>
        <p:nvSpPr>
          <p:cNvPr id="3" name="Footer Placeholder 2">
            <a:extLst>
              <a:ext uri="{FF2B5EF4-FFF2-40B4-BE49-F238E27FC236}">
                <a16:creationId xmlns:a16="http://schemas.microsoft.com/office/drawing/2014/main" xmlns="" id="{0D0DE234-3C04-4897-02E9-787073A8D8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B4BDFF2B-2953-C29A-D141-0074F7EFD9B7}"/>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943271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8564E4-B489-9A64-80F7-03520B8D45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1C575035-56CA-D083-DF9F-003B64ABBA54}"/>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72A20DF-FDBA-F59C-23D4-3D8CFC80BFFD}"/>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EC9766B-51DB-424E-968B-B4B8C6E70286}"/>
              </a:ext>
            </a:extLst>
          </p:cNvPr>
          <p:cNvSpPr>
            <a:spLocks noGrp="1"/>
          </p:cNvSpPr>
          <p:nvPr>
            <p:ph type="dt" sz="half" idx="10"/>
          </p:nvPr>
        </p:nvSpPr>
        <p:spPr/>
        <p:txBody>
          <a:bodyPr/>
          <a:lstStyle/>
          <a:p>
            <a:fld id="{22C5AE06-28D5-4F22-973B-2A07B6E547CE}" type="datetimeFigureOut">
              <a:rPr lang="en-US" smtClean="0"/>
              <a:t>12/27/2024</a:t>
            </a:fld>
            <a:endParaRPr lang="en-US"/>
          </a:p>
        </p:txBody>
      </p:sp>
      <p:sp>
        <p:nvSpPr>
          <p:cNvPr id="6" name="Footer Placeholder 5">
            <a:extLst>
              <a:ext uri="{FF2B5EF4-FFF2-40B4-BE49-F238E27FC236}">
                <a16:creationId xmlns:a16="http://schemas.microsoft.com/office/drawing/2014/main" xmlns="" id="{5D408D19-6CF4-BA1F-64E9-156ECAFA18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16A6803-DF62-EEA9-51F2-B012C1C505D6}"/>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1712113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17692E9-5FCD-D305-4248-9A2336AA16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2F1125E-4F22-BF33-49C5-19C3A015D22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9F7FCE4-8C7C-D9D6-A7B4-F50CEB3E9FC8}"/>
              </a:ext>
            </a:extLst>
          </p:cNvPr>
          <p:cNvSpPr>
            <a:spLocks noGrp="1"/>
          </p:cNvSpPr>
          <p:nvPr>
            <p:ph type="dt" sz="half" idx="10"/>
          </p:nvPr>
        </p:nvSpPr>
        <p:spPr/>
        <p:txBody>
          <a:bodyPr/>
          <a:lstStyle/>
          <a:p>
            <a:fld id="{070D5F6D-6E8E-46D6-825E-8F5F2C19A666}" type="datetimeFigureOut">
              <a:rPr lang="en-US" smtClean="0"/>
              <a:t>12/27/2024</a:t>
            </a:fld>
            <a:endParaRPr lang="en-US"/>
          </a:p>
        </p:txBody>
      </p:sp>
      <p:sp>
        <p:nvSpPr>
          <p:cNvPr id="5" name="Footer Placeholder 4">
            <a:extLst>
              <a:ext uri="{FF2B5EF4-FFF2-40B4-BE49-F238E27FC236}">
                <a16:creationId xmlns:a16="http://schemas.microsoft.com/office/drawing/2014/main" xmlns="" id="{571AC2B1-267E-239F-499A-16E552A8E5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A387FA9-CE57-431A-D182-9F7971A360C7}"/>
              </a:ext>
            </a:extLst>
          </p:cNvPr>
          <p:cNvSpPr>
            <a:spLocks noGrp="1"/>
          </p:cNvSpPr>
          <p:nvPr>
            <p:ph type="sldNum" sz="quarter" idx="12"/>
          </p:nvPr>
        </p:nvSpPr>
        <p:spPr/>
        <p:txBody>
          <a:bodyPr/>
          <a:lstStyle/>
          <a:p>
            <a:fld id="{B16CDDE2-C7BC-4025-8BBB-7E35396AF6F9}" type="slidenum">
              <a:rPr lang="en-US" smtClean="0"/>
              <a:t>‹#›</a:t>
            </a:fld>
            <a:endParaRPr lang="en-US"/>
          </a:p>
        </p:txBody>
      </p:sp>
    </p:spTree>
    <p:extLst>
      <p:ext uri="{BB962C8B-B14F-4D97-AF65-F5344CB8AC3E}">
        <p14:creationId xmlns:p14="http://schemas.microsoft.com/office/powerpoint/2010/main" val="31970650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1E9467-FE29-CA2A-E01C-5CA7178D22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61D99E53-0DBF-52F4-052B-BFE84C8A5D5B}"/>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xmlns="" id="{3C5F3B43-A0F5-DB27-CE27-BCABB178D21C}"/>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900FEC5-9C73-4178-F814-FC670B8C8ED3}"/>
              </a:ext>
            </a:extLst>
          </p:cNvPr>
          <p:cNvSpPr>
            <a:spLocks noGrp="1"/>
          </p:cNvSpPr>
          <p:nvPr>
            <p:ph type="dt" sz="half" idx="10"/>
          </p:nvPr>
        </p:nvSpPr>
        <p:spPr/>
        <p:txBody>
          <a:bodyPr/>
          <a:lstStyle/>
          <a:p>
            <a:fld id="{22C5AE06-28D5-4F22-973B-2A07B6E547CE}" type="datetimeFigureOut">
              <a:rPr lang="en-US" smtClean="0"/>
              <a:t>12/27/2024</a:t>
            </a:fld>
            <a:endParaRPr lang="en-US"/>
          </a:p>
        </p:txBody>
      </p:sp>
      <p:sp>
        <p:nvSpPr>
          <p:cNvPr id="6" name="Footer Placeholder 5">
            <a:extLst>
              <a:ext uri="{FF2B5EF4-FFF2-40B4-BE49-F238E27FC236}">
                <a16:creationId xmlns:a16="http://schemas.microsoft.com/office/drawing/2014/main" xmlns="" id="{7D13E09E-5BB1-D466-3D0E-10C356B066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51BB4F4-D225-7D31-ED03-6FC15D7705A5}"/>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759994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CF1417-AEA5-B058-A3B0-F5B78F568C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8331F88E-0874-795F-A1F1-C591511842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89F9A4A-320E-D258-1401-7F3646B0CA9E}"/>
              </a:ext>
            </a:extLst>
          </p:cNvPr>
          <p:cNvSpPr>
            <a:spLocks noGrp="1"/>
          </p:cNvSpPr>
          <p:nvPr>
            <p:ph type="dt" sz="half" idx="10"/>
          </p:nvPr>
        </p:nvSpPr>
        <p:spPr/>
        <p:txBody>
          <a:bodyPr/>
          <a:lstStyle/>
          <a:p>
            <a:fld id="{22C5AE06-28D5-4F22-973B-2A07B6E547CE}" type="datetimeFigureOut">
              <a:rPr lang="en-US" smtClean="0"/>
              <a:t>12/27/2024</a:t>
            </a:fld>
            <a:endParaRPr lang="en-US"/>
          </a:p>
        </p:txBody>
      </p:sp>
      <p:sp>
        <p:nvSpPr>
          <p:cNvPr id="5" name="Footer Placeholder 4">
            <a:extLst>
              <a:ext uri="{FF2B5EF4-FFF2-40B4-BE49-F238E27FC236}">
                <a16:creationId xmlns:a16="http://schemas.microsoft.com/office/drawing/2014/main" xmlns="" id="{A5542A4F-A35D-C630-CBE1-9644ADE8A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9BD23B5-FF74-5D98-6EFC-3E4B3CCCBEA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91270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A1BBA1F-C4C2-FF94-86DD-C20E376D5704}"/>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F8BBCCC9-ADD3-FED2-D398-30B04D6A6ADE}"/>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3E7DF85-DC5C-8E9D-A517-1D64E1400DDC}"/>
              </a:ext>
            </a:extLst>
          </p:cNvPr>
          <p:cNvSpPr>
            <a:spLocks noGrp="1"/>
          </p:cNvSpPr>
          <p:nvPr>
            <p:ph type="dt" sz="half" idx="10"/>
          </p:nvPr>
        </p:nvSpPr>
        <p:spPr/>
        <p:txBody>
          <a:bodyPr/>
          <a:lstStyle/>
          <a:p>
            <a:fld id="{22C5AE06-28D5-4F22-973B-2A07B6E547CE}" type="datetimeFigureOut">
              <a:rPr lang="en-US" smtClean="0"/>
              <a:t>12/27/2024</a:t>
            </a:fld>
            <a:endParaRPr lang="en-US"/>
          </a:p>
        </p:txBody>
      </p:sp>
      <p:sp>
        <p:nvSpPr>
          <p:cNvPr id="5" name="Footer Placeholder 4">
            <a:extLst>
              <a:ext uri="{FF2B5EF4-FFF2-40B4-BE49-F238E27FC236}">
                <a16:creationId xmlns:a16="http://schemas.microsoft.com/office/drawing/2014/main" xmlns="" id="{C028BDF7-E871-AFE1-B7FD-804D482980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74204D9-B05E-ECEF-DDA6-62A9CA4BB894}"/>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1365721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0965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BBF60D-061C-E36D-1FF9-30E906AE27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AD529994-54C6-7A83-72E6-2725E06A8CF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C420EBFD-F6DD-B5D2-F72B-5A4ACB26317A}"/>
              </a:ext>
            </a:extLst>
          </p:cNvPr>
          <p:cNvSpPr>
            <a:spLocks noGrp="1"/>
          </p:cNvSpPr>
          <p:nvPr>
            <p:ph type="dt" sz="half" idx="10"/>
          </p:nvPr>
        </p:nvSpPr>
        <p:spPr/>
        <p:txBody>
          <a:bodyPr/>
          <a:lstStyle/>
          <a:p>
            <a:fld id="{070D5F6D-6E8E-46D6-825E-8F5F2C19A666}" type="datetimeFigureOut">
              <a:rPr lang="en-US" smtClean="0"/>
              <a:t>12/27/2024</a:t>
            </a:fld>
            <a:endParaRPr lang="en-US"/>
          </a:p>
        </p:txBody>
      </p:sp>
      <p:sp>
        <p:nvSpPr>
          <p:cNvPr id="5" name="Footer Placeholder 4">
            <a:extLst>
              <a:ext uri="{FF2B5EF4-FFF2-40B4-BE49-F238E27FC236}">
                <a16:creationId xmlns:a16="http://schemas.microsoft.com/office/drawing/2014/main" xmlns="" id="{E1252D96-04CD-FB9A-256B-ECB8A76112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872CBD5-0C07-F1D4-8A3C-FC92BD83E0C3}"/>
              </a:ext>
            </a:extLst>
          </p:cNvPr>
          <p:cNvSpPr>
            <a:spLocks noGrp="1"/>
          </p:cNvSpPr>
          <p:nvPr>
            <p:ph type="sldNum" sz="quarter" idx="12"/>
          </p:nvPr>
        </p:nvSpPr>
        <p:spPr/>
        <p:txBody>
          <a:bodyPr/>
          <a:lstStyle/>
          <a:p>
            <a:fld id="{B16CDDE2-C7BC-4025-8BBB-7E35396AF6F9}" type="slidenum">
              <a:rPr lang="en-US" smtClean="0"/>
              <a:t>‹#›</a:t>
            </a:fld>
            <a:endParaRPr lang="en-US"/>
          </a:p>
        </p:txBody>
      </p:sp>
    </p:spTree>
    <p:extLst>
      <p:ext uri="{BB962C8B-B14F-4D97-AF65-F5344CB8AC3E}">
        <p14:creationId xmlns:p14="http://schemas.microsoft.com/office/powerpoint/2010/main" val="672041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BC85BF-0C37-3D2B-E56D-EB3B58D391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5D9E232-630C-A727-6228-DC34C8DF644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1139D920-31D1-6C33-C545-C4761F85D13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F3B6AF8D-287B-D2B3-20B9-DBB54C0BE585}"/>
              </a:ext>
            </a:extLst>
          </p:cNvPr>
          <p:cNvSpPr>
            <a:spLocks noGrp="1"/>
          </p:cNvSpPr>
          <p:nvPr>
            <p:ph type="dt" sz="half" idx="10"/>
          </p:nvPr>
        </p:nvSpPr>
        <p:spPr/>
        <p:txBody>
          <a:bodyPr/>
          <a:lstStyle/>
          <a:p>
            <a:fld id="{070D5F6D-6E8E-46D6-825E-8F5F2C19A666}" type="datetimeFigureOut">
              <a:rPr lang="en-US" smtClean="0"/>
              <a:t>12/27/2024</a:t>
            </a:fld>
            <a:endParaRPr lang="en-US"/>
          </a:p>
        </p:txBody>
      </p:sp>
      <p:sp>
        <p:nvSpPr>
          <p:cNvPr id="6" name="Footer Placeholder 5">
            <a:extLst>
              <a:ext uri="{FF2B5EF4-FFF2-40B4-BE49-F238E27FC236}">
                <a16:creationId xmlns:a16="http://schemas.microsoft.com/office/drawing/2014/main" xmlns="" id="{9582003A-F842-5BF2-9E99-20391A4ABE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94CF0F0-716F-517F-EFCE-E9BAF31055AB}"/>
              </a:ext>
            </a:extLst>
          </p:cNvPr>
          <p:cNvSpPr>
            <a:spLocks noGrp="1"/>
          </p:cNvSpPr>
          <p:nvPr>
            <p:ph type="sldNum" sz="quarter" idx="12"/>
          </p:nvPr>
        </p:nvSpPr>
        <p:spPr/>
        <p:txBody>
          <a:bodyPr/>
          <a:lstStyle/>
          <a:p>
            <a:fld id="{B16CDDE2-C7BC-4025-8BBB-7E35396AF6F9}" type="slidenum">
              <a:rPr lang="en-US" smtClean="0"/>
              <a:t>‹#›</a:t>
            </a:fld>
            <a:endParaRPr lang="en-US"/>
          </a:p>
        </p:txBody>
      </p:sp>
    </p:spTree>
    <p:extLst>
      <p:ext uri="{BB962C8B-B14F-4D97-AF65-F5344CB8AC3E}">
        <p14:creationId xmlns:p14="http://schemas.microsoft.com/office/powerpoint/2010/main" val="18020036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FBD796-8BA5-08F3-5D8F-2D3AE11FCC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C3E3336E-EA3F-1587-ED68-A58DB7C9FC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A50C2B64-DCC5-B868-A90E-44665FBF206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8CC70A1-F03D-5A1E-CFF0-165E3710A1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B9DAD74-E773-301B-C724-F1DCA8A0A6B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4081DD0F-5BC6-BC54-0952-5405D35ECD83}"/>
              </a:ext>
            </a:extLst>
          </p:cNvPr>
          <p:cNvSpPr>
            <a:spLocks noGrp="1"/>
          </p:cNvSpPr>
          <p:nvPr>
            <p:ph type="dt" sz="half" idx="10"/>
          </p:nvPr>
        </p:nvSpPr>
        <p:spPr/>
        <p:txBody>
          <a:bodyPr/>
          <a:lstStyle/>
          <a:p>
            <a:fld id="{070D5F6D-6E8E-46D6-825E-8F5F2C19A666}" type="datetimeFigureOut">
              <a:rPr lang="en-US" smtClean="0"/>
              <a:t>12/27/2024</a:t>
            </a:fld>
            <a:endParaRPr lang="en-US"/>
          </a:p>
        </p:txBody>
      </p:sp>
      <p:sp>
        <p:nvSpPr>
          <p:cNvPr id="8" name="Footer Placeholder 7">
            <a:extLst>
              <a:ext uri="{FF2B5EF4-FFF2-40B4-BE49-F238E27FC236}">
                <a16:creationId xmlns:a16="http://schemas.microsoft.com/office/drawing/2014/main" xmlns="" id="{E99D9805-1EA5-D41A-D507-D5DA1956DE0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C7B98F00-FDCA-38A3-3AF8-686ACB42E25F}"/>
              </a:ext>
            </a:extLst>
          </p:cNvPr>
          <p:cNvSpPr>
            <a:spLocks noGrp="1"/>
          </p:cNvSpPr>
          <p:nvPr>
            <p:ph type="sldNum" sz="quarter" idx="12"/>
          </p:nvPr>
        </p:nvSpPr>
        <p:spPr/>
        <p:txBody>
          <a:bodyPr/>
          <a:lstStyle/>
          <a:p>
            <a:fld id="{B16CDDE2-C7BC-4025-8BBB-7E35396AF6F9}" type="slidenum">
              <a:rPr lang="en-US" smtClean="0"/>
              <a:t>‹#›</a:t>
            </a:fld>
            <a:endParaRPr lang="en-US"/>
          </a:p>
        </p:txBody>
      </p:sp>
    </p:spTree>
    <p:extLst>
      <p:ext uri="{BB962C8B-B14F-4D97-AF65-F5344CB8AC3E}">
        <p14:creationId xmlns:p14="http://schemas.microsoft.com/office/powerpoint/2010/main" val="28289379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85476B-133D-6A61-836A-51F86B59DF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53DF7349-88AD-2805-C780-BA0E0A1554BA}"/>
              </a:ext>
            </a:extLst>
          </p:cNvPr>
          <p:cNvSpPr>
            <a:spLocks noGrp="1"/>
          </p:cNvSpPr>
          <p:nvPr>
            <p:ph type="dt" sz="half" idx="10"/>
          </p:nvPr>
        </p:nvSpPr>
        <p:spPr/>
        <p:txBody>
          <a:bodyPr/>
          <a:lstStyle/>
          <a:p>
            <a:fld id="{070D5F6D-6E8E-46D6-825E-8F5F2C19A666}" type="datetimeFigureOut">
              <a:rPr lang="en-US" smtClean="0"/>
              <a:t>12/27/2024</a:t>
            </a:fld>
            <a:endParaRPr lang="en-US"/>
          </a:p>
        </p:txBody>
      </p:sp>
      <p:sp>
        <p:nvSpPr>
          <p:cNvPr id="4" name="Footer Placeholder 3">
            <a:extLst>
              <a:ext uri="{FF2B5EF4-FFF2-40B4-BE49-F238E27FC236}">
                <a16:creationId xmlns:a16="http://schemas.microsoft.com/office/drawing/2014/main" xmlns="" id="{7C2D556A-4405-6F5C-4CD2-999B63736E1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72FCEB20-1E42-C9F2-C466-8F98D6575C8A}"/>
              </a:ext>
            </a:extLst>
          </p:cNvPr>
          <p:cNvSpPr>
            <a:spLocks noGrp="1"/>
          </p:cNvSpPr>
          <p:nvPr>
            <p:ph type="sldNum" sz="quarter" idx="12"/>
          </p:nvPr>
        </p:nvSpPr>
        <p:spPr/>
        <p:txBody>
          <a:bodyPr/>
          <a:lstStyle/>
          <a:p>
            <a:fld id="{B16CDDE2-C7BC-4025-8BBB-7E35396AF6F9}" type="slidenum">
              <a:rPr lang="en-US" smtClean="0"/>
              <a:t>‹#›</a:t>
            </a:fld>
            <a:endParaRPr lang="en-US"/>
          </a:p>
        </p:txBody>
      </p:sp>
    </p:spTree>
    <p:extLst>
      <p:ext uri="{BB962C8B-B14F-4D97-AF65-F5344CB8AC3E}">
        <p14:creationId xmlns:p14="http://schemas.microsoft.com/office/powerpoint/2010/main" val="24013316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E1FD26F-AB0D-4209-040F-6437A52499E2}"/>
              </a:ext>
            </a:extLst>
          </p:cNvPr>
          <p:cNvSpPr>
            <a:spLocks noGrp="1"/>
          </p:cNvSpPr>
          <p:nvPr>
            <p:ph type="dt" sz="half" idx="10"/>
          </p:nvPr>
        </p:nvSpPr>
        <p:spPr/>
        <p:txBody>
          <a:bodyPr/>
          <a:lstStyle/>
          <a:p>
            <a:fld id="{070D5F6D-6E8E-46D6-825E-8F5F2C19A666}" type="datetimeFigureOut">
              <a:rPr lang="en-US" smtClean="0"/>
              <a:t>12/27/2024</a:t>
            </a:fld>
            <a:endParaRPr lang="en-US"/>
          </a:p>
        </p:txBody>
      </p:sp>
      <p:sp>
        <p:nvSpPr>
          <p:cNvPr id="3" name="Footer Placeholder 2">
            <a:extLst>
              <a:ext uri="{FF2B5EF4-FFF2-40B4-BE49-F238E27FC236}">
                <a16:creationId xmlns:a16="http://schemas.microsoft.com/office/drawing/2014/main" xmlns="" id="{E6D96E4F-B377-E207-CE26-29AF0F320E8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280CC36F-CB55-C65A-6FA9-5B9E758FBFA4}"/>
              </a:ext>
            </a:extLst>
          </p:cNvPr>
          <p:cNvSpPr>
            <a:spLocks noGrp="1"/>
          </p:cNvSpPr>
          <p:nvPr>
            <p:ph type="sldNum" sz="quarter" idx="12"/>
          </p:nvPr>
        </p:nvSpPr>
        <p:spPr/>
        <p:txBody>
          <a:bodyPr/>
          <a:lstStyle/>
          <a:p>
            <a:fld id="{B16CDDE2-C7BC-4025-8BBB-7E35396AF6F9}" type="slidenum">
              <a:rPr lang="en-US" smtClean="0"/>
              <a:t>‹#›</a:t>
            </a:fld>
            <a:endParaRPr lang="en-US"/>
          </a:p>
        </p:txBody>
      </p:sp>
    </p:spTree>
    <p:extLst>
      <p:ext uri="{BB962C8B-B14F-4D97-AF65-F5344CB8AC3E}">
        <p14:creationId xmlns:p14="http://schemas.microsoft.com/office/powerpoint/2010/main" val="32029757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A79C07B-45A3-0619-2FB3-5F183BD5D5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633676AE-6B5D-ED06-4924-9EB3AF68B8E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DDFDB5F8-DDCC-122E-D6A1-638A7669C4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B313663-D736-24FA-818D-7522D38B5068}"/>
              </a:ext>
            </a:extLst>
          </p:cNvPr>
          <p:cNvSpPr>
            <a:spLocks noGrp="1"/>
          </p:cNvSpPr>
          <p:nvPr>
            <p:ph type="dt" sz="half" idx="10"/>
          </p:nvPr>
        </p:nvSpPr>
        <p:spPr/>
        <p:txBody>
          <a:bodyPr/>
          <a:lstStyle/>
          <a:p>
            <a:fld id="{070D5F6D-6E8E-46D6-825E-8F5F2C19A666}" type="datetimeFigureOut">
              <a:rPr lang="en-US" smtClean="0"/>
              <a:t>12/27/2024</a:t>
            </a:fld>
            <a:endParaRPr lang="en-US"/>
          </a:p>
        </p:txBody>
      </p:sp>
      <p:sp>
        <p:nvSpPr>
          <p:cNvPr id="6" name="Footer Placeholder 5">
            <a:extLst>
              <a:ext uri="{FF2B5EF4-FFF2-40B4-BE49-F238E27FC236}">
                <a16:creationId xmlns:a16="http://schemas.microsoft.com/office/drawing/2014/main" xmlns="" id="{B5C2A6C3-DFFB-5022-19F3-265FB1150F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9C7C25C-DD18-437F-9C86-ABA8A7B89992}"/>
              </a:ext>
            </a:extLst>
          </p:cNvPr>
          <p:cNvSpPr>
            <a:spLocks noGrp="1"/>
          </p:cNvSpPr>
          <p:nvPr>
            <p:ph type="sldNum" sz="quarter" idx="12"/>
          </p:nvPr>
        </p:nvSpPr>
        <p:spPr/>
        <p:txBody>
          <a:bodyPr/>
          <a:lstStyle/>
          <a:p>
            <a:fld id="{B16CDDE2-C7BC-4025-8BBB-7E35396AF6F9}" type="slidenum">
              <a:rPr lang="en-US" smtClean="0"/>
              <a:t>‹#›</a:t>
            </a:fld>
            <a:endParaRPr lang="en-US"/>
          </a:p>
        </p:txBody>
      </p:sp>
    </p:spTree>
    <p:extLst>
      <p:ext uri="{BB962C8B-B14F-4D97-AF65-F5344CB8AC3E}">
        <p14:creationId xmlns:p14="http://schemas.microsoft.com/office/powerpoint/2010/main" val="18182793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3C1D37-7A5D-731D-D3D2-9A0E0C0D04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3FABAC1D-60FD-47CE-6FFD-4397A294D3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36185156-642C-52CB-2EAE-327023F8B3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7FDA59E-A358-517D-C93D-D0D5C859C913}"/>
              </a:ext>
            </a:extLst>
          </p:cNvPr>
          <p:cNvSpPr>
            <a:spLocks noGrp="1"/>
          </p:cNvSpPr>
          <p:nvPr>
            <p:ph type="dt" sz="half" idx="10"/>
          </p:nvPr>
        </p:nvSpPr>
        <p:spPr/>
        <p:txBody>
          <a:bodyPr/>
          <a:lstStyle/>
          <a:p>
            <a:fld id="{070D5F6D-6E8E-46D6-825E-8F5F2C19A666}" type="datetimeFigureOut">
              <a:rPr lang="en-US" smtClean="0"/>
              <a:t>12/27/2024</a:t>
            </a:fld>
            <a:endParaRPr lang="en-US"/>
          </a:p>
        </p:txBody>
      </p:sp>
      <p:sp>
        <p:nvSpPr>
          <p:cNvPr id="6" name="Footer Placeholder 5">
            <a:extLst>
              <a:ext uri="{FF2B5EF4-FFF2-40B4-BE49-F238E27FC236}">
                <a16:creationId xmlns:a16="http://schemas.microsoft.com/office/drawing/2014/main" xmlns="" id="{CD523FA6-AF13-CA44-9DBE-035265E11F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1DA2321-746A-4EAB-082E-D98CC52CB00A}"/>
              </a:ext>
            </a:extLst>
          </p:cNvPr>
          <p:cNvSpPr>
            <a:spLocks noGrp="1"/>
          </p:cNvSpPr>
          <p:nvPr>
            <p:ph type="sldNum" sz="quarter" idx="12"/>
          </p:nvPr>
        </p:nvSpPr>
        <p:spPr/>
        <p:txBody>
          <a:bodyPr/>
          <a:lstStyle/>
          <a:p>
            <a:fld id="{B16CDDE2-C7BC-4025-8BBB-7E35396AF6F9}" type="slidenum">
              <a:rPr lang="en-US" smtClean="0"/>
              <a:t>‹#›</a:t>
            </a:fld>
            <a:endParaRPr lang="en-US"/>
          </a:p>
        </p:txBody>
      </p:sp>
    </p:spTree>
    <p:extLst>
      <p:ext uri="{BB962C8B-B14F-4D97-AF65-F5344CB8AC3E}">
        <p14:creationId xmlns:p14="http://schemas.microsoft.com/office/powerpoint/2010/main" val="5595952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xmlns="" id="{68D9A080-79F1-6C16-AFA4-341A570A8E9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625E56B6-C893-5845-F4E7-439C3E825E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79FE963-2AE1-80DD-8C1F-7732823EE9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C651C65-6494-29BF-5E5C-086BDEBAD0E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70D5F6D-6E8E-46D6-825E-8F5F2C19A666}" type="datetimeFigureOut">
              <a:rPr lang="en-US" smtClean="0"/>
              <a:t>12/27/2024</a:t>
            </a:fld>
            <a:endParaRPr lang="en-US"/>
          </a:p>
        </p:txBody>
      </p:sp>
      <p:sp>
        <p:nvSpPr>
          <p:cNvPr id="5" name="Footer Placeholder 4">
            <a:extLst>
              <a:ext uri="{FF2B5EF4-FFF2-40B4-BE49-F238E27FC236}">
                <a16:creationId xmlns:a16="http://schemas.microsoft.com/office/drawing/2014/main" xmlns="" id="{185C6FAF-207B-3303-91C2-3AF48062AD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xmlns="" id="{2E460DA6-39FF-AA7D-4B38-772EAFE5B4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16CDDE2-C7BC-4025-8BBB-7E35396AF6F9}" type="slidenum">
              <a:rPr lang="en-US" smtClean="0"/>
              <a:t>‹#›</a:t>
            </a:fld>
            <a:endParaRPr lang="en-US"/>
          </a:p>
        </p:txBody>
      </p:sp>
    </p:spTree>
    <p:extLst>
      <p:ext uri="{BB962C8B-B14F-4D97-AF65-F5344CB8AC3E}">
        <p14:creationId xmlns:p14="http://schemas.microsoft.com/office/powerpoint/2010/main" val="12848474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xmlns="" id="{C06E80D6-E0FC-BBC3-826E-3C05BB3CD88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EB1F35BC-FFC4-3130-BFC6-379BC31C3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09FC8303-A8B5-07DE-6D52-2103E2AFC22B}"/>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53EDD5A-2F3F-F56C-A720-D57C4798009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2C5AE06-28D5-4F22-973B-2A07B6E547CE}" type="datetimeFigureOut">
              <a:rPr lang="en-US" smtClean="0"/>
              <a:t>12/27/2024</a:t>
            </a:fld>
            <a:endParaRPr lang="en-US"/>
          </a:p>
        </p:txBody>
      </p:sp>
      <p:sp>
        <p:nvSpPr>
          <p:cNvPr id="5" name="Footer Placeholder 4">
            <a:extLst>
              <a:ext uri="{FF2B5EF4-FFF2-40B4-BE49-F238E27FC236}">
                <a16:creationId xmlns:a16="http://schemas.microsoft.com/office/drawing/2014/main" xmlns="" id="{873E3AD6-5A13-B96C-974D-152D1272FF4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xmlns="" id="{F054A2CD-8830-B48C-AB38-18EC092D7477}"/>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100D655-8907-4898-8AD2-B8061F3EF3C2}" type="slidenum">
              <a:rPr lang="en-US" smtClean="0"/>
              <a:t>‹#›</a:t>
            </a:fld>
            <a:endParaRPr lang="en-US"/>
          </a:p>
        </p:txBody>
      </p:sp>
      <p:pic>
        <p:nvPicPr>
          <p:cNvPr id="2050" name="Picture 2" descr="Hình ảnh Nền Gia đình, Gia đình Vector Nền Và Tập Tin Tải về Miễn Phí |  Pngtree">
            <a:extLst>
              <a:ext uri="{FF2B5EF4-FFF2-40B4-BE49-F238E27FC236}">
                <a16:creationId xmlns:a16="http://schemas.microsoft.com/office/drawing/2014/main" xmlns=""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
            <a:ext cx="12192000" cy="690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86831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media" Target="../media/media2.mp3"/><Relationship Id="rId7" Type="http://schemas.openxmlformats.org/officeDocument/2006/relationships/audio" Target="../media/audio1.wav"/><Relationship Id="rId12" Type="http://schemas.openxmlformats.org/officeDocument/2006/relationships/image" Target="../media/image17.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notesSlide" Target="../notesSlides/notesSlide6.xml"/><Relationship Id="rId11" Type="http://schemas.openxmlformats.org/officeDocument/2006/relationships/image" Target="../media/image16.png"/><Relationship Id="rId5" Type="http://schemas.openxmlformats.org/officeDocument/2006/relationships/slideLayout" Target="../slideLayouts/slideLayout7.xml"/><Relationship Id="rId10" Type="http://schemas.openxmlformats.org/officeDocument/2006/relationships/image" Target="../media/image15.png"/><Relationship Id="rId4" Type="http://schemas.microsoft.com/office/2007/relationships/media" Target="../media/media3.mp3"/><Relationship Id="rId9" Type="http://schemas.microsoft.com/office/2007/relationships/hdphoto" Target="../media/hdphoto3.wdp"/></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media" Target="../media/media2.mp3"/><Relationship Id="rId7" Type="http://schemas.openxmlformats.org/officeDocument/2006/relationships/audio" Target="../media/audio1.wav"/><Relationship Id="rId12" Type="http://schemas.openxmlformats.org/officeDocument/2006/relationships/image" Target="../media/image17.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notesSlide" Target="../notesSlides/notesSlide7.xml"/><Relationship Id="rId11" Type="http://schemas.openxmlformats.org/officeDocument/2006/relationships/image" Target="../media/image16.png"/><Relationship Id="rId5" Type="http://schemas.openxmlformats.org/officeDocument/2006/relationships/slideLayout" Target="../slideLayouts/slideLayout7.xml"/><Relationship Id="rId10" Type="http://schemas.openxmlformats.org/officeDocument/2006/relationships/image" Target="../media/image15.png"/><Relationship Id="rId4" Type="http://schemas.microsoft.com/office/2007/relationships/media" Target="../media/media3.mp3"/><Relationship Id="rId9" Type="http://schemas.microsoft.com/office/2007/relationships/hdphoto" Target="../media/hdphoto3.wdp"/></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media" Target="../media/media2.mp3"/><Relationship Id="rId7" Type="http://schemas.openxmlformats.org/officeDocument/2006/relationships/audio" Target="../media/audio1.wav"/><Relationship Id="rId12" Type="http://schemas.openxmlformats.org/officeDocument/2006/relationships/image" Target="../media/image17.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notesSlide" Target="../notesSlides/notesSlide8.xml"/><Relationship Id="rId11" Type="http://schemas.openxmlformats.org/officeDocument/2006/relationships/image" Target="../media/image16.png"/><Relationship Id="rId5" Type="http://schemas.openxmlformats.org/officeDocument/2006/relationships/slideLayout" Target="../slideLayouts/slideLayout7.xml"/><Relationship Id="rId10" Type="http://schemas.openxmlformats.org/officeDocument/2006/relationships/image" Target="../media/image15.png"/><Relationship Id="rId4" Type="http://schemas.microsoft.com/office/2007/relationships/media" Target="../media/media3.mp3"/><Relationship Id="rId9"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5.wav"/><Relationship Id="rId1" Type="http://schemas.openxmlformats.org/officeDocument/2006/relationships/slideLayout" Target="../slideLayouts/slideLayout2.xml"/><Relationship Id="rId5" Type="http://schemas.openxmlformats.org/officeDocument/2006/relationships/audio" Target="../media/audio5.wav"/><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audio" Target="../media/audio6.wav"/><Relationship Id="rId1" Type="http://schemas.openxmlformats.org/officeDocument/2006/relationships/slideLayout" Target="../slideLayouts/slideLayout2.xml"/><Relationship Id="rId5" Type="http://schemas.openxmlformats.org/officeDocument/2006/relationships/image" Target="../media/image19.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audio" Target="../media/audio6.wav"/><Relationship Id="rId1" Type="http://schemas.openxmlformats.org/officeDocument/2006/relationships/slideLayout" Target="../slideLayouts/slideLayout7.xml"/><Relationship Id="rId5" Type="http://schemas.openxmlformats.org/officeDocument/2006/relationships/image" Target="../media/image19.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audio" Target="../media/audio6.wav"/><Relationship Id="rId1" Type="http://schemas.openxmlformats.org/officeDocument/2006/relationships/slideLayout" Target="../slideLayouts/slideLayout7.xml"/><Relationship Id="rId5" Type="http://schemas.openxmlformats.org/officeDocument/2006/relationships/image" Target="../media/image19.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70.png"/><Relationship Id="rId2" Type="http://schemas.openxmlformats.org/officeDocument/2006/relationships/audio" Target="../media/audio6.wav"/><Relationship Id="rId1" Type="http://schemas.openxmlformats.org/officeDocument/2006/relationships/slideLayout" Target="../slideLayouts/slideLayout7.xml"/><Relationship Id="rId6" Type="http://schemas.openxmlformats.org/officeDocument/2006/relationships/image" Target="../media/image160.png"/><Relationship Id="rId5" Type="http://schemas.openxmlformats.org/officeDocument/2006/relationships/image" Target="../media/image19.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4.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audio2.wav"/><Relationship Id="rId7"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6.emf"/><Relationship Id="rId5" Type="http://schemas.microsoft.com/office/2007/relationships/hdphoto" Target="../media/hdphoto1.wdp"/><Relationship Id="rId4" Type="http://schemas.openxmlformats.org/officeDocument/2006/relationships/image" Target="../media/image5.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1.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30.png"/></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1.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9.xml"/><Relationship Id="rId1" Type="http://schemas.openxmlformats.org/officeDocument/2006/relationships/slideLayout" Target="../slideLayouts/slideLayout18.xml"/><Relationship Id="rId5" Type="http://schemas.microsoft.com/office/2007/relationships/hdphoto" Target="../media/hdphoto4.wdp"/><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35.jpg"/><Relationship Id="rId5" Type="http://schemas.microsoft.com/office/2007/relationships/hdphoto" Target="../media/hdphoto4.wdp"/><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image" Target="../media/image12.png"/><Relationship Id="rId7" Type="http://schemas.openxmlformats.org/officeDocument/2006/relationships/audio" Target="../media/audio5.wav"/><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8.png"/><Relationship Id="rId3" Type="http://schemas.microsoft.com/office/2007/relationships/media" Target="../media/media2.mp3"/><Relationship Id="rId7" Type="http://schemas.openxmlformats.org/officeDocument/2006/relationships/audio" Target="../media/audio1.wav"/><Relationship Id="rId12" Type="http://schemas.openxmlformats.org/officeDocument/2006/relationships/image" Target="../media/image17.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notesSlide" Target="../notesSlides/notesSlide1.xml"/><Relationship Id="rId11" Type="http://schemas.openxmlformats.org/officeDocument/2006/relationships/image" Target="../media/image16.png"/><Relationship Id="rId5" Type="http://schemas.openxmlformats.org/officeDocument/2006/relationships/slideLayout" Target="../slideLayouts/slideLayout2.xml"/><Relationship Id="rId15" Type="http://schemas.openxmlformats.org/officeDocument/2006/relationships/hyperlink" Target="https://vi.wikipedia.org/wiki/San_Francisco" TargetMode="External"/><Relationship Id="rId10" Type="http://schemas.openxmlformats.org/officeDocument/2006/relationships/image" Target="../media/image15.png"/><Relationship Id="rId4" Type="http://schemas.microsoft.com/office/2007/relationships/media" Target="../media/media3.mp3"/><Relationship Id="rId9" Type="http://schemas.microsoft.com/office/2007/relationships/hdphoto" Target="../media/hdphoto3.wdp"/><Relationship Id="rId14" Type="http://schemas.openxmlformats.org/officeDocument/2006/relationships/image" Target="../media/image18.sv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8.png"/><Relationship Id="rId3" Type="http://schemas.microsoft.com/office/2007/relationships/media" Target="../media/media2.mp3"/><Relationship Id="rId7" Type="http://schemas.openxmlformats.org/officeDocument/2006/relationships/audio" Target="../media/audio1.wav"/><Relationship Id="rId12" Type="http://schemas.openxmlformats.org/officeDocument/2006/relationships/image" Target="../media/image17.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notesSlide" Target="../notesSlides/notesSlide2.xml"/><Relationship Id="rId11" Type="http://schemas.openxmlformats.org/officeDocument/2006/relationships/image" Target="../media/image16.png"/><Relationship Id="rId5" Type="http://schemas.openxmlformats.org/officeDocument/2006/relationships/slideLayout" Target="../slideLayouts/slideLayout2.xml"/><Relationship Id="rId15" Type="http://schemas.openxmlformats.org/officeDocument/2006/relationships/hyperlink" Target="https://vi.wikipedia.org/wiki/San_Francisco" TargetMode="External"/><Relationship Id="rId10" Type="http://schemas.openxmlformats.org/officeDocument/2006/relationships/image" Target="../media/image15.png"/><Relationship Id="rId4" Type="http://schemas.microsoft.com/office/2007/relationships/media" Target="../media/media3.mp3"/><Relationship Id="rId9" Type="http://schemas.microsoft.com/office/2007/relationships/hdphoto" Target="../media/hdphoto3.wdp"/><Relationship Id="rId14" Type="http://schemas.openxmlformats.org/officeDocument/2006/relationships/image" Target="../media/image18.sv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8.png"/><Relationship Id="rId3" Type="http://schemas.microsoft.com/office/2007/relationships/media" Target="../media/media2.mp3"/><Relationship Id="rId7" Type="http://schemas.openxmlformats.org/officeDocument/2006/relationships/audio" Target="../media/audio1.wav"/><Relationship Id="rId12" Type="http://schemas.openxmlformats.org/officeDocument/2006/relationships/image" Target="../media/image17.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notesSlide" Target="../notesSlides/notesSlide3.xml"/><Relationship Id="rId11" Type="http://schemas.openxmlformats.org/officeDocument/2006/relationships/image" Target="../media/image16.png"/><Relationship Id="rId5" Type="http://schemas.openxmlformats.org/officeDocument/2006/relationships/slideLayout" Target="../slideLayouts/slideLayout7.xml"/><Relationship Id="rId15" Type="http://schemas.openxmlformats.org/officeDocument/2006/relationships/hyperlink" Target="https://vi.wikipedia.org/wiki/San_Francisco" TargetMode="External"/><Relationship Id="rId10" Type="http://schemas.openxmlformats.org/officeDocument/2006/relationships/image" Target="../media/image15.png"/><Relationship Id="rId4" Type="http://schemas.microsoft.com/office/2007/relationships/media" Target="../media/media3.mp3"/><Relationship Id="rId9" Type="http://schemas.microsoft.com/office/2007/relationships/hdphoto" Target="../media/hdphoto3.wdp"/><Relationship Id="rId14" Type="http://schemas.openxmlformats.org/officeDocument/2006/relationships/image" Target="../media/image18.sv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8.png"/><Relationship Id="rId3" Type="http://schemas.microsoft.com/office/2007/relationships/media" Target="../media/media2.mp3"/><Relationship Id="rId7" Type="http://schemas.openxmlformats.org/officeDocument/2006/relationships/audio" Target="../media/audio1.wav"/><Relationship Id="rId12" Type="http://schemas.openxmlformats.org/officeDocument/2006/relationships/image" Target="../media/image17.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notesSlide" Target="../notesSlides/notesSlide4.xml"/><Relationship Id="rId11" Type="http://schemas.openxmlformats.org/officeDocument/2006/relationships/image" Target="../media/image16.png"/><Relationship Id="rId5" Type="http://schemas.openxmlformats.org/officeDocument/2006/relationships/slideLayout" Target="../slideLayouts/slideLayout7.xml"/><Relationship Id="rId15" Type="http://schemas.openxmlformats.org/officeDocument/2006/relationships/hyperlink" Target="https://vi.wikipedia.org/wiki/San_Francisco" TargetMode="External"/><Relationship Id="rId10" Type="http://schemas.openxmlformats.org/officeDocument/2006/relationships/image" Target="../media/image15.png"/><Relationship Id="rId4" Type="http://schemas.microsoft.com/office/2007/relationships/media" Target="../media/media3.mp3"/><Relationship Id="rId9" Type="http://schemas.microsoft.com/office/2007/relationships/hdphoto" Target="../media/hdphoto3.wdp"/><Relationship Id="rId14" Type="http://schemas.openxmlformats.org/officeDocument/2006/relationships/image" Target="../media/image18.svg"/></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8.png"/><Relationship Id="rId3" Type="http://schemas.microsoft.com/office/2007/relationships/media" Target="../media/media2.mp3"/><Relationship Id="rId7" Type="http://schemas.openxmlformats.org/officeDocument/2006/relationships/audio" Target="../media/audio1.wav"/><Relationship Id="rId12" Type="http://schemas.openxmlformats.org/officeDocument/2006/relationships/image" Target="../media/image17.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notesSlide" Target="../notesSlides/notesSlide5.xml"/><Relationship Id="rId11" Type="http://schemas.openxmlformats.org/officeDocument/2006/relationships/image" Target="../media/image16.png"/><Relationship Id="rId5" Type="http://schemas.openxmlformats.org/officeDocument/2006/relationships/slideLayout" Target="../slideLayouts/slideLayout7.xml"/><Relationship Id="rId15" Type="http://schemas.openxmlformats.org/officeDocument/2006/relationships/hyperlink" Target="https://vi.wikipedia.org/wiki/San_Francisco" TargetMode="External"/><Relationship Id="rId10" Type="http://schemas.openxmlformats.org/officeDocument/2006/relationships/image" Target="../media/image15.png"/><Relationship Id="rId4" Type="http://schemas.microsoft.com/office/2007/relationships/media" Target="../media/media3.mp3"/><Relationship Id="rId9" Type="http://schemas.microsoft.com/office/2007/relationships/hdphoto" Target="../media/hdphoto3.wdp"/><Relationship Id="rId14" Type="http://schemas.openxmlformats.org/officeDocument/2006/relationships/image" Target="../media/image1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inside out HD wallpapers, backgrounds">
            <a:extLst>
              <a:ext uri="{FF2B5EF4-FFF2-40B4-BE49-F238E27FC236}">
                <a16:creationId xmlns:a16="http://schemas.microsoft.com/office/drawing/2014/main" xmlns="" id="{1261B566-1303-74F5-F744-D215A263CAB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50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9">
            <a:extLst>
              <a:ext uri="{FF2B5EF4-FFF2-40B4-BE49-F238E27FC236}">
                <a16:creationId xmlns:a16="http://schemas.microsoft.com/office/drawing/2014/main" xmlns="" id="{B00EE96C-1E81-3E36-F0A9-5DCB6F2DA0E9}"/>
              </a:ext>
            </a:extLst>
          </p:cNvPr>
          <p:cNvSpPr/>
          <p:nvPr/>
        </p:nvSpPr>
        <p:spPr>
          <a:xfrm>
            <a:off x="213107" y="656396"/>
            <a:ext cx="8151819" cy="5545208"/>
          </a:xfrm>
          <a:custGeom>
            <a:avLst/>
            <a:gdLst>
              <a:gd name="connsiteX0" fmla="*/ 0 w 11741426"/>
              <a:gd name="connsiteY0" fmla="*/ 631680 h 6334540"/>
              <a:gd name="connsiteX1" fmla="*/ 631680 w 11741426"/>
              <a:gd name="connsiteY1" fmla="*/ 0 h 6334540"/>
              <a:gd name="connsiteX2" fmla="*/ 11109746 w 11741426"/>
              <a:gd name="connsiteY2" fmla="*/ 0 h 6334540"/>
              <a:gd name="connsiteX3" fmla="*/ 11741426 w 11741426"/>
              <a:gd name="connsiteY3" fmla="*/ 631680 h 6334540"/>
              <a:gd name="connsiteX4" fmla="*/ 11741426 w 11741426"/>
              <a:gd name="connsiteY4" fmla="*/ 5702860 h 6334540"/>
              <a:gd name="connsiteX5" fmla="*/ 11109746 w 11741426"/>
              <a:gd name="connsiteY5" fmla="*/ 6334540 h 6334540"/>
              <a:gd name="connsiteX6" fmla="*/ 631680 w 11741426"/>
              <a:gd name="connsiteY6" fmla="*/ 6334540 h 6334540"/>
              <a:gd name="connsiteX7" fmla="*/ 0 w 11741426"/>
              <a:gd name="connsiteY7" fmla="*/ 5702860 h 6334540"/>
              <a:gd name="connsiteX8" fmla="*/ 0 w 11741426"/>
              <a:gd name="connsiteY8" fmla="*/ 631680 h 63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41426" h="6334540" fill="none" extrusionOk="0">
                <a:moveTo>
                  <a:pt x="0" y="631680"/>
                </a:moveTo>
                <a:cubicBezTo>
                  <a:pt x="251" y="289618"/>
                  <a:pt x="291065" y="13850"/>
                  <a:pt x="631680" y="0"/>
                </a:cubicBezTo>
                <a:cubicBezTo>
                  <a:pt x="5529293" y="72427"/>
                  <a:pt x="7969009" y="61419"/>
                  <a:pt x="11109746" y="0"/>
                </a:cubicBezTo>
                <a:cubicBezTo>
                  <a:pt x="11457803" y="-5576"/>
                  <a:pt x="11684146" y="265487"/>
                  <a:pt x="11741426" y="631680"/>
                </a:cubicBezTo>
                <a:cubicBezTo>
                  <a:pt x="11842302" y="2745327"/>
                  <a:pt x="11634113" y="4973581"/>
                  <a:pt x="11741426" y="5702860"/>
                </a:cubicBezTo>
                <a:cubicBezTo>
                  <a:pt x="11746688" y="6025022"/>
                  <a:pt x="11422634" y="6294207"/>
                  <a:pt x="11109746" y="6334540"/>
                </a:cubicBezTo>
                <a:cubicBezTo>
                  <a:pt x="6215220" y="6364367"/>
                  <a:pt x="4598091" y="6255234"/>
                  <a:pt x="631680" y="6334540"/>
                </a:cubicBezTo>
                <a:cubicBezTo>
                  <a:pt x="297511" y="6332878"/>
                  <a:pt x="-65958" y="6064770"/>
                  <a:pt x="0" y="5702860"/>
                </a:cubicBezTo>
                <a:cubicBezTo>
                  <a:pt x="50037" y="3324879"/>
                  <a:pt x="770" y="1489092"/>
                  <a:pt x="0" y="631680"/>
                </a:cubicBezTo>
                <a:close/>
              </a:path>
              <a:path w="11741426" h="6334540" stroke="0" extrusionOk="0">
                <a:moveTo>
                  <a:pt x="0" y="631680"/>
                </a:moveTo>
                <a:cubicBezTo>
                  <a:pt x="28206" y="290501"/>
                  <a:pt x="307110" y="50621"/>
                  <a:pt x="631680" y="0"/>
                </a:cubicBezTo>
                <a:cubicBezTo>
                  <a:pt x="3881382" y="123000"/>
                  <a:pt x="8371828" y="-96860"/>
                  <a:pt x="11109746" y="0"/>
                </a:cubicBezTo>
                <a:cubicBezTo>
                  <a:pt x="11439049" y="-14910"/>
                  <a:pt x="11750910" y="263693"/>
                  <a:pt x="11741426" y="631680"/>
                </a:cubicBezTo>
                <a:cubicBezTo>
                  <a:pt x="11744599" y="1836606"/>
                  <a:pt x="11835693" y="4085033"/>
                  <a:pt x="11741426" y="5702860"/>
                </a:cubicBezTo>
                <a:cubicBezTo>
                  <a:pt x="11734113" y="6054376"/>
                  <a:pt x="11405910" y="6325915"/>
                  <a:pt x="11109746" y="6334540"/>
                </a:cubicBezTo>
                <a:cubicBezTo>
                  <a:pt x="7547506" y="6173833"/>
                  <a:pt x="3613832" y="6374207"/>
                  <a:pt x="631680" y="6334540"/>
                </a:cubicBezTo>
                <a:cubicBezTo>
                  <a:pt x="277128" y="6333392"/>
                  <a:pt x="-19742" y="6042783"/>
                  <a:pt x="0" y="5702860"/>
                </a:cubicBezTo>
                <a:cubicBezTo>
                  <a:pt x="32216" y="3425202"/>
                  <a:pt x="57206" y="1583993"/>
                  <a:pt x="0" y="631680"/>
                </a:cubicBezTo>
                <a:close/>
              </a:path>
            </a:pathLst>
          </a:custGeom>
          <a:solidFill>
            <a:srgbClr val="CCECFF">
              <a:alpha val="83000"/>
            </a:srgbClr>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3200">
              <a:solidFill>
                <a:schemeClr val="tx1"/>
              </a:solidFill>
            </a:endParaRPr>
          </a:p>
        </p:txBody>
      </p:sp>
      <p:sp>
        <p:nvSpPr>
          <p:cNvPr id="16" name="Hộp Văn bản 22">
            <a:extLst>
              <a:ext uri="{FF2B5EF4-FFF2-40B4-BE49-F238E27FC236}">
                <a16:creationId xmlns:a16="http://schemas.microsoft.com/office/drawing/2014/main" xmlns="" id="{0F4089C6-245D-7FF8-2042-4EA888D9D72E}"/>
              </a:ext>
            </a:extLst>
          </p:cNvPr>
          <p:cNvSpPr txBox="1"/>
          <p:nvPr/>
        </p:nvSpPr>
        <p:spPr>
          <a:xfrm>
            <a:off x="-46611" y="644983"/>
            <a:ext cx="8671249" cy="891975"/>
          </a:xfrm>
          <a:prstGeom prst="rect">
            <a:avLst/>
          </a:prstGeom>
          <a:noFill/>
        </p:spPr>
        <p:txBody>
          <a:bodyPr wrap="square">
            <a:spAutoFit/>
          </a:bodyPr>
          <a:lstStyle/>
          <a:p>
            <a:pPr algn="ctr">
              <a:lnSpc>
                <a:spcPct val="150000"/>
              </a:lnSpc>
            </a:pPr>
            <a:r>
              <a:rPr lang="en-US" altLang="zh-CN" sz="4000" b="1" dirty="0">
                <a:ln w="6600">
                  <a:solidFill>
                    <a:srgbClr val="063F99"/>
                  </a:solidFill>
                  <a:prstDash val="solid"/>
                </a:ln>
                <a:solidFill>
                  <a:srgbClr val="FFFFFF"/>
                </a:solidFill>
                <a:effectLst>
                  <a:outerShdw dist="38100" dir="2700000" algn="tl" rotWithShape="0">
                    <a:srgbClr val="063F99"/>
                  </a:outerShdw>
                </a:effectLst>
                <a:latin typeface="UTM Mother" panose="02040603050506020204" pitchFamily="18" charset="0"/>
                <a:ea typeface="微软雅黑" panose="020B0503020204020204" pitchFamily="34" charset="-122"/>
              </a:rPr>
              <a:t>Thứ … ngày … tháng … năm …</a:t>
            </a:r>
          </a:p>
        </p:txBody>
      </p:sp>
      <p:sp>
        <p:nvSpPr>
          <p:cNvPr id="17" name="TextBox 16">
            <a:extLst>
              <a:ext uri="{FF2B5EF4-FFF2-40B4-BE49-F238E27FC236}">
                <a16:creationId xmlns:a16="http://schemas.microsoft.com/office/drawing/2014/main" xmlns="" id="{3BA74CC5-DF04-6E26-3E55-B2D210AE3507}"/>
              </a:ext>
            </a:extLst>
          </p:cNvPr>
          <p:cNvSpPr txBox="1"/>
          <p:nvPr/>
        </p:nvSpPr>
        <p:spPr>
          <a:xfrm>
            <a:off x="1491489" y="1640464"/>
            <a:ext cx="5595047" cy="923330"/>
          </a:xfrm>
          <a:prstGeom prst="rect">
            <a:avLst/>
          </a:prstGeom>
          <a:noFill/>
          <a:effectLst/>
        </p:spPr>
        <p:txBody>
          <a:bodyPr wrap="square" rtlCol="0">
            <a:spAutoFit/>
          </a:bodyPr>
          <a:lstStyle/>
          <a:p>
            <a:pPr algn="ctr"/>
            <a:r>
              <a:rPr lang="en-US" sz="5400" b="1">
                <a:ln w="19050">
                  <a:solidFill>
                    <a:srgbClr val="002060"/>
                  </a:solidFill>
                  <a:prstDash val="solid"/>
                </a:ln>
                <a:solidFill>
                  <a:srgbClr val="99FF66"/>
                </a:solidFill>
                <a:latin typeface="UTM Showcard" panose="02040603050506020204" pitchFamily="18" charset="0"/>
              </a:rPr>
              <a:t>Toán</a:t>
            </a:r>
            <a:endParaRPr lang="en-US" sz="5400" b="1" dirty="0">
              <a:ln w="19050">
                <a:solidFill>
                  <a:srgbClr val="002060"/>
                </a:solidFill>
                <a:prstDash val="solid"/>
              </a:ln>
              <a:solidFill>
                <a:srgbClr val="99FF66"/>
              </a:solidFill>
              <a:latin typeface="UTM Showcard" panose="02040603050506020204" pitchFamily="18" charset="0"/>
            </a:endParaRPr>
          </a:p>
        </p:txBody>
      </p:sp>
      <p:pic>
        <p:nvPicPr>
          <p:cNvPr id="24" name="Picture 23">
            <a:extLst>
              <a:ext uri="{FF2B5EF4-FFF2-40B4-BE49-F238E27FC236}">
                <a16:creationId xmlns:a16="http://schemas.microsoft.com/office/drawing/2014/main" xmlns="" id="{EAD39D61-2B5C-0924-9B5F-B2E794A729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803" r="36123"/>
          <a:stretch/>
        </p:blipFill>
        <p:spPr>
          <a:xfrm>
            <a:off x="-347392" y="3477903"/>
            <a:ext cx="1975507" cy="3261197"/>
          </a:xfrm>
          <a:prstGeom prst="rect">
            <a:avLst/>
          </a:prstGeom>
        </p:spPr>
      </p:pic>
      <p:pic>
        <p:nvPicPr>
          <p:cNvPr id="5" name="Picture 4">
            <a:extLst>
              <a:ext uri="{FF2B5EF4-FFF2-40B4-BE49-F238E27FC236}">
                <a16:creationId xmlns:a16="http://schemas.microsoft.com/office/drawing/2014/main" xmlns="" id="{D90F34D4-2EB5-A371-D05C-A79B65C045D8}"/>
              </a:ext>
            </a:extLst>
          </p:cNvPr>
          <p:cNvPicPr>
            <a:picLocks noChangeAspect="1"/>
          </p:cNvPicPr>
          <p:nvPr/>
        </p:nvPicPr>
        <p:blipFill>
          <a:blip r:embed="rId4"/>
          <a:stretch>
            <a:fillRect/>
          </a:stretch>
        </p:blipFill>
        <p:spPr>
          <a:xfrm>
            <a:off x="563199" y="2799556"/>
            <a:ext cx="7931583" cy="2572735"/>
          </a:xfrm>
          <a:prstGeom prst="rect">
            <a:avLst/>
          </a:prstGeom>
        </p:spPr>
      </p:pic>
    </p:spTree>
    <p:extLst>
      <p:ext uri="{BB962C8B-B14F-4D97-AF65-F5344CB8AC3E}">
        <p14:creationId xmlns:p14="http://schemas.microsoft.com/office/powerpoint/2010/main" val="19453056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randombar(horizontal)">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xmlns="" id="{EB0F1A0F-E6CB-1EF7-B0C7-9BC4AFD702E4}"/>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rcRect b="291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xmlns="" id="{AD4FB7C1-25F3-4E20-8F25-315A561B965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3081" y="2744132"/>
            <a:ext cx="5123815" cy="4071875"/>
          </a:xfrm>
          <a:prstGeom prst="rect">
            <a:avLst/>
          </a:prstGeom>
        </p:spPr>
      </p:pic>
      <p:grpSp>
        <p:nvGrpSpPr>
          <p:cNvPr id="21" name="Clock hand spin">
            <a:extLst>
              <a:ext uri="{FF2B5EF4-FFF2-40B4-BE49-F238E27FC236}">
                <a16:creationId xmlns:a16="http://schemas.microsoft.com/office/drawing/2014/main" xmlns="" id="{99B7470A-60C5-98E0-0171-B3E371762592}"/>
              </a:ext>
            </a:extLst>
          </p:cNvPr>
          <p:cNvGrpSpPr/>
          <p:nvPr/>
        </p:nvGrpSpPr>
        <p:grpSpPr>
          <a:xfrm rot="1786145">
            <a:off x="520182" y="463574"/>
            <a:ext cx="1285391" cy="1285924"/>
            <a:chOff x="817563" y="2264166"/>
            <a:chExt cx="3829050" cy="3830638"/>
          </a:xfrm>
        </p:grpSpPr>
        <p:sp>
          <p:nvSpPr>
            <p:cNvPr id="22" name="Oval 28">
              <a:extLst>
                <a:ext uri="{FF2B5EF4-FFF2-40B4-BE49-F238E27FC236}">
                  <a16:creationId xmlns:a16="http://schemas.microsoft.com/office/drawing/2014/main" xmlns="" id="{A5801605-0F0A-AA7E-139C-C45A6C994BAF}"/>
                </a:ext>
              </a:extLst>
            </p:cNvPr>
            <p:cNvSpPr>
              <a:spLocks noChangeArrowheads="1"/>
            </p:cNvSpPr>
            <p:nvPr/>
          </p:nvSpPr>
          <p:spPr bwMode="auto">
            <a:xfrm>
              <a:off x="817563" y="2264166"/>
              <a:ext cx="3829050" cy="3830638"/>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3" name="hour hand">
              <a:extLst>
                <a:ext uri="{FF2B5EF4-FFF2-40B4-BE49-F238E27FC236}">
                  <a16:creationId xmlns:a16="http://schemas.microsoft.com/office/drawing/2014/main" xmlns="" id="{9535BF64-5E4D-A02B-EFD7-83B75D581453}"/>
                </a:ext>
              </a:extLst>
            </p:cNvPr>
            <p:cNvSpPr>
              <a:spLocks/>
            </p:cNvSpPr>
            <p:nvPr/>
          </p:nvSpPr>
          <p:spPr bwMode="auto">
            <a:xfrm>
              <a:off x="2159000" y="3253178"/>
              <a:ext cx="601663"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nvGrpSpPr>
          <p:cNvPr id="24" name="start timer">
            <a:extLst>
              <a:ext uri="{FF2B5EF4-FFF2-40B4-BE49-F238E27FC236}">
                <a16:creationId xmlns:a16="http://schemas.microsoft.com/office/drawing/2014/main" xmlns="" id="{D3B70FA6-0177-8D10-E5BC-86ABA1E7B659}"/>
              </a:ext>
            </a:extLst>
          </p:cNvPr>
          <p:cNvGrpSpPr/>
          <p:nvPr/>
        </p:nvGrpSpPr>
        <p:grpSpPr>
          <a:xfrm>
            <a:off x="164369" y="1946751"/>
            <a:ext cx="2077983" cy="630417"/>
            <a:chOff x="1332706" y="185859"/>
            <a:chExt cx="2636838" cy="799962"/>
          </a:xfrm>
        </p:grpSpPr>
        <p:sp>
          <p:nvSpPr>
            <p:cNvPr id="25" name="Rounded Rectangle 120">
              <a:extLst>
                <a:ext uri="{FF2B5EF4-FFF2-40B4-BE49-F238E27FC236}">
                  <a16:creationId xmlns:a16="http://schemas.microsoft.com/office/drawing/2014/main" xmlns="" id="{D1F3E872-66A7-5DAD-D5F4-5349BC989DC9}"/>
                </a:ext>
              </a:extLst>
            </p:cNvPr>
            <p:cNvSpPr/>
            <p:nvPr/>
          </p:nvSpPr>
          <p:spPr>
            <a:xfrm>
              <a:off x="133270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6" name="Rounded Rectangle 121">
              <a:extLst>
                <a:ext uri="{FF2B5EF4-FFF2-40B4-BE49-F238E27FC236}">
                  <a16:creationId xmlns:a16="http://schemas.microsoft.com/office/drawing/2014/main" xmlns="" id="{7360A00B-3B8E-DAD0-CC53-817538E512A0}"/>
                </a:ext>
              </a:extLst>
            </p:cNvPr>
            <p:cNvSpPr/>
            <p:nvPr/>
          </p:nvSpPr>
          <p:spPr>
            <a:xfrm>
              <a:off x="133270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BẮT ĐẦU</a:t>
              </a: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27" name="times up">
            <a:extLst>
              <a:ext uri="{FF2B5EF4-FFF2-40B4-BE49-F238E27FC236}">
                <a16:creationId xmlns:a16="http://schemas.microsoft.com/office/drawing/2014/main" xmlns="" id="{87649570-7403-4450-53C1-8DE71AA7D759}"/>
              </a:ext>
            </a:extLst>
          </p:cNvPr>
          <p:cNvGrpSpPr/>
          <p:nvPr/>
        </p:nvGrpSpPr>
        <p:grpSpPr>
          <a:xfrm>
            <a:off x="164368" y="1941895"/>
            <a:ext cx="2077983" cy="630417"/>
            <a:chOff x="4321176" y="185859"/>
            <a:chExt cx="2636838" cy="799962"/>
          </a:xfrm>
        </p:grpSpPr>
        <p:sp>
          <p:nvSpPr>
            <p:cNvPr id="28" name="Rounded Rectangle 123">
              <a:extLst>
                <a:ext uri="{FF2B5EF4-FFF2-40B4-BE49-F238E27FC236}">
                  <a16:creationId xmlns:a16="http://schemas.microsoft.com/office/drawing/2014/main" xmlns="" id="{DE82FBF0-3011-0277-FD96-436E483DAE71}"/>
                </a:ext>
              </a:extLst>
            </p:cNvPr>
            <p:cNvSpPr/>
            <p:nvPr/>
          </p:nvSpPr>
          <p:spPr>
            <a:xfrm>
              <a:off x="432117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9" name="Rounded Rectangle 124">
              <a:extLst>
                <a:ext uri="{FF2B5EF4-FFF2-40B4-BE49-F238E27FC236}">
                  <a16:creationId xmlns:a16="http://schemas.microsoft.com/office/drawing/2014/main" xmlns="" id="{FFE5E1D4-8409-B82D-1E28-2A250BA2D649}"/>
                </a:ext>
              </a:extLst>
            </p:cNvPr>
            <p:cNvSpPr/>
            <p:nvPr/>
          </p:nvSpPr>
          <p:spPr>
            <a:xfrm>
              <a:off x="432117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HẾT GIỜ!</a:t>
              </a: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pic>
        <p:nvPicPr>
          <p:cNvPr id="30" name="Picture 29">
            <a:extLst>
              <a:ext uri="{FF2B5EF4-FFF2-40B4-BE49-F238E27FC236}">
                <a16:creationId xmlns:a16="http://schemas.microsoft.com/office/drawing/2014/main" xmlns="" id="{7AB44137-DDAF-0129-0523-B3EC96279025}"/>
              </a:ext>
            </a:extLst>
          </p:cNvPr>
          <p:cNvPicPr>
            <a:picLocks noChangeAspect="1"/>
          </p:cNvPicPr>
          <p:nvPr/>
        </p:nvPicPr>
        <p:blipFill>
          <a:blip r:embed="rId11"/>
          <a:stretch>
            <a:fillRect/>
          </a:stretch>
        </p:blipFill>
        <p:spPr>
          <a:xfrm>
            <a:off x="266348" y="122189"/>
            <a:ext cx="1611038" cy="1762571"/>
          </a:xfrm>
          <a:prstGeom prst="rect">
            <a:avLst/>
          </a:prstGeom>
        </p:spPr>
      </p:pic>
      <p:pic>
        <p:nvPicPr>
          <p:cNvPr id="31" name="Tieng-chuong-het-gio-reng-www_tiengdong_com">
            <a:hlinkClick r:id="" action="ppaction://media"/>
            <a:extLst>
              <a:ext uri="{FF2B5EF4-FFF2-40B4-BE49-F238E27FC236}">
                <a16:creationId xmlns:a16="http://schemas.microsoft.com/office/drawing/2014/main" xmlns="" id="{9FC0322D-0ABC-58A4-4F07-51FEC6CF1075}"/>
              </a:ext>
            </a:extLst>
          </p:cNvPr>
          <p:cNvPicPr>
            <a:picLocks noChangeAspect="1"/>
          </p:cNvPicPr>
          <p:nvPr>
            <a:audioFile r:link="rId1"/>
            <p:extLst>
              <p:ext uri="{DAA4B4D4-6D71-4841-9C94-3DE7FCFB9230}">
                <p14:media xmlns:p14="http://schemas.microsoft.com/office/powerpoint/2010/main" r:embed="rId2">
                  <p14:trim end="3164.3673"/>
                  <p14:fade out="50"/>
                </p14:media>
              </p:ext>
            </p:extLst>
          </p:nvPr>
        </p:nvPicPr>
        <p:blipFill>
          <a:blip r:embed="rId12"/>
          <a:stretch>
            <a:fillRect/>
          </a:stretch>
        </p:blipFill>
        <p:spPr>
          <a:xfrm>
            <a:off x="-1373283" y="2666204"/>
            <a:ext cx="487363" cy="487362"/>
          </a:xfrm>
          <a:prstGeom prst="rect">
            <a:avLst/>
          </a:prstGeom>
        </p:spPr>
      </p:pic>
      <p:grpSp>
        <p:nvGrpSpPr>
          <p:cNvPr id="35" name="Group 34">
            <a:extLst>
              <a:ext uri="{FF2B5EF4-FFF2-40B4-BE49-F238E27FC236}">
                <a16:creationId xmlns:a16="http://schemas.microsoft.com/office/drawing/2014/main" xmlns="" id="{2D6BC6FE-056C-CBF2-A983-C96A58F300D9}"/>
              </a:ext>
            </a:extLst>
          </p:cNvPr>
          <p:cNvGrpSpPr/>
          <p:nvPr/>
        </p:nvGrpSpPr>
        <p:grpSpPr>
          <a:xfrm>
            <a:off x="5770536" y="1533020"/>
            <a:ext cx="5123816" cy="2422223"/>
            <a:chOff x="2325733" y="454809"/>
            <a:chExt cx="9866267" cy="1343511"/>
          </a:xfrm>
        </p:grpSpPr>
        <p:sp>
          <p:nvSpPr>
            <p:cNvPr id="36" name="Rectangle: Rounded Corners 35">
              <a:extLst>
                <a:ext uri="{FF2B5EF4-FFF2-40B4-BE49-F238E27FC236}">
                  <a16:creationId xmlns:a16="http://schemas.microsoft.com/office/drawing/2014/main" xmlns="" id="{A88EB88C-815A-0449-4A08-6BE43D821E86}"/>
                </a:ext>
              </a:extLst>
            </p:cNvPr>
            <p:cNvSpPr/>
            <p:nvPr/>
          </p:nvSpPr>
          <p:spPr>
            <a:xfrm>
              <a:off x="2325733" y="454809"/>
              <a:ext cx="9866267" cy="1343511"/>
            </a:xfrm>
            <a:prstGeom prst="roundRect">
              <a:avLst/>
            </a:prstGeom>
            <a:solidFill>
              <a:srgbClr val="F0E7A2"/>
            </a:solidFill>
            <a:ln w="76200">
              <a:solidFill>
                <a:schemeClr val="bg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7" name="Rectangle: Rounded Corners 36">
              <a:extLst>
                <a:ext uri="{FF2B5EF4-FFF2-40B4-BE49-F238E27FC236}">
                  <a16:creationId xmlns:a16="http://schemas.microsoft.com/office/drawing/2014/main" xmlns="" id="{5CA2BF47-A239-1C06-F80B-BA75738E1B23}"/>
                </a:ext>
              </a:extLst>
            </p:cNvPr>
            <p:cNvSpPr/>
            <p:nvPr/>
          </p:nvSpPr>
          <p:spPr>
            <a:xfrm>
              <a:off x="2452997" y="546466"/>
              <a:ext cx="9611738" cy="1160196"/>
            </a:xfrm>
            <a:prstGeom prst="roundRect">
              <a:avLst/>
            </a:prstGeom>
            <a:solidFill>
              <a:srgbClr val="FFFF79"/>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C00000"/>
                  </a:solidFill>
                  <a:effectLst/>
                  <a:uLnTx/>
                  <a:uFillTx/>
                  <a:latin typeface="iCiel Pony" panose="02000000000000000000" pitchFamily="2" charset="-93"/>
                  <a:ea typeface="+mn-ea"/>
                  <a:cs typeface="+mn-cs"/>
                </a:rPr>
                <a:t>Nêu quy tắc tính diện tích hình thang</a:t>
              </a:r>
              <a:endParaRPr kumimoji="0" lang="vi-VN" sz="4400" b="0" i="0" u="none" strike="noStrike" kern="1200" cap="none" spc="0" normalizeH="0" baseline="0" noProof="0">
                <a:ln>
                  <a:noFill/>
                </a:ln>
                <a:solidFill>
                  <a:srgbClr val="C00000"/>
                </a:solidFill>
                <a:effectLst/>
                <a:uLnTx/>
                <a:uFillTx/>
                <a:latin typeface="iCiel Pony" panose="02000000000000000000" pitchFamily="2" charset="-93"/>
                <a:ea typeface="+mn-ea"/>
                <a:cs typeface="+mn-cs"/>
              </a:endParaRPr>
            </a:p>
          </p:txBody>
        </p:sp>
      </p:grpSp>
      <p:pic>
        <p:nvPicPr>
          <p:cNvPr id="40" name="Am-thanh-ve-dich-chien-thang-www_tiengdong_com">
            <a:hlinkClick r:id="" action="ppaction://media"/>
            <a:extLst>
              <a:ext uri="{FF2B5EF4-FFF2-40B4-BE49-F238E27FC236}">
                <a16:creationId xmlns:a16="http://schemas.microsoft.com/office/drawing/2014/main" xmlns="" id="{E1564699-5ACD-538A-E7F2-CC9BA4E2ECA4}"/>
              </a:ext>
            </a:extLst>
          </p:cNvPr>
          <p:cNvPicPr>
            <a:picLocks noChangeAspect="1"/>
          </p:cNvPicPr>
          <p:nvPr>
            <a:audioFile r:link="rId1"/>
            <p:extLst>
              <p:ext uri="{DAA4B4D4-6D71-4841-9C94-3DE7FCFB9230}">
                <p14:media xmlns:p14="http://schemas.microsoft.com/office/powerpoint/2010/main" r:embed="rId3">
                  <p14:trim st="1365" end="52398.6666"/>
                </p14:media>
              </p:ext>
            </p:extLst>
          </p:nvPr>
        </p:nvPicPr>
        <p:blipFill>
          <a:blip r:embed="rId12"/>
          <a:stretch>
            <a:fillRect/>
          </a:stretch>
        </p:blipFill>
        <p:spPr>
          <a:xfrm>
            <a:off x="-1373283" y="2666204"/>
            <a:ext cx="487362" cy="487362"/>
          </a:xfrm>
          <a:prstGeom prst="rect">
            <a:avLst/>
          </a:prstGeom>
        </p:spPr>
      </p:pic>
      <p:pic>
        <p:nvPicPr>
          <p:cNvPr id="41" name="Tieng-dong-ho-tich-tac-www_tiengdong_com">
            <a:hlinkClick r:id="" action="ppaction://media"/>
            <a:extLst>
              <a:ext uri="{FF2B5EF4-FFF2-40B4-BE49-F238E27FC236}">
                <a16:creationId xmlns:a16="http://schemas.microsoft.com/office/drawing/2014/main" xmlns="" id="{1AAAEAFC-4DA2-45F2-8C74-A9456A82CA09}"/>
              </a:ext>
            </a:extLst>
          </p:cNvPr>
          <p:cNvPicPr>
            <a:picLocks noChangeAspect="1"/>
          </p:cNvPicPr>
          <p:nvPr>
            <a:audioFile r:link="rId1"/>
            <p:extLst>
              <p:ext uri="{DAA4B4D4-6D71-4841-9C94-3DE7FCFB9230}">
                <p14:media xmlns:p14="http://schemas.microsoft.com/office/powerpoint/2010/main" r:embed="rId4">
                  <p14:trim end="50003.9"/>
                </p14:media>
              </p:ext>
            </p:extLst>
          </p:nvPr>
        </p:nvPicPr>
        <p:blipFill>
          <a:blip r:embed="rId12"/>
          <a:stretch>
            <a:fillRect/>
          </a:stretch>
        </p:blipFill>
        <p:spPr>
          <a:xfrm>
            <a:off x="-1373283" y="2666204"/>
            <a:ext cx="487362" cy="487362"/>
          </a:xfrm>
          <a:prstGeom prst="rect">
            <a:avLst/>
          </a:prstGeom>
        </p:spPr>
      </p:pic>
    </p:spTree>
    <p:extLst>
      <p:ext uri="{BB962C8B-B14F-4D97-AF65-F5344CB8AC3E}">
        <p14:creationId xmlns:p14="http://schemas.microsoft.com/office/powerpoint/2010/main" val="21253148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5"/>
                                        </p:tgtEl>
                                      </p:cBhvr>
                                    </p:animEffect>
                                    <p:animScale>
                                      <p:cBhvr>
                                        <p:cTn id="7" dur="250" autoRev="1" fill="hold"/>
                                        <p:tgtEl>
                                          <p:spTgt spid="35"/>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7" name="whoosh.wav"/>
                                        </p:tgtEl>
                                      </p:cMediaNode>
                                    </p:audio>
                                  </p:subTnLst>
                                </p:cTn>
                              </p:par>
                              <p:par>
                                <p:cTn id="8" presetID="1" presetClass="mediacall" presetSubtype="0" fill="hold" nodeType="withEffect">
                                  <p:stCondLst>
                                    <p:cond delay="0"/>
                                  </p:stCondLst>
                                  <p:childTnLst>
                                    <p:cmd type="call" cmd="playFrom(0.0)">
                                      <p:cBhvr>
                                        <p:cTn id="9" dur="1433"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4"/>
                    </p:tgtEl>
                  </p:cond>
                </p:stCondLst>
                <p:endSync evt="end" delay="0">
                  <p:rtn val="all"/>
                </p:endSync>
                <p:childTnLst>
                  <p:par>
                    <p:cTn id="11" fill="hold">
                      <p:stCondLst>
                        <p:cond delay="0"/>
                      </p:stCondLst>
                      <p:childTnLst>
                        <p:par>
                          <p:cTn id="12" fill="hold">
                            <p:stCondLst>
                              <p:cond delay="0"/>
                            </p:stCondLst>
                            <p:childTnLst>
                              <p:par>
                                <p:cTn id="13" presetID="8" presetClass="emph" presetSubtype="0" fill="hold" nodeType="clickEffect">
                                  <p:stCondLst>
                                    <p:cond delay="0"/>
                                  </p:stCondLst>
                                  <p:childTnLst>
                                    <p:animRot by="21600000">
                                      <p:cBhvr>
                                        <p:cTn id="14" dur="10000" fill="hold"/>
                                        <p:tgtEl>
                                          <p:spTgt spid="21"/>
                                        </p:tgtEl>
                                        <p:attrNameLst>
                                          <p:attrName>r</p:attrName>
                                        </p:attrNameLst>
                                      </p:cBhvr>
                                    </p:animRot>
                                  </p:childTnLst>
                                </p:cTn>
                              </p:par>
                              <p:par>
                                <p:cTn id="15" presetID="1" presetClass="mediacall" presetSubtype="0" fill="hold" nodeType="withEffect">
                                  <p:stCondLst>
                                    <p:cond delay="0"/>
                                  </p:stCondLst>
                                  <p:childTnLst>
                                    <p:cmd type="call" cmd="playFrom(0.0)">
                                      <p:cBhvr>
                                        <p:cTn id="16" dur="10000" fill="hold"/>
                                        <p:tgtEl>
                                          <p:spTgt spid="41"/>
                                        </p:tgtEl>
                                      </p:cBhvr>
                                    </p:cmd>
                                  </p:childTnLst>
                                </p:cTn>
                              </p:par>
                            </p:childTnLst>
                          </p:cTn>
                        </p:par>
                        <p:par>
                          <p:cTn id="17" fill="hold">
                            <p:stCondLst>
                              <p:cond delay="10000"/>
                            </p:stCondLst>
                            <p:childTnLst>
                              <p:par>
                                <p:cTn id="18" presetID="53" presetClass="entr" presetSubtype="16" fill="hold" nodeType="after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p:cTn id="20" dur="500" fill="hold"/>
                                        <p:tgtEl>
                                          <p:spTgt spid="27"/>
                                        </p:tgtEl>
                                        <p:attrNameLst>
                                          <p:attrName>ppt_w</p:attrName>
                                        </p:attrNameLst>
                                      </p:cBhvr>
                                      <p:tavLst>
                                        <p:tav tm="0">
                                          <p:val>
                                            <p:fltVal val="0"/>
                                          </p:val>
                                        </p:tav>
                                        <p:tav tm="100000">
                                          <p:val>
                                            <p:strVal val="#ppt_w"/>
                                          </p:val>
                                        </p:tav>
                                      </p:tavLst>
                                    </p:anim>
                                    <p:anim calcmode="lin" valueType="num">
                                      <p:cBhvr>
                                        <p:cTn id="21" dur="500" fill="hold"/>
                                        <p:tgtEl>
                                          <p:spTgt spid="27"/>
                                        </p:tgtEl>
                                        <p:attrNameLst>
                                          <p:attrName>ppt_h</p:attrName>
                                        </p:attrNameLst>
                                      </p:cBhvr>
                                      <p:tavLst>
                                        <p:tav tm="0">
                                          <p:val>
                                            <p:fltVal val="0"/>
                                          </p:val>
                                        </p:tav>
                                        <p:tav tm="100000">
                                          <p:val>
                                            <p:strVal val="#ppt_h"/>
                                          </p:val>
                                        </p:tav>
                                      </p:tavLst>
                                    </p:anim>
                                    <p:animEffect transition="in" filter="fade">
                                      <p:cBhvr>
                                        <p:cTn id="22" dur="500"/>
                                        <p:tgtEl>
                                          <p:spTgt spid="27"/>
                                        </p:tgtEl>
                                      </p:cBhvr>
                                    </p:animEffect>
                                  </p:childTnLst>
                                </p:cTn>
                              </p:par>
                              <p:par>
                                <p:cTn id="23" presetID="32" presetClass="emph" presetSubtype="0" fill="hold" nodeType="withEffect">
                                  <p:stCondLst>
                                    <p:cond delay="0"/>
                                  </p:stCondLst>
                                  <p:childTnLst>
                                    <p:animRot by="120000">
                                      <p:cBhvr>
                                        <p:cTn id="24" dur="100" fill="hold">
                                          <p:stCondLst>
                                            <p:cond delay="0"/>
                                          </p:stCondLst>
                                        </p:cTn>
                                        <p:tgtEl>
                                          <p:spTgt spid="21"/>
                                        </p:tgtEl>
                                        <p:attrNameLst>
                                          <p:attrName>r</p:attrName>
                                        </p:attrNameLst>
                                      </p:cBhvr>
                                    </p:animRot>
                                    <p:animRot by="-240000">
                                      <p:cBhvr>
                                        <p:cTn id="25" dur="200" fill="hold">
                                          <p:stCondLst>
                                            <p:cond delay="200"/>
                                          </p:stCondLst>
                                        </p:cTn>
                                        <p:tgtEl>
                                          <p:spTgt spid="21"/>
                                        </p:tgtEl>
                                        <p:attrNameLst>
                                          <p:attrName>r</p:attrName>
                                        </p:attrNameLst>
                                      </p:cBhvr>
                                    </p:animRot>
                                    <p:animRot by="240000">
                                      <p:cBhvr>
                                        <p:cTn id="26" dur="200" fill="hold">
                                          <p:stCondLst>
                                            <p:cond delay="400"/>
                                          </p:stCondLst>
                                        </p:cTn>
                                        <p:tgtEl>
                                          <p:spTgt spid="21"/>
                                        </p:tgtEl>
                                        <p:attrNameLst>
                                          <p:attrName>r</p:attrName>
                                        </p:attrNameLst>
                                      </p:cBhvr>
                                    </p:animRot>
                                    <p:animRot by="-240000">
                                      <p:cBhvr>
                                        <p:cTn id="27" dur="200" fill="hold">
                                          <p:stCondLst>
                                            <p:cond delay="600"/>
                                          </p:stCondLst>
                                        </p:cTn>
                                        <p:tgtEl>
                                          <p:spTgt spid="21"/>
                                        </p:tgtEl>
                                        <p:attrNameLst>
                                          <p:attrName>r</p:attrName>
                                        </p:attrNameLst>
                                      </p:cBhvr>
                                    </p:animRot>
                                    <p:animRot by="120000">
                                      <p:cBhvr>
                                        <p:cTn id="28" dur="200" fill="hold">
                                          <p:stCondLst>
                                            <p:cond delay="800"/>
                                          </p:stCondLst>
                                        </p:cTn>
                                        <p:tgtEl>
                                          <p:spTgt spid="21"/>
                                        </p:tgtEl>
                                        <p:attrNameLst>
                                          <p:attrName>r</p:attrName>
                                        </p:attrNameLst>
                                      </p:cBhvr>
                                    </p:animRot>
                                  </p:childTnLst>
                                </p:cTn>
                              </p:par>
                              <p:par>
                                <p:cTn id="29" presetID="32" presetClass="emph" presetSubtype="0" fill="hold" nodeType="withEffect">
                                  <p:stCondLst>
                                    <p:cond delay="0"/>
                                  </p:stCondLst>
                                  <p:childTnLst>
                                    <p:animRot by="120000">
                                      <p:cBhvr>
                                        <p:cTn id="30" dur="100" fill="hold">
                                          <p:stCondLst>
                                            <p:cond delay="0"/>
                                          </p:stCondLst>
                                        </p:cTn>
                                        <p:tgtEl>
                                          <p:spTgt spid="30"/>
                                        </p:tgtEl>
                                        <p:attrNameLst>
                                          <p:attrName>r</p:attrName>
                                        </p:attrNameLst>
                                      </p:cBhvr>
                                    </p:animRot>
                                    <p:animRot by="-240000">
                                      <p:cBhvr>
                                        <p:cTn id="31" dur="200" fill="hold">
                                          <p:stCondLst>
                                            <p:cond delay="200"/>
                                          </p:stCondLst>
                                        </p:cTn>
                                        <p:tgtEl>
                                          <p:spTgt spid="30"/>
                                        </p:tgtEl>
                                        <p:attrNameLst>
                                          <p:attrName>r</p:attrName>
                                        </p:attrNameLst>
                                      </p:cBhvr>
                                    </p:animRot>
                                    <p:animRot by="240000">
                                      <p:cBhvr>
                                        <p:cTn id="32" dur="200" fill="hold">
                                          <p:stCondLst>
                                            <p:cond delay="400"/>
                                          </p:stCondLst>
                                        </p:cTn>
                                        <p:tgtEl>
                                          <p:spTgt spid="30"/>
                                        </p:tgtEl>
                                        <p:attrNameLst>
                                          <p:attrName>r</p:attrName>
                                        </p:attrNameLst>
                                      </p:cBhvr>
                                    </p:animRot>
                                    <p:animRot by="-240000">
                                      <p:cBhvr>
                                        <p:cTn id="33" dur="200" fill="hold">
                                          <p:stCondLst>
                                            <p:cond delay="600"/>
                                          </p:stCondLst>
                                        </p:cTn>
                                        <p:tgtEl>
                                          <p:spTgt spid="30"/>
                                        </p:tgtEl>
                                        <p:attrNameLst>
                                          <p:attrName>r</p:attrName>
                                        </p:attrNameLst>
                                      </p:cBhvr>
                                    </p:animRot>
                                    <p:animRot by="120000">
                                      <p:cBhvr>
                                        <p:cTn id="34" dur="200" fill="hold">
                                          <p:stCondLst>
                                            <p:cond delay="800"/>
                                          </p:stCondLst>
                                        </p:cTn>
                                        <p:tgtEl>
                                          <p:spTgt spid="30"/>
                                        </p:tgtEl>
                                        <p:attrNameLst>
                                          <p:attrName>r</p:attrName>
                                        </p:attrNameLst>
                                      </p:cBhvr>
                                    </p:animRot>
                                  </p:childTnLst>
                                </p:cTn>
                              </p:par>
                              <p:par>
                                <p:cTn id="35" presetID="1" presetClass="mediacall" presetSubtype="0" fill="hold" nodeType="withEffect">
                                  <p:stCondLst>
                                    <p:cond delay="0"/>
                                  </p:stCondLst>
                                  <p:childTnLst>
                                    <p:cmd type="call" cmd="playFrom(0.0)">
                                      <p:cBhvr>
                                        <p:cTn id="36" dur="2034" fill="hold"/>
                                        <p:tgtEl>
                                          <p:spTgt spid="31"/>
                                        </p:tgtEl>
                                      </p:cBhvr>
                                    </p:cmd>
                                  </p:childTnLst>
                                </p:cTn>
                              </p:par>
                            </p:childTnLst>
                          </p:cTn>
                        </p:par>
                      </p:childTnLst>
                    </p:cTn>
                  </p:par>
                </p:childTnLst>
              </p:cTn>
              <p:nextCondLst>
                <p:cond evt="onClick" delay="0">
                  <p:tgtEl>
                    <p:spTgt spid="24"/>
                  </p:tgtEl>
                </p:cond>
              </p:nextCondLst>
            </p:seq>
            <p:audio>
              <p:cMediaNode vol="80000">
                <p:cTn id="37" fill="hold" display="0">
                  <p:stCondLst>
                    <p:cond delay="indefinite"/>
                  </p:stCondLst>
                  <p:endCondLst>
                    <p:cond evt="onStopAudio" delay="0">
                      <p:tgtEl>
                        <p:sldTgt/>
                      </p:tgtEl>
                    </p:cond>
                  </p:endCondLst>
                </p:cTn>
                <p:tgtEl>
                  <p:spTgt spid="31"/>
                </p:tgtEl>
              </p:cMediaNode>
            </p:audio>
            <p:audio>
              <p:cMediaNode vol="80000">
                <p:cTn id="38" fill="hold" display="0">
                  <p:stCondLst>
                    <p:cond delay="indefinite"/>
                  </p:stCondLst>
                  <p:endCondLst>
                    <p:cond evt="onStopAudio" delay="0">
                      <p:tgtEl>
                        <p:sldTgt/>
                      </p:tgtEl>
                    </p:cond>
                  </p:endCondLst>
                </p:cTn>
                <p:tgtEl>
                  <p:spTgt spid="40"/>
                </p:tgtEl>
              </p:cMediaNode>
            </p:audio>
            <p:audio>
              <p:cMediaNode vol="80000">
                <p:cTn id="39" fill="hold" display="0">
                  <p:stCondLst>
                    <p:cond delay="indefinite"/>
                  </p:stCondLst>
                  <p:endCondLst>
                    <p:cond evt="onStopAudio" delay="0">
                      <p:tgtEl>
                        <p:sldTgt/>
                      </p:tgtEl>
                    </p:cond>
                  </p:endCondLst>
                </p:cTn>
                <p:tgtEl>
                  <p:spTgt spid="4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xmlns="" id="{EB0F1A0F-E6CB-1EF7-B0C7-9BC4AFD702E4}"/>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rcRect b="291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xmlns="" id="{AD4FB7C1-25F3-4E20-8F25-315A561B965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3081" y="2744132"/>
            <a:ext cx="5123815" cy="4071875"/>
          </a:xfrm>
          <a:prstGeom prst="rect">
            <a:avLst/>
          </a:prstGeom>
        </p:spPr>
      </p:pic>
      <p:grpSp>
        <p:nvGrpSpPr>
          <p:cNvPr id="21" name="Clock hand spin">
            <a:extLst>
              <a:ext uri="{FF2B5EF4-FFF2-40B4-BE49-F238E27FC236}">
                <a16:creationId xmlns:a16="http://schemas.microsoft.com/office/drawing/2014/main" xmlns="" id="{99B7470A-60C5-98E0-0171-B3E371762592}"/>
              </a:ext>
            </a:extLst>
          </p:cNvPr>
          <p:cNvGrpSpPr/>
          <p:nvPr/>
        </p:nvGrpSpPr>
        <p:grpSpPr>
          <a:xfrm rot="1786145">
            <a:off x="520182" y="463574"/>
            <a:ext cx="1285391" cy="1285924"/>
            <a:chOff x="817563" y="2264166"/>
            <a:chExt cx="3829050" cy="3830638"/>
          </a:xfrm>
        </p:grpSpPr>
        <p:sp>
          <p:nvSpPr>
            <p:cNvPr id="22" name="Oval 28">
              <a:extLst>
                <a:ext uri="{FF2B5EF4-FFF2-40B4-BE49-F238E27FC236}">
                  <a16:creationId xmlns:a16="http://schemas.microsoft.com/office/drawing/2014/main" xmlns="" id="{A5801605-0F0A-AA7E-139C-C45A6C994BAF}"/>
                </a:ext>
              </a:extLst>
            </p:cNvPr>
            <p:cNvSpPr>
              <a:spLocks noChangeArrowheads="1"/>
            </p:cNvSpPr>
            <p:nvPr/>
          </p:nvSpPr>
          <p:spPr bwMode="auto">
            <a:xfrm>
              <a:off x="817563" y="2264166"/>
              <a:ext cx="3829050" cy="3830638"/>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3" name="hour hand">
              <a:extLst>
                <a:ext uri="{FF2B5EF4-FFF2-40B4-BE49-F238E27FC236}">
                  <a16:creationId xmlns:a16="http://schemas.microsoft.com/office/drawing/2014/main" xmlns="" id="{9535BF64-5E4D-A02B-EFD7-83B75D581453}"/>
                </a:ext>
              </a:extLst>
            </p:cNvPr>
            <p:cNvSpPr>
              <a:spLocks/>
            </p:cNvSpPr>
            <p:nvPr/>
          </p:nvSpPr>
          <p:spPr bwMode="auto">
            <a:xfrm>
              <a:off x="2159000" y="3253178"/>
              <a:ext cx="601663"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nvGrpSpPr>
          <p:cNvPr id="24" name="start timer">
            <a:extLst>
              <a:ext uri="{FF2B5EF4-FFF2-40B4-BE49-F238E27FC236}">
                <a16:creationId xmlns:a16="http://schemas.microsoft.com/office/drawing/2014/main" xmlns="" id="{D3B70FA6-0177-8D10-E5BC-86ABA1E7B659}"/>
              </a:ext>
            </a:extLst>
          </p:cNvPr>
          <p:cNvGrpSpPr/>
          <p:nvPr/>
        </p:nvGrpSpPr>
        <p:grpSpPr>
          <a:xfrm>
            <a:off x="164369" y="1946751"/>
            <a:ext cx="2077983" cy="630417"/>
            <a:chOff x="1332706" y="185859"/>
            <a:chExt cx="2636838" cy="799962"/>
          </a:xfrm>
        </p:grpSpPr>
        <p:sp>
          <p:nvSpPr>
            <p:cNvPr id="25" name="Rounded Rectangle 120">
              <a:extLst>
                <a:ext uri="{FF2B5EF4-FFF2-40B4-BE49-F238E27FC236}">
                  <a16:creationId xmlns:a16="http://schemas.microsoft.com/office/drawing/2014/main" xmlns="" id="{D1F3E872-66A7-5DAD-D5F4-5349BC989DC9}"/>
                </a:ext>
              </a:extLst>
            </p:cNvPr>
            <p:cNvSpPr/>
            <p:nvPr/>
          </p:nvSpPr>
          <p:spPr>
            <a:xfrm>
              <a:off x="133270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6" name="Rounded Rectangle 121">
              <a:extLst>
                <a:ext uri="{FF2B5EF4-FFF2-40B4-BE49-F238E27FC236}">
                  <a16:creationId xmlns:a16="http://schemas.microsoft.com/office/drawing/2014/main" xmlns="" id="{7360A00B-3B8E-DAD0-CC53-817538E512A0}"/>
                </a:ext>
              </a:extLst>
            </p:cNvPr>
            <p:cNvSpPr/>
            <p:nvPr/>
          </p:nvSpPr>
          <p:spPr>
            <a:xfrm>
              <a:off x="133270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BẮT ĐẦU</a:t>
              </a: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27" name="times up">
            <a:extLst>
              <a:ext uri="{FF2B5EF4-FFF2-40B4-BE49-F238E27FC236}">
                <a16:creationId xmlns:a16="http://schemas.microsoft.com/office/drawing/2014/main" xmlns="" id="{87649570-7403-4450-53C1-8DE71AA7D759}"/>
              </a:ext>
            </a:extLst>
          </p:cNvPr>
          <p:cNvGrpSpPr/>
          <p:nvPr/>
        </p:nvGrpSpPr>
        <p:grpSpPr>
          <a:xfrm>
            <a:off x="164368" y="1941895"/>
            <a:ext cx="2077983" cy="630417"/>
            <a:chOff x="4321176" y="185859"/>
            <a:chExt cx="2636838" cy="799962"/>
          </a:xfrm>
        </p:grpSpPr>
        <p:sp>
          <p:nvSpPr>
            <p:cNvPr id="28" name="Rounded Rectangle 123">
              <a:extLst>
                <a:ext uri="{FF2B5EF4-FFF2-40B4-BE49-F238E27FC236}">
                  <a16:creationId xmlns:a16="http://schemas.microsoft.com/office/drawing/2014/main" xmlns="" id="{DE82FBF0-3011-0277-FD96-436E483DAE71}"/>
                </a:ext>
              </a:extLst>
            </p:cNvPr>
            <p:cNvSpPr/>
            <p:nvPr/>
          </p:nvSpPr>
          <p:spPr>
            <a:xfrm>
              <a:off x="432117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9" name="Rounded Rectangle 124">
              <a:extLst>
                <a:ext uri="{FF2B5EF4-FFF2-40B4-BE49-F238E27FC236}">
                  <a16:creationId xmlns:a16="http://schemas.microsoft.com/office/drawing/2014/main" xmlns="" id="{FFE5E1D4-8409-B82D-1E28-2A250BA2D649}"/>
                </a:ext>
              </a:extLst>
            </p:cNvPr>
            <p:cNvSpPr/>
            <p:nvPr/>
          </p:nvSpPr>
          <p:spPr>
            <a:xfrm>
              <a:off x="432117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HẾT GIỜ!</a:t>
              </a: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pic>
        <p:nvPicPr>
          <p:cNvPr id="30" name="Picture 29">
            <a:extLst>
              <a:ext uri="{FF2B5EF4-FFF2-40B4-BE49-F238E27FC236}">
                <a16:creationId xmlns:a16="http://schemas.microsoft.com/office/drawing/2014/main" xmlns="" id="{7AB44137-DDAF-0129-0523-B3EC96279025}"/>
              </a:ext>
            </a:extLst>
          </p:cNvPr>
          <p:cNvPicPr>
            <a:picLocks noChangeAspect="1"/>
          </p:cNvPicPr>
          <p:nvPr/>
        </p:nvPicPr>
        <p:blipFill>
          <a:blip r:embed="rId11"/>
          <a:stretch>
            <a:fillRect/>
          </a:stretch>
        </p:blipFill>
        <p:spPr>
          <a:xfrm>
            <a:off x="266348" y="122189"/>
            <a:ext cx="1611038" cy="1762571"/>
          </a:xfrm>
          <a:prstGeom prst="rect">
            <a:avLst/>
          </a:prstGeom>
        </p:spPr>
      </p:pic>
      <p:pic>
        <p:nvPicPr>
          <p:cNvPr id="31" name="Tieng-chuong-het-gio-reng-www_tiengdong_com">
            <a:hlinkClick r:id="" action="ppaction://media"/>
            <a:extLst>
              <a:ext uri="{FF2B5EF4-FFF2-40B4-BE49-F238E27FC236}">
                <a16:creationId xmlns:a16="http://schemas.microsoft.com/office/drawing/2014/main" xmlns="" id="{9FC0322D-0ABC-58A4-4F07-51FEC6CF1075}"/>
              </a:ext>
            </a:extLst>
          </p:cNvPr>
          <p:cNvPicPr>
            <a:picLocks noChangeAspect="1"/>
          </p:cNvPicPr>
          <p:nvPr>
            <a:audioFile r:link="rId1"/>
            <p:extLst>
              <p:ext uri="{DAA4B4D4-6D71-4841-9C94-3DE7FCFB9230}">
                <p14:media xmlns:p14="http://schemas.microsoft.com/office/powerpoint/2010/main" r:embed="rId2">
                  <p14:trim end="3164.3673"/>
                  <p14:fade out="50"/>
                </p14:media>
              </p:ext>
            </p:extLst>
          </p:nvPr>
        </p:nvPicPr>
        <p:blipFill>
          <a:blip r:embed="rId12"/>
          <a:stretch>
            <a:fillRect/>
          </a:stretch>
        </p:blipFill>
        <p:spPr>
          <a:xfrm>
            <a:off x="-1373283" y="2666204"/>
            <a:ext cx="487363" cy="487362"/>
          </a:xfrm>
          <a:prstGeom prst="rect">
            <a:avLst/>
          </a:prstGeom>
        </p:spPr>
      </p:pic>
      <p:grpSp>
        <p:nvGrpSpPr>
          <p:cNvPr id="35" name="Group 34">
            <a:extLst>
              <a:ext uri="{FF2B5EF4-FFF2-40B4-BE49-F238E27FC236}">
                <a16:creationId xmlns:a16="http://schemas.microsoft.com/office/drawing/2014/main" xmlns="" id="{2D6BC6FE-056C-CBF2-A983-C96A58F300D9}"/>
              </a:ext>
            </a:extLst>
          </p:cNvPr>
          <p:cNvGrpSpPr/>
          <p:nvPr/>
        </p:nvGrpSpPr>
        <p:grpSpPr>
          <a:xfrm>
            <a:off x="5770536" y="1533020"/>
            <a:ext cx="5123816" cy="2422223"/>
            <a:chOff x="2325733" y="454809"/>
            <a:chExt cx="9866267" cy="1343511"/>
          </a:xfrm>
        </p:grpSpPr>
        <p:sp>
          <p:nvSpPr>
            <p:cNvPr id="36" name="Rectangle: Rounded Corners 35">
              <a:extLst>
                <a:ext uri="{FF2B5EF4-FFF2-40B4-BE49-F238E27FC236}">
                  <a16:creationId xmlns:a16="http://schemas.microsoft.com/office/drawing/2014/main" xmlns="" id="{A88EB88C-815A-0449-4A08-6BE43D821E86}"/>
                </a:ext>
              </a:extLst>
            </p:cNvPr>
            <p:cNvSpPr/>
            <p:nvPr/>
          </p:nvSpPr>
          <p:spPr>
            <a:xfrm>
              <a:off x="2325733" y="454809"/>
              <a:ext cx="9866267" cy="1343511"/>
            </a:xfrm>
            <a:prstGeom prst="roundRect">
              <a:avLst/>
            </a:prstGeom>
            <a:solidFill>
              <a:srgbClr val="F0E7A2"/>
            </a:solidFill>
            <a:ln w="76200">
              <a:solidFill>
                <a:schemeClr val="bg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7" name="Rectangle: Rounded Corners 36">
              <a:extLst>
                <a:ext uri="{FF2B5EF4-FFF2-40B4-BE49-F238E27FC236}">
                  <a16:creationId xmlns:a16="http://schemas.microsoft.com/office/drawing/2014/main" xmlns="" id="{5CA2BF47-A239-1C06-F80B-BA75738E1B23}"/>
                </a:ext>
              </a:extLst>
            </p:cNvPr>
            <p:cNvSpPr/>
            <p:nvPr/>
          </p:nvSpPr>
          <p:spPr>
            <a:xfrm>
              <a:off x="2452997" y="546466"/>
              <a:ext cx="9611738" cy="1160196"/>
            </a:xfrm>
            <a:prstGeom prst="roundRect">
              <a:avLst/>
            </a:prstGeom>
            <a:solidFill>
              <a:srgbClr val="FFFF79"/>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C00000"/>
                  </a:solidFill>
                  <a:effectLst/>
                  <a:uLnTx/>
                  <a:uFillTx/>
                  <a:latin typeface="iCiel Pony" panose="02000000000000000000" pitchFamily="2" charset="-93"/>
                  <a:ea typeface="+mn-ea"/>
                  <a:cs typeface="+mn-cs"/>
                </a:rPr>
                <a:t>Nêu quy tắc tính diện tích hình tròn</a:t>
              </a:r>
              <a:endParaRPr kumimoji="0" lang="vi-VN" sz="4400" b="0" i="0" u="none" strike="noStrike" kern="1200" cap="none" spc="0" normalizeH="0" baseline="0" noProof="0">
                <a:ln>
                  <a:noFill/>
                </a:ln>
                <a:solidFill>
                  <a:srgbClr val="C00000"/>
                </a:solidFill>
                <a:effectLst/>
                <a:uLnTx/>
                <a:uFillTx/>
                <a:latin typeface="iCiel Pony" panose="02000000000000000000" pitchFamily="2" charset="-93"/>
                <a:ea typeface="+mn-ea"/>
                <a:cs typeface="+mn-cs"/>
              </a:endParaRPr>
            </a:p>
          </p:txBody>
        </p:sp>
      </p:grpSp>
      <p:pic>
        <p:nvPicPr>
          <p:cNvPr id="40" name="Am-thanh-ve-dich-chien-thang-www_tiengdong_com">
            <a:hlinkClick r:id="" action="ppaction://media"/>
            <a:extLst>
              <a:ext uri="{FF2B5EF4-FFF2-40B4-BE49-F238E27FC236}">
                <a16:creationId xmlns:a16="http://schemas.microsoft.com/office/drawing/2014/main" xmlns="" id="{E1564699-5ACD-538A-E7F2-CC9BA4E2ECA4}"/>
              </a:ext>
            </a:extLst>
          </p:cNvPr>
          <p:cNvPicPr>
            <a:picLocks noChangeAspect="1"/>
          </p:cNvPicPr>
          <p:nvPr>
            <a:audioFile r:link="rId1"/>
            <p:extLst>
              <p:ext uri="{DAA4B4D4-6D71-4841-9C94-3DE7FCFB9230}">
                <p14:media xmlns:p14="http://schemas.microsoft.com/office/powerpoint/2010/main" r:embed="rId3">
                  <p14:trim st="1365" end="52398.6666"/>
                </p14:media>
              </p:ext>
            </p:extLst>
          </p:nvPr>
        </p:nvPicPr>
        <p:blipFill>
          <a:blip r:embed="rId12"/>
          <a:stretch>
            <a:fillRect/>
          </a:stretch>
        </p:blipFill>
        <p:spPr>
          <a:xfrm>
            <a:off x="-1373283" y="2666204"/>
            <a:ext cx="487362" cy="487362"/>
          </a:xfrm>
          <a:prstGeom prst="rect">
            <a:avLst/>
          </a:prstGeom>
        </p:spPr>
      </p:pic>
      <p:pic>
        <p:nvPicPr>
          <p:cNvPr id="41" name="Tieng-dong-ho-tich-tac-www_tiengdong_com">
            <a:hlinkClick r:id="" action="ppaction://media"/>
            <a:extLst>
              <a:ext uri="{FF2B5EF4-FFF2-40B4-BE49-F238E27FC236}">
                <a16:creationId xmlns:a16="http://schemas.microsoft.com/office/drawing/2014/main" xmlns="" id="{1AAAEAFC-4DA2-45F2-8C74-A9456A82CA09}"/>
              </a:ext>
            </a:extLst>
          </p:cNvPr>
          <p:cNvPicPr>
            <a:picLocks noChangeAspect="1"/>
          </p:cNvPicPr>
          <p:nvPr>
            <a:audioFile r:link="rId1"/>
            <p:extLst>
              <p:ext uri="{DAA4B4D4-6D71-4841-9C94-3DE7FCFB9230}">
                <p14:media xmlns:p14="http://schemas.microsoft.com/office/powerpoint/2010/main" r:embed="rId4">
                  <p14:trim end="50003.9"/>
                </p14:media>
              </p:ext>
            </p:extLst>
          </p:nvPr>
        </p:nvPicPr>
        <p:blipFill>
          <a:blip r:embed="rId12"/>
          <a:stretch>
            <a:fillRect/>
          </a:stretch>
        </p:blipFill>
        <p:spPr>
          <a:xfrm>
            <a:off x="-1373283" y="2666204"/>
            <a:ext cx="487362" cy="487362"/>
          </a:xfrm>
          <a:prstGeom prst="rect">
            <a:avLst/>
          </a:prstGeom>
        </p:spPr>
      </p:pic>
    </p:spTree>
    <p:extLst>
      <p:ext uri="{BB962C8B-B14F-4D97-AF65-F5344CB8AC3E}">
        <p14:creationId xmlns:p14="http://schemas.microsoft.com/office/powerpoint/2010/main" val="13042157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5"/>
                                        </p:tgtEl>
                                      </p:cBhvr>
                                    </p:animEffect>
                                    <p:animScale>
                                      <p:cBhvr>
                                        <p:cTn id="7" dur="250" autoRev="1" fill="hold"/>
                                        <p:tgtEl>
                                          <p:spTgt spid="35"/>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7" name="whoosh.wav"/>
                                        </p:tgtEl>
                                      </p:cMediaNode>
                                    </p:audio>
                                  </p:subTnLst>
                                </p:cTn>
                              </p:par>
                              <p:par>
                                <p:cTn id="8" presetID="1" presetClass="mediacall" presetSubtype="0" fill="hold" nodeType="withEffect">
                                  <p:stCondLst>
                                    <p:cond delay="0"/>
                                  </p:stCondLst>
                                  <p:childTnLst>
                                    <p:cmd type="call" cmd="playFrom(0.0)">
                                      <p:cBhvr>
                                        <p:cTn id="9" dur="1433"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4"/>
                    </p:tgtEl>
                  </p:cond>
                </p:stCondLst>
                <p:endSync evt="end" delay="0">
                  <p:rtn val="all"/>
                </p:endSync>
                <p:childTnLst>
                  <p:par>
                    <p:cTn id="11" fill="hold">
                      <p:stCondLst>
                        <p:cond delay="0"/>
                      </p:stCondLst>
                      <p:childTnLst>
                        <p:par>
                          <p:cTn id="12" fill="hold">
                            <p:stCondLst>
                              <p:cond delay="0"/>
                            </p:stCondLst>
                            <p:childTnLst>
                              <p:par>
                                <p:cTn id="13" presetID="8" presetClass="emph" presetSubtype="0" fill="hold" nodeType="clickEffect">
                                  <p:stCondLst>
                                    <p:cond delay="0"/>
                                  </p:stCondLst>
                                  <p:childTnLst>
                                    <p:animRot by="21600000">
                                      <p:cBhvr>
                                        <p:cTn id="14" dur="10000" fill="hold"/>
                                        <p:tgtEl>
                                          <p:spTgt spid="21"/>
                                        </p:tgtEl>
                                        <p:attrNameLst>
                                          <p:attrName>r</p:attrName>
                                        </p:attrNameLst>
                                      </p:cBhvr>
                                    </p:animRot>
                                  </p:childTnLst>
                                </p:cTn>
                              </p:par>
                              <p:par>
                                <p:cTn id="15" presetID="1" presetClass="mediacall" presetSubtype="0" fill="hold" nodeType="withEffect">
                                  <p:stCondLst>
                                    <p:cond delay="0"/>
                                  </p:stCondLst>
                                  <p:childTnLst>
                                    <p:cmd type="call" cmd="playFrom(0.0)">
                                      <p:cBhvr>
                                        <p:cTn id="16" dur="10000" fill="hold"/>
                                        <p:tgtEl>
                                          <p:spTgt spid="41"/>
                                        </p:tgtEl>
                                      </p:cBhvr>
                                    </p:cmd>
                                  </p:childTnLst>
                                </p:cTn>
                              </p:par>
                            </p:childTnLst>
                          </p:cTn>
                        </p:par>
                        <p:par>
                          <p:cTn id="17" fill="hold">
                            <p:stCondLst>
                              <p:cond delay="10000"/>
                            </p:stCondLst>
                            <p:childTnLst>
                              <p:par>
                                <p:cTn id="18" presetID="53" presetClass="entr" presetSubtype="16" fill="hold" nodeType="after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p:cTn id="20" dur="500" fill="hold"/>
                                        <p:tgtEl>
                                          <p:spTgt spid="27"/>
                                        </p:tgtEl>
                                        <p:attrNameLst>
                                          <p:attrName>ppt_w</p:attrName>
                                        </p:attrNameLst>
                                      </p:cBhvr>
                                      <p:tavLst>
                                        <p:tav tm="0">
                                          <p:val>
                                            <p:fltVal val="0"/>
                                          </p:val>
                                        </p:tav>
                                        <p:tav tm="100000">
                                          <p:val>
                                            <p:strVal val="#ppt_w"/>
                                          </p:val>
                                        </p:tav>
                                      </p:tavLst>
                                    </p:anim>
                                    <p:anim calcmode="lin" valueType="num">
                                      <p:cBhvr>
                                        <p:cTn id="21" dur="500" fill="hold"/>
                                        <p:tgtEl>
                                          <p:spTgt spid="27"/>
                                        </p:tgtEl>
                                        <p:attrNameLst>
                                          <p:attrName>ppt_h</p:attrName>
                                        </p:attrNameLst>
                                      </p:cBhvr>
                                      <p:tavLst>
                                        <p:tav tm="0">
                                          <p:val>
                                            <p:fltVal val="0"/>
                                          </p:val>
                                        </p:tav>
                                        <p:tav tm="100000">
                                          <p:val>
                                            <p:strVal val="#ppt_h"/>
                                          </p:val>
                                        </p:tav>
                                      </p:tavLst>
                                    </p:anim>
                                    <p:animEffect transition="in" filter="fade">
                                      <p:cBhvr>
                                        <p:cTn id="22" dur="500"/>
                                        <p:tgtEl>
                                          <p:spTgt spid="27"/>
                                        </p:tgtEl>
                                      </p:cBhvr>
                                    </p:animEffect>
                                  </p:childTnLst>
                                </p:cTn>
                              </p:par>
                              <p:par>
                                <p:cTn id="23" presetID="32" presetClass="emph" presetSubtype="0" fill="hold" nodeType="withEffect">
                                  <p:stCondLst>
                                    <p:cond delay="0"/>
                                  </p:stCondLst>
                                  <p:childTnLst>
                                    <p:animRot by="120000">
                                      <p:cBhvr>
                                        <p:cTn id="24" dur="100" fill="hold">
                                          <p:stCondLst>
                                            <p:cond delay="0"/>
                                          </p:stCondLst>
                                        </p:cTn>
                                        <p:tgtEl>
                                          <p:spTgt spid="21"/>
                                        </p:tgtEl>
                                        <p:attrNameLst>
                                          <p:attrName>r</p:attrName>
                                        </p:attrNameLst>
                                      </p:cBhvr>
                                    </p:animRot>
                                    <p:animRot by="-240000">
                                      <p:cBhvr>
                                        <p:cTn id="25" dur="200" fill="hold">
                                          <p:stCondLst>
                                            <p:cond delay="200"/>
                                          </p:stCondLst>
                                        </p:cTn>
                                        <p:tgtEl>
                                          <p:spTgt spid="21"/>
                                        </p:tgtEl>
                                        <p:attrNameLst>
                                          <p:attrName>r</p:attrName>
                                        </p:attrNameLst>
                                      </p:cBhvr>
                                    </p:animRot>
                                    <p:animRot by="240000">
                                      <p:cBhvr>
                                        <p:cTn id="26" dur="200" fill="hold">
                                          <p:stCondLst>
                                            <p:cond delay="400"/>
                                          </p:stCondLst>
                                        </p:cTn>
                                        <p:tgtEl>
                                          <p:spTgt spid="21"/>
                                        </p:tgtEl>
                                        <p:attrNameLst>
                                          <p:attrName>r</p:attrName>
                                        </p:attrNameLst>
                                      </p:cBhvr>
                                    </p:animRot>
                                    <p:animRot by="-240000">
                                      <p:cBhvr>
                                        <p:cTn id="27" dur="200" fill="hold">
                                          <p:stCondLst>
                                            <p:cond delay="600"/>
                                          </p:stCondLst>
                                        </p:cTn>
                                        <p:tgtEl>
                                          <p:spTgt spid="21"/>
                                        </p:tgtEl>
                                        <p:attrNameLst>
                                          <p:attrName>r</p:attrName>
                                        </p:attrNameLst>
                                      </p:cBhvr>
                                    </p:animRot>
                                    <p:animRot by="120000">
                                      <p:cBhvr>
                                        <p:cTn id="28" dur="200" fill="hold">
                                          <p:stCondLst>
                                            <p:cond delay="800"/>
                                          </p:stCondLst>
                                        </p:cTn>
                                        <p:tgtEl>
                                          <p:spTgt spid="21"/>
                                        </p:tgtEl>
                                        <p:attrNameLst>
                                          <p:attrName>r</p:attrName>
                                        </p:attrNameLst>
                                      </p:cBhvr>
                                    </p:animRot>
                                  </p:childTnLst>
                                </p:cTn>
                              </p:par>
                              <p:par>
                                <p:cTn id="29" presetID="32" presetClass="emph" presetSubtype="0" fill="hold" nodeType="withEffect">
                                  <p:stCondLst>
                                    <p:cond delay="0"/>
                                  </p:stCondLst>
                                  <p:childTnLst>
                                    <p:animRot by="120000">
                                      <p:cBhvr>
                                        <p:cTn id="30" dur="100" fill="hold">
                                          <p:stCondLst>
                                            <p:cond delay="0"/>
                                          </p:stCondLst>
                                        </p:cTn>
                                        <p:tgtEl>
                                          <p:spTgt spid="30"/>
                                        </p:tgtEl>
                                        <p:attrNameLst>
                                          <p:attrName>r</p:attrName>
                                        </p:attrNameLst>
                                      </p:cBhvr>
                                    </p:animRot>
                                    <p:animRot by="-240000">
                                      <p:cBhvr>
                                        <p:cTn id="31" dur="200" fill="hold">
                                          <p:stCondLst>
                                            <p:cond delay="200"/>
                                          </p:stCondLst>
                                        </p:cTn>
                                        <p:tgtEl>
                                          <p:spTgt spid="30"/>
                                        </p:tgtEl>
                                        <p:attrNameLst>
                                          <p:attrName>r</p:attrName>
                                        </p:attrNameLst>
                                      </p:cBhvr>
                                    </p:animRot>
                                    <p:animRot by="240000">
                                      <p:cBhvr>
                                        <p:cTn id="32" dur="200" fill="hold">
                                          <p:stCondLst>
                                            <p:cond delay="400"/>
                                          </p:stCondLst>
                                        </p:cTn>
                                        <p:tgtEl>
                                          <p:spTgt spid="30"/>
                                        </p:tgtEl>
                                        <p:attrNameLst>
                                          <p:attrName>r</p:attrName>
                                        </p:attrNameLst>
                                      </p:cBhvr>
                                    </p:animRot>
                                    <p:animRot by="-240000">
                                      <p:cBhvr>
                                        <p:cTn id="33" dur="200" fill="hold">
                                          <p:stCondLst>
                                            <p:cond delay="600"/>
                                          </p:stCondLst>
                                        </p:cTn>
                                        <p:tgtEl>
                                          <p:spTgt spid="30"/>
                                        </p:tgtEl>
                                        <p:attrNameLst>
                                          <p:attrName>r</p:attrName>
                                        </p:attrNameLst>
                                      </p:cBhvr>
                                    </p:animRot>
                                    <p:animRot by="120000">
                                      <p:cBhvr>
                                        <p:cTn id="34" dur="200" fill="hold">
                                          <p:stCondLst>
                                            <p:cond delay="800"/>
                                          </p:stCondLst>
                                        </p:cTn>
                                        <p:tgtEl>
                                          <p:spTgt spid="30"/>
                                        </p:tgtEl>
                                        <p:attrNameLst>
                                          <p:attrName>r</p:attrName>
                                        </p:attrNameLst>
                                      </p:cBhvr>
                                    </p:animRot>
                                  </p:childTnLst>
                                </p:cTn>
                              </p:par>
                              <p:par>
                                <p:cTn id="35" presetID="1" presetClass="mediacall" presetSubtype="0" fill="hold" nodeType="withEffect">
                                  <p:stCondLst>
                                    <p:cond delay="0"/>
                                  </p:stCondLst>
                                  <p:childTnLst>
                                    <p:cmd type="call" cmd="playFrom(0.0)">
                                      <p:cBhvr>
                                        <p:cTn id="36" dur="2034" fill="hold"/>
                                        <p:tgtEl>
                                          <p:spTgt spid="31"/>
                                        </p:tgtEl>
                                      </p:cBhvr>
                                    </p:cmd>
                                  </p:childTnLst>
                                </p:cTn>
                              </p:par>
                            </p:childTnLst>
                          </p:cTn>
                        </p:par>
                      </p:childTnLst>
                    </p:cTn>
                  </p:par>
                </p:childTnLst>
              </p:cTn>
              <p:nextCondLst>
                <p:cond evt="onClick" delay="0">
                  <p:tgtEl>
                    <p:spTgt spid="24"/>
                  </p:tgtEl>
                </p:cond>
              </p:nextCondLst>
            </p:seq>
            <p:audio>
              <p:cMediaNode vol="80000">
                <p:cTn id="37" fill="hold" display="0">
                  <p:stCondLst>
                    <p:cond delay="indefinite"/>
                  </p:stCondLst>
                  <p:endCondLst>
                    <p:cond evt="onStopAudio" delay="0">
                      <p:tgtEl>
                        <p:sldTgt/>
                      </p:tgtEl>
                    </p:cond>
                  </p:endCondLst>
                </p:cTn>
                <p:tgtEl>
                  <p:spTgt spid="31"/>
                </p:tgtEl>
              </p:cMediaNode>
            </p:audio>
            <p:audio>
              <p:cMediaNode vol="80000">
                <p:cTn id="38" fill="hold" display="0">
                  <p:stCondLst>
                    <p:cond delay="indefinite"/>
                  </p:stCondLst>
                  <p:endCondLst>
                    <p:cond evt="onStopAudio" delay="0">
                      <p:tgtEl>
                        <p:sldTgt/>
                      </p:tgtEl>
                    </p:cond>
                  </p:endCondLst>
                </p:cTn>
                <p:tgtEl>
                  <p:spTgt spid="40"/>
                </p:tgtEl>
              </p:cMediaNode>
            </p:audio>
            <p:audio>
              <p:cMediaNode vol="80000">
                <p:cTn id="39" fill="hold" display="0">
                  <p:stCondLst>
                    <p:cond delay="indefinite"/>
                  </p:stCondLst>
                  <p:endCondLst>
                    <p:cond evt="onStopAudio" delay="0">
                      <p:tgtEl>
                        <p:sldTgt/>
                      </p:tgtEl>
                    </p:cond>
                  </p:endCondLst>
                </p:cTn>
                <p:tgtEl>
                  <p:spTgt spid="4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xmlns="" id="{EB0F1A0F-E6CB-1EF7-B0C7-9BC4AFD702E4}"/>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rcRect b="291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xmlns="" id="{AD4FB7C1-25F3-4E20-8F25-315A561B965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3081" y="2744132"/>
            <a:ext cx="5123815" cy="4071875"/>
          </a:xfrm>
          <a:prstGeom prst="rect">
            <a:avLst/>
          </a:prstGeom>
        </p:spPr>
      </p:pic>
      <p:grpSp>
        <p:nvGrpSpPr>
          <p:cNvPr id="21" name="Clock hand spin">
            <a:extLst>
              <a:ext uri="{FF2B5EF4-FFF2-40B4-BE49-F238E27FC236}">
                <a16:creationId xmlns:a16="http://schemas.microsoft.com/office/drawing/2014/main" xmlns="" id="{99B7470A-60C5-98E0-0171-B3E371762592}"/>
              </a:ext>
            </a:extLst>
          </p:cNvPr>
          <p:cNvGrpSpPr/>
          <p:nvPr/>
        </p:nvGrpSpPr>
        <p:grpSpPr>
          <a:xfrm rot="1786145">
            <a:off x="520182" y="463574"/>
            <a:ext cx="1285391" cy="1285924"/>
            <a:chOff x="817563" y="2264166"/>
            <a:chExt cx="3829050" cy="3830638"/>
          </a:xfrm>
        </p:grpSpPr>
        <p:sp>
          <p:nvSpPr>
            <p:cNvPr id="22" name="Oval 28">
              <a:extLst>
                <a:ext uri="{FF2B5EF4-FFF2-40B4-BE49-F238E27FC236}">
                  <a16:creationId xmlns:a16="http://schemas.microsoft.com/office/drawing/2014/main" xmlns="" id="{A5801605-0F0A-AA7E-139C-C45A6C994BAF}"/>
                </a:ext>
              </a:extLst>
            </p:cNvPr>
            <p:cNvSpPr>
              <a:spLocks noChangeArrowheads="1"/>
            </p:cNvSpPr>
            <p:nvPr/>
          </p:nvSpPr>
          <p:spPr bwMode="auto">
            <a:xfrm>
              <a:off x="817563" y="2264166"/>
              <a:ext cx="3829050" cy="3830638"/>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3" name="hour hand">
              <a:extLst>
                <a:ext uri="{FF2B5EF4-FFF2-40B4-BE49-F238E27FC236}">
                  <a16:creationId xmlns:a16="http://schemas.microsoft.com/office/drawing/2014/main" xmlns="" id="{9535BF64-5E4D-A02B-EFD7-83B75D581453}"/>
                </a:ext>
              </a:extLst>
            </p:cNvPr>
            <p:cNvSpPr>
              <a:spLocks/>
            </p:cNvSpPr>
            <p:nvPr/>
          </p:nvSpPr>
          <p:spPr bwMode="auto">
            <a:xfrm>
              <a:off x="2159000" y="3253178"/>
              <a:ext cx="601663"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nvGrpSpPr>
          <p:cNvPr id="24" name="start timer">
            <a:extLst>
              <a:ext uri="{FF2B5EF4-FFF2-40B4-BE49-F238E27FC236}">
                <a16:creationId xmlns:a16="http://schemas.microsoft.com/office/drawing/2014/main" xmlns="" id="{D3B70FA6-0177-8D10-E5BC-86ABA1E7B659}"/>
              </a:ext>
            </a:extLst>
          </p:cNvPr>
          <p:cNvGrpSpPr/>
          <p:nvPr/>
        </p:nvGrpSpPr>
        <p:grpSpPr>
          <a:xfrm>
            <a:off x="164369" y="1946751"/>
            <a:ext cx="2077983" cy="630417"/>
            <a:chOff x="1332706" y="185859"/>
            <a:chExt cx="2636838" cy="799962"/>
          </a:xfrm>
        </p:grpSpPr>
        <p:sp>
          <p:nvSpPr>
            <p:cNvPr id="25" name="Rounded Rectangle 120">
              <a:extLst>
                <a:ext uri="{FF2B5EF4-FFF2-40B4-BE49-F238E27FC236}">
                  <a16:creationId xmlns:a16="http://schemas.microsoft.com/office/drawing/2014/main" xmlns="" id="{D1F3E872-66A7-5DAD-D5F4-5349BC989DC9}"/>
                </a:ext>
              </a:extLst>
            </p:cNvPr>
            <p:cNvSpPr/>
            <p:nvPr/>
          </p:nvSpPr>
          <p:spPr>
            <a:xfrm>
              <a:off x="133270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6" name="Rounded Rectangle 121">
              <a:extLst>
                <a:ext uri="{FF2B5EF4-FFF2-40B4-BE49-F238E27FC236}">
                  <a16:creationId xmlns:a16="http://schemas.microsoft.com/office/drawing/2014/main" xmlns="" id="{7360A00B-3B8E-DAD0-CC53-817538E512A0}"/>
                </a:ext>
              </a:extLst>
            </p:cNvPr>
            <p:cNvSpPr/>
            <p:nvPr/>
          </p:nvSpPr>
          <p:spPr>
            <a:xfrm>
              <a:off x="133270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BẮT ĐẦU</a:t>
              </a: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27" name="times up">
            <a:extLst>
              <a:ext uri="{FF2B5EF4-FFF2-40B4-BE49-F238E27FC236}">
                <a16:creationId xmlns:a16="http://schemas.microsoft.com/office/drawing/2014/main" xmlns="" id="{87649570-7403-4450-53C1-8DE71AA7D759}"/>
              </a:ext>
            </a:extLst>
          </p:cNvPr>
          <p:cNvGrpSpPr/>
          <p:nvPr/>
        </p:nvGrpSpPr>
        <p:grpSpPr>
          <a:xfrm>
            <a:off x="164368" y="1941895"/>
            <a:ext cx="2077983" cy="630417"/>
            <a:chOff x="4321176" y="185859"/>
            <a:chExt cx="2636838" cy="799962"/>
          </a:xfrm>
        </p:grpSpPr>
        <p:sp>
          <p:nvSpPr>
            <p:cNvPr id="28" name="Rounded Rectangle 123">
              <a:extLst>
                <a:ext uri="{FF2B5EF4-FFF2-40B4-BE49-F238E27FC236}">
                  <a16:creationId xmlns:a16="http://schemas.microsoft.com/office/drawing/2014/main" xmlns="" id="{DE82FBF0-3011-0277-FD96-436E483DAE71}"/>
                </a:ext>
              </a:extLst>
            </p:cNvPr>
            <p:cNvSpPr/>
            <p:nvPr/>
          </p:nvSpPr>
          <p:spPr>
            <a:xfrm>
              <a:off x="432117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9" name="Rounded Rectangle 124">
              <a:extLst>
                <a:ext uri="{FF2B5EF4-FFF2-40B4-BE49-F238E27FC236}">
                  <a16:creationId xmlns:a16="http://schemas.microsoft.com/office/drawing/2014/main" xmlns="" id="{FFE5E1D4-8409-B82D-1E28-2A250BA2D649}"/>
                </a:ext>
              </a:extLst>
            </p:cNvPr>
            <p:cNvSpPr/>
            <p:nvPr/>
          </p:nvSpPr>
          <p:spPr>
            <a:xfrm>
              <a:off x="432117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HẾT GIỜ!</a:t>
              </a: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pic>
        <p:nvPicPr>
          <p:cNvPr id="30" name="Picture 29">
            <a:extLst>
              <a:ext uri="{FF2B5EF4-FFF2-40B4-BE49-F238E27FC236}">
                <a16:creationId xmlns:a16="http://schemas.microsoft.com/office/drawing/2014/main" xmlns="" id="{7AB44137-DDAF-0129-0523-B3EC96279025}"/>
              </a:ext>
            </a:extLst>
          </p:cNvPr>
          <p:cNvPicPr>
            <a:picLocks noChangeAspect="1"/>
          </p:cNvPicPr>
          <p:nvPr/>
        </p:nvPicPr>
        <p:blipFill>
          <a:blip r:embed="rId11"/>
          <a:stretch>
            <a:fillRect/>
          </a:stretch>
        </p:blipFill>
        <p:spPr>
          <a:xfrm>
            <a:off x="266348" y="122189"/>
            <a:ext cx="1611038" cy="1762571"/>
          </a:xfrm>
          <a:prstGeom prst="rect">
            <a:avLst/>
          </a:prstGeom>
        </p:spPr>
      </p:pic>
      <p:pic>
        <p:nvPicPr>
          <p:cNvPr id="31" name="Tieng-chuong-het-gio-reng-www_tiengdong_com">
            <a:hlinkClick r:id="" action="ppaction://media"/>
            <a:extLst>
              <a:ext uri="{FF2B5EF4-FFF2-40B4-BE49-F238E27FC236}">
                <a16:creationId xmlns:a16="http://schemas.microsoft.com/office/drawing/2014/main" xmlns="" id="{9FC0322D-0ABC-58A4-4F07-51FEC6CF1075}"/>
              </a:ext>
            </a:extLst>
          </p:cNvPr>
          <p:cNvPicPr>
            <a:picLocks noChangeAspect="1"/>
          </p:cNvPicPr>
          <p:nvPr>
            <a:audioFile r:link="rId1"/>
            <p:extLst>
              <p:ext uri="{DAA4B4D4-6D71-4841-9C94-3DE7FCFB9230}">
                <p14:media xmlns:p14="http://schemas.microsoft.com/office/powerpoint/2010/main" r:embed="rId2">
                  <p14:trim end="3164.3673"/>
                  <p14:fade out="50"/>
                </p14:media>
              </p:ext>
            </p:extLst>
          </p:nvPr>
        </p:nvPicPr>
        <p:blipFill>
          <a:blip r:embed="rId12"/>
          <a:stretch>
            <a:fillRect/>
          </a:stretch>
        </p:blipFill>
        <p:spPr>
          <a:xfrm>
            <a:off x="-1373283" y="2666204"/>
            <a:ext cx="487363" cy="487362"/>
          </a:xfrm>
          <a:prstGeom prst="rect">
            <a:avLst/>
          </a:prstGeom>
        </p:spPr>
      </p:pic>
      <p:grpSp>
        <p:nvGrpSpPr>
          <p:cNvPr id="35" name="Group 34">
            <a:extLst>
              <a:ext uri="{FF2B5EF4-FFF2-40B4-BE49-F238E27FC236}">
                <a16:creationId xmlns:a16="http://schemas.microsoft.com/office/drawing/2014/main" xmlns="" id="{2D6BC6FE-056C-CBF2-A983-C96A58F300D9}"/>
              </a:ext>
            </a:extLst>
          </p:cNvPr>
          <p:cNvGrpSpPr/>
          <p:nvPr/>
        </p:nvGrpSpPr>
        <p:grpSpPr>
          <a:xfrm>
            <a:off x="5770536" y="1533020"/>
            <a:ext cx="5123816" cy="2422223"/>
            <a:chOff x="2325733" y="454809"/>
            <a:chExt cx="9866267" cy="1343511"/>
          </a:xfrm>
        </p:grpSpPr>
        <p:sp>
          <p:nvSpPr>
            <p:cNvPr id="36" name="Rectangle: Rounded Corners 35">
              <a:extLst>
                <a:ext uri="{FF2B5EF4-FFF2-40B4-BE49-F238E27FC236}">
                  <a16:creationId xmlns:a16="http://schemas.microsoft.com/office/drawing/2014/main" xmlns="" id="{A88EB88C-815A-0449-4A08-6BE43D821E86}"/>
                </a:ext>
              </a:extLst>
            </p:cNvPr>
            <p:cNvSpPr/>
            <p:nvPr/>
          </p:nvSpPr>
          <p:spPr>
            <a:xfrm>
              <a:off x="2325733" y="454809"/>
              <a:ext cx="9866267" cy="1343511"/>
            </a:xfrm>
            <a:prstGeom prst="roundRect">
              <a:avLst/>
            </a:prstGeom>
            <a:solidFill>
              <a:srgbClr val="F0E7A2"/>
            </a:solidFill>
            <a:ln w="76200">
              <a:solidFill>
                <a:schemeClr val="bg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7" name="Rectangle: Rounded Corners 36">
              <a:extLst>
                <a:ext uri="{FF2B5EF4-FFF2-40B4-BE49-F238E27FC236}">
                  <a16:creationId xmlns:a16="http://schemas.microsoft.com/office/drawing/2014/main" xmlns="" id="{5CA2BF47-A239-1C06-F80B-BA75738E1B23}"/>
                </a:ext>
              </a:extLst>
            </p:cNvPr>
            <p:cNvSpPr/>
            <p:nvPr/>
          </p:nvSpPr>
          <p:spPr>
            <a:xfrm>
              <a:off x="2452997" y="546466"/>
              <a:ext cx="9611738" cy="1160196"/>
            </a:xfrm>
            <a:prstGeom prst="roundRect">
              <a:avLst/>
            </a:prstGeom>
            <a:solidFill>
              <a:srgbClr val="FFFF79"/>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C00000"/>
                  </a:solidFill>
                  <a:effectLst/>
                  <a:uLnTx/>
                  <a:uFillTx/>
                  <a:latin typeface="iCiel Pony" panose="02000000000000000000" pitchFamily="2" charset="-93"/>
                  <a:ea typeface="+mn-ea"/>
                  <a:cs typeface="+mn-cs"/>
                </a:rPr>
                <a:t>Nêu quy tắc tính chu vi hình tròn</a:t>
              </a:r>
              <a:endParaRPr kumimoji="0" lang="vi-VN" sz="4400" b="0" i="0" u="none" strike="noStrike" kern="1200" cap="none" spc="0" normalizeH="0" baseline="0" noProof="0">
                <a:ln>
                  <a:noFill/>
                </a:ln>
                <a:solidFill>
                  <a:srgbClr val="C00000"/>
                </a:solidFill>
                <a:effectLst/>
                <a:uLnTx/>
                <a:uFillTx/>
                <a:latin typeface="iCiel Pony" panose="02000000000000000000" pitchFamily="2" charset="-93"/>
                <a:ea typeface="+mn-ea"/>
                <a:cs typeface="+mn-cs"/>
              </a:endParaRPr>
            </a:p>
          </p:txBody>
        </p:sp>
      </p:grpSp>
      <p:pic>
        <p:nvPicPr>
          <p:cNvPr id="40" name="Am-thanh-ve-dich-chien-thang-www_tiengdong_com">
            <a:hlinkClick r:id="" action="ppaction://media"/>
            <a:extLst>
              <a:ext uri="{FF2B5EF4-FFF2-40B4-BE49-F238E27FC236}">
                <a16:creationId xmlns:a16="http://schemas.microsoft.com/office/drawing/2014/main" xmlns="" id="{E1564699-5ACD-538A-E7F2-CC9BA4E2ECA4}"/>
              </a:ext>
            </a:extLst>
          </p:cNvPr>
          <p:cNvPicPr>
            <a:picLocks noChangeAspect="1"/>
          </p:cNvPicPr>
          <p:nvPr>
            <a:audioFile r:link="rId1"/>
            <p:extLst>
              <p:ext uri="{DAA4B4D4-6D71-4841-9C94-3DE7FCFB9230}">
                <p14:media xmlns:p14="http://schemas.microsoft.com/office/powerpoint/2010/main" r:embed="rId3">
                  <p14:trim st="1365" end="52398.6666"/>
                </p14:media>
              </p:ext>
            </p:extLst>
          </p:nvPr>
        </p:nvPicPr>
        <p:blipFill>
          <a:blip r:embed="rId12"/>
          <a:stretch>
            <a:fillRect/>
          </a:stretch>
        </p:blipFill>
        <p:spPr>
          <a:xfrm>
            <a:off x="-1373283" y="2666204"/>
            <a:ext cx="487362" cy="487362"/>
          </a:xfrm>
          <a:prstGeom prst="rect">
            <a:avLst/>
          </a:prstGeom>
        </p:spPr>
      </p:pic>
      <p:pic>
        <p:nvPicPr>
          <p:cNvPr id="41" name="Tieng-dong-ho-tich-tac-www_tiengdong_com">
            <a:hlinkClick r:id="" action="ppaction://media"/>
            <a:extLst>
              <a:ext uri="{FF2B5EF4-FFF2-40B4-BE49-F238E27FC236}">
                <a16:creationId xmlns:a16="http://schemas.microsoft.com/office/drawing/2014/main" xmlns="" id="{1AAAEAFC-4DA2-45F2-8C74-A9456A82CA09}"/>
              </a:ext>
            </a:extLst>
          </p:cNvPr>
          <p:cNvPicPr>
            <a:picLocks noChangeAspect="1"/>
          </p:cNvPicPr>
          <p:nvPr>
            <a:audioFile r:link="rId1"/>
            <p:extLst>
              <p:ext uri="{DAA4B4D4-6D71-4841-9C94-3DE7FCFB9230}">
                <p14:media xmlns:p14="http://schemas.microsoft.com/office/powerpoint/2010/main" r:embed="rId4">
                  <p14:trim end="50003.9"/>
                </p14:media>
              </p:ext>
            </p:extLst>
          </p:nvPr>
        </p:nvPicPr>
        <p:blipFill>
          <a:blip r:embed="rId12"/>
          <a:stretch>
            <a:fillRect/>
          </a:stretch>
        </p:blipFill>
        <p:spPr>
          <a:xfrm>
            <a:off x="-1373283" y="2666204"/>
            <a:ext cx="487362" cy="487362"/>
          </a:xfrm>
          <a:prstGeom prst="rect">
            <a:avLst/>
          </a:prstGeom>
        </p:spPr>
      </p:pic>
    </p:spTree>
    <p:extLst>
      <p:ext uri="{BB962C8B-B14F-4D97-AF65-F5344CB8AC3E}">
        <p14:creationId xmlns:p14="http://schemas.microsoft.com/office/powerpoint/2010/main" val="1139235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5"/>
                                        </p:tgtEl>
                                      </p:cBhvr>
                                    </p:animEffect>
                                    <p:animScale>
                                      <p:cBhvr>
                                        <p:cTn id="7" dur="250" autoRev="1" fill="hold"/>
                                        <p:tgtEl>
                                          <p:spTgt spid="35"/>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7" name="whoosh.wav"/>
                                        </p:tgtEl>
                                      </p:cMediaNode>
                                    </p:audio>
                                  </p:subTnLst>
                                </p:cTn>
                              </p:par>
                              <p:par>
                                <p:cTn id="8" presetID="1" presetClass="mediacall" presetSubtype="0" fill="hold" nodeType="withEffect">
                                  <p:stCondLst>
                                    <p:cond delay="0"/>
                                  </p:stCondLst>
                                  <p:childTnLst>
                                    <p:cmd type="call" cmd="playFrom(0.0)">
                                      <p:cBhvr>
                                        <p:cTn id="9" dur="1433"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4"/>
                    </p:tgtEl>
                  </p:cond>
                </p:stCondLst>
                <p:endSync evt="end" delay="0">
                  <p:rtn val="all"/>
                </p:endSync>
                <p:childTnLst>
                  <p:par>
                    <p:cTn id="11" fill="hold">
                      <p:stCondLst>
                        <p:cond delay="0"/>
                      </p:stCondLst>
                      <p:childTnLst>
                        <p:par>
                          <p:cTn id="12" fill="hold">
                            <p:stCondLst>
                              <p:cond delay="0"/>
                            </p:stCondLst>
                            <p:childTnLst>
                              <p:par>
                                <p:cTn id="13" presetID="8" presetClass="emph" presetSubtype="0" fill="hold" nodeType="clickEffect">
                                  <p:stCondLst>
                                    <p:cond delay="0"/>
                                  </p:stCondLst>
                                  <p:childTnLst>
                                    <p:animRot by="21600000">
                                      <p:cBhvr>
                                        <p:cTn id="14" dur="10000" fill="hold"/>
                                        <p:tgtEl>
                                          <p:spTgt spid="21"/>
                                        </p:tgtEl>
                                        <p:attrNameLst>
                                          <p:attrName>r</p:attrName>
                                        </p:attrNameLst>
                                      </p:cBhvr>
                                    </p:animRot>
                                  </p:childTnLst>
                                </p:cTn>
                              </p:par>
                              <p:par>
                                <p:cTn id="15" presetID="1" presetClass="mediacall" presetSubtype="0" fill="hold" nodeType="withEffect">
                                  <p:stCondLst>
                                    <p:cond delay="0"/>
                                  </p:stCondLst>
                                  <p:childTnLst>
                                    <p:cmd type="call" cmd="playFrom(0.0)">
                                      <p:cBhvr>
                                        <p:cTn id="16" dur="10000" fill="hold"/>
                                        <p:tgtEl>
                                          <p:spTgt spid="41"/>
                                        </p:tgtEl>
                                      </p:cBhvr>
                                    </p:cmd>
                                  </p:childTnLst>
                                </p:cTn>
                              </p:par>
                            </p:childTnLst>
                          </p:cTn>
                        </p:par>
                        <p:par>
                          <p:cTn id="17" fill="hold">
                            <p:stCondLst>
                              <p:cond delay="10000"/>
                            </p:stCondLst>
                            <p:childTnLst>
                              <p:par>
                                <p:cTn id="18" presetID="53" presetClass="entr" presetSubtype="16" fill="hold" nodeType="after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p:cTn id="20" dur="500" fill="hold"/>
                                        <p:tgtEl>
                                          <p:spTgt spid="27"/>
                                        </p:tgtEl>
                                        <p:attrNameLst>
                                          <p:attrName>ppt_w</p:attrName>
                                        </p:attrNameLst>
                                      </p:cBhvr>
                                      <p:tavLst>
                                        <p:tav tm="0">
                                          <p:val>
                                            <p:fltVal val="0"/>
                                          </p:val>
                                        </p:tav>
                                        <p:tav tm="100000">
                                          <p:val>
                                            <p:strVal val="#ppt_w"/>
                                          </p:val>
                                        </p:tav>
                                      </p:tavLst>
                                    </p:anim>
                                    <p:anim calcmode="lin" valueType="num">
                                      <p:cBhvr>
                                        <p:cTn id="21" dur="500" fill="hold"/>
                                        <p:tgtEl>
                                          <p:spTgt spid="27"/>
                                        </p:tgtEl>
                                        <p:attrNameLst>
                                          <p:attrName>ppt_h</p:attrName>
                                        </p:attrNameLst>
                                      </p:cBhvr>
                                      <p:tavLst>
                                        <p:tav tm="0">
                                          <p:val>
                                            <p:fltVal val="0"/>
                                          </p:val>
                                        </p:tav>
                                        <p:tav tm="100000">
                                          <p:val>
                                            <p:strVal val="#ppt_h"/>
                                          </p:val>
                                        </p:tav>
                                      </p:tavLst>
                                    </p:anim>
                                    <p:animEffect transition="in" filter="fade">
                                      <p:cBhvr>
                                        <p:cTn id="22" dur="500"/>
                                        <p:tgtEl>
                                          <p:spTgt spid="27"/>
                                        </p:tgtEl>
                                      </p:cBhvr>
                                    </p:animEffect>
                                  </p:childTnLst>
                                </p:cTn>
                              </p:par>
                              <p:par>
                                <p:cTn id="23" presetID="32" presetClass="emph" presetSubtype="0" fill="hold" nodeType="withEffect">
                                  <p:stCondLst>
                                    <p:cond delay="0"/>
                                  </p:stCondLst>
                                  <p:childTnLst>
                                    <p:animRot by="120000">
                                      <p:cBhvr>
                                        <p:cTn id="24" dur="100" fill="hold">
                                          <p:stCondLst>
                                            <p:cond delay="0"/>
                                          </p:stCondLst>
                                        </p:cTn>
                                        <p:tgtEl>
                                          <p:spTgt spid="21"/>
                                        </p:tgtEl>
                                        <p:attrNameLst>
                                          <p:attrName>r</p:attrName>
                                        </p:attrNameLst>
                                      </p:cBhvr>
                                    </p:animRot>
                                    <p:animRot by="-240000">
                                      <p:cBhvr>
                                        <p:cTn id="25" dur="200" fill="hold">
                                          <p:stCondLst>
                                            <p:cond delay="200"/>
                                          </p:stCondLst>
                                        </p:cTn>
                                        <p:tgtEl>
                                          <p:spTgt spid="21"/>
                                        </p:tgtEl>
                                        <p:attrNameLst>
                                          <p:attrName>r</p:attrName>
                                        </p:attrNameLst>
                                      </p:cBhvr>
                                    </p:animRot>
                                    <p:animRot by="240000">
                                      <p:cBhvr>
                                        <p:cTn id="26" dur="200" fill="hold">
                                          <p:stCondLst>
                                            <p:cond delay="400"/>
                                          </p:stCondLst>
                                        </p:cTn>
                                        <p:tgtEl>
                                          <p:spTgt spid="21"/>
                                        </p:tgtEl>
                                        <p:attrNameLst>
                                          <p:attrName>r</p:attrName>
                                        </p:attrNameLst>
                                      </p:cBhvr>
                                    </p:animRot>
                                    <p:animRot by="-240000">
                                      <p:cBhvr>
                                        <p:cTn id="27" dur="200" fill="hold">
                                          <p:stCondLst>
                                            <p:cond delay="600"/>
                                          </p:stCondLst>
                                        </p:cTn>
                                        <p:tgtEl>
                                          <p:spTgt spid="21"/>
                                        </p:tgtEl>
                                        <p:attrNameLst>
                                          <p:attrName>r</p:attrName>
                                        </p:attrNameLst>
                                      </p:cBhvr>
                                    </p:animRot>
                                    <p:animRot by="120000">
                                      <p:cBhvr>
                                        <p:cTn id="28" dur="200" fill="hold">
                                          <p:stCondLst>
                                            <p:cond delay="800"/>
                                          </p:stCondLst>
                                        </p:cTn>
                                        <p:tgtEl>
                                          <p:spTgt spid="21"/>
                                        </p:tgtEl>
                                        <p:attrNameLst>
                                          <p:attrName>r</p:attrName>
                                        </p:attrNameLst>
                                      </p:cBhvr>
                                    </p:animRot>
                                  </p:childTnLst>
                                </p:cTn>
                              </p:par>
                              <p:par>
                                <p:cTn id="29" presetID="32" presetClass="emph" presetSubtype="0" fill="hold" nodeType="withEffect">
                                  <p:stCondLst>
                                    <p:cond delay="0"/>
                                  </p:stCondLst>
                                  <p:childTnLst>
                                    <p:animRot by="120000">
                                      <p:cBhvr>
                                        <p:cTn id="30" dur="100" fill="hold">
                                          <p:stCondLst>
                                            <p:cond delay="0"/>
                                          </p:stCondLst>
                                        </p:cTn>
                                        <p:tgtEl>
                                          <p:spTgt spid="30"/>
                                        </p:tgtEl>
                                        <p:attrNameLst>
                                          <p:attrName>r</p:attrName>
                                        </p:attrNameLst>
                                      </p:cBhvr>
                                    </p:animRot>
                                    <p:animRot by="-240000">
                                      <p:cBhvr>
                                        <p:cTn id="31" dur="200" fill="hold">
                                          <p:stCondLst>
                                            <p:cond delay="200"/>
                                          </p:stCondLst>
                                        </p:cTn>
                                        <p:tgtEl>
                                          <p:spTgt spid="30"/>
                                        </p:tgtEl>
                                        <p:attrNameLst>
                                          <p:attrName>r</p:attrName>
                                        </p:attrNameLst>
                                      </p:cBhvr>
                                    </p:animRot>
                                    <p:animRot by="240000">
                                      <p:cBhvr>
                                        <p:cTn id="32" dur="200" fill="hold">
                                          <p:stCondLst>
                                            <p:cond delay="400"/>
                                          </p:stCondLst>
                                        </p:cTn>
                                        <p:tgtEl>
                                          <p:spTgt spid="30"/>
                                        </p:tgtEl>
                                        <p:attrNameLst>
                                          <p:attrName>r</p:attrName>
                                        </p:attrNameLst>
                                      </p:cBhvr>
                                    </p:animRot>
                                    <p:animRot by="-240000">
                                      <p:cBhvr>
                                        <p:cTn id="33" dur="200" fill="hold">
                                          <p:stCondLst>
                                            <p:cond delay="600"/>
                                          </p:stCondLst>
                                        </p:cTn>
                                        <p:tgtEl>
                                          <p:spTgt spid="30"/>
                                        </p:tgtEl>
                                        <p:attrNameLst>
                                          <p:attrName>r</p:attrName>
                                        </p:attrNameLst>
                                      </p:cBhvr>
                                    </p:animRot>
                                    <p:animRot by="120000">
                                      <p:cBhvr>
                                        <p:cTn id="34" dur="200" fill="hold">
                                          <p:stCondLst>
                                            <p:cond delay="800"/>
                                          </p:stCondLst>
                                        </p:cTn>
                                        <p:tgtEl>
                                          <p:spTgt spid="30"/>
                                        </p:tgtEl>
                                        <p:attrNameLst>
                                          <p:attrName>r</p:attrName>
                                        </p:attrNameLst>
                                      </p:cBhvr>
                                    </p:animRot>
                                  </p:childTnLst>
                                </p:cTn>
                              </p:par>
                              <p:par>
                                <p:cTn id="35" presetID="1" presetClass="mediacall" presetSubtype="0" fill="hold" nodeType="withEffect">
                                  <p:stCondLst>
                                    <p:cond delay="0"/>
                                  </p:stCondLst>
                                  <p:childTnLst>
                                    <p:cmd type="call" cmd="playFrom(0.0)">
                                      <p:cBhvr>
                                        <p:cTn id="36" dur="2034" fill="hold"/>
                                        <p:tgtEl>
                                          <p:spTgt spid="31"/>
                                        </p:tgtEl>
                                      </p:cBhvr>
                                    </p:cmd>
                                  </p:childTnLst>
                                </p:cTn>
                              </p:par>
                            </p:childTnLst>
                          </p:cTn>
                        </p:par>
                      </p:childTnLst>
                    </p:cTn>
                  </p:par>
                </p:childTnLst>
              </p:cTn>
              <p:nextCondLst>
                <p:cond evt="onClick" delay="0">
                  <p:tgtEl>
                    <p:spTgt spid="24"/>
                  </p:tgtEl>
                </p:cond>
              </p:nextCondLst>
            </p:seq>
            <p:audio>
              <p:cMediaNode vol="80000">
                <p:cTn id="37" fill="hold" display="0">
                  <p:stCondLst>
                    <p:cond delay="indefinite"/>
                  </p:stCondLst>
                  <p:endCondLst>
                    <p:cond evt="onStopAudio" delay="0">
                      <p:tgtEl>
                        <p:sldTgt/>
                      </p:tgtEl>
                    </p:cond>
                  </p:endCondLst>
                </p:cTn>
                <p:tgtEl>
                  <p:spTgt spid="31"/>
                </p:tgtEl>
              </p:cMediaNode>
            </p:audio>
            <p:audio>
              <p:cMediaNode vol="80000">
                <p:cTn id="38" fill="hold" display="0">
                  <p:stCondLst>
                    <p:cond delay="indefinite"/>
                  </p:stCondLst>
                  <p:endCondLst>
                    <p:cond evt="onStopAudio" delay="0">
                      <p:tgtEl>
                        <p:sldTgt/>
                      </p:tgtEl>
                    </p:cond>
                  </p:endCondLst>
                </p:cTn>
                <p:tgtEl>
                  <p:spTgt spid="40"/>
                </p:tgtEl>
              </p:cMediaNode>
            </p:audio>
            <p:audio>
              <p:cMediaNode vol="80000">
                <p:cTn id="39" fill="hold" display="0">
                  <p:stCondLst>
                    <p:cond delay="indefinite"/>
                  </p:stCondLst>
                  <p:endCondLst>
                    <p:cond evt="onStopAudio" delay="0">
                      <p:tgtEl>
                        <p:sldTgt/>
                      </p:tgtEl>
                    </p:cond>
                  </p:endCondLst>
                </p:cTn>
                <p:tgtEl>
                  <p:spTgt spid="41"/>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Bagaimana Caranya Menonton “Inside Out” kemudian Berbicara tentang Emosi  pada Anak-Anak - Lamrimnesia">
            <a:extLst>
              <a:ext uri="{FF2B5EF4-FFF2-40B4-BE49-F238E27FC236}">
                <a16:creationId xmlns:a16="http://schemas.microsoft.com/office/drawing/2014/main" xmlns="" id="{477DABD6-49E9-896C-2AC3-C7078F2B95C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238000"/>
                    </a14:imgEffect>
                  </a14:imgLayer>
                </a14:imgProps>
              </a:ex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xmlns="" id="{CB7A99E6-7216-B3E2-AC79-91101E0F5701}"/>
              </a:ext>
            </a:extLst>
          </p:cNvPr>
          <p:cNvGrpSpPr/>
          <p:nvPr/>
        </p:nvGrpSpPr>
        <p:grpSpPr>
          <a:xfrm>
            <a:off x="4380088" y="3814775"/>
            <a:ext cx="8940801" cy="1446550"/>
            <a:chOff x="-1302637" y="7782318"/>
            <a:chExt cx="19899670" cy="2089031"/>
          </a:xfrm>
        </p:grpSpPr>
        <p:sp>
          <p:nvSpPr>
            <p:cNvPr id="6" name="TextBox 5">
              <a:extLst>
                <a:ext uri="{FF2B5EF4-FFF2-40B4-BE49-F238E27FC236}">
                  <a16:creationId xmlns:a16="http://schemas.microsoft.com/office/drawing/2014/main" xmlns="" id="{ABBC77EA-FF78-F0D3-79CB-57FDB836589A}"/>
                </a:ext>
              </a:extLst>
            </p:cNvPr>
            <p:cNvSpPr txBox="1"/>
            <p:nvPr/>
          </p:nvSpPr>
          <p:spPr>
            <a:xfrm>
              <a:off x="-1302637" y="7782318"/>
              <a:ext cx="19899670" cy="2089031"/>
            </a:xfrm>
            <a:prstGeom prst="rect">
              <a:avLst/>
            </a:prstGeom>
            <a:noFill/>
          </p:spPr>
          <p:txBody>
            <a:bodyPr wrap="square" rtlCol="0">
              <a:spAutoFit/>
            </a:bodyPr>
            <a:lstStyle/>
            <a:p>
              <a:pPr algn="ctr"/>
              <a:r>
                <a:rPr lang="en-US" sz="8800" b="1">
                  <a:ln w="2762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Mother" panose="02040603050506020204" pitchFamily="18" charset="0"/>
                </a:rPr>
                <a:t>Thực hành, luyện tập</a:t>
              </a:r>
              <a:endParaRPr lang="en-US" sz="8800" b="1" dirty="0">
                <a:ln w="2762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Mother" panose="02040603050506020204" pitchFamily="18" charset="0"/>
              </a:endParaRPr>
            </a:p>
          </p:txBody>
        </p:sp>
        <p:sp>
          <p:nvSpPr>
            <p:cNvPr id="7" name="TextBox 6">
              <a:extLst>
                <a:ext uri="{FF2B5EF4-FFF2-40B4-BE49-F238E27FC236}">
                  <a16:creationId xmlns:a16="http://schemas.microsoft.com/office/drawing/2014/main" xmlns="" id="{ABBE4A5C-DE4D-3FAC-F36B-1B87D0755F4E}"/>
                </a:ext>
              </a:extLst>
            </p:cNvPr>
            <p:cNvSpPr txBox="1"/>
            <p:nvPr/>
          </p:nvSpPr>
          <p:spPr>
            <a:xfrm>
              <a:off x="-1302637" y="7782318"/>
              <a:ext cx="19899669" cy="2089031"/>
            </a:xfrm>
            <a:prstGeom prst="rect">
              <a:avLst/>
            </a:prstGeom>
            <a:noFill/>
          </p:spPr>
          <p:txBody>
            <a:bodyPr wrap="square" rtlCol="0">
              <a:spAutoFit/>
            </a:bodyPr>
            <a:lstStyle/>
            <a:p>
              <a:pPr algn="ctr"/>
              <a:r>
                <a:rPr lang="en-US" sz="8800" b="1" dirty="0" err="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TM Mother" panose="02040603050506020204" pitchFamily="18" charset="0"/>
                </a:rPr>
                <a:t>T</a:t>
              </a:r>
              <a:r>
                <a:rPr lang="en-US" sz="8800" b="1" dirty="0" err="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TM Mother" panose="02040603050506020204" pitchFamily="18" charset="0"/>
                </a:rPr>
                <a:t>h</a:t>
              </a:r>
              <a:r>
                <a:rPr lang="en-US" sz="8800" b="1" dirty="0" err="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TM Mother" panose="02040603050506020204" pitchFamily="18" charset="0"/>
                </a:rPr>
                <a:t>ự</a:t>
              </a:r>
              <a:r>
                <a:rPr lang="en-US" sz="8800" b="1" dirty="0" err="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TM Mother" panose="02040603050506020204" pitchFamily="18" charset="0"/>
                </a:rPr>
                <a:t>c</a:t>
              </a:r>
              <a:r>
                <a:rPr lang="en-US" sz="88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TM Mother" panose="02040603050506020204" pitchFamily="18" charset="0"/>
                </a:rPr>
                <a:t> </a:t>
              </a:r>
              <a:r>
                <a:rPr lang="en-US" sz="8800" b="1" dirty="0" err="1">
                  <a:ln w="19050">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UTM Mother" panose="02040603050506020204" pitchFamily="18" charset="0"/>
                </a:rPr>
                <a:t>h</a:t>
              </a:r>
              <a:r>
                <a:rPr lang="en-US" sz="8800" b="1" dirty="0" err="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TM Mother" panose="02040603050506020204" pitchFamily="18" charset="0"/>
                </a:rPr>
                <a:t>à</a:t>
              </a:r>
              <a:r>
                <a:rPr lang="en-US" sz="8800" b="1" dirty="0" err="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TM Mother" panose="02040603050506020204" pitchFamily="18" charset="0"/>
                </a:rPr>
                <a:t>n</a:t>
              </a:r>
              <a:r>
                <a:rPr lang="en-US" sz="8800" b="1" dirty="0" err="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TM Mother" panose="02040603050506020204" pitchFamily="18" charset="0"/>
                </a:rPr>
                <a:t>h</a:t>
              </a:r>
              <a:r>
                <a:rPr lang="en-US" sz="88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TM Mother" panose="02040603050506020204" pitchFamily="18" charset="0"/>
                </a:rPr>
                <a:t>,</a:t>
              </a:r>
              <a:r>
                <a:rPr lang="en-US" sz="88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TM Mother" panose="02040603050506020204" pitchFamily="18" charset="0"/>
                </a:rPr>
                <a:t> </a:t>
              </a:r>
              <a:r>
                <a:rPr lang="en-US" sz="8800" b="1" dirty="0" err="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TM Mother" panose="02040603050506020204" pitchFamily="18" charset="0"/>
                </a:rPr>
                <a:t>l</a:t>
              </a:r>
              <a:r>
                <a:rPr lang="en-US" sz="8800" b="1" dirty="0" err="1">
                  <a:ln w="19050">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UTM Mother" panose="02040603050506020204" pitchFamily="18" charset="0"/>
                </a:rPr>
                <a:t>u</a:t>
              </a:r>
              <a:r>
                <a:rPr lang="en-US" sz="8800" b="1" dirty="0" err="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TM Mother" panose="02040603050506020204" pitchFamily="18" charset="0"/>
                </a:rPr>
                <a:t>y</a:t>
              </a:r>
              <a:r>
                <a:rPr lang="en-US" sz="8800" b="1" dirty="0" err="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TM Mother" panose="02040603050506020204" pitchFamily="18" charset="0"/>
                </a:rPr>
                <a:t>ệ</a:t>
              </a:r>
              <a:r>
                <a:rPr lang="en-US" sz="8800" b="1" dirty="0" err="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TM Mother" panose="02040603050506020204" pitchFamily="18" charset="0"/>
                </a:rPr>
                <a:t>n</a:t>
              </a:r>
              <a:r>
                <a:rPr lang="en-US" sz="88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TM Mother" panose="02040603050506020204" pitchFamily="18" charset="0"/>
                </a:rPr>
                <a:t> </a:t>
              </a:r>
              <a:r>
                <a:rPr lang="en-US" sz="8800" b="1" dirty="0" err="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TM Mother" panose="02040603050506020204" pitchFamily="18" charset="0"/>
                </a:rPr>
                <a:t>t</a:t>
              </a:r>
              <a:r>
                <a:rPr lang="en-US" sz="8800" b="1" dirty="0" err="1">
                  <a:ln w="19050">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UTM Mother" panose="02040603050506020204" pitchFamily="18" charset="0"/>
                </a:rPr>
                <a:t>ậ</a:t>
              </a:r>
              <a:r>
                <a:rPr lang="en-US" sz="8800" b="1" dirty="0" err="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TM Mother" panose="02040603050506020204" pitchFamily="18" charset="0"/>
                </a:rPr>
                <a:t>p</a:t>
              </a:r>
              <a:endParaRPr lang="en-US" sz="88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TM Mother" panose="02040603050506020204" pitchFamily="18" charset="0"/>
              </a:endParaRPr>
            </a:p>
          </p:txBody>
        </p:sp>
      </p:grpSp>
    </p:spTree>
    <p:extLst>
      <p:ext uri="{BB962C8B-B14F-4D97-AF65-F5344CB8AC3E}">
        <p14:creationId xmlns:p14="http://schemas.microsoft.com/office/powerpoint/2010/main" val="1111453348"/>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72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72000">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6" presetClass="emph" presetSubtype="0" fill="hold" nodeType="afterEffect">
                                      <p:stCondLst>
                                        <p:cond delay="0"/>
                                      </p:stCondLst>
                                      <p:childTnLst>
                                        <p:animEffect transition="out" filter="fade">
                                          <p:cBhvr>
                                            <p:cTn id="11" dur="500" tmFilter="0, 0; .2, .5; .8, .5; 1, 0"/>
                                            <p:tgtEl>
                                              <p:spTgt spid="5"/>
                                            </p:tgtEl>
                                          </p:cBhvr>
                                        </p:animEffect>
                                        <p:animScale>
                                          <p:cBhvr>
                                            <p:cTn id="12" dur="250" autoRev="1" fill="hold"/>
                                            <p:tgtEl>
                                              <p:spTgt spid="5"/>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6" presetClass="emph" presetSubtype="0" fill="hold" nodeType="afterEffect">
                                      <p:stCondLst>
                                        <p:cond delay="0"/>
                                      </p:stCondLst>
                                      <p:childTnLst>
                                        <p:animEffect transition="out" filter="fade">
                                          <p:cBhvr>
                                            <p:cTn id="11" dur="500" tmFilter="0, 0; .2, .5; .8, .5; 1, 0"/>
                                            <p:tgtEl>
                                              <p:spTgt spid="5"/>
                                            </p:tgtEl>
                                          </p:cBhvr>
                                        </p:animEffect>
                                        <p:animScale>
                                          <p:cBhvr>
                                            <p:cTn id="12" dur="250" autoRev="1" fill="hold"/>
                                            <p:tgtEl>
                                              <p:spTgt spid="5"/>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5"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xmlns="" id="{9860303E-5A01-FEEA-C659-132AB576121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188000"/>
                    </a14:imgEffect>
                  </a14:imgLayer>
                </a14:imgProps>
              </a:ext>
              <a:ext uri="{28A0092B-C50C-407E-A947-70E740481C1C}">
                <a14:useLocalDpi xmlns:a14="http://schemas.microsoft.com/office/drawing/2010/main" val="0"/>
              </a:ext>
            </a:extLst>
          </a:blip>
          <a:srcRect t="13502" r="4257"/>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xmlns="" id="{56583BE4-B098-55E6-B3A7-020FAC66C0E3}"/>
              </a:ext>
            </a:extLst>
          </p:cNvPr>
          <p:cNvSpPr/>
          <p:nvPr/>
        </p:nvSpPr>
        <p:spPr>
          <a:xfrm>
            <a:off x="503144" y="293512"/>
            <a:ext cx="11185712" cy="6270976"/>
          </a:xfrm>
          <a:prstGeom prst="roundRect">
            <a:avLst>
              <a:gd name="adj" fmla="val 6681"/>
            </a:avLst>
          </a:prstGeom>
          <a:solidFill>
            <a:schemeClr val="bg1">
              <a:alpha val="99000"/>
            </a:schemeClr>
          </a:solidFill>
          <a:ln w="76200">
            <a:solidFill>
              <a:srgbClr val="FF993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00B0F0"/>
              </a:solidFill>
            </a:endParaRPr>
          </a:p>
        </p:txBody>
      </p:sp>
      <p:grpSp>
        <p:nvGrpSpPr>
          <p:cNvPr id="6" name="Group 5">
            <a:extLst>
              <a:ext uri="{FF2B5EF4-FFF2-40B4-BE49-F238E27FC236}">
                <a16:creationId xmlns:a16="http://schemas.microsoft.com/office/drawing/2014/main" xmlns="" id="{3467527B-A4C6-A40A-1521-CE4C681F0E7F}"/>
              </a:ext>
            </a:extLst>
          </p:cNvPr>
          <p:cNvGrpSpPr/>
          <p:nvPr/>
        </p:nvGrpSpPr>
        <p:grpSpPr>
          <a:xfrm>
            <a:off x="670469" y="360686"/>
            <a:ext cx="917670" cy="830997"/>
            <a:chOff x="872450" y="636489"/>
            <a:chExt cx="588993" cy="533364"/>
          </a:xfrm>
        </p:grpSpPr>
        <p:sp>
          <p:nvSpPr>
            <p:cNvPr id="7" name="Oval 6">
              <a:extLst>
                <a:ext uri="{FF2B5EF4-FFF2-40B4-BE49-F238E27FC236}">
                  <a16:creationId xmlns:a16="http://schemas.microsoft.com/office/drawing/2014/main" xmlns="" id="{EC1CF030-F007-6FA6-4A07-88C50BC85504}"/>
                </a:ext>
              </a:extLst>
            </p:cNvPr>
            <p:cNvSpPr/>
            <p:nvPr/>
          </p:nvSpPr>
          <p:spPr>
            <a:xfrm>
              <a:off x="872450" y="714633"/>
              <a:ext cx="410497" cy="433482"/>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dirty="0"/>
            </a:p>
          </p:txBody>
        </p:sp>
        <p:sp>
          <p:nvSpPr>
            <p:cNvPr id="8" name="TextBox 7">
              <a:extLst>
                <a:ext uri="{FF2B5EF4-FFF2-40B4-BE49-F238E27FC236}">
                  <a16:creationId xmlns:a16="http://schemas.microsoft.com/office/drawing/2014/main" xmlns="" id="{AB792E24-D74A-20A9-1A6F-1233E6379DD6}"/>
                </a:ext>
              </a:extLst>
            </p:cNvPr>
            <p:cNvSpPr txBox="1"/>
            <p:nvPr/>
          </p:nvSpPr>
          <p:spPr>
            <a:xfrm>
              <a:off x="937660" y="636489"/>
              <a:ext cx="523783" cy="533364"/>
            </a:xfrm>
            <a:prstGeom prst="rect">
              <a:avLst/>
            </a:prstGeom>
            <a:noFill/>
          </p:spPr>
          <p:txBody>
            <a:bodyPr wrap="square" rtlCol="0">
              <a:spAutoFit/>
            </a:bodyPr>
            <a:lstStyle/>
            <a:p>
              <a:r>
                <a:rPr lang="en-US" sz="4800">
                  <a:solidFill>
                    <a:schemeClr val="bg1"/>
                  </a:solidFill>
                  <a:latin typeface="LNTH-Hoa Nho LNTH" pitchFamily="2" charset="0"/>
                </a:rPr>
                <a:t>1</a:t>
              </a:r>
              <a:endParaRPr lang="vi-VN" sz="4800" dirty="0">
                <a:solidFill>
                  <a:schemeClr val="bg1"/>
                </a:solidFill>
              </a:endParaRPr>
            </a:p>
          </p:txBody>
        </p:sp>
      </p:grpSp>
      <p:sp>
        <p:nvSpPr>
          <p:cNvPr id="10" name="TextBox 9">
            <a:extLst>
              <a:ext uri="{FF2B5EF4-FFF2-40B4-BE49-F238E27FC236}">
                <a16:creationId xmlns:a16="http://schemas.microsoft.com/office/drawing/2014/main" xmlns="" id="{2D674240-4C92-81D9-B7D8-248E49326A80}"/>
              </a:ext>
            </a:extLst>
          </p:cNvPr>
          <p:cNvSpPr txBox="1"/>
          <p:nvPr/>
        </p:nvSpPr>
        <p:spPr>
          <a:xfrm>
            <a:off x="772068" y="1191683"/>
            <a:ext cx="10389839" cy="5016758"/>
          </a:xfrm>
          <a:prstGeom prst="rect">
            <a:avLst/>
          </a:prstGeom>
          <a:noFill/>
        </p:spPr>
        <p:txBody>
          <a:bodyPr wrap="square" rtlCol="0">
            <a:spAutoFit/>
          </a:bodyPr>
          <a:lstStyle/>
          <a:p>
            <a:r>
              <a:rPr lang="en-US" sz="3200">
                <a:solidFill>
                  <a:srgbClr val="000000"/>
                </a:solidFill>
                <a:latin typeface="Arial" panose="020B0604020202020204" pitchFamily="34" charset="0"/>
                <a:cs typeface="Arial" panose="020B0604020202020204" pitchFamily="34" charset="0"/>
              </a:rPr>
              <a:t>Quan sát hình bên.</a:t>
            </a:r>
          </a:p>
          <a:p>
            <a:r>
              <a:rPr lang="en-US" sz="3200">
                <a:solidFill>
                  <a:srgbClr val="FF0000"/>
                </a:solidFill>
                <a:latin typeface="Arial" panose="020B0604020202020204" pitchFamily="34" charset="0"/>
                <a:cs typeface="Arial" panose="020B0604020202020204" pitchFamily="34" charset="0"/>
              </a:rPr>
              <a:t>a) </a:t>
            </a:r>
            <a:r>
              <a:rPr lang="en-US" sz="3200">
                <a:solidFill>
                  <a:srgbClr val="000000"/>
                </a:solidFill>
                <a:latin typeface="Arial" panose="020B0604020202020204" pitchFamily="34" charset="0"/>
                <a:cs typeface="Arial" panose="020B0604020202020204" pitchFamily="34" charset="0"/>
              </a:rPr>
              <a:t>Chọn từ </a:t>
            </a:r>
            <a:r>
              <a:rPr lang="en-US" sz="3200" i="1">
                <a:solidFill>
                  <a:srgbClr val="000000"/>
                </a:solidFill>
                <a:latin typeface="Arial" panose="020B0604020202020204" pitchFamily="34" charset="0"/>
                <a:cs typeface="Arial" panose="020B0604020202020204" pitchFamily="34" charset="0"/>
              </a:rPr>
              <a:t>vuông, nhọn </a:t>
            </a:r>
            <a:r>
              <a:rPr lang="en-US" sz="3200">
                <a:solidFill>
                  <a:srgbClr val="000000"/>
                </a:solidFill>
                <a:latin typeface="Arial" panose="020B0604020202020204" pitchFamily="34" charset="0"/>
                <a:cs typeface="Arial" panose="020B0604020202020204" pitchFamily="34" charset="0"/>
              </a:rPr>
              <a:t>hay </a:t>
            </a:r>
            <a:r>
              <a:rPr lang="en-US" sz="3200" i="1">
                <a:solidFill>
                  <a:srgbClr val="000000"/>
                </a:solidFill>
                <a:latin typeface="Arial" panose="020B0604020202020204" pitchFamily="34" charset="0"/>
                <a:cs typeface="Arial" panose="020B0604020202020204" pitchFamily="34" charset="0"/>
              </a:rPr>
              <a:t>tù</a:t>
            </a:r>
          </a:p>
          <a:p>
            <a:r>
              <a:rPr lang="en-US" sz="3200">
                <a:solidFill>
                  <a:srgbClr val="000000"/>
                </a:solidFill>
                <a:latin typeface="Arial" panose="020B0604020202020204" pitchFamily="34" charset="0"/>
                <a:cs typeface="Arial" panose="020B0604020202020204" pitchFamily="34" charset="0"/>
              </a:rPr>
              <a:t>để thay vào </a:t>
            </a:r>
            <a:r>
              <a:rPr lang="en-US" sz="3200">
                <a:solidFill>
                  <a:srgbClr val="2680FF"/>
                </a:solidFill>
                <a:latin typeface="Arial" panose="020B0604020202020204" pitchFamily="34" charset="0"/>
                <a:cs typeface="Arial" panose="020B0604020202020204" pitchFamily="34" charset="0"/>
              </a:rPr>
              <a:t>.?. </a:t>
            </a:r>
            <a:r>
              <a:rPr lang="en-US" sz="3200">
                <a:solidFill>
                  <a:srgbClr val="000000"/>
                </a:solidFill>
                <a:latin typeface="Arial" panose="020B0604020202020204" pitchFamily="34" charset="0"/>
                <a:cs typeface="Arial" panose="020B0604020202020204" pitchFamily="34" charset="0"/>
              </a:rPr>
              <a:t>cho thích hợp.</a:t>
            </a:r>
          </a:p>
          <a:p>
            <a:r>
              <a:rPr lang="pl-PL" sz="3200">
                <a:solidFill>
                  <a:srgbClr val="000000"/>
                </a:solidFill>
                <a:latin typeface="Arial" panose="020B0604020202020204" pitchFamily="34" charset="0"/>
                <a:cs typeface="Arial" panose="020B0604020202020204" pitchFamily="34" charset="0"/>
              </a:rPr>
              <a:t>– Tam giác ABC là tam giác </a:t>
            </a:r>
            <a:r>
              <a:rPr lang="pl-PL" sz="3200">
                <a:solidFill>
                  <a:srgbClr val="2680FF"/>
                </a:solidFill>
                <a:latin typeface="Arial" panose="020B0604020202020204" pitchFamily="34" charset="0"/>
                <a:cs typeface="Arial" panose="020B0604020202020204" pitchFamily="34" charset="0"/>
              </a:rPr>
              <a:t>.?.</a:t>
            </a:r>
          </a:p>
          <a:p>
            <a:r>
              <a:rPr lang="pl-PL" sz="3200">
                <a:solidFill>
                  <a:srgbClr val="000000"/>
                </a:solidFill>
                <a:latin typeface="Arial" panose="020B0604020202020204" pitchFamily="34" charset="0"/>
                <a:cs typeface="Arial" panose="020B0604020202020204" pitchFamily="34" charset="0"/>
              </a:rPr>
              <a:t>– Tam giác ABH là tam giác </a:t>
            </a:r>
            <a:r>
              <a:rPr lang="pl-PL" sz="3200">
                <a:solidFill>
                  <a:srgbClr val="2680FF"/>
                </a:solidFill>
                <a:latin typeface="Arial" panose="020B0604020202020204" pitchFamily="34" charset="0"/>
                <a:cs typeface="Arial" panose="020B0604020202020204" pitchFamily="34" charset="0"/>
              </a:rPr>
              <a:t>.?.</a:t>
            </a:r>
          </a:p>
          <a:p>
            <a:r>
              <a:rPr lang="pl-PL" sz="3200">
                <a:solidFill>
                  <a:srgbClr val="000000"/>
                </a:solidFill>
                <a:latin typeface="Arial" panose="020B0604020202020204" pitchFamily="34" charset="0"/>
                <a:cs typeface="Arial" panose="020B0604020202020204" pitchFamily="34" charset="0"/>
              </a:rPr>
              <a:t>– Tam giác ADC là tam giác </a:t>
            </a:r>
            <a:r>
              <a:rPr lang="pl-PL" sz="3200">
                <a:solidFill>
                  <a:srgbClr val="2680FF"/>
                </a:solidFill>
                <a:latin typeface="Arial" panose="020B0604020202020204" pitchFamily="34" charset="0"/>
                <a:cs typeface="Arial" panose="020B0604020202020204" pitchFamily="34" charset="0"/>
              </a:rPr>
              <a:t>.?.</a:t>
            </a:r>
          </a:p>
          <a:p>
            <a:r>
              <a:rPr lang="en-US" sz="3200">
                <a:solidFill>
                  <a:srgbClr val="FF0000"/>
                </a:solidFill>
                <a:latin typeface="Arial" panose="020B0604020202020204" pitchFamily="34" charset="0"/>
                <a:cs typeface="Arial" panose="020B0604020202020204" pitchFamily="34" charset="0"/>
              </a:rPr>
              <a:t>b) </a:t>
            </a:r>
            <a:r>
              <a:rPr lang="en-US" sz="3200" i="1">
                <a:solidFill>
                  <a:srgbClr val="000000"/>
                </a:solidFill>
                <a:latin typeface="Arial" panose="020B0604020202020204" pitchFamily="34" charset="0"/>
                <a:cs typeface="Arial" panose="020B0604020202020204" pitchFamily="34" charset="0"/>
              </a:rPr>
              <a:t>Bằng nhau</a:t>
            </a:r>
            <a:r>
              <a:rPr lang="en-US" sz="3200">
                <a:solidFill>
                  <a:srgbClr val="000000"/>
                </a:solidFill>
                <a:latin typeface="Arial" panose="020B0604020202020204" pitchFamily="34" charset="0"/>
                <a:cs typeface="Arial" panose="020B0604020202020204" pitchFamily="34" charset="0"/>
              </a:rPr>
              <a:t> hay </a:t>
            </a:r>
            <a:r>
              <a:rPr lang="en-US" sz="3200" i="1">
                <a:solidFill>
                  <a:srgbClr val="000000"/>
                </a:solidFill>
                <a:latin typeface="Arial" panose="020B0604020202020204" pitchFamily="34" charset="0"/>
                <a:cs typeface="Arial" panose="020B0604020202020204" pitchFamily="34" charset="0"/>
              </a:rPr>
              <a:t>không bằng nhau</a:t>
            </a:r>
            <a:r>
              <a:rPr lang="en-US" sz="3200">
                <a:solidFill>
                  <a:srgbClr val="000000"/>
                </a:solidFill>
                <a:latin typeface="Arial" panose="020B0604020202020204" pitchFamily="34" charset="0"/>
                <a:cs typeface="Arial" panose="020B0604020202020204" pitchFamily="34" charset="0"/>
              </a:rPr>
              <a:t>?</a:t>
            </a:r>
          </a:p>
          <a:p>
            <a:r>
              <a:rPr lang="en-US" sz="3200">
                <a:solidFill>
                  <a:srgbClr val="000000"/>
                </a:solidFill>
                <a:latin typeface="Arial" panose="020B0604020202020204" pitchFamily="34" charset="0"/>
                <a:cs typeface="Arial" panose="020B0604020202020204" pitchFamily="34" charset="0"/>
              </a:rPr>
              <a:t>Các tam giác ABH, AHD, ADC có diện tích </a:t>
            </a:r>
            <a:r>
              <a:rPr lang="en-US" sz="3200">
                <a:solidFill>
                  <a:srgbClr val="2680FF"/>
                </a:solidFill>
                <a:latin typeface="Arial" panose="020B0604020202020204" pitchFamily="34" charset="0"/>
                <a:cs typeface="Arial" panose="020B0604020202020204" pitchFamily="34" charset="0"/>
              </a:rPr>
              <a:t>.?.</a:t>
            </a:r>
          </a:p>
          <a:p>
            <a:r>
              <a:rPr lang="en-US" sz="3200">
                <a:solidFill>
                  <a:srgbClr val="FF0000"/>
                </a:solidFill>
                <a:latin typeface="Arial" panose="020B0604020202020204" pitchFamily="34" charset="0"/>
                <a:cs typeface="Arial" panose="020B0604020202020204" pitchFamily="34" charset="0"/>
              </a:rPr>
              <a:t>c) </a:t>
            </a:r>
            <a:r>
              <a:rPr lang="en-US" sz="3200">
                <a:solidFill>
                  <a:srgbClr val="000000"/>
                </a:solidFill>
                <a:latin typeface="Arial" panose="020B0604020202020204" pitchFamily="34" charset="0"/>
                <a:cs typeface="Arial" panose="020B0604020202020204" pitchFamily="34" charset="0"/>
              </a:rPr>
              <a:t>Biết BC = 4,5 cm; AH = 3 cm. Tính diện tích tam giác ABC.</a:t>
            </a:r>
            <a:endParaRPr lang="vi-VN" sz="8000">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xmlns="" id="{1196B13F-1B7F-7CF4-B462-3060B5B5E8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76318" y="940027"/>
            <a:ext cx="3796482" cy="3040835"/>
          </a:xfrm>
          <a:prstGeom prst="rect">
            <a:avLst/>
          </a:prstGeom>
        </p:spPr>
      </p:pic>
    </p:spTree>
    <p:extLst>
      <p:ext uri="{BB962C8B-B14F-4D97-AF65-F5344CB8AC3E}">
        <p14:creationId xmlns:p14="http://schemas.microsoft.com/office/powerpoint/2010/main" val="12928167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18" presetClass="entr" presetSubtype="6"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strips(downRight)">
                                      <p:cBhvr>
                                        <p:cTn id="11" dur="500"/>
                                        <p:tgtEl>
                                          <p:spTgt spid="10"/>
                                        </p:tgtEl>
                                      </p:cBhvr>
                                    </p:animEffec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xmlns="" id="{9860303E-5A01-FEEA-C659-132AB576121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188000"/>
                    </a14:imgEffect>
                  </a14:imgLayer>
                </a14:imgProps>
              </a:ext>
              <a:ext uri="{28A0092B-C50C-407E-A947-70E740481C1C}">
                <a14:useLocalDpi xmlns:a14="http://schemas.microsoft.com/office/drawing/2010/main" val="0"/>
              </a:ext>
            </a:extLst>
          </a:blip>
          <a:srcRect t="13502" r="4257"/>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xmlns="" id="{56583BE4-B098-55E6-B3A7-020FAC66C0E3}"/>
              </a:ext>
            </a:extLst>
          </p:cNvPr>
          <p:cNvSpPr/>
          <p:nvPr/>
        </p:nvSpPr>
        <p:spPr>
          <a:xfrm>
            <a:off x="503144" y="293512"/>
            <a:ext cx="11185712" cy="6270976"/>
          </a:xfrm>
          <a:prstGeom prst="roundRect">
            <a:avLst>
              <a:gd name="adj" fmla="val 6681"/>
            </a:avLst>
          </a:prstGeom>
          <a:solidFill>
            <a:schemeClr val="bg1">
              <a:alpha val="99000"/>
            </a:schemeClr>
          </a:solidFill>
          <a:ln w="76200">
            <a:solidFill>
              <a:srgbClr val="FF993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p:txBody>
      </p:sp>
      <p:grpSp>
        <p:nvGrpSpPr>
          <p:cNvPr id="6" name="Group 5">
            <a:extLst>
              <a:ext uri="{FF2B5EF4-FFF2-40B4-BE49-F238E27FC236}">
                <a16:creationId xmlns:a16="http://schemas.microsoft.com/office/drawing/2014/main" xmlns="" id="{3467527B-A4C6-A40A-1521-CE4C681F0E7F}"/>
              </a:ext>
            </a:extLst>
          </p:cNvPr>
          <p:cNvGrpSpPr/>
          <p:nvPr/>
        </p:nvGrpSpPr>
        <p:grpSpPr>
          <a:xfrm>
            <a:off x="670469" y="360686"/>
            <a:ext cx="917670" cy="830997"/>
            <a:chOff x="872450" y="636489"/>
            <a:chExt cx="588993" cy="533364"/>
          </a:xfrm>
        </p:grpSpPr>
        <p:sp>
          <p:nvSpPr>
            <p:cNvPr id="7" name="Oval 6">
              <a:extLst>
                <a:ext uri="{FF2B5EF4-FFF2-40B4-BE49-F238E27FC236}">
                  <a16:creationId xmlns:a16="http://schemas.microsoft.com/office/drawing/2014/main" xmlns="" id="{EC1CF030-F007-6FA6-4A07-88C50BC85504}"/>
                </a:ext>
              </a:extLst>
            </p:cNvPr>
            <p:cNvSpPr/>
            <p:nvPr/>
          </p:nvSpPr>
          <p:spPr>
            <a:xfrm>
              <a:off x="872450" y="714633"/>
              <a:ext cx="410497" cy="433482"/>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xmlns="" id="{AB792E24-D74A-20A9-1A6F-1233E6379DD6}"/>
                </a:ext>
              </a:extLst>
            </p:cNvPr>
            <p:cNvSpPr txBox="1"/>
            <p:nvPr/>
          </p:nvSpPr>
          <p:spPr>
            <a:xfrm>
              <a:off x="937660" y="636489"/>
              <a:ext cx="523783" cy="5333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LNTH-Hoa Nho LNTH" pitchFamily="2" charset="0"/>
                  <a:ea typeface="+mn-ea"/>
                  <a:cs typeface="+mn-cs"/>
                </a:rPr>
                <a:t>1</a:t>
              </a:r>
              <a:endParaRPr kumimoji="0" lang="vi-VN" sz="4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10" name="TextBox 9">
            <a:extLst>
              <a:ext uri="{FF2B5EF4-FFF2-40B4-BE49-F238E27FC236}">
                <a16:creationId xmlns:a16="http://schemas.microsoft.com/office/drawing/2014/main" xmlns="" id="{2D674240-4C92-81D9-B7D8-248E49326A80}"/>
              </a:ext>
            </a:extLst>
          </p:cNvPr>
          <p:cNvSpPr txBox="1"/>
          <p:nvPr/>
        </p:nvSpPr>
        <p:spPr>
          <a:xfrm>
            <a:off x="772068" y="1191683"/>
            <a:ext cx="10389839"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Quan sát hình bên.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 </a:t>
            </a:r>
            <a:r>
              <a:rPr kumimoji="0" lang="en-US" sz="3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Chọn từ vuông, nhọn hay tù</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để thay vào </a:t>
            </a:r>
            <a:r>
              <a:rPr kumimoji="0" lang="en-US" sz="3200" b="0" i="0" u="none" strike="noStrike" kern="1200" cap="none" spc="0" normalizeH="0" baseline="0" noProof="0">
                <a:ln>
                  <a:noFill/>
                </a:ln>
                <a:solidFill>
                  <a:srgbClr val="2680FF"/>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cho thích hợp.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3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Tam giác ABC là tam giác </a:t>
            </a:r>
            <a:r>
              <a:rPr kumimoji="0" lang="pl-PL" sz="3200" b="0" i="0" u="none" strike="noStrike" kern="1200" cap="none" spc="0" normalizeH="0" baseline="0" noProof="0">
                <a:ln>
                  <a:noFill/>
                </a:ln>
                <a:solidFill>
                  <a:srgbClr val="2680FF"/>
                </a:solidFill>
                <a:effectLst/>
                <a:uLnTx/>
                <a:uFillTx/>
                <a:latin typeface="Arial" panose="020B0604020202020204" pitchFamily="34" charset="0"/>
                <a:ea typeface="+mn-ea"/>
                <a:cs typeface="Arial" panose="020B0604020202020204" pitchFamily="34" charset="0"/>
              </a:rPr>
              <a:t>.?.</a:t>
            </a:r>
            <a:endParaRPr kumimoji="0" lang="en-US" sz="3200" b="0" i="0" u="none" strike="noStrike" kern="1200" cap="none" spc="0" normalizeH="0" baseline="0" noProof="0">
              <a:ln>
                <a:noFill/>
              </a:ln>
              <a:solidFill>
                <a:srgbClr val="2680F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3200" b="0" i="0" u="none" strike="noStrike" kern="1200" cap="none" spc="0" normalizeH="0" baseline="0" noProof="0">
              <a:ln>
                <a:noFill/>
              </a:ln>
              <a:solidFill>
                <a:srgbClr val="2680F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3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Tam giác ABH là tam giác </a:t>
            </a:r>
            <a:r>
              <a:rPr kumimoji="0" lang="pl-PL" sz="3200" b="0" i="0" u="none" strike="noStrike" kern="1200" cap="none" spc="0" normalizeH="0" baseline="0" noProof="0">
                <a:ln>
                  <a:noFill/>
                </a:ln>
                <a:solidFill>
                  <a:srgbClr val="2680FF"/>
                </a:solidFill>
                <a:effectLst/>
                <a:uLnTx/>
                <a:uFillTx/>
                <a:latin typeface="Arial" panose="020B0604020202020204" pitchFamily="34" charset="0"/>
                <a:ea typeface="+mn-ea"/>
                <a:cs typeface="Arial" panose="020B0604020202020204" pitchFamily="34" charset="0"/>
              </a:rPr>
              <a:t>.?.</a:t>
            </a:r>
            <a:endParaRPr kumimoji="0" lang="en-US" sz="3200" b="0" i="0" u="none" strike="noStrike" kern="1200" cap="none" spc="0" normalizeH="0" baseline="0" noProof="0">
              <a:ln>
                <a:noFill/>
              </a:ln>
              <a:solidFill>
                <a:srgbClr val="2680F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3200" b="0" i="0" u="none" strike="noStrike" kern="1200" cap="none" spc="0" normalizeH="0" baseline="0" noProof="0">
              <a:ln>
                <a:noFill/>
              </a:ln>
              <a:solidFill>
                <a:srgbClr val="2680F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3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Tam giác ADC là tam giác </a:t>
            </a:r>
            <a:r>
              <a:rPr kumimoji="0" lang="pl-PL" sz="3200" b="0" i="0" u="none" strike="noStrike" kern="1200" cap="none" spc="0" normalizeH="0" baseline="0" noProof="0">
                <a:ln>
                  <a:noFill/>
                </a:ln>
                <a:solidFill>
                  <a:srgbClr val="2680FF"/>
                </a:solidFill>
                <a:effectLst/>
                <a:uLnTx/>
                <a:uFillTx/>
                <a:latin typeface="Arial" panose="020B0604020202020204" pitchFamily="34" charset="0"/>
                <a:ea typeface="+mn-ea"/>
                <a:cs typeface="Arial" panose="020B0604020202020204" pitchFamily="34" charset="0"/>
              </a:rPr>
              <a:t>.?.</a:t>
            </a:r>
          </a:p>
        </p:txBody>
      </p:sp>
      <p:pic>
        <p:nvPicPr>
          <p:cNvPr id="11" name="Picture 10">
            <a:extLst>
              <a:ext uri="{FF2B5EF4-FFF2-40B4-BE49-F238E27FC236}">
                <a16:creationId xmlns:a16="http://schemas.microsoft.com/office/drawing/2014/main" xmlns="" id="{1196B13F-1B7F-7CF4-B462-3060B5B5E8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27890" y="1908582"/>
            <a:ext cx="3796482" cy="3040835"/>
          </a:xfrm>
          <a:prstGeom prst="rect">
            <a:avLst/>
          </a:prstGeom>
        </p:spPr>
      </p:pic>
      <p:sp>
        <p:nvSpPr>
          <p:cNvPr id="2" name="TextBox 1">
            <a:extLst>
              <a:ext uri="{FF2B5EF4-FFF2-40B4-BE49-F238E27FC236}">
                <a16:creationId xmlns:a16="http://schemas.microsoft.com/office/drawing/2014/main" xmlns="" id="{BD5E6ECE-F9AC-87E7-5E54-E548BE6E5003}"/>
              </a:ext>
            </a:extLst>
          </p:cNvPr>
          <p:cNvSpPr txBox="1"/>
          <p:nvPr/>
        </p:nvSpPr>
        <p:spPr>
          <a:xfrm>
            <a:off x="5966987" y="3136611"/>
            <a:ext cx="1121147" cy="584775"/>
          </a:xfrm>
          <a:prstGeom prst="rect">
            <a:avLst/>
          </a:prstGeom>
          <a:solidFill>
            <a:schemeClr val="bg1"/>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nhọn</a:t>
            </a:r>
            <a:endParaRPr kumimoji="0" lang="pl-PL" sz="32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xmlns="" id="{8EDA1D69-E4A6-B096-6668-A6738BD98EF5}"/>
              </a:ext>
            </a:extLst>
          </p:cNvPr>
          <p:cNvSpPr txBox="1"/>
          <p:nvPr/>
        </p:nvSpPr>
        <p:spPr>
          <a:xfrm>
            <a:off x="5859573" y="4133916"/>
            <a:ext cx="1398439" cy="584775"/>
          </a:xfrm>
          <a:prstGeom prst="rect">
            <a:avLst/>
          </a:prstGeom>
          <a:solidFill>
            <a:schemeClr val="bg1"/>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vuông</a:t>
            </a:r>
            <a:endParaRPr kumimoji="0" lang="pl-PL" sz="32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xmlns="" id="{C6AFB718-CB16-84B1-4085-0274498412D4}"/>
              </a:ext>
            </a:extLst>
          </p:cNvPr>
          <p:cNvSpPr txBox="1"/>
          <p:nvPr/>
        </p:nvSpPr>
        <p:spPr>
          <a:xfrm>
            <a:off x="5966987" y="5081539"/>
            <a:ext cx="1398439" cy="584775"/>
          </a:xfrm>
          <a:prstGeom prst="rect">
            <a:avLst/>
          </a:prstGeom>
          <a:solidFill>
            <a:schemeClr val="bg1"/>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tù</a:t>
            </a:r>
            <a:endParaRPr kumimoji="0" lang="pl-PL" sz="32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335826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trips(downRight)">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8" presetClass="entr" presetSubtype="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strips(downRight)">
                                      <p:cBhvr>
                                        <p:cTn id="17" dur="500"/>
                                        <p:tgtEl>
                                          <p:spTgt spid="9"/>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xmlns="" id="{9860303E-5A01-FEEA-C659-132AB576121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188000"/>
                    </a14:imgEffect>
                  </a14:imgLayer>
                </a14:imgProps>
              </a:ext>
              <a:ext uri="{28A0092B-C50C-407E-A947-70E740481C1C}">
                <a14:useLocalDpi xmlns:a14="http://schemas.microsoft.com/office/drawing/2010/main" val="0"/>
              </a:ext>
            </a:extLst>
          </a:blip>
          <a:srcRect t="13502" r="4257"/>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xmlns="" id="{56583BE4-B098-55E6-B3A7-020FAC66C0E3}"/>
              </a:ext>
            </a:extLst>
          </p:cNvPr>
          <p:cNvSpPr/>
          <p:nvPr/>
        </p:nvSpPr>
        <p:spPr>
          <a:xfrm>
            <a:off x="503144" y="293512"/>
            <a:ext cx="11185712" cy="6270976"/>
          </a:xfrm>
          <a:prstGeom prst="roundRect">
            <a:avLst>
              <a:gd name="adj" fmla="val 6681"/>
            </a:avLst>
          </a:prstGeom>
          <a:solidFill>
            <a:schemeClr val="bg1">
              <a:alpha val="99000"/>
            </a:schemeClr>
          </a:solidFill>
          <a:ln w="76200">
            <a:solidFill>
              <a:srgbClr val="FF993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p:txBody>
      </p:sp>
      <p:grpSp>
        <p:nvGrpSpPr>
          <p:cNvPr id="6" name="Group 5">
            <a:extLst>
              <a:ext uri="{FF2B5EF4-FFF2-40B4-BE49-F238E27FC236}">
                <a16:creationId xmlns:a16="http://schemas.microsoft.com/office/drawing/2014/main" xmlns="" id="{3467527B-A4C6-A40A-1521-CE4C681F0E7F}"/>
              </a:ext>
            </a:extLst>
          </p:cNvPr>
          <p:cNvGrpSpPr/>
          <p:nvPr/>
        </p:nvGrpSpPr>
        <p:grpSpPr>
          <a:xfrm>
            <a:off x="670469" y="360686"/>
            <a:ext cx="917670" cy="830997"/>
            <a:chOff x="872450" y="636489"/>
            <a:chExt cx="588993" cy="533364"/>
          </a:xfrm>
        </p:grpSpPr>
        <p:sp>
          <p:nvSpPr>
            <p:cNvPr id="7" name="Oval 6">
              <a:extLst>
                <a:ext uri="{FF2B5EF4-FFF2-40B4-BE49-F238E27FC236}">
                  <a16:creationId xmlns:a16="http://schemas.microsoft.com/office/drawing/2014/main" xmlns="" id="{EC1CF030-F007-6FA6-4A07-88C50BC85504}"/>
                </a:ext>
              </a:extLst>
            </p:cNvPr>
            <p:cNvSpPr/>
            <p:nvPr/>
          </p:nvSpPr>
          <p:spPr>
            <a:xfrm>
              <a:off x="872450" y="714633"/>
              <a:ext cx="410497" cy="433482"/>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xmlns="" id="{AB792E24-D74A-20A9-1A6F-1233E6379DD6}"/>
                </a:ext>
              </a:extLst>
            </p:cNvPr>
            <p:cNvSpPr txBox="1"/>
            <p:nvPr/>
          </p:nvSpPr>
          <p:spPr>
            <a:xfrm>
              <a:off x="937660" y="636489"/>
              <a:ext cx="523783" cy="5333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LNTH-Hoa Nho LNTH" pitchFamily="2" charset="0"/>
                  <a:ea typeface="+mn-ea"/>
                  <a:cs typeface="+mn-cs"/>
                </a:rPr>
                <a:t>1</a:t>
              </a:r>
              <a:endParaRPr kumimoji="0" lang="vi-VN" sz="4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10" name="TextBox 9">
            <a:extLst>
              <a:ext uri="{FF2B5EF4-FFF2-40B4-BE49-F238E27FC236}">
                <a16:creationId xmlns:a16="http://schemas.microsoft.com/office/drawing/2014/main" xmlns="" id="{2D674240-4C92-81D9-B7D8-248E49326A80}"/>
              </a:ext>
            </a:extLst>
          </p:cNvPr>
          <p:cNvSpPr txBox="1"/>
          <p:nvPr/>
        </p:nvSpPr>
        <p:spPr>
          <a:xfrm>
            <a:off x="1567941" y="590935"/>
            <a:ext cx="1038983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Quan sát hình bên.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b) </a:t>
            </a:r>
            <a:r>
              <a:rPr kumimoji="0" lang="en-US" sz="320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Bằng nhau </a:t>
            </a:r>
            <a:r>
              <a:rPr kumimoji="0" lang="en-US" sz="3200" b="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hay</a:t>
            </a:r>
            <a:r>
              <a:rPr kumimoji="0" lang="en-US" sz="320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không bằng nhau?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Các tam giác ABH, AHD, ADC có diện tích </a:t>
            </a:r>
            <a:r>
              <a:rPr kumimoji="0" lang="en-US" sz="3200" b="0" i="0" u="none" strike="noStrike" kern="1200" cap="none" spc="0" normalizeH="0" baseline="0" noProof="0">
                <a:ln>
                  <a:noFill/>
                </a:ln>
                <a:solidFill>
                  <a:srgbClr val="2680FF"/>
                </a:solidFill>
                <a:effectLst/>
                <a:uLnTx/>
                <a:uFillTx/>
                <a:latin typeface="Arial" panose="020B0604020202020204" pitchFamily="34" charset="0"/>
                <a:ea typeface="+mn-ea"/>
                <a:cs typeface="Arial" panose="020B0604020202020204" pitchFamily="34" charset="0"/>
              </a:rPr>
              <a:t>.?.</a:t>
            </a:r>
          </a:p>
        </p:txBody>
      </p:sp>
      <p:pic>
        <p:nvPicPr>
          <p:cNvPr id="11" name="Picture 10">
            <a:extLst>
              <a:ext uri="{FF2B5EF4-FFF2-40B4-BE49-F238E27FC236}">
                <a16:creationId xmlns:a16="http://schemas.microsoft.com/office/drawing/2014/main" xmlns="" id="{1196B13F-1B7F-7CF4-B462-3060B5B5E8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01187" y="2751530"/>
            <a:ext cx="4389145" cy="3515535"/>
          </a:xfrm>
          <a:prstGeom prst="rect">
            <a:avLst/>
          </a:prstGeom>
        </p:spPr>
      </p:pic>
      <p:sp>
        <p:nvSpPr>
          <p:cNvPr id="12" name="TextBox 11">
            <a:extLst>
              <a:ext uri="{FF2B5EF4-FFF2-40B4-BE49-F238E27FC236}">
                <a16:creationId xmlns:a16="http://schemas.microsoft.com/office/drawing/2014/main" xmlns="" id="{97CC5E81-9141-808E-C199-50F2E450BE4E}"/>
              </a:ext>
            </a:extLst>
          </p:cNvPr>
          <p:cNvSpPr txBox="1"/>
          <p:nvPr/>
        </p:nvSpPr>
        <p:spPr>
          <a:xfrm>
            <a:off x="9402374" y="1575820"/>
            <a:ext cx="2286482" cy="584775"/>
          </a:xfrm>
          <a:prstGeom prst="rect">
            <a:avLst/>
          </a:prstGeom>
          <a:solidFill>
            <a:schemeClr val="bg1"/>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bằng</a:t>
            </a:r>
            <a:r>
              <a:rPr kumimoji="0" lang="en-US" sz="3200" b="0" i="0" u="none" strike="noStrike" kern="1200" cap="none" spc="0" normalizeH="0" noProof="0">
                <a:ln>
                  <a:noFill/>
                </a:ln>
                <a:solidFill>
                  <a:srgbClr val="FF0000"/>
                </a:solidFill>
                <a:effectLst/>
                <a:uLnTx/>
                <a:uFillTx/>
                <a:latin typeface="Arial" panose="020B0604020202020204" pitchFamily="34" charset="0"/>
                <a:ea typeface="+mn-ea"/>
                <a:cs typeface="Arial" panose="020B0604020202020204" pitchFamily="34" charset="0"/>
              </a:rPr>
              <a:t> nhau</a:t>
            </a:r>
            <a:endParaRPr kumimoji="0" lang="pl-PL" sz="32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861010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Right)">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xmlns="" id="{9860303E-5A01-FEEA-C659-132AB576121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188000"/>
                    </a14:imgEffect>
                  </a14:imgLayer>
                </a14:imgProps>
              </a:ext>
              <a:ext uri="{28A0092B-C50C-407E-A947-70E740481C1C}">
                <a14:useLocalDpi xmlns:a14="http://schemas.microsoft.com/office/drawing/2010/main" val="0"/>
              </a:ext>
            </a:extLst>
          </a:blip>
          <a:srcRect t="13502" r="4257"/>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xmlns="" id="{56583BE4-B098-55E6-B3A7-020FAC66C0E3}"/>
              </a:ext>
            </a:extLst>
          </p:cNvPr>
          <p:cNvSpPr/>
          <p:nvPr/>
        </p:nvSpPr>
        <p:spPr>
          <a:xfrm>
            <a:off x="503144" y="293512"/>
            <a:ext cx="11185712" cy="6270976"/>
          </a:xfrm>
          <a:prstGeom prst="roundRect">
            <a:avLst>
              <a:gd name="adj" fmla="val 6681"/>
            </a:avLst>
          </a:prstGeom>
          <a:solidFill>
            <a:schemeClr val="bg1">
              <a:alpha val="99000"/>
            </a:schemeClr>
          </a:solidFill>
          <a:ln w="76200">
            <a:solidFill>
              <a:srgbClr val="FF993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p:txBody>
      </p:sp>
      <p:grpSp>
        <p:nvGrpSpPr>
          <p:cNvPr id="6" name="Group 5">
            <a:extLst>
              <a:ext uri="{FF2B5EF4-FFF2-40B4-BE49-F238E27FC236}">
                <a16:creationId xmlns:a16="http://schemas.microsoft.com/office/drawing/2014/main" xmlns="" id="{3467527B-A4C6-A40A-1521-CE4C681F0E7F}"/>
              </a:ext>
            </a:extLst>
          </p:cNvPr>
          <p:cNvGrpSpPr/>
          <p:nvPr/>
        </p:nvGrpSpPr>
        <p:grpSpPr>
          <a:xfrm>
            <a:off x="670469" y="360686"/>
            <a:ext cx="917670" cy="830997"/>
            <a:chOff x="872450" y="636489"/>
            <a:chExt cx="588993" cy="533364"/>
          </a:xfrm>
        </p:grpSpPr>
        <p:sp>
          <p:nvSpPr>
            <p:cNvPr id="7" name="Oval 6">
              <a:extLst>
                <a:ext uri="{FF2B5EF4-FFF2-40B4-BE49-F238E27FC236}">
                  <a16:creationId xmlns:a16="http://schemas.microsoft.com/office/drawing/2014/main" xmlns="" id="{EC1CF030-F007-6FA6-4A07-88C50BC85504}"/>
                </a:ext>
              </a:extLst>
            </p:cNvPr>
            <p:cNvSpPr/>
            <p:nvPr/>
          </p:nvSpPr>
          <p:spPr>
            <a:xfrm>
              <a:off x="872450" y="714633"/>
              <a:ext cx="410497" cy="433482"/>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xmlns="" id="{AB792E24-D74A-20A9-1A6F-1233E6379DD6}"/>
                </a:ext>
              </a:extLst>
            </p:cNvPr>
            <p:cNvSpPr txBox="1"/>
            <p:nvPr/>
          </p:nvSpPr>
          <p:spPr>
            <a:xfrm>
              <a:off x="937660" y="636489"/>
              <a:ext cx="523783" cy="5333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LNTH-Hoa Nho LNTH" pitchFamily="2" charset="0"/>
                  <a:ea typeface="+mn-ea"/>
                  <a:cs typeface="+mn-cs"/>
                </a:rPr>
                <a:t>1</a:t>
              </a:r>
              <a:endParaRPr kumimoji="0" lang="vi-VN" sz="4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10" name="TextBox 9">
            <a:extLst>
              <a:ext uri="{FF2B5EF4-FFF2-40B4-BE49-F238E27FC236}">
                <a16:creationId xmlns:a16="http://schemas.microsoft.com/office/drawing/2014/main" xmlns="" id="{2D674240-4C92-81D9-B7D8-248E49326A80}"/>
              </a:ext>
            </a:extLst>
          </p:cNvPr>
          <p:cNvSpPr txBox="1"/>
          <p:nvPr/>
        </p:nvSpPr>
        <p:spPr>
          <a:xfrm>
            <a:off x="1567941" y="590935"/>
            <a:ext cx="1038983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Quan sát hình bên.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c) </a:t>
            </a:r>
            <a:r>
              <a:rPr kumimoji="0" lang="en-US" sz="3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Biết BC = 4,5 cm; AH = 3 cm.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Tính diện tích tam giác ABC.</a:t>
            </a:r>
            <a:endParaRPr kumimoji="0" lang="vi-VN" sz="8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1" name="Picture 10">
            <a:extLst>
              <a:ext uri="{FF2B5EF4-FFF2-40B4-BE49-F238E27FC236}">
                <a16:creationId xmlns:a16="http://schemas.microsoft.com/office/drawing/2014/main" xmlns="" id="{1196B13F-1B7F-7CF4-B462-3060B5B5E8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10037" y="2437422"/>
            <a:ext cx="4389145" cy="3515535"/>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xmlns="" id="{97CC5E81-9141-808E-C199-50F2E450BE4E}"/>
                  </a:ext>
                </a:extLst>
              </p:cNvPr>
              <p:cNvSpPr txBox="1"/>
              <p:nvPr/>
            </p:nvSpPr>
            <p:spPr>
              <a:xfrm>
                <a:off x="6762860" y="2431189"/>
                <a:ext cx="4389145" cy="1411156"/>
              </a:xfrm>
              <a:prstGeom prst="rect">
                <a:avLst/>
              </a:prstGeom>
              <a:solidFill>
                <a:schemeClr val="bg1"/>
              </a:solid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f>
                      <m:fPr>
                        <m:ctrlPr>
                          <a:rPr kumimoji="0" lang="en-US" sz="6000" b="0" i="1" u="none" strike="noStrike" kern="1200" cap="none" spc="0" normalizeH="0" baseline="0" noProof="0" smtClean="0">
                            <a:ln>
                              <a:noFill/>
                            </a:ln>
                            <a:solidFill>
                              <a:srgbClr val="FF0000"/>
                            </a:solidFill>
                            <a:effectLst/>
                            <a:uLnTx/>
                            <a:uFillTx/>
                            <a:latin typeface="Cambria Math"/>
                            <a:ea typeface="+mn-ea"/>
                            <a:cs typeface="Arial" panose="020B0604020202020204" pitchFamily="34" charset="0"/>
                          </a:rPr>
                        </m:ctrlPr>
                      </m:fPr>
                      <m:num>
                        <m:r>
                          <a:rPr kumimoji="0" lang="en-US" sz="60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Arial" panose="020B0604020202020204" pitchFamily="34" charset="0"/>
                          </a:rPr>
                          <m:t>4,5 </m:t>
                        </m:r>
                        <m:r>
                          <m:rPr>
                            <m:sty m:val="p"/>
                          </m:rPr>
                          <a:rPr kumimoji="0" lang="en-US" sz="6000" b="0" i="0" u="none" strike="noStrike" kern="1200" cap="none" spc="0" normalizeH="0" baseline="0" noProof="0" smtClean="0">
                            <a:ln>
                              <a:noFill/>
                            </a:ln>
                            <a:solidFill>
                              <a:srgbClr val="FF0000"/>
                            </a:solidFill>
                            <a:effectLst/>
                            <a:uLnTx/>
                            <a:uFillTx/>
                            <a:latin typeface="Cambria Math" panose="02040503050406030204" pitchFamily="18" charset="0"/>
                            <a:ea typeface="+mn-ea"/>
                            <a:cs typeface="Arial" panose="020B0604020202020204" pitchFamily="34" charset="0"/>
                          </a:rPr>
                          <m:t>x</m:t>
                        </m:r>
                        <m:r>
                          <a:rPr kumimoji="0" lang="en-US" sz="60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Arial" panose="020B0604020202020204" pitchFamily="34" charset="0"/>
                          </a:rPr>
                          <m:t> 3</m:t>
                        </m:r>
                      </m:num>
                      <m:den>
                        <m:r>
                          <a:rPr kumimoji="0" lang="en-US" sz="60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Arial" panose="020B0604020202020204" pitchFamily="34" charset="0"/>
                          </a:rPr>
                          <m:t>2</m:t>
                        </m:r>
                      </m:den>
                    </m:f>
                  </m:oMath>
                </a14:m>
                <a:r>
                  <a:rPr kumimoji="0" lang="en-US" sz="60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6,75 </a:t>
                </a:r>
                <a:endParaRPr kumimoji="0" lang="pl-PL" sz="48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mc:Choice>
        <mc:Fallback xmlns="">
          <p:sp>
            <p:nvSpPr>
              <p:cNvPr id="12" name="TextBox 11">
                <a:extLst>
                  <a:ext uri="{FF2B5EF4-FFF2-40B4-BE49-F238E27FC236}">
                    <a16:creationId xmlns:a16="http://schemas.microsoft.com/office/drawing/2014/main" id="{97CC5E81-9141-808E-C199-50F2E450BE4E}"/>
                  </a:ext>
                </a:extLst>
              </p:cNvPr>
              <p:cNvSpPr txBox="1">
                <a:spLocks noRot="1" noChangeAspect="1" noMove="1" noResize="1" noEditPoints="1" noAdjustHandles="1" noChangeArrowheads="1" noChangeShapeType="1" noTextEdit="1"/>
              </p:cNvSpPr>
              <p:nvPr/>
            </p:nvSpPr>
            <p:spPr>
              <a:xfrm>
                <a:off x="6762860" y="2431189"/>
                <a:ext cx="4389145" cy="1411156"/>
              </a:xfrm>
              <a:prstGeom prst="rect">
                <a:avLst/>
              </a:prstGeom>
              <a:blipFill>
                <a:blip r:embed="rId6"/>
                <a:stretch>
                  <a:fillRect t="-429" r="-416" b="-12876"/>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xmlns="" id="{9CB1D238-3A4F-AFF4-74F7-6CCC2B91388F}"/>
                  </a:ext>
                </a:extLst>
              </p:cNvPr>
              <p:cNvSpPr txBox="1"/>
              <p:nvPr/>
            </p:nvSpPr>
            <p:spPr>
              <a:xfrm>
                <a:off x="6762859" y="4076967"/>
                <a:ext cx="4389145" cy="1323439"/>
              </a:xfrm>
              <a:prstGeom prst="rect">
                <a:avLst/>
              </a:prstGeom>
              <a:solidFill>
                <a:schemeClr val="bg1"/>
              </a:solidFill>
              <a:ln>
                <a:solidFill>
                  <a:schemeClr val="bg1"/>
                </a:solidFill>
              </a:ln>
            </p:spPr>
            <p:txBody>
              <a:bodyPr wrap="square" rtlCol="0">
                <a:spAutoFit/>
              </a:bodyPr>
              <a:lstStyle/>
              <a:p>
                <a:pPr lvl="0" algn="ctr"/>
                <a:r>
                  <a:rPr lang="en-US" sz="4000">
                    <a:solidFill>
                      <a:srgbClr val="0070C0"/>
                    </a:solidFill>
                    <a:latin typeface="Arial" panose="020B0604020202020204" pitchFamily="34" charset="0"/>
                    <a:cs typeface="Arial" panose="020B0604020202020204" pitchFamily="34" charset="0"/>
                  </a:rPr>
                  <a:t>Diện tích tam giác ABC là 6,75 </a:t>
                </a:r>
                <a14:m>
                  <m:oMath xmlns:m="http://schemas.openxmlformats.org/officeDocument/2006/math">
                    <m:sSup>
                      <m:sSupPr>
                        <m:ctrlPr>
                          <a:rPr lang="en-US" sz="4000" i="1" smtClean="0">
                            <a:solidFill>
                              <a:srgbClr val="0070C0"/>
                            </a:solidFill>
                            <a:latin typeface="Cambria Math"/>
                            <a:cs typeface="Arial" panose="020B0604020202020204" pitchFamily="34" charset="0"/>
                          </a:rPr>
                        </m:ctrlPr>
                      </m:sSupPr>
                      <m:e>
                        <m:r>
                          <a:rPr lang="en-US" sz="4000" b="0" i="1" smtClean="0">
                            <a:solidFill>
                              <a:srgbClr val="0070C0"/>
                            </a:solidFill>
                            <a:latin typeface="Cambria Math" panose="02040503050406030204" pitchFamily="18" charset="0"/>
                            <a:cs typeface="Arial" panose="020B0604020202020204" pitchFamily="34" charset="0"/>
                          </a:rPr>
                          <m:t>𝑐𝑚</m:t>
                        </m:r>
                      </m:e>
                      <m:sup>
                        <m:r>
                          <a:rPr lang="en-US" sz="4000" b="0" i="1" smtClean="0">
                            <a:solidFill>
                              <a:srgbClr val="0070C0"/>
                            </a:solidFill>
                            <a:latin typeface="Cambria Math" panose="02040503050406030204" pitchFamily="18" charset="0"/>
                            <a:cs typeface="Arial" panose="020B0604020202020204" pitchFamily="34" charset="0"/>
                          </a:rPr>
                          <m:t>2</m:t>
                        </m:r>
                      </m:sup>
                    </m:sSup>
                  </m:oMath>
                </a14:m>
                <a:r>
                  <a:rPr lang="en-US" sz="4000">
                    <a:solidFill>
                      <a:srgbClr val="0070C0"/>
                    </a:solidFill>
                    <a:latin typeface="Arial" panose="020B0604020202020204" pitchFamily="34" charset="0"/>
                    <a:cs typeface="Arial" panose="020B0604020202020204" pitchFamily="34" charset="0"/>
                  </a:rPr>
                  <a:t>.</a:t>
                </a:r>
                <a:endParaRPr kumimoji="0" lang="pl-PL" sz="4000" b="0" i="0" u="none" strike="noStrike" kern="1200" cap="none" spc="0" normalizeH="0" baseline="0" noProof="0">
                  <a:ln>
                    <a:noFill/>
                  </a:ln>
                  <a:solidFill>
                    <a:srgbClr val="0070C0"/>
                  </a:solidFill>
                  <a:effectLst/>
                  <a:uLnTx/>
                  <a:uFillTx/>
                  <a:latin typeface="Arial" panose="020B0604020202020204" pitchFamily="34" charset="0"/>
                  <a:cs typeface="Arial" panose="020B0604020202020204" pitchFamily="34" charset="0"/>
                </a:endParaRPr>
              </a:p>
            </p:txBody>
          </p:sp>
        </mc:Choice>
        <mc:Fallback xmlns="">
          <p:sp>
            <p:nvSpPr>
              <p:cNvPr id="2" name="TextBox 1">
                <a:extLst>
                  <a:ext uri="{FF2B5EF4-FFF2-40B4-BE49-F238E27FC236}">
                    <a16:creationId xmlns:a16="http://schemas.microsoft.com/office/drawing/2014/main" id="{9CB1D238-3A4F-AFF4-74F7-6CCC2B91388F}"/>
                  </a:ext>
                </a:extLst>
              </p:cNvPr>
              <p:cNvSpPr txBox="1">
                <a:spLocks noRot="1" noChangeAspect="1" noMove="1" noResize="1" noEditPoints="1" noAdjustHandles="1" noChangeArrowheads="1" noChangeShapeType="1" noTextEdit="1"/>
              </p:cNvSpPr>
              <p:nvPr/>
            </p:nvSpPr>
            <p:spPr>
              <a:xfrm>
                <a:off x="6762859" y="4076967"/>
                <a:ext cx="4389145" cy="1323439"/>
              </a:xfrm>
              <a:prstGeom prst="rect">
                <a:avLst/>
              </a:prstGeom>
              <a:blipFill>
                <a:blip r:embed="rId7"/>
                <a:stretch>
                  <a:fillRect l="-3047" t="-7763" r="-6510" b="-18265"/>
                </a:stretch>
              </a:blipFill>
              <a:ln>
                <a:solidFill>
                  <a:schemeClr val="bg1"/>
                </a:solidFill>
              </a:ln>
            </p:spPr>
            <p:txBody>
              <a:bodyPr/>
              <a:lstStyle/>
              <a:p>
                <a:r>
                  <a:rPr lang="en-US">
                    <a:noFill/>
                  </a:rPr>
                  <a:t> </a:t>
                </a:r>
              </a:p>
            </p:txBody>
          </p:sp>
        </mc:Fallback>
      </mc:AlternateContent>
    </p:spTree>
    <p:extLst>
      <p:ext uri="{BB962C8B-B14F-4D97-AF65-F5344CB8AC3E}">
        <p14:creationId xmlns:p14="http://schemas.microsoft.com/office/powerpoint/2010/main" val="13377943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Right)">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strips(downRight)">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xmlns="" id="{9860303E-5A01-FEEA-C659-132AB5761215}"/>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188000"/>
                    </a14:imgEffect>
                  </a14:imgLayer>
                </a14:imgProps>
              </a:ext>
              <a:ext uri="{28A0092B-C50C-407E-A947-70E740481C1C}">
                <a14:useLocalDpi xmlns:a14="http://schemas.microsoft.com/office/drawing/2010/main" val="0"/>
              </a:ext>
            </a:extLst>
          </a:blip>
          <a:srcRect t="13502" r="4257"/>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xmlns="" id="{56583BE4-B098-55E6-B3A7-020FAC66C0E3}"/>
              </a:ext>
            </a:extLst>
          </p:cNvPr>
          <p:cNvSpPr/>
          <p:nvPr/>
        </p:nvSpPr>
        <p:spPr>
          <a:xfrm>
            <a:off x="503144" y="293512"/>
            <a:ext cx="11185712" cy="6270976"/>
          </a:xfrm>
          <a:prstGeom prst="roundRect">
            <a:avLst>
              <a:gd name="adj" fmla="val 6681"/>
            </a:avLst>
          </a:prstGeom>
          <a:solidFill>
            <a:schemeClr val="bg1">
              <a:alpha val="99000"/>
            </a:schemeClr>
          </a:solidFill>
          <a:ln w="76200">
            <a:solidFill>
              <a:srgbClr val="FF993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00B0F0"/>
              </a:solidFill>
            </a:endParaRPr>
          </a:p>
        </p:txBody>
      </p:sp>
      <p:grpSp>
        <p:nvGrpSpPr>
          <p:cNvPr id="6" name="Group 5">
            <a:extLst>
              <a:ext uri="{FF2B5EF4-FFF2-40B4-BE49-F238E27FC236}">
                <a16:creationId xmlns:a16="http://schemas.microsoft.com/office/drawing/2014/main" xmlns="" id="{3467527B-A4C6-A40A-1521-CE4C681F0E7F}"/>
              </a:ext>
            </a:extLst>
          </p:cNvPr>
          <p:cNvGrpSpPr/>
          <p:nvPr/>
        </p:nvGrpSpPr>
        <p:grpSpPr>
          <a:xfrm>
            <a:off x="741625" y="1147453"/>
            <a:ext cx="786791" cy="722022"/>
            <a:chOff x="872450" y="628363"/>
            <a:chExt cx="566375" cy="519752"/>
          </a:xfrm>
        </p:grpSpPr>
        <p:sp>
          <p:nvSpPr>
            <p:cNvPr id="7" name="Oval 6">
              <a:extLst>
                <a:ext uri="{FF2B5EF4-FFF2-40B4-BE49-F238E27FC236}">
                  <a16:creationId xmlns:a16="http://schemas.microsoft.com/office/drawing/2014/main" xmlns="" id="{EC1CF030-F007-6FA6-4A07-88C50BC85504}"/>
                </a:ext>
              </a:extLst>
            </p:cNvPr>
            <p:cNvSpPr/>
            <p:nvPr/>
          </p:nvSpPr>
          <p:spPr>
            <a:xfrm>
              <a:off x="872450" y="714633"/>
              <a:ext cx="410497" cy="433482"/>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dirty="0"/>
            </a:p>
          </p:txBody>
        </p:sp>
        <p:sp>
          <p:nvSpPr>
            <p:cNvPr id="8" name="TextBox 7">
              <a:extLst>
                <a:ext uri="{FF2B5EF4-FFF2-40B4-BE49-F238E27FC236}">
                  <a16:creationId xmlns:a16="http://schemas.microsoft.com/office/drawing/2014/main" xmlns="" id="{AB792E24-D74A-20A9-1A6F-1233E6379DD6}"/>
                </a:ext>
              </a:extLst>
            </p:cNvPr>
            <p:cNvSpPr txBox="1"/>
            <p:nvPr/>
          </p:nvSpPr>
          <p:spPr>
            <a:xfrm>
              <a:off x="915042" y="628363"/>
              <a:ext cx="523783" cy="493855"/>
            </a:xfrm>
            <a:prstGeom prst="rect">
              <a:avLst/>
            </a:prstGeom>
            <a:noFill/>
          </p:spPr>
          <p:txBody>
            <a:bodyPr wrap="square" rtlCol="0">
              <a:spAutoFit/>
            </a:bodyPr>
            <a:lstStyle/>
            <a:p>
              <a:r>
                <a:rPr lang="en-US" sz="4400">
                  <a:solidFill>
                    <a:schemeClr val="bg1"/>
                  </a:solidFill>
                  <a:latin typeface="LNTH-Hoa Nho LNTH" pitchFamily="2" charset="0"/>
                </a:rPr>
                <a:t>2</a:t>
              </a:r>
              <a:endParaRPr lang="vi-VN" sz="4400" dirty="0">
                <a:solidFill>
                  <a:schemeClr val="bg1"/>
                </a:solidFill>
              </a:endParaRPr>
            </a:p>
          </p:txBody>
        </p:sp>
      </p:grpSp>
      <p:sp>
        <p:nvSpPr>
          <p:cNvPr id="10" name="TextBox 9">
            <a:extLst>
              <a:ext uri="{FF2B5EF4-FFF2-40B4-BE49-F238E27FC236}">
                <a16:creationId xmlns:a16="http://schemas.microsoft.com/office/drawing/2014/main" xmlns="" id="{2D674240-4C92-81D9-B7D8-248E49326A80}"/>
              </a:ext>
            </a:extLst>
          </p:cNvPr>
          <p:cNvSpPr txBox="1"/>
          <p:nvPr/>
        </p:nvSpPr>
        <p:spPr>
          <a:xfrm>
            <a:off x="1467271" y="1303618"/>
            <a:ext cx="10043576" cy="1938992"/>
          </a:xfrm>
          <a:prstGeom prst="rect">
            <a:avLst/>
          </a:prstGeom>
          <a:noFill/>
        </p:spPr>
        <p:txBody>
          <a:bodyPr wrap="square" rtlCol="0">
            <a:spAutoFit/>
          </a:bodyPr>
          <a:lstStyle/>
          <a:p>
            <a:pPr algn="just"/>
            <a:r>
              <a:rPr lang="vi-VN" sz="4000"/>
              <a:t>Ở hình bên, tam giác STV được ghép bởi</a:t>
            </a:r>
          </a:p>
          <a:p>
            <a:pPr algn="just"/>
            <a:r>
              <a:rPr lang="vi-VN" sz="4000"/>
              <a:t>bốn hình tam giác đều. Tam giác STV có là</a:t>
            </a:r>
          </a:p>
          <a:p>
            <a:pPr algn="just"/>
            <a:r>
              <a:rPr lang="vi-VN" sz="4000"/>
              <a:t>tam giác đều không?</a:t>
            </a:r>
          </a:p>
        </p:txBody>
      </p:sp>
      <p:grpSp>
        <p:nvGrpSpPr>
          <p:cNvPr id="17" name="Group 16">
            <a:extLst>
              <a:ext uri="{FF2B5EF4-FFF2-40B4-BE49-F238E27FC236}">
                <a16:creationId xmlns:a16="http://schemas.microsoft.com/office/drawing/2014/main" xmlns="" id="{065369FC-814F-B563-9802-3ABF615B4AF4}"/>
              </a:ext>
            </a:extLst>
          </p:cNvPr>
          <p:cNvGrpSpPr/>
          <p:nvPr/>
        </p:nvGrpSpPr>
        <p:grpSpPr>
          <a:xfrm>
            <a:off x="681152" y="314107"/>
            <a:ext cx="10829695" cy="1071583"/>
            <a:chOff x="503145" y="316528"/>
            <a:chExt cx="10829695" cy="1071583"/>
          </a:xfrm>
        </p:grpSpPr>
        <p:grpSp>
          <p:nvGrpSpPr>
            <p:cNvPr id="24" name="Group 23">
              <a:extLst>
                <a:ext uri="{FF2B5EF4-FFF2-40B4-BE49-F238E27FC236}">
                  <a16:creationId xmlns:a16="http://schemas.microsoft.com/office/drawing/2014/main" xmlns="" id="{E0FF238B-4E4B-C660-8F37-1B3DAB070F97}"/>
                </a:ext>
              </a:extLst>
            </p:cNvPr>
            <p:cNvGrpSpPr/>
            <p:nvPr/>
          </p:nvGrpSpPr>
          <p:grpSpPr>
            <a:xfrm>
              <a:off x="503145" y="316528"/>
              <a:ext cx="6078278" cy="1036183"/>
              <a:chOff x="1537955" y="234327"/>
              <a:chExt cx="10742896" cy="1808753"/>
            </a:xfrm>
          </p:grpSpPr>
          <p:sp>
            <p:nvSpPr>
              <p:cNvPr id="25" name="Freeform 2">
                <a:extLst>
                  <a:ext uri="{FF2B5EF4-FFF2-40B4-BE49-F238E27FC236}">
                    <a16:creationId xmlns:a16="http://schemas.microsoft.com/office/drawing/2014/main" xmlns="" id="{C78B08E7-4811-618F-335B-D0FEC3C3F060}"/>
                  </a:ext>
                </a:extLst>
              </p:cNvPr>
              <p:cNvSpPr/>
              <p:nvPr/>
            </p:nvSpPr>
            <p:spPr>
              <a:xfrm>
                <a:off x="1537955" y="234327"/>
                <a:ext cx="8736412" cy="1748084"/>
              </a:xfrm>
              <a:custGeom>
                <a:avLst/>
                <a:gdLst/>
                <a:ahLst/>
                <a:cxnLst/>
                <a:rect l="l" t="t" r="r" b="b"/>
                <a:pathLst>
                  <a:path w="16230600" h="3550444">
                    <a:moveTo>
                      <a:pt x="0" y="0"/>
                    </a:moveTo>
                    <a:lnTo>
                      <a:pt x="16230600" y="0"/>
                    </a:lnTo>
                    <a:lnTo>
                      <a:pt x="16230600" y="3550444"/>
                    </a:lnTo>
                    <a:lnTo>
                      <a:pt x="0" y="3550444"/>
                    </a:lnTo>
                    <a:lnTo>
                      <a:pt x="0" y="0"/>
                    </a:lnTo>
                    <a:close/>
                  </a:path>
                </a:pathLst>
              </a:custGeom>
              <a:blipFill>
                <a:blip r:embed="rId4"/>
                <a:stretch>
                  <a:fillRect/>
                </a:stretch>
              </a:blipFill>
            </p:spPr>
            <p:txBody>
              <a:bodyPr/>
              <a:lstStyle/>
              <a:p>
                <a:endParaRPr lang="vi-VN"/>
              </a:p>
            </p:txBody>
          </p:sp>
          <p:pic>
            <p:nvPicPr>
              <p:cNvPr id="26" name="Picture 25">
                <a:extLst>
                  <a:ext uri="{FF2B5EF4-FFF2-40B4-BE49-F238E27FC236}">
                    <a16:creationId xmlns:a16="http://schemas.microsoft.com/office/drawing/2014/main" xmlns="" id="{70EF3185-E32C-6DCC-19C2-A9B953C77B41}"/>
                  </a:ext>
                </a:extLst>
              </p:cNvPr>
              <p:cNvPicPr>
                <a:picLocks noChangeAspect="1"/>
              </p:cNvPicPr>
              <p:nvPr/>
            </p:nvPicPr>
            <p:blipFill rotWithShape="1">
              <a:blip r:embed="rId5"/>
              <a:srcRect l="240" r="76453"/>
              <a:stretch/>
            </p:blipFill>
            <p:spPr>
              <a:xfrm flipH="1">
                <a:off x="10172225" y="293376"/>
                <a:ext cx="2108626" cy="1749704"/>
              </a:xfrm>
              <a:prstGeom prst="rect">
                <a:avLst/>
              </a:prstGeom>
            </p:spPr>
          </p:pic>
        </p:grpSp>
        <p:sp>
          <p:nvSpPr>
            <p:cNvPr id="15" name="Freeform 2">
              <a:extLst>
                <a:ext uri="{FF2B5EF4-FFF2-40B4-BE49-F238E27FC236}">
                  <a16:creationId xmlns:a16="http://schemas.microsoft.com/office/drawing/2014/main" xmlns="" id="{23044705-E003-371E-6CF4-C239D0B1D7AC}"/>
                </a:ext>
              </a:extLst>
            </p:cNvPr>
            <p:cNvSpPr/>
            <p:nvPr/>
          </p:nvSpPr>
          <p:spPr>
            <a:xfrm>
              <a:off x="7540691" y="386684"/>
              <a:ext cx="3792149" cy="1001427"/>
            </a:xfrm>
            <a:custGeom>
              <a:avLst/>
              <a:gdLst/>
              <a:ahLst/>
              <a:cxnLst/>
              <a:rect l="l" t="t" r="r" b="b"/>
              <a:pathLst>
                <a:path w="16230600" h="3550444">
                  <a:moveTo>
                    <a:pt x="0" y="0"/>
                  </a:moveTo>
                  <a:lnTo>
                    <a:pt x="16230600" y="0"/>
                  </a:lnTo>
                  <a:lnTo>
                    <a:pt x="16230600" y="3550444"/>
                  </a:lnTo>
                  <a:lnTo>
                    <a:pt x="0" y="3550444"/>
                  </a:lnTo>
                  <a:lnTo>
                    <a:pt x="0" y="0"/>
                  </a:lnTo>
                  <a:close/>
                </a:path>
              </a:pathLst>
            </a:custGeom>
            <a:blipFill>
              <a:blip r:embed="rId4"/>
              <a:stretch>
                <a:fillRect l="-30349"/>
              </a:stretch>
            </a:blipFill>
          </p:spPr>
          <p:txBody>
            <a:bodyPr/>
            <a:lstStyle/>
            <a:p>
              <a:endParaRPr lang="vi-VN"/>
            </a:p>
          </p:txBody>
        </p:sp>
        <p:pic>
          <p:nvPicPr>
            <p:cNvPr id="16" name="Picture 15">
              <a:extLst>
                <a:ext uri="{FF2B5EF4-FFF2-40B4-BE49-F238E27FC236}">
                  <a16:creationId xmlns:a16="http://schemas.microsoft.com/office/drawing/2014/main" xmlns="" id="{EC92FEFA-25EA-1BE3-EFF9-1FF0E2A202E6}"/>
                </a:ext>
              </a:extLst>
            </p:cNvPr>
            <p:cNvPicPr>
              <a:picLocks noChangeAspect="1"/>
            </p:cNvPicPr>
            <p:nvPr/>
          </p:nvPicPr>
          <p:blipFill rotWithShape="1">
            <a:blip r:embed="rId5"/>
            <a:srcRect l="240" r="76453"/>
            <a:stretch/>
          </p:blipFill>
          <p:spPr>
            <a:xfrm flipH="1">
              <a:off x="6461877" y="368259"/>
              <a:ext cx="1193050" cy="1002356"/>
            </a:xfrm>
            <a:prstGeom prst="rect">
              <a:avLst/>
            </a:prstGeom>
          </p:spPr>
        </p:pic>
      </p:grpSp>
      <p:pic>
        <p:nvPicPr>
          <p:cNvPr id="3" name="Picture 2">
            <a:extLst>
              <a:ext uri="{FF2B5EF4-FFF2-40B4-BE49-F238E27FC236}">
                <a16:creationId xmlns:a16="http://schemas.microsoft.com/office/drawing/2014/main" xmlns="" id="{89992D39-E19B-071D-2231-6EFD57B871A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64888" y="2721410"/>
            <a:ext cx="3792149" cy="3453686"/>
          </a:xfrm>
          <a:prstGeom prst="rect">
            <a:avLst/>
          </a:prstGeom>
        </p:spPr>
      </p:pic>
    </p:spTree>
    <p:extLst>
      <p:ext uri="{BB962C8B-B14F-4D97-AF65-F5344CB8AC3E}">
        <p14:creationId xmlns:p14="http://schemas.microsoft.com/office/powerpoint/2010/main" val="2309423421"/>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xmlns="" id="{9860303E-5A01-FEEA-C659-132AB5761215}"/>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188000"/>
                    </a14:imgEffect>
                  </a14:imgLayer>
                </a14:imgProps>
              </a:ext>
              <a:ext uri="{28A0092B-C50C-407E-A947-70E740481C1C}">
                <a14:useLocalDpi xmlns:a14="http://schemas.microsoft.com/office/drawing/2010/main" val="0"/>
              </a:ext>
            </a:extLst>
          </a:blip>
          <a:srcRect t="13502" r="4257"/>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xmlns="" id="{56583BE4-B098-55E6-B3A7-020FAC66C0E3}"/>
              </a:ext>
            </a:extLst>
          </p:cNvPr>
          <p:cNvSpPr/>
          <p:nvPr/>
        </p:nvSpPr>
        <p:spPr>
          <a:xfrm>
            <a:off x="503144" y="293512"/>
            <a:ext cx="11185712" cy="6270976"/>
          </a:xfrm>
          <a:prstGeom prst="roundRect">
            <a:avLst>
              <a:gd name="adj" fmla="val 6681"/>
            </a:avLst>
          </a:prstGeom>
          <a:solidFill>
            <a:schemeClr val="bg1">
              <a:alpha val="99000"/>
            </a:schemeClr>
          </a:solidFill>
          <a:ln w="76200">
            <a:solidFill>
              <a:srgbClr val="FF993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p:txBody>
      </p:sp>
      <p:grpSp>
        <p:nvGrpSpPr>
          <p:cNvPr id="6" name="Group 5">
            <a:extLst>
              <a:ext uri="{FF2B5EF4-FFF2-40B4-BE49-F238E27FC236}">
                <a16:creationId xmlns:a16="http://schemas.microsoft.com/office/drawing/2014/main" xmlns="" id="{3467527B-A4C6-A40A-1521-CE4C681F0E7F}"/>
              </a:ext>
            </a:extLst>
          </p:cNvPr>
          <p:cNvGrpSpPr/>
          <p:nvPr/>
        </p:nvGrpSpPr>
        <p:grpSpPr>
          <a:xfrm>
            <a:off x="741625" y="1147453"/>
            <a:ext cx="786791" cy="722022"/>
            <a:chOff x="872450" y="628363"/>
            <a:chExt cx="566375" cy="519752"/>
          </a:xfrm>
        </p:grpSpPr>
        <p:sp>
          <p:nvSpPr>
            <p:cNvPr id="7" name="Oval 6">
              <a:extLst>
                <a:ext uri="{FF2B5EF4-FFF2-40B4-BE49-F238E27FC236}">
                  <a16:creationId xmlns:a16="http://schemas.microsoft.com/office/drawing/2014/main" xmlns="" id="{EC1CF030-F007-6FA6-4A07-88C50BC85504}"/>
                </a:ext>
              </a:extLst>
            </p:cNvPr>
            <p:cNvSpPr/>
            <p:nvPr/>
          </p:nvSpPr>
          <p:spPr>
            <a:xfrm>
              <a:off x="872450" y="714633"/>
              <a:ext cx="410497" cy="433482"/>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xmlns="" id="{AB792E24-D74A-20A9-1A6F-1233E6379DD6}"/>
                </a:ext>
              </a:extLst>
            </p:cNvPr>
            <p:cNvSpPr txBox="1"/>
            <p:nvPr/>
          </p:nvSpPr>
          <p:spPr>
            <a:xfrm>
              <a:off x="915042" y="628363"/>
              <a:ext cx="523783" cy="4938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LNTH-Hoa Nho LNTH" pitchFamily="2" charset="0"/>
                  <a:ea typeface="+mn-ea"/>
                  <a:cs typeface="+mn-cs"/>
                </a:rPr>
                <a:t>2</a:t>
              </a:r>
              <a:endParaRPr kumimoji="0" lang="vi-VN" sz="4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xmlns="" id="{2D674240-4C92-81D9-B7D8-248E49326A80}"/>
                  </a:ext>
                </a:extLst>
              </p:cNvPr>
              <p:cNvSpPr txBox="1"/>
              <p:nvPr/>
            </p:nvSpPr>
            <p:spPr>
              <a:xfrm>
                <a:off x="1467271" y="1303618"/>
                <a:ext cx="10043576" cy="39342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 Các góc đỉnh S, T, V có số đo </a:t>
                </a:r>
                <a14:m>
                  <m:oMath xmlns:m="http://schemas.openxmlformats.org/officeDocument/2006/math">
                    <m:sSup>
                      <m:sSupPr>
                        <m:ctrlPr>
                          <a:rPr kumimoji="0" lang="vi-VN" sz="4000" b="0" i="1" u="none" strike="noStrike" kern="1200" cap="none" spc="0" normalizeH="0" baseline="0" noProof="0" smtClean="0">
                            <a:ln>
                              <a:noFill/>
                            </a:ln>
                            <a:solidFill>
                              <a:prstClr val="black"/>
                            </a:solidFill>
                            <a:effectLst/>
                            <a:uLnTx/>
                            <a:uFillTx/>
                            <a:latin typeface="Cambria Math"/>
                            <a:ea typeface="+mn-ea"/>
                            <a:cs typeface="+mn-cs"/>
                          </a:rPr>
                        </m:ctrlPr>
                      </m:sSup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60</m:t>
                        </m:r>
                      </m:e>
                      <m:sup>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sup>
                    </m:sSup>
                  </m:oMath>
                </a14:m>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 vì là góc của các tam giác đều.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 Bốn tam giác đều có cạnh bằng nhau nên ST = TV = VS (mỗi cạnh gấp 2 lần cạnh của tam giác nhỏ).</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4000">
                    <a:solidFill>
                      <a:srgbClr val="FF0000"/>
                    </a:solidFill>
                    <a:latin typeface="Arial" panose="020B0604020202020204" pitchFamily="34" charset="0"/>
                    <a:sym typeface="Wingdings" panose="05000000000000000000" pitchFamily="2" charset="2"/>
                  </a:rPr>
                  <a:t></a:t>
                </a:r>
                <a:r>
                  <a:rPr lang="en-US" sz="4000">
                    <a:solidFill>
                      <a:srgbClr val="FF0000"/>
                    </a:solidFill>
                    <a:latin typeface="Arial" panose="020B0604020202020204" pitchFamily="34" charset="0"/>
                    <a:sym typeface="Wingdings" panose="05000000000000000000" pitchFamily="2" charset="2"/>
                  </a:rPr>
                  <a:t> Tam giác STV là tam giác đều.</a:t>
                </a:r>
                <a:endParaRPr kumimoji="0" lang="vi-VN" sz="4000" b="0" i="0" u="none" strike="noStrike" kern="1200" cap="none" spc="0" normalizeH="0" baseline="0" noProof="0">
                  <a:ln>
                    <a:noFill/>
                  </a:ln>
                  <a:solidFill>
                    <a:srgbClr val="FF0000"/>
                  </a:solidFill>
                  <a:effectLst/>
                  <a:uLnTx/>
                  <a:uFillTx/>
                  <a:latin typeface="Arial" panose="020B0604020202020204" pitchFamily="34" charset="0"/>
                  <a:ea typeface="+mn-ea"/>
                  <a:cs typeface="+mn-cs"/>
                </a:endParaRPr>
              </a:p>
            </p:txBody>
          </p:sp>
        </mc:Choice>
        <mc:Fallback xmlns="">
          <p:sp>
            <p:nvSpPr>
              <p:cNvPr id="10" name="TextBox 9">
                <a:extLst>
                  <a:ext uri="{FF2B5EF4-FFF2-40B4-BE49-F238E27FC236}">
                    <a16:creationId xmlns:a16="http://schemas.microsoft.com/office/drawing/2014/main" id="{2D674240-4C92-81D9-B7D8-248E49326A80}"/>
                  </a:ext>
                </a:extLst>
              </p:cNvPr>
              <p:cNvSpPr txBox="1">
                <a:spLocks noRot="1" noChangeAspect="1" noMove="1" noResize="1" noEditPoints="1" noAdjustHandles="1" noChangeArrowheads="1" noChangeShapeType="1" noTextEdit="1"/>
              </p:cNvSpPr>
              <p:nvPr/>
            </p:nvSpPr>
            <p:spPr>
              <a:xfrm>
                <a:off x="1467271" y="1303618"/>
                <a:ext cx="10043576" cy="3934282"/>
              </a:xfrm>
              <a:prstGeom prst="rect">
                <a:avLst/>
              </a:prstGeom>
              <a:blipFill>
                <a:blip r:embed="rId4"/>
                <a:stretch>
                  <a:fillRect l="-2186" t="-2791" r="-3582" b="-2016"/>
                </a:stretch>
              </a:blipFill>
            </p:spPr>
            <p:txBody>
              <a:bodyPr/>
              <a:lstStyle/>
              <a:p>
                <a:r>
                  <a:rPr lang="en-US">
                    <a:noFill/>
                  </a:rPr>
                  <a:t> </a:t>
                </a:r>
              </a:p>
            </p:txBody>
          </p:sp>
        </mc:Fallback>
      </mc:AlternateContent>
      <p:grpSp>
        <p:nvGrpSpPr>
          <p:cNvPr id="17" name="Group 16">
            <a:extLst>
              <a:ext uri="{FF2B5EF4-FFF2-40B4-BE49-F238E27FC236}">
                <a16:creationId xmlns:a16="http://schemas.microsoft.com/office/drawing/2014/main" xmlns="" id="{065369FC-814F-B563-9802-3ABF615B4AF4}"/>
              </a:ext>
            </a:extLst>
          </p:cNvPr>
          <p:cNvGrpSpPr/>
          <p:nvPr/>
        </p:nvGrpSpPr>
        <p:grpSpPr>
          <a:xfrm>
            <a:off x="681152" y="314107"/>
            <a:ext cx="10829695" cy="1071583"/>
            <a:chOff x="503145" y="316528"/>
            <a:chExt cx="10829695" cy="1071583"/>
          </a:xfrm>
        </p:grpSpPr>
        <p:grpSp>
          <p:nvGrpSpPr>
            <p:cNvPr id="24" name="Group 23">
              <a:extLst>
                <a:ext uri="{FF2B5EF4-FFF2-40B4-BE49-F238E27FC236}">
                  <a16:creationId xmlns:a16="http://schemas.microsoft.com/office/drawing/2014/main" xmlns="" id="{E0FF238B-4E4B-C660-8F37-1B3DAB070F97}"/>
                </a:ext>
              </a:extLst>
            </p:cNvPr>
            <p:cNvGrpSpPr/>
            <p:nvPr/>
          </p:nvGrpSpPr>
          <p:grpSpPr>
            <a:xfrm>
              <a:off x="503145" y="316528"/>
              <a:ext cx="6078278" cy="1036183"/>
              <a:chOff x="1537955" y="234327"/>
              <a:chExt cx="10742896" cy="1808753"/>
            </a:xfrm>
          </p:grpSpPr>
          <p:sp>
            <p:nvSpPr>
              <p:cNvPr id="25" name="Freeform 2">
                <a:extLst>
                  <a:ext uri="{FF2B5EF4-FFF2-40B4-BE49-F238E27FC236}">
                    <a16:creationId xmlns:a16="http://schemas.microsoft.com/office/drawing/2014/main" xmlns="" id="{C78B08E7-4811-618F-335B-D0FEC3C3F060}"/>
                  </a:ext>
                </a:extLst>
              </p:cNvPr>
              <p:cNvSpPr/>
              <p:nvPr/>
            </p:nvSpPr>
            <p:spPr>
              <a:xfrm>
                <a:off x="1537955" y="234327"/>
                <a:ext cx="8736412" cy="1748084"/>
              </a:xfrm>
              <a:custGeom>
                <a:avLst/>
                <a:gdLst/>
                <a:ahLst/>
                <a:cxnLst/>
                <a:rect l="l" t="t" r="r" b="b"/>
                <a:pathLst>
                  <a:path w="16230600" h="3550444">
                    <a:moveTo>
                      <a:pt x="0" y="0"/>
                    </a:moveTo>
                    <a:lnTo>
                      <a:pt x="16230600" y="0"/>
                    </a:lnTo>
                    <a:lnTo>
                      <a:pt x="16230600" y="3550444"/>
                    </a:lnTo>
                    <a:lnTo>
                      <a:pt x="0" y="3550444"/>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6" name="Picture 25">
                <a:extLst>
                  <a:ext uri="{FF2B5EF4-FFF2-40B4-BE49-F238E27FC236}">
                    <a16:creationId xmlns:a16="http://schemas.microsoft.com/office/drawing/2014/main" xmlns="" id="{70EF3185-E32C-6DCC-19C2-A9B953C77B41}"/>
                  </a:ext>
                </a:extLst>
              </p:cNvPr>
              <p:cNvPicPr>
                <a:picLocks noChangeAspect="1"/>
              </p:cNvPicPr>
              <p:nvPr/>
            </p:nvPicPr>
            <p:blipFill rotWithShape="1">
              <a:blip r:embed="rId6"/>
              <a:srcRect l="240" r="76453"/>
              <a:stretch/>
            </p:blipFill>
            <p:spPr>
              <a:xfrm flipH="1">
                <a:off x="10172225" y="293376"/>
                <a:ext cx="2108626" cy="1749704"/>
              </a:xfrm>
              <a:prstGeom prst="rect">
                <a:avLst/>
              </a:prstGeom>
            </p:spPr>
          </p:pic>
        </p:grpSp>
        <p:sp>
          <p:nvSpPr>
            <p:cNvPr id="15" name="Freeform 2">
              <a:extLst>
                <a:ext uri="{FF2B5EF4-FFF2-40B4-BE49-F238E27FC236}">
                  <a16:creationId xmlns:a16="http://schemas.microsoft.com/office/drawing/2014/main" xmlns="" id="{23044705-E003-371E-6CF4-C239D0B1D7AC}"/>
                </a:ext>
              </a:extLst>
            </p:cNvPr>
            <p:cNvSpPr/>
            <p:nvPr/>
          </p:nvSpPr>
          <p:spPr>
            <a:xfrm>
              <a:off x="7540691" y="386684"/>
              <a:ext cx="3792149" cy="1001427"/>
            </a:xfrm>
            <a:custGeom>
              <a:avLst/>
              <a:gdLst/>
              <a:ahLst/>
              <a:cxnLst/>
              <a:rect l="l" t="t" r="r" b="b"/>
              <a:pathLst>
                <a:path w="16230600" h="3550444">
                  <a:moveTo>
                    <a:pt x="0" y="0"/>
                  </a:moveTo>
                  <a:lnTo>
                    <a:pt x="16230600" y="0"/>
                  </a:lnTo>
                  <a:lnTo>
                    <a:pt x="16230600" y="3550444"/>
                  </a:lnTo>
                  <a:lnTo>
                    <a:pt x="0" y="3550444"/>
                  </a:lnTo>
                  <a:lnTo>
                    <a:pt x="0" y="0"/>
                  </a:lnTo>
                  <a:close/>
                </a:path>
              </a:pathLst>
            </a:custGeom>
            <a:blipFill>
              <a:blip r:embed="rId5"/>
              <a:stretch>
                <a:fillRect l="-3034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6" name="Picture 15">
              <a:extLst>
                <a:ext uri="{FF2B5EF4-FFF2-40B4-BE49-F238E27FC236}">
                  <a16:creationId xmlns:a16="http://schemas.microsoft.com/office/drawing/2014/main" xmlns="" id="{EC92FEFA-25EA-1BE3-EFF9-1FF0E2A202E6}"/>
                </a:ext>
              </a:extLst>
            </p:cNvPr>
            <p:cNvPicPr>
              <a:picLocks noChangeAspect="1"/>
            </p:cNvPicPr>
            <p:nvPr/>
          </p:nvPicPr>
          <p:blipFill rotWithShape="1">
            <a:blip r:embed="rId6"/>
            <a:srcRect l="240" r="76453"/>
            <a:stretch/>
          </p:blipFill>
          <p:spPr>
            <a:xfrm flipH="1">
              <a:off x="6461877" y="368259"/>
              <a:ext cx="1193050" cy="1002356"/>
            </a:xfrm>
            <a:prstGeom prst="rect">
              <a:avLst/>
            </a:prstGeom>
          </p:spPr>
        </p:pic>
      </p:grpSp>
      <p:pic>
        <p:nvPicPr>
          <p:cNvPr id="3" name="Picture 2">
            <a:extLst>
              <a:ext uri="{FF2B5EF4-FFF2-40B4-BE49-F238E27FC236}">
                <a16:creationId xmlns:a16="http://schemas.microsoft.com/office/drawing/2014/main" xmlns="" id="{89992D39-E19B-071D-2231-6EFD57B871A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36988" y="3684595"/>
            <a:ext cx="2862864" cy="2607343"/>
          </a:xfrm>
          <a:prstGeom prst="rect">
            <a:avLst/>
          </a:prstGeom>
        </p:spPr>
      </p:pic>
    </p:spTree>
    <p:extLst>
      <p:ext uri="{BB962C8B-B14F-4D97-AF65-F5344CB8AC3E}">
        <p14:creationId xmlns:p14="http://schemas.microsoft.com/office/powerpoint/2010/main" val="14043774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randombar(horizontal)">
                                      <p:cBhvr>
                                        <p:cTn id="17"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a:extLst>
              <a:ext uri="{FF2B5EF4-FFF2-40B4-BE49-F238E27FC236}">
                <a16:creationId xmlns:a16="http://schemas.microsoft.com/office/drawing/2014/main" xmlns="" id="{3ECEC97E-A631-AFE1-AC6D-790E0626260F}"/>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aturation sat="188000"/>
                    </a14:imgEffect>
                  </a14:imgLayer>
                </a14:imgProps>
              </a:ext>
              <a:ext uri="{28A0092B-C50C-407E-A947-70E740481C1C}">
                <a14:useLocalDpi xmlns:a14="http://schemas.microsoft.com/office/drawing/2010/main" val="0"/>
              </a:ext>
            </a:extLst>
          </a:blip>
          <a:srcRect t="13502" r="4257"/>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xmlns="" id="{CDD84120-EFA5-5145-2470-F4420EDDD050}"/>
              </a:ext>
            </a:extLst>
          </p:cNvPr>
          <p:cNvGrpSpPr/>
          <p:nvPr/>
        </p:nvGrpSpPr>
        <p:grpSpPr>
          <a:xfrm>
            <a:off x="522513" y="83976"/>
            <a:ext cx="11146972" cy="6573829"/>
            <a:chOff x="1326681" y="475217"/>
            <a:chExt cx="9335538" cy="5225048"/>
          </a:xfrm>
        </p:grpSpPr>
        <p:pic>
          <p:nvPicPr>
            <p:cNvPr id="6" name="Picture 5">
              <a:extLst>
                <a:ext uri="{FF2B5EF4-FFF2-40B4-BE49-F238E27FC236}">
                  <a16:creationId xmlns:a16="http://schemas.microsoft.com/office/drawing/2014/main" xmlns="" id="{88507C5C-B8F4-8F8F-3CC7-08C810DC646E}"/>
                </a:ext>
              </a:extLst>
            </p:cNvPr>
            <p:cNvPicPr>
              <a:picLocks noChangeAspect="1"/>
            </p:cNvPicPr>
            <p:nvPr/>
          </p:nvPicPr>
          <p:blipFill>
            <a:blip r:embed="rId6">
              <a:lum/>
            </a:blip>
            <a:stretch>
              <a:fillRect/>
            </a:stretch>
          </p:blipFill>
          <p:spPr>
            <a:xfrm>
              <a:off x="1326681" y="891791"/>
              <a:ext cx="9335538" cy="4808474"/>
            </a:xfrm>
            <a:prstGeom prst="rect">
              <a:avLst/>
            </a:prstGeom>
          </p:spPr>
        </p:pic>
        <p:pic>
          <p:nvPicPr>
            <p:cNvPr id="7" name="Picture 6">
              <a:extLst>
                <a:ext uri="{FF2B5EF4-FFF2-40B4-BE49-F238E27FC236}">
                  <a16:creationId xmlns:a16="http://schemas.microsoft.com/office/drawing/2014/main" xmlns="" id="{A16ED9F4-081B-0990-3991-014CB56E2DEA}"/>
                </a:ext>
              </a:extLst>
            </p:cNvPr>
            <p:cNvPicPr>
              <a:picLocks noChangeAspect="1"/>
            </p:cNvPicPr>
            <p:nvPr/>
          </p:nvPicPr>
          <p:blipFill>
            <a:blip r:embed="rId7"/>
            <a:stretch>
              <a:fillRect/>
            </a:stretch>
          </p:blipFill>
          <p:spPr>
            <a:xfrm>
              <a:off x="3256589" y="475217"/>
              <a:ext cx="5376106" cy="1140893"/>
            </a:xfrm>
            <a:prstGeom prst="rect">
              <a:avLst/>
            </a:prstGeom>
          </p:spPr>
        </p:pic>
      </p:grpSp>
      <p:sp>
        <p:nvSpPr>
          <p:cNvPr id="8" name="TextBox 7">
            <a:extLst>
              <a:ext uri="{FF2B5EF4-FFF2-40B4-BE49-F238E27FC236}">
                <a16:creationId xmlns:a16="http://schemas.microsoft.com/office/drawing/2014/main" xmlns="" id="{0452ED97-FD7B-4CE9-B4F4-6C5044E52511}"/>
              </a:ext>
            </a:extLst>
          </p:cNvPr>
          <p:cNvSpPr txBox="1"/>
          <p:nvPr/>
        </p:nvSpPr>
        <p:spPr>
          <a:xfrm>
            <a:off x="3146502" y="470683"/>
            <a:ext cx="5898995" cy="923330"/>
          </a:xfrm>
          <a:prstGeom prst="rect">
            <a:avLst/>
          </a:prstGeom>
          <a:noFill/>
        </p:spPr>
        <p:txBody>
          <a:bodyPr wrap="square" rtlCol="0">
            <a:spAutoFit/>
          </a:bodyPr>
          <a:lstStyle/>
          <a:p>
            <a:pPr algn="ctr"/>
            <a:r>
              <a:rPr lang="en-US" sz="5400" b="1">
                <a:ln w="19050">
                  <a:solidFill>
                    <a:srgbClr val="009999"/>
                  </a:solidFill>
                  <a:prstDash val="solid"/>
                </a:ln>
                <a:solidFill>
                  <a:srgbClr val="CCFFFF"/>
                </a:solidFill>
                <a:effectLst>
                  <a:outerShdw dist="38100" dir="2700000" algn="tl" rotWithShape="0">
                    <a:srgbClr val="00B0F0"/>
                  </a:outerShdw>
                </a:effectLst>
                <a:latin typeface="UTM Cookies" panose="02040603050506020204" pitchFamily="18" charset="0"/>
              </a:rPr>
              <a:t>YÊU CẦU CẦN ĐẠT</a:t>
            </a:r>
            <a:endParaRPr lang="vi-VN" sz="5400" b="1" dirty="0">
              <a:ln w="19050">
                <a:solidFill>
                  <a:srgbClr val="009999"/>
                </a:solidFill>
                <a:prstDash val="solid"/>
              </a:ln>
              <a:solidFill>
                <a:srgbClr val="CCFFFF"/>
              </a:solidFill>
              <a:effectLst>
                <a:outerShdw dist="38100" dir="2700000" algn="tl" rotWithShape="0">
                  <a:srgbClr val="00B0F0"/>
                </a:outerShdw>
              </a:effectLst>
            </a:endParaRPr>
          </a:p>
        </p:txBody>
      </p:sp>
      <p:grpSp>
        <p:nvGrpSpPr>
          <p:cNvPr id="23" name="Group 22">
            <a:extLst>
              <a:ext uri="{FF2B5EF4-FFF2-40B4-BE49-F238E27FC236}">
                <a16:creationId xmlns:a16="http://schemas.microsoft.com/office/drawing/2014/main" xmlns="" id="{7A64300C-A964-C73A-1B47-D20CDFD2F105}"/>
              </a:ext>
            </a:extLst>
          </p:cNvPr>
          <p:cNvGrpSpPr/>
          <p:nvPr/>
        </p:nvGrpSpPr>
        <p:grpSpPr>
          <a:xfrm>
            <a:off x="1330676" y="2129617"/>
            <a:ext cx="10018263" cy="3539430"/>
            <a:chOff x="1341048" y="1541280"/>
            <a:chExt cx="10018263" cy="3539430"/>
          </a:xfrm>
        </p:grpSpPr>
        <p:sp>
          <p:nvSpPr>
            <p:cNvPr id="14" name="TextBox 13">
              <a:extLst>
                <a:ext uri="{FF2B5EF4-FFF2-40B4-BE49-F238E27FC236}">
                  <a16:creationId xmlns:a16="http://schemas.microsoft.com/office/drawing/2014/main" xmlns="" id="{6FBCD848-9FA4-772A-EFEE-5C5515794D69}"/>
                </a:ext>
              </a:extLst>
            </p:cNvPr>
            <p:cNvSpPr txBox="1"/>
            <p:nvPr/>
          </p:nvSpPr>
          <p:spPr>
            <a:xfrm>
              <a:off x="1344016" y="1541280"/>
              <a:ext cx="10015295" cy="3539430"/>
            </a:xfrm>
            <a:prstGeom prst="rect">
              <a:avLst/>
            </a:prstGeom>
            <a:noFill/>
          </p:spPr>
          <p:txBody>
            <a:bodyPr wrap="square" rtlCol="0">
              <a:spAutoFit/>
            </a:bodyPr>
            <a:lstStyle/>
            <a:p>
              <a:pPr algn="just"/>
              <a:r>
                <a:rPr lang="vi-VN" sz="3200">
                  <a:solidFill>
                    <a:srgbClr val="251C00"/>
                  </a:solidFill>
                  <a:latin typeface="+mn-lt"/>
                </a:rPr>
                <a:t>–	Giải quyết được một số vấn đề đơn giản liên quan đến phân loại hình tam giác; diện tích hình tam giác, hình thang; chu vi và diện tích hình tròn.</a:t>
              </a:r>
            </a:p>
            <a:p>
              <a:pPr algn="just"/>
              <a:r>
                <a:rPr lang="vi-VN" sz="3200">
                  <a:solidFill>
                    <a:srgbClr val="251C00"/>
                  </a:solidFill>
                  <a:latin typeface="+mn-lt"/>
                </a:rPr>
                <a:t>–	HS có cơ hội để phát triển các năng lực tư duy và lập luận toán học, giao tiếp toán học, mô hình hoá toán học, giải quyết vấn đề toán học và các phẩm chất nhân ái, chăm chỉ, trung thực, trách nhiệm.</a:t>
              </a:r>
            </a:p>
          </p:txBody>
        </p:sp>
        <p:pic>
          <p:nvPicPr>
            <p:cNvPr id="20" name="Picture 19">
              <a:extLst>
                <a:ext uri="{FF2B5EF4-FFF2-40B4-BE49-F238E27FC236}">
                  <a16:creationId xmlns:a16="http://schemas.microsoft.com/office/drawing/2014/main" xmlns="" id="{9D98F12F-0BE9-79CA-8A17-C8475A428186}"/>
                </a:ext>
              </a:extLst>
            </p:cNvPr>
            <p:cNvPicPr>
              <a:picLocks noChangeAspect="1"/>
            </p:cNvPicPr>
            <p:nvPr/>
          </p:nvPicPr>
          <p:blipFill>
            <a:blip r:embed="rId8"/>
            <a:stretch>
              <a:fillRect/>
            </a:stretch>
          </p:blipFill>
          <p:spPr>
            <a:xfrm>
              <a:off x="1341048" y="1541280"/>
              <a:ext cx="550680" cy="550680"/>
            </a:xfrm>
            <a:prstGeom prst="rect">
              <a:avLst/>
            </a:prstGeom>
          </p:spPr>
        </p:pic>
        <p:pic>
          <p:nvPicPr>
            <p:cNvPr id="21" name="Picture 20">
              <a:extLst>
                <a:ext uri="{FF2B5EF4-FFF2-40B4-BE49-F238E27FC236}">
                  <a16:creationId xmlns:a16="http://schemas.microsoft.com/office/drawing/2014/main" xmlns="" id="{4C1EF19D-6B89-153B-4F46-861484353372}"/>
                </a:ext>
              </a:extLst>
            </p:cNvPr>
            <p:cNvPicPr>
              <a:picLocks noChangeAspect="1"/>
            </p:cNvPicPr>
            <p:nvPr/>
          </p:nvPicPr>
          <p:blipFill>
            <a:blip r:embed="rId8"/>
            <a:stretch>
              <a:fillRect/>
            </a:stretch>
          </p:blipFill>
          <p:spPr>
            <a:xfrm>
              <a:off x="1341048" y="3052277"/>
              <a:ext cx="550680" cy="550680"/>
            </a:xfrm>
            <a:prstGeom prst="rect">
              <a:avLst/>
            </a:prstGeom>
          </p:spPr>
        </p:pic>
      </p:grpSp>
      <p:pic>
        <p:nvPicPr>
          <p:cNvPr id="24" name="Picture 23">
            <a:extLst>
              <a:ext uri="{FF2B5EF4-FFF2-40B4-BE49-F238E27FC236}">
                <a16:creationId xmlns:a16="http://schemas.microsoft.com/office/drawing/2014/main" xmlns="" id="{0BB812FC-F622-8230-C373-F71F2C63761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90467" y="200195"/>
            <a:ext cx="1898627" cy="1508831"/>
          </a:xfrm>
          <a:prstGeom prst="rect">
            <a:avLst/>
          </a:prstGeom>
        </p:spPr>
      </p:pic>
    </p:spTree>
    <p:extLst>
      <p:ext uri="{BB962C8B-B14F-4D97-AF65-F5344CB8AC3E}">
        <p14:creationId xmlns:p14="http://schemas.microsoft.com/office/powerpoint/2010/main" val="4247587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subTnLst>
                                    <p:audio>
                                      <p:cMediaNode>
                                        <p:cTn display="0" masterRel="sameClick">
                                          <p:stCondLst>
                                            <p:cond evt="begin" delay="0">
                                              <p:tn val="11"/>
                                            </p:cond>
                                          </p:stCondLst>
                                          <p:endCondLst>
                                            <p:cond evt="onStopAudio" delay="0">
                                              <p:tgtEl>
                                                <p:sldTgt/>
                                              </p:tgtEl>
                                            </p:cond>
                                          </p:endCondLst>
                                        </p:cTn>
                                        <p:tgtEl>
                                          <p:sndTgt r:embed="rId3"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xmlns="" id="{9860303E-5A01-FEEA-C659-132AB5761215}"/>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188000"/>
                    </a14:imgEffect>
                  </a14:imgLayer>
                </a14:imgProps>
              </a:ext>
              <a:ext uri="{28A0092B-C50C-407E-A947-70E740481C1C}">
                <a14:useLocalDpi xmlns:a14="http://schemas.microsoft.com/office/drawing/2010/main" val="0"/>
              </a:ext>
            </a:extLst>
          </a:blip>
          <a:srcRect t="13502" r="4257"/>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xmlns="" id="{56583BE4-B098-55E6-B3A7-020FAC66C0E3}"/>
              </a:ext>
            </a:extLst>
          </p:cNvPr>
          <p:cNvSpPr/>
          <p:nvPr/>
        </p:nvSpPr>
        <p:spPr>
          <a:xfrm>
            <a:off x="503144" y="293512"/>
            <a:ext cx="11185712" cy="6270976"/>
          </a:xfrm>
          <a:prstGeom prst="roundRect">
            <a:avLst>
              <a:gd name="adj" fmla="val 6681"/>
            </a:avLst>
          </a:prstGeom>
          <a:solidFill>
            <a:schemeClr val="bg1">
              <a:alpha val="99000"/>
            </a:schemeClr>
          </a:solidFill>
          <a:ln w="76200">
            <a:solidFill>
              <a:srgbClr val="FF993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xmlns="" id="{2D674240-4C92-81D9-B7D8-248E49326A80}"/>
              </a:ext>
            </a:extLst>
          </p:cNvPr>
          <p:cNvSpPr txBox="1"/>
          <p:nvPr/>
        </p:nvSpPr>
        <p:spPr>
          <a:xfrm>
            <a:off x="740973" y="1315534"/>
            <a:ext cx="10710054" cy="286232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Quan sát biển báo giao thông hình tròn</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ở hình bên.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 Hình tròn lớn có đường kính 70 cm.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 Hình tròn nhỏ có đường kính 50 cm.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rgbClr val="FF0000"/>
                </a:solidFill>
                <a:effectLst/>
                <a:uLnTx/>
                <a:uFillTx/>
                <a:latin typeface="Arial" panose="020B0604020202020204" pitchFamily="34" charset="0"/>
                <a:ea typeface="+mn-ea"/>
                <a:cs typeface="+mn-cs"/>
              </a:rPr>
              <a:t>a) </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Tính chu vi của biển báo.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rgbClr val="FF0000"/>
                </a:solidFill>
                <a:effectLst/>
                <a:uLnTx/>
                <a:uFillTx/>
                <a:latin typeface="Arial" panose="020B0604020202020204" pitchFamily="34" charset="0"/>
                <a:ea typeface="+mn-ea"/>
                <a:cs typeface="+mn-cs"/>
              </a:rPr>
              <a:t>b) </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Tính diện tích phần màu đỏ của biển báo.</a:t>
            </a:r>
          </a:p>
        </p:txBody>
      </p:sp>
      <p:grpSp>
        <p:nvGrpSpPr>
          <p:cNvPr id="17" name="Group 16">
            <a:extLst>
              <a:ext uri="{FF2B5EF4-FFF2-40B4-BE49-F238E27FC236}">
                <a16:creationId xmlns:a16="http://schemas.microsoft.com/office/drawing/2014/main" xmlns="" id="{065369FC-814F-B563-9802-3ABF615B4AF4}"/>
              </a:ext>
            </a:extLst>
          </p:cNvPr>
          <p:cNvGrpSpPr/>
          <p:nvPr/>
        </p:nvGrpSpPr>
        <p:grpSpPr>
          <a:xfrm>
            <a:off x="681152" y="314107"/>
            <a:ext cx="10829695" cy="1071583"/>
            <a:chOff x="503145" y="316528"/>
            <a:chExt cx="10829695" cy="1071583"/>
          </a:xfrm>
        </p:grpSpPr>
        <p:grpSp>
          <p:nvGrpSpPr>
            <p:cNvPr id="24" name="Group 23">
              <a:extLst>
                <a:ext uri="{FF2B5EF4-FFF2-40B4-BE49-F238E27FC236}">
                  <a16:creationId xmlns:a16="http://schemas.microsoft.com/office/drawing/2014/main" xmlns="" id="{E0FF238B-4E4B-C660-8F37-1B3DAB070F97}"/>
                </a:ext>
              </a:extLst>
            </p:cNvPr>
            <p:cNvGrpSpPr/>
            <p:nvPr/>
          </p:nvGrpSpPr>
          <p:grpSpPr>
            <a:xfrm>
              <a:off x="503145" y="316528"/>
              <a:ext cx="6078278" cy="1036183"/>
              <a:chOff x="1537955" y="234327"/>
              <a:chExt cx="10742896" cy="1808753"/>
            </a:xfrm>
          </p:grpSpPr>
          <p:sp>
            <p:nvSpPr>
              <p:cNvPr id="25" name="Freeform 2">
                <a:extLst>
                  <a:ext uri="{FF2B5EF4-FFF2-40B4-BE49-F238E27FC236}">
                    <a16:creationId xmlns:a16="http://schemas.microsoft.com/office/drawing/2014/main" xmlns="" id="{C78B08E7-4811-618F-335B-D0FEC3C3F060}"/>
                  </a:ext>
                </a:extLst>
              </p:cNvPr>
              <p:cNvSpPr/>
              <p:nvPr/>
            </p:nvSpPr>
            <p:spPr>
              <a:xfrm>
                <a:off x="1537955" y="234327"/>
                <a:ext cx="8736412" cy="1748084"/>
              </a:xfrm>
              <a:custGeom>
                <a:avLst/>
                <a:gdLst/>
                <a:ahLst/>
                <a:cxnLst/>
                <a:rect l="l" t="t" r="r" b="b"/>
                <a:pathLst>
                  <a:path w="16230600" h="3550444">
                    <a:moveTo>
                      <a:pt x="0" y="0"/>
                    </a:moveTo>
                    <a:lnTo>
                      <a:pt x="16230600" y="0"/>
                    </a:lnTo>
                    <a:lnTo>
                      <a:pt x="16230600" y="3550444"/>
                    </a:lnTo>
                    <a:lnTo>
                      <a:pt x="0" y="3550444"/>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6" name="Picture 25">
                <a:extLst>
                  <a:ext uri="{FF2B5EF4-FFF2-40B4-BE49-F238E27FC236}">
                    <a16:creationId xmlns:a16="http://schemas.microsoft.com/office/drawing/2014/main" xmlns="" id="{70EF3185-E32C-6DCC-19C2-A9B953C77B41}"/>
                  </a:ext>
                </a:extLst>
              </p:cNvPr>
              <p:cNvPicPr>
                <a:picLocks noChangeAspect="1"/>
              </p:cNvPicPr>
              <p:nvPr/>
            </p:nvPicPr>
            <p:blipFill rotWithShape="1">
              <a:blip r:embed="rId5"/>
              <a:srcRect l="240" r="76453"/>
              <a:stretch/>
            </p:blipFill>
            <p:spPr>
              <a:xfrm flipH="1">
                <a:off x="10172225" y="293376"/>
                <a:ext cx="2108626" cy="1749704"/>
              </a:xfrm>
              <a:prstGeom prst="rect">
                <a:avLst/>
              </a:prstGeom>
            </p:spPr>
          </p:pic>
        </p:grpSp>
        <p:sp>
          <p:nvSpPr>
            <p:cNvPr id="15" name="Freeform 2">
              <a:extLst>
                <a:ext uri="{FF2B5EF4-FFF2-40B4-BE49-F238E27FC236}">
                  <a16:creationId xmlns:a16="http://schemas.microsoft.com/office/drawing/2014/main" xmlns="" id="{23044705-E003-371E-6CF4-C239D0B1D7AC}"/>
                </a:ext>
              </a:extLst>
            </p:cNvPr>
            <p:cNvSpPr/>
            <p:nvPr/>
          </p:nvSpPr>
          <p:spPr>
            <a:xfrm>
              <a:off x="7540691" y="386684"/>
              <a:ext cx="3792149" cy="1001427"/>
            </a:xfrm>
            <a:custGeom>
              <a:avLst/>
              <a:gdLst/>
              <a:ahLst/>
              <a:cxnLst/>
              <a:rect l="l" t="t" r="r" b="b"/>
              <a:pathLst>
                <a:path w="16230600" h="3550444">
                  <a:moveTo>
                    <a:pt x="0" y="0"/>
                  </a:moveTo>
                  <a:lnTo>
                    <a:pt x="16230600" y="0"/>
                  </a:lnTo>
                  <a:lnTo>
                    <a:pt x="16230600" y="3550444"/>
                  </a:lnTo>
                  <a:lnTo>
                    <a:pt x="0" y="3550444"/>
                  </a:lnTo>
                  <a:lnTo>
                    <a:pt x="0" y="0"/>
                  </a:lnTo>
                  <a:close/>
                </a:path>
              </a:pathLst>
            </a:custGeom>
            <a:blipFill>
              <a:blip r:embed="rId4"/>
              <a:stretch>
                <a:fillRect l="-3034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6" name="Picture 15">
              <a:extLst>
                <a:ext uri="{FF2B5EF4-FFF2-40B4-BE49-F238E27FC236}">
                  <a16:creationId xmlns:a16="http://schemas.microsoft.com/office/drawing/2014/main" xmlns="" id="{EC92FEFA-25EA-1BE3-EFF9-1FF0E2A202E6}"/>
                </a:ext>
              </a:extLst>
            </p:cNvPr>
            <p:cNvPicPr>
              <a:picLocks noChangeAspect="1"/>
            </p:cNvPicPr>
            <p:nvPr/>
          </p:nvPicPr>
          <p:blipFill rotWithShape="1">
            <a:blip r:embed="rId5"/>
            <a:srcRect l="240" r="76453"/>
            <a:stretch/>
          </p:blipFill>
          <p:spPr>
            <a:xfrm flipH="1">
              <a:off x="6461877" y="368259"/>
              <a:ext cx="1193050" cy="1002356"/>
            </a:xfrm>
            <a:prstGeom prst="rect">
              <a:avLst/>
            </a:prstGeom>
          </p:spPr>
        </p:pic>
      </p:grpSp>
      <p:pic>
        <p:nvPicPr>
          <p:cNvPr id="9" name="Picture 8">
            <a:extLst>
              <a:ext uri="{FF2B5EF4-FFF2-40B4-BE49-F238E27FC236}">
                <a16:creationId xmlns:a16="http://schemas.microsoft.com/office/drawing/2014/main" xmlns="" id="{56E11588-8756-6FE9-4F97-174C8702268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06822" y="4137969"/>
            <a:ext cx="2603284" cy="2082628"/>
          </a:xfrm>
          <a:prstGeom prst="rect">
            <a:avLst/>
          </a:prstGeom>
        </p:spPr>
      </p:pic>
      <p:grpSp>
        <p:nvGrpSpPr>
          <p:cNvPr id="6" name="Group 5">
            <a:extLst>
              <a:ext uri="{FF2B5EF4-FFF2-40B4-BE49-F238E27FC236}">
                <a16:creationId xmlns:a16="http://schemas.microsoft.com/office/drawing/2014/main" xmlns="" id="{3467527B-A4C6-A40A-1521-CE4C681F0E7F}"/>
              </a:ext>
            </a:extLst>
          </p:cNvPr>
          <p:cNvGrpSpPr/>
          <p:nvPr/>
        </p:nvGrpSpPr>
        <p:grpSpPr>
          <a:xfrm>
            <a:off x="407397" y="345452"/>
            <a:ext cx="786791" cy="769441"/>
            <a:chOff x="872450" y="628363"/>
            <a:chExt cx="566375" cy="553887"/>
          </a:xfrm>
        </p:grpSpPr>
        <p:sp>
          <p:nvSpPr>
            <p:cNvPr id="7" name="Oval 6">
              <a:extLst>
                <a:ext uri="{FF2B5EF4-FFF2-40B4-BE49-F238E27FC236}">
                  <a16:creationId xmlns:a16="http://schemas.microsoft.com/office/drawing/2014/main" xmlns="" id="{EC1CF030-F007-6FA6-4A07-88C50BC85504}"/>
                </a:ext>
              </a:extLst>
            </p:cNvPr>
            <p:cNvSpPr/>
            <p:nvPr/>
          </p:nvSpPr>
          <p:spPr>
            <a:xfrm>
              <a:off x="872450" y="714633"/>
              <a:ext cx="410497" cy="433482"/>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xmlns="" id="{AB792E24-D74A-20A9-1A6F-1233E6379DD6}"/>
                </a:ext>
              </a:extLst>
            </p:cNvPr>
            <p:cNvSpPr txBox="1"/>
            <p:nvPr/>
          </p:nvSpPr>
          <p:spPr>
            <a:xfrm>
              <a:off x="915042" y="628363"/>
              <a:ext cx="523783" cy="553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LNTH-Hoa Nho LNTH" pitchFamily="2" charset="0"/>
                  <a:ea typeface="+mn-ea"/>
                  <a:cs typeface="+mn-cs"/>
                </a:rPr>
                <a:t>3</a:t>
              </a:r>
              <a:endParaRPr kumimoji="0" lang="vi-VN" sz="4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928764475"/>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xmlns="" id="{9860303E-5A01-FEEA-C659-132AB5761215}"/>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188000"/>
                    </a14:imgEffect>
                  </a14:imgLayer>
                </a14:imgProps>
              </a:ext>
              <a:ext uri="{28A0092B-C50C-407E-A947-70E740481C1C}">
                <a14:useLocalDpi xmlns:a14="http://schemas.microsoft.com/office/drawing/2010/main" val="0"/>
              </a:ext>
            </a:extLst>
          </a:blip>
          <a:srcRect t="13502" r="4257"/>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xmlns="" id="{56583BE4-B098-55E6-B3A7-020FAC66C0E3}"/>
              </a:ext>
            </a:extLst>
          </p:cNvPr>
          <p:cNvSpPr/>
          <p:nvPr/>
        </p:nvSpPr>
        <p:spPr>
          <a:xfrm>
            <a:off x="503144" y="293512"/>
            <a:ext cx="11185712" cy="6270976"/>
          </a:xfrm>
          <a:prstGeom prst="roundRect">
            <a:avLst>
              <a:gd name="adj" fmla="val 6681"/>
            </a:avLst>
          </a:prstGeom>
          <a:solidFill>
            <a:schemeClr val="bg1">
              <a:alpha val="99000"/>
            </a:schemeClr>
          </a:solidFill>
          <a:ln w="76200">
            <a:solidFill>
              <a:srgbClr val="FF993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xmlns="" id="{2D674240-4C92-81D9-B7D8-248E49326A80}"/>
                  </a:ext>
                </a:extLst>
              </p:cNvPr>
              <p:cNvSpPr txBox="1"/>
              <p:nvPr/>
            </p:nvSpPr>
            <p:spPr>
              <a:xfrm>
                <a:off x="830376" y="674400"/>
                <a:ext cx="10710054" cy="55092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FF0000"/>
                    </a:solidFill>
                    <a:effectLst/>
                    <a:uLnTx/>
                    <a:uFillTx/>
                    <a:latin typeface="Arial" panose="020B0604020202020204" pitchFamily="34" charset="0"/>
                    <a:ea typeface="+mn-ea"/>
                    <a:cs typeface="+mn-cs"/>
                  </a:rPr>
                  <a:t>Bài giải</a:t>
                </a:r>
                <a:endParaRPr kumimoji="0" lang="en-US" sz="3200" b="0" i="0" u="none" strike="noStrike" kern="1200" cap="none" spc="0" normalizeH="0" baseline="0" noProof="0">
                  <a:ln>
                    <a:noFill/>
                  </a:ln>
                  <a:solidFill>
                    <a:srgbClr val="FF0000"/>
                  </a:solidFill>
                  <a:effectLst/>
                  <a:uLnTx/>
                  <a:uFillTx/>
                  <a:latin typeface="Arial" panose="020B0604020202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FF0000"/>
                    </a:solidFill>
                    <a:effectLst/>
                    <a:uLnTx/>
                    <a:uFillTx/>
                    <a:latin typeface="Arial" panose="020B0604020202020204" pitchFamily="34" charset="0"/>
                    <a:ea typeface="+mn-ea"/>
                    <a:cs typeface="+mn-cs"/>
                  </a:rPr>
                  <a:t>a)</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	70 × 3,14 = 219,8</a:t>
                </a:r>
                <a:endPar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Chu vi của biển báo là 219,8 cm.</a:t>
                </a:r>
                <a:endPar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FF0000"/>
                    </a:solidFill>
                    <a:effectLst/>
                    <a:uLnTx/>
                    <a:uFillTx/>
                    <a:latin typeface="Arial" panose="020B0604020202020204" pitchFamily="34" charset="0"/>
                    <a:ea typeface="+mn-ea"/>
                    <a:cs typeface="+mn-cs"/>
                  </a:rPr>
                  <a:t>b)</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	70 : 2 = 35</a:t>
                </a:r>
                <a:endPar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Bán kính của biển báo là 35 cm. </a:t>
                </a:r>
                <a:endPar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35 × 35 × 3,14 = 3 846,5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Diện tích biển báo là 3 846,5 </a:t>
                </a:r>
                <a14:m>
                  <m:oMath xmlns:m="http://schemas.openxmlformats.org/officeDocument/2006/math">
                    <m:sSup>
                      <m:sSupPr>
                        <m:ctrlPr>
                          <a:rPr kumimoji="0" lang="vi-VN" sz="3200" b="0" i="1" u="none" strike="noStrike" kern="1200" cap="none" spc="0" normalizeH="0" baseline="0" noProof="0" smtClean="0">
                            <a:ln>
                              <a:noFill/>
                            </a:ln>
                            <a:solidFill>
                              <a:prstClr val="black"/>
                            </a:solidFill>
                            <a:effectLst/>
                            <a:uLnTx/>
                            <a:uFillTx/>
                            <a:latin typeface="Cambria Math"/>
                            <a:ea typeface="+mn-ea"/>
                            <a:cs typeface="+mn-cs"/>
                          </a:rPr>
                        </m:ctrlPr>
                      </m:sSupPr>
                      <m:e>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𝑐𝑚</m:t>
                        </m:r>
                      </m:e>
                      <m:sup>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oMath>
                </a14:m>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endPar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25 × 25 × 3,14 = 1 962,5</a:t>
                </a:r>
                <a:endPar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Diện tích phần màu trắng của biển báo là</a:t>
                </a: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1 962,5</a:t>
                </a:r>
                <a14:m>
                  <m:oMath xmlns:m="http://schemas.openxmlformats.org/officeDocument/2006/math">
                    <m:sSup>
                      <m:sSupPr>
                        <m:ctrlPr>
                          <a:rPr kumimoji="0" lang="vi-VN" sz="3200" b="0" i="1" u="none" strike="noStrike" kern="1200" cap="none" spc="0" normalizeH="0" baseline="0" noProof="0" smtClean="0">
                            <a:ln>
                              <a:noFill/>
                            </a:ln>
                            <a:solidFill>
                              <a:prstClr val="black"/>
                            </a:solidFill>
                            <a:effectLst/>
                            <a:uLnTx/>
                            <a:uFillTx/>
                            <a:latin typeface="Cambria Math"/>
                            <a:ea typeface="+mn-ea"/>
                            <a:cs typeface="+mn-cs"/>
                          </a:rPr>
                        </m:ctrlPr>
                      </m:sSupPr>
                      <m:e>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𝑐𝑚</m:t>
                        </m:r>
                      </m:e>
                      <m:sup>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oMath>
                </a14:m>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a:t>
                </a: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endPar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3 846,5 – 1 962,5 = 1 884</a:t>
                </a:r>
                <a:endPar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algn="just"/>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Diện tích phần màu đỏ của biển báo là</a:t>
                </a: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 1 884 </a:t>
                </a:r>
                <a14:m>
                  <m:oMath xmlns:m="http://schemas.openxmlformats.org/officeDocument/2006/math">
                    <m:sSup>
                      <m:sSupPr>
                        <m:ctrlPr>
                          <a:rPr kumimoji="0" lang="vi-VN" sz="3200" b="0" i="1" u="none" strike="noStrike" kern="1200" cap="none" spc="0" normalizeH="0" baseline="0" noProof="0" smtClean="0">
                            <a:ln>
                              <a:noFill/>
                            </a:ln>
                            <a:solidFill>
                              <a:prstClr val="black"/>
                            </a:solidFill>
                            <a:effectLst/>
                            <a:uLnTx/>
                            <a:uFillTx/>
                            <a:latin typeface="Cambria Math"/>
                            <a:ea typeface="+mn-ea"/>
                            <a:cs typeface="+mn-cs"/>
                          </a:rPr>
                        </m:ctrlPr>
                      </m:sSupPr>
                      <m:e>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𝑐𝑚</m:t>
                        </m:r>
                      </m:e>
                      <m:sup>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oMath>
                </a14:m>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a:t>
                </a: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endPar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mc:Choice>
        <mc:Fallback xmlns="">
          <p:sp>
            <p:nvSpPr>
              <p:cNvPr id="10" name="TextBox 9">
                <a:extLst>
                  <a:ext uri="{FF2B5EF4-FFF2-40B4-BE49-F238E27FC236}">
                    <a16:creationId xmlns:a16="http://schemas.microsoft.com/office/drawing/2014/main" id="{2D674240-4C92-81D9-B7D8-248E49326A80}"/>
                  </a:ext>
                </a:extLst>
              </p:cNvPr>
              <p:cNvSpPr txBox="1">
                <a:spLocks noRot="1" noChangeAspect="1" noMove="1" noResize="1" noEditPoints="1" noAdjustHandles="1" noChangeArrowheads="1" noChangeShapeType="1" noTextEdit="1"/>
              </p:cNvSpPr>
              <p:nvPr/>
            </p:nvSpPr>
            <p:spPr>
              <a:xfrm>
                <a:off x="830376" y="674400"/>
                <a:ext cx="10710054" cy="5509200"/>
              </a:xfrm>
              <a:prstGeom prst="rect">
                <a:avLst/>
              </a:prstGeom>
              <a:blipFill>
                <a:blip r:embed="rId4"/>
                <a:stretch>
                  <a:fillRect l="-1423" t="-1440" b="-2769"/>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xmlns="" id="{56E11588-8756-6FE9-4F97-174C8702268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58143" y="1346372"/>
            <a:ext cx="3204344" cy="2563476"/>
          </a:xfrm>
          <a:prstGeom prst="rect">
            <a:avLst/>
          </a:prstGeom>
        </p:spPr>
      </p:pic>
      <p:grpSp>
        <p:nvGrpSpPr>
          <p:cNvPr id="6" name="Group 5">
            <a:extLst>
              <a:ext uri="{FF2B5EF4-FFF2-40B4-BE49-F238E27FC236}">
                <a16:creationId xmlns:a16="http://schemas.microsoft.com/office/drawing/2014/main" xmlns="" id="{3467527B-A4C6-A40A-1521-CE4C681F0E7F}"/>
              </a:ext>
            </a:extLst>
          </p:cNvPr>
          <p:cNvGrpSpPr/>
          <p:nvPr/>
        </p:nvGrpSpPr>
        <p:grpSpPr>
          <a:xfrm>
            <a:off x="407397" y="345452"/>
            <a:ext cx="786791" cy="769441"/>
            <a:chOff x="872450" y="628363"/>
            <a:chExt cx="566375" cy="553887"/>
          </a:xfrm>
        </p:grpSpPr>
        <p:sp>
          <p:nvSpPr>
            <p:cNvPr id="7" name="Oval 6">
              <a:extLst>
                <a:ext uri="{FF2B5EF4-FFF2-40B4-BE49-F238E27FC236}">
                  <a16:creationId xmlns:a16="http://schemas.microsoft.com/office/drawing/2014/main" xmlns="" id="{EC1CF030-F007-6FA6-4A07-88C50BC85504}"/>
                </a:ext>
              </a:extLst>
            </p:cNvPr>
            <p:cNvSpPr/>
            <p:nvPr/>
          </p:nvSpPr>
          <p:spPr>
            <a:xfrm>
              <a:off x="872450" y="714633"/>
              <a:ext cx="410497" cy="433482"/>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xmlns="" id="{AB792E24-D74A-20A9-1A6F-1233E6379DD6}"/>
                </a:ext>
              </a:extLst>
            </p:cNvPr>
            <p:cNvSpPr txBox="1"/>
            <p:nvPr/>
          </p:nvSpPr>
          <p:spPr>
            <a:xfrm>
              <a:off x="915042" y="628363"/>
              <a:ext cx="523783" cy="553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LNTH-Hoa Nho LNTH" pitchFamily="2" charset="0"/>
                  <a:ea typeface="+mn-ea"/>
                  <a:cs typeface="+mn-cs"/>
                </a:rPr>
                <a:t>3</a:t>
              </a:r>
              <a:endParaRPr kumimoji="0" lang="vi-VN" sz="4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41706046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randombar(horizontal)">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randombar(horizontal)">
                                      <p:cBhvr>
                                        <p:cTn id="22" dur="50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randombar(horizontal)">
                                      <p:cBhvr>
                                        <p:cTn id="27" dur="500"/>
                                        <p:tgtEl>
                                          <p:spTgt spid="1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0">
                                            <p:txEl>
                                              <p:pRg st="5" end="5"/>
                                            </p:txEl>
                                          </p:spTgt>
                                        </p:tgtEl>
                                        <p:attrNameLst>
                                          <p:attrName>style.visibility</p:attrName>
                                        </p:attrNameLst>
                                      </p:cBhvr>
                                      <p:to>
                                        <p:strVal val="visible"/>
                                      </p:to>
                                    </p:set>
                                    <p:animEffect transition="in" filter="randombar(horizontal)">
                                      <p:cBhvr>
                                        <p:cTn id="32" dur="500"/>
                                        <p:tgtEl>
                                          <p:spTgt spid="10">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0">
                                            <p:txEl>
                                              <p:pRg st="6" end="6"/>
                                            </p:txEl>
                                          </p:spTgt>
                                        </p:tgtEl>
                                        <p:attrNameLst>
                                          <p:attrName>style.visibility</p:attrName>
                                        </p:attrNameLst>
                                      </p:cBhvr>
                                      <p:to>
                                        <p:strVal val="visible"/>
                                      </p:to>
                                    </p:set>
                                    <p:animEffect transition="in" filter="randombar(horizontal)">
                                      <p:cBhvr>
                                        <p:cTn id="37" dur="500"/>
                                        <p:tgtEl>
                                          <p:spTgt spid="10">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10">
                                            <p:txEl>
                                              <p:pRg st="7" end="7"/>
                                            </p:txEl>
                                          </p:spTgt>
                                        </p:tgtEl>
                                        <p:attrNameLst>
                                          <p:attrName>style.visibility</p:attrName>
                                        </p:attrNameLst>
                                      </p:cBhvr>
                                      <p:to>
                                        <p:strVal val="visible"/>
                                      </p:to>
                                    </p:set>
                                    <p:animEffect transition="in" filter="randombar(horizontal)">
                                      <p:cBhvr>
                                        <p:cTn id="42" dur="500"/>
                                        <p:tgtEl>
                                          <p:spTgt spid="10">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10">
                                            <p:txEl>
                                              <p:pRg st="8" end="8"/>
                                            </p:txEl>
                                          </p:spTgt>
                                        </p:tgtEl>
                                        <p:attrNameLst>
                                          <p:attrName>style.visibility</p:attrName>
                                        </p:attrNameLst>
                                      </p:cBhvr>
                                      <p:to>
                                        <p:strVal val="visible"/>
                                      </p:to>
                                    </p:set>
                                    <p:animEffect transition="in" filter="randombar(horizontal)">
                                      <p:cBhvr>
                                        <p:cTn id="47" dur="500"/>
                                        <p:tgtEl>
                                          <p:spTgt spid="10">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10">
                                            <p:txEl>
                                              <p:pRg st="9" end="9"/>
                                            </p:txEl>
                                          </p:spTgt>
                                        </p:tgtEl>
                                        <p:attrNameLst>
                                          <p:attrName>style.visibility</p:attrName>
                                        </p:attrNameLst>
                                      </p:cBhvr>
                                      <p:to>
                                        <p:strVal val="visible"/>
                                      </p:to>
                                    </p:set>
                                    <p:animEffect transition="in" filter="randombar(horizontal)">
                                      <p:cBhvr>
                                        <p:cTn id="52" dur="500"/>
                                        <p:tgtEl>
                                          <p:spTgt spid="10">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10">
                                            <p:txEl>
                                              <p:pRg st="10" end="10"/>
                                            </p:txEl>
                                          </p:spTgt>
                                        </p:tgtEl>
                                        <p:attrNameLst>
                                          <p:attrName>style.visibility</p:attrName>
                                        </p:attrNameLst>
                                      </p:cBhvr>
                                      <p:to>
                                        <p:strVal val="visible"/>
                                      </p:to>
                                    </p:set>
                                    <p:animEffect transition="in" filter="randombar(horizontal)">
                                      <p:cBhvr>
                                        <p:cTn id="57" dur="500"/>
                                        <p:tgtEl>
                                          <p:spTgt spid="10">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xmlns="" id="{9860303E-5A01-FEEA-C659-132AB5761215}"/>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188000"/>
                    </a14:imgEffect>
                  </a14:imgLayer>
                </a14:imgProps>
              </a:ext>
              <a:ext uri="{28A0092B-C50C-407E-A947-70E740481C1C}">
                <a14:useLocalDpi xmlns:a14="http://schemas.microsoft.com/office/drawing/2010/main" val="0"/>
              </a:ext>
            </a:extLst>
          </a:blip>
          <a:srcRect t="13502" r="4257"/>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xmlns="" id="{56583BE4-B098-55E6-B3A7-020FAC66C0E3}"/>
              </a:ext>
            </a:extLst>
          </p:cNvPr>
          <p:cNvSpPr/>
          <p:nvPr/>
        </p:nvSpPr>
        <p:spPr>
          <a:xfrm>
            <a:off x="503144" y="293512"/>
            <a:ext cx="11185712" cy="6270976"/>
          </a:xfrm>
          <a:prstGeom prst="roundRect">
            <a:avLst>
              <a:gd name="adj" fmla="val 6681"/>
            </a:avLst>
          </a:prstGeom>
          <a:solidFill>
            <a:schemeClr val="bg1">
              <a:alpha val="99000"/>
            </a:schemeClr>
          </a:solidFill>
          <a:ln w="76200">
            <a:solidFill>
              <a:srgbClr val="FF993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xmlns="" id="{2D674240-4C92-81D9-B7D8-248E49326A80}"/>
              </a:ext>
            </a:extLst>
          </p:cNvPr>
          <p:cNvSpPr txBox="1"/>
          <p:nvPr/>
        </p:nvSpPr>
        <p:spPr>
          <a:xfrm>
            <a:off x="1068220" y="2457367"/>
            <a:ext cx="4811144"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Tính tổng diện tích phần kính màu</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hồng và màu tím trên khung cửa sổ ở</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hình bên.</a:t>
            </a:r>
          </a:p>
        </p:txBody>
      </p:sp>
      <p:grpSp>
        <p:nvGrpSpPr>
          <p:cNvPr id="17" name="Group 16">
            <a:extLst>
              <a:ext uri="{FF2B5EF4-FFF2-40B4-BE49-F238E27FC236}">
                <a16:creationId xmlns:a16="http://schemas.microsoft.com/office/drawing/2014/main" xmlns="" id="{065369FC-814F-B563-9802-3ABF615B4AF4}"/>
              </a:ext>
            </a:extLst>
          </p:cNvPr>
          <p:cNvGrpSpPr/>
          <p:nvPr/>
        </p:nvGrpSpPr>
        <p:grpSpPr>
          <a:xfrm>
            <a:off x="681152" y="314107"/>
            <a:ext cx="10829695" cy="1071583"/>
            <a:chOff x="503145" y="316528"/>
            <a:chExt cx="10829695" cy="1071583"/>
          </a:xfrm>
        </p:grpSpPr>
        <p:grpSp>
          <p:nvGrpSpPr>
            <p:cNvPr id="24" name="Group 23">
              <a:extLst>
                <a:ext uri="{FF2B5EF4-FFF2-40B4-BE49-F238E27FC236}">
                  <a16:creationId xmlns:a16="http://schemas.microsoft.com/office/drawing/2014/main" xmlns="" id="{E0FF238B-4E4B-C660-8F37-1B3DAB070F97}"/>
                </a:ext>
              </a:extLst>
            </p:cNvPr>
            <p:cNvGrpSpPr/>
            <p:nvPr/>
          </p:nvGrpSpPr>
          <p:grpSpPr>
            <a:xfrm>
              <a:off x="503145" y="316528"/>
              <a:ext cx="6078278" cy="1036183"/>
              <a:chOff x="1537955" y="234327"/>
              <a:chExt cx="10742896" cy="1808753"/>
            </a:xfrm>
          </p:grpSpPr>
          <p:sp>
            <p:nvSpPr>
              <p:cNvPr id="25" name="Freeform 2">
                <a:extLst>
                  <a:ext uri="{FF2B5EF4-FFF2-40B4-BE49-F238E27FC236}">
                    <a16:creationId xmlns:a16="http://schemas.microsoft.com/office/drawing/2014/main" xmlns="" id="{C78B08E7-4811-618F-335B-D0FEC3C3F060}"/>
                  </a:ext>
                </a:extLst>
              </p:cNvPr>
              <p:cNvSpPr/>
              <p:nvPr/>
            </p:nvSpPr>
            <p:spPr>
              <a:xfrm>
                <a:off x="1537955" y="234327"/>
                <a:ext cx="8736412" cy="1748084"/>
              </a:xfrm>
              <a:custGeom>
                <a:avLst/>
                <a:gdLst/>
                <a:ahLst/>
                <a:cxnLst/>
                <a:rect l="l" t="t" r="r" b="b"/>
                <a:pathLst>
                  <a:path w="16230600" h="3550444">
                    <a:moveTo>
                      <a:pt x="0" y="0"/>
                    </a:moveTo>
                    <a:lnTo>
                      <a:pt x="16230600" y="0"/>
                    </a:lnTo>
                    <a:lnTo>
                      <a:pt x="16230600" y="3550444"/>
                    </a:lnTo>
                    <a:lnTo>
                      <a:pt x="0" y="3550444"/>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6" name="Picture 25">
                <a:extLst>
                  <a:ext uri="{FF2B5EF4-FFF2-40B4-BE49-F238E27FC236}">
                    <a16:creationId xmlns:a16="http://schemas.microsoft.com/office/drawing/2014/main" xmlns="" id="{70EF3185-E32C-6DCC-19C2-A9B953C77B41}"/>
                  </a:ext>
                </a:extLst>
              </p:cNvPr>
              <p:cNvPicPr>
                <a:picLocks noChangeAspect="1"/>
              </p:cNvPicPr>
              <p:nvPr/>
            </p:nvPicPr>
            <p:blipFill rotWithShape="1">
              <a:blip r:embed="rId5"/>
              <a:srcRect l="240" r="76453"/>
              <a:stretch/>
            </p:blipFill>
            <p:spPr>
              <a:xfrm flipH="1">
                <a:off x="10172225" y="293376"/>
                <a:ext cx="2108626" cy="1749704"/>
              </a:xfrm>
              <a:prstGeom prst="rect">
                <a:avLst/>
              </a:prstGeom>
            </p:spPr>
          </p:pic>
        </p:grpSp>
        <p:sp>
          <p:nvSpPr>
            <p:cNvPr id="15" name="Freeform 2">
              <a:extLst>
                <a:ext uri="{FF2B5EF4-FFF2-40B4-BE49-F238E27FC236}">
                  <a16:creationId xmlns:a16="http://schemas.microsoft.com/office/drawing/2014/main" xmlns="" id="{23044705-E003-371E-6CF4-C239D0B1D7AC}"/>
                </a:ext>
              </a:extLst>
            </p:cNvPr>
            <p:cNvSpPr/>
            <p:nvPr/>
          </p:nvSpPr>
          <p:spPr>
            <a:xfrm>
              <a:off x="7540691" y="386684"/>
              <a:ext cx="3792149" cy="1001427"/>
            </a:xfrm>
            <a:custGeom>
              <a:avLst/>
              <a:gdLst/>
              <a:ahLst/>
              <a:cxnLst/>
              <a:rect l="l" t="t" r="r" b="b"/>
              <a:pathLst>
                <a:path w="16230600" h="3550444">
                  <a:moveTo>
                    <a:pt x="0" y="0"/>
                  </a:moveTo>
                  <a:lnTo>
                    <a:pt x="16230600" y="0"/>
                  </a:lnTo>
                  <a:lnTo>
                    <a:pt x="16230600" y="3550444"/>
                  </a:lnTo>
                  <a:lnTo>
                    <a:pt x="0" y="3550444"/>
                  </a:lnTo>
                  <a:lnTo>
                    <a:pt x="0" y="0"/>
                  </a:lnTo>
                  <a:close/>
                </a:path>
              </a:pathLst>
            </a:custGeom>
            <a:blipFill>
              <a:blip r:embed="rId4"/>
              <a:stretch>
                <a:fillRect l="-3034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6" name="Picture 15">
              <a:extLst>
                <a:ext uri="{FF2B5EF4-FFF2-40B4-BE49-F238E27FC236}">
                  <a16:creationId xmlns:a16="http://schemas.microsoft.com/office/drawing/2014/main" xmlns="" id="{EC92FEFA-25EA-1BE3-EFF9-1FF0E2A202E6}"/>
                </a:ext>
              </a:extLst>
            </p:cNvPr>
            <p:cNvPicPr>
              <a:picLocks noChangeAspect="1"/>
            </p:cNvPicPr>
            <p:nvPr/>
          </p:nvPicPr>
          <p:blipFill rotWithShape="1">
            <a:blip r:embed="rId5"/>
            <a:srcRect l="240" r="76453"/>
            <a:stretch/>
          </p:blipFill>
          <p:spPr>
            <a:xfrm flipH="1">
              <a:off x="6461877" y="368259"/>
              <a:ext cx="1193050" cy="1002356"/>
            </a:xfrm>
            <a:prstGeom prst="rect">
              <a:avLst/>
            </a:prstGeom>
          </p:spPr>
        </p:pic>
      </p:grpSp>
      <p:grpSp>
        <p:nvGrpSpPr>
          <p:cNvPr id="6" name="Group 5">
            <a:extLst>
              <a:ext uri="{FF2B5EF4-FFF2-40B4-BE49-F238E27FC236}">
                <a16:creationId xmlns:a16="http://schemas.microsoft.com/office/drawing/2014/main" xmlns="" id="{3467527B-A4C6-A40A-1521-CE4C681F0E7F}"/>
              </a:ext>
            </a:extLst>
          </p:cNvPr>
          <p:cNvGrpSpPr/>
          <p:nvPr/>
        </p:nvGrpSpPr>
        <p:grpSpPr>
          <a:xfrm>
            <a:off x="1009052" y="1444869"/>
            <a:ext cx="786791" cy="769441"/>
            <a:chOff x="872450" y="628363"/>
            <a:chExt cx="566375" cy="553887"/>
          </a:xfrm>
        </p:grpSpPr>
        <p:sp>
          <p:nvSpPr>
            <p:cNvPr id="7" name="Oval 6">
              <a:extLst>
                <a:ext uri="{FF2B5EF4-FFF2-40B4-BE49-F238E27FC236}">
                  <a16:creationId xmlns:a16="http://schemas.microsoft.com/office/drawing/2014/main" xmlns="" id="{EC1CF030-F007-6FA6-4A07-88C50BC85504}"/>
                </a:ext>
              </a:extLst>
            </p:cNvPr>
            <p:cNvSpPr/>
            <p:nvPr/>
          </p:nvSpPr>
          <p:spPr>
            <a:xfrm>
              <a:off x="872450" y="714633"/>
              <a:ext cx="410497" cy="433482"/>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xmlns="" id="{AB792E24-D74A-20A9-1A6F-1233E6379DD6}"/>
                </a:ext>
              </a:extLst>
            </p:cNvPr>
            <p:cNvSpPr txBox="1"/>
            <p:nvPr/>
          </p:nvSpPr>
          <p:spPr>
            <a:xfrm>
              <a:off x="915042" y="628363"/>
              <a:ext cx="523783" cy="553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LNTH-Hoa Nho LNTH" pitchFamily="2" charset="0"/>
                  <a:ea typeface="+mn-ea"/>
                  <a:cs typeface="+mn-cs"/>
                </a:rPr>
                <a:t>4</a:t>
              </a:r>
              <a:endParaRPr kumimoji="0" lang="vi-VN" sz="4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pic>
        <p:nvPicPr>
          <p:cNvPr id="3" name="Picture 2">
            <a:extLst>
              <a:ext uri="{FF2B5EF4-FFF2-40B4-BE49-F238E27FC236}">
                <a16:creationId xmlns:a16="http://schemas.microsoft.com/office/drawing/2014/main" xmlns="" id="{109791A0-E5EB-EE15-50F7-8E1757B722E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33610" y="1384117"/>
            <a:ext cx="5122491" cy="4684491"/>
          </a:xfrm>
          <a:prstGeom prst="rect">
            <a:avLst/>
          </a:prstGeom>
        </p:spPr>
      </p:pic>
    </p:spTree>
    <p:extLst>
      <p:ext uri="{BB962C8B-B14F-4D97-AF65-F5344CB8AC3E}">
        <p14:creationId xmlns:p14="http://schemas.microsoft.com/office/powerpoint/2010/main" val="1130790421"/>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xmlns="" id="{9860303E-5A01-FEEA-C659-132AB5761215}"/>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188000"/>
                    </a14:imgEffect>
                  </a14:imgLayer>
                </a14:imgProps>
              </a:ext>
              <a:ext uri="{28A0092B-C50C-407E-A947-70E740481C1C}">
                <a14:useLocalDpi xmlns:a14="http://schemas.microsoft.com/office/drawing/2010/main" val="0"/>
              </a:ext>
            </a:extLst>
          </a:blip>
          <a:srcRect t="13502" r="4257"/>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xmlns="" id="{56583BE4-B098-55E6-B3A7-020FAC66C0E3}"/>
              </a:ext>
            </a:extLst>
          </p:cNvPr>
          <p:cNvSpPr/>
          <p:nvPr/>
        </p:nvSpPr>
        <p:spPr>
          <a:xfrm>
            <a:off x="503144" y="293512"/>
            <a:ext cx="11185712" cy="6270976"/>
          </a:xfrm>
          <a:prstGeom prst="roundRect">
            <a:avLst>
              <a:gd name="adj" fmla="val 6681"/>
            </a:avLst>
          </a:prstGeom>
          <a:solidFill>
            <a:schemeClr val="bg1">
              <a:alpha val="99000"/>
            </a:schemeClr>
          </a:solidFill>
          <a:ln w="76200">
            <a:solidFill>
              <a:srgbClr val="FF993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xmlns="" id="{2D674240-4C92-81D9-B7D8-248E49326A80}"/>
                  </a:ext>
                </a:extLst>
              </p:cNvPr>
              <p:cNvSpPr txBox="1"/>
              <p:nvPr/>
            </p:nvSpPr>
            <p:spPr>
              <a:xfrm>
                <a:off x="1178578" y="378179"/>
                <a:ext cx="7807766" cy="63200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rgbClr val="FF0000"/>
                    </a:solidFill>
                    <a:effectLst/>
                    <a:uLnTx/>
                    <a:uFillTx/>
                    <a:latin typeface="Arial" panose="020B0604020202020204" pitchFamily="34" charset="0"/>
                    <a:ea typeface="+mn-ea"/>
                    <a:cs typeface="+mn-cs"/>
                  </a:rPr>
                  <a:t>Bài giải</a:t>
                </a:r>
                <a:endParaRPr kumimoji="0" lang="en-US" sz="3600" b="0" i="0" u="none" strike="noStrike" kern="1200" cap="none" spc="0" normalizeH="0" baseline="0" noProof="0">
                  <a:ln>
                    <a:noFill/>
                  </a:ln>
                  <a:solidFill>
                    <a:srgbClr val="FF0000"/>
                  </a:solidFill>
                  <a:effectLst/>
                  <a:uLnTx/>
                  <a:uFillTx/>
                  <a:latin typeface="Arial" panose="020B0604020202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(2 + 1,2) </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x</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 1,6 : 2 = 2,56</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Diện tích hình thang là 2,56 </a:t>
                </a:r>
                <a14:m>
                  <m:oMath xmlns:m="http://schemas.openxmlformats.org/officeDocument/2006/math">
                    <m:sSup>
                      <m:sSupPr>
                        <m:ctrlPr>
                          <a:rPr kumimoji="0" lang="vi-VN" sz="3600" b="0" i="1" u="none" strike="noStrike" kern="1200" cap="none" spc="0" normalizeH="0" baseline="0" noProof="0" smtClean="0">
                            <a:ln>
                              <a:noFill/>
                            </a:ln>
                            <a:solidFill>
                              <a:prstClr val="black"/>
                            </a:solidFill>
                            <a:effectLst/>
                            <a:uLnTx/>
                            <a:uFillTx/>
                            <a:latin typeface="Cambria Math"/>
                            <a:ea typeface="+mn-ea"/>
                            <a:cs typeface="+mn-cs"/>
                          </a:rPr>
                        </m:ctrlPr>
                      </m:sSupPr>
                      <m:e>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𝑚</m:t>
                        </m:r>
                      </m:e>
                      <m:sup>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oMath>
                </a14:m>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1,2 : 2 = 0,6</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Bán kính hình tròn là 0,6 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0,6 </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x</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 0,6 </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x</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 3,14 = 1,1304</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Diện tích hình tròn là 1,1304 </a:t>
                </a:r>
                <a14:m>
                  <m:oMath xmlns:m="http://schemas.openxmlformats.org/officeDocument/2006/math">
                    <m:sSup>
                      <m:sSupPr>
                        <m:ctrlPr>
                          <a:rPr kumimoji="0" lang="vi-VN" sz="3600" b="0" i="1" u="none" strike="noStrike" kern="1200" cap="none" spc="0" normalizeH="0" baseline="0" noProof="0" smtClean="0">
                            <a:ln>
                              <a:noFill/>
                            </a:ln>
                            <a:solidFill>
                              <a:prstClr val="black"/>
                            </a:solidFill>
                            <a:effectLst/>
                            <a:uLnTx/>
                            <a:uFillTx/>
                            <a:latin typeface="Cambria Math"/>
                            <a:ea typeface="+mn-ea"/>
                            <a:cs typeface="+mn-cs"/>
                          </a:rPr>
                        </m:ctrlPr>
                      </m:sSupPr>
                      <m:e>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𝑚</m:t>
                        </m:r>
                      </m:e>
                      <m:sup>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oMath>
                </a14:m>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2,56 – 1,1304 = 1,4296</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Diện tích phần kính màu hồng và màu tím là 1,4296 </a:t>
                </a:r>
                <a14:m>
                  <m:oMath xmlns:m="http://schemas.openxmlformats.org/officeDocument/2006/math">
                    <m:sSup>
                      <m:sSupPr>
                        <m:ctrlPr>
                          <a:rPr kumimoji="0" lang="vi-VN" sz="3600" b="0" i="1" u="none" strike="noStrike" kern="1200" cap="none" spc="0" normalizeH="0" baseline="0" noProof="0" smtClean="0">
                            <a:ln>
                              <a:noFill/>
                            </a:ln>
                            <a:solidFill>
                              <a:prstClr val="black"/>
                            </a:solidFill>
                            <a:effectLst/>
                            <a:uLnTx/>
                            <a:uFillTx/>
                            <a:latin typeface="Cambria Math"/>
                            <a:ea typeface="+mn-ea"/>
                            <a:cs typeface="+mn-cs"/>
                          </a:rPr>
                        </m:ctrlPr>
                      </m:sSupPr>
                      <m:e>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𝑚</m:t>
                        </m:r>
                      </m:e>
                      <m:sup>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oMath>
                </a14:m>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mc:Choice>
        <mc:Fallback xmlns="">
          <p:sp>
            <p:nvSpPr>
              <p:cNvPr id="10" name="TextBox 9">
                <a:extLst>
                  <a:ext uri="{FF2B5EF4-FFF2-40B4-BE49-F238E27FC236}">
                    <a16:creationId xmlns:a16="http://schemas.microsoft.com/office/drawing/2014/main" id="{2D674240-4C92-81D9-B7D8-248E49326A80}"/>
                  </a:ext>
                </a:extLst>
              </p:cNvPr>
              <p:cNvSpPr txBox="1">
                <a:spLocks noRot="1" noChangeAspect="1" noMove="1" noResize="1" noEditPoints="1" noAdjustHandles="1" noChangeArrowheads="1" noChangeShapeType="1" noTextEdit="1"/>
              </p:cNvSpPr>
              <p:nvPr/>
            </p:nvSpPr>
            <p:spPr>
              <a:xfrm>
                <a:off x="1178578" y="378179"/>
                <a:ext cx="7807766" cy="6320063"/>
              </a:xfrm>
              <a:prstGeom prst="rect">
                <a:avLst/>
              </a:prstGeom>
              <a:blipFill>
                <a:blip r:embed="rId4"/>
                <a:stretch>
                  <a:fillRect l="-2342" t="-1446" r="-3981"/>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xmlns="" id="{109791A0-E5EB-EE15-50F7-8E1757B722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5304" y="1387366"/>
            <a:ext cx="3032948" cy="2773615"/>
          </a:xfrm>
          <a:prstGeom prst="rect">
            <a:avLst/>
          </a:prstGeom>
        </p:spPr>
      </p:pic>
    </p:spTree>
    <p:extLst>
      <p:ext uri="{BB962C8B-B14F-4D97-AF65-F5344CB8AC3E}">
        <p14:creationId xmlns:p14="http://schemas.microsoft.com/office/powerpoint/2010/main" val="1746352844"/>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Bagaimana Caranya Menonton “Inside Out” kemudian Berbicara tentang Emosi  pada Anak-Anak - Lamrimnesia">
            <a:extLst>
              <a:ext uri="{FF2B5EF4-FFF2-40B4-BE49-F238E27FC236}">
                <a16:creationId xmlns:a16="http://schemas.microsoft.com/office/drawing/2014/main" xmlns="" id="{477DABD6-49E9-896C-2AC3-C7078F2B95C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238000"/>
                    </a14:imgEffect>
                  </a14:imgLayer>
                </a14:imgProps>
              </a:ex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B9F900B6-5B5A-3CAF-69D0-5CD6669D0A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47875" y="1316470"/>
            <a:ext cx="4339326" cy="3671173"/>
          </a:xfrm>
          <a:prstGeom prst="rect">
            <a:avLst/>
          </a:prstGeom>
        </p:spPr>
      </p:pic>
    </p:spTree>
    <p:extLst>
      <p:ext uri="{BB962C8B-B14F-4D97-AF65-F5344CB8AC3E}">
        <p14:creationId xmlns:p14="http://schemas.microsoft.com/office/powerpoint/2010/main" val="2309164225"/>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xmlns="" id="{9860303E-5A01-FEEA-C659-132AB5761215}"/>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188000"/>
                    </a14:imgEffect>
                  </a14:imgLayer>
                </a14:imgProps>
              </a:ext>
              <a:ext uri="{28A0092B-C50C-407E-A947-70E740481C1C}">
                <a14:useLocalDpi xmlns:a14="http://schemas.microsoft.com/office/drawing/2010/main" val="0"/>
              </a:ext>
            </a:extLst>
          </a:blip>
          <a:srcRect t="13502" r="4257"/>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xmlns="" id="{56583BE4-B098-55E6-B3A7-020FAC66C0E3}"/>
              </a:ext>
            </a:extLst>
          </p:cNvPr>
          <p:cNvSpPr/>
          <p:nvPr/>
        </p:nvSpPr>
        <p:spPr>
          <a:xfrm>
            <a:off x="503144" y="293512"/>
            <a:ext cx="11185712" cy="6270976"/>
          </a:xfrm>
          <a:prstGeom prst="roundRect">
            <a:avLst>
              <a:gd name="adj" fmla="val 6681"/>
            </a:avLst>
          </a:prstGeom>
          <a:solidFill>
            <a:schemeClr val="bg1">
              <a:alpha val="99000"/>
            </a:schemeClr>
          </a:solidFill>
          <a:ln w="76200">
            <a:solidFill>
              <a:srgbClr val="FF993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p:txBody>
      </p:sp>
      <p:pic>
        <p:nvPicPr>
          <p:cNvPr id="6" name="Picture 5">
            <a:extLst>
              <a:ext uri="{FF2B5EF4-FFF2-40B4-BE49-F238E27FC236}">
                <a16:creationId xmlns:a16="http://schemas.microsoft.com/office/drawing/2014/main" xmlns="" id="{868E47D0-33A4-FCF1-1F0C-87BCB539B9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547" y="2411084"/>
            <a:ext cx="10022420" cy="3638563"/>
          </a:xfrm>
          <a:prstGeom prst="rect">
            <a:avLst/>
          </a:prstGeom>
        </p:spPr>
      </p:pic>
      <p:pic>
        <p:nvPicPr>
          <p:cNvPr id="8" name="Picture 7">
            <a:extLst>
              <a:ext uri="{FF2B5EF4-FFF2-40B4-BE49-F238E27FC236}">
                <a16:creationId xmlns:a16="http://schemas.microsoft.com/office/drawing/2014/main" xmlns="" id="{635CE5F4-8C80-CB6D-D5B8-92D8EB8CD18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8416" y="293512"/>
            <a:ext cx="2156039" cy="1824060"/>
          </a:xfrm>
          <a:prstGeom prst="rect">
            <a:avLst/>
          </a:prstGeom>
        </p:spPr>
      </p:pic>
      <p:sp>
        <p:nvSpPr>
          <p:cNvPr id="9" name="TextBox 8">
            <a:extLst>
              <a:ext uri="{FF2B5EF4-FFF2-40B4-BE49-F238E27FC236}">
                <a16:creationId xmlns:a16="http://schemas.microsoft.com/office/drawing/2014/main" xmlns="" id="{EB371508-DFFC-C229-FB2D-83BA262EFFA0}"/>
              </a:ext>
            </a:extLst>
          </p:cNvPr>
          <p:cNvSpPr txBox="1"/>
          <p:nvPr/>
        </p:nvSpPr>
        <p:spPr>
          <a:xfrm>
            <a:off x="3026979" y="882376"/>
            <a:ext cx="7252138" cy="707886"/>
          </a:xfrm>
          <a:prstGeom prst="rect">
            <a:avLst/>
          </a:prstGeom>
          <a:noFill/>
        </p:spPr>
        <p:txBody>
          <a:bodyPr wrap="square" rtlCol="0">
            <a:spAutoFit/>
          </a:bodyPr>
          <a:lstStyle/>
          <a:p>
            <a:r>
              <a:rPr lang="vi-VN" sz="4000"/>
              <a:t>Bài thơ về diện tích hình thang.</a:t>
            </a:r>
            <a:endParaRPr lang="en-US" sz="4000"/>
          </a:p>
        </p:txBody>
      </p:sp>
    </p:spTree>
    <p:extLst>
      <p:ext uri="{BB962C8B-B14F-4D97-AF65-F5344CB8AC3E}">
        <p14:creationId xmlns:p14="http://schemas.microsoft.com/office/powerpoint/2010/main" val="587629054"/>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xmlns="" id="{9B8871EC-583C-9213-162D-19CC18983E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xmlns="" id="{0AA45217-AE59-8F32-3965-CD63AE7788D2}"/>
              </a:ext>
            </a:extLst>
          </p:cNvPr>
          <p:cNvPicPr>
            <a:picLocks noChangeAspect="1"/>
          </p:cNvPicPr>
          <p:nvPr/>
        </p:nvPicPr>
        <p:blipFill>
          <a:blip r:embed="rId3"/>
          <a:stretch>
            <a:fillRect/>
          </a:stretch>
        </p:blipFill>
        <p:spPr>
          <a:xfrm>
            <a:off x="-99794" y="1406769"/>
            <a:ext cx="12391587" cy="3187392"/>
          </a:xfrm>
          <a:prstGeom prst="rect">
            <a:avLst/>
          </a:prstGeom>
        </p:spPr>
      </p:pic>
    </p:spTree>
    <p:extLst>
      <p:ext uri="{BB962C8B-B14F-4D97-AF65-F5344CB8AC3E}">
        <p14:creationId xmlns:p14="http://schemas.microsoft.com/office/powerpoint/2010/main" val="42868150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6" presetClass="emph" presetSubtype="0" fill="hold" nodeType="afterEffect">
                                  <p:stCondLst>
                                    <p:cond delay="0"/>
                                  </p:stCondLst>
                                  <p:childTnLst>
                                    <p:animEffect transition="out" filter="fade">
                                      <p:cBhvr>
                                        <p:cTn id="11" dur="500" tmFilter="0, 0; .2, .5; .8, .5; 1, 0"/>
                                        <p:tgtEl>
                                          <p:spTgt spid="8"/>
                                        </p:tgtEl>
                                      </p:cBhvr>
                                    </p:animEffect>
                                    <p:animScale>
                                      <p:cBhvr>
                                        <p:cTn id="12"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3E21A49E-53F6-4064-9529-E710DA0B1482}"/>
              </a:ext>
            </a:extLst>
          </p:cNvPr>
          <p:cNvSpPr/>
          <p:nvPr/>
        </p:nvSpPr>
        <p:spPr>
          <a:xfrm>
            <a:off x="254000" y="685800"/>
            <a:ext cx="11410661" cy="568959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3531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BÀI SOẠN CỦA EM LAN H</a:t>
            </a: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ƯƠN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G – 035.447.3852</a:t>
            </a:r>
          </a:p>
          <a:p>
            <a:pPr marL="0" marR="0" lvl="0" indent="0" algn="ctr" defTabSz="83531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QUÝ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THẦY/ CÔ </a:t>
            </a:r>
            <a:r>
              <a:rPr kumimoji="0" lang="en-US" sz="4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KHÔNG GỬI BÀI </a:t>
            </a:r>
            <a:r>
              <a:rPr kumimoji="0" 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VÀO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CÁC </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HỘI NHÓM ZALO HAY FB, CÁC WEB</a:t>
            </a:r>
            <a:r>
              <a:rPr kumimoji="0" lang="en-US" sz="40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835318" rtl="0" eaLnBrk="1" fontAlgn="auto" latinLnBrk="0" hangingPunct="1">
              <a:lnSpc>
                <a:spcPct val="100000"/>
              </a:lnSpc>
              <a:spcBef>
                <a:spcPts val="0"/>
              </a:spcBef>
              <a:spcAft>
                <a:spcPts val="0"/>
              </a:spcAft>
              <a:buClrTx/>
              <a:buSzTx/>
              <a:buFontTx/>
              <a:buNone/>
              <a:tabLst/>
              <a:defRPr/>
            </a:pPr>
            <a:r>
              <a:rPr kumimoji="0" lang="en-US" sz="2799"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EM </a:t>
            </a:r>
            <a:r>
              <a:rPr kumimoji="0" lang="en-US" sz="2799"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CHỈ GIAO DỊCH BẰNG </a:t>
            </a:r>
            <a:r>
              <a:rPr kumimoji="0" lang="en-US" sz="32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DUY NHẤT 1 NICK FB :</a:t>
            </a:r>
            <a:r>
              <a:rPr kumimoji="0" lang="en-US" sz="2799"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 LAN H</a:t>
            </a:r>
            <a:r>
              <a:rPr kumimoji="0" lang="vi-VN" sz="2799"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Ư</a:t>
            </a:r>
            <a:r>
              <a:rPr kumimoji="0" lang="en-US" sz="2799"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ƠNG. Lik Fb của em: </a:t>
            </a:r>
            <a:r>
              <a:rPr kumimoji="0" lang="en-US" sz="2799" b="1" i="0" u="none" strike="noStrike" kern="1200" cap="none" spc="0" normalizeH="0" baseline="0" noProof="0">
                <a:ln>
                  <a:noFill/>
                </a:ln>
                <a:solidFill>
                  <a:srgbClr val="7030A0"/>
                </a:solidFill>
                <a:effectLst/>
                <a:uLnTx/>
                <a:uFillTx/>
                <a:latin typeface="Times New Roman" panose="02020603050405020304" pitchFamily="18" charset="0"/>
                <a:ea typeface="+mn-ea"/>
                <a:cs typeface="Times New Roman" panose="02020603050405020304" pitchFamily="18" charset="0"/>
                <a:sym typeface="Arial"/>
              </a:rPr>
              <a:t>https://www.facebook.com/GADTLANHUONG0354473852) </a:t>
            </a:r>
          </a:p>
          <a:p>
            <a:pPr marL="0" marR="0" lvl="0" indent="0" algn="ctr" defTabSz="835318" rtl="0" eaLnBrk="1" fontAlgn="auto" latinLnBrk="0" hangingPunct="1">
              <a:lnSpc>
                <a:spcPct val="100000"/>
              </a:lnSpc>
              <a:spcBef>
                <a:spcPts val="0"/>
              </a:spcBef>
              <a:spcAft>
                <a:spcPts val="0"/>
              </a:spcAft>
              <a:buClrTx/>
              <a:buSzTx/>
              <a:buFontTx/>
              <a:buNone/>
              <a:tabLst/>
              <a:defRPr/>
            </a:pPr>
            <a:r>
              <a:rPr kumimoji="0" lang="en-US" sz="2799"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VÀ </a:t>
            </a:r>
            <a:r>
              <a:rPr kumimoji="0" lang="en-US" sz="2799"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ZALO LAN H</a:t>
            </a:r>
            <a:r>
              <a:rPr kumimoji="0" lang="vi-VN" sz="2799"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Ư</a:t>
            </a:r>
            <a:r>
              <a:rPr kumimoji="0" lang="en-US" sz="2799"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ƠNG SĐT </a:t>
            </a:r>
            <a:r>
              <a:rPr kumimoji="0" lang="en-US" sz="3735"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0354473852</a:t>
            </a:r>
            <a:r>
              <a:rPr kumimoji="0" lang="en-US" sz="3735"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a:t>
            </a:r>
            <a:r>
              <a:rPr kumimoji="0" lang="en-US" sz="2799"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 </a:t>
            </a:r>
          </a:p>
          <a:p>
            <a:pPr marL="0" marR="0" lvl="0" indent="0" algn="ctr" defTabSz="835318" rtl="0" eaLnBrk="1" fontAlgn="auto" latinLnBrk="0" hangingPunct="1">
              <a:lnSpc>
                <a:spcPct val="100000"/>
              </a:lnSpc>
              <a:spcBef>
                <a:spcPts val="0"/>
              </a:spcBef>
              <a:spcAft>
                <a:spcPts val="0"/>
              </a:spcAft>
              <a:buClrTx/>
              <a:buSzTx/>
              <a:buFontTx/>
              <a:buNone/>
              <a:tabLst/>
              <a:defRPr/>
            </a:pPr>
            <a:r>
              <a:rPr kumimoji="0" lang="en-US" sz="2799"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MỌI </a:t>
            </a:r>
            <a:r>
              <a:rPr kumimoji="0" lang="en-US" sz="2799"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GIAO DỊCH BẰNG NICK KHÁC ĐỀU LÀ MẠO DANH EM VÀ LỪA ĐẢO Ạ!</a:t>
            </a:r>
          </a:p>
          <a:p>
            <a:pPr marL="0" marR="0" lvl="0" indent="0" algn="ctr" defTabSz="835318"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83531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EM XIN CHÂN THÀNH CẢM </a:t>
            </a: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Ơ</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 KÍNH CHÚC THẦY/CÔ DẠY TỐT Ạ!</a:t>
            </a:r>
          </a:p>
        </p:txBody>
      </p:sp>
      <p:pic>
        <p:nvPicPr>
          <p:cNvPr id="3" name="Picture 2">
            <a:extLst>
              <a:ext uri="{FF2B5EF4-FFF2-40B4-BE49-F238E27FC236}">
                <a16:creationId xmlns:a16="http://schemas.microsoft.com/office/drawing/2014/main" xmlns="" id="{2AB5A403-E871-4CEB-8DF9-59BD1F02249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758" b="98384" l="6600" r="93800">
                        <a14:foregroundMark x1="9800" y1="59495" x2="9800" y2="59495"/>
                        <a14:foregroundMark x1="8900" y1="46768" x2="8900" y2="46768"/>
                        <a14:foregroundMark x1="6600" y1="52929" x2="6600" y2="52929"/>
                        <a14:foregroundMark x1="48700" y1="8687" x2="48700" y2="8687"/>
                        <a14:foregroundMark x1="74900" y1="11414" x2="74900" y2="11414"/>
                        <a14:foregroundMark x1="56900" y1="7172" x2="56900" y2="7172"/>
                        <a14:foregroundMark x1="45200" y1="6768" x2="45200" y2="6768"/>
                        <a14:foregroundMark x1="75600" y1="5758" x2="75600" y2="5758"/>
                        <a14:foregroundMark x1="93800" y1="20707" x2="93800" y2="20707"/>
                        <a14:foregroundMark x1="86500" y1="19495" x2="86500" y2="19495"/>
                        <a14:foregroundMark x1="74900" y1="16263" x2="74900" y2="16263"/>
                        <a14:foregroundMark x1="52500" y1="93535" x2="52500" y2="93535"/>
                        <a14:foregroundMark x1="46200" y1="98384" x2="46200" y2="98384"/>
                        <a14:foregroundMark x1="39300" y1="7778" x2="39300" y2="7778"/>
                        <a14:foregroundMark x1="36800" y1="8081" x2="36800" y2="8081"/>
                        <a14:foregroundMark x1="36000" y1="8889" x2="36000" y2="8889"/>
                        <a14:foregroundMark x1="76000" y1="7172" x2="76000" y2="7172"/>
                      </a14:backgroundRemoval>
                    </a14:imgEffect>
                  </a14:imgLayer>
                </a14:imgProps>
              </a:ext>
              <a:ext uri="{28A0092B-C50C-407E-A947-70E740481C1C}">
                <a14:useLocalDpi xmlns:a14="http://schemas.microsoft.com/office/drawing/2010/main" val="0"/>
              </a:ext>
            </a:extLst>
          </a:blip>
          <a:stretch>
            <a:fillRect/>
          </a:stretch>
        </p:blipFill>
        <p:spPr>
          <a:xfrm>
            <a:off x="2" y="482603"/>
            <a:ext cx="1108143" cy="1097060"/>
          </a:xfrm>
          <a:prstGeom prst="rect">
            <a:avLst/>
          </a:prstGeom>
        </p:spPr>
      </p:pic>
    </p:spTree>
    <p:extLst>
      <p:ext uri="{BB962C8B-B14F-4D97-AF65-F5344CB8AC3E}">
        <p14:creationId xmlns:p14="http://schemas.microsoft.com/office/powerpoint/2010/main" val="6338649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475" fill="hold">
                                          <p:stCondLst>
                                            <p:cond delay="0"/>
                                          </p:stCondLst>
                                        </p:cTn>
                                        <p:tgtEl>
                                          <p:spTgt spid="3"/>
                                        </p:tgtEl>
                                        <p:attrNameLst>
                                          <p:attrName>r</p:attrName>
                                        </p:attrNameLst>
                                      </p:cBhvr>
                                    </p:animRot>
                                    <p:animRot by="-240000">
                                      <p:cBhvr>
                                        <p:cTn id="7" dur="950" fill="hold">
                                          <p:stCondLst>
                                            <p:cond delay="950"/>
                                          </p:stCondLst>
                                        </p:cTn>
                                        <p:tgtEl>
                                          <p:spTgt spid="3"/>
                                        </p:tgtEl>
                                        <p:attrNameLst>
                                          <p:attrName>r</p:attrName>
                                        </p:attrNameLst>
                                      </p:cBhvr>
                                    </p:animRot>
                                    <p:animRot by="240000">
                                      <p:cBhvr>
                                        <p:cTn id="8" dur="950" fill="hold">
                                          <p:stCondLst>
                                            <p:cond delay="1900"/>
                                          </p:stCondLst>
                                        </p:cTn>
                                        <p:tgtEl>
                                          <p:spTgt spid="3"/>
                                        </p:tgtEl>
                                        <p:attrNameLst>
                                          <p:attrName>r</p:attrName>
                                        </p:attrNameLst>
                                      </p:cBhvr>
                                    </p:animRot>
                                    <p:animRot by="-240000">
                                      <p:cBhvr>
                                        <p:cTn id="9" dur="950" fill="hold">
                                          <p:stCondLst>
                                            <p:cond delay="2850"/>
                                          </p:stCondLst>
                                        </p:cTn>
                                        <p:tgtEl>
                                          <p:spTgt spid="3"/>
                                        </p:tgtEl>
                                        <p:attrNameLst>
                                          <p:attrName>r</p:attrName>
                                        </p:attrNameLst>
                                      </p:cBhvr>
                                    </p:animRot>
                                    <p:animRot by="120000">
                                      <p:cBhvr>
                                        <p:cTn id="10" dur="950" fill="hold">
                                          <p:stCondLst>
                                            <p:cond delay="3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3E21A49E-53F6-4064-9529-E710DA0B1482}"/>
              </a:ext>
            </a:extLst>
          </p:cNvPr>
          <p:cNvSpPr/>
          <p:nvPr/>
        </p:nvSpPr>
        <p:spPr>
          <a:xfrm>
            <a:off x="254000" y="685800"/>
            <a:ext cx="11410661" cy="568959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35318" rtl="0" eaLnBrk="1" fontAlgn="auto" latinLnBrk="0" hangingPunct="1">
              <a:lnSpc>
                <a:spcPct val="100000"/>
              </a:lnSpc>
              <a:spcBef>
                <a:spcPts val="0"/>
              </a:spcBef>
              <a:spcAft>
                <a:spcPts val="0"/>
              </a:spcAft>
              <a:buClrTx/>
              <a:buSzTx/>
              <a:buFontTx/>
              <a:buNone/>
              <a:tabLst/>
              <a:defRPr/>
            </a:pPr>
            <a:endParaRPr kumimoji="0" lang="en-US" sz="2667"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3" name="Picture 2">
            <a:extLst>
              <a:ext uri="{FF2B5EF4-FFF2-40B4-BE49-F238E27FC236}">
                <a16:creationId xmlns:a16="http://schemas.microsoft.com/office/drawing/2014/main" xmlns="" id="{2AB5A403-E871-4CEB-8DF9-59BD1F02249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758" b="98384" l="6600" r="93800">
                        <a14:foregroundMark x1="9800" y1="59495" x2="9800" y2="59495"/>
                        <a14:foregroundMark x1="8900" y1="46768" x2="8900" y2="46768"/>
                        <a14:foregroundMark x1="6600" y1="52929" x2="6600" y2="52929"/>
                        <a14:foregroundMark x1="48700" y1="8687" x2="48700" y2="8687"/>
                        <a14:foregroundMark x1="74900" y1="11414" x2="74900" y2="11414"/>
                        <a14:foregroundMark x1="56900" y1="7172" x2="56900" y2="7172"/>
                        <a14:foregroundMark x1="45200" y1="6768" x2="45200" y2="6768"/>
                        <a14:foregroundMark x1="75600" y1="5758" x2="75600" y2="5758"/>
                        <a14:foregroundMark x1="93800" y1="20707" x2="93800" y2="20707"/>
                        <a14:foregroundMark x1="86500" y1="19495" x2="86500" y2="19495"/>
                        <a14:foregroundMark x1="74900" y1="16263" x2="74900" y2="16263"/>
                        <a14:foregroundMark x1="52500" y1="93535" x2="52500" y2="93535"/>
                        <a14:foregroundMark x1="46200" y1="98384" x2="46200" y2="98384"/>
                        <a14:foregroundMark x1="39300" y1="7778" x2="39300" y2="7778"/>
                        <a14:foregroundMark x1="36800" y1="8081" x2="36800" y2="8081"/>
                        <a14:foregroundMark x1="36000" y1="8889" x2="36000" y2="8889"/>
                        <a14:foregroundMark x1="76000" y1="7172" x2="76000" y2="7172"/>
                      </a14:backgroundRemoval>
                    </a14:imgEffect>
                  </a14:imgLayer>
                </a14:imgProps>
              </a:ext>
              <a:ext uri="{28A0092B-C50C-407E-A947-70E740481C1C}">
                <a14:useLocalDpi xmlns:a14="http://schemas.microsoft.com/office/drawing/2010/main" val="0"/>
              </a:ext>
            </a:extLst>
          </a:blip>
          <a:stretch>
            <a:fillRect/>
          </a:stretch>
        </p:blipFill>
        <p:spPr>
          <a:xfrm>
            <a:off x="2" y="482603"/>
            <a:ext cx="1108143" cy="1097060"/>
          </a:xfrm>
          <a:prstGeom prst="rect">
            <a:avLst/>
          </a:prstGeom>
        </p:spPr>
      </p:pic>
      <p:pic>
        <p:nvPicPr>
          <p:cNvPr id="2" name="Picture 1">
            <a:extLst>
              <a:ext uri="{FF2B5EF4-FFF2-40B4-BE49-F238E27FC236}">
                <a16:creationId xmlns:a16="http://schemas.microsoft.com/office/drawing/2014/main" xmlns="" id="{3FF546AC-DE5B-B907-F06F-5862F8A78062}"/>
              </a:ext>
            </a:extLst>
          </p:cNvPr>
          <p:cNvPicPr>
            <a:picLocks noChangeAspect="1"/>
          </p:cNvPicPr>
          <p:nvPr/>
        </p:nvPicPr>
        <p:blipFill rotWithShape="1">
          <a:blip r:embed="rId6">
            <a:extLst>
              <a:ext uri="{28A0092B-C50C-407E-A947-70E740481C1C}">
                <a14:useLocalDpi xmlns:a14="http://schemas.microsoft.com/office/drawing/2010/main" val="0"/>
              </a:ext>
            </a:extLst>
          </a:blip>
          <a:srcRect l="6402" t="8333" r="6402" b="11667"/>
          <a:stretch/>
        </p:blipFill>
        <p:spPr>
          <a:xfrm>
            <a:off x="6858000" y="1031134"/>
            <a:ext cx="3708400" cy="5184559"/>
          </a:xfrm>
          <a:prstGeom prst="rect">
            <a:avLst/>
          </a:prstGeom>
        </p:spPr>
      </p:pic>
      <p:sp>
        <p:nvSpPr>
          <p:cNvPr id="4" name="TextBox 3">
            <a:extLst>
              <a:ext uri="{FF2B5EF4-FFF2-40B4-BE49-F238E27FC236}">
                <a16:creationId xmlns:a16="http://schemas.microsoft.com/office/drawing/2014/main" xmlns="" id="{0C11FC58-0E62-0D0A-682B-28A3738A3423}"/>
              </a:ext>
            </a:extLst>
          </p:cNvPr>
          <p:cNvSpPr txBox="1"/>
          <p:nvPr/>
        </p:nvSpPr>
        <p:spPr>
          <a:xfrm>
            <a:off x="608520" y="1579665"/>
            <a:ext cx="5637467" cy="4278094"/>
          </a:xfrm>
          <a:prstGeom prst="rect">
            <a:avLst/>
          </a:prstGeom>
          <a:noFill/>
        </p:spPr>
        <p:txBody>
          <a:bodyPr wrap="square" rtlCol="0">
            <a:spAutoFit/>
          </a:bodyPr>
          <a:lstStyle/>
          <a:p>
            <a:pPr marL="0" marR="0" lvl="0" indent="0" algn="ctr" defTabSz="835318"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LAN H</a:t>
            </a:r>
            <a:r>
              <a:rPr kumimoji="0" lang="vi-VN" sz="4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Ư</a:t>
            </a:r>
            <a:r>
              <a:rPr kumimoji="0" lang="en-US" sz="4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ƠNG : </a:t>
            </a:r>
            <a:r>
              <a:rPr kumimoji="0" lang="en-US" sz="6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0354473852</a:t>
            </a:r>
          </a:p>
          <a:p>
            <a:pPr marL="0" marR="0" lvl="0" indent="0" algn="ctr" defTabSz="835318"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NHẬN SOẠN BÀI LẺ PPT LÊN TIẾT, THI  CỦA TẤT CẢ CÁC BỘ SÁCH LỚP 1-2-3-4-5 </a:t>
            </a:r>
            <a:endParaRPr kumimoji="0" lang="en-US" sz="2667"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17955438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475" fill="hold">
                                          <p:stCondLst>
                                            <p:cond delay="0"/>
                                          </p:stCondLst>
                                        </p:cTn>
                                        <p:tgtEl>
                                          <p:spTgt spid="3"/>
                                        </p:tgtEl>
                                        <p:attrNameLst>
                                          <p:attrName>r</p:attrName>
                                        </p:attrNameLst>
                                      </p:cBhvr>
                                    </p:animRot>
                                    <p:animRot by="-240000">
                                      <p:cBhvr>
                                        <p:cTn id="7" dur="950" fill="hold">
                                          <p:stCondLst>
                                            <p:cond delay="950"/>
                                          </p:stCondLst>
                                        </p:cTn>
                                        <p:tgtEl>
                                          <p:spTgt spid="3"/>
                                        </p:tgtEl>
                                        <p:attrNameLst>
                                          <p:attrName>r</p:attrName>
                                        </p:attrNameLst>
                                      </p:cBhvr>
                                    </p:animRot>
                                    <p:animRot by="240000">
                                      <p:cBhvr>
                                        <p:cTn id="8" dur="950" fill="hold">
                                          <p:stCondLst>
                                            <p:cond delay="1900"/>
                                          </p:stCondLst>
                                        </p:cTn>
                                        <p:tgtEl>
                                          <p:spTgt spid="3"/>
                                        </p:tgtEl>
                                        <p:attrNameLst>
                                          <p:attrName>r</p:attrName>
                                        </p:attrNameLst>
                                      </p:cBhvr>
                                    </p:animRot>
                                    <p:animRot by="-240000">
                                      <p:cBhvr>
                                        <p:cTn id="9" dur="950" fill="hold">
                                          <p:stCondLst>
                                            <p:cond delay="2850"/>
                                          </p:stCondLst>
                                        </p:cTn>
                                        <p:tgtEl>
                                          <p:spTgt spid="3"/>
                                        </p:tgtEl>
                                        <p:attrNameLst>
                                          <p:attrName>r</p:attrName>
                                        </p:attrNameLst>
                                      </p:cBhvr>
                                    </p:animRot>
                                    <p:animRot by="120000">
                                      <p:cBhvr>
                                        <p:cTn id="10" dur="950" fill="hold">
                                          <p:stCondLst>
                                            <p:cond delay="3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agaimana Caranya Menonton “Inside Out” kemudian Berbicara tentang Emosi  pada Anak-Anak - Lamrimnesia">
            <a:extLst>
              <a:ext uri="{FF2B5EF4-FFF2-40B4-BE49-F238E27FC236}">
                <a16:creationId xmlns:a16="http://schemas.microsoft.com/office/drawing/2014/main" xmlns="" id="{2167A223-8F17-BE51-7EAA-FA50D47E426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238000"/>
                    </a14:imgEffect>
                  </a14:imgLayer>
                </a14:imgProps>
              </a:ex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46E45019-CF63-305F-B289-FFD2271AA407}"/>
              </a:ext>
            </a:extLst>
          </p:cNvPr>
          <p:cNvPicPr>
            <a:picLocks noChangeAspect="1"/>
          </p:cNvPicPr>
          <p:nvPr/>
        </p:nvPicPr>
        <p:blipFill>
          <a:blip r:embed="rId4"/>
          <a:stretch>
            <a:fillRect/>
          </a:stretch>
        </p:blipFill>
        <p:spPr>
          <a:xfrm>
            <a:off x="2953650" y="234714"/>
            <a:ext cx="9327688" cy="2005758"/>
          </a:xfrm>
          <a:prstGeom prst="rect">
            <a:avLst/>
          </a:prstGeom>
        </p:spPr>
      </p:pic>
    </p:spTree>
    <p:extLst>
      <p:ext uri="{BB962C8B-B14F-4D97-AF65-F5344CB8AC3E}">
        <p14:creationId xmlns:p14="http://schemas.microsoft.com/office/powerpoint/2010/main" val="34786464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xmlns="" id="{EB0F1A0F-E6CB-1EF7-B0C7-9BC4AFD702E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b="291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5" name="Hộp Văn bản 25">
            <a:extLst>
              <a:ext uri="{FF2B5EF4-FFF2-40B4-BE49-F238E27FC236}">
                <a16:creationId xmlns:a16="http://schemas.microsoft.com/office/drawing/2014/main" xmlns="" id="{994C0AA2-90B0-8F8A-7CA5-D978A7290D4F}"/>
              </a:ext>
            </a:extLst>
          </p:cNvPr>
          <p:cNvSpPr txBox="1"/>
          <p:nvPr/>
        </p:nvSpPr>
        <p:spPr>
          <a:xfrm>
            <a:off x="2541305" y="1614212"/>
            <a:ext cx="9591802" cy="1015663"/>
          </a:xfrm>
          <a:prstGeom prst="rect">
            <a:avLst/>
          </a:prstGeom>
          <a:noFill/>
          <a:ln>
            <a:noFill/>
          </a:ln>
        </p:spPr>
        <p:txBody>
          <a:bodyPr wrap="square">
            <a:spAutoFit/>
          </a:bodyPr>
          <a:lstStyle/>
          <a:p>
            <a:pPr algn="just"/>
            <a:endParaRPr lang="en-US" sz="6000" dirty="0">
              <a:latin typeface="Calibri" panose="020F0502020204030204" pitchFamily="34" charset="0"/>
              <a:cs typeface="Calibri" panose="020F0502020204030204" pitchFamily="34" charset="0"/>
            </a:endParaRPr>
          </a:p>
        </p:txBody>
      </p:sp>
      <p:grpSp>
        <p:nvGrpSpPr>
          <p:cNvPr id="2" name="Group 1">
            <a:extLst>
              <a:ext uri="{FF2B5EF4-FFF2-40B4-BE49-F238E27FC236}">
                <a16:creationId xmlns:a16="http://schemas.microsoft.com/office/drawing/2014/main" xmlns="" id="{A15D9E2C-82FA-BF4A-32C6-FEF5A6BE4338}"/>
              </a:ext>
            </a:extLst>
          </p:cNvPr>
          <p:cNvGrpSpPr/>
          <p:nvPr/>
        </p:nvGrpSpPr>
        <p:grpSpPr>
          <a:xfrm>
            <a:off x="3070893" y="2151945"/>
            <a:ext cx="8878040" cy="4326771"/>
            <a:chOff x="3070893" y="2151945"/>
            <a:chExt cx="8878040" cy="4326771"/>
          </a:xfrm>
        </p:grpSpPr>
        <p:sp>
          <p:nvSpPr>
            <p:cNvPr id="29" name="Rectangle: Rounded Corners 28">
              <a:extLst>
                <a:ext uri="{FF2B5EF4-FFF2-40B4-BE49-F238E27FC236}">
                  <a16:creationId xmlns:a16="http://schemas.microsoft.com/office/drawing/2014/main" xmlns="" id="{05DEDCF0-1EF8-18C5-CEE5-2BF255A69D8D}"/>
                </a:ext>
              </a:extLst>
            </p:cNvPr>
            <p:cNvSpPr/>
            <p:nvPr/>
          </p:nvSpPr>
          <p:spPr>
            <a:xfrm>
              <a:off x="3070893" y="2151945"/>
              <a:ext cx="8878040" cy="4326771"/>
            </a:xfrm>
            <a:prstGeom prst="roundRect">
              <a:avLst>
                <a:gd name="adj" fmla="val 11964"/>
              </a:avLst>
            </a:prstGeom>
            <a:solidFill>
              <a:schemeClr val="bg1">
                <a:alpha val="99000"/>
              </a:schemeClr>
            </a:solidFill>
            <a:ln w="76200">
              <a:solidFill>
                <a:srgbClr val="FF993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00B0F0"/>
                </a:solidFill>
              </a:endParaRPr>
            </a:p>
          </p:txBody>
        </p:sp>
        <p:sp>
          <p:nvSpPr>
            <p:cNvPr id="24" name="Hình chữ nhật: Góc Tròn 6">
              <a:extLst>
                <a:ext uri="{FF2B5EF4-FFF2-40B4-BE49-F238E27FC236}">
                  <a16:creationId xmlns:a16="http://schemas.microsoft.com/office/drawing/2014/main" xmlns="" id="{350FD580-D19C-9AB1-DFED-F31AD57D183A}"/>
                </a:ext>
              </a:extLst>
            </p:cNvPr>
            <p:cNvSpPr/>
            <p:nvPr/>
          </p:nvSpPr>
          <p:spPr>
            <a:xfrm>
              <a:off x="3197328" y="2451776"/>
              <a:ext cx="8625169" cy="4026940"/>
            </a:xfrm>
            <a:custGeom>
              <a:avLst/>
              <a:gdLst>
                <a:gd name="connsiteX0" fmla="*/ 0 w 8625169"/>
                <a:gd name="connsiteY0" fmla="*/ 517755 h 4026940"/>
                <a:gd name="connsiteX1" fmla="*/ 1437556 w 8625169"/>
                <a:gd name="connsiteY1" fmla="*/ 0 h 4026940"/>
                <a:gd name="connsiteX2" fmla="*/ 7187612 w 8625169"/>
                <a:gd name="connsiteY2" fmla="*/ 0 h 4026940"/>
                <a:gd name="connsiteX3" fmla="*/ 8625169 w 8625169"/>
                <a:gd name="connsiteY3" fmla="*/ 517755 h 4026940"/>
                <a:gd name="connsiteX4" fmla="*/ 8625169 w 8625169"/>
                <a:gd name="connsiteY4" fmla="*/ 3509184 h 4026940"/>
                <a:gd name="connsiteX5" fmla="*/ 7187612 w 8625169"/>
                <a:gd name="connsiteY5" fmla="*/ 4026940 h 4026940"/>
                <a:gd name="connsiteX6" fmla="*/ 1437556 w 8625169"/>
                <a:gd name="connsiteY6" fmla="*/ 4026940 h 4026940"/>
                <a:gd name="connsiteX7" fmla="*/ 0 w 8625169"/>
                <a:gd name="connsiteY7" fmla="*/ 3509184 h 4026940"/>
                <a:gd name="connsiteX8" fmla="*/ 0 w 8625169"/>
                <a:gd name="connsiteY8" fmla="*/ 517755 h 4026940"/>
                <a:gd name="connsiteX0" fmla="*/ 0 w 8625169"/>
                <a:gd name="connsiteY0" fmla="*/ 517755 h 4026940"/>
                <a:gd name="connsiteX1" fmla="*/ 1437556 w 8625169"/>
                <a:gd name="connsiteY1" fmla="*/ 0 h 4026940"/>
                <a:gd name="connsiteX2" fmla="*/ 7187612 w 8625169"/>
                <a:gd name="connsiteY2" fmla="*/ 0 h 4026940"/>
                <a:gd name="connsiteX3" fmla="*/ 8625169 w 8625169"/>
                <a:gd name="connsiteY3" fmla="*/ 517755 h 4026940"/>
                <a:gd name="connsiteX4" fmla="*/ 8625169 w 8625169"/>
                <a:gd name="connsiteY4" fmla="*/ 3509184 h 4026940"/>
                <a:gd name="connsiteX5" fmla="*/ 7187612 w 8625169"/>
                <a:gd name="connsiteY5" fmla="*/ 4026940 h 4026940"/>
                <a:gd name="connsiteX6" fmla="*/ 1437556 w 8625169"/>
                <a:gd name="connsiteY6" fmla="*/ 4026940 h 4026940"/>
                <a:gd name="connsiteX7" fmla="*/ 0 w 8625169"/>
                <a:gd name="connsiteY7" fmla="*/ 3509184 h 4026940"/>
                <a:gd name="connsiteX8" fmla="*/ 0 w 8625169"/>
                <a:gd name="connsiteY8" fmla="*/ 517755 h 4026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25169" h="4026940" fill="none" extrusionOk="0">
                  <a:moveTo>
                    <a:pt x="0" y="517755"/>
                  </a:moveTo>
                  <a:cubicBezTo>
                    <a:pt x="53247" y="219864"/>
                    <a:pt x="692364" y="47969"/>
                    <a:pt x="1437556" y="0"/>
                  </a:cubicBezTo>
                  <a:cubicBezTo>
                    <a:pt x="2951219" y="-286311"/>
                    <a:pt x="5618605" y="-52762"/>
                    <a:pt x="7187612" y="0"/>
                  </a:cubicBezTo>
                  <a:cubicBezTo>
                    <a:pt x="8029733" y="-145130"/>
                    <a:pt x="8731746" y="309293"/>
                    <a:pt x="8625169" y="517755"/>
                  </a:cubicBezTo>
                  <a:cubicBezTo>
                    <a:pt x="8718018" y="1122268"/>
                    <a:pt x="8553450" y="2290688"/>
                    <a:pt x="8625169" y="3509184"/>
                  </a:cubicBezTo>
                  <a:cubicBezTo>
                    <a:pt x="8518867" y="3838419"/>
                    <a:pt x="7773422" y="4092413"/>
                    <a:pt x="7187612" y="4026940"/>
                  </a:cubicBezTo>
                  <a:cubicBezTo>
                    <a:pt x="6058706" y="3771177"/>
                    <a:pt x="3027508" y="3501885"/>
                    <a:pt x="1437556" y="4026940"/>
                  </a:cubicBezTo>
                  <a:cubicBezTo>
                    <a:pt x="616845" y="4001434"/>
                    <a:pt x="-106861" y="3811322"/>
                    <a:pt x="0" y="3509184"/>
                  </a:cubicBezTo>
                  <a:cubicBezTo>
                    <a:pt x="-77131" y="2128129"/>
                    <a:pt x="-6776" y="1399943"/>
                    <a:pt x="0" y="517755"/>
                  </a:cubicBezTo>
                  <a:close/>
                </a:path>
                <a:path w="8625169" h="4026940" stroke="0" extrusionOk="0">
                  <a:moveTo>
                    <a:pt x="0" y="517755"/>
                  </a:moveTo>
                  <a:cubicBezTo>
                    <a:pt x="-146281" y="241204"/>
                    <a:pt x="756061" y="62419"/>
                    <a:pt x="1437556" y="0"/>
                  </a:cubicBezTo>
                  <a:cubicBezTo>
                    <a:pt x="3930000" y="188720"/>
                    <a:pt x="4917431" y="-151580"/>
                    <a:pt x="7187612" y="0"/>
                  </a:cubicBezTo>
                  <a:cubicBezTo>
                    <a:pt x="7987121" y="-35824"/>
                    <a:pt x="8659809" y="303037"/>
                    <a:pt x="8625169" y="517755"/>
                  </a:cubicBezTo>
                  <a:cubicBezTo>
                    <a:pt x="8596253" y="990590"/>
                    <a:pt x="8895950" y="3074523"/>
                    <a:pt x="8625169" y="3509184"/>
                  </a:cubicBezTo>
                  <a:cubicBezTo>
                    <a:pt x="8460115" y="3737879"/>
                    <a:pt x="7766893" y="4106447"/>
                    <a:pt x="7187612" y="4026940"/>
                  </a:cubicBezTo>
                  <a:cubicBezTo>
                    <a:pt x="4960710" y="4154698"/>
                    <a:pt x="1962082" y="3880778"/>
                    <a:pt x="1437556" y="4026940"/>
                  </a:cubicBezTo>
                  <a:cubicBezTo>
                    <a:pt x="619976" y="4066855"/>
                    <a:pt x="-175536" y="3826541"/>
                    <a:pt x="0" y="3509184"/>
                  </a:cubicBezTo>
                  <a:cubicBezTo>
                    <a:pt x="-104740" y="2154513"/>
                    <a:pt x="-73579" y="1350176"/>
                    <a:pt x="0" y="517755"/>
                  </a:cubicBezTo>
                  <a:close/>
                </a:path>
              </a:pathLst>
            </a:custGeom>
            <a:noFill/>
            <a:ln w="76200">
              <a:noFill/>
              <a:prstDash val="dash"/>
              <a:extLst>
                <a:ext uri="{C807C97D-BFC1-408E-A445-0C87EB9F89A2}">
                  <ask:lineSketchStyleProps xmlns:ask="http://schemas.microsoft.com/office/drawing/2018/sketchyshapes" xmlns="" sd="2925326911">
                    <a:custGeom>
                      <a:avLst/>
                      <a:gdLst>
                        <a:gd name="connsiteX0" fmla="*/ 0 w 8625169"/>
                        <a:gd name="connsiteY0" fmla="*/ 517755 h 4026940"/>
                        <a:gd name="connsiteX1" fmla="*/ 1437556 w 8625169"/>
                        <a:gd name="connsiteY1" fmla="*/ 0 h 4026940"/>
                        <a:gd name="connsiteX2" fmla="*/ 7187612 w 8625169"/>
                        <a:gd name="connsiteY2" fmla="*/ 0 h 4026940"/>
                        <a:gd name="connsiteX3" fmla="*/ 8625169 w 8625169"/>
                        <a:gd name="connsiteY3" fmla="*/ 517755 h 4026940"/>
                        <a:gd name="connsiteX4" fmla="*/ 8625169 w 8625169"/>
                        <a:gd name="connsiteY4" fmla="*/ 3509184 h 4026940"/>
                        <a:gd name="connsiteX5" fmla="*/ 7187612 w 8625169"/>
                        <a:gd name="connsiteY5" fmla="*/ 4026940 h 4026940"/>
                        <a:gd name="connsiteX6" fmla="*/ 1437556 w 8625169"/>
                        <a:gd name="connsiteY6" fmla="*/ 4026940 h 4026940"/>
                        <a:gd name="connsiteX7" fmla="*/ 0 w 8625169"/>
                        <a:gd name="connsiteY7" fmla="*/ 3509184 h 4026940"/>
                        <a:gd name="connsiteX8" fmla="*/ 0 w 8625169"/>
                        <a:gd name="connsiteY8" fmla="*/ 517755 h 4026940"/>
                        <a:gd name="connsiteX0" fmla="*/ 0 w 8625169"/>
                        <a:gd name="connsiteY0" fmla="*/ 517755 h 4026940"/>
                        <a:gd name="connsiteX1" fmla="*/ 1437556 w 8625169"/>
                        <a:gd name="connsiteY1" fmla="*/ 0 h 4026940"/>
                        <a:gd name="connsiteX2" fmla="*/ 7187612 w 8625169"/>
                        <a:gd name="connsiteY2" fmla="*/ 0 h 4026940"/>
                        <a:gd name="connsiteX3" fmla="*/ 8625169 w 8625169"/>
                        <a:gd name="connsiteY3" fmla="*/ 517755 h 4026940"/>
                        <a:gd name="connsiteX4" fmla="*/ 8625169 w 8625169"/>
                        <a:gd name="connsiteY4" fmla="*/ 3509184 h 4026940"/>
                        <a:gd name="connsiteX5" fmla="*/ 7187612 w 8625169"/>
                        <a:gd name="connsiteY5" fmla="*/ 4026940 h 4026940"/>
                        <a:gd name="connsiteX6" fmla="*/ 1437556 w 8625169"/>
                        <a:gd name="connsiteY6" fmla="*/ 4026940 h 4026940"/>
                        <a:gd name="connsiteX7" fmla="*/ 0 w 8625169"/>
                        <a:gd name="connsiteY7" fmla="*/ 3509184 h 4026940"/>
                        <a:gd name="connsiteX8" fmla="*/ 0 w 8625169"/>
                        <a:gd name="connsiteY8" fmla="*/ 517755 h 4026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25169" h="4026940" fill="none" extrusionOk="0">
                          <a:moveTo>
                            <a:pt x="0" y="517755"/>
                          </a:moveTo>
                          <a:cubicBezTo>
                            <a:pt x="25160" y="223074"/>
                            <a:pt x="638660" y="51552"/>
                            <a:pt x="1437556" y="0"/>
                          </a:cubicBezTo>
                          <a:cubicBezTo>
                            <a:pt x="2841850" y="-129276"/>
                            <a:pt x="5399897" y="-77778"/>
                            <a:pt x="7187612" y="0"/>
                          </a:cubicBezTo>
                          <a:cubicBezTo>
                            <a:pt x="8045404" y="-95171"/>
                            <a:pt x="8741088" y="255428"/>
                            <a:pt x="8625169" y="517755"/>
                          </a:cubicBezTo>
                          <a:cubicBezTo>
                            <a:pt x="8714862" y="1173220"/>
                            <a:pt x="8555967" y="2320438"/>
                            <a:pt x="8625169" y="3509184"/>
                          </a:cubicBezTo>
                          <a:cubicBezTo>
                            <a:pt x="8493287" y="3784473"/>
                            <a:pt x="7840455" y="4069631"/>
                            <a:pt x="7187612" y="4026940"/>
                          </a:cubicBezTo>
                          <a:cubicBezTo>
                            <a:pt x="6026591" y="3816742"/>
                            <a:pt x="3178724" y="3686990"/>
                            <a:pt x="1437556" y="4026940"/>
                          </a:cubicBezTo>
                          <a:cubicBezTo>
                            <a:pt x="630044" y="4052147"/>
                            <a:pt x="-97892" y="3813395"/>
                            <a:pt x="0" y="3509184"/>
                          </a:cubicBezTo>
                          <a:cubicBezTo>
                            <a:pt x="-54708" y="2150129"/>
                            <a:pt x="29939" y="1399345"/>
                            <a:pt x="0" y="517755"/>
                          </a:cubicBezTo>
                          <a:close/>
                        </a:path>
                        <a:path w="8625169" h="4026940" stroke="0" extrusionOk="0">
                          <a:moveTo>
                            <a:pt x="0" y="517755"/>
                          </a:moveTo>
                          <a:cubicBezTo>
                            <a:pt x="-94445" y="237981"/>
                            <a:pt x="758078" y="50968"/>
                            <a:pt x="1437556" y="0"/>
                          </a:cubicBezTo>
                          <a:cubicBezTo>
                            <a:pt x="3973166" y="33947"/>
                            <a:pt x="4889335" y="-59087"/>
                            <a:pt x="7187612" y="0"/>
                          </a:cubicBezTo>
                          <a:cubicBezTo>
                            <a:pt x="7972374" y="-16370"/>
                            <a:pt x="8637150" y="296366"/>
                            <a:pt x="8625169" y="517755"/>
                          </a:cubicBezTo>
                          <a:cubicBezTo>
                            <a:pt x="8644792" y="917567"/>
                            <a:pt x="8811858" y="3028551"/>
                            <a:pt x="8625169" y="3509184"/>
                          </a:cubicBezTo>
                          <a:cubicBezTo>
                            <a:pt x="8572290" y="3781761"/>
                            <a:pt x="7846496" y="4071340"/>
                            <a:pt x="7187612" y="4026940"/>
                          </a:cubicBezTo>
                          <a:cubicBezTo>
                            <a:pt x="4974053" y="4076117"/>
                            <a:pt x="2065085" y="3904238"/>
                            <a:pt x="1437556" y="4026940"/>
                          </a:cubicBezTo>
                          <a:cubicBezTo>
                            <a:pt x="624026" y="4035749"/>
                            <a:pt x="-132228" y="3789252"/>
                            <a:pt x="0" y="3509184"/>
                          </a:cubicBezTo>
                          <a:cubicBezTo>
                            <a:pt x="-114471" y="2093322"/>
                            <a:pt x="-4321" y="1419408"/>
                            <a:pt x="0" y="517755"/>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71500" indent="-571500" algn="just">
                <a:lnSpc>
                  <a:spcPct val="110000"/>
                </a:lnSpc>
                <a:buFont typeface="Arial" panose="020B0604020202020204" pitchFamily="34" charset="0"/>
                <a:buChar char="•"/>
              </a:pPr>
              <a:r>
                <a:rPr lang="en-US" sz="4400">
                  <a:latin typeface="Calibri" panose="020F0502020204030204" pitchFamily="34" charset="0"/>
                  <a:cs typeface="Calibri" panose="020F0502020204030204" pitchFamily="34" charset="0"/>
                </a:rPr>
                <a:t>HS lắng nghe câu hỏi và</a:t>
              </a:r>
              <a:r>
                <a:rPr lang="vi-VN" sz="4400">
                  <a:latin typeface="Calibri" panose="020F0502020204030204" pitchFamily="34" charset="0"/>
                  <a:cs typeface="Calibri" panose="020F0502020204030204" pitchFamily="34" charset="0"/>
                </a:rPr>
                <a:t> viết câu trả lời vào bảng con</a:t>
              </a:r>
              <a:r>
                <a:rPr lang="en-US" sz="4400">
                  <a:latin typeface="Calibri" panose="020F0502020204030204" pitchFamily="34" charset="0"/>
                  <a:cs typeface="Calibri" panose="020F0502020204030204" pitchFamily="34" charset="0"/>
                </a:rPr>
                <a:t>. </a:t>
              </a:r>
            </a:p>
            <a:p>
              <a:pPr marL="571500" indent="-571500" algn="just">
                <a:lnSpc>
                  <a:spcPct val="110000"/>
                </a:lnSpc>
                <a:buFont typeface="Arial" panose="020B0604020202020204" pitchFamily="34" charset="0"/>
                <a:buChar char="•"/>
              </a:pPr>
              <a:r>
                <a:rPr lang="en-US" sz="4400">
                  <a:latin typeface="Calibri" panose="020F0502020204030204" pitchFamily="34" charset="0"/>
                  <a:cs typeface="Calibri" panose="020F0502020204030204" pitchFamily="34" charset="0"/>
                </a:rPr>
                <a:t>Khi hết thời gian, HS </a:t>
              </a:r>
              <a:r>
                <a:rPr lang="vi-VN" sz="4400">
                  <a:latin typeface="Calibri" panose="020F0502020204030204" pitchFamily="34" charset="0"/>
                  <a:cs typeface="Calibri" panose="020F0502020204030204" pitchFamily="34" charset="0"/>
                </a:rPr>
                <a:t>giơ </a:t>
              </a:r>
              <a:r>
                <a:rPr lang="en-US" sz="4400">
                  <a:latin typeface="Calibri" panose="020F0502020204030204" pitchFamily="34" charset="0"/>
                  <a:cs typeface="Calibri" panose="020F0502020204030204" pitchFamily="34" charset="0"/>
                </a:rPr>
                <a:t>đáp án.</a:t>
              </a:r>
            </a:p>
            <a:p>
              <a:pPr marL="571500" indent="-571500" algn="just">
                <a:lnSpc>
                  <a:spcPct val="110000"/>
                </a:lnSpc>
                <a:buFont typeface="Arial" panose="020B0604020202020204" pitchFamily="34" charset="0"/>
                <a:buChar char="•"/>
              </a:pPr>
              <a:r>
                <a:rPr lang="vi-VN" sz="4400">
                  <a:latin typeface="Calibri" panose="020F0502020204030204" pitchFamily="34" charset="0"/>
                  <a:cs typeface="Calibri" panose="020F0502020204030204" pitchFamily="34" charset="0"/>
                </a:rPr>
                <a:t>HS trả lời đúng sẽ </a:t>
              </a:r>
              <a:r>
                <a:rPr lang="en-US" sz="4400">
                  <a:latin typeface="Calibri" panose="020F0502020204030204" pitchFamily="34" charset="0"/>
                  <a:cs typeface="Calibri" panose="020F0502020204030204" pitchFamily="34" charset="0"/>
                </a:rPr>
                <a:t>tiếp tục chơi</a:t>
              </a:r>
              <a:r>
                <a:rPr lang="vi-VN" sz="4400">
                  <a:latin typeface="Calibri" panose="020F0502020204030204" pitchFamily="34" charset="0"/>
                  <a:cs typeface="Calibri" panose="020F0502020204030204" pitchFamily="34" charset="0"/>
                </a:rPr>
                <a:t>, HS trả lời sai sẽ phải dừng cuộc chơi.</a:t>
              </a:r>
            </a:p>
          </p:txBody>
        </p:sp>
      </p:grpSp>
      <p:pic>
        <p:nvPicPr>
          <p:cNvPr id="32" name="Picture 31">
            <a:extLst>
              <a:ext uri="{FF2B5EF4-FFF2-40B4-BE49-F238E27FC236}">
                <a16:creationId xmlns:a16="http://schemas.microsoft.com/office/drawing/2014/main" xmlns="" id="{6BFF9856-7546-BEF9-D930-F8C1D07659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12059" y="1461004"/>
            <a:ext cx="2459210" cy="4945957"/>
          </a:xfrm>
          <a:prstGeom prst="rect">
            <a:avLst/>
          </a:prstGeom>
        </p:spPr>
      </p:pic>
      <p:grpSp>
        <p:nvGrpSpPr>
          <p:cNvPr id="26" name="Group 25">
            <a:extLst>
              <a:ext uri="{FF2B5EF4-FFF2-40B4-BE49-F238E27FC236}">
                <a16:creationId xmlns:a16="http://schemas.microsoft.com/office/drawing/2014/main" xmlns="" id="{E62DA57C-8410-3AB1-3187-2591F9FFFDF8}"/>
              </a:ext>
            </a:extLst>
          </p:cNvPr>
          <p:cNvGrpSpPr/>
          <p:nvPr/>
        </p:nvGrpSpPr>
        <p:grpSpPr>
          <a:xfrm>
            <a:off x="4294692" y="1632344"/>
            <a:ext cx="6337167" cy="1111414"/>
            <a:chOff x="-69673" y="800217"/>
            <a:chExt cx="11077338" cy="2220855"/>
          </a:xfrm>
        </p:grpSpPr>
        <p:sp>
          <p:nvSpPr>
            <p:cNvPr id="27" name="Hộp Văn bản 8">
              <a:extLst>
                <a:ext uri="{FF2B5EF4-FFF2-40B4-BE49-F238E27FC236}">
                  <a16:creationId xmlns:a16="http://schemas.microsoft.com/office/drawing/2014/main" xmlns="" id="{11C52057-EF4B-3D67-1131-86AF5D8D51C7}"/>
                </a:ext>
              </a:extLst>
            </p:cNvPr>
            <p:cNvSpPr txBox="1"/>
            <p:nvPr/>
          </p:nvSpPr>
          <p:spPr>
            <a:xfrm>
              <a:off x="-69673" y="807047"/>
              <a:ext cx="11077338" cy="2214025"/>
            </a:xfrm>
            <a:prstGeom prst="rect">
              <a:avLst/>
            </a:prstGeom>
            <a:noFill/>
          </p:spPr>
          <p:txBody>
            <a:bodyPr wrap="square">
              <a:spAutoFit/>
            </a:bodyPr>
            <a:lstStyle/>
            <a:p>
              <a:pPr algn="ctr"/>
              <a:r>
                <a:rPr lang="en-US" sz="6600">
                  <a:ln w="190500">
                    <a:solidFill>
                      <a:schemeClr val="bg1"/>
                    </a:solidFill>
                  </a:ln>
                  <a:solidFill>
                    <a:srgbClr val="FF0000"/>
                  </a:solidFill>
                  <a:latin typeface="SVN-ARCO Typography" panose="020B0603050302020204" pitchFamily="34" charset="2"/>
                </a:rPr>
                <a:t>Luật chơi:</a:t>
              </a:r>
              <a:endParaRPr lang="vi-VN" sz="6600" dirty="0">
                <a:ln w="190500">
                  <a:solidFill>
                    <a:schemeClr val="bg1"/>
                  </a:solidFill>
                </a:ln>
                <a:solidFill>
                  <a:srgbClr val="FF0000"/>
                </a:solidFill>
                <a:latin typeface="SVN-ARCO Typography" panose="020B0603050302020204" pitchFamily="34" charset="2"/>
              </a:endParaRPr>
            </a:p>
          </p:txBody>
        </p:sp>
        <p:sp>
          <p:nvSpPr>
            <p:cNvPr id="28" name="Hộp Văn bản 8">
              <a:extLst>
                <a:ext uri="{FF2B5EF4-FFF2-40B4-BE49-F238E27FC236}">
                  <a16:creationId xmlns:a16="http://schemas.microsoft.com/office/drawing/2014/main" xmlns="" id="{BF375BF2-9B0F-72C6-B6BB-7CDB40DECB17}"/>
                </a:ext>
              </a:extLst>
            </p:cNvPr>
            <p:cNvSpPr txBox="1"/>
            <p:nvPr/>
          </p:nvSpPr>
          <p:spPr>
            <a:xfrm>
              <a:off x="505549" y="800217"/>
              <a:ext cx="10027232" cy="2214025"/>
            </a:xfrm>
            <a:prstGeom prst="rect">
              <a:avLst/>
            </a:prstGeom>
            <a:noFill/>
          </p:spPr>
          <p:txBody>
            <a:bodyPr wrap="square">
              <a:spAutoFit/>
            </a:bodyPr>
            <a:lstStyle/>
            <a:p>
              <a:pPr algn="ctr"/>
              <a:r>
                <a:rPr lang="en-US" sz="6600">
                  <a:ln w="28575">
                    <a:solidFill>
                      <a:schemeClr val="accent2">
                        <a:lumMod val="50000"/>
                      </a:schemeClr>
                    </a:solidFill>
                  </a:ln>
                  <a:solidFill>
                    <a:srgbClr val="FC2B80"/>
                  </a:solidFill>
                  <a:latin typeface="SVN-ARCO Typography" panose="020B0603050302020204" pitchFamily="34" charset="2"/>
                </a:rPr>
                <a:t>Luật chơi:</a:t>
              </a:r>
              <a:endParaRPr lang="vi-VN" sz="6600" dirty="0">
                <a:ln w="28575">
                  <a:solidFill>
                    <a:schemeClr val="accent2">
                      <a:lumMod val="50000"/>
                    </a:schemeClr>
                  </a:solidFill>
                </a:ln>
                <a:solidFill>
                  <a:srgbClr val="FC2B80"/>
                </a:solidFill>
                <a:latin typeface="SVN-ARCO Typography" panose="020B0603050302020204" pitchFamily="34" charset="2"/>
              </a:endParaRPr>
            </a:p>
          </p:txBody>
        </p:sp>
      </p:grpSp>
      <p:pic>
        <p:nvPicPr>
          <p:cNvPr id="3" name="Picture 2">
            <a:extLst>
              <a:ext uri="{FF2B5EF4-FFF2-40B4-BE49-F238E27FC236}">
                <a16:creationId xmlns:a16="http://schemas.microsoft.com/office/drawing/2014/main" xmlns="" id="{6085DF05-B713-778C-CB98-2204EACD8302}"/>
              </a:ext>
            </a:extLst>
          </p:cNvPr>
          <p:cNvPicPr>
            <a:picLocks noChangeAspect="1"/>
          </p:cNvPicPr>
          <p:nvPr/>
        </p:nvPicPr>
        <p:blipFill>
          <a:blip r:embed="rId6"/>
          <a:stretch>
            <a:fillRect/>
          </a:stretch>
        </p:blipFill>
        <p:spPr>
          <a:xfrm>
            <a:off x="220717" y="268660"/>
            <a:ext cx="12192000" cy="1029597"/>
          </a:xfrm>
          <a:prstGeom prst="rect">
            <a:avLst/>
          </a:prstGeom>
        </p:spPr>
      </p:pic>
    </p:spTree>
    <p:extLst>
      <p:ext uri="{BB962C8B-B14F-4D97-AF65-F5344CB8AC3E}">
        <p14:creationId xmlns:p14="http://schemas.microsoft.com/office/powerpoint/2010/main" val="553279654"/>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subTnLst>
                                        <p:audio>
                                          <p:cMediaNode>
                                            <p:cTn display="0" masterRel="sameClick">
                                              <p:stCondLst>
                                                <p:cond evt="begin" delay="0">
                                                  <p:tn val="11"/>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ppt_x"/>
                                              </p:val>
                                            </p:tav>
                                            <p:tav tm="100000">
                                              <p:val>
                                                <p:strVal val="#ppt_x"/>
                                              </p:val>
                                            </p:tav>
                                          </p:tavLst>
                                        </p:anim>
                                        <p:anim calcmode="lin" valueType="num">
                                          <p:cBhvr additive="base">
                                            <p:cTn id="12" dur="1000" fill="hold"/>
                                            <p:tgtEl>
                                              <p:spTgt spid="8"/>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26" presetClass="emph" presetSubtype="0" fill="hold" nodeType="afterEffect">
                                      <p:stCondLst>
                                        <p:cond delay="0"/>
                                      </p:stCondLst>
                                      <p:childTnLst>
                                        <p:animEffect transition="out" filter="fade">
                                          <p:cBhvr>
                                            <p:cTn id="15" dur="500" tmFilter="0, 0; .2, .5; .8, .5; 1, 0"/>
                                            <p:tgtEl>
                                              <p:spTgt spid="8"/>
                                            </p:tgtEl>
                                          </p:cBhvr>
                                        </p:animEffect>
                                        <p:animScale>
                                          <p:cBhvr>
                                            <p:cTn id="16" dur="250" autoRev="1" fill="hold"/>
                                            <p:tgtEl>
                                              <p:spTgt spid="8"/>
                                            </p:tgtEl>
                                          </p:cBhvr>
                                          <p:by x="105000" y="105000"/>
                                        </p:animScale>
                                      </p:childTnLst>
                                      <p:subTnLst>
                                        <p:audio>
                                          <p:cMediaNode>
                                            <p:cTn display="0" masterRel="sameClick">
                                              <p:stCondLst>
                                                <p:cond evt="begin" delay="0">
                                                  <p:tn val="14"/>
                                                </p:cond>
                                              </p:stCondLst>
                                              <p:endCondLst>
                                                <p:cond evt="onStopAudio" delay="0">
                                                  <p:tgtEl>
                                                    <p:sldTgt/>
                                                  </p:tgtEl>
                                                </p:cond>
                                              </p:endCondLst>
                                            </p:cTn>
                                            <p:tgtEl>
                                              <p:sndTgt r:embed="rId7" name="Trò-chơi-chíu.wav"/>
                                            </p:tgtEl>
                                          </p:cMediaNode>
                                        </p:audio>
                                      </p:sub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1000"/>
                                            <p:tgtEl>
                                              <p:spTgt spid="26"/>
                                            </p:tgtEl>
                                          </p:cBhvr>
                                        </p:animEffect>
                                        <p:anim calcmode="lin" valueType="num">
                                          <p:cBhvr>
                                            <p:cTn id="22" dur="1000" fill="hold"/>
                                            <p:tgtEl>
                                              <p:spTgt spid="26"/>
                                            </p:tgtEl>
                                            <p:attrNameLst>
                                              <p:attrName>ppt_x</p:attrName>
                                            </p:attrNameLst>
                                          </p:cBhvr>
                                          <p:tavLst>
                                            <p:tav tm="0">
                                              <p:val>
                                                <p:strVal val="#ppt_x"/>
                                              </p:val>
                                            </p:tav>
                                            <p:tav tm="100000">
                                              <p:val>
                                                <p:strVal val="#ppt_x"/>
                                              </p:val>
                                            </p:tav>
                                          </p:tavLst>
                                        </p:anim>
                                        <p:anim calcmode="lin" valueType="num">
                                          <p:cBhvr>
                                            <p:cTn id="23" dur="1000" fill="hold"/>
                                            <p:tgtEl>
                                              <p:spTgt spid="26"/>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14" presetClass="entr" presetSubtype="10"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randombar(horizontal)">
                                          <p:cBhvr>
                                            <p:cTn id="27" dur="500"/>
                                            <p:tgtEl>
                                              <p:spTgt spid="2"/>
                                            </p:tgtEl>
                                          </p:cBhvr>
                                        </p:animEffect>
                                      </p:childTnLst>
                                      <p:subTnLst>
                                        <p:audio>
                                          <p:cMediaNode>
                                            <p:cTn display="0" masterRel="sameClick">
                                              <p:stCondLst>
                                                <p:cond evt="begin" delay="0">
                                                  <p:tn val="25"/>
                                                </p:cond>
                                              </p:stCondLst>
                                              <p:endCondLst>
                                                <p:cond evt="onStopAudio" delay="0">
                                                  <p:tgtEl>
                                                    <p:sldTgt/>
                                                  </p:tgtEl>
                                                </p:cond>
                                              </p:endCondLst>
                                            </p:cTn>
                                            <p:tgtEl>
                                              <p:sndTgt r:embed="rId8"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xmlns="" id="{EB0F1A0F-E6CB-1EF7-B0C7-9BC4AFD702E4}"/>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rcRect b="291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xmlns="" id="{AD4FB7C1-25F3-4E20-8F25-315A561B965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3081" y="2744132"/>
            <a:ext cx="5123815" cy="4071875"/>
          </a:xfrm>
          <a:prstGeom prst="rect">
            <a:avLst/>
          </a:prstGeom>
        </p:spPr>
      </p:pic>
      <p:grpSp>
        <p:nvGrpSpPr>
          <p:cNvPr id="21" name="Clock hand spin">
            <a:extLst>
              <a:ext uri="{FF2B5EF4-FFF2-40B4-BE49-F238E27FC236}">
                <a16:creationId xmlns:a16="http://schemas.microsoft.com/office/drawing/2014/main" xmlns="" id="{99B7470A-60C5-98E0-0171-B3E371762592}"/>
              </a:ext>
            </a:extLst>
          </p:cNvPr>
          <p:cNvGrpSpPr/>
          <p:nvPr/>
        </p:nvGrpSpPr>
        <p:grpSpPr>
          <a:xfrm rot="1786145">
            <a:off x="520182" y="463574"/>
            <a:ext cx="1285391" cy="1285924"/>
            <a:chOff x="817563" y="2264166"/>
            <a:chExt cx="3829050" cy="3830638"/>
          </a:xfrm>
        </p:grpSpPr>
        <p:sp>
          <p:nvSpPr>
            <p:cNvPr id="22" name="Oval 28">
              <a:extLst>
                <a:ext uri="{FF2B5EF4-FFF2-40B4-BE49-F238E27FC236}">
                  <a16:creationId xmlns:a16="http://schemas.microsoft.com/office/drawing/2014/main" xmlns="" id="{A5801605-0F0A-AA7E-139C-C45A6C994BAF}"/>
                </a:ext>
              </a:extLst>
            </p:cNvPr>
            <p:cNvSpPr>
              <a:spLocks noChangeArrowheads="1"/>
            </p:cNvSpPr>
            <p:nvPr/>
          </p:nvSpPr>
          <p:spPr bwMode="auto">
            <a:xfrm>
              <a:off x="817563" y="2264166"/>
              <a:ext cx="3829050" cy="3830638"/>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3" name="hour hand">
              <a:extLst>
                <a:ext uri="{FF2B5EF4-FFF2-40B4-BE49-F238E27FC236}">
                  <a16:creationId xmlns:a16="http://schemas.microsoft.com/office/drawing/2014/main" xmlns="" id="{9535BF64-5E4D-A02B-EFD7-83B75D581453}"/>
                </a:ext>
              </a:extLst>
            </p:cNvPr>
            <p:cNvSpPr>
              <a:spLocks/>
            </p:cNvSpPr>
            <p:nvPr/>
          </p:nvSpPr>
          <p:spPr bwMode="auto">
            <a:xfrm>
              <a:off x="2159000" y="3253178"/>
              <a:ext cx="601663"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24" name="start timer">
            <a:extLst>
              <a:ext uri="{FF2B5EF4-FFF2-40B4-BE49-F238E27FC236}">
                <a16:creationId xmlns:a16="http://schemas.microsoft.com/office/drawing/2014/main" xmlns="" id="{D3B70FA6-0177-8D10-E5BC-86ABA1E7B659}"/>
              </a:ext>
            </a:extLst>
          </p:cNvPr>
          <p:cNvGrpSpPr/>
          <p:nvPr/>
        </p:nvGrpSpPr>
        <p:grpSpPr>
          <a:xfrm>
            <a:off x="164369" y="1946751"/>
            <a:ext cx="2077983" cy="630417"/>
            <a:chOff x="1332706" y="185859"/>
            <a:chExt cx="2636838" cy="799962"/>
          </a:xfrm>
        </p:grpSpPr>
        <p:sp>
          <p:nvSpPr>
            <p:cNvPr id="25" name="Rounded Rectangle 120">
              <a:extLst>
                <a:ext uri="{FF2B5EF4-FFF2-40B4-BE49-F238E27FC236}">
                  <a16:creationId xmlns:a16="http://schemas.microsoft.com/office/drawing/2014/main" xmlns="" id="{D1F3E872-66A7-5DAD-D5F4-5349BC989DC9}"/>
                </a:ext>
              </a:extLst>
            </p:cNvPr>
            <p:cNvSpPr/>
            <p:nvPr/>
          </p:nvSpPr>
          <p:spPr>
            <a:xfrm>
              <a:off x="133270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26" name="Rounded Rectangle 121">
              <a:extLst>
                <a:ext uri="{FF2B5EF4-FFF2-40B4-BE49-F238E27FC236}">
                  <a16:creationId xmlns:a16="http://schemas.microsoft.com/office/drawing/2014/main" xmlns="" id="{7360A00B-3B8E-DAD0-CC53-817538E512A0}"/>
                </a:ext>
              </a:extLst>
            </p:cNvPr>
            <p:cNvSpPr/>
            <p:nvPr/>
          </p:nvSpPr>
          <p:spPr>
            <a:xfrm>
              <a:off x="133270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latin typeface="Arial" panose="020B0604020202020204" pitchFamily="34" charset="0"/>
                  <a:cs typeface="Arial" panose="020B0604020202020204" pitchFamily="34" charset="0"/>
                </a:rPr>
                <a:t>BẮT ĐẦU</a:t>
              </a:r>
              <a:endParaRPr lang="en-GB" sz="2800" dirty="0">
                <a:latin typeface="Arial" panose="020B0604020202020204" pitchFamily="34" charset="0"/>
                <a:cs typeface="Arial" panose="020B0604020202020204" pitchFamily="34" charset="0"/>
              </a:endParaRPr>
            </a:p>
          </p:txBody>
        </p:sp>
      </p:grpSp>
      <p:grpSp>
        <p:nvGrpSpPr>
          <p:cNvPr id="27" name="times up">
            <a:extLst>
              <a:ext uri="{FF2B5EF4-FFF2-40B4-BE49-F238E27FC236}">
                <a16:creationId xmlns:a16="http://schemas.microsoft.com/office/drawing/2014/main" xmlns="" id="{87649570-7403-4450-53C1-8DE71AA7D759}"/>
              </a:ext>
            </a:extLst>
          </p:cNvPr>
          <p:cNvGrpSpPr/>
          <p:nvPr/>
        </p:nvGrpSpPr>
        <p:grpSpPr>
          <a:xfrm>
            <a:off x="164368" y="1941895"/>
            <a:ext cx="2077983" cy="630417"/>
            <a:chOff x="4321176" y="185859"/>
            <a:chExt cx="2636838" cy="799962"/>
          </a:xfrm>
        </p:grpSpPr>
        <p:sp>
          <p:nvSpPr>
            <p:cNvPr id="28" name="Rounded Rectangle 123">
              <a:extLst>
                <a:ext uri="{FF2B5EF4-FFF2-40B4-BE49-F238E27FC236}">
                  <a16:creationId xmlns:a16="http://schemas.microsoft.com/office/drawing/2014/main" xmlns="" id="{DE82FBF0-3011-0277-FD96-436E483DAE71}"/>
                </a:ext>
              </a:extLst>
            </p:cNvPr>
            <p:cNvSpPr/>
            <p:nvPr/>
          </p:nvSpPr>
          <p:spPr>
            <a:xfrm>
              <a:off x="432117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29" name="Rounded Rectangle 124">
              <a:extLst>
                <a:ext uri="{FF2B5EF4-FFF2-40B4-BE49-F238E27FC236}">
                  <a16:creationId xmlns:a16="http://schemas.microsoft.com/office/drawing/2014/main" xmlns="" id="{FFE5E1D4-8409-B82D-1E28-2A250BA2D649}"/>
                </a:ext>
              </a:extLst>
            </p:cNvPr>
            <p:cNvSpPr/>
            <p:nvPr/>
          </p:nvSpPr>
          <p:spPr>
            <a:xfrm>
              <a:off x="432117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latin typeface="Arial" panose="020B0604020202020204" pitchFamily="34" charset="0"/>
                  <a:cs typeface="Arial" panose="020B0604020202020204" pitchFamily="34" charset="0"/>
                </a:rPr>
                <a:t>HẾT GIỜ!</a:t>
              </a:r>
              <a:endParaRPr lang="en-GB" sz="2800" dirty="0">
                <a:latin typeface="Arial" panose="020B0604020202020204" pitchFamily="34" charset="0"/>
                <a:cs typeface="Arial" panose="020B0604020202020204" pitchFamily="34" charset="0"/>
              </a:endParaRPr>
            </a:p>
          </p:txBody>
        </p:sp>
      </p:grpSp>
      <p:pic>
        <p:nvPicPr>
          <p:cNvPr id="30" name="Picture 29">
            <a:extLst>
              <a:ext uri="{FF2B5EF4-FFF2-40B4-BE49-F238E27FC236}">
                <a16:creationId xmlns:a16="http://schemas.microsoft.com/office/drawing/2014/main" xmlns="" id="{7AB44137-DDAF-0129-0523-B3EC96279025}"/>
              </a:ext>
            </a:extLst>
          </p:cNvPr>
          <p:cNvPicPr>
            <a:picLocks noChangeAspect="1"/>
          </p:cNvPicPr>
          <p:nvPr/>
        </p:nvPicPr>
        <p:blipFill>
          <a:blip r:embed="rId11"/>
          <a:stretch>
            <a:fillRect/>
          </a:stretch>
        </p:blipFill>
        <p:spPr>
          <a:xfrm>
            <a:off x="266348" y="122189"/>
            <a:ext cx="1611038" cy="1762571"/>
          </a:xfrm>
          <a:prstGeom prst="rect">
            <a:avLst/>
          </a:prstGeom>
        </p:spPr>
      </p:pic>
      <p:pic>
        <p:nvPicPr>
          <p:cNvPr id="31" name="Tieng-chuong-het-gio-reng-www_tiengdong_com">
            <a:hlinkClick r:id="" action="ppaction://media"/>
            <a:extLst>
              <a:ext uri="{FF2B5EF4-FFF2-40B4-BE49-F238E27FC236}">
                <a16:creationId xmlns:a16="http://schemas.microsoft.com/office/drawing/2014/main" xmlns="" id="{9FC0322D-0ABC-58A4-4F07-51FEC6CF1075}"/>
              </a:ext>
            </a:extLst>
          </p:cNvPr>
          <p:cNvPicPr>
            <a:picLocks noChangeAspect="1"/>
          </p:cNvPicPr>
          <p:nvPr>
            <a:audioFile r:link="rId1"/>
            <p:extLst>
              <p:ext uri="{DAA4B4D4-6D71-4841-9C94-3DE7FCFB9230}">
                <p14:media xmlns:p14="http://schemas.microsoft.com/office/powerpoint/2010/main" r:embed="rId2">
                  <p14:trim end="3164.3673"/>
                  <p14:fade out="50"/>
                </p14:media>
              </p:ext>
            </p:extLst>
          </p:nvPr>
        </p:nvPicPr>
        <p:blipFill>
          <a:blip r:embed="rId12"/>
          <a:stretch>
            <a:fillRect/>
          </a:stretch>
        </p:blipFill>
        <p:spPr>
          <a:xfrm>
            <a:off x="-1373283" y="2666204"/>
            <a:ext cx="487363" cy="487362"/>
          </a:xfrm>
          <a:prstGeom prst="rect">
            <a:avLst/>
          </a:prstGeom>
        </p:spPr>
      </p:pic>
      <p:grpSp>
        <p:nvGrpSpPr>
          <p:cNvPr id="35" name="Group 34">
            <a:extLst>
              <a:ext uri="{FF2B5EF4-FFF2-40B4-BE49-F238E27FC236}">
                <a16:creationId xmlns:a16="http://schemas.microsoft.com/office/drawing/2014/main" xmlns="" id="{2D6BC6FE-056C-CBF2-A983-C96A58F300D9}"/>
              </a:ext>
            </a:extLst>
          </p:cNvPr>
          <p:cNvGrpSpPr/>
          <p:nvPr/>
        </p:nvGrpSpPr>
        <p:grpSpPr>
          <a:xfrm>
            <a:off x="2365183" y="243982"/>
            <a:ext cx="9467427" cy="1547944"/>
            <a:chOff x="2325733" y="454809"/>
            <a:chExt cx="9866267" cy="1343511"/>
          </a:xfrm>
        </p:grpSpPr>
        <p:sp>
          <p:nvSpPr>
            <p:cNvPr id="36" name="Rectangle: Rounded Corners 35">
              <a:extLst>
                <a:ext uri="{FF2B5EF4-FFF2-40B4-BE49-F238E27FC236}">
                  <a16:creationId xmlns:a16="http://schemas.microsoft.com/office/drawing/2014/main" xmlns="" id="{A88EB88C-815A-0449-4A08-6BE43D821E86}"/>
                </a:ext>
              </a:extLst>
            </p:cNvPr>
            <p:cNvSpPr/>
            <p:nvPr/>
          </p:nvSpPr>
          <p:spPr>
            <a:xfrm>
              <a:off x="2325733" y="454809"/>
              <a:ext cx="9866267" cy="1343511"/>
            </a:xfrm>
            <a:prstGeom prst="roundRect">
              <a:avLst/>
            </a:prstGeom>
            <a:solidFill>
              <a:srgbClr val="F0E7A2"/>
            </a:solidFill>
            <a:ln w="76200">
              <a:solidFill>
                <a:schemeClr val="bg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7" name="Rectangle: Rounded Corners 36">
              <a:extLst>
                <a:ext uri="{FF2B5EF4-FFF2-40B4-BE49-F238E27FC236}">
                  <a16:creationId xmlns:a16="http://schemas.microsoft.com/office/drawing/2014/main" xmlns="" id="{5CA2BF47-A239-1C06-F80B-BA75738E1B23}"/>
                </a:ext>
              </a:extLst>
            </p:cNvPr>
            <p:cNvSpPr/>
            <p:nvPr/>
          </p:nvSpPr>
          <p:spPr>
            <a:xfrm>
              <a:off x="2452997" y="546466"/>
              <a:ext cx="9611738" cy="1160196"/>
            </a:xfrm>
            <a:prstGeom prst="roundRect">
              <a:avLst/>
            </a:prstGeom>
            <a:solidFill>
              <a:srgbClr val="FFFF79"/>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rgbClr val="C00000"/>
                  </a:solidFill>
                  <a:latin typeface="iCiel Pony" panose="02000000000000000000" pitchFamily="2" charset="-93"/>
                </a:rPr>
                <a:t>Kể tên các loại tam giác đã học.</a:t>
              </a:r>
              <a:endParaRPr lang="vi-VN" sz="4400">
                <a:solidFill>
                  <a:srgbClr val="C00000"/>
                </a:solidFill>
                <a:latin typeface="iCiel Pony" panose="02000000000000000000" pitchFamily="2" charset="-93"/>
              </a:endParaRPr>
            </a:p>
          </p:txBody>
        </p:sp>
      </p:grpSp>
      <p:grpSp>
        <p:nvGrpSpPr>
          <p:cNvPr id="39" name="Group 38">
            <a:extLst>
              <a:ext uri="{FF2B5EF4-FFF2-40B4-BE49-F238E27FC236}">
                <a16:creationId xmlns:a16="http://schemas.microsoft.com/office/drawing/2014/main" xmlns="" id="{8E752A81-503F-0A09-32F8-302EF3D05508}"/>
              </a:ext>
            </a:extLst>
          </p:cNvPr>
          <p:cNvGrpSpPr/>
          <p:nvPr/>
        </p:nvGrpSpPr>
        <p:grpSpPr>
          <a:xfrm>
            <a:off x="5254165" y="2121767"/>
            <a:ext cx="6709475" cy="4528624"/>
            <a:chOff x="5254165" y="2121767"/>
            <a:chExt cx="6709475" cy="4528624"/>
          </a:xfrm>
        </p:grpSpPr>
        <p:grpSp>
          <p:nvGrpSpPr>
            <p:cNvPr id="2" name="Group 1">
              <a:extLst>
                <a:ext uri="{FF2B5EF4-FFF2-40B4-BE49-F238E27FC236}">
                  <a16:creationId xmlns:a16="http://schemas.microsoft.com/office/drawing/2014/main" xmlns="" id="{8DA3DE1B-8E73-FDBC-ABFA-46F9095595B9}"/>
                </a:ext>
              </a:extLst>
            </p:cNvPr>
            <p:cNvGrpSpPr/>
            <p:nvPr/>
          </p:nvGrpSpPr>
          <p:grpSpPr>
            <a:xfrm>
              <a:off x="5254165" y="2121767"/>
              <a:ext cx="6709475" cy="4528624"/>
              <a:chOff x="688415" y="2005065"/>
              <a:chExt cx="6093251" cy="4712973"/>
            </a:xfrm>
          </p:grpSpPr>
          <p:pic>
            <p:nvPicPr>
              <p:cNvPr id="3" name="Graphic 2">
                <a:extLst>
                  <a:ext uri="{FF2B5EF4-FFF2-40B4-BE49-F238E27FC236}">
                    <a16:creationId xmlns:a16="http://schemas.microsoft.com/office/drawing/2014/main" xmlns="" id="{46E8B9DC-BC09-1E76-F528-81CD100B2A30}"/>
                  </a:ext>
                </a:extLst>
              </p:cNvPr>
              <p:cNvPicPr>
                <a:picLocks noChangeAspect="1"/>
              </p:cNvPicPr>
              <p:nvPr/>
            </p:nvPicPr>
            <p:blipFill>
              <a:blip r:embed="rId13">
                <a:duotone>
                  <a:srgbClr val="FC6E51">
                    <a:shade val="45000"/>
                    <a:satMod val="135000"/>
                  </a:srgbClr>
                  <a:prstClr val="white"/>
                </a:duotone>
                <a:lum bright="-6000" contrast="45000"/>
                <a:extLst>
                  <a:ext uri="{96DAC541-7B7A-43D3-8B79-37D633B846F1}">
                    <asvg:svgBlip xmlns:asvg="http://schemas.microsoft.com/office/drawing/2016/SVG/main" xmlns="" r:embed="rId14"/>
                  </a:ext>
                </a:extLst>
              </a:blip>
              <a:stretch>
                <a:fillRect/>
              </a:stretch>
            </p:blipFill>
            <p:spPr>
              <a:xfrm>
                <a:off x="688415" y="2005065"/>
                <a:ext cx="6093251" cy="4712973"/>
              </a:xfrm>
              <a:prstGeom prst="rect">
                <a:avLst/>
              </a:prstGeom>
            </p:spPr>
          </p:pic>
          <p:sp>
            <p:nvSpPr>
              <p:cNvPr id="11" name="Rectangle: Rounded Corners 10">
                <a:extLst>
                  <a:ext uri="{FF2B5EF4-FFF2-40B4-BE49-F238E27FC236}">
                    <a16:creationId xmlns:a16="http://schemas.microsoft.com/office/drawing/2014/main" xmlns="" id="{F3B865CE-38CE-C97A-17CC-7E51804D6552}"/>
                  </a:ext>
                </a:extLst>
              </p:cNvPr>
              <p:cNvSpPr/>
              <p:nvPr/>
            </p:nvSpPr>
            <p:spPr>
              <a:xfrm>
                <a:off x="2031999" y="3268850"/>
                <a:ext cx="3399963" cy="2882900"/>
              </a:xfrm>
              <a:prstGeom prst="roundRect">
                <a:avLst>
                  <a:gd name="adj" fmla="val 30176"/>
                </a:avLst>
              </a:prstGeom>
              <a:solidFill>
                <a:srgbClr val="FFFFFF"/>
              </a:solidFill>
              <a:ln w="12700" cap="flat" cmpd="sng" algn="ctr">
                <a:noFill/>
                <a:prstDash val="solid"/>
                <a:miter lim="800000"/>
              </a:ln>
              <a:effectLst/>
            </p:spPr>
            <p:txBody>
              <a:bodyPr rtlCol="0" anchor="ctr"/>
              <a:lstStyle/>
              <a:p>
                <a:pPr algn="just"/>
                <a:endParaRPr lang="en-US" sz="3200" dirty="0">
                  <a:hlinkClick r:id="rId15"/>
                </a:endParaRPr>
              </a:p>
            </p:txBody>
          </p:sp>
        </p:grpSp>
        <p:sp>
          <p:nvSpPr>
            <p:cNvPr id="38" name="TextBox 37">
              <a:extLst>
                <a:ext uri="{FF2B5EF4-FFF2-40B4-BE49-F238E27FC236}">
                  <a16:creationId xmlns:a16="http://schemas.microsoft.com/office/drawing/2014/main" xmlns="" id="{0EC6CD52-A54A-8D5D-67D8-F93B1B359C6B}"/>
                </a:ext>
              </a:extLst>
            </p:cNvPr>
            <p:cNvSpPr txBox="1"/>
            <p:nvPr/>
          </p:nvSpPr>
          <p:spPr>
            <a:xfrm>
              <a:off x="6818073" y="3640045"/>
              <a:ext cx="3659365" cy="2062103"/>
            </a:xfrm>
            <a:prstGeom prst="rect">
              <a:avLst/>
            </a:prstGeom>
            <a:noFill/>
          </p:spPr>
          <p:txBody>
            <a:bodyPr wrap="square" rtlCol="0">
              <a:spAutoFit/>
            </a:bodyPr>
            <a:lstStyle/>
            <a:p>
              <a:pPr algn="ctr"/>
              <a:r>
                <a:rPr lang="en-US" sz="3200">
                  <a:solidFill>
                    <a:srgbClr val="FF0066"/>
                  </a:solidFill>
                  <a:latin typeface="iCiel Pony" panose="02000000000000000000" pitchFamily="2" charset="-93"/>
                </a:rPr>
                <a:t>Tam giác nhọn, tam giác vuông, tam giác tù, tam giác đều.</a:t>
              </a:r>
              <a:endParaRPr lang="vi-VN" sz="3200">
                <a:solidFill>
                  <a:srgbClr val="FF0066"/>
                </a:solidFill>
                <a:latin typeface="iCiel Pony" panose="02000000000000000000" pitchFamily="2" charset="-93"/>
              </a:endParaRPr>
            </a:p>
          </p:txBody>
        </p:sp>
      </p:grpSp>
      <p:pic>
        <p:nvPicPr>
          <p:cNvPr id="40" name="Am-thanh-ve-dich-chien-thang-www_tiengdong_com">
            <a:hlinkClick r:id="" action="ppaction://media"/>
            <a:extLst>
              <a:ext uri="{FF2B5EF4-FFF2-40B4-BE49-F238E27FC236}">
                <a16:creationId xmlns:a16="http://schemas.microsoft.com/office/drawing/2014/main" xmlns="" id="{E1564699-5ACD-538A-E7F2-CC9BA4E2ECA4}"/>
              </a:ext>
            </a:extLst>
          </p:cNvPr>
          <p:cNvPicPr>
            <a:picLocks noChangeAspect="1"/>
          </p:cNvPicPr>
          <p:nvPr>
            <a:audioFile r:link="rId1"/>
            <p:extLst>
              <p:ext uri="{DAA4B4D4-6D71-4841-9C94-3DE7FCFB9230}">
                <p14:media xmlns:p14="http://schemas.microsoft.com/office/powerpoint/2010/main" r:embed="rId3">
                  <p14:trim st="1365" end="52398.6666"/>
                </p14:media>
              </p:ext>
            </p:extLst>
          </p:nvPr>
        </p:nvPicPr>
        <p:blipFill>
          <a:blip r:embed="rId12"/>
          <a:stretch>
            <a:fillRect/>
          </a:stretch>
        </p:blipFill>
        <p:spPr>
          <a:xfrm>
            <a:off x="-1373283" y="2666204"/>
            <a:ext cx="487362" cy="487362"/>
          </a:xfrm>
          <a:prstGeom prst="rect">
            <a:avLst/>
          </a:prstGeom>
        </p:spPr>
      </p:pic>
      <p:pic>
        <p:nvPicPr>
          <p:cNvPr id="41" name="Tieng-dong-ho-tich-tac-www_tiengdong_com">
            <a:hlinkClick r:id="" action="ppaction://media"/>
            <a:extLst>
              <a:ext uri="{FF2B5EF4-FFF2-40B4-BE49-F238E27FC236}">
                <a16:creationId xmlns:a16="http://schemas.microsoft.com/office/drawing/2014/main" xmlns="" id="{1AAAEAFC-4DA2-45F2-8C74-A9456A82CA09}"/>
              </a:ext>
            </a:extLst>
          </p:cNvPr>
          <p:cNvPicPr>
            <a:picLocks noChangeAspect="1"/>
          </p:cNvPicPr>
          <p:nvPr>
            <a:audioFile r:link="rId1"/>
            <p:extLst>
              <p:ext uri="{DAA4B4D4-6D71-4841-9C94-3DE7FCFB9230}">
                <p14:media xmlns:p14="http://schemas.microsoft.com/office/powerpoint/2010/main" r:embed="rId4">
                  <p14:trim end="50003.9"/>
                </p14:media>
              </p:ext>
            </p:extLst>
          </p:nvPr>
        </p:nvPicPr>
        <p:blipFill>
          <a:blip r:embed="rId12"/>
          <a:stretch>
            <a:fillRect/>
          </a:stretch>
        </p:blipFill>
        <p:spPr>
          <a:xfrm>
            <a:off x="-1373283" y="2666204"/>
            <a:ext cx="487362" cy="487362"/>
          </a:xfrm>
          <a:prstGeom prst="rect">
            <a:avLst/>
          </a:prstGeom>
        </p:spPr>
      </p:pic>
    </p:spTree>
    <p:extLst>
      <p:ext uri="{BB962C8B-B14F-4D97-AF65-F5344CB8AC3E}">
        <p14:creationId xmlns:p14="http://schemas.microsoft.com/office/powerpoint/2010/main" val="33142984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5"/>
                                        </p:tgtEl>
                                      </p:cBhvr>
                                    </p:animEffect>
                                    <p:animScale>
                                      <p:cBhvr>
                                        <p:cTn id="7" dur="250" autoRev="1" fill="hold"/>
                                        <p:tgtEl>
                                          <p:spTgt spid="35"/>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7" name="whoosh.wav"/>
                                        </p:tgtEl>
                                      </p:cMediaNode>
                                    </p:audio>
                                  </p:sub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p:cTn id="12" dur="500" fill="hold"/>
                                        <p:tgtEl>
                                          <p:spTgt spid="39"/>
                                        </p:tgtEl>
                                        <p:attrNameLst>
                                          <p:attrName>ppt_w</p:attrName>
                                        </p:attrNameLst>
                                      </p:cBhvr>
                                      <p:tavLst>
                                        <p:tav tm="0">
                                          <p:val>
                                            <p:fltVal val="0"/>
                                          </p:val>
                                        </p:tav>
                                        <p:tav tm="100000">
                                          <p:val>
                                            <p:strVal val="#ppt_w"/>
                                          </p:val>
                                        </p:tav>
                                      </p:tavLst>
                                    </p:anim>
                                    <p:anim calcmode="lin" valueType="num">
                                      <p:cBhvr>
                                        <p:cTn id="13" dur="500" fill="hold"/>
                                        <p:tgtEl>
                                          <p:spTgt spid="39"/>
                                        </p:tgtEl>
                                        <p:attrNameLst>
                                          <p:attrName>ppt_h</p:attrName>
                                        </p:attrNameLst>
                                      </p:cBhvr>
                                      <p:tavLst>
                                        <p:tav tm="0">
                                          <p:val>
                                            <p:fltVal val="0"/>
                                          </p:val>
                                        </p:tav>
                                        <p:tav tm="100000">
                                          <p:val>
                                            <p:strVal val="#ppt_h"/>
                                          </p:val>
                                        </p:tav>
                                      </p:tavLst>
                                    </p:anim>
                                    <p:anim calcmode="lin" valueType="num">
                                      <p:cBhvr>
                                        <p:cTn id="14" dur="500" fill="hold"/>
                                        <p:tgtEl>
                                          <p:spTgt spid="39"/>
                                        </p:tgtEl>
                                        <p:attrNameLst>
                                          <p:attrName>style.rotation</p:attrName>
                                        </p:attrNameLst>
                                      </p:cBhvr>
                                      <p:tavLst>
                                        <p:tav tm="0">
                                          <p:val>
                                            <p:fltVal val="360"/>
                                          </p:val>
                                        </p:tav>
                                        <p:tav tm="100000">
                                          <p:val>
                                            <p:fltVal val="0"/>
                                          </p:val>
                                        </p:tav>
                                      </p:tavLst>
                                    </p:anim>
                                    <p:animEffect transition="in" filter="fade">
                                      <p:cBhvr>
                                        <p:cTn id="15" dur="500"/>
                                        <p:tgtEl>
                                          <p:spTgt spid="39"/>
                                        </p:tgtEl>
                                      </p:cBhvr>
                                    </p:animEffect>
                                  </p:childTnLst>
                                </p:cTn>
                              </p:par>
                              <p:par>
                                <p:cTn id="16" presetID="1" presetClass="mediacall" presetSubtype="0" fill="hold" nodeType="withEffect">
                                  <p:stCondLst>
                                    <p:cond delay="0"/>
                                  </p:stCondLst>
                                  <p:childTnLst>
                                    <p:cmd type="call" cmd="playFrom(0.0)">
                                      <p:cBhvr>
                                        <p:cTn id="17" dur="1433"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24"/>
                    </p:tgtEl>
                  </p:cond>
                </p:stCondLst>
                <p:endSync evt="end" delay="0">
                  <p:rtn val="all"/>
                </p:endSync>
                <p:childTnLst>
                  <p:par>
                    <p:cTn id="19" fill="hold">
                      <p:stCondLst>
                        <p:cond delay="0"/>
                      </p:stCondLst>
                      <p:childTnLst>
                        <p:par>
                          <p:cTn id="20" fill="hold">
                            <p:stCondLst>
                              <p:cond delay="0"/>
                            </p:stCondLst>
                            <p:childTnLst>
                              <p:par>
                                <p:cTn id="21" presetID="8" presetClass="emph" presetSubtype="0" fill="hold" nodeType="clickEffect">
                                  <p:stCondLst>
                                    <p:cond delay="0"/>
                                  </p:stCondLst>
                                  <p:childTnLst>
                                    <p:animRot by="21600000">
                                      <p:cBhvr>
                                        <p:cTn id="22" dur="10000" fill="hold"/>
                                        <p:tgtEl>
                                          <p:spTgt spid="21"/>
                                        </p:tgtEl>
                                        <p:attrNameLst>
                                          <p:attrName>r</p:attrName>
                                        </p:attrNameLst>
                                      </p:cBhvr>
                                    </p:animRot>
                                  </p:childTnLst>
                                </p:cTn>
                              </p:par>
                              <p:par>
                                <p:cTn id="23" presetID="1" presetClass="mediacall" presetSubtype="0" fill="hold" nodeType="withEffect">
                                  <p:stCondLst>
                                    <p:cond delay="0"/>
                                  </p:stCondLst>
                                  <p:childTnLst>
                                    <p:cmd type="call" cmd="playFrom(0.0)">
                                      <p:cBhvr>
                                        <p:cTn id="24" dur="10000" fill="hold"/>
                                        <p:tgtEl>
                                          <p:spTgt spid="41"/>
                                        </p:tgtEl>
                                      </p:cBhvr>
                                    </p:cmd>
                                  </p:childTnLst>
                                </p:cTn>
                              </p:par>
                            </p:childTnLst>
                          </p:cTn>
                        </p:par>
                        <p:par>
                          <p:cTn id="25" fill="hold">
                            <p:stCondLst>
                              <p:cond delay="10000"/>
                            </p:stCondLst>
                            <p:childTnLst>
                              <p:par>
                                <p:cTn id="26" presetID="53" presetClass="entr" presetSubtype="16" fill="hold" nodeType="after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p:cTn id="28" dur="500" fill="hold"/>
                                        <p:tgtEl>
                                          <p:spTgt spid="27"/>
                                        </p:tgtEl>
                                        <p:attrNameLst>
                                          <p:attrName>ppt_w</p:attrName>
                                        </p:attrNameLst>
                                      </p:cBhvr>
                                      <p:tavLst>
                                        <p:tav tm="0">
                                          <p:val>
                                            <p:fltVal val="0"/>
                                          </p:val>
                                        </p:tav>
                                        <p:tav tm="100000">
                                          <p:val>
                                            <p:strVal val="#ppt_w"/>
                                          </p:val>
                                        </p:tav>
                                      </p:tavLst>
                                    </p:anim>
                                    <p:anim calcmode="lin" valueType="num">
                                      <p:cBhvr>
                                        <p:cTn id="29" dur="500" fill="hold"/>
                                        <p:tgtEl>
                                          <p:spTgt spid="27"/>
                                        </p:tgtEl>
                                        <p:attrNameLst>
                                          <p:attrName>ppt_h</p:attrName>
                                        </p:attrNameLst>
                                      </p:cBhvr>
                                      <p:tavLst>
                                        <p:tav tm="0">
                                          <p:val>
                                            <p:fltVal val="0"/>
                                          </p:val>
                                        </p:tav>
                                        <p:tav tm="100000">
                                          <p:val>
                                            <p:strVal val="#ppt_h"/>
                                          </p:val>
                                        </p:tav>
                                      </p:tavLst>
                                    </p:anim>
                                    <p:animEffect transition="in" filter="fade">
                                      <p:cBhvr>
                                        <p:cTn id="30" dur="500"/>
                                        <p:tgtEl>
                                          <p:spTgt spid="27"/>
                                        </p:tgtEl>
                                      </p:cBhvr>
                                    </p:animEffect>
                                  </p:childTnLst>
                                </p:cTn>
                              </p:par>
                              <p:par>
                                <p:cTn id="31" presetID="32" presetClass="emph" presetSubtype="0" fill="hold" nodeType="withEffect">
                                  <p:stCondLst>
                                    <p:cond delay="0"/>
                                  </p:stCondLst>
                                  <p:childTnLst>
                                    <p:animRot by="120000">
                                      <p:cBhvr>
                                        <p:cTn id="32" dur="100" fill="hold">
                                          <p:stCondLst>
                                            <p:cond delay="0"/>
                                          </p:stCondLst>
                                        </p:cTn>
                                        <p:tgtEl>
                                          <p:spTgt spid="21"/>
                                        </p:tgtEl>
                                        <p:attrNameLst>
                                          <p:attrName>r</p:attrName>
                                        </p:attrNameLst>
                                      </p:cBhvr>
                                    </p:animRot>
                                    <p:animRot by="-240000">
                                      <p:cBhvr>
                                        <p:cTn id="33" dur="200" fill="hold">
                                          <p:stCondLst>
                                            <p:cond delay="200"/>
                                          </p:stCondLst>
                                        </p:cTn>
                                        <p:tgtEl>
                                          <p:spTgt spid="21"/>
                                        </p:tgtEl>
                                        <p:attrNameLst>
                                          <p:attrName>r</p:attrName>
                                        </p:attrNameLst>
                                      </p:cBhvr>
                                    </p:animRot>
                                    <p:animRot by="240000">
                                      <p:cBhvr>
                                        <p:cTn id="34" dur="200" fill="hold">
                                          <p:stCondLst>
                                            <p:cond delay="400"/>
                                          </p:stCondLst>
                                        </p:cTn>
                                        <p:tgtEl>
                                          <p:spTgt spid="21"/>
                                        </p:tgtEl>
                                        <p:attrNameLst>
                                          <p:attrName>r</p:attrName>
                                        </p:attrNameLst>
                                      </p:cBhvr>
                                    </p:animRot>
                                    <p:animRot by="-240000">
                                      <p:cBhvr>
                                        <p:cTn id="35" dur="200" fill="hold">
                                          <p:stCondLst>
                                            <p:cond delay="600"/>
                                          </p:stCondLst>
                                        </p:cTn>
                                        <p:tgtEl>
                                          <p:spTgt spid="21"/>
                                        </p:tgtEl>
                                        <p:attrNameLst>
                                          <p:attrName>r</p:attrName>
                                        </p:attrNameLst>
                                      </p:cBhvr>
                                    </p:animRot>
                                    <p:animRot by="120000">
                                      <p:cBhvr>
                                        <p:cTn id="36" dur="200" fill="hold">
                                          <p:stCondLst>
                                            <p:cond delay="800"/>
                                          </p:stCondLst>
                                        </p:cTn>
                                        <p:tgtEl>
                                          <p:spTgt spid="21"/>
                                        </p:tgtEl>
                                        <p:attrNameLst>
                                          <p:attrName>r</p:attrName>
                                        </p:attrNameLst>
                                      </p:cBhvr>
                                    </p:animRot>
                                  </p:childTnLst>
                                </p:cTn>
                              </p:par>
                              <p:par>
                                <p:cTn id="37" presetID="32" presetClass="emph" presetSubtype="0" fill="hold" nodeType="withEffect">
                                  <p:stCondLst>
                                    <p:cond delay="0"/>
                                  </p:stCondLst>
                                  <p:childTnLst>
                                    <p:animRot by="120000">
                                      <p:cBhvr>
                                        <p:cTn id="38" dur="100" fill="hold">
                                          <p:stCondLst>
                                            <p:cond delay="0"/>
                                          </p:stCondLst>
                                        </p:cTn>
                                        <p:tgtEl>
                                          <p:spTgt spid="30"/>
                                        </p:tgtEl>
                                        <p:attrNameLst>
                                          <p:attrName>r</p:attrName>
                                        </p:attrNameLst>
                                      </p:cBhvr>
                                    </p:animRot>
                                    <p:animRot by="-240000">
                                      <p:cBhvr>
                                        <p:cTn id="39" dur="200" fill="hold">
                                          <p:stCondLst>
                                            <p:cond delay="200"/>
                                          </p:stCondLst>
                                        </p:cTn>
                                        <p:tgtEl>
                                          <p:spTgt spid="30"/>
                                        </p:tgtEl>
                                        <p:attrNameLst>
                                          <p:attrName>r</p:attrName>
                                        </p:attrNameLst>
                                      </p:cBhvr>
                                    </p:animRot>
                                    <p:animRot by="240000">
                                      <p:cBhvr>
                                        <p:cTn id="40" dur="200" fill="hold">
                                          <p:stCondLst>
                                            <p:cond delay="400"/>
                                          </p:stCondLst>
                                        </p:cTn>
                                        <p:tgtEl>
                                          <p:spTgt spid="30"/>
                                        </p:tgtEl>
                                        <p:attrNameLst>
                                          <p:attrName>r</p:attrName>
                                        </p:attrNameLst>
                                      </p:cBhvr>
                                    </p:animRot>
                                    <p:animRot by="-240000">
                                      <p:cBhvr>
                                        <p:cTn id="41" dur="200" fill="hold">
                                          <p:stCondLst>
                                            <p:cond delay="600"/>
                                          </p:stCondLst>
                                        </p:cTn>
                                        <p:tgtEl>
                                          <p:spTgt spid="30"/>
                                        </p:tgtEl>
                                        <p:attrNameLst>
                                          <p:attrName>r</p:attrName>
                                        </p:attrNameLst>
                                      </p:cBhvr>
                                    </p:animRot>
                                    <p:animRot by="120000">
                                      <p:cBhvr>
                                        <p:cTn id="42" dur="200" fill="hold">
                                          <p:stCondLst>
                                            <p:cond delay="800"/>
                                          </p:stCondLst>
                                        </p:cTn>
                                        <p:tgtEl>
                                          <p:spTgt spid="30"/>
                                        </p:tgtEl>
                                        <p:attrNameLst>
                                          <p:attrName>r</p:attrName>
                                        </p:attrNameLst>
                                      </p:cBhvr>
                                    </p:animRot>
                                  </p:childTnLst>
                                </p:cTn>
                              </p:par>
                              <p:par>
                                <p:cTn id="43" presetID="1" presetClass="mediacall" presetSubtype="0" fill="hold" nodeType="withEffect">
                                  <p:stCondLst>
                                    <p:cond delay="0"/>
                                  </p:stCondLst>
                                  <p:childTnLst>
                                    <p:cmd type="call" cmd="playFrom(0.0)">
                                      <p:cBhvr>
                                        <p:cTn id="44" dur="2034" fill="hold"/>
                                        <p:tgtEl>
                                          <p:spTgt spid="31"/>
                                        </p:tgtEl>
                                      </p:cBhvr>
                                    </p:cmd>
                                  </p:childTnLst>
                                </p:cTn>
                              </p:par>
                            </p:childTnLst>
                          </p:cTn>
                        </p:par>
                      </p:childTnLst>
                    </p:cTn>
                  </p:par>
                </p:childTnLst>
              </p:cTn>
              <p:nextCondLst>
                <p:cond evt="onClick" delay="0">
                  <p:tgtEl>
                    <p:spTgt spid="24"/>
                  </p:tgtEl>
                </p:cond>
              </p:nextCondLst>
            </p:seq>
            <p:audio>
              <p:cMediaNode vol="80000">
                <p:cTn id="45" fill="hold" display="0">
                  <p:stCondLst>
                    <p:cond delay="indefinite"/>
                  </p:stCondLst>
                  <p:endCondLst>
                    <p:cond evt="onStopAudio" delay="0">
                      <p:tgtEl>
                        <p:sldTgt/>
                      </p:tgtEl>
                    </p:cond>
                  </p:endCondLst>
                </p:cTn>
                <p:tgtEl>
                  <p:spTgt spid="31"/>
                </p:tgtEl>
              </p:cMediaNode>
            </p:audio>
            <p:audio>
              <p:cMediaNode vol="80000">
                <p:cTn id="46" fill="hold" display="0">
                  <p:stCondLst>
                    <p:cond delay="indefinite"/>
                  </p:stCondLst>
                  <p:endCondLst>
                    <p:cond evt="onStopAudio" delay="0">
                      <p:tgtEl>
                        <p:sldTgt/>
                      </p:tgtEl>
                    </p:cond>
                  </p:endCondLst>
                </p:cTn>
                <p:tgtEl>
                  <p:spTgt spid="40"/>
                </p:tgtEl>
              </p:cMediaNode>
            </p:audio>
            <p:audio>
              <p:cMediaNode vol="80000">
                <p:cTn id="47" fill="hold" display="0">
                  <p:stCondLst>
                    <p:cond delay="indefinite"/>
                  </p:stCondLst>
                  <p:endCondLst>
                    <p:cond evt="onStopAudio" delay="0">
                      <p:tgtEl>
                        <p:sldTgt/>
                      </p:tgtEl>
                    </p:cond>
                  </p:endCondLst>
                </p:cTn>
                <p:tgtEl>
                  <p:spTgt spid="4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xmlns="" id="{EB0F1A0F-E6CB-1EF7-B0C7-9BC4AFD702E4}"/>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rcRect b="291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xmlns="" id="{AD4FB7C1-25F3-4E20-8F25-315A561B965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3081" y="2744132"/>
            <a:ext cx="5123815" cy="4071875"/>
          </a:xfrm>
          <a:prstGeom prst="rect">
            <a:avLst/>
          </a:prstGeom>
        </p:spPr>
      </p:pic>
      <p:grpSp>
        <p:nvGrpSpPr>
          <p:cNvPr id="21" name="Clock hand spin">
            <a:extLst>
              <a:ext uri="{FF2B5EF4-FFF2-40B4-BE49-F238E27FC236}">
                <a16:creationId xmlns:a16="http://schemas.microsoft.com/office/drawing/2014/main" xmlns="" id="{99B7470A-60C5-98E0-0171-B3E371762592}"/>
              </a:ext>
            </a:extLst>
          </p:cNvPr>
          <p:cNvGrpSpPr/>
          <p:nvPr/>
        </p:nvGrpSpPr>
        <p:grpSpPr>
          <a:xfrm rot="1786145">
            <a:off x="520182" y="463574"/>
            <a:ext cx="1285391" cy="1285924"/>
            <a:chOff x="817563" y="2264166"/>
            <a:chExt cx="3829050" cy="3830638"/>
          </a:xfrm>
        </p:grpSpPr>
        <p:sp>
          <p:nvSpPr>
            <p:cNvPr id="22" name="Oval 28">
              <a:extLst>
                <a:ext uri="{FF2B5EF4-FFF2-40B4-BE49-F238E27FC236}">
                  <a16:creationId xmlns:a16="http://schemas.microsoft.com/office/drawing/2014/main" xmlns="" id="{A5801605-0F0A-AA7E-139C-C45A6C994BAF}"/>
                </a:ext>
              </a:extLst>
            </p:cNvPr>
            <p:cNvSpPr>
              <a:spLocks noChangeArrowheads="1"/>
            </p:cNvSpPr>
            <p:nvPr/>
          </p:nvSpPr>
          <p:spPr bwMode="auto">
            <a:xfrm>
              <a:off x="817563" y="2264166"/>
              <a:ext cx="3829050" cy="3830638"/>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3" name="hour hand">
              <a:extLst>
                <a:ext uri="{FF2B5EF4-FFF2-40B4-BE49-F238E27FC236}">
                  <a16:creationId xmlns:a16="http://schemas.microsoft.com/office/drawing/2014/main" xmlns="" id="{9535BF64-5E4D-A02B-EFD7-83B75D581453}"/>
                </a:ext>
              </a:extLst>
            </p:cNvPr>
            <p:cNvSpPr>
              <a:spLocks/>
            </p:cNvSpPr>
            <p:nvPr/>
          </p:nvSpPr>
          <p:spPr bwMode="auto">
            <a:xfrm>
              <a:off x="2159000" y="3253178"/>
              <a:ext cx="601663"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24" name="start timer">
            <a:extLst>
              <a:ext uri="{FF2B5EF4-FFF2-40B4-BE49-F238E27FC236}">
                <a16:creationId xmlns:a16="http://schemas.microsoft.com/office/drawing/2014/main" xmlns="" id="{D3B70FA6-0177-8D10-E5BC-86ABA1E7B659}"/>
              </a:ext>
            </a:extLst>
          </p:cNvPr>
          <p:cNvGrpSpPr/>
          <p:nvPr/>
        </p:nvGrpSpPr>
        <p:grpSpPr>
          <a:xfrm>
            <a:off x="164369" y="1946751"/>
            <a:ext cx="2077983" cy="630417"/>
            <a:chOff x="1332706" y="185859"/>
            <a:chExt cx="2636838" cy="799962"/>
          </a:xfrm>
        </p:grpSpPr>
        <p:sp>
          <p:nvSpPr>
            <p:cNvPr id="25" name="Rounded Rectangle 120">
              <a:extLst>
                <a:ext uri="{FF2B5EF4-FFF2-40B4-BE49-F238E27FC236}">
                  <a16:creationId xmlns:a16="http://schemas.microsoft.com/office/drawing/2014/main" xmlns="" id="{D1F3E872-66A7-5DAD-D5F4-5349BC989DC9}"/>
                </a:ext>
              </a:extLst>
            </p:cNvPr>
            <p:cNvSpPr/>
            <p:nvPr/>
          </p:nvSpPr>
          <p:spPr>
            <a:xfrm>
              <a:off x="133270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26" name="Rounded Rectangle 121">
              <a:extLst>
                <a:ext uri="{FF2B5EF4-FFF2-40B4-BE49-F238E27FC236}">
                  <a16:creationId xmlns:a16="http://schemas.microsoft.com/office/drawing/2014/main" xmlns="" id="{7360A00B-3B8E-DAD0-CC53-817538E512A0}"/>
                </a:ext>
              </a:extLst>
            </p:cNvPr>
            <p:cNvSpPr/>
            <p:nvPr/>
          </p:nvSpPr>
          <p:spPr>
            <a:xfrm>
              <a:off x="133270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latin typeface="Arial" panose="020B0604020202020204" pitchFamily="34" charset="0"/>
                  <a:cs typeface="Arial" panose="020B0604020202020204" pitchFamily="34" charset="0"/>
                </a:rPr>
                <a:t>BẮT ĐẦU</a:t>
              </a:r>
              <a:endParaRPr lang="en-GB" sz="2800" dirty="0">
                <a:latin typeface="Arial" panose="020B0604020202020204" pitchFamily="34" charset="0"/>
                <a:cs typeface="Arial" panose="020B0604020202020204" pitchFamily="34" charset="0"/>
              </a:endParaRPr>
            </a:p>
          </p:txBody>
        </p:sp>
      </p:grpSp>
      <p:grpSp>
        <p:nvGrpSpPr>
          <p:cNvPr id="27" name="times up">
            <a:extLst>
              <a:ext uri="{FF2B5EF4-FFF2-40B4-BE49-F238E27FC236}">
                <a16:creationId xmlns:a16="http://schemas.microsoft.com/office/drawing/2014/main" xmlns="" id="{87649570-7403-4450-53C1-8DE71AA7D759}"/>
              </a:ext>
            </a:extLst>
          </p:cNvPr>
          <p:cNvGrpSpPr/>
          <p:nvPr/>
        </p:nvGrpSpPr>
        <p:grpSpPr>
          <a:xfrm>
            <a:off x="164368" y="1941895"/>
            <a:ext cx="2077983" cy="630417"/>
            <a:chOff x="4321176" y="185859"/>
            <a:chExt cx="2636838" cy="799962"/>
          </a:xfrm>
        </p:grpSpPr>
        <p:sp>
          <p:nvSpPr>
            <p:cNvPr id="28" name="Rounded Rectangle 123">
              <a:extLst>
                <a:ext uri="{FF2B5EF4-FFF2-40B4-BE49-F238E27FC236}">
                  <a16:creationId xmlns:a16="http://schemas.microsoft.com/office/drawing/2014/main" xmlns="" id="{DE82FBF0-3011-0277-FD96-436E483DAE71}"/>
                </a:ext>
              </a:extLst>
            </p:cNvPr>
            <p:cNvSpPr/>
            <p:nvPr/>
          </p:nvSpPr>
          <p:spPr>
            <a:xfrm>
              <a:off x="432117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29" name="Rounded Rectangle 124">
              <a:extLst>
                <a:ext uri="{FF2B5EF4-FFF2-40B4-BE49-F238E27FC236}">
                  <a16:creationId xmlns:a16="http://schemas.microsoft.com/office/drawing/2014/main" xmlns="" id="{FFE5E1D4-8409-B82D-1E28-2A250BA2D649}"/>
                </a:ext>
              </a:extLst>
            </p:cNvPr>
            <p:cNvSpPr/>
            <p:nvPr/>
          </p:nvSpPr>
          <p:spPr>
            <a:xfrm>
              <a:off x="432117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latin typeface="Arial" panose="020B0604020202020204" pitchFamily="34" charset="0"/>
                  <a:cs typeface="Arial" panose="020B0604020202020204" pitchFamily="34" charset="0"/>
                </a:rPr>
                <a:t>HẾT GIỜ!</a:t>
              </a:r>
              <a:endParaRPr lang="en-GB" sz="2800" dirty="0">
                <a:latin typeface="Arial" panose="020B0604020202020204" pitchFamily="34" charset="0"/>
                <a:cs typeface="Arial" panose="020B0604020202020204" pitchFamily="34" charset="0"/>
              </a:endParaRPr>
            </a:p>
          </p:txBody>
        </p:sp>
      </p:grpSp>
      <p:pic>
        <p:nvPicPr>
          <p:cNvPr id="30" name="Picture 29">
            <a:extLst>
              <a:ext uri="{FF2B5EF4-FFF2-40B4-BE49-F238E27FC236}">
                <a16:creationId xmlns:a16="http://schemas.microsoft.com/office/drawing/2014/main" xmlns="" id="{7AB44137-DDAF-0129-0523-B3EC96279025}"/>
              </a:ext>
            </a:extLst>
          </p:cNvPr>
          <p:cNvPicPr>
            <a:picLocks noChangeAspect="1"/>
          </p:cNvPicPr>
          <p:nvPr/>
        </p:nvPicPr>
        <p:blipFill>
          <a:blip r:embed="rId11"/>
          <a:stretch>
            <a:fillRect/>
          </a:stretch>
        </p:blipFill>
        <p:spPr>
          <a:xfrm>
            <a:off x="266348" y="122189"/>
            <a:ext cx="1611038" cy="1762571"/>
          </a:xfrm>
          <a:prstGeom prst="rect">
            <a:avLst/>
          </a:prstGeom>
        </p:spPr>
      </p:pic>
      <p:pic>
        <p:nvPicPr>
          <p:cNvPr id="31" name="Tieng-chuong-het-gio-reng-www_tiengdong_com">
            <a:hlinkClick r:id="" action="ppaction://media"/>
            <a:extLst>
              <a:ext uri="{FF2B5EF4-FFF2-40B4-BE49-F238E27FC236}">
                <a16:creationId xmlns:a16="http://schemas.microsoft.com/office/drawing/2014/main" xmlns="" id="{9FC0322D-0ABC-58A4-4F07-51FEC6CF1075}"/>
              </a:ext>
            </a:extLst>
          </p:cNvPr>
          <p:cNvPicPr>
            <a:picLocks noChangeAspect="1"/>
          </p:cNvPicPr>
          <p:nvPr>
            <a:audioFile r:link="rId1"/>
            <p:extLst>
              <p:ext uri="{DAA4B4D4-6D71-4841-9C94-3DE7FCFB9230}">
                <p14:media xmlns:p14="http://schemas.microsoft.com/office/powerpoint/2010/main" r:embed="rId2">
                  <p14:trim end="3164.3673"/>
                  <p14:fade out="50"/>
                </p14:media>
              </p:ext>
            </p:extLst>
          </p:nvPr>
        </p:nvPicPr>
        <p:blipFill>
          <a:blip r:embed="rId12"/>
          <a:stretch>
            <a:fillRect/>
          </a:stretch>
        </p:blipFill>
        <p:spPr>
          <a:xfrm>
            <a:off x="-1373283" y="2666204"/>
            <a:ext cx="487363" cy="487362"/>
          </a:xfrm>
          <a:prstGeom prst="rect">
            <a:avLst/>
          </a:prstGeom>
        </p:spPr>
      </p:pic>
      <p:grpSp>
        <p:nvGrpSpPr>
          <p:cNvPr id="35" name="Group 34">
            <a:extLst>
              <a:ext uri="{FF2B5EF4-FFF2-40B4-BE49-F238E27FC236}">
                <a16:creationId xmlns:a16="http://schemas.microsoft.com/office/drawing/2014/main" xmlns="" id="{2D6BC6FE-056C-CBF2-A983-C96A58F300D9}"/>
              </a:ext>
            </a:extLst>
          </p:cNvPr>
          <p:cNvGrpSpPr/>
          <p:nvPr/>
        </p:nvGrpSpPr>
        <p:grpSpPr>
          <a:xfrm>
            <a:off x="2365183" y="243982"/>
            <a:ext cx="9467427" cy="1547944"/>
            <a:chOff x="2325733" y="454809"/>
            <a:chExt cx="9866267" cy="1343511"/>
          </a:xfrm>
        </p:grpSpPr>
        <p:sp>
          <p:nvSpPr>
            <p:cNvPr id="36" name="Rectangle: Rounded Corners 35">
              <a:extLst>
                <a:ext uri="{FF2B5EF4-FFF2-40B4-BE49-F238E27FC236}">
                  <a16:creationId xmlns:a16="http://schemas.microsoft.com/office/drawing/2014/main" xmlns="" id="{A88EB88C-815A-0449-4A08-6BE43D821E86}"/>
                </a:ext>
              </a:extLst>
            </p:cNvPr>
            <p:cNvSpPr/>
            <p:nvPr/>
          </p:nvSpPr>
          <p:spPr>
            <a:xfrm>
              <a:off x="2325733" y="454809"/>
              <a:ext cx="9866267" cy="1343511"/>
            </a:xfrm>
            <a:prstGeom prst="roundRect">
              <a:avLst/>
            </a:prstGeom>
            <a:solidFill>
              <a:srgbClr val="F0E7A2"/>
            </a:solidFill>
            <a:ln w="76200">
              <a:solidFill>
                <a:schemeClr val="bg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7" name="Rectangle: Rounded Corners 36">
              <a:extLst>
                <a:ext uri="{FF2B5EF4-FFF2-40B4-BE49-F238E27FC236}">
                  <a16:creationId xmlns:a16="http://schemas.microsoft.com/office/drawing/2014/main" xmlns="" id="{5CA2BF47-A239-1C06-F80B-BA75738E1B23}"/>
                </a:ext>
              </a:extLst>
            </p:cNvPr>
            <p:cNvSpPr/>
            <p:nvPr/>
          </p:nvSpPr>
          <p:spPr>
            <a:xfrm>
              <a:off x="2452997" y="546466"/>
              <a:ext cx="9611738" cy="1160196"/>
            </a:xfrm>
            <a:prstGeom prst="roundRect">
              <a:avLst/>
            </a:prstGeom>
            <a:solidFill>
              <a:srgbClr val="FFFF79"/>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C00000"/>
                  </a:solidFill>
                  <a:latin typeface="iCiel Pony" panose="02000000000000000000" pitchFamily="2" charset="-93"/>
                </a:rPr>
                <a:t>Tam giác có ba góc nhọn là....</a:t>
              </a:r>
              <a:endParaRPr lang="vi-VN" sz="4000">
                <a:solidFill>
                  <a:srgbClr val="C00000"/>
                </a:solidFill>
                <a:latin typeface="iCiel Pony" panose="02000000000000000000" pitchFamily="2" charset="-93"/>
              </a:endParaRPr>
            </a:p>
          </p:txBody>
        </p:sp>
      </p:grpSp>
      <p:grpSp>
        <p:nvGrpSpPr>
          <p:cNvPr id="39" name="Group 38">
            <a:extLst>
              <a:ext uri="{FF2B5EF4-FFF2-40B4-BE49-F238E27FC236}">
                <a16:creationId xmlns:a16="http://schemas.microsoft.com/office/drawing/2014/main" xmlns="" id="{8E752A81-503F-0A09-32F8-302EF3D05508}"/>
              </a:ext>
            </a:extLst>
          </p:cNvPr>
          <p:cNvGrpSpPr/>
          <p:nvPr/>
        </p:nvGrpSpPr>
        <p:grpSpPr>
          <a:xfrm>
            <a:off x="5254165" y="2121767"/>
            <a:ext cx="6709475" cy="4528624"/>
            <a:chOff x="5254165" y="2121767"/>
            <a:chExt cx="6709475" cy="4528624"/>
          </a:xfrm>
        </p:grpSpPr>
        <p:grpSp>
          <p:nvGrpSpPr>
            <p:cNvPr id="2" name="Group 1">
              <a:extLst>
                <a:ext uri="{FF2B5EF4-FFF2-40B4-BE49-F238E27FC236}">
                  <a16:creationId xmlns:a16="http://schemas.microsoft.com/office/drawing/2014/main" xmlns="" id="{8DA3DE1B-8E73-FDBC-ABFA-46F9095595B9}"/>
                </a:ext>
              </a:extLst>
            </p:cNvPr>
            <p:cNvGrpSpPr/>
            <p:nvPr/>
          </p:nvGrpSpPr>
          <p:grpSpPr>
            <a:xfrm>
              <a:off x="5254165" y="2121767"/>
              <a:ext cx="6709475" cy="4528624"/>
              <a:chOff x="688415" y="2005065"/>
              <a:chExt cx="6093251" cy="4712973"/>
            </a:xfrm>
          </p:grpSpPr>
          <p:pic>
            <p:nvPicPr>
              <p:cNvPr id="3" name="Graphic 2">
                <a:extLst>
                  <a:ext uri="{FF2B5EF4-FFF2-40B4-BE49-F238E27FC236}">
                    <a16:creationId xmlns:a16="http://schemas.microsoft.com/office/drawing/2014/main" xmlns="" id="{46E8B9DC-BC09-1E76-F528-81CD100B2A30}"/>
                  </a:ext>
                </a:extLst>
              </p:cNvPr>
              <p:cNvPicPr>
                <a:picLocks noChangeAspect="1"/>
              </p:cNvPicPr>
              <p:nvPr/>
            </p:nvPicPr>
            <p:blipFill>
              <a:blip r:embed="rId13">
                <a:duotone>
                  <a:srgbClr val="FC6E51">
                    <a:shade val="45000"/>
                    <a:satMod val="135000"/>
                  </a:srgbClr>
                  <a:prstClr val="white"/>
                </a:duotone>
                <a:lum bright="-6000" contrast="45000"/>
                <a:extLst>
                  <a:ext uri="{96DAC541-7B7A-43D3-8B79-37D633B846F1}">
                    <asvg:svgBlip xmlns:asvg="http://schemas.microsoft.com/office/drawing/2016/SVG/main" xmlns="" r:embed="rId14"/>
                  </a:ext>
                </a:extLst>
              </a:blip>
              <a:stretch>
                <a:fillRect/>
              </a:stretch>
            </p:blipFill>
            <p:spPr>
              <a:xfrm>
                <a:off x="688415" y="2005065"/>
                <a:ext cx="6093251" cy="4712973"/>
              </a:xfrm>
              <a:prstGeom prst="rect">
                <a:avLst/>
              </a:prstGeom>
            </p:spPr>
          </p:pic>
          <p:sp>
            <p:nvSpPr>
              <p:cNvPr id="11" name="Rectangle: Rounded Corners 10">
                <a:extLst>
                  <a:ext uri="{FF2B5EF4-FFF2-40B4-BE49-F238E27FC236}">
                    <a16:creationId xmlns:a16="http://schemas.microsoft.com/office/drawing/2014/main" xmlns="" id="{F3B865CE-38CE-C97A-17CC-7E51804D6552}"/>
                  </a:ext>
                </a:extLst>
              </p:cNvPr>
              <p:cNvSpPr/>
              <p:nvPr/>
            </p:nvSpPr>
            <p:spPr>
              <a:xfrm>
                <a:off x="2031999" y="3268850"/>
                <a:ext cx="3399963" cy="2882900"/>
              </a:xfrm>
              <a:prstGeom prst="roundRect">
                <a:avLst>
                  <a:gd name="adj" fmla="val 30176"/>
                </a:avLst>
              </a:prstGeom>
              <a:solidFill>
                <a:srgbClr val="FFFFFF"/>
              </a:solidFill>
              <a:ln w="12700" cap="flat" cmpd="sng" algn="ctr">
                <a:noFill/>
                <a:prstDash val="solid"/>
                <a:miter lim="800000"/>
              </a:ln>
              <a:effectLst/>
            </p:spPr>
            <p:txBody>
              <a:bodyPr rtlCol="0" anchor="ctr"/>
              <a:lstStyle/>
              <a:p>
                <a:pPr algn="just"/>
                <a:endParaRPr lang="en-US" sz="3200" dirty="0">
                  <a:hlinkClick r:id="rId15"/>
                </a:endParaRPr>
              </a:p>
            </p:txBody>
          </p:sp>
        </p:grpSp>
        <p:sp>
          <p:nvSpPr>
            <p:cNvPr id="38" name="TextBox 37">
              <a:extLst>
                <a:ext uri="{FF2B5EF4-FFF2-40B4-BE49-F238E27FC236}">
                  <a16:creationId xmlns:a16="http://schemas.microsoft.com/office/drawing/2014/main" xmlns="" id="{0EC6CD52-A54A-8D5D-67D8-F93B1B359C6B}"/>
                </a:ext>
              </a:extLst>
            </p:cNvPr>
            <p:cNvSpPr txBox="1"/>
            <p:nvPr/>
          </p:nvSpPr>
          <p:spPr>
            <a:xfrm>
              <a:off x="6698669" y="3632407"/>
              <a:ext cx="4341557" cy="1938992"/>
            </a:xfrm>
            <a:prstGeom prst="rect">
              <a:avLst/>
            </a:prstGeom>
            <a:noFill/>
          </p:spPr>
          <p:txBody>
            <a:bodyPr wrap="square" rtlCol="0">
              <a:spAutoFit/>
            </a:bodyPr>
            <a:lstStyle/>
            <a:p>
              <a:pPr algn="ctr"/>
              <a:r>
                <a:rPr lang="en-US" sz="6000">
                  <a:solidFill>
                    <a:srgbClr val="FF0066"/>
                  </a:solidFill>
                  <a:latin typeface="iCiel Pony" panose="02000000000000000000" pitchFamily="2" charset="-93"/>
                </a:rPr>
                <a:t>tam giác nhọn</a:t>
              </a:r>
              <a:endParaRPr lang="vi-VN" sz="6000">
                <a:solidFill>
                  <a:srgbClr val="FF0066"/>
                </a:solidFill>
                <a:latin typeface="iCiel Pony" panose="02000000000000000000" pitchFamily="2" charset="-93"/>
              </a:endParaRPr>
            </a:p>
          </p:txBody>
        </p:sp>
      </p:grpSp>
      <p:pic>
        <p:nvPicPr>
          <p:cNvPr id="40" name="Am-thanh-ve-dich-chien-thang-www_tiengdong_com">
            <a:hlinkClick r:id="" action="ppaction://media"/>
            <a:extLst>
              <a:ext uri="{FF2B5EF4-FFF2-40B4-BE49-F238E27FC236}">
                <a16:creationId xmlns:a16="http://schemas.microsoft.com/office/drawing/2014/main" xmlns="" id="{E1564699-5ACD-538A-E7F2-CC9BA4E2ECA4}"/>
              </a:ext>
            </a:extLst>
          </p:cNvPr>
          <p:cNvPicPr>
            <a:picLocks noChangeAspect="1"/>
          </p:cNvPicPr>
          <p:nvPr>
            <a:audioFile r:link="rId1"/>
            <p:extLst>
              <p:ext uri="{DAA4B4D4-6D71-4841-9C94-3DE7FCFB9230}">
                <p14:media xmlns:p14="http://schemas.microsoft.com/office/powerpoint/2010/main" r:embed="rId3">
                  <p14:trim st="1365" end="52398.6666"/>
                </p14:media>
              </p:ext>
            </p:extLst>
          </p:nvPr>
        </p:nvPicPr>
        <p:blipFill>
          <a:blip r:embed="rId12"/>
          <a:stretch>
            <a:fillRect/>
          </a:stretch>
        </p:blipFill>
        <p:spPr>
          <a:xfrm>
            <a:off x="-1373283" y="2666204"/>
            <a:ext cx="487362" cy="487362"/>
          </a:xfrm>
          <a:prstGeom prst="rect">
            <a:avLst/>
          </a:prstGeom>
        </p:spPr>
      </p:pic>
      <p:pic>
        <p:nvPicPr>
          <p:cNvPr id="41" name="Tieng-dong-ho-tich-tac-www_tiengdong_com">
            <a:hlinkClick r:id="" action="ppaction://media"/>
            <a:extLst>
              <a:ext uri="{FF2B5EF4-FFF2-40B4-BE49-F238E27FC236}">
                <a16:creationId xmlns:a16="http://schemas.microsoft.com/office/drawing/2014/main" xmlns="" id="{1AAAEAFC-4DA2-45F2-8C74-A9456A82CA09}"/>
              </a:ext>
            </a:extLst>
          </p:cNvPr>
          <p:cNvPicPr>
            <a:picLocks noChangeAspect="1"/>
          </p:cNvPicPr>
          <p:nvPr>
            <a:audioFile r:link="rId1"/>
            <p:extLst>
              <p:ext uri="{DAA4B4D4-6D71-4841-9C94-3DE7FCFB9230}">
                <p14:media xmlns:p14="http://schemas.microsoft.com/office/powerpoint/2010/main" r:embed="rId4">
                  <p14:trim end="45003.9"/>
                </p14:media>
              </p:ext>
            </p:extLst>
          </p:nvPr>
        </p:nvPicPr>
        <p:blipFill>
          <a:blip r:embed="rId12"/>
          <a:stretch>
            <a:fillRect/>
          </a:stretch>
        </p:blipFill>
        <p:spPr>
          <a:xfrm>
            <a:off x="-1373283" y="2666204"/>
            <a:ext cx="487362" cy="487362"/>
          </a:xfrm>
          <a:prstGeom prst="rect">
            <a:avLst/>
          </a:prstGeom>
        </p:spPr>
      </p:pic>
    </p:spTree>
    <p:extLst>
      <p:ext uri="{BB962C8B-B14F-4D97-AF65-F5344CB8AC3E}">
        <p14:creationId xmlns:p14="http://schemas.microsoft.com/office/powerpoint/2010/main" val="4368300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5"/>
                                        </p:tgtEl>
                                      </p:cBhvr>
                                    </p:animEffect>
                                    <p:animScale>
                                      <p:cBhvr>
                                        <p:cTn id="7" dur="250" autoRev="1" fill="hold"/>
                                        <p:tgtEl>
                                          <p:spTgt spid="35"/>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7" name="whoosh.wav"/>
                                        </p:tgtEl>
                                      </p:cMediaNode>
                                    </p:audio>
                                  </p:sub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p:cTn id="12" dur="500" fill="hold"/>
                                        <p:tgtEl>
                                          <p:spTgt spid="39"/>
                                        </p:tgtEl>
                                        <p:attrNameLst>
                                          <p:attrName>ppt_w</p:attrName>
                                        </p:attrNameLst>
                                      </p:cBhvr>
                                      <p:tavLst>
                                        <p:tav tm="0">
                                          <p:val>
                                            <p:fltVal val="0"/>
                                          </p:val>
                                        </p:tav>
                                        <p:tav tm="100000">
                                          <p:val>
                                            <p:strVal val="#ppt_w"/>
                                          </p:val>
                                        </p:tav>
                                      </p:tavLst>
                                    </p:anim>
                                    <p:anim calcmode="lin" valueType="num">
                                      <p:cBhvr>
                                        <p:cTn id="13" dur="500" fill="hold"/>
                                        <p:tgtEl>
                                          <p:spTgt spid="39"/>
                                        </p:tgtEl>
                                        <p:attrNameLst>
                                          <p:attrName>ppt_h</p:attrName>
                                        </p:attrNameLst>
                                      </p:cBhvr>
                                      <p:tavLst>
                                        <p:tav tm="0">
                                          <p:val>
                                            <p:fltVal val="0"/>
                                          </p:val>
                                        </p:tav>
                                        <p:tav tm="100000">
                                          <p:val>
                                            <p:strVal val="#ppt_h"/>
                                          </p:val>
                                        </p:tav>
                                      </p:tavLst>
                                    </p:anim>
                                    <p:anim calcmode="lin" valueType="num">
                                      <p:cBhvr>
                                        <p:cTn id="14" dur="500" fill="hold"/>
                                        <p:tgtEl>
                                          <p:spTgt spid="39"/>
                                        </p:tgtEl>
                                        <p:attrNameLst>
                                          <p:attrName>style.rotation</p:attrName>
                                        </p:attrNameLst>
                                      </p:cBhvr>
                                      <p:tavLst>
                                        <p:tav tm="0">
                                          <p:val>
                                            <p:fltVal val="360"/>
                                          </p:val>
                                        </p:tav>
                                        <p:tav tm="100000">
                                          <p:val>
                                            <p:fltVal val="0"/>
                                          </p:val>
                                        </p:tav>
                                      </p:tavLst>
                                    </p:anim>
                                    <p:animEffect transition="in" filter="fade">
                                      <p:cBhvr>
                                        <p:cTn id="15" dur="500"/>
                                        <p:tgtEl>
                                          <p:spTgt spid="39"/>
                                        </p:tgtEl>
                                      </p:cBhvr>
                                    </p:animEffect>
                                  </p:childTnLst>
                                </p:cTn>
                              </p:par>
                              <p:par>
                                <p:cTn id="16" presetID="1" presetClass="mediacall" presetSubtype="0" fill="hold" nodeType="withEffect">
                                  <p:stCondLst>
                                    <p:cond delay="0"/>
                                  </p:stCondLst>
                                  <p:childTnLst>
                                    <p:cmd type="call" cmd="playFrom(0.0)">
                                      <p:cBhvr>
                                        <p:cTn id="17" dur="1433"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24"/>
                    </p:tgtEl>
                  </p:cond>
                </p:stCondLst>
                <p:endSync evt="end" delay="0">
                  <p:rtn val="all"/>
                </p:endSync>
                <p:childTnLst>
                  <p:par>
                    <p:cTn id="19" fill="hold">
                      <p:stCondLst>
                        <p:cond delay="0"/>
                      </p:stCondLst>
                      <p:childTnLst>
                        <p:par>
                          <p:cTn id="20" fill="hold">
                            <p:stCondLst>
                              <p:cond delay="0"/>
                            </p:stCondLst>
                            <p:childTnLst>
                              <p:par>
                                <p:cTn id="21" presetID="8" presetClass="emph" presetSubtype="0" fill="hold" nodeType="clickEffect">
                                  <p:stCondLst>
                                    <p:cond delay="0"/>
                                  </p:stCondLst>
                                  <p:childTnLst>
                                    <p:animRot by="21600000">
                                      <p:cBhvr>
                                        <p:cTn id="22" dur="15000" fill="hold"/>
                                        <p:tgtEl>
                                          <p:spTgt spid="21"/>
                                        </p:tgtEl>
                                        <p:attrNameLst>
                                          <p:attrName>r</p:attrName>
                                        </p:attrNameLst>
                                      </p:cBhvr>
                                    </p:animRot>
                                  </p:childTnLst>
                                </p:cTn>
                              </p:par>
                              <p:par>
                                <p:cTn id="23" presetID="1" presetClass="mediacall" presetSubtype="0" fill="hold" nodeType="withEffect">
                                  <p:stCondLst>
                                    <p:cond delay="0"/>
                                  </p:stCondLst>
                                  <p:childTnLst>
                                    <p:cmd type="call" cmd="playFrom(0.0)">
                                      <p:cBhvr>
                                        <p:cTn id="24" dur="15000" fill="hold"/>
                                        <p:tgtEl>
                                          <p:spTgt spid="41"/>
                                        </p:tgtEl>
                                      </p:cBhvr>
                                    </p:cmd>
                                  </p:childTnLst>
                                </p:cTn>
                              </p:par>
                            </p:childTnLst>
                          </p:cTn>
                        </p:par>
                        <p:par>
                          <p:cTn id="25" fill="hold">
                            <p:stCondLst>
                              <p:cond delay="15000"/>
                            </p:stCondLst>
                            <p:childTnLst>
                              <p:par>
                                <p:cTn id="26" presetID="53" presetClass="entr" presetSubtype="16" fill="hold" nodeType="after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p:cTn id="28" dur="500" fill="hold"/>
                                        <p:tgtEl>
                                          <p:spTgt spid="27"/>
                                        </p:tgtEl>
                                        <p:attrNameLst>
                                          <p:attrName>ppt_w</p:attrName>
                                        </p:attrNameLst>
                                      </p:cBhvr>
                                      <p:tavLst>
                                        <p:tav tm="0">
                                          <p:val>
                                            <p:fltVal val="0"/>
                                          </p:val>
                                        </p:tav>
                                        <p:tav tm="100000">
                                          <p:val>
                                            <p:strVal val="#ppt_w"/>
                                          </p:val>
                                        </p:tav>
                                      </p:tavLst>
                                    </p:anim>
                                    <p:anim calcmode="lin" valueType="num">
                                      <p:cBhvr>
                                        <p:cTn id="29" dur="500" fill="hold"/>
                                        <p:tgtEl>
                                          <p:spTgt spid="27"/>
                                        </p:tgtEl>
                                        <p:attrNameLst>
                                          <p:attrName>ppt_h</p:attrName>
                                        </p:attrNameLst>
                                      </p:cBhvr>
                                      <p:tavLst>
                                        <p:tav tm="0">
                                          <p:val>
                                            <p:fltVal val="0"/>
                                          </p:val>
                                        </p:tav>
                                        <p:tav tm="100000">
                                          <p:val>
                                            <p:strVal val="#ppt_h"/>
                                          </p:val>
                                        </p:tav>
                                      </p:tavLst>
                                    </p:anim>
                                    <p:animEffect transition="in" filter="fade">
                                      <p:cBhvr>
                                        <p:cTn id="30" dur="500"/>
                                        <p:tgtEl>
                                          <p:spTgt spid="27"/>
                                        </p:tgtEl>
                                      </p:cBhvr>
                                    </p:animEffect>
                                  </p:childTnLst>
                                </p:cTn>
                              </p:par>
                              <p:par>
                                <p:cTn id="31" presetID="32" presetClass="emph" presetSubtype="0" fill="hold" nodeType="withEffect">
                                  <p:stCondLst>
                                    <p:cond delay="0"/>
                                  </p:stCondLst>
                                  <p:childTnLst>
                                    <p:animRot by="120000">
                                      <p:cBhvr>
                                        <p:cTn id="32" dur="100" fill="hold">
                                          <p:stCondLst>
                                            <p:cond delay="0"/>
                                          </p:stCondLst>
                                        </p:cTn>
                                        <p:tgtEl>
                                          <p:spTgt spid="21"/>
                                        </p:tgtEl>
                                        <p:attrNameLst>
                                          <p:attrName>r</p:attrName>
                                        </p:attrNameLst>
                                      </p:cBhvr>
                                    </p:animRot>
                                    <p:animRot by="-240000">
                                      <p:cBhvr>
                                        <p:cTn id="33" dur="200" fill="hold">
                                          <p:stCondLst>
                                            <p:cond delay="200"/>
                                          </p:stCondLst>
                                        </p:cTn>
                                        <p:tgtEl>
                                          <p:spTgt spid="21"/>
                                        </p:tgtEl>
                                        <p:attrNameLst>
                                          <p:attrName>r</p:attrName>
                                        </p:attrNameLst>
                                      </p:cBhvr>
                                    </p:animRot>
                                    <p:animRot by="240000">
                                      <p:cBhvr>
                                        <p:cTn id="34" dur="200" fill="hold">
                                          <p:stCondLst>
                                            <p:cond delay="400"/>
                                          </p:stCondLst>
                                        </p:cTn>
                                        <p:tgtEl>
                                          <p:spTgt spid="21"/>
                                        </p:tgtEl>
                                        <p:attrNameLst>
                                          <p:attrName>r</p:attrName>
                                        </p:attrNameLst>
                                      </p:cBhvr>
                                    </p:animRot>
                                    <p:animRot by="-240000">
                                      <p:cBhvr>
                                        <p:cTn id="35" dur="200" fill="hold">
                                          <p:stCondLst>
                                            <p:cond delay="600"/>
                                          </p:stCondLst>
                                        </p:cTn>
                                        <p:tgtEl>
                                          <p:spTgt spid="21"/>
                                        </p:tgtEl>
                                        <p:attrNameLst>
                                          <p:attrName>r</p:attrName>
                                        </p:attrNameLst>
                                      </p:cBhvr>
                                    </p:animRot>
                                    <p:animRot by="120000">
                                      <p:cBhvr>
                                        <p:cTn id="36" dur="200" fill="hold">
                                          <p:stCondLst>
                                            <p:cond delay="800"/>
                                          </p:stCondLst>
                                        </p:cTn>
                                        <p:tgtEl>
                                          <p:spTgt spid="21"/>
                                        </p:tgtEl>
                                        <p:attrNameLst>
                                          <p:attrName>r</p:attrName>
                                        </p:attrNameLst>
                                      </p:cBhvr>
                                    </p:animRot>
                                  </p:childTnLst>
                                </p:cTn>
                              </p:par>
                              <p:par>
                                <p:cTn id="37" presetID="32" presetClass="emph" presetSubtype="0" fill="hold" nodeType="withEffect">
                                  <p:stCondLst>
                                    <p:cond delay="0"/>
                                  </p:stCondLst>
                                  <p:childTnLst>
                                    <p:animRot by="120000">
                                      <p:cBhvr>
                                        <p:cTn id="38" dur="100" fill="hold">
                                          <p:stCondLst>
                                            <p:cond delay="0"/>
                                          </p:stCondLst>
                                        </p:cTn>
                                        <p:tgtEl>
                                          <p:spTgt spid="30"/>
                                        </p:tgtEl>
                                        <p:attrNameLst>
                                          <p:attrName>r</p:attrName>
                                        </p:attrNameLst>
                                      </p:cBhvr>
                                    </p:animRot>
                                    <p:animRot by="-240000">
                                      <p:cBhvr>
                                        <p:cTn id="39" dur="200" fill="hold">
                                          <p:stCondLst>
                                            <p:cond delay="200"/>
                                          </p:stCondLst>
                                        </p:cTn>
                                        <p:tgtEl>
                                          <p:spTgt spid="30"/>
                                        </p:tgtEl>
                                        <p:attrNameLst>
                                          <p:attrName>r</p:attrName>
                                        </p:attrNameLst>
                                      </p:cBhvr>
                                    </p:animRot>
                                    <p:animRot by="240000">
                                      <p:cBhvr>
                                        <p:cTn id="40" dur="200" fill="hold">
                                          <p:stCondLst>
                                            <p:cond delay="400"/>
                                          </p:stCondLst>
                                        </p:cTn>
                                        <p:tgtEl>
                                          <p:spTgt spid="30"/>
                                        </p:tgtEl>
                                        <p:attrNameLst>
                                          <p:attrName>r</p:attrName>
                                        </p:attrNameLst>
                                      </p:cBhvr>
                                    </p:animRot>
                                    <p:animRot by="-240000">
                                      <p:cBhvr>
                                        <p:cTn id="41" dur="200" fill="hold">
                                          <p:stCondLst>
                                            <p:cond delay="600"/>
                                          </p:stCondLst>
                                        </p:cTn>
                                        <p:tgtEl>
                                          <p:spTgt spid="30"/>
                                        </p:tgtEl>
                                        <p:attrNameLst>
                                          <p:attrName>r</p:attrName>
                                        </p:attrNameLst>
                                      </p:cBhvr>
                                    </p:animRot>
                                    <p:animRot by="120000">
                                      <p:cBhvr>
                                        <p:cTn id="42" dur="200" fill="hold">
                                          <p:stCondLst>
                                            <p:cond delay="800"/>
                                          </p:stCondLst>
                                        </p:cTn>
                                        <p:tgtEl>
                                          <p:spTgt spid="30"/>
                                        </p:tgtEl>
                                        <p:attrNameLst>
                                          <p:attrName>r</p:attrName>
                                        </p:attrNameLst>
                                      </p:cBhvr>
                                    </p:animRot>
                                  </p:childTnLst>
                                </p:cTn>
                              </p:par>
                              <p:par>
                                <p:cTn id="43" presetID="1" presetClass="mediacall" presetSubtype="0" fill="hold" nodeType="withEffect">
                                  <p:stCondLst>
                                    <p:cond delay="0"/>
                                  </p:stCondLst>
                                  <p:childTnLst>
                                    <p:cmd type="call" cmd="playFrom(0.0)">
                                      <p:cBhvr>
                                        <p:cTn id="44" dur="2034" fill="hold"/>
                                        <p:tgtEl>
                                          <p:spTgt spid="31"/>
                                        </p:tgtEl>
                                      </p:cBhvr>
                                    </p:cmd>
                                  </p:childTnLst>
                                </p:cTn>
                              </p:par>
                            </p:childTnLst>
                          </p:cTn>
                        </p:par>
                      </p:childTnLst>
                    </p:cTn>
                  </p:par>
                </p:childTnLst>
              </p:cTn>
              <p:nextCondLst>
                <p:cond evt="onClick" delay="0">
                  <p:tgtEl>
                    <p:spTgt spid="24"/>
                  </p:tgtEl>
                </p:cond>
              </p:nextCondLst>
            </p:seq>
            <p:audio>
              <p:cMediaNode vol="80000">
                <p:cTn id="45" fill="hold" display="0">
                  <p:stCondLst>
                    <p:cond delay="indefinite"/>
                  </p:stCondLst>
                  <p:endCondLst>
                    <p:cond evt="onStopAudio" delay="0">
                      <p:tgtEl>
                        <p:sldTgt/>
                      </p:tgtEl>
                    </p:cond>
                  </p:endCondLst>
                </p:cTn>
                <p:tgtEl>
                  <p:spTgt spid="31"/>
                </p:tgtEl>
              </p:cMediaNode>
            </p:audio>
            <p:audio>
              <p:cMediaNode vol="80000">
                <p:cTn id="46" fill="hold" display="0">
                  <p:stCondLst>
                    <p:cond delay="indefinite"/>
                  </p:stCondLst>
                  <p:endCondLst>
                    <p:cond evt="onStopAudio" delay="0">
                      <p:tgtEl>
                        <p:sldTgt/>
                      </p:tgtEl>
                    </p:cond>
                  </p:endCondLst>
                </p:cTn>
                <p:tgtEl>
                  <p:spTgt spid="40"/>
                </p:tgtEl>
              </p:cMediaNode>
            </p:audio>
            <p:audio>
              <p:cMediaNode vol="80000">
                <p:cTn id="47" fill="hold" display="0">
                  <p:stCondLst>
                    <p:cond delay="indefinite"/>
                  </p:stCondLst>
                  <p:endCondLst>
                    <p:cond evt="onStopAudio" delay="0">
                      <p:tgtEl>
                        <p:sldTgt/>
                      </p:tgtEl>
                    </p:cond>
                  </p:endCondLst>
                </p:cTn>
                <p:tgtEl>
                  <p:spTgt spid="4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xmlns="" id="{EB0F1A0F-E6CB-1EF7-B0C7-9BC4AFD702E4}"/>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rcRect b="291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xmlns="" id="{AD4FB7C1-25F3-4E20-8F25-315A561B965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3081" y="2744132"/>
            <a:ext cx="5123815" cy="4071875"/>
          </a:xfrm>
          <a:prstGeom prst="rect">
            <a:avLst/>
          </a:prstGeom>
        </p:spPr>
      </p:pic>
      <p:grpSp>
        <p:nvGrpSpPr>
          <p:cNvPr id="21" name="Clock hand spin">
            <a:extLst>
              <a:ext uri="{FF2B5EF4-FFF2-40B4-BE49-F238E27FC236}">
                <a16:creationId xmlns:a16="http://schemas.microsoft.com/office/drawing/2014/main" xmlns="" id="{99B7470A-60C5-98E0-0171-B3E371762592}"/>
              </a:ext>
            </a:extLst>
          </p:cNvPr>
          <p:cNvGrpSpPr/>
          <p:nvPr/>
        </p:nvGrpSpPr>
        <p:grpSpPr>
          <a:xfrm rot="1786145">
            <a:off x="520182" y="463574"/>
            <a:ext cx="1285391" cy="1285924"/>
            <a:chOff x="817563" y="2264166"/>
            <a:chExt cx="3829050" cy="3830638"/>
          </a:xfrm>
        </p:grpSpPr>
        <p:sp>
          <p:nvSpPr>
            <p:cNvPr id="22" name="Oval 28">
              <a:extLst>
                <a:ext uri="{FF2B5EF4-FFF2-40B4-BE49-F238E27FC236}">
                  <a16:creationId xmlns:a16="http://schemas.microsoft.com/office/drawing/2014/main" xmlns="" id="{A5801605-0F0A-AA7E-139C-C45A6C994BAF}"/>
                </a:ext>
              </a:extLst>
            </p:cNvPr>
            <p:cNvSpPr>
              <a:spLocks noChangeArrowheads="1"/>
            </p:cNvSpPr>
            <p:nvPr/>
          </p:nvSpPr>
          <p:spPr bwMode="auto">
            <a:xfrm>
              <a:off x="817563" y="2264166"/>
              <a:ext cx="3829050" cy="3830638"/>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3" name="hour hand">
              <a:extLst>
                <a:ext uri="{FF2B5EF4-FFF2-40B4-BE49-F238E27FC236}">
                  <a16:creationId xmlns:a16="http://schemas.microsoft.com/office/drawing/2014/main" xmlns="" id="{9535BF64-5E4D-A02B-EFD7-83B75D581453}"/>
                </a:ext>
              </a:extLst>
            </p:cNvPr>
            <p:cNvSpPr>
              <a:spLocks/>
            </p:cNvSpPr>
            <p:nvPr/>
          </p:nvSpPr>
          <p:spPr bwMode="auto">
            <a:xfrm>
              <a:off x="2159000" y="3253178"/>
              <a:ext cx="601663"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nvGrpSpPr>
          <p:cNvPr id="24" name="start timer">
            <a:extLst>
              <a:ext uri="{FF2B5EF4-FFF2-40B4-BE49-F238E27FC236}">
                <a16:creationId xmlns:a16="http://schemas.microsoft.com/office/drawing/2014/main" xmlns="" id="{D3B70FA6-0177-8D10-E5BC-86ABA1E7B659}"/>
              </a:ext>
            </a:extLst>
          </p:cNvPr>
          <p:cNvGrpSpPr/>
          <p:nvPr/>
        </p:nvGrpSpPr>
        <p:grpSpPr>
          <a:xfrm>
            <a:off x="164369" y="1946751"/>
            <a:ext cx="2077983" cy="630417"/>
            <a:chOff x="1332706" y="185859"/>
            <a:chExt cx="2636838" cy="799962"/>
          </a:xfrm>
        </p:grpSpPr>
        <p:sp>
          <p:nvSpPr>
            <p:cNvPr id="25" name="Rounded Rectangle 120">
              <a:extLst>
                <a:ext uri="{FF2B5EF4-FFF2-40B4-BE49-F238E27FC236}">
                  <a16:creationId xmlns:a16="http://schemas.microsoft.com/office/drawing/2014/main" xmlns="" id="{D1F3E872-66A7-5DAD-D5F4-5349BC989DC9}"/>
                </a:ext>
              </a:extLst>
            </p:cNvPr>
            <p:cNvSpPr/>
            <p:nvPr/>
          </p:nvSpPr>
          <p:spPr>
            <a:xfrm>
              <a:off x="133270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6" name="Rounded Rectangle 121">
              <a:extLst>
                <a:ext uri="{FF2B5EF4-FFF2-40B4-BE49-F238E27FC236}">
                  <a16:creationId xmlns:a16="http://schemas.microsoft.com/office/drawing/2014/main" xmlns="" id="{7360A00B-3B8E-DAD0-CC53-817538E512A0}"/>
                </a:ext>
              </a:extLst>
            </p:cNvPr>
            <p:cNvSpPr/>
            <p:nvPr/>
          </p:nvSpPr>
          <p:spPr>
            <a:xfrm>
              <a:off x="133270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BẮT ĐẦU</a:t>
              </a: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27" name="times up">
            <a:extLst>
              <a:ext uri="{FF2B5EF4-FFF2-40B4-BE49-F238E27FC236}">
                <a16:creationId xmlns:a16="http://schemas.microsoft.com/office/drawing/2014/main" xmlns="" id="{87649570-7403-4450-53C1-8DE71AA7D759}"/>
              </a:ext>
            </a:extLst>
          </p:cNvPr>
          <p:cNvGrpSpPr/>
          <p:nvPr/>
        </p:nvGrpSpPr>
        <p:grpSpPr>
          <a:xfrm>
            <a:off x="164368" y="1941895"/>
            <a:ext cx="2077983" cy="630417"/>
            <a:chOff x="4321176" y="185859"/>
            <a:chExt cx="2636838" cy="799962"/>
          </a:xfrm>
        </p:grpSpPr>
        <p:sp>
          <p:nvSpPr>
            <p:cNvPr id="28" name="Rounded Rectangle 123">
              <a:extLst>
                <a:ext uri="{FF2B5EF4-FFF2-40B4-BE49-F238E27FC236}">
                  <a16:creationId xmlns:a16="http://schemas.microsoft.com/office/drawing/2014/main" xmlns="" id="{DE82FBF0-3011-0277-FD96-436E483DAE71}"/>
                </a:ext>
              </a:extLst>
            </p:cNvPr>
            <p:cNvSpPr/>
            <p:nvPr/>
          </p:nvSpPr>
          <p:spPr>
            <a:xfrm>
              <a:off x="432117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9" name="Rounded Rectangle 124">
              <a:extLst>
                <a:ext uri="{FF2B5EF4-FFF2-40B4-BE49-F238E27FC236}">
                  <a16:creationId xmlns:a16="http://schemas.microsoft.com/office/drawing/2014/main" xmlns="" id="{FFE5E1D4-8409-B82D-1E28-2A250BA2D649}"/>
                </a:ext>
              </a:extLst>
            </p:cNvPr>
            <p:cNvSpPr/>
            <p:nvPr/>
          </p:nvSpPr>
          <p:spPr>
            <a:xfrm>
              <a:off x="432117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HẾT GIỜ!</a:t>
              </a: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pic>
        <p:nvPicPr>
          <p:cNvPr id="30" name="Picture 29">
            <a:extLst>
              <a:ext uri="{FF2B5EF4-FFF2-40B4-BE49-F238E27FC236}">
                <a16:creationId xmlns:a16="http://schemas.microsoft.com/office/drawing/2014/main" xmlns="" id="{7AB44137-DDAF-0129-0523-B3EC96279025}"/>
              </a:ext>
            </a:extLst>
          </p:cNvPr>
          <p:cNvPicPr>
            <a:picLocks noChangeAspect="1"/>
          </p:cNvPicPr>
          <p:nvPr/>
        </p:nvPicPr>
        <p:blipFill>
          <a:blip r:embed="rId11"/>
          <a:stretch>
            <a:fillRect/>
          </a:stretch>
        </p:blipFill>
        <p:spPr>
          <a:xfrm>
            <a:off x="266348" y="122189"/>
            <a:ext cx="1611038" cy="1762571"/>
          </a:xfrm>
          <a:prstGeom prst="rect">
            <a:avLst/>
          </a:prstGeom>
        </p:spPr>
      </p:pic>
      <p:pic>
        <p:nvPicPr>
          <p:cNvPr id="31" name="Tieng-chuong-het-gio-reng-www_tiengdong_com">
            <a:hlinkClick r:id="" action="ppaction://media"/>
            <a:extLst>
              <a:ext uri="{FF2B5EF4-FFF2-40B4-BE49-F238E27FC236}">
                <a16:creationId xmlns:a16="http://schemas.microsoft.com/office/drawing/2014/main" xmlns="" id="{9FC0322D-0ABC-58A4-4F07-51FEC6CF1075}"/>
              </a:ext>
            </a:extLst>
          </p:cNvPr>
          <p:cNvPicPr>
            <a:picLocks noChangeAspect="1"/>
          </p:cNvPicPr>
          <p:nvPr>
            <a:audioFile r:link="rId1"/>
            <p:extLst>
              <p:ext uri="{DAA4B4D4-6D71-4841-9C94-3DE7FCFB9230}">
                <p14:media xmlns:p14="http://schemas.microsoft.com/office/powerpoint/2010/main" r:embed="rId2">
                  <p14:trim end="3164.3673"/>
                  <p14:fade out="50"/>
                </p14:media>
              </p:ext>
            </p:extLst>
          </p:nvPr>
        </p:nvPicPr>
        <p:blipFill>
          <a:blip r:embed="rId12"/>
          <a:stretch>
            <a:fillRect/>
          </a:stretch>
        </p:blipFill>
        <p:spPr>
          <a:xfrm>
            <a:off x="-1373283" y="2666204"/>
            <a:ext cx="487363" cy="487362"/>
          </a:xfrm>
          <a:prstGeom prst="rect">
            <a:avLst/>
          </a:prstGeom>
        </p:spPr>
      </p:pic>
      <p:grpSp>
        <p:nvGrpSpPr>
          <p:cNvPr id="35" name="Group 34">
            <a:extLst>
              <a:ext uri="{FF2B5EF4-FFF2-40B4-BE49-F238E27FC236}">
                <a16:creationId xmlns:a16="http://schemas.microsoft.com/office/drawing/2014/main" xmlns="" id="{2D6BC6FE-056C-CBF2-A983-C96A58F300D9}"/>
              </a:ext>
            </a:extLst>
          </p:cNvPr>
          <p:cNvGrpSpPr/>
          <p:nvPr/>
        </p:nvGrpSpPr>
        <p:grpSpPr>
          <a:xfrm>
            <a:off x="2365183" y="243982"/>
            <a:ext cx="9467427" cy="1547944"/>
            <a:chOff x="2325733" y="454809"/>
            <a:chExt cx="9866267" cy="1343511"/>
          </a:xfrm>
        </p:grpSpPr>
        <p:sp>
          <p:nvSpPr>
            <p:cNvPr id="36" name="Rectangle: Rounded Corners 35">
              <a:extLst>
                <a:ext uri="{FF2B5EF4-FFF2-40B4-BE49-F238E27FC236}">
                  <a16:creationId xmlns:a16="http://schemas.microsoft.com/office/drawing/2014/main" xmlns="" id="{A88EB88C-815A-0449-4A08-6BE43D821E86}"/>
                </a:ext>
              </a:extLst>
            </p:cNvPr>
            <p:cNvSpPr/>
            <p:nvPr/>
          </p:nvSpPr>
          <p:spPr>
            <a:xfrm>
              <a:off x="2325733" y="454809"/>
              <a:ext cx="9866267" cy="1343511"/>
            </a:xfrm>
            <a:prstGeom prst="roundRect">
              <a:avLst/>
            </a:prstGeom>
            <a:solidFill>
              <a:srgbClr val="F0E7A2"/>
            </a:solidFill>
            <a:ln w="76200">
              <a:solidFill>
                <a:schemeClr val="bg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7" name="Rectangle: Rounded Corners 36">
              <a:extLst>
                <a:ext uri="{FF2B5EF4-FFF2-40B4-BE49-F238E27FC236}">
                  <a16:creationId xmlns:a16="http://schemas.microsoft.com/office/drawing/2014/main" xmlns="" id="{5CA2BF47-A239-1C06-F80B-BA75738E1B23}"/>
                </a:ext>
              </a:extLst>
            </p:cNvPr>
            <p:cNvSpPr/>
            <p:nvPr/>
          </p:nvSpPr>
          <p:spPr>
            <a:xfrm>
              <a:off x="2452997" y="546466"/>
              <a:ext cx="9611738" cy="1160196"/>
            </a:xfrm>
            <a:prstGeom prst="roundRect">
              <a:avLst/>
            </a:prstGeom>
            <a:solidFill>
              <a:srgbClr val="FFFF79"/>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iCiel Pony" panose="02000000000000000000" pitchFamily="2" charset="-93"/>
                  <a:ea typeface="+mn-ea"/>
                  <a:cs typeface="+mn-cs"/>
                </a:rPr>
                <a:t>Tam giác có một góc vuông là </a:t>
              </a:r>
              <a:endParaRPr kumimoji="0" lang="vi-VN" sz="4000" b="0" i="0" u="none" strike="noStrike" kern="1200" cap="none" spc="0" normalizeH="0" baseline="0" noProof="0">
                <a:ln>
                  <a:noFill/>
                </a:ln>
                <a:solidFill>
                  <a:srgbClr val="C00000"/>
                </a:solidFill>
                <a:effectLst/>
                <a:uLnTx/>
                <a:uFillTx/>
                <a:latin typeface="iCiel Pony" panose="02000000000000000000" pitchFamily="2" charset="-93"/>
                <a:ea typeface="+mn-ea"/>
                <a:cs typeface="+mn-cs"/>
              </a:endParaRPr>
            </a:p>
          </p:txBody>
        </p:sp>
      </p:grpSp>
      <p:grpSp>
        <p:nvGrpSpPr>
          <p:cNvPr id="39" name="Group 38">
            <a:extLst>
              <a:ext uri="{FF2B5EF4-FFF2-40B4-BE49-F238E27FC236}">
                <a16:creationId xmlns:a16="http://schemas.microsoft.com/office/drawing/2014/main" xmlns="" id="{8E752A81-503F-0A09-32F8-302EF3D05508}"/>
              </a:ext>
            </a:extLst>
          </p:cNvPr>
          <p:cNvGrpSpPr/>
          <p:nvPr/>
        </p:nvGrpSpPr>
        <p:grpSpPr>
          <a:xfrm>
            <a:off x="5254165" y="2121767"/>
            <a:ext cx="6709475" cy="4528624"/>
            <a:chOff x="5254165" y="2121767"/>
            <a:chExt cx="6709475" cy="4528624"/>
          </a:xfrm>
        </p:grpSpPr>
        <p:grpSp>
          <p:nvGrpSpPr>
            <p:cNvPr id="2" name="Group 1">
              <a:extLst>
                <a:ext uri="{FF2B5EF4-FFF2-40B4-BE49-F238E27FC236}">
                  <a16:creationId xmlns:a16="http://schemas.microsoft.com/office/drawing/2014/main" xmlns="" id="{8DA3DE1B-8E73-FDBC-ABFA-46F9095595B9}"/>
                </a:ext>
              </a:extLst>
            </p:cNvPr>
            <p:cNvGrpSpPr/>
            <p:nvPr/>
          </p:nvGrpSpPr>
          <p:grpSpPr>
            <a:xfrm>
              <a:off x="5254165" y="2121767"/>
              <a:ext cx="6709475" cy="4528624"/>
              <a:chOff x="688415" y="2005065"/>
              <a:chExt cx="6093251" cy="4712973"/>
            </a:xfrm>
          </p:grpSpPr>
          <p:pic>
            <p:nvPicPr>
              <p:cNvPr id="3" name="Graphic 2">
                <a:extLst>
                  <a:ext uri="{FF2B5EF4-FFF2-40B4-BE49-F238E27FC236}">
                    <a16:creationId xmlns:a16="http://schemas.microsoft.com/office/drawing/2014/main" xmlns="" id="{46E8B9DC-BC09-1E76-F528-81CD100B2A30}"/>
                  </a:ext>
                </a:extLst>
              </p:cNvPr>
              <p:cNvPicPr>
                <a:picLocks noChangeAspect="1"/>
              </p:cNvPicPr>
              <p:nvPr/>
            </p:nvPicPr>
            <p:blipFill>
              <a:blip r:embed="rId13">
                <a:duotone>
                  <a:srgbClr val="FC6E51">
                    <a:shade val="45000"/>
                    <a:satMod val="135000"/>
                  </a:srgbClr>
                  <a:prstClr val="white"/>
                </a:duotone>
                <a:lum bright="-6000" contrast="45000"/>
                <a:extLst>
                  <a:ext uri="{96DAC541-7B7A-43D3-8B79-37D633B846F1}">
                    <asvg:svgBlip xmlns:asvg="http://schemas.microsoft.com/office/drawing/2016/SVG/main" xmlns="" r:embed="rId14"/>
                  </a:ext>
                </a:extLst>
              </a:blip>
              <a:stretch>
                <a:fillRect/>
              </a:stretch>
            </p:blipFill>
            <p:spPr>
              <a:xfrm>
                <a:off x="688415" y="2005065"/>
                <a:ext cx="6093251" cy="4712973"/>
              </a:xfrm>
              <a:prstGeom prst="rect">
                <a:avLst/>
              </a:prstGeom>
            </p:spPr>
          </p:pic>
          <p:sp>
            <p:nvSpPr>
              <p:cNvPr id="11" name="Rectangle: Rounded Corners 10">
                <a:extLst>
                  <a:ext uri="{FF2B5EF4-FFF2-40B4-BE49-F238E27FC236}">
                    <a16:creationId xmlns:a16="http://schemas.microsoft.com/office/drawing/2014/main" xmlns="" id="{F3B865CE-38CE-C97A-17CC-7E51804D6552}"/>
                  </a:ext>
                </a:extLst>
              </p:cNvPr>
              <p:cNvSpPr/>
              <p:nvPr/>
            </p:nvSpPr>
            <p:spPr>
              <a:xfrm>
                <a:off x="2031999" y="3268850"/>
                <a:ext cx="3399963" cy="2882900"/>
              </a:xfrm>
              <a:prstGeom prst="roundRect">
                <a:avLst>
                  <a:gd name="adj" fmla="val 30176"/>
                </a:avLst>
              </a:prstGeom>
              <a:solidFill>
                <a:srgbClr val="FFFFFF"/>
              </a:solidFill>
              <a:ln w="12700" cap="flat" cmpd="sng" algn="ctr">
                <a:noFill/>
                <a:prstDash val="solid"/>
                <a:miter lim="800000"/>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ptos" panose="02110004020202020204"/>
                  <a:ea typeface="+mn-ea"/>
                  <a:cs typeface="+mn-cs"/>
                  <a:hlinkClick r:id="rId15"/>
                </a:endParaRPr>
              </a:p>
            </p:txBody>
          </p:sp>
        </p:grpSp>
        <p:sp>
          <p:nvSpPr>
            <p:cNvPr id="38" name="TextBox 37">
              <a:extLst>
                <a:ext uri="{FF2B5EF4-FFF2-40B4-BE49-F238E27FC236}">
                  <a16:creationId xmlns:a16="http://schemas.microsoft.com/office/drawing/2014/main" xmlns="" id="{0EC6CD52-A54A-8D5D-67D8-F93B1B359C6B}"/>
                </a:ext>
              </a:extLst>
            </p:cNvPr>
            <p:cNvSpPr txBox="1"/>
            <p:nvPr/>
          </p:nvSpPr>
          <p:spPr>
            <a:xfrm>
              <a:off x="6698669" y="3632407"/>
              <a:ext cx="434155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FF0066"/>
                  </a:solidFill>
                  <a:effectLst/>
                  <a:uLnTx/>
                  <a:uFillTx/>
                  <a:latin typeface="iCiel Pony" panose="02000000000000000000" pitchFamily="2" charset="-93"/>
                  <a:ea typeface="+mn-ea"/>
                  <a:cs typeface="+mn-cs"/>
                </a:rPr>
                <a:t>tam giác vuông</a:t>
              </a:r>
              <a:endParaRPr kumimoji="0" lang="vi-VN" sz="6000" b="0" i="0" u="none" strike="noStrike" kern="1200" cap="none" spc="0" normalizeH="0" baseline="0" noProof="0">
                <a:ln>
                  <a:noFill/>
                </a:ln>
                <a:solidFill>
                  <a:srgbClr val="FF0066"/>
                </a:solidFill>
                <a:effectLst/>
                <a:uLnTx/>
                <a:uFillTx/>
                <a:latin typeface="iCiel Pony" panose="02000000000000000000" pitchFamily="2" charset="-93"/>
                <a:ea typeface="+mn-ea"/>
                <a:cs typeface="+mn-cs"/>
              </a:endParaRPr>
            </a:p>
          </p:txBody>
        </p:sp>
      </p:grpSp>
      <p:pic>
        <p:nvPicPr>
          <p:cNvPr id="40" name="Am-thanh-ve-dich-chien-thang-www_tiengdong_com">
            <a:hlinkClick r:id="" action="ppaction://media"/>
            <a:extLst>
              <a:ext uri="{FF2B5EF4-FFF2-40B4-BE49-F238E27FC236}">
                <a16:creationId xmlns:a16="http://schemas.microsoft.com/office/drawing/2014/main" xmlns="" id="{E1564699-5ACD-538A-E7F2-CC9BA4E2ECA4}"/>
              </a:ext>
            </a:extLst>
          </p:cNvPr>
          <p:cNvPicPr>
            <a:picLocks noChangeAspect="1"/>
          </p:cNvPicPr>
          <p:nvPr>
            <a:audioFile r:link="rId1"/>
            <p:extLst>
              <p:ext uri="{DAA4B4D4-6D71-4841-9C94-3DE7FCFB9230}">
                <p14:media xmlns:p14="http://schemas.microsoft.com/office/powerpoint/2010/main" r:embed="rId3">
                  <p14:trim st="1365" end="52398.6666"/>
                </p14:media>
              </p:ext>
            </p:extLst>
          </p:nvPr>
        </p:nvPicPr>
        <p:blipFill>
          <a:blip r:embed="rId12"/>
          <a:stretch>
            <a:fillRect/>
          </a:stretch>
        </p:blipFill>
        <p:spPr>
          <a:xfrm>
            <a:off x="-1373283" y="2666204"/>
            <a:ext cx="487362" cy="487362"/>
          </a:xfrm>
          <a:prstGeom prst="rect">
            <a:avLst/>
          </a:prstGeom>
        </p:spPr>
      </p:pic>
      <p:pic>
        <p:nvPicPr>
          <p:cNvPr id="41" name="Tieng-dong-ho-tich-tac-www_tiengdong_com">
            <a:hlinkClick r:id="" action="ppaction://media"/>
            <a:extLst>
              <a:ext uri="{FF2B5EF4-FFF2-40B4-BE49-F238E27FC236}">
                <a16:creationId xmlns:a16="http://schemas.microsoft.com/office/drawing/2014/main" xmlns="" id="{1AAAEAFC-4DA2-45F2-8C74-A9456A82CA09}"/>
              </a:ext>
            </a:extLst>
          </p:cNvPr>
          <p:cNvPicPr>
            <a:picLocks noChangeAspect="1"/>
          </p:cNvPicPr>
          <p:nvPr>
            <a:audioFile r:link="rId1"/>
            <p:extLst>
              <p:ext uri="{DAA4B4D4-6D71-4841-9C94-3DE7FCFB9230}">
                <p14:media xmlns:p14="http://schemas.microsoft.com/office/powerpoint/2010/main" r:embed="rId4">
                  <p14:trim end="45003.9"/>
                </p14:media>
              </p:ext>
            </p:extLst>
          </p:nvPr>
        </p:nvPicPr>
        <p:blipFill>
          <a:blip r:embed="rId12"/>
          <a:stretch>
            <a:fillRect/>
          </a:stretch>
        </p:blipFill>
        <p:spPr>
          <a:xfrm>
            <a:off x="-1373283" y="2666204"/>
            <a:ext cx="487362" cy="487362"/>
          </a:xfrm>
          <a:prstGeom prst="rect">
            <a:avLst/>
          </a:prstGeom>
        </p:spPr>
      </p:pic>
    </p:spTree>
    <p:extLst>
      <p:ext uri="{BB962C8B-B14F-4D97-AF65-F5344CB8AC3E}">
        <p14:creationId xmlns:p14="http://schemas.microsoft.com/office/powerpoint/2010/main" val="5990945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5"/>
                                        </p:tgtEl>
                                      </p:cBhvr>
                                    </p:animEffect>
                                    <p:animScale>
                                      <p:cBhvr>
                                        <p:cTn id="7" dur="250" autoRev="1" fill="hold"/>
                                        <p:tgtEl>
                                          <p:spTgt spid="35"/>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7" name="whoosh.wav"/>
                                        </p:tgtEl>
                                      </p:cMediaNode>
                                    </p:audio>
                                  </p:sub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p:cTn id="12" dur="500" fill="hold"/>
                                        <p:tgtEl>
                                          <p:spTgt spid="39"/>
                                        </p:tgtEl>
                                        <p:attrNameLst>
                                          <p:attrName>ppt_w</p:attrName>
                                        </p:attrNameLst>
                                      </p:cBhvr>
                                      <p:tavLst>
                                        <p:tav tm="0">
                                          <p:val>
                                            <p:fltVal val="0"/>
                                          </p:val>
                                        </p:tav>
                                        <p:tav tm="100000">
                                          <p:val>
                                            <p:strVal val="#ppt_w"/>
                                          </p:val>
                                        </p:tav>
                                      </p:tavLst>
                                    </p:anim>
                                    <p:anim calcmode="lin" valueType="num">
                                      <p:cBhvr>
                                        <p:cTn id="13" dur="500" fill="hold"/>
                                        <p:tgtEl>
                                          <p:spTgt spid="39"/>
                                        </p:tgtEl>
                                        <p:attrNameLst>
                                          <p:attrName>ppt_h</p:attrName>
                                        </p:attrNameLst>
                                      </p:cBhvr>
                                      <p:tavLst>
                                        <p:tav tm="0">
                                          <p:val>
                                            <p:fltVal val="0"/>
                                          </p:val>
                                        </p:tav>
                                        <p:tav tm="100000">
                                          <p:val>
                                            <p:strVal val="#ppt_h"/>
                                          </p:val>
                                        </p:tav>
                                      </p:tavLst>
                                    </p:anim>
                                    <p:anim calcmode="lin" valueType="num">
                                      <p:cBhvr>
                                        <p:cTn id="14" dur="500" fill="hold"/>
                                        <p:tgtEl>
                                          <p:spTgt spid="39"/>
                                        </p:tgtEl>
                                        <p:attrNameLst>
                                          <p:attrName>style.rotation</p:attrName>
                                        </p:attrNameLst>
                                      </p:cBhvr>
                                      <p:tavLst>
                                        <p:tav tm="0">
                                          <p:val>
                                            <p:fltVal val="360"/>
                                          </p:val>
                                        </p:tav>
                                        <p:tav tm="100000">
                                          <p:val>
                                            <p:fltVal val="0"/>
                                          </p:val>
                                        </p:tav>
                                      </p:tavLst>
                                    </p:anim>
                                    <p:animEffect transition="in" filter="fade">
                                      <p:cBhvr>
                                        <p:cTn id="15" dur="500"/>
                                        <p:tgtEl>
                                          <p:spTgt spid="39"/>
                                        </p:tgtEl>
                                      </p:cBhvr>
                                    </p:animEffect>
                                  </p:childTnLst>
                                </p:cTn>
                              </p:par>
                              <p:par>
                                <p:cTn id="16" presetID="1" presetClass="mediacall" presetSubtype="0" fill="hold" nodeType="withEffect">
                                  <p:stCondLst>
                                    <p:cond delay="0"/>
                                  </p:stCondLst>
                                  <p:childTnLst>
                                    <p:cmd type="call" cmd="playFrom(0.0)">
                                      <p:cBhvr>
                                        <p:cTn id="17" dur="1433"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24"/>
                    </p:tgtEl>
                  </p:cond>
                </p:stCondLst>
                <p:endSync evt="end" delay="0">
                  <p:rtn val="all"/>
                </p:endSync>
                <p:childTnLst>
                  <p:par>
                    <p:cTn id="19" fill="hold">
                      <p:stCondLst>
                        <p:cond delay="0"/>
                      </p:stCondLst>
                      <p:childTnLst>
                        <p:par>
                          <p:cTn id="20" fill="hold">
                            <p:stCondLst>
                              <p:cond delay="0"/>
                            </p:stCondLst>
                            <p:childTnLst>
                              <p:par>
                                <p:cTn id="21" presetID="8" presetClass="emph" presetSubtype="0" fill="hold" nodeType="clickEffect">
                                  <p:stCondLst>
                                    <p:cond delay="0"/>
                                  </p:stCondLst>
                                  <p:childTnLst>
                                    <p:animRot by="21600000">
                                      <p:cBhvr>
                                        <p:cTn id="22" dur="15000" fill="hold"/>
                                        <p:tgtEl>
                                          <p:spTgt spid="21"/>
                                        </p:tgtEl>
                                        <p:attrNameLst>
                                          <p:attrName>r</p:attrName>
                                        </p:attrNameLst>
                                      </p:cBhvr>
                                    </p:animRot>
                                  </p:childTnLst>
                                </p:cTn>
                              </p:par>
                              <p:par>
                                <p:cTn id="23" presetID="1" presetClass="mediacall" presetSubtype="0" fill="hold" nodeType="withEffect">
                                  <p:stCondLst>
                                    <p:cond delay="0"/>
                                  </p:stCondLst>
                                  <p:childTnLst>
                                    <p:cmd type="call" cmd="playFrom(0.0)">
                                      <p:cBhvr>
                                        <p:cTn id="24" dur="15000" fill="hold"/>
                                        <p:tgtEl>
                                          <p:spTgt spid="41"/>
                                        </p:tgtEl>
                                      </p:cBhvr>
                                    </p:cmd>
                                  </p:childTnLst>
                                </p:cTn>
                              </p:par>
                            </p:childTnLst>
                          </p:cTn>
                        </p:par>
                        <p:par>
                          <p:cTn id="25" fill="hold">
                            <p:stCondLst>
                              <p:cond delay="15000"/>
                            </p:stCondLst>
                            <p:childTnLst>
                              <p:par>
                                <p:cTn id="26" presetID="53" presetClass="entr" presetSubtype="16" fill="hold" nodeType="after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p:cTn id="28" dur="500" fill="hold"/>
                                        <p:tgtEl>
                                          <p:spTgt spid="27"/>
                                        </p:tgtEl>
                                        <p:attrNameLst>
                                          <p:attrName>ppt_w</p:attrName>
                                        </p:attrNameLst>
                                      </p:cBhvr>
                                      <p:tavLst>
                                        <p:tav tm="0">
                                          <p:val>
                                            <p:fltVal val="0"/>
                                          </p:val>
                                        </p:tav>
                                        <p:tav tm="100000">
                                          <p:val>
                                            <p:strVal val="#ppt_w"/>
                                          </p:val>
                                        </p:tav>
                                      </p:tavLst>
                                    </p:anim>
                                    <p:anim calcmode="lin" valueType="num">
                                      <p:cBhvr>
                                        <p:cTn id="29" dur="500" fill="hold"/>
                                        <p:tgtEl>
                                          <p:spTgt spid="27"/>
                                        </p:tgtEl>
                                        <p:attrNameLst>
                                          <p:attrName>ppt_h</p:attrName>
                                        </p:attrNameLst>
                                      </p:cBhvr>
                                      <p:tavLst>
                                        <p:tav tm="0">
                                          <p:val>
                                            <p:fltVal val="0"/>
                                          </p:val>
                                        </p:tav>
                                        <p:tav tm="100000">
                                          <p:val>
                                            <p:strVal val="#ppt_h"/>
                                          </p:val>
                                        </p:tav>
                                      </p:tavLst>
                                    </p:anim>
                                    <p:animEffect transition="in" filter="fade">
                                      <p:cBhvr>
                                        <p:cTn id="30" dur="500"/>
                                        <p:tgtEl>
                                          <p:spTgt spid="27"/>
                                        </p:tgtEl>
                                      </p:cBhvr>
                                    </p:animEffect>
                                  </p:childTnLst>
                                </p:cTn>
                              </p:par>
                              <p:par>
                                <p:cTn id="31" presetID="32" presetClass="emph" presetSubtype="0" fill="hold" nodeType="withEffect">
                                  <p:stCondLst>
                                    <p:cond delay="0"/>
                                  </p:stCondLst>
                                  <p:childTnLst>
                                    <p:animRot by="120000">
                                      <p:cBhvr>
                                        <p:cTn id="32" dur="100" fill="hold">
                                          <p:stCondLst>
                                            <p:cond delay="0"/>
                                          </p:stCondLst>
                                        </p:cTn>
                                        <p:tgtEl>
                                          <p:spTgt spid="21"/>
                                        </p:tgtEl>
                                        <p:attrNameLst>
                                          <p:attrName>r</p:attrName>
                                        </p:attrNameLst>
                                      </p:cBhvr>
                                    </p:animRot>
                                    <p:animRot by="-240000">
                                      <p:cBhvr>
                                        <p:cTn id="33" dur="200" fill="hold">
                                          <p:stCondLst>
                                            <p:cond delay="200"/>
                                          </p:stCondLst>
                                        </p:cTn>
                                        <p:tgtEl>
                                          <p:spTgt spid="21"/>
                                        </p:tgtEl>
                                        <p:attrNameLst>
                                          <p:attrName>r</p:attrName>
                                        </p:attrNameLst>
                                      </p:cBhvr>
                                    </p:animRot>
                                    <p:animRot by="240000">
                                      <p:cBhvr>
                                        <p:cTn id="34" dur="200" fill="hold">
                                          <p:stCondLst>
                                            <p:cond delay="400"/>
                                          </p:stCondLst>
                                        </p:cTn>
                                        <p:tgtEl>
                                          <p:spTgt spid="21"/>
                                        </p:tgtEl>
                                        <p:attrNameLst>
                                          <p:attrName>r</p:attrName>
                                        </p:attrNameLst>
                                      </p:cBhvr>
                                    </p:animRot>
                                    <p:animRot by="-240000">
                                      <p:cBhvr>
                                        <p:cTn id="35" dur="200" fill="hold">
                                          <p:stCondLst>
                                            <p:cond delay="600"/>
                                          </p:stCondLst>
                                        </p:cTn>
                                        <p:tgtEl>
                                          <p:spTgt spid="21"/>
                                        </p:tgtEl>
                                        <p:attrNameLst>
                                          <p:attrName>r</p:attrName>
                                        </p:attrNameLst>
                                      </p:cBhvr>
                                    </p:animRot>
                                    <p:animRot by="120000">
                                      <p:cBhvr>
                                        <p:cTn id="36" dur="200" fill="hold">
                                          <p:stCondLst>
                                            <p:cond delay="800"/>
                                          </p:stCondLst>
                                        </p:cTn>
                                        <p:tgtEl>
                                          <p:spTgt spid="21"/>
                                        </p:tgtEl>
                                        <p:attrNameLst>
                                          <p:attrName>r</p:attrName>
                                        </p:attrNameLst>
                                      </p:cBhvr>
                                    </p:animRot>
                                  </p:childTnLst>
                                </p:cTn>
                              </p:par>
                              <p:par>
                                <p:cTn id="37" presetID="32" presetClass="emph" presetSubtype="0" fill="hold" nodeType="withEffect">
                                  <p:stCondLst>
                                    <p:cond delay="0"/>
                                  </p:stCondLst>
                                  <p:childTnLst>
                                    <p:animRot by="120000">
                                      <p:cBhvr>
                                        <p:cTn id="38" dur="100" fill="hold">
                                          <p:stCondLst>
                                            <p:cond delay="0"/>
                                          </p:stCondLst>
                                        </p:cTn>
                                        <p:tgtEl>
                                          <p:spTgt spid="30"/>
                                        </p:tgtEl>
                                        <p:attrNameLst>
                                          <p:attrName>r</p:attrName>
                                        </p:attrNameLst>
                                      </p:cBhvr>
                                    </p:animRot>
                                    <p:animRot by="-240000">
                                      <p:cBhvr>
                                        <p:cTn id="39" dur="200" fill="hold">
                                          <p:stCondLst>
                                            <p:cond delay="200"/>
                                          </p:stCondLst>
                                        </p:cTn>
                                        <p:tgtEl>
                                          <p:spTgt spid="30"/>
                                        </p:tgtEl>
                                        <p:attrNameLst>
                                          <p:attrName>r</p:attrName>
                                        </p:attrNameLst>
                                      </p:cBhvr>
                                    </p:animRot>
                                    <p:animRot by="240000">
                                      <p:cBhvr>
                                        <p:cTn id="40" dur="200" fill="hold">
                                          <p:stCondLst>
                                            <p:cond delay="400"/>
                                          </p:stCondLst>
                                        </p:cTn>
                                        <p:tgtEl>
                                          <p:spTgt spid="30"/>
                                        </p:tgtEl>
                                        <p:attrNameLst>
                                          <p:attrName>r</p:attrName>
                                        </p:attrNameLst>
                                      </p:cBhvr>
                                    </p:animRot>
                                    <p:animRot by="-240000">
                                      <p:cBhvr>
                                        <p:cTn id="41" dur="200" fill="hold">
                                          <p:stCondLst>
                                            <p:cond delay="600"/>
                                          </p:stCondLst>
                                        </p:cTn>
                                        <p:tgtEl>
                                          <p:spTgt spid="30"/>
                                        </p:tgtEl>
                                        <p:attrNameLst>
                                          <p:attrName>r</p:attrName>
                                        </p:attrNameLst>
                                      </p:cBhvr>
                                    </p:animRot>
                                    <p:animRot by="120000">
                                      <p:cBhvr>
                                        <p:cTn id="42" dur="200" fill="hold">
                                          <p:stCondLst>
                                            <p:cond delay="800"/>
                                          </p:stCondLst>
                                        </p:cTn>
                                        <p:tgtEl>
                                          <p:spTgt spid="30"/>
                                        </p:tgtEl>
                                        <p:attrNameLst>
                                          <p:attrName>r</p:attrName>
                                        </p:attrNameLst>
                                      </p:cBhvr>
                                    </p:animRot>
                                  </p:childTnLst>
                                </p:cTn>
                              </p:par>
                              <p:par>
                                <p:cTn id="43" presetID="1" presetClass="mediacall" presetSubtype="0" fill="hold" nodeType="withEffect">
                                  <p:stCondLst>
                                    <p:cond delay="0"/>
                                  </p:stCondLst>
                                  <p:childTnLst>
                                    <p:cmd type="call" cmd="playFrom(0.0)">
                                      <p:cBhvr>
                                        <p:cTn id="44" dur="2034" fill="hold"/>
                                        <p:tgtEl>
                                          <p:spTgt spid="31"/>
                                        </p:tgtEl>
                                      </p:cBhvr>
                                    </p:cmd>
                                  </p:childTnLst>
                                </p:cTn>
                              </p:par>
                            </p:childTnLst>
                          </p:cTn>
                        </p:par>
                      </p:childTnLst>
                    </p:cTn>
                  </p:par>
                </p:childTnLst>
              </p:cTn>
              <p:nextCondLst>
                <p:cond evt="onClick" delay="0">
                  <p:tgtEl>
                    <p:spTgt spid="24"/>
                  </p:tgtEl>
                </p:cond>
              </p:nextCondLst>
            </p:seq>
            <p:audio>
              <p:cMediaNode vol="80000">
                <p:cTn id="45" fill="hold" display="0">
                  <p:stCondLst>
                    <p:cond delay="indefinite"/>
                  </p:stCondLst>
                  <p:endCondLst>
                    <p:cond evt="onStopAudio" delay="0">
                      <p:tgtEl>
                        <p:sldTgt/>
                      </p:tgtEl>
                    </p:cond>
                  </p:endCondLst>
                </p:cTn>
                <p:tgtEl>
                  <p:spTgt spid="31"/>
                </p:tgtEl>
              </p:cMediaNode>
            </p:audio>
            <p:audio>
              <p:cMediaNode vol="80000">
                <p:cTn id="46" fill="hold" display="0">
                  <p:stCondLst>
                    <p:cond delay="indefinite"/>
                  </p:stCondLst>
                  <p:endCondLst>
                    <p:cond evt="onStopAudio" delay="0">
                      <p:tgtEl>
                        <p:sldTgt/>
                      </p:tgtEl>
                    </p:cond>
                  </p:endCondLst>
                </p:cTn>
                <p:tgtEl>
                  <p:spTgt spid="40"/>
                </p:tgtEl>
              </p:cMediaNode>
            </p:audio>
            <p:audio>
              <p:cMediaNode vol="80000">
                <p:cTn id="47" fill="hold" display="0">
                  <p:stCondLst>
                    <p:cond delay="indefinite"/>
                  </p:stCondLst>
                  <p:endCondLst>
                    <p:cond evt="onStopAudio" delay="0">
                      <p:tgtEl>
                        <p:sldTgt/>
                      </p:tgtEl>
                    </p:cond>
                  </p:endCondLst>
                </p:cTn>
                <p:tgtEl>
                  <p:spTgt spid="4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xmlns="" id="{EB0F1A0F-E6CB-1EF7-B0C7-9BC4AFD702E4}"/>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rcRect b="291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xmlns="" id="{AD4FB7C1-25F3-4E20-8F25-315A561B965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3081" y="2744132"/>
            <a:ext cx="5123815" cy="4071875"/>
          </a:xfrm>
          <a:prstGeom prst="rect">
            <a:avLst/>
          </a:prstGeom>
        </p:spPr>
      </p:pic>
      <p:grpSp>
        <p:nvGrpSpPr>
          <p:cNvPr id="21" name="Clock hand spin">
            <a:extLst>
              <a:ext uri="{FF2B5EF4-FFF2-40B4-BE49-F238E27FC236}">
                <a16:creationId xmlns:a16="http://schemas.microsoft.com/office/drawing/2014/main" xmlns="" id="{99B7470A-60C5-98E0-0171-B3E371762592}"/>
              </a:ext>
            </a:extLst>
          </p:cNvPr>
          <p:cNvGrpSpPr/>
          <p:nvPr/>
        </p:nvGrpSpPr>
        <p:grpSpPr>
          <a:xfrm rot="1786145">
            <a:off x="520182" y="463574"/>
            <a:ext cx="1285391" cy="1285924"/>
            <a:chOff x="817563" y="2264166"/>
            <a:chExt cx="3829050" cy="3830638"/>
          </a:xfrm>
        </p:grpSpPr>
        <p:sp>
          <p:nvSpPr>
            <p:cNvPr id="22" name="Oval 28">
              <a:extLst>
                <a:ext uri="{FF2B5EF4-FFF2-40B4-BE49-F238E27FC236}">
                  <a16:creationId xmlns:a16="http://schemas.microsoft.com/office/drawing/2014/main" xmlns="" id="{A5801605-0F0A-AA7E-139C-C45A6C994BAF}"/>
                </a:ext>
              </a:extLst>
            </p:cNvPr>
            <p:cNvSpPr>
              <a:spLocks noChangeArrowheads="1"/>
            </p:cNvSpPr>
            <p:nvPr/>
          </p:nvSpPr>
          <p:spPr bwMode="auto">
            <a:xfrm>
              <a:off x="817563" y="2264166"/>
              <a:ext cx="3829050" cy="3830638"/>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3" name="hour hand">
              <a:extLst>
                <a:ext uri="{FF2B5EF4-FFF2-40B4-BE49-F238E27FC236}">
                  <a16:creationId xmlns:a16="http://schemas.microsoft.com/office/drawing/2014/main" xmlns="" id="{9535BF64-5E4D-A02B-EFD7-83B75D581453}"/>
                </a:ext>
              </a:extLst>
            </p:cNvPr>
            <p:cNvSpPr>
              <a:spLocks/>
            </p:cNvSpPr>
            <p:nvPr/>
          </p:nvSpPr>
          <p:spPr bwMode="auto">
            <a:xfrm>
              <a:off x="2159000" y="3253178"/>
              <a:ext cx="601663"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nvGrpSpPr>
          <p:cNvPr id="24" name="start timer">
            <a:extLst>
              <a:ext uri="{FF2B5EF4-FFF2-40B4-BE49-F238E27FC236}">
                <a16:creationId xmlns:a16="http://schemas.microsoft.com/office/drawing/2014/main" xmlns="" id="{D3B70FA6-0177-8D10-E5BC-86ABA1E7B659}"/>
              </a:ext>
            </a:extLst>
          </p:cNvPr>
          <p:cNvGrpSpPr/>
          <p:nvPr/>
        </p:nvGrpSpPr>
        <p:grpSpPr>
          <a:xfrm>
            <a:off x="164369" y="1946751"/>
            <a:ext cx="2077983" cy="630417"/>
            <a:chOff x="1332706" y="185859"/>
            <a:chExt cx="2636838" cy="799962"/>
          </a:xfrm>
        </p:grpSpPr>
        <p:sp>
          <p:nvSpPr>
            <p:cNvPr id="25" name="Rounded Rectangle 120">
              <a:extLst>
                <a:ext uri="{FF2B5EF4-FFF2-40B4-BE49-F238E27FC236}">
                  <a16:creationId xmlns:a16="http://schemas.microsoft.com/office/drawing/2014/main" xmlns="" id="{D1F3E872-66A7-5DAD-D5F4-5349BC989DC9}"/>
                </a:ext>
              </a:extLst>
            </p:cNvPr>
            <p:cNvSpPr/>
            <p:nvPr/>
          </p:nvSpPr>
          <p:spPr>
            <a:xfrm>
              <a:off x="133270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6" name="Rounded Rectangle 121">
              <a:extLst>
                <a:ext uri="{FF2B5EF4-FFF2-40B4-BE49-F238E27FC236}">
                  <a16:creationId xmlns:a16="http://schemas.microsoft.com/office/drawing/2014/main" xmlns="" id="{7360A00B-3B8E-DAD0-CC53-817538E512A0}"/>
                </a:ext>
              </a:extLst>
            </p:cNvPr>
            <p:cNvSpPr/>
            <p:nvPr/>
          </p:nvSpPr>
          <p:spPr>
            <a:xfrm>
              <a:off x="133270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BẮT ĐẦU</a:t>
              </a: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27" name="times up">
            <a:extLst>
              <a:ext uri="{FF2B5EF4-FFF2-40B4-BE49-F238E27FC236}">
                <a16:creationId xmlns:a16="http://schemas.microsoft.com/office/drawing/2014/main" xmlns="" id="{87649570-7403-4450-53C1-8DE71AA7D759}"/>
              </a:ext>
            </a:extLst>
          </p:cNvPr>
          <p:cNvGrpSpPr/>
          <p:nvPr/>
        </p:nvGrpSpPr>
        <p:grpSpPr>
          <a:xfrm>
            <a:off x="164368" y="1941895"/>
            <a:ext cx="2077983" cy="630417"/>
            <a:chOff x="4321176" y="185859"/>
            <a:chExt cx="2636838" cy="799962"/>
          </a:xfrm>
        </p:grpSpPr>
        <p:sp>
          <p:nvSpPr>
            <p:cNvPr id="28" name="Rounded Rectangle 123">
              <a:extLst>
                <a:ext uri="{FF2B5EF4-FFF2-40B4-BE49-F238E27FC236}">
                  <a16:creationId xmlns:a16="http://schemas.microsoft.com/office/drawing/2014/main" xmlns="" id="{DE82FBF0-3011-0277-FD96-436E483DAE71}"/>
                </a:ext>
              </a:extLst>
            </p:cNvPr>
            <p:cNvSpPr/>
            <p:nvPr/>
          </p:nvSpPr>
          <p:spPr>
            <a:xfrm>
              <a:off x="432117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9" name="Rounded Rectangle 124">
              <a:extLst>
                <a:ext uri="{FF2B5EF4-FFF2-40B4-BE49-F238E27FC236}">
                  <a16:creationId xmlns:a16="http://schemas.microsoft.com/office/drawing/2014/main" xmlns="" id="{FFE5E1D4-8409-B82D-1E28-2A250BA2D649}"/>
                </a:ext>
              </a:extLst>
            </p:cNvPr>
            <p:cNvSpPr/>
            <p:nvPr/>
          </p:nvSpPr>
          <p:spPr>
            <a:xfrm>
              <a:off x="432117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HẾT GIỜ!</a:t>
              </a: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pic>
        <p:nvPicPr>
          <p:cNvPr id="30" name="Picture 29">
            <a:extLst>
              <a:ext uri="{FF2B5EF4-FFF2-40B4-BE49-F238E27FC236}">
                <a16:creationId xmlns:a16="http://schemas.microsoft.com/office/drawing/2014/main" xmlns="" id="{7AB44137-DDAF-0129-0523-B3EC96279025}"/>
              </a:ext>
            </a:extLst>
          </p:cNvPr>
          <p:cNvPicPr>
            <a:picLocks noChangeAspect="1"/>
          </p:cNvPicPr>
          <p:nvPr/>
        </p:nvPicPr>
        <p:blipFill>
          <a:blip r:embed="rId11"/>
          <a:stretch>
            <a:fillRect/>
          </a:stretch>
        </p:blipFill>
        <p:spPr>
          <a:xfrm>
            <a:off x="266348" y="122189"/>
            <a:ext cx="1611038" cy="1762571"/>
          </a:xfrm>
          <a:prstGeom prst="rect">
            <a:avLst/>
          </a:prstGeom>
        </p:spPr>
      </p:pic>
      <p:pic>
        <p:nvPicPr>
          <p:cNvPr id="31" name="Tieng-chuong-het-gio-reng-www_tiengdong_com">
            <a:hlinkClick r:id="" action="ppaction://media"/>
            <a:extLst>
              <a:ext uri="{FF2B5EF4-FFF2-40B4-BE49-F238E27FC236}">
                <a16:creationId xmlns:a16="http://schemas.microsoft.com/office/drawing/2014/main" xmlns="" id="{9FC0322D-0ABC-58A4-4F07-51FEC6CF1075}"/>
              </a:ext>
            </a:extLst>
          </p:cNvPr>
          <p:cNvPicPr>
            <a:picLocks noChangeAspect="1"/>
          </p:cNvPicPr>
          <p:nvPr>
            <a:audioFile r:link="rId1"/>
            <p:extLst>
              <p:ext uri="{DAA4B4D4-6D71-4841-9C94-3DE7FCFB9230}">
                <p14:media xmlns:p14="http://schemas.microsoft.com/office/powerpoint/2010/main" r:embed="rId2">
                  <p14:trim end="3164.3673"/>
                  <p14:fade out="50"/>
                </p14:media>
              </p:ext>
            </p:extLst>
          </p:nvPr>
        </p:nvPicPr>
        <p:blipFill>
          <a:blip r:embed="rId12"/>
          <a:stretch>
            <a:fillRect/>
          </a:stretch>
        </p:blipFill>
        <p:spPr>
          <a:xfrm>
            <a:off x="-1373283" y="2666204"/>
            <a:ext cx="487363" cy="487362"/>
          </a:xfrm>
          <a:prstGeom prst="rect">
            <a:avLst/>
          </a:prstGeom>
        </p:spPr>
      </p:pic>
      <p:grpSp>
        <p:nvGrpSpPr>
          <p:cNvPr id="35" name="Group 34">
            <a:extLst>
              <a:ext uri="{FF2B5EF4-FFF2-40B4-BE49-F238E27FC236}">
                <a16:creationId xmlns:a16="http://schemas.microsoft.com/office/drawing/2014/main" xmlns="" id="{2D6BC6FE-056C-CBF2-A983-C96A58F300D9}"/>
              </a:ext>
            </a:extLst>
          </p:cNvPr>
          <p:cNvGrpSpPr/>
          <p:nvPr/>
        </p:nvGrpSpPr>
        <p:grpSpPr>
          <a:xfrm>
            <a:off x="2365183" y="243982"/>
            <a:ext cx="9467427" cy="1547944"/>
            <a:chOff x="2325733" y="454809"/>
            <a:chExt cx="9866267" cy="1343511"/>
          </a:xfrm>
        </p:grpSpPr>
        <p:sp>
          <p:nvSpPr>
            <p:cNvPr id="36" name="Rectangle: Rounded Corners 35">
              <a:extLst>
                <a:ext uri="{FF2B5EF4-FFF2-40B4-BE49-F238E27FC236}">
                  <a16:creationId xmlns:a16="http://schemas.microsoft.com/office/drawing/2014/main" xmlns="" id="{A88EB88C-815A-0449-4A08-6BE43D821E86}"/>
                </a:ext>
              </a:extLst>
            </p:cNvPr>
            <p:cNvSpPr/>
            <p:nvPr/>
          </p:nvSpPr>
          <p:spPr>
            <a:xfrm>
              <a:off x="2325733" y="454809"/>
              <a:ext cx="9866267" cy="1343511"/>
            </a:xfrm>
            <a:prstGeom prst="roundRect">
              <a:avLst/>
            </a:prstGeom>
            <a:solidFill>
              <a:srgbClr val="F0E7A2"/>
            </a:solidFill>
            <a:ln w="76200">
              <a:solidFill>
                <a:schemeClr val="bg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7" name="Rectangle: Rounded Corners 36">
              <a:extLst>
                <a:ext uri="{FF2B5EF4-FFF2-40B4-BE49-F238E27FC236}">
                  <a16:creationId xmlns:a16="http://schemas.microsoft.com/office/drawing/2014/main" xmlns="" id="{5CA2BF47-A239-1C06-F80B-BA75738E1B23}"/>
                </a:ext>
              </a:extLst>
            </p:cNvPr>
            <p:cNvSpPr/>
            <p:nvPr/>
          </p:nvSpPr>
          <p:spPr>
            <a:xfrm>
              <a:off x="2452997" y="546466"/>
              <a:ext cx="9611738" cy="1160196"/>
            </a:xfrm>
            <a:prstGeom prst="roundRect">
              <a:avLst/>
            </a:prstGeom>
            <a:solidFill>
              <a:srgbClr val="FFFF79"/>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iCiel Pony" panose="02000000000000000000" pitchFamily="2" charset="-93"/>
                  <a:ea typeface="+mn-ea"/>
                  <a:cs typeface="+mn-cs"/>
                </a:rPr>
                <a:t>Tam giác có một góc tù là.....</a:t>
              </a:r>
              <a:endParaRPr kumimoji="0" lang="vi-VN" sz="4000" b="0" i="0" u="none" strike="noStrike" kern="1200" cap="none" spc="0" normalizeH="0" baseline="0" noProof="0">
                <a:ln>
                  <a:noFill/>
                </a:ln>
                <a:solidFill>
                  <a:srgbClr val="C00000"/>
                </a:solidFill>
                <a:effectLst/>
                <a:uLnTx/>
                <a:uFillTx/>
                <a:latin typeface="iCiel Pony" panose="02000000000000000000" pitchFamily="2" charset="-93"/>
                <a:ea typeface="+mn-ea"/>
                <a:cs typeface="+mn-cs"/>
              </a:endParaRPr>
            </a:p>
          </p:txBody>
        </p:sp>
      </p:grpSp>
      <p:grpSp>
        <p:nvGrpSpPr>
          <p:cNvPr id="39" name="Group 38">
            <a:extLst>
              <a:ext uri="{FF2B5EF4-FFF2-40B4-BE49-F238E27FC236}">
                <a16:creationId xmlns:a16="http://schemas.microsoft.com/office/drawing/2014/main" xmlns="" id="{8E752A81-503F-0A09-32F8-302EF3D05508}"/>
              </a:ext>
            </a:extLst>
          </p:cNvPr>
          <p:cNvGrpSpPr/>
          <p:nvPr/>
        </p:nvGrpSpPr>
        <p:grpSpPr>
          <a:xfrm>
            <a:off x="5254165" y="2121767"/>
            <a:ext cx="6709475" cy="4528624"/>
            <a:chOff x="5254165" y="2121767"/>
            <a:chExt cx="6709475" cy="4528624"/>
          </a:xfrm>
        </p:grpSpPr>
        <p:grpSp>
          <p:nvGrpSpPr>
            <p:cNvPr id="2" name="Group 1">
              <a:extLst>
                <a:ext uri="{FF2B5EF4-FFF2-40B4-BE49-F238E27FC236}">
                  <a16:creationId xmlns:a16="http://schemas.microsoft.com/office/drawing/2014/main" xmlns="" id="{8DA3DE1B-8E73-FDBC-ABFA-46F9095595B9}"/>
                </a:ext>
              </a:extLst>
            </p:cNvPr>
            <p:cNvGrpSpPr/>
            <p:nvPr/>
          </p:nvGrpSpPr>
          <p:grpSpPr>
            <a:xfrm>
              <a:off x="5254165" y="2121767"/>
              <a:ext cx="6709475" cy="4528624"/>
              <a:chOff x="688415" y="2005065"/>
              <a:chExt cx="6093251" cy="4712973"/>
            </a:xfrm>
          </p:grpSpPr>
          <p:pic>
            <p:nvPicPr>
              <p:cNvPr id="3" name="Graphic 2">
                <a:extLst>
                  <a:ext uri="{FF2B5EF4-FFF2-40B4-BE49-F238E27FC236}">
                    <a16:creationId xmlns:a16="http://schemas.microsoft.com/office/drawing/2014/main" xmlns="" id="{46E8B9DC-BC09-1E76-F528-81CD100B2A30}"/>
                  </a:ext>
                </a:extLst>
              </p:cNvPr>
              <p:cNvPicPr>
                <a:picLocks noChangeAspect="1"/>
              </p:cNvPicPr>
              <p:nvPr/>
            </p:nvPicPr>
            <p:blipFill>
              <a:blip r:embed="rId13">
                <a:duotone>
                  <a:srgbClr val="FC6E51">
                    <a:shade val="45000"/>
                    <a:satMod val="135000"/>
                  </a:srgbClr>
                  <a:prstClr val="white"/>
                </a:duotone>
                <a:lum bright="-6000" contrast="45000"/>
                <a:extLst>
                  <a:ext uri="{96DAC541-7B7A-43D3-8B79-37D633B846F1}">
                    <asvg:svgBlip xmlns:asvg="http://schemas.microsoft.com/office/drawing/2016/SVG/main" xmlns="" r:embed="rId14"/>
                  </a:ext>
                </a:extLst>
              </a:blip>
              <a:stretch>
                <a:fillRect/>
              </a:stretch>
            </p:blipFill>
            <p:spPr>
              <a:xfrm>
                <a:off x="688415" y="2005065"/>
                <a:ext cx="6093251" cy="4712973"/>
              </a:xfrm>
              <a:prstGeom prst="rect">
                <a:avLst/>
              </a:prstGeom>
            </p:spPr>
          </p:pic>
          <p:sp>
            <p:nvSpPr>
              <p:cNvPr id="11" name="Rectangle: Rounded Corners 10">
                <a:extLst>
                  <a:ext uri="{FF2B5EF4-FFF2-40B4-BE49-F238E27FC236}">
                    <a16:creationId xmlns:a16="http://schemas.microsoft.com/office/drawing/2014/main" xmlns="" id="{F3B865CE-38CE-C97A-17CC-7E51804D6552}"/>
                  </a:ext>
                </a:extLst>
              </p:cNvPr>
              <p:cNvSpPr/>
              <p:nvPr/>
            </p:nvSpPr>
            <p:spPr>
              <a:xfrm>
                <a:off x="2031999" y="3268850"/>
                <a:ext cx="3399963" cy="2882900"/>
              </a:xfrm>
              <a:prstGeom prst="roundRect">
                <a:avLst>
                  <a:gd name="adj" fmla="val 30176"/>
                </a:avLst>
              </a:prstGeom>
              <a:solidFill>
                <a:srgbClr val="FFFFFF"/>
              </a:solidFill>
              <a:ln w="12700" cap="flat" cmpd="sng" algn="ctr">
                <a:noFill/>
                <a:prstDash val="solid"/>
                <a:miter lim="800000"/>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ptos" panose="02110004020202020204"/>
                  <a:ea typeface="+mn-ea"/>
                  <a:cs typeface="+mn-cs"/>
                  <a:hlinkClick r:id="rId15"/>
                </a:endParaRPr>
              </a:p>
            </p:txBody>
          </p:sp>
        </p:grpSp>
        <p:sp>
          <p:nvSpPr>
            <p:cNvPr id="38" name="TextBox 37">
              <a:extLst>
                <a:ext uri="{FF2B5EF4-FFF2-40B4-BE49-F238E27FC236}">
                  <a16:creationId xmlns:a16="http://schemas.microsoft.com/office/drawing/2014/main" xmlns="" id="{0EC6CD52-A54A-8D5D-67D8-F93B1B359C6B}"/>
                </a:ext>
              </a:extLst>
            </p:cNvPr>
            <p:cNvSpPr txBox="1"/>
            <p:nvPr/>
          </p:nvSpPr>
          <p:spPr>
            <a:xfrm>
              <a:off x="6698669" y="3632407"/>
              <a:ext cx="434155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FF0066"/>
                  </a:solidFill>
                  <a:effectLst/>
                  <a:uLnTx/>
                  <a:uFillTx/>
                  <a:latin typeface="iCiel Pony" panose="02000000000000000000" pitchFamily="2" charset="-93"/>
                  <a:ea typeface="+mn-ea"/>
                  <a:cs typeface="+mn-cs"/>
                </a:rPr>
                <a:t>tam giác tù</a:t>
              </a:r>
              <a:endParaRPr kumimoji="0" lang="vi-VN" sz="6000" b="0" i="0" u="none" strike="noStrike" kern="1200" cap="none" spc="0" normalizeH="0" baseline="0" noProof="0">
                <a:ln>
                  <a:noFill/>
                </a:ln>
                <a:solidFill>
                  <a:srgbClr val="FF0066"/>
                </a:solidFill>
                <a:effectLst/>
                <a:uLnTx/>
                <a:uFillTx/>
                <a:latin typeface="iCiel Pony" panose="02000000000000000000" pitchFamily="2" charset="-93"/>
                <a:ea typeface="+mn-ea"/>
                <a:cs typeface="+mn-cs"/>
              </a:endParaRPr>
            </a:p>
          </p:txBody>
        </p:sp>
      </p:grpSp>
      <p:pic>
        <p:nvPicPr>
          <p:cNvPr id="40" name="Am-thanh-ve-dich-chien-thang-www_tiengdong_com">
            <a:hlinkClick r:id="" action="ppaction://media"/>
            <a:extLst>
              <a:ext uri="{FF2B5EF4-FFF2-40B4-BE49-F238E27FC236}">
                <a16:creationId xmlns:a16="http://schemas.microsoft.com/office/drawing/2014/main" xmlns="" id="{E1564699-5ACD-538A-E7F2-CC9BA4E2ECA4}"/>
              </a:ext>
            </a:extLst>
          </p:cNvPr>
          <p:cNvPicPr>
            <a:picLocks noChangeAspect="1"/>
          </p:cNvPicPr>
          <p:nvPr>
            <a:audioFile r:link="rId1"/>
            <p:extLst>
              <p:ext uri="{DAA4B4D4-6D71-4841-9C94-3DE7FCFB9230}">
                <p14:media xmlns:p14="http://schemas.microsoft.com/office/powerpoint/2010/main" r:embed="rId3">
                  <p14:trim st="1365" end="52398.6666"/>
                </p14:media>
              </p:ext>
            </p:extLst>
          </p:nvPr>
        </p:nvPicPr>
        <p:blipFill>
          <a:blip r:embed="rId12"/>
          <a:stretch>
            <a:fillRect/>
          </a:stretch>
        </p:blipFill>
        <p:spPr>
          <a:xfrm>
            <a:off x="-1373283" y="2666204"/>
            <a:ext cx="487362" cy="487362"/>
          </a:xfrm>
          <a:prstGeom prst="rect">
            <a:avLst/>
          </a:prstGeom>
        </p:spPr>
      </p:pic>
      <p:pic>
        <p:nvPicPr>
          <p:cNvPr id="41" name="Tieng-dong-ho-tich-tac-www_tiengdong_com">
            <a:hlinkClick r:id="" action="ppaction://media"/>
            <a:extLst>
              <a:ext uri="{FF2B5EF4-FFF2-40B4-BE49-F238E27FC236}">
                <a16:creationId xmlns:a16="http://schemas.microsoft.com/office/drawing/2014/main" xmlns="" id="{1AAAEAFC-4DA2-45F2-8C74-A9456A82CA09}"/>
              </a:ext>
            </a:extLst>
          </p:cNvPr>
          <p:cNvPicPr>
            <a:picLocks noChangeAspect="1"/>
          </p:cNvPicPr>
          <p:nvPr>
            <a:audioFile r:link="rId1"/>
            <p:extLst>
              <p:ext uri="{DAA4B4D4-6D71-4841-9C94-3DE7FCFB9230}">
                <p14:media xmlns:p14="http://schemas.microsoft.com/office/powerpoint/2010/main" r:embed="rId4">
                  <p14:trim end="45003.9"/>
                </p14:media>
              </p:ext>
            </p:extLst>
          </p:nvPr>
        </p:nvPicPr>
        <p:blipFill>
          <a:blip r:embed="rId12"/>
          <a:stretch>
            <a:fillRect/>
          </a:stretch>
        </p:blipFill>
        <p:spPr>
          <a:xfrm>
            <a:off x="-1373283" y="2666204"/>
            <a:ext cx="487362" cy="487362"/>
          </a:xfrm>
          <a:prstGeom prst="rect">
            <a:avLst/>
          </a:prstGeom>
        </p:spPr>
      </p:pic>
    </p:spTree>
    <p:extLst>
      <p:ext uri="{BB962C8B-B14F-4D97-AF65-F5344CB8AC3E}">
        <p14:creationId xmlns:p14="http://schemas.microsoft.com/office/powerpoint/2010/main" val="17538941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5"/>
                                        </p:tgtEl>
                                      </p:cBhvr>
                                    </p:animEffect>
                                    <p:animScale>
                                      <p:cBhvr>
                                        <p:cTn id="7" dur="250" autoRev="1" fill="hold"/>
                                        <p:tgtEl>
                                          <p:spTgt spid="35"/>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7" name="whoosh.wav"/>
                                        </p:tgtEl>
                                      </p:cMediaNode>
                                    </p:audio>
                                  </p:sub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p:cTn id="12" dur="500" fill="hold"/>
                                        <p:tgtEl>
                                          <p:spTgt spid="39"/>
                                        </p:tgtEl>
                                        <p:attrNameLst>
                                          <p:attrName>ppt_w</p:attrName>
                                        </p:attrNameLst>
                                      </p:cBhvr>
                                      <p:tavLst>
                                        <p:tav tm="0">
                                          <p:val>
                                            <p:fltVal val="0"/>
                                          </p:val>
                                        </p:tav>
                                        <p:tav tm="100000">
                                          <p:val>
                                            <p:strVal val="#ppt_w"/>
                                          </p:val>
                                        </p:tav>
                                      </p:tavLst>
                                    </p:anim>
                                    <p:anim calcmode="lin" valueType="num">
                                      <p:cBhvr>
                                        <p:cTn id="13" dur="500" fill="hold"/>
                                        <p:tgtEl>
                                          <p:spTgt spid="39"/>
                                        </p:tgtEl>
                                        <p:attrNameLst>
                                          <p:attrName>ppt_h</p:attrName>
                                        </p:attrNameLst>
                                      </p:cBhvr>
                                      <p:tavLst>
                                        <p:tav tm="0">
                                          <p:val>
                                            <p:fltVal val="0"/>
                                          </p:val>
                                        </p:tav>
                                        <p:tav tm="100000">
                                          <p:val>
                                            <p:strVal val="#ppt_h"/>
                                          </p:val>
                                        </p:tav>
                                      </p:tavLst>
                                    </p:anim>
                                    <p:anim calcmode="lin" valueType="num">
                                      <p:cBhvr>
                                        <p:cTn id="14" dur="500" fill="hold"/>
                                        <p:tgtEl>
                                          <p:spTgt spid="39"/>
                                        </p:tgtEl>
                                        <p:attrNameLst>
                                          <p:attrName>style.rotation</p:attrName>
                                        </p:attrNameLst>
                                      </p:cBhvr>
                                      <p:tavLst>
                                        <p:tav tm="0">
                                          <p:val>
                                            <p:fltVal val="360"/>
                                          </p:val>
                                        </p:tav>
                                        <p:tav tm="100000">
                                          <p:val>
                                            <p:fltVal val="0"/>
                                          </p:val>
                                        </p:tav>
                                      </p:tavLst>
                                    </p:anim>
                                    <p:animEffect transition="in" filter="fade">
                                      <p:cBhvr>
                                        <p:cTn id="15" dur="500"/>
                                        <p:tgtEl>
                                          <p:spTgt spid="39"/>
                                        </p:tgtEl>
                                      </p:cBhvr>
                                    </p:animEffect>
                                  </p:childTnLst>
                                </p:cTn>
                              </p:par>
                              <p:par>
                                <p:cTn id="16" presetID="1" presetClass="mediacall" presetSubtype="0" fill="hold" nodeType="withEffect">
                                  <p:stCondLst>
                                    <p:cond delay="0"/>
                                  </p:stCondLst>
                                  <p:childTnLst>
                                    <p:cmd type="call" cmd="playFrom(0.0)">
                                      <p:cBhvr>
                                        <p:cTn id="17" dur="1433"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24"/>
                    </p:tgtEl>
                  </p:cond>
                </p:stCondLst>
                <p:endSync evt="end" delay="0">
                  <p:rtn val="all"/>
                </p:endSync>
                <p:childTnLst>
                  <p:par>
                    <p:cTn id="19" fill="hold">
                      <p:stCondLst>
                        <p:cond delay="0"/>
                      </p:stCondLst>
                      <p:childTnLst>
                        <p:par>
                          <p:cTn id="20" fill="hold">
                            <p:stCondLst>
                              <p:cond delay="0"/>
                            </p:stCondLst>
                            <p:childTnLst>
                              <p:par>
                                <p:cTn id="21" presetID="8" presetClass="emph" presetSubtype="0" fill="hold" nodeType="clickEffect">
                                  <p:stCondLst>
                                    <p:cond delay="0"/>
                                  </p:stCondLst>
                                  <p:childTnLst>
                                    <p:animRot by="21600000">
                                      <p:cBhvr>
                                        <p:cTn id="22" dur="15000" fill="hold"/>
                                        <p:tgtEl>
                                          <p:spTgt spid="21"/>
                                        </p:tgtEl>
                                        <p:attrNameLst>
                                          <p:attrName>r</p:attrName>
                                        </p:attrNameLst>
                                      </p:cBhvr>
                                    </p:animRot>
                                  </p:childTnLst>
                                </p:cTn>
                              </p:par>
                              <p:par>
                                <p:cTn id="23" presetID="1" presetClass="mediacall" presetSubtype="0" fill="hold" nodeType="withEffect">
                                  <p:stCondLst>
                                    <p:cond delay="0"/>
                                  </p:stCondLst>
                                  <p:childTnLst>
                                    <p:cmd type="call" cmd="playFrom(0.0)">
                                      <p:cBhvr>
                                        <p:cTn id="24" dur="15000" fill="hold"/>
                                        <p:tgtEl>
                                          <p:spTgt spid="41"/>
                                        </p:tgtEl>
                                      </p:cBhvr>
                                    </p:cmd>
                                  </p:childTnLst>
                                </p:cTn>
                              </p:par>
                            </p:childTnLst>
                          </p:cTn>
                        </p:par>
                        <p:par>
                          <p:cTn id="25" fill="hold">
                            <p:stCondLst>
                              <p:cond delay="15000"/>
                            </p:stCondLst>
                            <p:childTnLst>
                              <p:par>
                                <p:cTn id="26" presetID="53" presetClass="entr" presetSubtype="16" fill="hold" nodeType="after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p:cTn id="28" dur="500" fill="hold"/>
                                        <p:tgtEl>
                                          <p:spTgt spid="27"/>
                                        </p:tgtEl>
                                        <p:attrNameLst>
                                          <p:attrName>ppt_w</p:attrName>
                                        </p:attrNameLst>
                                      </p:cBhvr>
                                      <p:tavLst>
                                        <p:tav tm="0">
                                          <p:val>
                                            <p:fltVal val="0"/>
                                          </p:val>
                                        </p:tav>
                                        <p:tav tm="100000">
                                          <p:val>
                                            <p:strVal val="#ppt_w"/>
                                          </p:val>
                                        </p:tav>
                                      </p:tavLst>
                                    </p:anim>
                                    <p:anim calcmode="lin" valueType="num">
                                      <p:cBhvr>
                                        <p:cTn id="29" dur="500" fill="hold"/>
                                        <p:tgtEl>
                                          <p:spTgt spid="27"/>
                                        </p:tgtEl>
                                        <p:attrNameLst>
                                          <p:attrName>ppt_h</p:attrName>
                                        </p:attrNameLst>
                                      </p:cBhvr>
                                      <p:tavLst>
                                        <p:tav tm="0">
                                          <p:val>
                                            <p:fltVal val="0"/>
                                          </p:val>
                                        </p:tav>
                                        <p:tav tm="100000">
                                          <p:val>
                                            <p:strVal val="#ppt_h"/>
                                          </p:val>
                                        </p:tav>
                                      </p:tavLst>
                                    </p:anim>
                                    <p:animEffect transition="in" filter="fade">
                                      <p:cBhvr>
                                        <p:cTn id="30" dur="500"/>
                                        <p:tgtEl>
                                          <p:spTgt spid="27"/>
                                        </p:tgtEl>
                                      </p:cBhvr>
                                    </p:animEffect>
                                  </p:childTnLst>
                                </p:cTn>
                              </p:par>
                              <p:par>
                                <p:cTn id="31" presetID="32" presetClass="emph" presetSubtype="0" fill="hold" nodeType="withEffect">
                                  <p:stCondLst>
                                    <p:cond delay="0"/>
                                  </p:stCondLst>
                                  <p:childTnLst>
                                    <p:animRot by="120000">
                                      <p:cBhvr>
                                        <p:cTn id="32" dur="100" fill="hold">
                                          <p:stCondLst>
                                            <p:cond delay="0"/>
                                          </p:stCondLst>
                                        </p:cTn>
                                        <p:tgtEl>
                                          <p:spTgt spid="21"/>
                                        </p:tgtEl>
                                        <p:attrNameLst>
                                          <p:attrName>r</p:attrName>
                                        </p:attrNameLst>
                                      </p:cBhvr>
                                    </p:animRot>
                                    <p:animRot by="-240000">
                                      <p:cBhvr>
                                        <p:cTn id="33" dur="200" fill="hold">
                                          <p:stCondLst>
                                            <p:cond delay="200"/>
                                          </p:stCondLst>
                                        </p:cTn>
                                        <p:tgtEl>
                                          <p:spTgt spid="21"/>
                                        </p:tgtEl>
                                        <p:attrNameLst>
                                          <p:attrName>r</p:attrName>
                                        </p:attrNameLst>
                                      </p:cBhvr>
                                    </p:animRot>
                                    <p:animRot by="240000">
                                      <p:cBhvr>
                                        <p:cTn id="34" dur="200" fill="hold">
                                          <p:stCondLst>
                                            <p:cond delay="400"/>
                                          </p:stCondLst>
                                        </p:cTn>
                                        <p:tgtEl>
                                          <p:spTgt spid="21"/>
                                        </p:tgtEl>
                                        <p:attrNameLst>
                                          <p:attrName>r</p:attrName>
                                        </p:attrNameLst>
                                      </p:cBhvr>
                                    </p:animRot>
                                    <p:animRot by="-240000">
                                      <p:cBhvr>
                                        <p:cTn id="35" dur="200" fill="hold">
                                          <p:stCondLst>
                                            <p:cond delay="600"/>
                                          </p:stCondLst>
                                        </p:cTn>
                                        <p:tgtEl>
                                          <p:spTgt spid="21"/>
                                        </p:tgtEl>
                                        <p:attrNameLst>
                                          <p:attrName>r</p:attrName>
                                        </p:attrNameLst>
                                      </p:cBhvr>
                                    </p:animRot>
                                    <p:animRot by="120000">
                                      <p:cBhvr>
                                        <p:cTn id="36" dur="200" fill="hold">
                                          <p:stCondLst>
                                            <p:cond delay="800"/>
                                          </p:stCondLst>
                                        </p:cTn>
                                        <p:tgtEl>
                                          <p:spTgt spid="21"/>
                                        </p:tgtEl>
                                        <p:attrNameLst>
                                          <p:attrName>r</p:attrName>
                                        </p:attrNameLst>
                                      </p:cBhvr>
                                    </p:animRot>
                                  </p:childTnLst>
                                </p:cTn>
                              </p:par>
                              <p:par>
                                <p:cTn id="37" presetID="32" presetClass="emph" presetSubtype="0" fill="hold" nodeType="withEffect">
                                  <p:stCondLst>
                                    <p:cond delay="0"/>
                                  </p:stCondLst>
                                  <p:childTnLst>
                                    <p:animRot by="120000">
                                      <p:cBhvr>
                                        <p:cTn id="38" dur="100" fill="hold">
                                          <p:stCondLst>
                                            <p:cond delay="0"/>
                                          </p:stCondLst>
                                        </p:cTn>
                                        <p:tgtEl>
                                          <p:spTgt spid="30"/>
                                        </p:tgtEl>
                                        <p:attrNameLst>
                                          <p:attrName>r</p:attrName>
                                        </p:attrNameLst>
                                      </p:cBhvr>
                                    </p:animRot>
                                    <p:animRot by="-240000">
                                      <p:cBhvr>
                                        <p:cTn id="39" dur="200" fill="hold">
                                          <p:stCondLst>
                                            <p:cond delay="200"/>
                                          </p:stCondLst>
                                        </p:cTn>
                                        <p:tgtEl>
                                          <p:spTgt spid="30"/>
                                        </p:tgtEl>
                                        <p:attrNameLst>
                                          <p:attrName>r</p:attrName>
                                        </p:attrNameLst>
                                      </p:cBhvr>
                                    </p:animRot>
                                    <p:animRot by="240000">
                                      <p:cBhvr>
                                        <p:cTn id="40" dur="200" fill="hold">
                                          <p:stCondLst>
                                            <p:cond delay="400"/>
                                          </p:stCondLst>
                                        </p:cTn>
                                        <p:tgtEl>
                                          <p:spTgt spid="30"/>
                                        </p:tgtEl>
                                        <p:attrNameLst>
                                          <p:attrName>r</p:attrName>
                                        </p:attrNameLst>
                                      </p:cBhvr>
                                    </p:animRot>
                                    <p:animRot by="-240000">
                                      <p:cBhvr>
                                        <p:cTn id="41" dur="200" fill="hold">
                                          <p:stCondLst>
                                            <p:cond delay="600"/>
                                          </p:stCondLst>
                                        </p:cTn>
                                        <p:tgtEl>
                                          <p:spTgt spid="30"/>
                                        </p:tgtEl>
                                        <p:attrNameLst>
                                          <p:attrName>r</p:attrName>
                                        </p:attrNameLst>
                                      </p:cBhvr>
                                    </p:animRot>
                                    <p:animRot by="120000">
                                      <p:cBhvr>
                                        <p:cTn id="42" dur="200" fill="hold">
                                          <p:stCondLst>
                                            <p:cond delay="800"/>
                                          </p:stCondLst>
                                        </p:cTn>
                                        <p:tgtEl>
                                          <p:spTgt spid="30"/>
                                        </p:tgtEl>
                                        <p:attrNameLst>
                                          <p:attrName>r</p:attrName>
                                        </p:attrNameLst>
                                      </p:cBhvr>
                                    </p:animRot>
                                  </p:childTnLst>
                                </p:cTn>
                              </p:par>
                              <p:par>
                                <p:cTn id="43" presetID="1" presetClass="mediacall" presetSubtype="0" fill="hold" nodeType="withEffect">
                                  <p:stCondLst>
                                    <p:cond delay="0"/>
                                  </p:stCondLst>
                                  <p:childTnLst>
                                    <p:cmd type="call" cmd="playFrom(0.0)">
                                      <p:cBhvr>
                                        <p:cTn id="44" dur="2034" fill="hold"/>
                                        <p:tgtEl>
                                          <p:spTgt spid="31"/>
                                        </p:tgtEl>
                                      </p:cBhvr>
                                    </p:cmd>
                                  </p:childTnLst>
                                </p:cTn>
                              </p:par>
                            </p:childTnLst>
                          </p:cTn>
                        </p:par>
                      </p:childTnLst>
                    </p:cTn>
                  </p:par>
                </p:childTnLst>
              </p:cTn>
              <p:nextCondLst>
                <p:cond evt="onClick" delay="0">
                  <p:tgtEl>
                    <p:spTgt spid="24"/>
                  </p:tgtEl>
                </p:cond>
              </p:nextCondLst>
            </p:seq>
            <p:audio>
              <p:cMediaNode vol="80000">
                <p:cTn id="45" fill="hold" display="0">
                  <p:stCondLst>
                    <p:cond delay="indefinite"/>
                  </p:stCondLst>
                  <p:endCondLst>
                    <p:cond evt="onStopAudio" delay="0">
                      <p:tgtEl>
                        <p:sldTgt/>
                      </p:tgtEl>
                    </p:cond>
                  </p:endCondLst>
                </p:cTn>
                <p:tgtEl>
                  <p:spTgt spid="31"/>
                </p:tgtEl>
              </p:cMediaNode>
            </p:audio>
            <p:audio>
              <p:cMediaNode vol="80000">
                <p:cTn id="46" fill="hold" display="0">
                  <p:stCondLst>
                    <p:cond delay="indefinite"/>
                  </p:stCondLst>
                  <p:endCondLst>
                    <p:cond evt="onStopAudio" delay="0">
                      <p:tgtEl>
                        <p:sldTgt/>
                      </p:tgtEl>
                    </p:cond>
                  </p:endCondLst>
                </p:cTn>
                <p:tgtEl>
                  <p:spTgt spid="40"/>
                </p:tgtEl>
              </p:cMediaNode>
            </p:audio>
            <p:audio>
              <p:cMediaNode vol="80000">
                <p:cTn id="47" fill="hold" display="0">
                  <p:stCondLst>
                    <p:cond delay="indefinite"/>
                  </p:stCondLst>
                  <p:endCondLst>
                    <p:cond evt="onStopAudio" delay="0">
                      <p:tgtEl>
                        <p:sldTgt/>
                      </p:tgtEl>
                    </p:cond>
                  </p:endCondLst>
                </p:cTn>
                <p:tgtEl>
                  <p:spTgt spid="4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xmlns="" id="{EB0F1A0F-E6CB-1EF7-B0C7-9BC4AFD702E4}"/>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rcRect b="291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xmlns="" id="{AD4FB7C1-25F3-4E20-8F25-315A561B965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3081" y="2744132"/>
            <a:ext cx="5123815" cy="4071875"/>
          </a:xfrm>
          <a:prstGeom prst="rect">
            <a:avLst/>
          </a:prstGeom>
        </p:spPr>
      </p:pic>
      <p:grpSp>
        <p:nvGrpSpPr>
          <p:cNvPr id="21" name="Clock hand spin">
            <a:extLst>
              <a:ext uri="{FF2B5EF4-FFF2-40B4-BE49-F238E27FC236}">
                <a16:creationId xmlns:a16="http://schemas.microsoft.com/office/drawing/2014/main" xmlns="" id="{99B7470A-60C5-98E0-0171-B3E371762592}"/>
              </a:ext>
            </a:extLst>
          </p:cNvPr>
          <p:cNvGrpSpPr/>
          <p:nvPr/>
        </p:nvGrpSpPr>
        <p:grpSpPr>
          <a:xfrm rot="1786145">
            <a:off x="520182" y="463574"/>
            <a:ext cx="1285391" cy="1285924"/>
            <a:chOff x="817563" y="2264166"/>
            <a:chExt cx="3829050" cy="3830638"/>
          </a:xfrm>
        </p:grpSpPr>
        <p:sp>
          <p:nvSpPr>
            <p:cNvPr id="22" name="Oval 28">
              <a:extLst>
                <a:ext uri="{FF2B5EF4-FFF2-40B4-BE49-F238E27FC236}">
                  <a16:creationId xmlns:a16="http://schemas.microsoft.com/office/drawing/2014/main" xmlns="" id="{A5801605-0F0A-AA7E-139C-C45A6C994BAF}"/>
                </a:ext>
              </a:extLst>
            </p:cNvPr>
            <p:cNvSpPr>
              <a:spLocks noChangeArrowheads="1"/>
            </p:cNvSpPr>
            <p:nvPr/>
          </p:nvSpPr>
          <p:spPr bwMode="auto">
            <a:xfrm>
              <a:off x="817563" y="2264166"/>
              <a:ext cx="3829050" cy="3830638"/>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3" name="hour hand">
              <a:extLst>
                <a:ext uri="{FF2B5EF4-FFF2-40B4-BE49-F238E27FC236}">
                  <a16:creationId xmlns:a16="http://schemas.microsoft.com/office/drawing/2014/main" xmlns="" id="{9535BF64-5E4D-A02B-EFD7-83B75D581453}"/>
                </a:ext>
              </a:extLst>
            </p:cNvPr>
            <p:cNvSpPr>
              <a:spLocks/>
            </p:cNvSpPr>
            <p:nvPr/>
          </p:nvSpPr>
          <p:spPr bwMode="auto">
            <a:xfrm>
              <a:off x="2159000" y="3253178"/>
              <a:ext cx="601663"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nvGrpSpPr>
          <p:cNvPr id="24" name="start timer">
            <a:extLst>
              <a:ext uri="{FF2B5EF4-FFF2-40B4-BE49-F238E27FC236}">
                <a16:creationId xmlns:a16="http://schemas.microsoft.com/office/drawing/2014/main" xmlns="" id="{D3B70FA6-0177-8D10-E5BC-86ABA1E7B659}"/>
              </a:ext>
            </a:extLst>
          </p:cNvPr>
          <p:cNvGrpSpPr/>
          <p:nvPr/>
        </p:nvGrpSpPr>
        <p:grpSpPr>
          <a:xfrm>
            <a:off x="164369" y="1946751"/>
            <a:ext cx="2077983" cy="630417"/>
            <a:chOff x="1332706" y="185859"/>
            <a:chExt cx="2636838" cy="799962"/>
          </a:xfrm>
        </p:grpSpPr>
        <p:sp>
          <p:nvSpPr>
            <p:cNvPr id="25" name="Rounded Rectangle 120">
              <a:extLst>
                <a:ext uri="{FF2B5EF4-FFF2-40B4-BE49-F238E27FC236}">
                  <a16:creationId xmlns:a16="http://schemas.microsoft.com/office/drawing/2014/main" xmlns="" id="{D1F3E872-66A7-5DAD-D5F4-5349BC989DC9}"/>
                </a:ext>
              </a:extLst>
            </p:cNvPr>
            <p:cNvSpPr/>
            <p:nvPr/>
          </p:nvSpPr>
          <p:spPr>
            <a:xfrm>
              <a:off x="133270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6" name="Rounded Rectangle 121">
              <a:extLst>
                <a:ext uri="{FF2B5EF4-FFF2-40B4-BE49-F238E27FC236}">
                  <a16:creationId xmlns:a16="http://schemas.microsoft.com/office/drawing/2014/main" xmlns="" id="{7360A00B-3B8E-DAD0-CC53-817538E512A0}"/>
                </a:ext>
              </a:extLst>
            </p:cNvPr>
            <p:cNvSpPr/>
            <p:nvPr/>
          </p:nvSpPr>
          <p:spPr>
            <a:xfrm>
              <a:off x="133270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BẮT ĐẦU</a:t>
              </a: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27" name="times up">
            <a:extLst>
              <a:ext uri="{FF2B5EF4-FFF2-40B4-BE49-F238E27FC236}">
                <a16:creationId xmlns:a16="http://schemas.microsoft.com/office/drawing/2014/main" xmlns="" id="{87649570-7403-4450-53C1-8DE71AA7D759}"/>
              </a:ext>
            </a:extLst>
          </p:cNvPr>
          <p:cNvGrpSpPr/>
          <p:nvPr/>
        </p:nvGrpSpPr>
        <p:grpSpPr>
          <a:xfrm>
            <a:off x="164368" y="1941895"/>
            <a:ext cx="2077983" cy="630417"/>
            <a:chOff x="4321176" y="185859"/>
            <a:chExt cx="2636838" cy="799962"/>
          </a:xfrm>
        </p:grpSpPr>
        <p:sp>
          <p:nvSpPr>
            <p:cNvPr id="28" name="Rounded Rectangle 123">
              <a:extLst>
                <a:ext uri="{FF2B5EF4-FFF2-40B4-BE49-F238E27FC236}">
                  <a16:creationId xmlns:a16="http://schemas.microsoft.com/office/drawing/2014/main" xmlns="" id="{DE82FBF0-3011-0277-FD96-436E483DAE71}"/>
                </a:ext>
              </a:extLst>
            </p:cNvPr>
            <p:cNvSpPr/>
            <p:nvPr/>
          </p:nvSpPr>
          <p:spPr>
            <a:xfrm>
              <a:off x="432117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9" name="Rounded Rectangle 124">
              <a:extLst>
                <a:ext uri="{FF2B5EF4-FFF2-40B4-BE49-F238E27FC236}">
                  <a16:creationId xmlns:a16="http://schemas.microsoft.com/office/drawing/2014/main" xmlns="" id="{FFE5E1D4-8409-B82D-1E28-2A250BA2D649}"/>
                </a:ext>
              </a:extLst>
            </p:cNvPr>
            <p:cNvSpPr/>
            <p:nvPr/>
          </p:nvSpPr>
          <p:spPr>
            <a:xfrm>
              <a:off x="432117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HẾT GIỜ!</a:t>
              </a: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pic>
        <p:nvPicPr>
          <p:cNvPr id="30" name="Picture 29">
            <a:extLst>
              <a:ext uri="{FF2B5EF4-FFF2-40B4-BE49-F238E27FC236}">
                <a16:creationId xmlns:a16="http://schemas.microsoft.com/office/drawing/2014/main" xmlns="" id="{7AB44137-DDAF-0129-0523-B3EC96279025}"/>
              </a:ext>
            </a:extLst>
          </p:cNvPr>
          <p:cNvPicPr>
            <a:picLocks noChangeAspect="1"/>
          </p:cNvPicPr>
          <p:nvPr/>
        </p:nvPicPr>
        <p:blipFill>
          <a:blip r:embed="rId11"/>
          <a:stretch>
            <a:fillRect/>
          </a:stretch>
        </p:blipFill>
        <p:spPr>
          <a:xfrm>
            <a:off x="266348" y="122189"/>
            <a:ext cx="1611038" cy="1762571"/>
          </a:xfrm>
          <a:prstGeom prst="rect">
            <a:avLst/>
          </a:prstGeom>
        </p:spPr>
      </p:pic>
      <p:pic>
        <p:nvPicPr>
          <p:cNvPr id="31" name="Tieng-chuong-het-gio-reng-www_tiengdong_com">
            <a:hlinkClick r:id="" action="ppaction://media"/>
            <a:extLst>
              <a:ext uri="{FF2B5EF4-FFF2-40B4-BE49-F238E27FC236}">
                <a16:creationId xmlns:a16="http://schemas.microsoft.com/office/drawing/2014/main" xmlns="" id="{9FC0322D-0ABC-58A4-4F07-51FEC6CF1075}"/>
              </a:ext>
            </a:extLst>
          </p:cNvPr>
          <p:cNvPicPr>
            <a:picLocks noChangeAspect="1"/>
          </p:cNvPicPr>
          <p:nvPr>
            <a:audioFile r:link="rId1"/>
            <p:extLst>
              <p:ext uri="{DAA4B4D4-6D71-4841-9C94-3DE7FCFB9230}">
                <p14:media xmlns:p14="http://schemas.microsoft.com/office/powerpoint/2010/main" r:embed="rId2">
                  <p14:trim end="3164.3673"/>
                  <p14:fade out="50"/>
                </p14:media>
              </p:ext>
            </p:extLst>
          </p:nvPr>
        </p:nvPicPr>
        <p:blipFill>
          <a:blip r:embed="rId12"/>
          <a:stretch>
            <a:fillRect/>
          </a:stretch>
        </p:blipFill>
        <p:spPr>
          <a:xfrm>
            <a:off x="-1373283" y="2666204"/>
            <a:ext cx="487363" cy="487362"/>
          </a:xfrm>
          <a:prstGeom prst="rect">
            <a:avLst/>
          </a:prstGeom>
        </p:spPr>
      </p:pic>
      <p:grpSp>
        <p:nvGrpSpPr>
          <p:cNvPr id="35" name="Group 34">
            <a:extLst>
              <a:ext uri="{FF2B5EF4-FFF2-40B4-BE49-F238E27FC236}">
                <a16:creationId xmlns:a16="http://schemas.microsoft.com/office/drawing/2014/main" xmlns="" id="{2D6BC6FE-056C-CBF2-A983-C96A58F300D9}"/>
              </a:ext>
            </a:extLst>
          </p:cNvPr>
          <p:cNvGrpSpPr/>
          <p:nvPr/>
        </p:nvGrpSpPr>
        <p:grpSpPr>
          <a:xfrm>
            <a:off x="2365183" y="243982"/>
            <a:ext cx="9467427" cy="1547944"/>
            <a:chOff x="2325733" y="454809"/>
            <a:chExt cx="9866267" cy="1343511"/>
          </a:xfrm>
        </p:grpSpPr>
        <p:sp>
          <p:nvSpPr>
            <p:cNvPr id="36" name="Rectangle: Rounded Corners 35">
              <a:extLst>
                <a:ext uri="{FF2B5EF4-FFF2-40B4-BE49-F238E27FC236}">
                  <a16:creationId xmlns:a16="http://schemas.microsoft.com/office/drawing/2014/main" xmlns="" id="{A88EB88C-815A-0449-4A08-6BE43D821E86}"/>
                </a:ext>
              </a:extLst>
            </p:cNvPr>
            <p:cNvSpPr/>
            <p:nvPr/>
          </p:nvSpPr>
          <p:spPr>
            <a:xfrm>
              <a:off x="2325733" y="454809"/>
              <a:ext cx="9866267" cy="1343511"/>
            </a:xfrm>
            <a:prstGeom prst="roundRect">
              <a:avLst/>
            </a:prstGeom>
            <a:solidFill>
              <a:srgbClr val="F0E7A2"/>
            </a:solidFill>
            <a:ln w="76200">
              <a:solidFill>
                <a:schemeClr val="bg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7" name="Rectangle: Rounded Corners 36">
              <a:extLst>
                <a:ext uri="{FF2B5EF4-FFF2-40B4-BE49-F238E27FC236}">
                  <a16:creationId xmlns:a16="http://schemas.microsoft.com/office/drawing/2014/main" xmlns="" id="{5CA2BF47-A239-1C06-F80B-BA75738E1B23}"/>
                </a:ext>
              </a:extLst>
            </p:cNvPr>
            <p:cNvSpPr/>
            <p:nvPr/>
          </p:nvSpPr>
          <p:spPr>
            <a:xfrm>
              <a:off x="2452997" y="546466"/>
              <a:ext cx="9611738" cy="1160196"/>
            </a:xfrm>
            <a:prstGeom prst="roundRect">
              <a:avLst/>
            </a:prstGeom>
            <a:solidFill>
              <a:srgbClr val="FFFF79"/>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iCiel Pony" panose="02000000000000000000" pitchFamily="2" charset="-93"/>
                  <a:ea typeface="+mn-ea"/>
                  <a:cs typeface="+mn-cs"/>
                </a:rPr>
                <a:t>Tam giác có ba góc 60o (hoặc có ba cạnh bằng nhau) là....</a:t>
              </a:r>
              <a:endParaRPr kumimoji="0" lang="vi-VN" sz="4000" b="0" i="0" u="none" strike="noStrike" kern="1200" cap="none" spc="0" normalizeH="0" baseline="0" noProof="0">
                <a:ln>
                  <a:noFill/>
                </a:ln>
                <a:solidFill>
                  <a:srgbClr val="C00000"/>
                </a:solidFill>
                <a:effectLst/>
                <a:uLnTx/>
                <a:uFillTx/>
                <a:latin typeface="iCiel Pony" panose="02000000000000000000" pitchFamily="2" charset="-93"/>
                <a:ea typeface="+mn-ea"/>
                <a:cs typeface="+mn-cs"/>
              </a:endParaRPr>
            </a:p>
          </p:txBody>
        </p:sp>
      </p:grpSp>
      <p:grpSp>
        <p:nvGrpSpPr>
          <p:cNvPr id="39" name="Group 38">
            <a:extLst>
              <a:ext uri="{FF2B5EF4-FFF2-40B4-BE49-F238E27FC236}">
                <a16:creationId xmlns:a16="http://schemas.microsoft.com/office/drawing/2014/main" xmlns="" id="{8E752A81-503F-0A09-32F8-302EF3D05508}"/>
              </a:ext>
            </a:extLst>
          </p:cNvPr>
          <p:cNvGrpSpPr/>
          <p:nvPr/>
        </p:nvGrpSpPr>
        <p:grpSpPr>
          <a:xfrm>
            <a:off x="5254165" y="2121767"/>
            <a:ext cx="6709475" cy="4528624"/>
            <a:chOff x="5254165" y="2121767"/>
            <a:chExt cx="6709475" cy="4528624"/>
          </a:xfrm>
        </p:grpSpPr>
        <p:grpSp>
          <p:nvGrpSpPr>
            <p:cNvPr id="2" name="Group 1">
              <a:extLst>
                <a:ext uri="{FF2B5EF4-FFF2-40B4-BE49-F238E27FC236}">
                  <a16:creationId xmlns:a16="http://schemas.microsoft.com/office/drawing/2014/main" xmlns="" id="{8DA3DE1B-8E73-FDBC-ABFA-46F9095595B9}"/>
                </a:ext>
              </a:extLst>
            </p:cNvPr>
            <p:cNvGrpSpPr/>
            <p:nvPr/>
          </p:nvGrpSpPr>
          <p:grpSpPr>
            <a:xfrm>
              <a:off x="5254165" y="2121767"/>
              <a:ext cx="6709475" cy="4528624"/>
              <a:chOff x="688415" y="2005065"/>
              <a:chExt cx="6093251" cy="4712973"/>
            </a:xfrm>
          </p:grpSpPr>
          <p:pic>
            <p:nvPicPr>
              <p:cNvPr id="3" name="Graphic 2">
                <a:extLst>
                  <a:ext uri="{FF2B5EF4-FFF2-40B4-BE49-F238E27FC236}">
                    <a16:creationId xmlns:a16="http://schemas.microsoft.com/office/drawing/2014/main" xmlns="" id="{46E8B9DC-BC09-1E76-F528-81CD100B2A30}"/>
                  </a:ext>
                </a:extLst>
              </p:cNvPr>
              <p:cNvPicPr>
                <a:picLocks noChangeAspect="1"/>
              </p:cNvPicPr>
              <p:nvPr/>
            </p:nvPicPr>
            <p:blipFill>
              <a:blip r:embed="rId13">
                <a:duotone>
                  <a:srgbClr val="FC6E51">
                    <a:shade val="45000"/>
                    <a:satMod val="135000"/>
                  </a:srgbClr>
                  <a:prstClr val="white"/>
                </a:duotone>
                <a:lum bright="-6000" contrast="45000"/>
                <a:extLst>
                  <a:ext uri="{96DAC541-7B7A-43D3-8B79-37D633B846F1}">
                    <asvg:svgBlip xmlns:asvg="http://schemas.microsoft.com/office/drawing/2016/SVG/main" xmlns="" r:embed="rId14"/>
                  </a:ext>
                </a:extLst>
              </a:blip>
              <a:stretch>
                <a:fillRect/>
              </a:stretch>
            </p:blipFill>
            <p:spPr>
              <a:xfrm>
                <a:off x="688415" y="2005065"/>
                <a:ext cx="6093251" cy="4712973"/>
              </a:xfrm>
              <a:prstGeom prst="rect">
                <a:avLst/>
              </a:prstGeom>
            </p:spPr>
          </p:pic>
          <p:sp>
            <p:nvSpPr>
              <p:cNvPr id="11" name="Rectangle: Rounded Corners 10">
                <a:extLst>
                  <a:ext uri="{FF2B5EF4-FFF2-40B4-BE49-F238E27FC236}">
                    <a16:creationId xmlns:a16="http://schemas.microsoft.com/office/drawing/2014/main" xmlns="" id="{F3B865CE-38CE-C97A-17CC-7E51804D6552}"/>
                  </a:ext>
                </a:extLst>
              </p:cNvPr>
              <p:cNvSpPr/>
              <p:nvPr/>
            </p:nvSpPr>
            <p:spPr>
              <a:xfrm>
                <a:off x="2031999" y="3268850"/>
                <a:ext cx="3399963" cy="2882900"/>
              </a:xfrm>
              <a:prstGeom prst="roundRect">
                <a:avLst>
                  <a:gd name="adj" fmla="val 30176"/>
                </a:avLst>
              </a:prstGeom>
              <a:solidFill>
                <a:srgbClr val="FFFFFF"/>
              </a:solidFill>
              <a:ln w="12700" cap="flat" cmpd="sng" algn="ctr">
                <a:noFill/>
                <a:prstDash val="solid"/>
                <a:miter lim="800000"/>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ptos" panose="02110004020202020204"/>
                  <a:ea typeface="+mn-ea"/>
                  <a:cs typeface="+mn-cs"/>
                  <a:hlinkClick r:id="rId15"/>
                </a:endParaRPr>
              </a:p>
            </p:txBody>
          </p:sp>
        </p:grpSp>
        <p:sp>
          <p:nvSpPr>
            <p:cNvPr id="38" name="TextBox 37">
              <a:extLst>
                <a:ext uri="{FF2B5EF4-FFF2-40B4-BE49-F238E27FC236}">
                  <a16:creationId xmlns:a16="http://schemas.microsoft.com/office/drawing/2014/main" xmlns="" id="{0EC6CD52-A54A-8D5D-67D8-F93B1B359C6B}"/>
                </a:ext>
              </a:extLst>
            </p:cNvPr>
            <p:cNvSpPr txBox="1"/>
            <p:nvPr/>
          </p:nvSpPr>
          <p:spPr>
            <a:xfrm>
              <a:off x="6698669" y="3632407"/>
              <a:ext cx="434155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FF0066"/>
                  </a:solidFill>
                  <a:effectLst/>
                  <a:uLnTx/>
                  <a:uFillTx/>
                  <a:latin typeface="iCiel Pony" panose="02000000000000000000" pitchFamily="2" charset="-93"/>
                  <a:ea typeface="+mn-ea"/>
                  <a:cs typeface="+mn-cs"/>
                </a:rPr>
                <a:t>tam giác đều</a:t>
              </a:r>
              <a:endParaRPr kumimoji="0" lang="vi-VN" sz="6000" b="0" i="0" u="none" strike="noStrike" kern="1200" cap="none" spc="0" normalizeH="0" baseline="0" noProof="0">
                <a:ln>
                  <a:noFill/>
                </a:ln>
                <a:solidFill>
                  <a:srgbClr val="FF0066"/>
                </a:solidFill>
                <a:effectLst/>
                <a:uLnTx/>
                <a:uFillTx/>
                <a:latin typeface="iCiel Pony" panose="02000000000000000000" pitchFamily="2" charset="-93"/>
                <a:ea typeface="+mn-ea"/>
                <a:cs typeface="+mn-cs"/>
              </a:endParaRPr>
            </a:p>
          </p:txBody>
        </p:sp>
      </p:grpSp>
      <p:pic>
        <p:nvPicPr>
          <p:cNvPr id="40" name="Am-thanh-ve-dich-chien-thang-www_tiengdong_com">
            <a:hlinkClick r:id="" action="ppaction://media"/>
            <a:extLst>
              <a:ext uri="{FF2B5EF4-FFF2-40B4-BE49-F238E27FC236}">
                <a16:creationId xmlns:a16="http://schemas.microsoft.com/office/drawing/2014/main" xmlns="" id="{E1564699-5ACD-538A-E7F2-CC9BA4E2ECA4}"/>
              </a:ext>
            </a:extLst>
          </p:cNvPr>
          <p:cNvPicPr>
            <a:picLocks noChangeAspect="1"/>
          </p:cNvPicPr>
          <p:nvPr>
            <a:audioFile r:link="rId1"/>
            <p:extLst>
              <p:ext uri="{DAA4B4D4-6D71-4841-9C94-3DE7FCFB9230}">
                <p14:media xmlns:p14="http://schemas.microsoft.com/office/powerpoint/2010/main" r:embed="rId3">
                  <p14:trim st="1365" end="52398.6666"/>
                </p14:media>
              </p:ext>
            </p:extLst>
          </p:nvPr>
        </p:nvPicPr>
        <p:blipFill>
          <a:blip r:embed="rId12"/>
          <a:stretch>
            <a:fillRect/>
          </a:stretch>
        </p:blipFill>
        <p:spPr>
          <a:xfrm>
            <a:off x="-1373283" y="2666204"/>
            <a:ext cx="487362" cy="487362"/>
          </a:xfrm>
          <a:prstGeom prst="rect">
            <a:avLst/>
          </a:prstGeom>
        </p:spPr>
      </p:pic>
      <p:pic>
        <p:nvPicPr>
          <p:cNvPr id="41" name="Tieng-dong-ho-tich-tac-www_tiengdong_com">
            <a:hlinkClick r:id="" action="ppaction://media"/>
            <a:extLst>
              <a:ext uri="{FF2B5EF4-FFF2-40B4-BE49-F238E27FC236}">
                <a16:creationId xmlns:a16="http://schemas.microsoft.com/office/drawing/2014/main" xmlns="" id="{1AAAEAFC-4DA2-45F2-8C74-A9456A82CA09}"/>
              </a:ext>
            </a:extLst>
          </p:cNvPr>
          <p:cNvPicPr>
            <a:picLocks noChangeAspect="1"/>
          </p:cNvPicPr>
          <p:nvPr>
            <a:audioFile r:link="rId1"/>
            <p:extLst>
              <p:ext uri="{DAA4B4D4-6D71-4841-9C94-3DE7FCFB9230}">
                <p14:media xmlns:p14="http://schemas.microsoft.com/office/powerpoint/2010/main" r:embed="rId4">
                  <p14:trim end="45003.9"/>
                </p14:media>
              </p:ext>
            </p:extLst>
          </p:nvPr>
        </p:nvPicPr>
        <p:blipFill>
          <a:blip r:embed="rId12"/>
          <a:stretch>
            <a:fillRect/>
          </a:stretch>
        </p:blipFill>
        <p:spPr>
          <a:xfrm>
            <a:off x="-1373283" y="2666204"/>
            <a:ext cx="487362" cy="487362"/>
          </a:xfrm>
          <a:prstGeom prst="rect">
            <a:avLst/>
          </a:prstGeom>
        </p:spPr>
      </p:pic>
    </p:spTree>
    <p:extLst>
      <p:ext uri="{BB962C8B-B14F-4D97-AF65-F5344CB8AC3E}">
        <p14:creationId xmlns:p14="http://schemas.microsoft.com/office/powerpoint/2010/main" val="28979982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5"/>
                                        </p:tgtEl>
                                      </p:cBhvr>
                                    </p:animEffect>
                                    <p:animScale>
                                      <p:cBhvr>
                                        <p:cTn id="7" dur="250" autoRev="1" fill="hold"/>
                                        <p:tgtEl>
                                          <p:spTgt spid="35"/>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7" name="whoosh.wav"/>
                                        </p:tgtEl>
                                      </p:cMediaNode>
                                    </p:audio>
                                  </p:sub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p:cTn id="12" dur="500" fill="hold"/>
                                        <p:tgtEl>
                                          <p:spTgt spid="39"/>
                                        </p:tgtEl>
                                        <p:attrNameLst>
                                          <p:attrName>ppt_w</p:attrName>
                                        </p:attrNameLst>
                                      </p:cBhvr>
                                      <p:tavLst>
                                        <p:tav tm="0">
                                          <p:val>
                                            <p:fltVal val="0"/>
                                          </p:val>
                                        </p:tav>
                                        <p:tav tm="100000">
                                          <p:val>
                                            <p:strVal val="#ppt_w"/>
                                          </p:val>
                                        </p:tav>
                                      </p:tavLst>
                                    </p:anim>
                                    <p:anim calcmode="lin" valueType="num">
                                      <p:cBhvr>
                                        <p:cTn id="13" dur="500" fill="hold"/>
                                        <p:tgtEl>
                                          <p:spTgt spid="39"/>
                                        </p:tgtEl>
                                        <p:attrNameLst>
                                          <p:attrName>ppt_h</p:attrName>
                                        </p:attrNameLst>
                                      </p:cBhvr>
                                      <p:tavLst>
                                        <p:tav tm="0">
                                          <p:val>
                                            <p:fltVal val="0"/>
                                          </p:val>
                                        </p:tav>
                                        <p:tav tm="100000">
                                          <p:val>
                                            <p:strVal val="#ppt_h"/>
                                          </p:val>
                                        </p:tav>
                                      </p:tavLst>
                                    </p:anim>
                                    <p:anim calcmode="lin" valueType="num">
                                      <p:cBhvr>
                                        <p:cTn id="14" dur="500" fill="hold"/>
                                        <p:tgtEl>
                                          <p:spTgt spid="39"/>
                                        </p:tgtEl>
                                        <p:attrNameLst>
                                          <p:attrName>style.rotation</p:attrName>
                                        </p:attrNameLst>
                                      </p:cBhvr>
                                      <p:tavLst>
                                        <p:tav tm="0">
                                          <p:val>
                                            <p:fltVal val="360"/>
                                          </p:val>
                                        </p:tav>
                                        <p:tav tm="100000">
                                          <p:val>
                                            <p:fltVal val="0"/>
                                          </p:val>
                                        </p:tav>
                                      </p:tavLst>
                                    </p:anim>
                                    <p:animEffect transition="in" filter="fade">
                                      <p:cBhvr>
                                        <p:cTn id="15" dur="500"/>
                                        <p:tgtEl>
                                          <p:spTgt spid="39"/>
                                        </p:tgtEl>
                                      </p:cBhvr>
                                    </p:animEffect>
                                  </p:childTnLst>
                                </p:cTn>
                              </p:par>
                              <p:par>
                                <p:cTn id="16" presetID="1" presetClass="mediacall" presetSubtype="0" fill="hold" nodeType="withEffect">
                                  <p:stCondLst>
                                    <p:cond delay="0"/>
                                  </p:stCondLst>
                                  <p:childTnLst>
                                    <p:cmd type="call" cmd="playFrom(0.0)">
                                      <p:cBhvr>
                                        <p:cTn id="17" dur="1433"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24"/>
                    </p:tgtEl>
                  </p:cond>
                </p:stCondLst>
                <p:endSync evt="end" delay="0">
                  <p:rtn val="all"/>
                </p:endSync>
                <p:childTnLst>
                  <p:par>
                    <p:cTn id="19" fill="hold">
                      <p:stCondLst>
                        <p:cond delay="0"/>
                      </p:stCondLst>
                      <p:childTnLst>
                        <p:par>
                          <p:cTn id="20" fill="hold">
                            <p:stCondLst>
                              <p:cond delay="0"/>
                            </p:stCondLst>
                            <p:childTnLst>
                              <p:par>
                                <p:cTn id="21" presetID="8" presetClass="emph" presetSubtype="0" fill="hold" nodeType="clickEffect">
                                  <p:stCondLst>
                                    <p:cond delay="0"/>
                                  </p:stCondLst>
                                  <p:childTnLst>
                                    <p:animRot by="21600000">
                                      <p:cBhvr>
                                        <p:cTn id="22" dur="15000" fill="hold"/>
                                        <p:tgtEl>
                                          <p:spTgt spid="21"/>
                                        </p:tgtEl>
                                        <p:attrNameLst>
                                          <p:attrName>r</p:attrName>
                                        </p:attrNameLst>
                                      </p:cBhvr>
                                    </p:animRot>
                                  </p:childTnLst>
                                </p:cTn>
                              </p:par>
                              <p:par>
                                <p:cTn id="23" presetID="1" presetClass="mediacall" presetSubtype="0" fill="hold" nodeType="withEffect">
                                  <p:stCondLst>
                                    <p:cond delay="0"/>
                                  </p:stCondLst>
                                  <p:childTnLst>
                                    <p:cmd type="call" cmd="playFrom(0.0)">
                                      <p:cBhvr>
                                        <p:cTn id="24" dur="15000" fill="hold"/>
                                        <p:tgtEl>
                                          <p:spTgt spid="41"/>
                                        </p:tgtEl>
                                      </p:cBhvr>
                                    </p:cmd>
                                  </p:childTnLst>
                                </p:cTn>
                              </p:par>
                            </p:childTnLst>
                          </p:cTn>
                        </p:par>
                        <p:par>
                          <p:cTn id="25" fill="hold">
                            <p:stCondLst>
                              <p:cond delay="15000"/>
                            </p:stCondLst>
                            <p:childTnLst>
                              <p:par>
                                <p:cTn id="26" presetID="53" presetClass="entr" presetSubtype="16" fill="hold" nodeType="after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p:cTn id="28" dur="500" fill="hold"/>
                                        <p:tgtEl>
                                          <p:spTgt spid="27"/>
                                        </p:tgtEl>
                                        <p:attrNameLst>
                                          <p:attrName>ppt_w</p:attrName>
                                        </p:attrNameLst>
                                      </p:cBhvr>
                                      <p:tavLst>
                                        <p:tav tm="0">
                                          <p:val>
                                            <p:fltVal val="0"/>
                                          </p:val>
                                        </p:tav>
                                        <p:tav tm="100000">
                                          <p:val>
                                            <p:strVal val="#ppt_w"/>
                                          </p:val>
                                        </p:tav>
                                      </p:tavLst>
                                    </p:anim>
                                    <p:anim calcmode="lin" valueType="num">
                                      <p:cBhvr>
                                        <p:cTn id="29" dur="500" fill="hold"/>
                                        <p:tgtEl>
                                          <p:spTgt spid="27"/>
                                        </p:tgtEl>
                                        <p:attrNameLst>
                                          <p:attrName>ppt_h</p:attrName>
                                        </p:attrNameLst>
                                      </p:cBhvr>
                                      <p:tavLst>
                                        <p:tav tm="0">
                                          <p:val>
                                            <p:fltVal val="0"/>
                                          </p:val>
                                        </p:tav>
                                        <p:tav tm="100000">
                                          <p:val>
                                            <p:strVal val="#ppt_h"/>
                                          </p:val>
                                        </p:tav>
                                      </p:tavLst>
                                    </p:anim>
                                    <p:animEffect transition="in" filter="fade">
                                      <p:cBhvr>
                                        <p:cTn id="30" dur="500"/>
                                        <p:tgtEl>
                                          <p:spTgt spid="27"/>
                                        </p:tgtEl>
                                      </p:cBhvr>
                                    </p:animEffect>
                                  </p:childTnLst>
                                </p:cTn>
                              </p:par>
                              <p:par>
                                <p:cTn id="31" presetID="32" presetClass="emph" presetSubtype="0" fill="hold" nodeType="withEffect">
                                  <p:stCondLst>
                                    <p:cond delay="0"/>
                                  </p:stCondLst>
                                  <p:childTnLst>
                                    <p:animRot by="120000">
                                      <p:cBhvr>
                                        <p:cTn id="32" dur="100" fill="hold">
                                          <p:stCondLst>
                                            <p:cond delay="0"/>
                                          </p:stCondLst>
                                        </p:cTn>
                                        <p:tgtEl>
                                          <p:spTgt spid="21"/>
                                        </p:tgtEl>
                                        <p:attrNameLst>
                                          <p:attrName>r</p:attrName>
                                        </p:attrNameLst>
                                      </p:cBhvr>
                                    </p:animRot>
                                    <p:animRot by="-240000">
                                      <p:cBhvr>
                                        <p:cTn id="33" dur="200" fill="hold">
                                          <p:stCondLst>
                                            <p:cond delay="200"/>
                                          </p:stCondLst>
                                        </p:cTn>
                                        <p:tgtEl>
                                          <p:spTgt spid="21"/>
                                        </p:tgtEl>
                                        <p:attrNameLst>
                                          <p:attrName>r</p:attrName>
                                        </p:attrNameLst>
                                      </p:cBhvr>
                                    </p:animRot>
                                    <p:animRot by="240000">
                                      <p:cBhvr>
                                        <p:cTn id="34" dur="200" fill="hold">
                                          <p:stCondLst>
                                            <p:cond delay="400"/>
                                          </p:stCondLst>
                                        </p:cTn>
                                        <p:tgtEl>
                                          <p:spTgt spid="21"/>
                                        </p:tgtEl>
                                        <p:attrNameLst>
                                          <p:attrName>r</p:attrName>
                                        </p:attrNameLst>
                                      </p:cBhvr>
                                    </p:animRot>
                                    <p:animRot by="-240000">
                                      <p:cBhvr>
                                        <p:cTn id="35" dur="200" fill="hold">
                                          <p:stCondLst>
                                            <p:cond delay="600"/>
                                          </p:stCondLst>
                                        </p:cTn>
                                        <p:tgtEl>
                                          <p:spTgt spid="21"/>
                                        </p:tgtEl>
                                        <p:attrNameLst>
                                          <p:attrName>r</p:attrName>
                                        </p:attrNameLst>
                                      </p:cBhvr>
                                    </p:animRot>
                                    <p:animRot by="120000">
                                      <p:cBhvr>
                                        <p:cTn id="36" dur="200" fill="hold">
                                          <p:stCondLst>
                                            <p:cond delay="800"/>
                                          </p:stCondLst>
                                        </p:cTn>
                                        <p:tgtEl>
                                          <p:spTgt spid="21"/>
                                        </p:tgtEl>
                                        <p:attrNameLst>
                                          <p:attrName>r</p:attrName>
                                        </p:attrNameLst>
                                      </p:cBhvr>
                                    </p:animRot>
                                  </p:childTnLst>
                                </p:cTn>
                              </p:par>
                              <p:par>
                                <p:cTn id="37" presetID="32" presetClass="emph" presetSubtype="0" fill="hold" nodeType="withEffect">
                                  <p:stCondLst>
                                    <p:cond delay="0"/>
                                  </p:stCondLst>
                                  <p:childTnLst>
                                    <p:animRot by="120000">
                                      <p:cBhvr>
                                        <p:cTn id="38" dur="100" fill="hold">
                                          <p:stCondLst>
                                            <p:cond delay="0"/>
                                          </p:stCondLst>
                                        </p:cTn>
                                        <p:tgtEl>
                                          <p:spTgt spid="30"/>
                                        </p:tgtEl>
                                        <p:attrNameLst>
                                          <p:attrName>r</p:attrName>
                                        </p:attrNameLst>
                                      </p:cBhvr>
                                    </p:animRot>
                                    <p:animRot by="-240000">
                                      <p:cBhvr>
                                        <p:cTn id="39" dur="200" fill="hold">
                                          <p:stCondLst>
                                            <p:cond delay="200"/>
                                          </p:stCondLst>
                                        </p:cTn>
                                        <p:tgtEl>
                                          <p:spTgt spid="30"/>
                                        </p:tgtEl>
                                        <p:attrNameLst>
                                          <p:attrName>r</p:attrName>
                                        </p:attrNameLst>
                                      </p:cBhvr>
                                    </p:animRot>
                                    <p:animRot by="240000">
                                      <p:cBhvr>
                                        <p:cTn id="40" dur="200" fill="hold">
                                          <p:stCondLst>
                                            <p:cond delay="400"/>
                                          </p:stCondLst>
                                        </p:cTn>
                                        <p:tgtEl>
                                          <p:spTgt spid="30"/>
                                        </p:tgtEl>
                                        <p:attrNameLst>
                                          <p:attrName>r</p:attrName>
                                        </p:attrNameLst>
                                      </p:cBhvr>
                                    </p:animRot>
                                    <p:animRot by="-240000">
                                      <p:cBhvr>
                                        <p:cTn id="41" dur="200" fill="hold">
                                          <p:stCondLst>
                                            <p:cond delay="600"/>
                                          </p:stCondLst>
                                        </p:cTn>
                                        <p:tgtEl>
                                          <p:spTgt spid="30"/>
                                        </p:tgtEl>
                                        <p:attrNameLst>
                                          <p:attrName>r</p:attrName>
                                        </p:attrNameLst>
                                      </p:cBhvr>
                                    </p:animRot>
                                    <p:animRot by="120000">
                                      <p:cBhvr>
                                        <p:cTn id="42" dur="200" fill="hold">
                                          <p:stCondLst>
                                            <p:cond delay="800"/>
                                          </p:stCondLst>
                                        </p:cTn>
                                        <p:tgtEl>
                                          <p:spTgt spid="30"/>
                                        </p:tgtEl>
                                        <p:attrNameLst>
                                          <p:attrName>r</p:attrName>
                                        </p:attrNameLst>
                                      </p:cBhvr>
                                    </p:animRot>
                                  </p:childTnLst>
                                </p:cTn>
                              </p:par>
                              <p:par>
                                <p:cTn id="43" presetID="1" presetClass="mediacall" presetSubtype="0" fill="hold" nodeType="withEffect">
                                  <p:stCondLst>
                                    <p:cond delay="0"/>
                                  </p:stCondLst>
                                  <p:childTnLst>
                                    <p:cmd type="call" cmd="playFrom(0.0)">
                                      <p:cBhvr>
                                        <p:cTn id="44" dur="2034" fill="hold"/>
                                        <p:tgtEl>
                                          <p:spTgt spid="31"/>
                                        </p:tgtEl>
                                      </p:cBhvr>
                                    </p:cmd>
                                  </p:childTnLst>
                                </p:cTn>
                              </p:par>
                            </p:childTnLst>
                          </p:cTn>
                        </p:par>
                      </p:childTnLst>
                    </p:cTn>
                  </p:par>
                </p:childTnLst>
              </p:cTn>
              <p:nextCondLst>
                <p:cond evt="onClick" delay="0">
                  <p:tgtEl>
                    <p:spTgt spid="24"/>
                  </p:tgtEl>
                </p:cond>
              </p:nextCondLst>
            </p:seq>
            <p:audio>
              <p:cMediaNode vol="80000">
                <p:cTn id="45" fill="hold" display="0">
                  <p:stCondLst>
                    <p:cond delay="indefinite"/>
                  </p:stCondLst>
                  <p:endCondLst>
                    <p:cond evt="onStopAudio" delay="0">
                      <p:tgtEl>
                        <p:sldTgt/>
                      </p:tgtEl>
                    </p:cond>
                  </p:endCondLst>
                </p:cTn>
                <p:tgtEl>
                  <p:spTgt spid="31"/>
                </p:tgtEl>
              </p:cMediaNode>
            </p:audio>
            <p:audio>
              <p:cMediaNode vol="80000">
                <p:cTn id="46" fill="hold" display="0">
                  <p:stCondLst>
                    <p:cond delay="indefinite"/>
                  </p:stCondLst>
                  <p:endCondLst>
                    <p:cond evt="onStopAudio" delay="0">
                      <p:tgtEl>
                        <p:sldTgt/>
                      </p:tgtEl>
                    </p:cond>
                  </p:endCondLst>
                </p:cTn>
                <p:tgtEl>
                  <p:spTgt spid="40"/>
                </p:tgtEl>
              </p:cMediaNode>
            </p:audio>
            <p:audio>
              <p:cMediaNode vol="80000">
                <p:cTn id="47" fill="hold" display="0">
                  <p:stCondLst>
                    <p:cond delay="indefinite"/>
                  </p:stCondLst>
                  <p:endCondLst>
                    <p:cond evt="onStopAudio" delay="0">
                      <p:tgtEl>
                        <p:sldTgt/>
                      </p:tgtEl>
                    </p:cond>
                  </p:endCondLst>
                </p:cTn>
                <p:tgtEl>
                  <p:spTgt spid="41"/>
                </p:tgtEl>
              </p:cMediaNode>
            </p:audio>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2603</TotalTime>
  <Words>964</Words>
  <Application>Microsoft Office PowerPoint</Application>
  <PresentationFormat>Custom</PresentationFormat>
  <Paragraphs>140</Paragraphs>
  <Slides>28</Slides>
  <Notes>10</Notes>
  <HiddenSlides>0</HiddenSlides>
  <MMClips>24</MMClips>
  <ScaleCrop>false</ScaleCrop>
  <HeadingPairs>
    <vt:vector size="4" baseType="variant">
      <vt:variant>
        <vt:lpstr>Theme</vt:lpstr>
      </vt:variant>
      <vt:variant>
        <vt:i4>2</vt:i4>
      </vt:variant>
      <vt:variant>
        <vt:lpstr>Slide Titles</vt:lpstr>
      </vt:variant>
      <vt:variant>
        <vt:i4>28</vt:i4>
      </vt:variant>
    </vt:vector>
  </HeadingPairs>
  <TitlesOfParts>
    <vt:vector size="30" baseType="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cp:lastModifiedBy>
  <cp:revision>20</cp:revision>
  <dcterms:created xsi:type="dcterms:W3CDTF">2023-08-21T15:19:28Z</dcterms:created>
  <dcterms:modified xsi:type="dcterms:W3CDTF">2024-12-26T18:35:00Z</dcterms:modified>
  <cp:category>9Slide.vn</cp:category>
</cp:coreProperties>
</file>