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 id="2147483709" r:id="rId2"/>
  </p:sldMasterIdLst>
  <p:notesMasterIdLst>
    <p:notesMasterId r:id="rId31"/>
  </p:notesMasterIdLst>
  <p:sldIdLst>
    <p:sldId id="348" r:id="rId3"/>
    <p:sldId id="3879" r:id="rId4"/>
    <p:sldId id="3845" r:id="rId5"/>
    <p:sldId id="3900" r:id="rId6"/>
    <p:sldId id="3901" r:id="rId7"/>
    <p:sldId id="3846" r:id="rId8"/>
    <p:sldId id="3882" r:id="rId9"/>
    <p:sldId id="3902" r:id="rId10"/>
    <p:sldId id="3903" r:id="rId11"/>
    <p:sldId id="3904" r:id="rId12"/>
    <p:sldId id="3905" r:id="rId13"/>
    <p:sldId id="3906" r:id="rId14"/>
    <p:sldId id="3891" r:id="rId15"/>
    <p:sldId id="3907" r:id="rId16"/>
    <p:sldId id="3908" r:id="rId17"/>
    <p:sldId id="3909" r:id="rId18"/>
    <p:sldId id="3896" r:id="rId19"/>
    <p:sldId id="3895" r:id="rId20"/>
    <p:sldId id="3898" r:id="rId21"/>
    <p:sldId id="3910" r:id="rId22"/>
    <p:sldId id="3911" r:id="rId23"/>
    <p:sldId id="3912" r:id="rId24"/>
    <p:sldId id="3913" r:id="rId25"/>
    <p:sldId id="3914" r:id="rId26"/>
    <p:sldId id="3915" r:id="rId27"/>
    <p:sldId id="3916" r:id="rId28"/>
    <p:sldId id="3865" r:id="rId29"/>
    <p:sldId id="280"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740" userDrawn="1">
          <p15:clr>
            <a:srgbClr val="A4A3A4"/>
          </p15:clr>
        </p15:guide>
        <p15:guide id="2" pos="50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7A1729"/>
    <a:srgbClr val="FF336D"/>
    <a:srgbClr val="FFFF7D"/>
    <a:srgbClr val="FFFF65"/>
    <a:srgbClr val="FFFFAB"/>
    <a:srgbClr val="F8624E"/>
    <a:srgbClr val="FFE1FF"/>
    <a:srgbClr val="FA8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D475FA-D7D5-4C28-A924-AE3FF760CD3E}">
  <a:tblStyle styleId="{69D475FA-D7D5-4C28-A924-AE3FF760CD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Kiểu Có chủ đề 1 - Màu chủ đề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Kiểu Có chủ đề 1 - Màu chủ đề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Kiểu Sáng 2 - Màu chủ đề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63" autoAdjust="0"/>
    <p:restoredTop sz="91376" autoAdjust="0"/>
  </p:normalViewPr>
  <p:slideViewPr>
    <p:cSldViewPr snapToGrid="0" showGuides="1">
      <p:cViewPr>
        <p:scale>
          <a:sx n="10" d="100"/>
          <a:sy n="10" d="100"/>
        </p:scale>
        <p:origin x="-2904" y="-1374"/>
      </p:cViewPr>
      <p:guideLst>
        <p:guide orient="horz" pos="1740"/>
        <p:guide pos="50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621934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69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241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9"/>
          <p:cNvSpPr/>
          <p:nvPr/>
        </p:nvSpPr>
        <p:spPr>
          <a:xfrm flipH="1">
            <a:off x="6258645"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txBox="1">
            <a:spLocks noGrp="1"/>
          </p:cNvSpPr>
          <p:nvPr>
            <p:ph type="subTitle" idx="1"/>
          </p:nvPr>
        </p:nvSpPr>
        <p:spPr>
          <a:xfrm flipH="1">
            <a:off x="4953620" y="3421300"/>
            <a:ext cx="2781600" cy="557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600">
                <a:solidFill>
                  <a:srgbClr val="754C24"/>
                </a:solidFill>
              </a:defRPr>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121" name="Google Shape;121;p9"/>
          <p:cNvSpPr txBox="1">
            <a:spLocks noGrp="1"/>
          </p:cNvSpPr>
          <p:nvPr>
            <p:ph type="title"/>
          </p:nvPr>
        </p:nvSpPr>
        <p:spPr>
          <a:xfrm flipH="1">
            <a:off x="3477320" y="2713525"/>
            <a:ext cx="4257900" cy="781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45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22" name="Google Shape;122;p9"/>
          <p:cNvSpPr txBox="1">
            <a:spLocks noGrp="1"/>
          </p:cNvSpPr>
          <p:nvPr>
            <p:ph type="title" idx="2" hasCustomPrompt="1"/>
          </p:nvPr>
        </p:nvSpPr>
        <p:spPr>
          <a:xfrm flipH="1">
            <a:off x="6296595"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9"/>
          <p:cNvSpPr/>
          <p:nvPr/>
        </p:nvSpPr>
        <p:spPr>
          <a:xfrm flipH="1">
            <a:off x="-66784" y="4372725"/>
            <a:ext cx="9286984" cy="1052346"/>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3381350" y="4756626"/>
            <a:ext cx="7403577" cy="55770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201636" y="384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9"/>
          <p:cNvGrpSpPr/>
          <p:nvPr/>
        </p:nvGrpSpPr>
        <p:grpSpPr>
          <a:xfrm flipH="1">
            <a:off x="2311015" y="781065"/>
            <a:ext cx="7374969" cy="99324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9"/>
          <p:cNvGrpSpPr/>
          <p:nvPr/>
        </p:nvGrpSpPr>
        <p:grpSpPr>
          <a:xfrm rot="-1325081" flipH="1">
            <a:off x="894388" y="1208945"/>
            <a:ext cx="729403" cy="386556"/>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14"/>
        <p:cNvGrpSpPr/>
        <p:nvPr/>
      </p:nvGrpSpPr>
      <p:grpSpPr>
        <a:xfrm>
          <a:off x="0" y="0"/>
          <a:ext cx="0" cy="0"/>
          <a:chOff x="0" y="0"/>
          <a:chExt cx="0" cy="0"/>
        </a:xfrm>
      </p:grpSpPr>
      <p:sp>
        <p:nvSpPr>
          <p:cNvPr id="515" name="Google Shape;515;p13"/>
          <p:cNvSpPr txBox="1">
            <a:spLocks noGrp="1"/>
          </p:cNvSpPr>
          <p:nvPr>
            <p:ph type="ctrTitle"/>
          </p:nvPr>
        </p:nvSpPr>
        <p:spPr>
          <a:xfrm>
            <a:off x="2826125" y="1602550"/>
            <a:ext cx="5413800" cy="1185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b="1"/>
            </a:lvl1pPr>
            <a:lvl2pPr lvl="1" algn="ctr" rtl="0">
              <a:spcBef>
                <a:spcPts val="0"/>
              </a:spcBef>
              <a:spcAft>
                <a:spcPts val="0"/>
              </a:spcAft>
              <a:buSzPts val="7200"/>
              <a:buNone/>
              <a:defRPr sz="7200" b="1"/>
            </a:lvl2pPr>
            <a:lvl3pPr lvl="2" algn="ctr" rtl="0">
              <a:spcBef>
                <a:spcPts val="0"/>
              </a:spcBef>
              <a:spcAft>
                <a:spcPts val="0"/>
              </a:spcAft>
              <a:buSzPts val="7200"/>
              <a:buNone/>
              <a:defRPr sz="7200" b="1"/>
            </a:lvl3pPr>
            <a:lvl4pPr lvl="3" algn="ctr" rtl="0">
              <a:spcBef>
                <a:spcPts val="0"/>
              </a:spcBef>
              <a:spcAft>
                <a:spcPts val="0"/>
              </a:spcAft>
              <a:buSzPts val="7200"/>
              <a:buNone/>
              <a:defRPr sz="7200" b="1"/>
            </a:lvl4pPr>
            <a:lvl5pPr lvl="4" algn="ctr" rtl="0">
              <a:spcBef>
                <a:spcPts val="0"/>
              </a:spcBef>
              <a:spcAft>
                <a:spcPts val="0"/>
              </a:spcAft>
              <a:buSzPts val="7200"/>
              <a:buNone/>
              <a:defRPr sz="7200" b="1"/>
            </a:lvl5pPr>
            <a:lvl6pPr lvl="5" algn="ctr" rtl="0">
              <a:spcBef>
                <a:spcPts val="0"/>
              </a:spcBef>
              <a:spcAft>
                <a:spcPts val="0"/>
              </a:spcAft>
              <a:buSzPts val="7200"/>
              <a:buNone/>
              <a:defRPr sz="7200" b="1"/>
            </a:lvl6pPr>
            <a:lvl7pPr lvl="6" algn="ctr" rtl="0">
              <a:spcBef>
                <a:spcPts val="0"/>
              </a:spcBef>
              <a:spcAft>
                <a:spcPts val="0"/>
              </a:spcAft>
              <a:buSzPts val="7200"/>
              <a:buNone/>
              <a:defRPr sz="7200" b="1"/>
            </a:lvl7pPr>
            <a:lvl8pPr lvl="7" algn="ctr" rtl="0">
              <a:spcBef>
                <a:spcPts val="0"/>
              </a:spcBef>
              <a:spcAft>
                <a:spcPts val="0"/>
              </a:spcAft>
              <a:buSzPts val="7200"/>
              <a:buNone/>
              <a:defRPr sz="7200" b="1"/>
            </a:lvl8pPr>
            <a:lvl9pPr lvl="8" algn="ctr" rtl="0">
              <a:spcBef>
                <a:spcPts val="0"/>
              </a:spcBef>
              <a:spcAft>
                <a:spcPts val="0"/>
              </a:spcAft>
              <a:buSzPts val="7200"/>
              <a:buNone/>
              <a:defRPr sz="7200" b="1"/>
            </a:lvl9pPr>
          </a:lstStyle>
          <a:p>
            <a:endParaRPr/>
          </a:p>
        </p:txBody>
      </p:sp>
      <p:sp>
        <p:nvSpPr>
          <p:cNvPr id="516" name="Google Shape;516;p13"/>
          <p:cNvSpPr txBox="1">
            <a:spLocks noGrp="1"/>
          </p:cNvSpPr>
          <p:nvPr>
            <p:ph type="subTitle" idx="1"/>
          </p:nvPr>
        </p:nvSpPr>
        <p:spPr>
          <a:xfrm>
            <a:off x="3629875" y="2672125"/>
            <a:ext cx="3968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17" name="Google Shape;517;p13"/>
          <p:cNvGrpSpPr/>
          <p:nvPr/>
        </p:nvGrpSpPr>
        <p:grpSpPr>
          <a:xfrm>
            <a:off x="-258636" y="1889116"/>
            <a:ext cx="3642458" cy="3022516"/>
            <a:chOff x="-590875" y="347215"/>
            <a:chExt cx="2752557" cy="2284075"/>
          </a:xfrm>
        </p:grpSpPr>
        <p:sp>
          <p:nvSpPr>
            <p:cNvPr id="518" name="Google Shape;518;p13"/>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3"/>
            <p:cNvGrpSpPr/>
            <p:nvPr/>
          </p:nvGrpSpPr>
          <p:grpSpPr>
            <a:xfrm>
              <a:off x="-590875" y="347215"/>
              <a:ext cx="2752557" cy="2284075"/>
              <a:chOff x="-590875" y="347215"/>
              <a:chExt cx="2752557" cy="2284075"/>
            </a:xfrm>
          </p:grpSpPr>
          <p:sp>
            <p:nvSpPr>
              <p:cNvPr id="521" name="Google Shape;521;p13"/>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0" name="Google Shape;530;p13"/>
          <p:cNvPicPr preferRelativeResize="0"/>
          <p:nvPr/>
        </p:nvPicPr>
        <p:blipFill>
          <a:blip r:embed="rId2">
            <a:alphaModFix amt="38000"/>
          </a:blip>
          <a:stretch>
            <a:fillRect/>
          </a:stretch>
        </p:blipFill>
        <p:spPr>
          <a:xfrm>
            <a:off x="7056250" y="-2671012"/>
            <a:ext cx="5143505" cy="5143505"/>
          </a:xfrm>
          <a:prstGeom prst="rect">
            <a:avLst/>
          </a:prstGeom>
          <a:noFill/>
          <a:ln>
            <a:noFill/>
          </a:ln>
        </p:spPr>
      </p:pic>
      <p:pic>
        <p:nvPicPr>
          <p:cNvPr id="531" name="Google Shape;531;p13"/>
          <p:cNvPicPr preferRelativeResize="0"/>
          <p:nvPr/>
        </p:nvPicPr>
        <p:blipFill>
          <a:blip r:embed="rId2">
            <a:alphaModFix amt="38000"/>
          </a:blip>
          <a:stretch>
            <a:fillRect/>
          </a:stretch>
        </p:blipFill>
        <p:spPr>
          <a:xfrm>
            <a:off x="-2729925" y="-3077087"/>
            <a:ext cx="5143505" cy="5143505"/>
          </a:xfrm>
          <a:prstGeom prst="rect">
            <a:avLst/>
          </a:prstGeom>
          <a:noFill/>
          <a:ln>
            <a:noFill/>
          </a:ln>
        </p:spPr>
      </p:pic>
    </p:spTree>
    <p:extLst>
      <p:ext uri="{BB962C8B-B14F-4D97-AF65-F5344CB8AC3E}">
        <p14:creationId xmlns:p14="http://schemas.microsoft.com/office/powerpoint/2010/main" val="81886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16"/>
        <p:cNvGrpSpPr/>
        <p:nvPr/>
      </p:nvGrpSpPr>
      <p:grpSpPr>
        <a:xfrm>
          <a:off x="0" y="0"/>
          <a:ext cx="0" cy="0"/>
          <a:chOff x="0" y="0"/>
          <a:chExt cx="0" cy="0"/>
        </a:xfrm>
      </p:grpSpPr>
      <p:pic>
        <p:nvPicPr>
          <p:cNvPr id="617" name="Google Shape;617;p15"/>
          <p:cNvPicPr preferRelativeResize="0"/>
          <p:nvPr/>
        </p:nvPicPr>
        <p:blipFill>
          <a:blip r:embed="rId2">
            <a:alphaModFix/>
          </a:blip>
          <a:stretch>
            <a:fillRect/>
          </a:stretch>
        </p:blipFill>
        <p:spPr>
          <a:xfrm>
            <a:off x="-2408750" y="-3083537"/>
            <a:ext cx="5143505" cy="5143505"/>
          </a:xfrm>
          <a:prstGeom prst="rect">
            <a:avLst/>
          </a:prstGeom>
          <a:noFill/>
          <a:ln>
            <a:noFill/>
          </a:ln>
        </p:spPr>
      </p:pic>
      <p:sp>
        <p:nvSpPr>
          <p:cNvPr id="618" name="Google Shape;61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19" name="Google Shape;619;p15"/>
          <p:cNvSpPr txBox="1">
            <a:spLocks noGrp="1"/>
          </p:cNvSpPr>
          <p:nvPr>
            <p:ph type="title" idx="2"/>
          </p:nvPr>
        </p:nvSpPr>
        <p:spPr>
          <a:xfrm>
            <a:off x="154752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0" name="Google Shape;620;p15"/>
          <p:cNvSpPr txBox="1">
            <a:spLocks noGrp="1"/>
          </p:cNvSpPr>
          <p:nvPr>
            <p:ph type="subTitle" idx="1"/>
          </p:nvPr>
        </p:nvSpPr>
        <p:spPr>
          <a:xfrm>
            <a:off x="154752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1" name="Google Shape;621;p15"/>
          <p:cNvSpPr txBox="1">
            <a:spLocks noGrp="1"/>
          </p:cNvSpPr>
          <p:nvPr>
            <p:ph type="title" idx="3" hasCustomPrompt="1"/>
          </p:nvPr>
        </p:nvSpPr>
        <p:spPr>
          <a:xfrm>
            <a:off x="78715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2" name="Google Shape;622;p15"/>
          <p:cNvSpPr txBox="1">
            <a:spLocks noGrp="1"/>
          </p:cNvSpPr>
          <p:nvPr>
            <p:ph type="title" idx="4"/>
          </p:nvPr>
        </p:nvSpPr>
        <p:spPr>
          <a:xfrm>
            <a:off x="154752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3" name="Google Shape;623;p15"/>
          <p:cNvSpPr txBox="1">
            <a:spLocks noGrp="1"/>
          </p:cNvSpPr>
          <p:nvPr>
            <p:ph type="subTitle" idx="5"/>
          </p:nvPr>
        </p:nvSpPr>
        <p:spPr>
          <a:xfrm>
            <a:off x="154752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4" name="Google Shape;624;p15"/>
          <p:cNvSpPr txBox="1">
            <a:spLocks noGrp="1"/>
          </p:cNvSpPr>
          <p:nvPr>
            <p:ph type="title" idx="6" hasCustomPrompt="1"/>
          </p:nvPr>
        </p:nvSpPr>
        <p:spPr>
          <a:xfrm>
            <a:off x="78715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5" name="Google Shape;625;p15"/>
          <p:cNvSpPr txBox="1">
            <a:spLocks noGrp="1"/>
          </p:cNvSpPr>
          <p:nvPr>
            <p:ph type="title" idx="7"/>
          </p:nvPr>
        </p:nvSpPr>
        <p:spPr>
          <a:xfrm>
            <a:off x="589757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6" name="Google Shape;626;p15"/>
          <p:cNvSpPr txBox="1">
            <a:spLocks noGrp="1"/>
          </p:cNvSpPr>
          <p:nvPr>
            <p:ph type="subTitle" idx="8"/>
          </p:nvPr>
        </p:nvSpPr>
        <p:spPr>
          <a:xfrm>
            <a:off x="589757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7" name="Google Shape;627;p15"/>
          <p:cNvSpPr txBox="1">
            <a:spLocks noGrp="1"/>
          </p:cNvSpPr>
          <p:nvPr>
            <p:ph type="title" idx="9" hasCustomPrompt="1"/>
          </p:nvPr>
        </p:nvSpPr>
        <p:spPr>
          <a:xfrm>
            <a:off x="513720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8" name="Google Shape;628;p15"/>
          <p:cNvSpPr txBox="1">
            <a:spLocks noGrp="1"/>
          </p:cNvSpPr>
          <p:nvPr>
            <p:ph type="title" idx="13"/>
          </p:nvPr>
        </p:nvSpPr>
        <p:spPr>
          <a:xfrm>
            <a:off x="589757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9" name="Google Shape;629;p15"/>
          <p:cNvSpPr txBox="1">
            <a:spLocks noGrp="1"/>
          </p:cNvSpPr>
          <p:nvPr>
            <p:ph type="subTitle" idx="14"/>
          </p:nvPr>
        </p:nvSpPr>
        <p:spPr>
          <a:xfrm>
            <a:off x="589757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30" name="Google Shape;630;p15"/>
          <p:cNvSpPr txBox="1">
            <a:spLocks noGrp="1"/>
          </p:cNvSpPr>
          <p:nvPr>
            <p:ph type="title" idx="15" hasCustomPrompt="1"/>
          </p:nvPr>
        </p:nvSpPr>
        <p:spPr>
          <a:xfrm>
            <a:off x="513720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grpSp>
        <p:nvGrpSpPr>
          <p:cNvPr id="631" name="Google Shape;631;p15"/>
          <p:cNvGrpSpPr/>
          <p:nvPr/>
        </p:nvGrpSpPr>
        <p:grpSpPr>
          <a:xfrm>
            <a:off x="-1332977" y="4366873"/>
            <a:ext cx="11685984" cy="3091583"/>
            <a:chOff x="-1332977" y="4366873"/>
            <a:chExt cx="11685984" cy="3091583"/>
          </a:xfrm>
        </p:grpSpPr>
        <p:grpSp>
          <p:nvGrpSpPr>
            <p:cNvPr id="632" name="Google Shape;632;p15"/>
            <p:cNvGrpSpPr/>
            <p:nvPr/>
          </p:nvGrpSpPr>
          <p:grpSpPr>
            <a:xfrm rot="10800000">
              <a:off x="-1332977" y="4366873"/>
              <a:ext cx="7300280" cy="3091583"/>
              <a:chOff x="280870" y="3521399"/>
              <a:chExt cx="6848292" cy="2900172"/>
            </a:xfrm>
          </p:grpSpPr>
          <p:grpSp>
            <p:nvGrpSpPr>
              <p:cNvPr id="633" name="Google Shape;633;p15"/>
              <p:cNvGrpSpPr/>
              <p:nvPr/>
            </p:nvGrpSpPr>
            <p:grpSpPr>
              <a:xfrm rot="-10791582">
                <a:off x="284405" y="3525661"/>
                <a:ext cx="3484747" cy="2891647"/>
                <a:chOff x="-590875" y="347215"/>
                <a:chExt cx="2752557" cy="2284075"/>
              </a:xfrm>
            </p:grpSpPr>
            <p:sp>
              <p:nvSpPr>
                <p:cNvPr id="634" name="Google Shape;63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6" name="Google Shape;636;p15"/>
                <p:cNvGrpSpPr/>
                <p:nvPr/>
              </p:nvGrpSpPr>
              <p:grpSpPr>
                <a:xfrm>
                  <a:off x="-590875" y="347215"/>
                  <a:ext cx="2752557" cy="2284075"/>
                  <a:chOff x="-590875" y="347215"/>
                  <a:chExt cx="2752557" cy="2284075"/>
                </a:xfrm>
              </p:grpSpPr>
              <p:sp>
                <p:nvSpPr>
                  <p:cNvPr id="637" name="Google Shape;63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6" name="Google Shape;646;p15"/>
              <p:cNvGrpSpPr/>
              <p:nvPr/>
            </p:nvGrpSpPr>
            <p:grpSpPr>
              <a:xfrm rot="10791582" flipH="1">
                <a:off x="3640880" y="3525661"/>
                <a:ext cx="3484747" cy="2891647"/>
                <a:chOff x="-590875" y="347215"/>
                <a:chExt cx="2752557" cy="2284075"/>
              </a:xfrm>
            </p:grpSpPr>
            <p:sp>
              <p:nvSpPr>
                <p:cNvPr id="647" name="Google Shape;647;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15"/>
                <p:cNvGrpSpPr/>
                <p:nvPr/>
              </p:nvGrpSpPr>
              <p:grpSpPr>
                <a:xfrm>
                  <a:off x="-590875" y="347215"/>
                  <a:ext cx="2752557" cy="2284075"/>
                  <a:chOff x="-590875" y="347215"/>
                  <a:chExt cx="2752557" cy="2284075"/>
                </a:xfrm>
              </p:grpSpPr>
              <p:sp>
                <p:nvSpPr>
                  <p:cNvPr id="650" name="Google Shape;650;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59" name="Google Shape;659;p15"/>
            <p:cNvGrpSpPr/>
            <p:nvPr/>
          </p:nvGrpSpPr>
          <p:grpSpPr>
            <a:xfrm rot="10800000">
              <a:off x="3052727" y="4366873"/>
              <a:ext cx="7300280" cy="3091583"/>
              <a:chOff x="280870" y="3521399"/>
              <a:chExt cx="6848292" cy="2900172"/>
            </a:xfrm>
          </p:grpSpPr>
          <p:grpSp>
            <p:nvGrpSpPr>
              <p:cNvPr id="660" name="Google Shape;660;p15"/>
              <p:cNvGrpSpPr/>
              <p:nvPr/>
            </p:nvGrpSpPr>
            <p:grpSpPr>
              <a:xfrm rot="-10791582">
                <a:off x="284405" y="3525661"/>
                <a:ext cx="3484747" cy="2891647"/>
                <a:chOff x="-590875" y="347215"/>
                <a:chExt cx="2752557" cy="2284075"/>
              </a:xfrm>
            </p:grpSpPr>
            <p:sp>
              <p:nvSpPr>
                <p:cNvPr id="661" name="Google Shape;661;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15"/>
                <p:cNvGrpSpPr/>
                <p:nvPr/>
              </p:nvGrpSpPr>
              <p:grpSpPr>
                <a:xfrm>
                  <a:off x="-590875" y="347215"/>
                  <a:ext cx="2752557" cy="2284075"/>
                  <a:chOff x="-590875" y="347215"/>
                  <a:chExt cx="2752557" cy="2284075"/>
                </a:xfrm>
              </p:grpSpPr>
              <p:sp>
                <p:nvSpPr>
                  <p:cNvPr id="664" name="Google Shape;664;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 name="Google Shape;673;p15"/>
              <p:cNvGrpSpPr/>
              <p:nvPr/>
            </p:nvGrpSpPr>
            <p:grpSpPr>
              <a:xfrm rot="10791582" flipH="1">
                <a:off x="3640880" y="3525661"/>
                <a:ext cx="3484747" cy="2891647"/>
                <a:chOff x="-590875" y="347215"/>
                <a:chExt cx="2752557" cy="2284075"/>
              </a:xfrm>
            </p:grpSpPr>
            <p:sp>
              <p:nvSpPr>
                <p:cNvPr id="674" name="Google Shape;67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5"/>
                <p:cNvGrpSpPr/>
                <p:nvPr/>
              </p:nvGrpSpPr>
              <p:grpSpPr>
                <a:xfrm>
                  <a:off x="-590875" y="347215"/>
                  <a:ext cx="2752557" cy="2284075"/>
                  <a:chOff x="-590875" y="347215"/>
                  <a:chExt cx="2752557" cy="2284075"/>
                </a:xfrm>
              </p:grpSpPr>
              <p:sp>
                <p:nvSpPr>
                  <p:cNvPr id="677" name="Google Shape;67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extLst>
      <p:ext uri="{BB962C8B-B14F-4D97-AF65-F5344CB8AC3E}">
        <p14:creationId xmlns:p14="http://schemas.microsoft.com/office/powerpoint/2010/main" val="291067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57"/>
        <p:cNvGrpSpPr/>
        <p:nvPr/>
      </p:nvGrpSpPr>
      <p:grpSpPr>
        <a:xfrm>
          <a:off x="0" y="0"/>
          <a:ext cx="0" cy="0"/>
          <a:chOff x="0" y="0"/>
          <a:chExt cx="0" cy="0"/>
        </a:xfrm>
      </p:grpSpPr>
      <p:grpSp>
        <p:nvGrpSpPr>
          <p:cNvPr id="858" name="Google Shape;858;p19"/>
          <p:cNvGrpSpPr/>
          <p:nvPr/>
        </p:nvGrpSpPr>
        <p:grpSpPr>
          <a:xfrm>
            <a:off x="2046486" y="-1933552"/>
            <a:ext cx="11685984" cy="3091583"/>
            <a:chOff x="-1332977" y="4366873"/>
            <a:chExt cx="11685984" cy="3091583"/>
          </a:xfrm>
        </p:grpSpPr>
        <p:grpSp>
          <p:nvGrpSpPr>
            <p:cNvPr id="859" name="Google Shape;859;p19"/>
            <p:cNvGrpSpPr/>
            <p:nvPr/>
          </p:nvGrpSpPr>
          <p:grpSpPr>
            <a:xfrm rot="10800000">
              <a:off x="-1332977" y="4366873"/>
              <a:ext cx="7300280" cy="3091583"/>
              <a:chOff x="280870" y="3521399"/>
              <a:chExt cx="6848292" cy="2900172"/>
            </a:xfrm>
          </p:grpSpPr>
          <p:grpSp>
            <p:nvGrpSpPr>
              <p:cNvPr id="860" name="Google Shape;860;p19"/>
              <p:cNvGrpSpPr/>
              <p:nvPr/>
            </p:nvGrpSpPr>
            <p:grpSpPr>
              <a:xfrm rot="-10791582">
                <a:off x="284405" y="3525661"/>
                <a:ext cx="3484747" cy="2891647"/>
                <a:chOff x="-590875" y="347215"/>
                <a:chExt cx="2752557" cy="2284075"/>
              </a:xfrm>
            </p:grpSpPr>
            <p:sp>
              <p:nvSpPr>
                <p:cNvPr id="861" name="Google Shape;86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19"/>
                <p:cNvGrpSpPr/>
                <p:nvPr/>
              </p:nvGrpSpPr>
              <p:grpSpPr>
                <a:xfrm>
                  <a:off x="-590875" y="347215"/>
                  <a:ext cx="2752557" cy="2284075"/>
                  <a:chOff x="-590875" y="347215"/>
                  <a:chExt cx="2752557" cy="2284075"/>
                </a:xfrm>
              </p:grpSpPr>
              <p:sp>
                <p:nvSpPr>
                  <p:cNvPr id="864" name="Google Shape;86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3" name="Google Shape;873;p19"/>
              <p:cNvGrpSpPr/>
              <p:nvPr/>
            </p:nvGrpSpPr>
            <p:grpSpPr>
              <a:xfrm rot="10791582" flipH="1">
                <a:off x="3640880" y="3525661"/>
                <a:ext cx="3484747" cy="2891647"/>
                <a:chOff x="-590875" y="347215"/>
                <a:chExt cx="2752557" cy="2284075"/>
              </a:xfrm>
            </p:grpSpPr>
            <p:sp>
              <p:nvSpPr>
                <p:cNvPr id="874" name="Google Shape;874;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19"/>
                <p:cNvGrpSpPr/>
                <p:nvPr/>
              </p:nvGrpSpPr>
              <p:grpSpPr>
                <a:xfrm>
                  <a:off x="-590875" y="347215"/>
                  <a:ext cx="2752557" cy="2284075"/>
                  <a:chOff x="-590875" y="347215"/>
                  <a:chExt cx="2752557" cy="2284075"/>
                </a:xfrm>
              </p:grpSpPr>
              <p:sp>
                <p:nvSpPr>
                  <p:cNvPr id="877" name="Google Shape;877;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6" name="Google Shape;886;p19"/>
            <p:cNvGrpSpPr/>
            <p:nvPr/>
          </p:nvGrpSpPr>
          <p:grpSpPr>
            <a:xfrm rot="10800000">
              <a:off x="3052727" y="4366873"/>
              <a:ext cx="7300280" cy="3091583"/>
              <a:chOff x="280870" y="3521399"/>
              <a:chExt cx="6848292" cy="2900172"/>
            </a:xfrm>
          </p:grpSpPr>
          <p:grpSp>
            <p:nvGrpSpPr>
              <p:cNvPr id="887" name="Google Shape;887;p19"/>
              <p:cNvGrpSpPr/>
              <p:nvPr/>
            </p:nvGrpSpPr>
            <p:grpSpPr>
              <a:xfrm rot="-10791582">
                <a:off x="284405" y="3525661"/>
                <a:ext cx="3484747" cy="2891647"/>
                <a:chOff x="-590875" y="347215"/>
                <a:chExt cx="2752557" cy="2284075"/>
              </a:xfrm>
            </p:grpSpPr>
            <p:sp>
              <p:nvSpPr>
                <p:cNvPr id="888" name="Google Shape;888;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 name="Google Shape;890;p19"/>
                <p:cNvGrpSpPr/>
                <p:nvPr/>
              </p:nvGrpSpPr>
              <p:grpSpPr>
                <a:xfrm>
                  <a:off x="-590875" y="347215"/>
                  <a:ext cx="2752557" cy="2284075"/>
                  <a:chOff x="-590875" y="347215"/>
                  <a:chExt cx="2752557" cy="2284075"/>
                </a:xfrm>
              </p:grpSpPr>
              <p:sp>
                <p:nvSpPr>
                  <p:cNvPr id="891" name="Google Shape;891;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0" name="Google Shape;900;p19"/>
              <p:cNvGrpSpPr/>
              <p:nvPr/>
            </p:nvGrpSpPr>
            <p:grpSpPr>
              <a:xfrm rot="10791582" flipH="1">
                <a:off x="3640880" y="3525661"/>
                <a:ext cx="3484747" cy="2891647"/>
                <a:chOff x="-590875" y="347215"/>
                <a:chExt cx="2752557" cy="2284075"/>
              </a:xfrm>
            </p:grpSpPr>
            <p:sp>
              <p:nvSpPr>
                <p:cNvPr id="901" name="Google Shape;90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19"/>
                <p:cNvGrpSpPr/>
                <p:nvPr/>
              </p:nvGrpSpPr>
              <p:grpSpPr>
                <a:xfrm>
                  <a:off x="-590875" y="347215"/>
                  <a:ext cx="2752557" cy="2284075"/>
                  <a:chOff x="-590875" y="347215"/>
                  <a:chExt cx="2752557" cy="2284075"/>
                </a:xfrm>
              </p:grpSpPr>
              <p:sp>
                <p:nvSpPr>
                  <p:cNvPr id="904" name="Google Shape;90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913" name="Google Shape;913;p19"/>
          <p:cNvGrpSpPr/>
          <p:nvPr/>
        </p:nvGrpSpPr>
        <p:grpSpPr>
          <a:xfrm>
            <a:off x="-5129964" y="4146461"/>
            <a:ext cx="11685984" cy="3091583"/>
            <a:chOff x="-1332977" y="4366873"/>
            <a:chExt cx="11685984" cy="3091583"/>
          </a:xfrm>
        </p:grpSpPr>
        <p:grpSp>
          <p:nvGrpSpPr>
            <p:cNvPr id="914" name="Google Shape;914;p19"/>
            <p:cNvGrpSpPr/>
            <p:nvPr/>
          </p:nvGrpSpPr>
          <p:grpSpPr>
            <a:xfrm rot="10800000">
              <a:off x="-1332977" y="4366873"/>
              <a:ext cx="7300280" cy="3091583"/>
              <a:chOff x="280870" y="3521399"/>
              <a:chExt cx="6848292" cy="2900172"/>
            </a:xfrm>
          </p:grpSpPr>
          <p:grpSp>
            <p:nvGrpSpPr>
              <p:cNvPr id="915" name="Google Shape;915;p19"/>
              <p:cNvGrpSpPr/>
              <p:nvPr/>
            </p:nvGrpSpPr>
            <p:grpSpPr>
              <a:xfrm rot="-10791582">
                <a:off x="284405" y="3525661"/>
                <a:ext cx="3484747" cy="2891647"/>
                <a:chOff x="-590875" y="347215"/>
                <a:chExt cx="2752557" cy="2284075"/>
              </a:xfrm>
            </p:grpSpPr>
            <p:sp>
              <p:nvSpPr>
                <p:cNvPr id="916" name="Google Shape;91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9"/>
                <p:cNvGrpSpPr/>
                <p:nvPr/>
              </p:nvGrpSpPr>
              <p:grpSpPr>
                <a:xfrm>
                  <a:off x="-590875" y="347215"/>
                  <a:ext cx="2752557" cy="2284075"/>
                  <a:chOff x="-590875" y="347215"/>
                  <a:chExt cx="2752557" cy="2284075"/>
                </a:xfrm>
              </p:grpSpPr>
              <p:sp>
                <p:nvSpPr>
                  <p:cNvPr id="919" name="Google Shape;91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8" name="Google Shape;928;p19"/>
              <p:cNvGrpSpPr/>
              <p:nvPr/>
            </p:nvGrpSpPr>
            <p:grpSpPr>
              <a:xfrm rot="10791582" flipH="1">
                <a:off x="3640880" y="3525661"/>
                <a:ext cx="3484747" cy="2891647"/>
                <a:chOff x="-590875" y="347215"/>
                <a:chExt cx="2752557" cy="2284075"/>
              </a:xfrm>
            </p:grpSpPr>
            <p:sp>
              <p:nvSpPr>
                <p:cNvPr id="929" name="Google Shape;929;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1" name="Google Shape;931;p19"/>
                <p:cNvGrpSpPr/>
                <p:nvPr/>
              </p:nvGrpSpPr>
              <p:grpSpPr>
                <a:xfrm>
                  <a:off x="-590875" y="347215"/>
                  <a:ext cx="2752557" cy="2284075"/>
                  <a:chOff x="-590875" y="347215"/>
                  <a:chExt cx="2752557" cy="2284075"/>
                </a:xfrm>
              </p:grpSpPr>
              <p:sp>
                <p:nvSpPr>
                  <p:cNvPr id="932" name="Google Shape;932;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41" name="Google Shape;941;p19"/>
            <p:cNvGrpSpPr/>
            <p:nvPr/>
          </p:nvGrpSpPr>
          <p:grpSpPr>
            <a:xfrm rot="10800000">
              <a:off x="3052727" y="4366873"/>
              <a:ext cx="7300280" cy="3091583"/>
              <a:chOff x="280870" y="3521399"/>
              <a:chExt cx="6848292" cy="2900172"/>
            </a:xfrm>
          </p:grpSpPr>
          <p:grpSp>
            <p:nvGrpSpPr>
              <p:cNvPr id="942" name="Google Shape;942;p19"/>
              <p:cNvGrpSpPr/>
              <p:nvPr/>
            </p:nvGrpSpPr>
            <p:grpSpPr>
              <a:xfrm rot="-10791582">
                <a:off x="284405" y="3525661"/>
                <a:ext cx="3484747" cy="2891647"/>
                <a:chOff x="-590875" y="347215"/>
                <a:chExt cx="2752557" cy="2284075"/>
              </a:xfrm>
            </p:grpSpPr>
            <p:sp>
              <p:nvSpPr>
                <p:cNvPr id="943" name="Google Shape;943;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19"/>
                <p:cNvGrpSpPr/>
                <p:nvPr/>
              </p:nvGrpSpPr>
              <p:grpSpPr>
                <a:xfrm>
                  <a:off x="-590875" y="347215"/>
                  <a:ext cx="2752557" cy="2284075"/>
                  <a:chOff x="-590875" y="347215"/>
                  <a:chExt cx="2752557" cy="2284075"/>
                </a:xfrm>
              </p:grpSpPr>
              <p:sp>
                <p:nvSpPr>
                  <p:cNvPr id="946" name="Google Shape;946;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5" name="Google Shape;955;p19"/>
              <p:cNvGrpSpPr/>
              <p:nvPr/>
            </p:nvGrpSpPr>
            <p:grpSpPr>
              <a:xfrm rot="10791582" flipH="1">
                <a:off x="3640880" y="3525661"/>
                <a:ext cx="3484747" cy="2891647"/>
                <a:chOff x="-590875" y="347215"/>
                <a:chExt cx="2752557" cy="2284075"/>
              </a:xfrm>
            </p:grpSpPr>
            <p:sp>
              <p:nvSpPr>
                <p:cNvPr id="956" name="Google Shape;95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8" name="Google Shape;958;p19"/>
                <p:cNvGrpSpPr/>
                <p:nvPr/>
              </p:nvGrpSpPr>
              <p:grpSpPr>
                <a:xfrm>
                  <a:off x="-590875" y="347215"/>
                  <a:ext cx="2752557" cy="2284075"/>
                  <a:chOff x="-590875" y="347215"/>
                  <a:chExt cx="2752557" cy="2284075"/>
                </a:xfrm>
              </p:grpSpPr>
              <p:sp>
                <p:nvSpPr>
                  <p:cNvPr id="959" name="Google Shape;95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pic>
        <p:nvPicPr>
          <p:cNvPr id="968" name="Google Shape;968;p19"/>
          <p:cNvPicPr preferRelativeResize="0"/>
          <p:nvPr/>
        </p:nvPicPr>
        <p:blipFill>
          <a:blip r:embed="rId2">
            <a:alphaModFix/>
          </a:blip>
          <a:stretch>
            <a:fillRect/>
          </a:stretch>
        </p:blipFill>
        <p:spPr>
          <a:xfrm>
            <a:off x="-3029350" y="-1064287"/>
            <a:ext cx="5143505" cy="5143505"/>
          </a:xfrm>
          <a:prstGeom prst="rect">
            <a:avLst/>
          </a:prstGeom>
          <a:noFill/>
          <a:ln>
            <a:noFill/>
          </a:ln>
        </p:spPr>
      </p:pic>
      <p:sp>
        <p:nvSpPr>
          <p:cNvPr id="969" name="Google Shape;969;p19"/>
          <p:cNvSpPr txBox="1">
            <a:spLocks noGrp="1"/>
          </p:cNvSpPr>
          <p:nvPr>
            <p:ph type="title"/>
          </p:nvPr>
        </p:nvSpPr>
        <p:spPr>
          <a:xfrm>
            <a:off x="2910750" y="1810288"/>
            <a:ext cx="3593400" cy="78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endParaRPr/>
          </a:p>
        </p:txBody>
      </p:sp>
      <p:sp>
        <p:nvSpPr>
          <p:cNvPr id="970" name="Google Shape;970;p19"/>
          <p:cNvSpPr txBox="1">
            <a:spLocks noGrp="1"/>
          </p:cNvSpPr>
          <p:nvPr>
            <p:ph type="title" idx="2" hasCustomPrompt="1"/>
          </p:nvPr>
        </p:nvSpPr>
        <p:spPr>
          <a:xfrm>
            <a:off x="6563800" y="1590000"/>
            <a:ext cx="1908600" cy="19635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971" name="Google Shape;971;p19"/>
          <p:cNvSpPr txBox="1">
            <a:spLocks noGrp="1"/>
          </p:cNvSpPr>
          <p:nvPr>
            <p:ph type="subTitle" idx="1"/>
          </p:nvPr>
        </p:nvSpPr>
        <p:spPr>
          <a:xfrm>
            <a:off x="3675754" y="3009513"/>
            <a:ext cx="2828400" cy="628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600"/>
            </a:lvl1pPr>
            <a:lvl2pPr lvl="1" algn="r" rtl="0">
              <a:spcBef>
                <a:spcPts val="1600"/>
              </a:spcBef>
              <a:spcAft>
                <a:spcPts val="0"/>
              </a:spcAft>
              <a:buSzPts val="1600"/>
              <a:buNone/>
              <a:defRPr sz="1600"/>
            </a:lvl2pPr>
            <a:lvl3pPr lvl="2" algn="r" rtl="0">
              <a:spcBef>
                <a:spcPts val="1600"/>
              </a:spcBef>
              <a:spcAft>
                <a:spcPts val="0"/>
              </a:spcAft>
              <a:buSzPts val="1600"/>
              <a:buNone/>
              <a:defRPr sz="1600"/>
            </a:lvl3pPr>
            <a:lvl4pPr lvl="3" algn="r" rtl="0">
              <a:spcBef>
                <a:spcPts val="1600"/>
              </a:spcBef>
              <a:spcAft>
                <a:spcPts val="0"/>
              </a:spcAft>
              <a:buSzPts val="1600"/>
              <a:buNone/>
              <a:defRPr sz="1600"/>
            </a:lvl4pPr>
            <a:lvl5pPr lvl="4" algn="r" rtl="0">
              <a:spcBef>
                <a:spcPts val="1600"/>
              </a:spcBef>
              <a:spcAft>
                <a:spcPts val="0"/>
              </a:spcAft>
              <a:buSzPts val="1600"/>
              <a:buNone/>
              <a:defRPr sz="1600"/>
            </a:lvl5pPr>
            <a:lvl6pPr lvl="5" algn="r" rtl="0">
              <a:spcBef>
                <a:spcPts val="1600"/>
              </a:spcBef>
              <a:spcAft>
                <a:spcPts val="0"/>
              </a:spcAft>
              <a:buSzPts val="1600"/>
              <a:buNone/>
              <a:defRPr sz="1600"/>
            </a:lvl6pPr>
            <a:lvl7pPr lvl="6" algn="r" rtl="0">
              <a:spcBef>
                <a:spcPts val="1600"/>
              </a:spcBef>
              <a:spcAft>
                <a:spcPts val="0"/>
              </a:spcAft>
              <a:buSzPts val="1600"/>
              <a:buNone/>
              <a:defRPr sz="1600"/>
            </a:lvl7pPr>
            <a:lvl8pPr lvl="7" algn="r" rtl="0">
              <a:spcBef>
                <a:spcPts val="1600"/>
              </a:spcBef>
              <a:spcAft>
                <a:spcPts val="0"/>
              </a:spcAft>
              <a:buSzPts val="1600"/>
              <a:buNone/>
              <a:defRPr sz="1600"/>
            </a:lvl8pPr>
            <a:lvl9pPr lvl="8" algn="r" rtl="0">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81123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1105"/>
        <p:cNvGrpSpPr/>
        <p:nvPr/>
      </p:nvGrpSpPr>
      <p:grpSpPr>
        <a:xfrm>
          <a:off x="0" y="0"/>
          <a:ext cx="0" cy="0"/>
          <a:chOff x="0" y="0"/>
          <a:chExt cx="0" cy="0"/>
        </a:xfrm>
      </p:grpSpPr>
      <p:sp>
        <p:nvSpPr>
          <p:cNvPr id="1106" name="Google Shape;1106;p22"/>
          <p:cNvSpPr txBox="1">
            <a:spLocks noGrp="1"/>
          </p:cNvSpPr>
          <p:nvPr>
            <p:ph type="subTitle" idx="1"/>
          </p:nvPr>
        </p:nvSpPr>
        <p:spPr>
          <a:xfrm>
            <a:off x="1509600" y="1608788"/>
            <a:ext cx="26397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7" name="Google Shape;1107;p22"/>
          <p:cNvSpPr txBox="1">
            <a:spLocks noGrp="1"/>
          </p:cNvSpPr>
          <p:nvPr>
            <p:ph type="subTitle" idx="2"/>
          </p:nvPr>
        </p:nvSpPr>
        <p:spPr>
          <a:xfrm>
            <a:off x="1578713" y="2114500"/>
            <a:ext cx="26397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08" name="Google Shape;1108;p22"/>
          <p:cNvSpPr txBox="1">
            <a:spLocks noGrp="1"/>
          </p:cNvSpPr>
          <p:nvPr>
            <p:ph type="subTitle" idx="3"/>
          </p:nvPr>
        </p:nvSpPr>
        <p:spPr>
          <a:xfrm>
            <a:off x="4917375" y="1609725"/>
            <a:ext cx="25788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9" name="Google Shape;1109;p22"/>
          <p:cNvSpPr txBox="1">
            <a:spLocks noGrp="1"/>
          </p:cNvSpPr>
          <p:nvPr>
            <p:ph type="subTitle" idx="4"/>
          </p:nvPr>
        </p:nvSpPr>
        <p:spPr>
          <a:xfrm>
            <a:off x="4986488" y="2115872"/>
            <a:ext cx="25788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10" name="Google Shape;1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1" name="Google Shape;1111;p22"/>
          <p:cNvGrpSpPr/>
          <p:nvPr/>
        </p:nvGrpSpPr>
        <p:grpSpPr>
          <a:xfrm rot="10800000">
            <a:off x="7379511" y="2878511"/>
            <a:ext cx="7300280" cy="3091583"/>
            <a:chOff x="280870" y="3521399"/>
            <a:chExt cx="6848292" cy="2900172"/>
          </a:xfrm>
        </p:grpSpPr>
        <p:grpSp>
          <p:nvGrpSpPr>
            <p:cNvPr id="1112" name="Google Shape;1112;p22"/>
            <p:cNvGrpSpPr/>
            <p:nvPr/>
          </p:nvGrpSpPr>
          <p:grpSpPr>
            <a:xfrm rot="-10791582">
              <a:off x="284405" y="3525661"/>
              <a:ext cx="3484747" cy="2891647"/>
              <a:chOff x="-590875" y="347215"/>
              <a:chExt cx="2752557" cy="2284075"/>
            </a:xfrm>
          </p:grpSpPr>
          <p:sp>
            <p:nvSpPr>
              <p:cNvPr id="1113" name="Google Shape;111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5" name="Google Shape;1115;p22"/>
              <p:cNvGrpSpPr/>
              <p:nvPr/>
            </p:nvGrpSpPr>
            <p:grpSpPr>
              <a:xfrm>
                <a:off x="-590875" y="347215"/>
                <a:ext cx="2752557" cy="2284075"/>
                <a:chOff x="-590875" y="347215"/>
                <a:chExt cx="2752557" cy="2284075"/>
              </a:xfrm>
            </p:grpSpPr>
            <p:sp>
              <p:nvSpPr>
                <p:cNvPr id="1116" name="Google Shape;111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5" name="Google Shape;1125;p22"/>
            <p:cNvGrpSpPr/>
            <p:nvPr/>
          </p:nvGrpSpPr>
          <p:grpSpPr>
            <a:xfrm rot="10791582" flipH="1">
              <a:off x="3640880" y="3525661"/>
              <a:ext cx="3484747" cy="2891647"/>
              <a:chOff x="-590875" y="347215"/>
              <a:chExt cx="2752557" cy="2284075"/>
            </a:xfrm>
          </p:grpSpPr>
          <p:sp>
            <p:nvSpPr>
              <p:cNvPr id="1126" name="Google Shape;1126;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22"/>
              <p:cNvGrpSpPr/>
              <p:nvPr/>
            </p:nvGrpSpPr>
            <p:grpSpPr>
              <a:xfrm>
                <a:off x="-590875" y="347215"/>
                <a:ext cx="2752557" cy="2284075"/>
                <a:chOff x="-590875" y="347215"/>
                <a:chExt cx="2752557" cy="2284075"/>
              </a:xfrm>
            </p:grpSpPr>
            <p:sp>
              <p:nvSpPr>
                <p:cNvPr id="1129" name="Google Shape;1129;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38" name="Google Shape;1138;p22"/>
          <p:cNvGrpSpPr/>
          <p:nvPr/>
        </p:nvGrpSpPr>
        <p:grpSpPr>
          <a:xfrm rot="10800000">
            <a:off x="-5492764" y="-911464"/>
            <a:ext cx="7300280" cy="3091583"/>
            <a:chOff x="280870" y="3521399"/>
            <a:chExt cx="6848292" cy="2900172"/>
          </a:xfrm>
        </p:grpSpPr>
        <p:grpSp>
          <p:nvGrpSpPr>
            <p:cNvPr id="1139" name="Google Shape;1139;p22"/>
            <p:cNvGrpSpPr/>
            <p:nvPr/>
          </p:nvGrpSpPr>
          <p:grpSpPr>
            <a:xfrm rot="-10791582">
              <a:off x="284405" y="3525661"/>
              <a:ext cx="3484747" cy="2891647"/>
              <a:chOff x="-590875" y="347215"/>
              <a:chExt cx="2752557" cy="2284075"/>
            </a:xfrm>
          </p:grpSpPr>
          <p:sp>
            <p:nvSpPr>
              <p:cNvPr id="1140" name="Google Shape;1140;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2" name="Google Shape;1142;p22"/>
              <p:cNvGrpSpPr/>
              <p:nvPr/>
            </p:nvGrpSpPr>
            <p:grpSpPr>
              <a:xfrm>
                <a:off x="-590875" y="347215"/>
                <a:ext cx="2752557" cy="2284075"/>
                <a:chOff x="-590875" y="347215"/>
                <a:chExt cx="2752557" cy="2284075"/>
              </a:xfrm>
            </p:grpSpPr>
            <p:sp>
              <p:nvSpPr>
                <p:cNvPr id="1143" name="Google Shape;1143;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2" name="Google Shape;1152;p22"/>
            <p:cNvGrpSpPr/>
            <p:nvPr/>
          </p:nvGrpSpPr>
          <p:grpSpPr>
            <a:xfrm rot="10791582" flipH="1">
              <a:off x="3640880" y="3525661"/>
              <a:ext cx="3484747" cy="2891647"/>
              <a:chOff x="-590875" y="347215"/>
              <a:chExt cx="2752557" cy="2284075"/>
            </a:xfrm>
          </p:grpSpPr>
          <p:sp>
            <p:nvSpPr>
              <p:cNvPr id="1153" name="Google Shape;115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22"/>
              <p:cNvGrpSpPr/>
              <p:nvPr/>
            </p:nvGrpSpPr>
            <p:grpSpPr>
              <a:xfrm>
                <a:off x="-590875" y="347215"/>
                <a:ext cx="2752557" cy="2284075"/>
                <a:chOff x="-590875" y="347215"/>
                <a:chExt cx="2752557" cy="2284075"/>
              </a:xfrm>
            </p:grpSpPr>
            <p:sp>
              <p:nvSpPr>
                <p:cNvPr id="1156" name="Google Shape;115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1165" name="Google Shape;1165;p22"/>
          <p:cNvPicPr preferRelativeResize="0"/>
          <p:nvPr/>
        </p:nvPicPr>
        <p:blipFill>
          <a:blip r:embed="rId2">
            <a:alphaModFix/>
          </a:blip>
          <a:stretch>
            <a:fillRect/>
          </a:stretch>
        </p:blipFill>
        <p:spPr>
          <a:xfrm>
            <a:off x="-1858725" y="3114613"/>
            <a:ext cx="5143505" cy="5143505"/>
          </a:xfrm>
          <a:prstGeom prst="rect">
            <a:avLst/>
          </a:prstGeom>
          <a:noFill/>
          <a:ln>
            <a:noFill/>
          </a:ln>
        </p:spPr>
      </p:pic>
    </p:spTree>
    <p:extLst>
      <p:ext uri="{BB962C8B-B14F-4D97-AF65-F5344CB8AC3E}">
        <p14:creationId xmlns:p14="http://schemas.microsoft.com/office/powerpoint/2010/main" val="3746683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35"/>
        <p:cNvGrpSpPr/>
        <p:nvPr/>
      </p:nvGrpSpPr>
      <p:grpSpPr>
        <a:xfrm>
          <a:off x="0" y="0"/>
          <a:ext cx="0" cy="0"/>
          <a:chOff x="0" y="0"/>
          <a:chExt cx="0" cy="0"/>
        </a:xfrm>
      </p:grpSpPr>
      <p:sp>
        <p:nvSpPr>
          <p:cNvPr id="1336" name="Google Shape;1336;p29"/>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337" name="Google Shape;1337;p29"/>
          <p:cNvGrpSpPr/>
          <p:nvPr/>
        </p:nvGrpSpPr>
        <p:grpSpPr>
          <a:xfrm rot="10800000">
            <a:off x="8051750" y="-55575"/>
            <a:ext cx="1151250" cy="1709575"/>
            <a:chOff x="-2627775" y="2462025"/>
            <a:chExt cx="1151250" cy="1709575"/>
          </a:xfrm>
        </p:grpSpPr>
        <p:sp>
          <p:nvSpPr>
            <p:cNvPr id="1338" name="Google Shape;1338;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29"/>
          <p:cNvGrpSpPr/>
          <p:nvPr/>
        </p:nvGrpSpPr>
        <p:grpSpPr>
          <a:xfrm>
            <a:off x="-266916" y="2300986"/>
            <a:ext cx="1959888" cy="2910380"/>
            <a:chOff x="-2627775" y="2462025"/>
            <a:chExt cx="1151250" cy="1709575"/>
          </a:xfrm>
        </p:grpSpPr>
        <p:sp>
          <p:nvSpPr>
            <p:cNvPr id="1383" name="Google Shape;1383;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29"/>
          <p:cNvGrpSpPr/>
          <p:nvPr/>
        </p:nvGrpSpPr>
        <p:grpSpPr>
          <a:xfrm rot="10800000">
            <a:off x="2392177" y="-1477415"/>
            <a:ext cx="4359623" cy="1846249"/>
            <a:chOff x="280870" y="3521399"/>
            <a:chExt cx="6848292" cy="2900172"/>
          </a:xfrm>
        </p:grpSpPr>
        <p:grpSp>
          <p:nvGrpSpPr>
            <p:cNvPr id="1428" name="Google Shape;1428;p29"/>
            <p:cNvGrpSpPr/>
            <p:nvPr/>
          </p:nvGrpSpPr>
          <p:grpSpPr>
            <a:xfrm rot="-10791582">
              <a:off x="284405" y="3525661"/>
              <a:ext cx="3484747" cy="2891647"/>
              <a:chOff x="-590875" y="347215"/>
              <a:chExt cx="2752557" cy="2284075"/>
            </a:xfrm>
          </p:grpSpPr>
          <p:sp>
            <p:nvSpPr>
              <p:cNvPr id="1429" name="Google Shape;142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1" name="Google Shape;1431;p29"/>
              <p:cNvGrpSpPr/>
              <p:nvPr/>
            </p:nvGrpSpPr>
            <p:grpSpPr>
              <a:xfrm>
                <a:off x="-590875" y="347215"/>
                <a:ext cx="2752557" cy="2284075"/>
                <a:chOff x="-590875" y="347215"/>
                <a:chExt cx="2752557" cy="2284075"/>
              </a:xfrm>
            </p:grpSpPr>
            <p:sp>
              <p:nvSpPr>
                <p:cNvPr id="1432" name="Google Shape;143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1" name="Google Shape;1441;p29"/>
            <p:cNvGrpSpPr/>
            <p:nvPr/>
          </p:nvGrpSpPr>
          <p:grpSpPr>
            <a:xfrm rot="10791582" flipH="1">
              <a:off x="3640880" y="3525661"/>
              <a:ext cx="3484747" cy="2891647"/>
              <a:chOff x="-590875" y="347215"/>
              <a:chExt cx="2752557" cy="2284075"/>
            </a:xfrm>
          </p:grpSpPr>
          <p:sp>
            <p:nvSpPr>
              <p:cNvPr id="1442" name="Google Shape;1442;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4" name="Google Shape;1444;p29"/>
              <p:cNvGrpSpPr/>
              <p:nvPr/>
            </p:nvGrpSpPr>
            <p:grpSpPr>
              <a:xfrm>
                <a:off x="-590875" y="347215"/>
                <a:ext cx="2752557" cy="2284075"/>
                <a:chOff x="-590875" y="347215"/>
                <a:chExt cx="2752557" cy="2284075"/>
              </a:xfrm>
            </p:grpSpPr>
            <p:sp>
              <p:nvSpPr>
                <p:cNvPr id="1445" name="Google Shape;1445;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54" name="Google Shape;1454;p29"/>
          <p:cNvGrpSpPr/>
          <p:nvPr/>
        </p:nvGrpSpPr>
        <p:grpSpPr>
          <a:xfrm rot="10800000">
            <a:off x="4843377" y="4586735"/>
            <a:ext cx="4359623" cy="1846249"/>
            <a:chOff x="280870" y="3521399"/>
            <a:chExt cx="6848292" cy="2900172"/>
          </a:xfrm>
        </p:grpSpPr>
        <p:grpSp>
          <p:nvGrpSpPr>
            <p:cNvPr id="1455" name="Google Shape;1455;p29"/>
            <p:cNvGrpSpPr/>
            <p:nvPr/>
          </p:nvGrpSpPr>
          <p:grpSpPr>
            <a:xfrm rot="-10791582">
              <a:off x="284405" y="3525661"/>
              <a:ext cx="3484747" cy="2891647"/>
              <a:chOff x="-590875" y="347215"/>
              <a:chExt cx="2752557" cy="2284075"/>
            </a:xfrm>
          </p:grpSpPr>
          <p:sp>
            <p:nvSpPr>
              <p:cNvPr id="1456" name="Google Shape;1456;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8" name="Google Shape;1458;p29"/>
              <p:cNvGrpSpPr/>
              <p:nvPr/>
            </p:nvGrpSpPr>
            <p:grpSpPr>
              <a:xfrm>
                <a:off x="-590875" y="347215"/>
                <a:ext cx="2752557" cy="2284075"/>
                <a:chOff x="-590875" y="347215"/>
                <a:chExt cx="2752557" cy="2284075"/>
              </a:xfrm>
            </p:grpSpPr>
            <p:sp>
              <p:nvSpPr>
                <p:cNvPr id="1459" name="Google Shape;1459;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8" name="Google Shape;1468;p29"/>
            <p:cNvGrpSpPr/>
            <p:nvPr/>
          </p:nvGrpSpPr>
          <p:grpSpPr>
            <a:xfrm rot="10791582" flipH="1">
              <a:off x="3640880" y="3525661"/>
              <a:ext cx="3484747" cy="2891647"/>
              <a:chOff x="-590875" y="347215"/>
              <a:chExt cx="2752557" cy="2284075"/>
            </a:xfrm>
          </p:grpSpPr>
          <p:sp>
            <p:nvSpPr>
              <p:cNvPr id="1469" name="Google Shape;146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1" name="Google Shape;1471;p29"/>
              <p:cNvGrpSpPr/>
              <p:nvPr/>
            </p:nvGrpSpPr>
            <p:grpSpPr>
              <a:xfrm>
                <a:off x="-590875" y="347215"/>
                <a:ext cx="2752557" cy="2284075"/>
                <a:chOff x="-590875" y="347215"/>
                <a:chExt cx="2752557" cy="2284075"/>
              </a:xfrm>
            </p:grpSpPr>
            <p:sp>
              <p:nvSpPr>
                <p:cNvPr id="1472" name="Google Shape;147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81" name="Google Shape;1481;p29"/>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5" name="Google Shape;1485;p29"/>
          <p:cNvGrpSpPr/>
          <p:nvPr/>
        </p:nvGrpSpPr>
        <p:grpSpPr>
          <a:xfrm>
            <a:off x="5733295" y="3598679"/>
            <a:ext cx="3206997" cy="2521091"/>
            <a:chOff x="1868925" y="1832927"/>
            <a:chExt cx="4041075" cy="3176778"/>
          </a:xfrm>
        </p:grpSpPr>
        <p:sp>
          <p:nvSpPr>
            <p:cNvPr id="1486" name="Google Shape;1486;p29"/>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 name="Google Shape;1513;p29"/>
          <p:cNvGrpSpPr/>
          <p:nvPr/>
        </p:nvGrpSpPr>
        <p:grpSpPr>
          <a:xfrm rot="-4506468">
            <a:off x="5780796" y="4276442"/>
            <a:ext cx="819867" cy="1165557"/>
            <a:chOff x="4589675" y="2804250"/>
            <a:chExt cx="332450" cy="472625"/>
          </a:xfrm>
        </p:grpSpPr>
        <p:sp>
          <p:nvSpPr>
            <p:cNvPr id="1514" name="Google Shape;1514;p29"/>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83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538"/>
        <p:cNvGrpSpPr/>
        <p:nvPr/>
      </p:nvGrpSpPr>
      <p:grpSpPr>
        <a:xfrm>
          <a:off x="0" y="0"/>
          <a:ext cx="0" cy="0"/>
          <a:chOff x="0" y="0"/>
          <a:chExt cx="0" cy="0"/>
        </a:xfrm>
      </p:grpSpPr>
      <p:sp>
        <p:nvSpPr>
          <p:cNvPr id="1539" name="Google Shape;1539;p30"/>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540" name="Google Shape;1540;p30"/>
          <p:cNvGrpSpPr/>
          <p:nvPr/>
        </p:nvGrpSpPr>
        <p:grpSpPr>
          <a:xfrm rot="10800000">
            <a:off x="8051750" y="-55575"/>
            <a:ext cx="1151250" cy="1709575"/>
            <a:chOff x="-2627775" y="2462025"/>
            <a:chExt cx="1151250" cy="1709575"/>
          </a:xfrm>
        </p:grpSpPr>
        <p:sp>
          <p:nvSpPr>
            <p:cNvPr id="1541" name="Google Shape;1541;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30"/>
          <p:cNvGrpSpPr/>
          <p:nvPr/>
        </p:nvGrpSpPr>
        <p:grpSpPr>
          <a:xfrm>
            <a:off x="-388741" y="-900239"/>
            <a:ext cx="1959888" cy="2910380"/>
            <a:chOff x="-2627775" y="2462025"/>
            <a:chExt cx="1151250" cy="1709575"/>
          </a:xfrm>
        </p:grpSpPr>
        <p:sp>
          <p:nvSpPr>
            <p:cNvPr id="1586" name="Google Shape;1586;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0" name="Google Shape;1630;p30"/>
          <p:cNvGrpSpPr/>
          <p:nvPr/>
        </p:nvGrpSpPr>
        <p:grpSpPr>
          <a:xfrm rot="10800000">
            <a:off x="-1466785" y="4004460"/>
            <a:ext cx="4359623" cy="1846249"/>
            <a:chOff x="280870" y="3521399"/>
            <a:chExt cx="6848292" cy="2900172"/>
          </a:xfrm>
        </p:grpSpPr>
        <p:grpSp>
          <p:nvGrpSpPr>
            <p:cNvPr id="1631" name="Google Shape;1631;p30"/>
            <p:cNvGrpSpPr/>
            <p:nvPr/>
          </p:nvGrpSpPr>
          <p:grpSpPr>
            <a:xfrm rot="-10791582">
              <a:off x="284405" y="3525661"/>
              <a:ext cx="3484747" cy="2891647"/>
              <a:chOff x="-590875" y="347215"/>
              <a:chExt cx="2752557" cy="2284075"/>
            </a:xfrm>
          </p:grpSpPr>
          <p:sp>
            <p:nvSpPr>
              <p:cNvPr id="1632" name="Google Shape;163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4" name="Google Shape;1634;p30"/>
              <p:cNvGrpSpPr/>
              <p:nvPr/>
            </p:nvGrpSpPr>
            <p:grpSpPr>
              <a:xfrm>
                <a:off x="-590875" y="347215"/>
                <a:ext cx="2752557" cy="2284075"/>
                <a:chOff x="-590875" y="347215"/>
                <a:chExt cx="2752557" cy="2284075"/>
              </a:xfrm>
            </p:grpSpPr>
            <p:sp>
              <p:nvSpPr>
                <p:cNvPr id="1635" name="Google Shape;163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4" name="Google Shape;1644;p30"/>
            <p:cNvGrpSpPr/>
            <p:nvPr/>
          </p:nvGrpSpPr>
          <p:grpSpPr>
            <a:xfrm rot="10791582" flipH="1">
              <a:off x="3640880" y="3525661"/>
              <a:ext cx="3484747" cy="2891647"/>
              <a:chOff x="-590875" y="347215"/>
              <a:chExt cx="2752557" cy="2284075"/>
            </a:xfrm>
          </p:grpSpPr>
          <p:sp>
            <p:nvSpPr>
              <p:cNvPr id="1645" name="Google Shape;1645;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30"/>
              <p:cNvGrpSpPr/>
              <p:nvPr/>
            </p:nvGrpSpPr>
            <p:grpSpPr>
              <a:xfrm>
                <a:off x="-590875" y="347215"/>
                <a:ext cx="2752557" cy="2284075"/>
                <a:chOff x="-590875" y="347215"/>
                <a:chExt cx="2752557" cy="2284075"/>
              </a:xfrm>
            </p:grpSpPr>
            <p:sp>
              <p:nvSpPr>
                <p:cNvPr id="1648" name="Google Shape;1648;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657" name="Google Shape;1657;p30"/>
          <p:cNvGrpSpPr/>
          <p:nvPr/>
        </p:nvGrpSpPr>
        <p:grpSpPr>
          <a:xfrm rot="10800000">
            <a:off x="4843377" y="4586735"/>
            <a:ext cx="4359623" cy="1846249"/>
            <a:chOff x="280870" y="3521399"/>
            <a:chExt cx="6848292" cy="2900172"/>
          </a:xfrm>
        </p:grpSpPr>
        <p:grpSp>
          <p:nvGrpSpPr>
            <p:cNvPr id="1658" name="Google Shape;1658;p30"/>
            <p:cNvGrpSpPr/>
            <p:nvPr/>
          </p:nvGrpSpPr>
          <p:grpSpPr>
            <a:xfrm rot="-10791582">
              <a:off x="284405" y="3525661"/>
              <a:ext cx="3484747" cy="2891647"/>
              <a:chOff x="-590875" y="347215"/>
              <a:chExt cx="2752557" cy="2284075"/>
            </a:xfrm>
          </p:grpSpPr>
          <p:sp>
            <p:nvSpPr>
              <p:cNvPr id="1659" name="Google Shape;1659;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30"/>
              <p:cNvGrpSpPr/>
              <p:nvPr/>
            </p:nvGrpSpPr>
            <p:grpSpPr>
              <a:xfrm>
                <a:off x="-590875" y="347215"/>
                <a:ext cx="2752557" cy="2284075"/>
                <a:chOff x="-590875" y="347215"/>
                <a:chExt cx="2752557" cy="2284075"/>
              </a:xfrm>
            </p:grpSpPr>
            <p:sp>
              <p:nvSpPr>
                <p:cNvPr id="1662" name="Google Shape;1662;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30"/>
            <p:cNvGrpSpPr/>
            <p:nvPr/>
          </p:nvGrpSpPr>
          <p:grpSpPr>
            <a:xfrm rot="10791582" flipH="1">
              <a:off x="3640880" y="3525661"/>
              <a:ext cx="3484747" cy="2891647"/>
              <a:chOff x="-590875" y="347215"/>
              <a:chExt cx="2752557" cy="2284075"/>
            </a:xfrm>
          </p:grpSpPr>
          <p:sp>
            <p:nvSpPr>
              <p:cNvPr id="1672" name="Google Shape;167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30"/>
              <p:cNvGrpSpPr/>
              <p:nvPr/>
            </p:nvGrpSpPr>
            <p:grpSpPr>
              <a:xfrm>
                <a:off x="-590875" y="347215"/>
                <a:ext cx="2752557" cy="2284075"/>
                <a:chOff x="-590875" y="347215"/>
                <a:chExt cx="2752557" cy="2284075"/>
              </a:xfrm>
            </p:grpSpPr>
            <p:sp>
              <p:nvSpPr>
                <p:cNvPr id="1675" name="Google Shape;167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684" name="Google Shape;1684;p30"/>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0"/>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0"/>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30"/>
          <p:cNvGrpSpPr/>
          <p:nvPr/>
        </p:nvGrpSpPr>
        <p:grpSpPr>
          <a:xfrm>
            <a:off x="5995995" y="2854254"/>
            <a:ext cx="3206997" cy="2521091"/>
            <a:chOff x="1868925" y="1832927"/>
            <a:chExt cx="4041075" cy="3176778"/>
          </a:xfrm>
        </p:grpSpPr>
        <p:sp>
          <p:nvSpPr>
            <p:cNvPr id="1689" name="Google Shape;1689;p30"/>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0"/>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0"/>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0"/>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0"/>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0"/>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0"/>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0"/>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0"/>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0"/>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0"/>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0"/>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0"/>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0"/>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0"/>
          <p:cNvGrpSpPr/>
          <p:nvPr/>
        </p:nvGrpSpPr>
        <p:grpSpPr>
          <a:xfrm rot="-4506468">
            <a:off x="1043371" y="3792680"/>
            <a:ext cx="819867" cy="1165557"/>
            <a:chOff x="4589675" y="2804250"/>
            <a:chExt cx="332450" cy="472625"/>
          </a:xfrm>
        </p:grpSpPr>
        <p:sp>
          <p:nvSpPr>
            <p:cNvPr id="1717" name="Google Shape;1717;p30"/>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0"/>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0"/>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0"/>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0"/>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0"/>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0"/>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0"/>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0"/>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0"/>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1150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741"/>
        <p:cNvGrpSpPr/>
        <p:nvPr/>
      </p:nvGrpSpPr>
      <p:grpSpPr>
        <a:xfrm>
          <a:off x="0" y="0"/>
          <a:ext cx="0" cy="0"/>
          <a:chOff x="0" y="0"/>
          <a:chExt cx="0" cy="0"/>
        </a:xfrm>
      </p:grpSpPr>
      <p:sp>
        <p:nvSpPr>
          <p:cNvPr id="1742" name="Google Shape;1742;p31"/>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743" name="Google Shape;1743;p31"/>
          <p:cNvGrpSpPr/>
          <p:nvPr/>
        </p:nvGrpSpPr>
        <p:grpSpPr>
          <a:xfrm rot="-5400000">
            <a:off x="7725206" y="3034851"/>
            <a:ext cx="2090094" cy="3103733"/>
            <a:chOff x="-2627775" y="2462025"/>
            <a:chExt cx="1151250" cy="1709575"/>
          </a:xfrm>
        </p:grpSpPr>
        <p:sp>
          <p:nvSpPr>
            <p:cNvPr id="1744" name="Google Shape;1744;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31"/>
          <p:cNvGrpSpPr/>
          <p:nvPr/>
        </p:nvGrpSpPr>
        <p:grpSpPr>
          <a:xfrm>
            <a:off x="-388741" y="-900239"/>
            <a:ext cx="1959888" cy="2910380"/>
            <a:chOff x="-2627775" y="2462025"/>
            <a:chExt cx="1151250" cy="1709575"/>
          </a:xfrm>
        </p:grpSpPr>
        <p:sp>
          <p:nvSpPr>
            <p:cNvPr id="1789" name="Google Shape;1789;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31"/>
          <p:cNvGrpSpPr/>
          <p:nvPr/>
        </p:nvGrpSpPr>
        <p:grpSpPr>
          <a:xfrm rot="10800000">
            <a:off x="-1466785" y="4004460"/>
            <a:ext cx="4359623" cy="1846249"/>
            <a:chOff x="280870" y="3521399"/>
            <a:chExt cx="6848292" cy="2900172"/>
          </a:xfrm>
        </p:grpSpPr>
        <p:grpSp>
          <p:nvGrpSpPr>
            <p:cNvPr id="1834" name="Google Shape;1834;p31"/>
            <p:cNvGrpSpPr/>
            <p:nvPr/>
          </p:nvGrpSpPr>
          <p:grpSpPr>
            <a:xfrm rot="-10791582">
              <a:off x="284405" y="3525661"/>
              <a:ext cx="3484747" cy="2891647"/>
              <a:chOff x="-590875" y="347215"/>
              <a:chExt cx="2752557" cy="2284075"/>
            </a:xfrm>
          </p:grpSpPr>
          <p:sp>
            <p:nvSpPr>
              <p:cNvPr id="1835" name="Google Shape;183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31"/>
              <p:cNvGrpSpPr/>
              <p:nvPr/>
            </p:nvGrpSpPr>
            <p:grpSpPr>
              <a:xfrm>
                <a:off x="-590875" y="347215"/>
                <a:ext cx="2752557" cy="2284075"/>
                <a:chOff x="-590875" y="347215"/>
                <a:chExt cx="2752557" cy="2284075"/>
              </a:xfrm>
            </p:grpSpPr>
            <p:sp>
              <p:nvSpPr>
                <p:cNvPr id="1838" name="Google Shape;183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7" name="Google Shape;1847;p31"/>
            <p:cNvGrpSpPr/>
            <p:nvPr/>
          </p:nvGrpSpPr>
          <p:grpSpPr>
            <a:xfrm rot="10791582" flipH="1">
              <a:off x="3640880" y="3525661"/>
              <a:ext cx="3484747" cy="2891647"/>
              <a:chOff x="-590875" y="347215"/>
              <a:chExt cx="2752557" cy="2284075"/>
            </a:xfrm>
          </p:grpSpPr>
          <p:sp>
            <p:nvSpPr>
              <p:cNvPr id="1848" name="Google Shape;1848;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0" name="Google Shape;1850;p31"/>
              <p:cNvGrpSpPr/>
              <p:nvPr/>
            </p:nvGrpSpPr>
            <p:grpSpPr>
              <a:xfrm>
                <a:off x="-590875" y="347215"/>
                <a:ext cx="2752557" cy="2284075"/>
                <a:chOff x="-590875" y="347215"/>
                <a:chExt cx="2752557" cy="2284075"/>
              </a:xfrm>
            </p:grpSpPr>
            <p:sp>
              <p:nvSpPr>
                <p:cNvPr id="1851" name="Google Shape;1851;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60" name="Google Shape;1860;p31"/>
          <p:cNvGrpSpPr/>
          <p:nvPr/>
        </p:nvGrpSpPr>
        <p:grpSpPr>
          <a:xfrm rot="5400000">
            <a:off x="6988952" y="664123"/>
            <a:ext cx="4359623" cy="1846249"/>
            <a:chOff x="280870" y="3521399"/>
            <a:chExt cx="6848292" cy="2900172"/>
          </a:xfrm>
        </p:grpSpPr>
        <p:grpSp>
          <p:nvGrpSpPr>
            <p:cNvPr id="1861" name="Google Shape;1861;p31"/>
            <p:cNvGrpSpPr/>
            <p:nvPr/>
          </p:nvGrpSpPr>
          <p:grpSpPr>
            <a:xfrm rot="-10791582">
              <a:off x="284405" y="3525661"/>
              <a:ext cx="3484747" cy="2891647"/>
              <a:chOff x="-590875" y="347215"/>
              <a:chExt cx="2752557" cy="2284075"/>
            </a:xfrm>
          </p:grpSpPr>
          <p:sp>
            <p:nvSpPr>
              <p:cNvPr id="1862" name="Google Shape;1862;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4" name="Google Shape;1864;p31"/>
              <p:cNvGrpSpPr/>
              <p:nvPr/>
            </p:nvGrpSpPr>
            <p:grpSpPr>
              <a:xfrm>
                <a:off x="-590875" y="347215"/>
                <a:ext cx="2752557" cy="2284075"/>
                <a:chOff x="-590875" y="347215"/>
                <a:chExt cx="2752557" cy="2284075"/>
              </a:xfrm>
            </p:grpSpPr>
            <p:sp>
              <p:nvSpPr>
                <p:cNvPr id="1865" name="Google Shape;1865;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4" name="Google Shape;1874;p31"/>
            <p:cNvGrpSpPr/>
            <p:nvPr/>
          </p:nvGrpSpPr>
          <p:grpSpPr>
            <a:xfrm rot="10791582" flipH="1">
              <a:off x="3640880" y="3525661"/>
              <a:ext cx="3484747" cy="2891647"/>
              <a:chOff x="-590875" y="347215"/>
              <a:chExt cx="2752557" cy="2284075"/>
            </a:xfrm>
          </p:grpSpPr>
          <p:sp>
            <p:nvSpPr>
              <p:cNvPr id="1875" name="Google Shape;187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31"/>
              <p:cNvGrpSpPr/>
              <p:nvPr/>
            </p:nvGrpSpPr>
            <p:grpSpPr>
              <a:xfrm>
                <a:off x="-590875" y="347215"/>
                <a:ext cx="2752557" cy="2284075"/>
                <a:chOff x="-590875" y="347215"/>
                <a:chExt cx="2752557" cy="2284075"/>
              </a:xfrm>
            </p:grpSpPr>
            <p:sp>
              <p:nvSpPr>
                <p:cNvPr id="1878" name="Google Shape;187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87" name="Google Shape;1887;p31"/>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1" name="Google Shape;1891;p31"/>
          <p:cNvGrpSpPr/>
          <p:nvPr/>
        </p:nvGrpSpPr>
        <p:grpSpPr>
          <a:xfrm flipH="1">
            <a:off x="270470" y="3219704"/>
            <a:ext cx="3206997" cy="2521091"/>
            <a:chOff x="1868925" y="1832927"/>
            <a:chExt cx="4041075" cy="3176778"/>
          </a:xfrm>
        </p:grpSpPr>
        <p:sp>
          <p:nvSpPr>
            <p:cNvPr id="1892" name="Google Shape;1892;p31"/>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1"/>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1"/>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31"/>
          <p:cNvGrpSpPr/>
          <p:nvPr/>
        </p:nvGrpSpPr>
        <p:grpSpPr>
          <a:xfrm rot="-4506468">
            <a:off x="1043371" y="3792680"/>
            <a:ext cx="819867" cy="1165557"/>
            <a:chOff x="4589675" y="2804250"/>
            <a:chExt cx="332450" cy="472625"/>
          </a:xfrm>
        </p:grpSpPr>
        <p:sp>
          <p:nvSpPr>
            <p:cNvPr id="1920" name="Google Shape;1920;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4" name="Google Shape;1944;p31"/>
          <p:cNvGrpSpPr/>
          <p:nvPr/>
        </p:nvGrpSpPr>
        <p:grpSpPr>
          <a:xfrm rot="-4506468">
            <a:off x="8360321" y="789730"/>
            <a:ext cx="819867" cy="1165557"/>
            <a:chOff x="4589675" y="2804250"/>
            <a:chExt cx="332450" cy="472625"/>
          </a:xfrm>
        </p:grpSpPr>
        <p:sp>
          <p:nvSpPr>
            <p:cNvPr id="1945" name="Google Shape;1945;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8583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716"/>
        <p:cNvGrpSpPr/>
        <p:nvPr/>
      </p:nvGrpSpPr>
      <p:grpSpPr>
        <a:xfrm>
          <a:off x="0" y="0"/>
          <a:ext cx="0" cy="0"/>
          <a:chOff x="0" y="0"/>
          <a:chExt cx="0" cy="0"/>
        </a:xfrm>
      </p:grpSpPr>
      <p:sp>
        <p:nvSpPr>
          <p:cNvPr id="717" name="Google Shape;717;p27"/>
          <p:cNvSpPr/>
          <p:nvPr/>
        </p:nvSpPr>
        <p:spPr>
          <a:xfrm>
            <a:off x="162686" y="6860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27"/>
          <p:cNvGrpSpPr/>
          <p:nvPr/>
        </p:nvGrpSpPr>
        <p:grpSpPr>
          <a:xfrm flipH="1">
            <a:off x="-180" y="2332025"/>
            <a:ext cx="9144180" cy="288057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7"/>
          <p:cNvGrpSpPr/>
          <p:nvPr/>
        </p:nvGrpSpPr>
        <p:grpSpPr>
          <a:xfrm flipH="1">
            <a:off x="9" y="781084"/>
            <a:ext cx="3228287" cy="4699162"/>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27"/>
          <p:cNvSpPr txBox="1">
            <a:spLocks noGrp="1"/>
          </p:cNvSpPr>
          <p:nvPr>
            <p:ph type="ctrTitle"/>
          </p:nvPr>
        </p:nvSpPr>
        <p:spPr>
          <a:xfrm rot="-248774">
            <a:off x="4018322" y="589411"/>
            <a:ext cx="4344270" cy="1170362"/>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8590">
                <a:solidFill>
                  <a:srgbClr val="005870"/>
                </a:solidFill>
                <a:latin typeface="Satisfy"/>
                <a:ea typeface="Satisfy"/>
                <a:cs typeface="Satisfy"/>
                <a:sym typeface="Satisf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4" name="Google Shape;734;p27"/>
          <p:cNvSpPr txBox="1">
            <a:spLocks noGrp="1"/>
          </p:cNvSpPr>
          <p:nvPr>
            <p:ph type="subTitle" idx="1"/>
          </p:nvPr>
        </p:nvSpPr>
        <p:spPr>
          <a:xfrm>
            <a:off x="4732775" y="1900675"/>
            <a:ext cx="3325500" cy="1481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600">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5" name="Google Shape;735;p27"/>
          <p:cNvSpPr txBox="1"/>
          <p:nvPr/>
        </p:nvSpPr>
        <p:spPr>
          <a:xfrm>
            <a:off x="4732775" y="3431400"/>
            <a:ext cx="3228300" cy="9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lt1"/>
                </a:solidFill>
                <a:latin typeface="Public Sans"/>
                <a:ea typeface="Public Sans"/>
                <a:cs typeface="Public Sans"/>
                <a:sym typeface="Public Sans"/>
              </a:rPr>
              <a:t>CREDITS: </a:t>
            </a:r>
            <a:r>
              <a:rPr lang="en" sz="1100">
                <a:solidFill>
                  <a:schemeClr val="lt1"/>
                </a:solidFill>
                <a:latin typeface="Public Sans"/>
                <a:ea typeface="Public Sans"/>
                <a:cs typeface="Public Sans"/>
                <a:sym typeface="Public Sans"/>
              </a:rPr>
              <a:t>This presentation template was created by </a:t>
            </a:r>
            <a:r>
              <a:rPr lang="en" sz="1100"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xmlns="" val="tx"/>
                    </a:ext>
                  </a:extLst>
                </a:hlinkClick>
              </a:rPr>
              <a:t>Slidesgo</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including icons from </a:t>
            </a:r>
            <a:r>
              <a:rPr lang="en" sz="1100"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xmlns="" val="tx"/>
                    </a:ext>
                  </a:extLst>
                </a:hlinkClick>
              </a:rPr>
              <a:t>Flaticon</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infographics &amp; images by </a:t>
            </a:r>
            <a:r>
              <a:rPr lang="en" sz="1100"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xmlns="" val="tx"/>
                    </a:ext>
                  </a:extLst>
                </a:hlinkClick>
              </a:rPr>
              <a:t>Freepik</a:t>
            </a:r>
            <a:r>
              <a:rPr lang="en" sz="1100"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xmlns="" val="tx"/>
                    </a:ext>
                  </a:extLst>
                </a:hlinkClick>
              </a:rPr>
              <a:t>.</a:t>
            </a:r>
            <a:endParaRPr sz="1100" b="1" u="sng">
              <a:solidFill>
                <a:schemeClr val="lt1"/>
              </a:solidFill>
              <a:latin typeface="Public Sans"/>
              <a:ea typeface="Public Sans"/>
              <a:cs typeface="Public Sans"/>
              <a:sym typeface="Public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756"/>
        <p:cNvGrpSpPr/>
        <p:nvPr/>
      </p:nvGrpSpPr>
      <p:grpSpPr>
        <a:xfrm>
          <a:off x="0" y="0"/>
          <a:ext cx="0" cy="0"/>
          <a:chOff x="0" y="0"/>
          <a:chExt cx="0" cy="0"/>
        </a:xfrm>
      </p:grpSpPr>
      <p:sp>
        <p:nvSpPr>
          <p:cNvPr id="757" name="Google Shape;757;p29"/>
          <p:cNvSpPr/>
          <p:nvPr/>
        </p:nvSpPr>
        <p:spPr>
          <a:xfrm rot="10800000">
            <a:off x="7148400" y="3849500"/>
            <a:ext cx="1652700" cy="1476300"/>
          </a:xfrm>
          <a:prstGeom prst="pie">
            <a:avLst>
              <a:gd name="adj1" fmla="val 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flipH="1">
            <a:off x="-114081" y="4200525"/>
            <a:ext cx="9315231" cy="239081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55497" y="1562865"/>
            <a:ext cx="1338869" cy="342169"/>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29"/>
          <p:cNvGrpSpPr/>
          <p:nvPr/>
        </p:nvGrpSpPr>
        <p:grpSpPr>
          <a:xfrm>
            <a:off x="7730849" y="3019430"/>
            <a:ext cx="680855" cy="991067"/>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29"/>
          <p:cNvSpPr/>
          <p:nvPr/>
        </p:nvSpPr>
        <p:spPr>
          <a:xfrm>
            <a:off x="7853733" y="3948670"/>
            <a:ext cx="201250" cy="996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6700712" y="428643"/>
            <a:ext cx="3067768" cy="12339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777"/>
        <p:cNvGrpSpPr/>
        <p:nvPr/>
      </p:nvGrpSpPr>
      <p:grpSpPr>
        <a:xfrm>
          <a:off x="0" y="0"/>
          <a:ext cx="0" cy="0"/>
          <a:chOff x="0" y="0"/>
          <a:chExt cx="0" cy="0"/>
        </a:xfrm>
      </p:grpSpPr>
      <p:grpSp>
        <p:nvGrpSpPr>
          <p:cNvPr id="778" name="Google Shape;778;p30"/>
          <p:cNvGrpSpPr/>
          <p:nvPr/>
        </p:nvGrpSpPr>
        <p:grpSpPr>
          <a:xfrm>
            <a:off x="-33387" y="2905325"/>
            <a:ext cx="9210775" cy="2238126"/>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0"/>
          <p:cNvGrpSpPr/>
          <p:nvPr/>
        </p:nvGrpSpPr>
        <p:grpSpPr>
          <a:xfrm>
            <a:off x="392162" y="82464"/>
            <a:ext cx="8684882" cy="1717270"/>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0"/>
          <p:cNvGrpSpPr/>
          <p:nvPr/>
        </p:nvGrpSpPr>
        <p:grpSpPr>
          <a:xfrm>
            <a:off x="-170980" y="82486"/>
            <a:ext cx="3046829" cy="5435717"/>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7"/>
        <p:cNvGrpSpPr/>
        <p:nvPr/>
      </p:nvGrpSpPr>
      <p:grpSpPr>
        <a:xfrm>
          <a:off x="0" y="0"/>
          <a:ext cx="0" cy="0"/>
          <a:chOff x="0" y="0"/>
          <a:chExt cx="0" cy="0"/>
        </a:xfrm>
      </p:grpSpPr>
      <p:sp>
        <p:nvSpPr>
          <p:cNvPr id="378" name="Google Shape;37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379" name="Google Shape;37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380" name="Google Shape;380;p6"/>
          <p:cNvPicPr preferRelativeResize="0"/>
          <p:nvPr/>
        </p:nvPicPr>
        <p:blipFill>
          <a:blip r:embed="rId2">
            <a:alphaModFix amt="38000"/>
          </a:blip>
          <a:stretch>
            <a:fillRect/>
          </a:stretch>
        </p:blipFill>
        <p:spPr>
          <a:xfrm>
            <a:off x="-2526925" y="3219074"/>
            <a:ext cx="4665571" cy="4665571"/>
          </a:xfrm>
          <a:prstGeom prst="rect">
            <a:avLst/>
          </a:prstGeom>
          <a:noFill/>
          <a:ln>
            <a:noFill/>
          </a:ln>
        </p:spPr>
      </p:pic>
      <p:pic>
        <p:nvPicPr>
          <p:cNvPr id="381" name="Google Shape;381;p6"/>
          <p:cNvPicPr preferRelativeResize="0"/>
          <p:nvPr/>
        </p:nvPicPr>
        <p:blipFill>
          <a:blip r:embed="rId2">
            <a:alphaModFix amt="38000"/>
          </a:blip>
          <a:stretch>
            <a:fillRect/>
          </a:stretch>
        </p:blipFill>
        <p:spPr>
          <a:xfrm>
            <a:off x="7856900" y="-1073951"/>
            <a:ext cx="4665571" cy="4665571"/>
          </a:xfrm>
          <a:prstGeom prst="rect">
            <a:avLst/>
          </a:prstGeom>
          <a:noFill/>
          <a:ln>
            <a:noFill/>
          </a:ln>
        </p:spPr>
      </p:pic>
      <p:grpSp>
        <p:nvGrpSpPr>
          <p:cNvPr id="382" name="Google Shape;382;p6"/>
          <p:cNvGrpSpPr/>
          <p:nvPr/>
        </p:nvGrpSpPr>
        <p:grpSpPr>
          <a:xfrm>
            <a:off x="-738151" y="-136409"/>
            <a:ext cx="2389494" cy="1982805"/>
            <a:chOff x="-590875" y="347215"/>
            <a:chExt cx="2752557" cy="2284075"/>
          </a:xfrm>
        </p:grpSpPr>
        <p:sp>
          <p:nvSpPr>
            <p:cNvPr id="383" name="Google Shape;383;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6"/>
            <p:cNvGrpSpPr/>
            <p:nvPr/>
          </p:nvGrpSpPr>
          <p:grpSpPr>
            <a:xfrm>
              <a:off x="-590875" y="347215"/>
              <a:ext cx="2752557" cy="2284075"/>
              <a:chOff x="-590875" y="347215"/>
              <a:chExt cx="2752557" cy="2284075"/>
            </a:xfrm>
          </p:grpSpPr>
          <p:sp>
            <p:nvSpPr>
              <p:cNvPr id="386" name="Google Shape;386;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5" name="Google Shape;395;p6"/>
          <p:cNvGrpSpPr/>
          <p:nvPr/>
        </p:nvGrpSpPr>
        <p:grpSpPr>
          <a:xfrm flipH="1">
            <a:off x="7856899" y="3499066"/>
            <a:ext cx="2389494" cy="1982805"/>
            <a:chOff x="-590875" y="347215"/>
            <a:chExt cx="2752557" cy="2284075"/>
          </a:xfrm>
        </p:grpSpPr>
        <p:sp>
          <p:nvSpPr>
            <p:cNvPr id="396" name="Google Shape;396;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6"/>
            <p:cNvGrpSpPr/>
            <p:nvPr/>
          </p:nvGrpSpPr>
          <p:grpSpPr>
            <a:xfrm>
              <a:off x="-590875" y="347215"/>
              <a:ext cx="2752557" cy="2284075"/>
              <a:chOff x="-590875" y="347215"/>
              <a:chExt cx="2752557" cy="2284075"/>
            </a:xfrm>
          </p:grpSpPr>
          <p:sp>
            <p:nvSpPr>
              <p:cNvPr id="399" name="Google Shape;399;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6"/>
          <p:cNvGrpSpPr/>
          <p:nvPr/>
        </p:nvGrpSpPr>
        <p:grpSpPr>
          <a:xfrm>
            <a:off x="8402474" y="4204424"/>
            <a:ext cx="537838" cy="764613"/>
            <a:chOff x="4589675" y="2804250"/>
            <a:chExt cx="332450" cy="472625"/>
          </a:xfrm>
        </p:grpSpPr>
        <p:sp>
          <p:nvSpPr>
            <p:cNvPr id="409" name="Google Shape;409;p6"/>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914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7"/>
        <p:cNvGrpSpPr/>
        <p:nvPr/>
      </p:nvGrpSpPr>
      <p:grpSpPr>
        <a:xfrm>
          <a:off x="0" y="0"/>
          <a:ext cx="0" cy="0"/>
          <a:chOff x="0" y="0"/>
          <a:chExt cx="0" cy="0"/>
        </a:xfrm>
      </p:grpSpPr>
      <p:pic>
        <p:nvPicPr>
          <p:cNvPr id="458" name="Google Shape;458;p9"/>
          <p:cNvPicPr preferRelativeResize="0"/>
          <p:nvPr/>
        </p:nvPicPr>
        <p:blipFill>
          <a:blip r:embed="rId2">
            <a:alphaModFix/>
          </a:blip>
          <a:stretch>
            <a:fillRect/>
          </a:stretch>
        </p:blipFill>
        <p:spPr>
          <a:xfrm>
            <a:off x="7348388" y="-660175"/>
            <a:ext cx="5143505" cy="5143505"/>
          </a:xfrm>
          <a:prstGeom prst="rect">
            <a:avLst/>
          </a:prstGeom>
          <a:noFill/>
          <a:ln>
            <a:noFill/>
          </a:ln>
        </p:spPr>
      </p:pic>
      <p:sp>
        <p:nvSpPr>
          <p:cNvPr id="459" name="Google Shape;45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460" name="Google Shape;460;p9"/>
          <p:cNvSpPr txBox="1">
            <a:spLocks noGrp="1"/>
          </p:cNvSpPr>
          <p:nvPr>
            <p:ph type="subTitle" idx="1"/>
          </p:nvPr>
        </p:nvSpPr>
        <p:spPr>
          <a:xfrm>
            <a:off x="1002275" y="1846225"/>
            <a:ext cx="3273000" cy="44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461" name="Google Shape;461;p9"/>
          <p:cNvSpPr txBox="1">
            <a:spLocks noGrp="1"/>
          </p:cNvSpPr>
          <p:nvPr>
            <p:ph type="body" idx="2"/>
          </p:nvPr>
        </p:nvSpPr>
        <p:spPr>
          <a:xfrm>
            <a:off x="1002275" y="2342750"/>
            <a:ext cx="2747100" cy="2539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2" name="Google Shape;462;p9"/>
          <p:cNvSpPr txBox="1">
            <a:spLocks noGrp="1"/>
          </p:cNvSpPr>
          <p:nvPr>
            <p:ph type="title"/>
          </p:nvPr>
        </p:nvSpPr>
        <p:spPr>
          <a:xfrm>
            <a:off x="705300" y="575845"/>
            <a:ext cx="773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63" name="Google Shape;463;p9"/>
          <p:cNvGrpSpPr/>
          <p:nvPr/>
        </p:nvGrpSpPr>
        <p:grpSpPr>
          <a:xfrm rot="10800000">
            <a:off x="6228709" y="3778209"/>
            <a:ext cx="3352064" cy="2781546"/>
            <a:chOff x="-590875" y="347215"/>
            <a:chExt cx="2752557" cy="2284075"/>
          </a:xfrm>
        </p:grpSpPr>
        <p:sp>
          <p:nvSpPr>
            <p:cNvPr id="464" name="Google Shape;464;p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9"/>
            <p:cNvGrpSpPr/>
            <p:nvPr/>
          </p:nvGrpSpPr>
          <p:grpSpPr>
            <a:xfrm>
              <a:off x="-590875" y="347215"/>
              <a:ext cx="2752557" cy="2284075"/>
              <a:chOff x="-590875" y="347215"/>
              <a:chExt cx="2752557" cy="2284075"/>
            </a:xfrm>
          </p:grpSpPr>
          <p:sp>
            <p:nvSpPr>
              <p:cNvPr id="467" name="Google Shape;467;p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76" name="Google Shape;476;p9"/>
          <p:cNvPicPr preferRelativeResize="0"/>
          <p:nvPr/>
        </p:nvPicPr>
        <p:blipFill>
          <a:blip r:embed="rId2">
            <a:alphaModFix/>
          </a:blip>
          <a:stretch>
            <a:fillRect/>
          </a:stretch>
        </p:blipFill>
        <p:spPr>
          <a:xfrm>
            <a:off x="-2314787" y="-3753450"/>
            <a:ext cx="5143505" cy="5143505"/>
          </a:xfrm>
          <a:prstGeom prst="rect">
            <a:avLst/>
          </a:prstGeom>
          <a:noFill/>
          <a:ln>
            <a:noFill/>
          </a:ln>
        </p:spPr>
      </p:pic>
    </p:spTree>
    <p:extLst>
      <p:ext uri="{BB962C8B-B14F-4D97-AF65-F5344CB8AC3E}">
        <p14:creationId xmlns:p14="http://schemas.microsoft.com/office/powerpoint/2010/main" val="87677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FFE5BF"/>
        </a:solidFill>
        <a:effectLst/>
      </p:bgPr>
    </p:bg>
    <p:spTree>
      <p:nvGrpSpPr>
        <p:cNvPr id="1" name="Shape 480"/>
        <p:cNvGrpSpPr/>
        <p:nvPr/>
      </p:nvGrpSpPr>
      <p:grpSpPr>
        <a:xfrm>
          <a:off x="0" y="0"/>
          <a:ext cx="0" cy="0"/>
          <a:chOff x="0" y="0"/>
          <a:chExt cx="0" cy="0"/>
        </a:xfrm>
      </p:grpSpPr>
      <p:sp>
        <p:nvSpPr>
          <p:cNvPr id="481" name="Google Shape;481;p11"/>
          <p:cNvSpPr txBox="1">
            <a:spLocks noGrp="1"/>
          </p:cNvSpPr>
          <p:nvPr>
            <p:ph type="title" hasCustomPrompt="1"/>
          </p:nvPr>
        </p:nvSpPr>
        <p:spPr>
          <a:xfrm>
            <a:off x="311700" y="15633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2" name="Google Shape;482;p11"/>
          <p:cNvSpPr txBox="1">
            <a:spLocks noGrp="1"/>
          </p:cNvSpPr>
          <p:nvPr>
            <p:ph type="body" idx="1"/>
          </p:nvPr>
        </p:nvSpPr>
        <p:spPr>
          <a:xfrm>
            <a:off x="2014800" y="3380825"/>
            <a:ext cx="51144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3" name="Google Shape;48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grpSp>
        <p:nvGrpSpPr>
          <p:cNvPr id="484" name="Google Shape;484;p11"/>
          <p:cNvGrpSpPr/>
          <p:nvPr/>
        </p:nvGrpSpPr>
        <p:grpSpPr>
          <a:xfrm rot="10800000">
            <a:off x="1147850" y="-1794042"/>
            <a:ext cx="6848292" cy="2900172"/>
            <a:chOff x="280870" y="3521399"/>
            <a:chExt cx="6848292" cy="2900172"/>
          </a:xfrm>
        </p:grpSpPr>
        <p:grpSp>
          <p:nvGrpSpPr>
            <p:cNvPr id="485" name="Google Shape;485;p11"/>
            <p:cNvGrpSpPr/>
            <p:nvPr/>
          </p:nvGrpSpPr>
          <p:grpSpPr>
            <a:xfrm rot="-10791582">
              <a:off x="284405" y="3525661"/>
              <a:ext cx="3484747" cy="2891647"/>
              <a:chOff x="-590875" y="347215"/>
              <a:chExt cx="2752557" cy="2284075"/>
            </a:xfrm>
          </p:grpSpPr>
          <p:sp>
            <p:nvSpPr>
              <p:cNvPr id="486" name="Google Shape;486;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1"/>
              <p:cNvGrpSpPr/>
              <p:nvPr/>
            </p:nvGrpSpPr>
            <p:grpSpPr>
              <a:xfrm>
                <a:off x="-590875" y="347215"/>
                <a:ext cx="2752557" cy="2284075"/>
                <a:chOff x="-590875" y="347215"/>
                <a:chExt cx="2752557" cy="2284075"/>
              </a:xfrm>
            </p:grpSpPr>
            <p:sp>
              <p:nvSpPr>
                <p:cNvPr id="489" name="Google Shape;489;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8" name="Google Shape;498;p11"/>
            <p:cNvGrpSpPr/>
            <p:nvPr/>
          </p:nvGrpSpPr>
          <p:grpSpPr>
            <a:xfrm rot="10791582" flipH="1">
              <a:off x="3640880" y="3525661"/>
              <a:ext cx="3484747" cy="2891647"/>
              <a:chOff x="-590875" y="347215"/>
              <a:chExt cx="2752557" cy="2284075"/>
            </a:xfrm>
          </p:grpSpPr>
          <p:sp>
            <p:nvSpPr>
              <p:cNvPr id="499" name="Google Shape;499;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11"/>
              <p:cNvGrpSpPr/>
              <p:nvPr/>
            </p:nvGrpSpPr>
            <p:grpSpPr>
              <a:xfrm>
                <a:off x="-590875" y="347215"/>
                <a:ext cx="2752557" cy="2284075"/>
                <a:chOff x="-590875" y="347215"/>
                <a:chExt cx="2752557" cy="2284075"/>
              </a:xfrm>
            </p:grpSpPr>
            <p:sp>
              <p:nvSpPr>
                <p:cNvPr id="502" name="Google Shape;502;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511" name="Google Shape;511;p11"/>
          <p:cNvPicPr preferRelativeResize="0"/>
          <p:nvPr/>
        </p:nvPicPr>
        <p:blipFill>
          <a:blip r:embed="rId2">
            <a:alphaModFix/>
          </a:blip>
          <a:stretch>
            <a:fillRect/>
          </a:stretch>
        </p:blipFill>
        <p:spPr>
          <a:xfrm>
            <a:off x="-2543787" y="2905575"/>
            <a:ext cx="5143505" cy="5143505"/>
          </a:xfrm>
          <a:prstGeom prst="rect">
            <a:avLst/>
          </a:prstGeom>
          <a:noFill/>
          <a:ln>
            <a:noFill/>
          </a:ln>
        </p:spPr>
      </p:pic>
    </p:spTree>
    <p:extLst>
      <p:ext uri="{BB962C8B-B14F-4D97-AF65-F5344CB8AC3E}">
        <p14:creationId xmlns:p14="http://schemas.microsoft.com/office/powerpoint/2010/main" val="146966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2"/>
        <p:cNvGrpSpPr/>
        <p:nvPr/>
      </p:nvGrpSpPr>
      <p:grpSpPr>
        <a:xfrm>
          <a:off x="0" y="0"/>
          <a:ext cx="0" cy="0"/>
          <a:chOff x="0" y="0"/>
          <a:chExt cx="0" cy="0"/>
        </a:xfrm>
      </p:grpSpPr>
      <p:sp>
        <p:nvSpPr>
          <p:cNvPr id="513" name="Google Shape;51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extLst>
      <p:ext uri="{BB962C8B-B14F-4D97-AF65-F5344CB8AC3E}">
        <p14:creationId xmlns:p14="http://schemas.microsoft.com/office/powerpoint/2010/main" val="2044479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94E9FB"/>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xmlns="" id="{A02341F4-D816-6FF4-F001-F384A16C4B30}"/>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cSld>
  <p:clrMap bg1="lt1" tx1="dk1" bg2="dk2" tx2="lt2" accent1="accent1" accent2="accent2" accent3="accent3" accent4="accent4" accent5="accent5" accent6="accent6" hlink="hlink" folHlink="folHlink"/>
  <p:sldLayoutIdLst>
    <p:sldLayoutId id="2147483655" r:id="rId1"/>
    <p:sldLayoutId id="2147483658" r:id="rId2"/>
    <p:sldLayoutId id="2147483673" r:id="rId3"/>
    <p:sldLayoutId id="2147483675" r:id="rId4"/>
    <p:sldLayoutId id="214748367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5BF"/>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xmlns="" id="{04674518-31FE-C7AE-6270-872FEF8E3AB1}"/>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4150962004"/>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xmlns="" id="{462BA308-BAD9-BB81-2EDE-5A3AB49C0CE0}"/>
              </a:ext>
            </a:extLst>
          </p:cNvPr>
          <p:cNvSpPr/>
          <p:nvPr/>
        </p:nvSpPr>
        <p:spPr>
          <a:xfrm>
            <a:off x="1484555" y="421038"/>
            <a:ext cx="6116395" cy="3555173"/>
          </a:xfrm>
          <a:prstGeom prst="ellipse">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E0E2F"/>
              </a:solidFill>
              <a:effectLst/>
              <a:uLnTx/>
              <a:uFillTx/>
              <a:latin typeface="Calibri"/>
              <a:ea typeface="+mn-ea"/>
              <a:cs typeface="+mn-cs"/>
              <a:sym typeface="Arial"/>
            </a:endParaRPr>
          </a:p>
        </p:txBody>
      </p:sp>
      <p:pic>
        <p:nvPicPr>
          <p:cNvPr id="24" name="Hình ảnh 23" descr="Ảnh có chứa văn bản, búp bê&#10;&#10;Mô tả được tạo tự động">
            <a:extLst>
              <a:ext uri="{FF2B5EF4-FFF2-40B4-BE49-F238E27FC236}">
                <a16:creationId xmlns:a16="http://schemas.microsoft.com/office/drawing/2014/main" xmlns="" id="{2384737E-79FC-D10B-A43D-1A9082CF7F84}"/>
              </a:ext>
            </a:extLst>
          </p:cNvPr>
          <p:cNvPicPr>
            <a:picLocks noChangeAspect="1"/>
          </p:cNvPicPr>
          <p:nvPr/>
        </p:nvPicPr>
        <p:blipFill>
          <a:blip r:embed="rId3"/>
          <a:stretch>
            <a:fillRect/>
          </a:stretch>
        </p:blipFill>
        <p:spPr>
          <a:xfrm>
            <a:off x="-182372" y="421038"/>
            <a:ext cx="2264453" cy="3780989"/>
          </a:xfrm>
          <a:prstGeom prst="rect">
            <a:avLst/>
          </a:prstGeom>
        </p:spPr>
      </p:pic>
      <p:pic>
        <p:nvPicPr>
          <p:cNvPr id="26" name="Hình ảnh 25" descr="Ảnh có chứa văn bản&#10;&#10;Mô tả được tạo tự động">
            <a:extLst>
              <a:ext uri="{FF2B5EF4-FFF2-40B4-BE49-F238E27FC236}">
                <a16:creationId xmlns:a16="http://schemas.microsoft.com/office/drawing/2014/main" xmlns="" id="{642EAE0E-3975-5387-C8C9-D74862A62DD4}"/>
              </a:ext>
            </a:extLst>
          </p:cNvPr>
          <p:cNvPicPr>
            <a:picLocks noChangeAspect="1"/>
          </p:cNvPicPr>
          <p:nvPr/>
        </p:nvPicPr>
        <p:blipFill>
          <a:blip r:embed="rId4"/>
          <a:stretch>
            <a:fillRect/>
          </a:stretch>
        </p:blipFill>
        <p:spPr>
          <a:xfrm>
            <a:off x="7088998" y="421038"/>
            <a:ext cx="1985614" cy="3649192"/>
          </a:xfrm>
          <a:prstGeom prst="rect">
            <a:avLst/>
          </a:prstGeom>
        </p:spPr>
      </p:pic>
      <p:sp>
        <p:nvSpPr>
          <p:cNvPr id="4" name="Hộp Văn bản 25">
            <a:extLst>
              <a:ext uri="{FF2B5EF4-FFF2-40B4-BE49-F238E27FC236}">
                <a16:creationId xmlns:a16="http://schemas.microsoft.com/office/drawing/2014/main" xmlns="" id="{33E3ADFC-A0BA-9D19-41CC-2E7CDFD7F2C1}"/>
              </a:ext>
            </a:extLst>
          </p:cNvPr>
          <p:cNvSpPr txBox="1"/>
          <p:nvPr/>
        </p:nvSpPr>
        <p:spPr>
          <a:xfrm>
            <a:off x="1021710" y="855992"/>
            <a:ext cx="7100580" cy="707886"/>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err="1">
                <a:solidFill>
                  <a:srgbClr val="7A1729"/>
                </a:solidFill>
                <a:latin typeface="UTM Edwardian" panose="02040603050506020204" pitchFamily="18" charset="0"/>
                <a:cs typeface="Calibri" panose="020F0502020204030204" pitchFamily="34" charset="0"/>
              </a:rPr>
              <a:t>Thứ</a:t>
            </a:r>
            <a:r>
              <a:rPr lang="en-US" sz="4000" dirty="0">
                <a:solidFill>
                  <a:srgbClr val="7A1729"/>
                </a:solidFill>
                <a:latin typeface="UTM Edwardian" panose="02040603050506020204" pitchFamily="18" charset="0"/>
                <a:cs typeface="Calibri" panose="020F0502020204030204" pitchFamily="34" charset="0"/>
              </a:rPr>
              <a:t> … </a:t>
            </a:r>
            <a:r>
              <a:rPr lang="en-US" sz="4000" dirty="0" err="1">
                <a:solidFill>
                  <a:srgbClr val="7A1729"/>
                </a:solidFill>
                <a:latin typeface="UTM Edwardian" panose="02040603050506020204" pitchFamily="18" charset="0"/>
                <a:cs typeface="Calibri" panose="020F0502020204030204" pitchFamily="34" charset="0"/>
              </a:rPr>
              <a:t>ngày</a:t>
            </a:r>
            <a:r>
              <a:rPr lang="en-US" sz="4000" dirty="0">
                <a:solidFill>
                  <a:srgbClr val="7A1729"/>
                </a:solidFill>
                <a:latin typeface="UTM Edwardian" panose="02040603050506020204" pitchFamily="18" charset="0"/>
                <a:cs typeface="Calibri" panose="020F0502020204030204" pitchFamily="34" charset="0"/>
              </a:rPr>
              <a:t> … </a:t>
            </a:r>
            <a:r>
              <a:rPr lang="en-US" sz="4000" dirty="0" err="1">
                <a:solidFill>
                  <a:srgbClr val="7A1729"/>
                </a:solidFill>
                <a:latin typeface="UTM Edwardian" panose="02040603050506020204" pitchFamily="18" charset="0"/>
                <a:cs typeface="Calibri" panose="020F0502020204030204" pitchFamily="34" charset="0"/>
              </a:rPr>
              <a:t>tháng</a:t>
            </a:r>
            <a:r>
              <a:rPr lang="en-US" sz="4000" dirty="0">
                <a:solidFill>
                  <a:srgbClr val="7A1729"/>
                </a:solidFill>
                <a:latin typeface="UTM Edwardian" panose="02040603050506020204" pitchFamily="18" charset="0"/>
                <a:cs typeface="Calibri" panose="020F0502020204030204" pitchFamily="34" charset="0"/>
              </a:rPr>
              <a:t> … </a:t>
            </a:r>
            <a:r>
              <a:rPr lang="en-US" sz="4000" dirty="0" err="1">
                <a:solidFill>
                  <a:srgbClr val="7A1729"/>
                </a:solidFill>
                <a:latin typeface="UTM Edwardian" panose="02040603050506020204" pitchFamily="18" charset="0"/>
                <a:cs typeface="Calibri" panose="020F0502020204030204" pitchFamily="34" charset="0"/>
              </a:rPr>
              <a:t>năm</a:t>
            </a:r>
            <a:r>
              <a:rPr lang="en-US" sz="4000" dirty="0">
                <a:solidFill>
                  <a:srgbClr val="7A1729"/>
                </a:solidFill>
                <a:latin typeface="UTM Edwardian" panose="02040603050506020204" pitchFamily="18" charset="0"/>
                <a:cs typeface="Calibri" panose="020F0502020204030204" pitchFamily="34" charset="0"/>
              </a:rPr>
              <a:t> …</a:t>
            </a:r>
          </a:p>
        </p:txBody>
      </p:sp>
      <p:sp>
        <p:nvSpPr>
          <p:cNvPr id="5" name="文本框 15">
            <a:extLst>
              <a:ext uri="{FF2B5EF4-FFF2-40B4-BE49-F238E27FC236}">
                <a16:creationId xmlns:a16="http://schemas.microsoft.com/office/drawing/2014/main" xmlns="" id="{E466C574-D080-1127-198D-C3DF730CC427}"/>
              </a:ext>
            </a:extLst>
          </p:cNvPr>
          <p:cNvSpPr txBox="1"/>
          <p:nvPr/>
        </p:nvSpPr>
        <p:spPr>
          <a:xfrm>
            <a:off x="1383397" y="2396180"/>
            <a:ext cx="640428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spc="300" dirty="0">
                <a:ln>
                  <a:solidFill>
                    <a:srgbClr val="7A1729"/>
                  </a:solidFill>
                </a:ln>
                <a:solidFill>
                  <a:srgbClr val="DEACFA"/>
                </a:solidFill>
                <a:latin typeface="UTM Showcard" panose="02040603050506020204" pitchFamily="18" charset="0"/>
                <a:ea typeface="杨任东竹石体-Semibold" panose="02000000000000000000" pitchFamily="2" charset="-122"/>
              </a:rPr>
              <a:t>Đ</a:t>
            </a:r>
            <a:r>
              <a:rPr lang="en-US" altLang="zh-CN" sz="3200" spc="300" dirty="0">
                <a:ln>
                  <a:solidFill>
                    <a:srgbClr val="7A1729"/>
                  </a:solidFill>
                </a:ln>
                <a:solidFill>
                  <a:srgbClr val="A5FDAD"/>
                </a:solidFill>
                <a:latin typeface="UTM Showcard" panose="02040603050506020204" pitchFamily="18" charset="0"/>
                <a:ea typeface="杨任东竹石体-Semibold" panose="02000000000000000000" pitchFamily="2" charset="-122"/>
              </a:rPr>
              <a:t>Á</a:t>
            </a:r>
            <a:r>
              <a:rPr lang="en-US" altLang="zh-CN" sz="3200" spc="300" dirty="0">
                <a:ln>
                  <a:solidFill>
                    <a:srgbClr val="7A1729"/>
                  </a:solidFill>
                </a:ln>
                <a:solidFill>
                  <a:srgbClr val="FFB3B3"/>
                </a:solidFill>
                <a:latin typeface="UTM Showcard" panose="02040603050506020204" pitchFamily="18" charset="0"/>
                <a:ea typeface="杨任东竹石体-Semibold" panose="02000000000000000000" pitchFamily="2" charset="-122"/>
              </a:rPr>
              <a:t>N</a:t>
            </a:r>
            <a:r>
              <a:rPr lang="en-US" altLang="zh-CN" sz="3200" spc="300" dirty="0">
                <a:ln>
                  <a:solidFill>
                    <a:srgbClr val="7A1729"/>
                  </a:solidFill>
                </a:ln>
                <a:solidFill>
                  <a:srgbClr val="AFBCFF"/>
                </a:solidFill>
                <a:latin typeface="UTM Showcard" panose="02040603050506020204" pitchFamily="18" charset="0"/>
                <a:ea typeface="杨任东竹石体-Semibold" panose="02000000000000000000" pitchFamily="2" charset="-122"/>
              </a:rPr>
              <a:t>H </a:t>
            </a:r>
            <a:r>
              <a:rPr lang="en-US" altLang="zh-CN" sz="3200" spc="300" dirty="0" err="1">
                <a:ln>
                  <a:solidFill>
                    <a:srgbClr val="7A1729"/>
                  </a:solidFill>
                </a:ln>
                <a:solidFill>
                  <a:srgbClr val="FFE699"/>
                </a:solidFill>
                <a:latin typeface="UTM Showcard" panose="02040603050506020204" pitchFamily="18" charset="0"/>
                <a:ea typeface="杨任东竹石体-Semibold" panose="02000000000000000000" pitchFamily="2" charset="-122"/>
              </a:rPr>
              <a:t>g</a:t>
            </a:r>
            <a:r>
              <a:rPr lang="en-US" altLang="zh-CN" sz="3200" spc="300" dirty="0" err="1">
                <a:ln>
                  <a:solidFill>
                    <a:srgbClr val="7A1729"/>
                  </a:solidFill>
                </a:ln>
                <a:solidFill>
                  <a:srgbClr val="A5FDAD"/>
                </a:solidFill>
                <a:latin typeface="UTM Showcard" panose="02040603050506020204" pitchFamily="18" charset="0"/>
                <a:ea typeface="杨任东竹石体-Semibold" panose="02000000000000000000" pitchFamily="2" charset="-122"/>
              </a:rPr>
              <a:t>I</a:t>
            </a:r>
            <a:r>
              <a:rPr lang="en-US" altLang="zh-CN" sz="3200" spc="300" dirty="0" err="1">
                <a:ln>
                  <a:solidFill>
                    <a:srgbClr val="7A1729"/>
                  </a:solidFill>
                </a:ln>
                <a:solidFill>
                  <a:srgbClr val="AFBCFF"/>
                </a:solidFill>
                <a:latin typeface="UTM Showcard" panose="02040603050506020204" pitchFamily="18" charset="0"/>
                <a:ea typeface="杨任东竹石体-Semibold" panose="02000000000000000000" pitchFamily="2" charset="-122"/>
              </a:rPr>
              <a:t>Á</a:t>
            </a:r>
            <a:r>
              <a:rPr lang="en-US" altLang="zh-CN" sz="3200" spc="3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3200" spc="300" dirty="0">
                <a:ln>
                  <a:solidFill>
                    <a:srgbClr val="7A1729"/>
                  </a:solidFill>
                </a:ln>
                <a:solidFill>
                  <a:srgbClr val="DEACFA"/>
                </a:solidFill>
                <a:latin typeface="UTM Showcard" panose="02040603050506020204" pitchFamily="18" charset="0"/>
                <a:ea typeface="杨任东竹石体-Semibold" panose="02000000000000000000" pitchFamily="2" charset="-122"/>
              </a:rPr>
              <a:t>C</a:t>
            </a:r>
            <a:r>
              <a:rPr lang="en-US" altLang="zh-CN" sz="3200" spc="300" dirty="0">
                <a:ln>
                  <a:solidFill>
                    <a:srgbClr val="7A1729"/>
                  </a:solidFill>
                </a:ln>
                <a:solidFill>
                  <a:srgbClr val="FFC19B"/>
                </a:solidFill>
                <a:latin typeface="UTM Showcard" panose="02040603050506020204" pitchFamily="18" charset="0"/>
                <a:ea typeface="杨任东竹石体-Semibold" panose="02000000000000000000" pitchFamily="2" charset="-122"/>
              </a:rPr>
              <a:t>U</a:t>
            </a:r>
            <a:r>
              <a:rPr lang="en-US" altLang="zh-CN" sz="3200" spc="300" dirty="0">
                <a:ln>
                  <a:solidFill>
                    <a:srgbClr val="7A1729"/>
                  </a:solidFill>
                </a:ln>
                <a:solidFill>
                  <a:srgbClr val="A5FDAD"/>
                </a:solidFill>
                <a:latin typeface="UTM Showcard" panose="02040603050506020204" pitchFamily="18" charset="0"/>
                <a:ea typeface="杨任东竹石体-Semibold" panose="02000000000000000000" pitchFamily="2" charset="-122"/>
              </a:rPr>
              <a:t>Ố</a:t>
            </a:r>
            <a:r>
              <a:rPr lang="en-US" altLang="zh-CN" sz="3200" spc="300" dirty="0">
                <a:ln>
                  <a:solidFill>
                    <a:srgbClr val="7A1729"/>
                  </a:solidFill>
                </a:ln>
                <a:solidFill>
                  <a:srgbClr val="AFBCFF"/>
                </a:solidFill>
                <a:latin typeface="UTM Showcard" panose="02040603050506020204" pitchFamily="18" charset="0"/>
                <a:ea typeface="杨任东竹石体-Semibold" panose="02000000000000000000" pitchFamily="2" charset="-122"/>
              </a:rPr>
              <a:t>I</a:t>
            </a:r>
            <a:r>
              <a:rPr lang="en-US" altLang="zh-CN" sz="3200" spc="3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3200" spc="300" dirty="0">
                <a:ln>
                  <a:solidFill>
                    <a:srgbClr val="7A1729"/>
                  </a:solidFill>
                </a:ln>
                <a:solidFill>
                  <a:srgbClr val="FFB3B3"/>
                </a:solidFill>
                <a:latin typeface="UTM Showcard" panose="02040603050506020204" pitchFamily="18" charset="0"/>
                <a:ea typeface="杨任东竹石体-Semibold" panose="02000000000000000000" pitchFamily="2" charset="-122"/>
              </a:rPr>
              <a:t>H</a:t>
            </a:r>
            <a:r>
              <a:rPr lang="en-US" altLang="zh-CN" sz="3200" spc="300" dirty="0">
                <a:ln>
                  <a:solidFill>
                    <a:srgbClr val="7A1729"/>
                  </a:solidFill>
                </a:ln>
                <a:solidFill>
                  <a:srgbClr val="FFE699"/>
                </a:solidFill>
                <a:latin typeface="UTM Showcard" panose="02040603050506020204" pitchFamily="18" charset="0"/>
                <a:ea typeface="杨任东竹石体-Semibold" panose="02000000000000000000" pitchFamily="2" charset="-122"/>
              </a:rPr>
              <a:t>Ọ</a:t>
            </a:r>
            <a:r>
              <a:rPr lang="en-US" altLang="zh-CN" sz="3200" spc="300" dirty="0">
                <a:ln>
                  <a:solidFill>
                    <a:srgbClr val="7A1729"/>
                  </a:solidFill>
                </a:ln>
                <a:solidFill>
                  <a:srgbClr val="DEACFA"/>
                </a:solidFill>
                <a:latin typeface="UTM Showcard" panose="02040603050506020204" pitchFamily="18" charset="0"/>
                <a:ea typeface="杨任东竹石体-Semibold" panose="02000000000000000000" pitchFamily="2" charset="-122"/>
              </a:rPr>
              <a:t>C</a:t>
            </a:r>
            <a:r>
              <a:rPr lang="en-US" altLang="zh-CN" sz="3200" spc="3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3200" spc="300" dirty="0">
                <a:ln>
                  <a:solidFill>
                    <a:srgbClr val="7A1729"/>
                  </a:solidFill>
                </a:ln>
                <a:solidFill>
                  <a:srgbClr val="AFBCFF"/>
                </a:solidFill>
                <a:latin typeface="UTM Showcard" panose="02040603050506020204" pitchFamily="18" charset="0"/>
                <a:ea typeface="杨任东竹石体-Semibold" panose="02000000000000000000" pitchFamily="2" charset="-122"/>
              </a:rPr>
              <a:t>K</a:t>
            </a:r>
            <a:r>
              <a:rPr lang="en-US" altLang="zh-CN" sz="3200" spc="300" dirty="0">
                <a:ln>
                  <a:solidFill>
                    <a:srgbClr val="7A1729"/>
                  </a:solidFill>
                </a:ln>
                <a:solidFill>
                  <a:srgbClr val="FFE699"/>
                </a:solidFill>
                <a:latin typeface="UTM Showcard" panose="02040603050506020204" pitchFamily="18" charset="0"/>
                <a:ea typeface="杨任东竹石体-Semibold" panose="02000000000000000000" pitchFamily="2" charset="-122"/>
              </a:rPr>
              <a:t>Ì</a:t>
            </a:r>
            <a:r>
              <a:rPr lang="en-US" altLang="zh-CN" sz="3200" spc="300" dirty="0">
                <a:ln>
                  <a:solidFill>
                    <a:srgbClr val="7A1729"/>
                  </a:solidFill>
                </a:ln>
                <a:solidFill>
                  <a:srgbClr val="FF0000"/>
                </a:solidFill>
                <a:latin typeface="UTM Showcard" panose="02040603050506020204" pitchFamily="18" charset="0"/>
                <a:ea typeface="杨任东竹石体-Semibold" panose="02000000000000000000" pitchFamily="2" charset="-122"/>
              </a:rPr>
              <a:t> </a:t>
            </a:r>
            <a:r>
              <a:rPr lang="en-US" altLang="zh-CN" sz="3200" spc="300" dirty="0">
                <a:ln>
                  <a:solidFill>
                    <a:srgbClr val="7A1729"/>
                  </a:solidFill>
                </a:ln>
                <a:solidFill>
                  <a:srgbClr val="FFB3B3"/>
                </a:solidFill>
                <a:latin typeface="UTM Showcard" panose="02040603050506020204" pitchFamily="18" charset="0"/>
                <a:ea typeface="杨任东竹石体-Semibold" panose="02000000000000000000" pitchFamily="2" charset="-122"/>
              </a:rPr>
              <a:t>1</a:t>
            </a:r>
            <a:endParaRPr lang="zh-CN" altLang="en-US" sz="3200" spc="300" dirty="0">
              <a:ln>
                <a:solidFill>
                  <a:srgbClr val="7A1729"/>
                </a:solidFill>
              </a:ln>
              <a:solidFill>
                <a:srgbClr val="FFB3B3"/>
              </a:solidFill>
              <a:latin typeface="UTM Showcard" panose="02040603050506020204" pitchFamily="18" charset="0"/>
              <a:ea typeface="杨任东竹石体-Semibold" panose="02000000000000000000" pitchFamily="2" charset="-122"/>
            </a:endParaRPr>
          </a:p>
        </p:txBody>
      </p:sp>
      <p:sp>
        <p:nvSpPr>
          <p:cNvPr id="6" name="Hộp Văn bản 25">
            <a:extLst>
              <a:ext uri="{FF2B5EF4-FFF2-40B4-BE49-F238E27FC236}">
                <a16:creationId xmlns:a16="http://schemas.microsoft.com/office/drawing/2014/main" xmlns="" id="{3AA293A3-EAA8-DAC4-2EFD-37F085BFD8DD}"/>
              </a:ext>
            </a:extLst>
          </p:cNvPr>
          <p:cNvSpPr txBox="1"/>
          <p:nvPr/>
        </p:nvSpPr>
        <p:spPr>
          <a:xfrm>
            <a:off x="3749008" y="3102521"/>
            <a:ext cx="157965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rgbClr val="FA4357"/>
                </a:solidFill>
                <a:latin typeface="UTM Duepuntozero" panose="02040603050506020204" pitchFamily="18" charset="0"/>
                <a:ea typeface="LNTH-LuoLuoNotangYuanTi 1" pitchFamily="2" charset="-128"/>
                <a:cs typeface="LNTH-LuoLuoNotangYuanTi 1" pitchFamily="2" charset="-128"/>
              </a:rPr>
              <a:t>(</a:t>
            </a:r>
            <a:r>
              <a:rPr lang="en-US" sz="3200" dirty="0" err="1">
                <a:solidFill>
                  <a:srgbClr val="FA4357"/>
                </a:solidFill>
                <a:latin typeface="UTM Duepuntozero" panose="02040603050506020204" pitchFamily="18" charset="0"/>
                <a:ea typeface="LNTH-LuoLuoNotangYuanTi 1" pitchFamily="2" charset="-128"/>
                <a:cs typeface="LNTH-LuoLuoNotangYuanTi 1" pitchFamily="2" charset="-128"/>
              </a:rPr>
              <a:t>Tiết</a:t>
            </a:r>
            <a:r>
              <a:rPr lang="en-US" sz="3200" dirty="0">
                <a:solidFill>
                  <a:srgbClr val="FA4357"/>
                </a:solidFill>
                <a:latin typeface="UTM Duepuntozero" panose="02040603050506020204" pitchFamily="18" charset="0"/>
                <a:ea typeface="LNTH-LuoLuoNotangYuanTi 1" pitchFamily="2" charset="-128"/>
                <a:cs typeface="LNTH-LuoLuoNotangYuanTi 1" pitchFamily="2" charset="-128"/>
              </a:rPr>
              <a:t> 6,7)</a:t>
            </a:r>
          </a:p>
        </p:txBody>
      </p:sp>
      <p:sp>
        <p:nvSpPr>
          <p:cNvPr id="7" name="Hộp Văn bản 20">
            <a:extLst>
              <a:ext uri="{FF2B5EF4-FFF2-40B4-BE49-F238E27FC236}">
                <a16:creationId xmlns:a16="http://schemas.microsoft.com/office/drawing/2014/main" xmlns="" id="{4944110B-D430-2FBA-9C13-53DA1A0B4330}"/>
              </a:ext>
            </a:extLst>
          </p:cNvPr>
          <p:cNvSpPr txBox="1"/>
          <p:nvPr/>
        </p:nvSpPr>
        <p:spPr>
          <a:xfrm>
            <a:off x="3015683" y="1563878"/>
            <a:ext cx="311263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err="1">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Tiếng</a:t>
            </a:r>
            <a:r>
              <a:rPr lang="en-US" sz="4000" b="1" dirty="0">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 </a:t>
            </a:r>
            <a:r>
              <a:rPr lang="en-US" sz="4000" b="1" dirty="0" err="1">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Việt</a:t>
            </a:r>
            <a:endParaRPr lang="en-US" sz="4000" b="1" dirty="0">
              <a:ln w="6600">
                <a:solidFill>
                  <a:srgbClr val="FF0000"/>
                </a:solidFill>
                <a:prstDash val="solid"/>
              </a:ln>
              <a:solidFill>
                <a:srgbClr val="FFBDBD"/>
              </a:solidFill>
              <a:effectLst>
                <a:outerShdw dist="38100" dir="2700000" algn="tl" rotWithShape="0">
                  <a:schemeClr val="accent2"/>
                </a:outerShdw>
              </a:effectLst>
              <a:latin typeface="UVN Banh Mi" pitchFamily="2" charset="0"/>
            </a:endParaRPr>
          </a:p>
        </p:txBody>
      </p:sp>
    </p:spTree>
    <p:extLst>
      <p:ext uri="{BB962C8B-B14F-4D97-AF65-F5344CB8AC3E}">
        <p14:creationId xmlns:p14="http://schemas.microsoft.com/office/powerpoint/2010/main" val="1313425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4" presetClass="path" presetSubtype="0" accel="50000" decel="50000" fill="hold" nodeType="afterEffect">
                                  <p:stCondLst>
                                    <p:cond delay="0"/>
                                  </p:stCondLst>
                                  <p:childTnLst>
                                    <p:animMotion origin="layout" path="M 1.94444E-6 -2.46914E-6 L -2.22222E-6 6.245E-17 " pathEditMode="relative" rAng="0" ptsTypes="AA">
                                      <p:cBhvr>
                                        <p:cTn id="22" dur="1000" fill="hold"/>
                                        <p:tgtEl>
                                          <p:spTgt spid="24"/>
                                        </p:tgtEl>
                                        <p:attrNameLst>
                                          <p:attrName>ppt_x</p:attrName>
                                          <p:attrName>ppt_y</p:attrName>
                                        </p:attrNameLst>
                                      </p:cBhvr>
                                      <p:rCtr x="43400" y="-55600"/>
                                    </p:animMotion>
                                  </p:childTnLst>
                                </p:cTn>
                              </p:par>
                              <p:par>
                                <p:cTn id="23" presetID="64" presetClass="path" presetSubtype="0" accel="50000" decel="50000" fill="hold" nodeType="withEffect">
                                  <p:stCondLst>
                                    <p:cond delay="0"/>
                                  </p:stCondLst>
                                  <p:childTnLst>
                                    <p:animMotion origin="layout" path="M 5E-6 -4.32099E-6 L 1.11111E-6 2.34568E-6 " pathEditMode="relative" rAng="0" ptsTypes="AA">
                                      <p:cBhvr>
                                        <p:cTn id="24" dur="1000" fill="hold"/>
                                        <p:tgtEl>
                                          <p:spTgt spid="26"/>
                                        </p:tgtEl>
                                        <p:attrNameLst>
                                          <p:attrName>ppt_x</p:attrName>
                                          <p:attrName>ppt_y</p:attrName>
                                        </p:attrNameLst>
                                      </p:cBhvr>
                                      <p:rCtr x="22600" y="40100"/>
                                    </p:animMotion>
                                  </p:childTnLst>
                                </p:cTn>
                              </p:par>
                              <p:par>
                                <p:cTn id="25" presetID="32" presetClass="emph" presetSubtype="0" fill="hold" nodeType="withEffect">
                                  <p:stCondLst>
                                    <p:cond delay="0"/>
                                  </p:stCondLst>
                                  <p:childTnLst>
                                    <p:animRot by="120000">
                                      <p:cBhvr>
                                        <p:cTn id="26" dur="200" fill="hold">
                                          <p:stCondLst>
                                            <p:cond delay="0"/>
                                          </p:stCondLst>
                                        </p:cTn>
                                        <p:tgtEl>
                                          <p:spTgt spid="24"/>
                                        </p:tgtEl>
                                        <p:attrNameLst>
                                          <p:attrName>r</p:attrName>
                                        </p:attrNameLst>
                                      </p:cBhvr>
                                    </p:animRot>
                                    <p:animRot by="-240000">
                                      <p:cBhvr>
                                        <p:cTn id="27" dur="400" fill="hold">
                                          <p:stCondLst>
                                            <p:cond delay="400"/>
                                          </p:stCondLst>
                                        </p:cTn>
                                        <p:tgtEl>
                                          <p:spTgt spid="24"/>
                                        </p:tgtEl>
                                        <p:attrNameLst>
                                          <p:attrName>r</p:attrName>
                                        </p:attrNameLst>
                                      </p:cBhvr>
                                    </p:animRot>
                                    <p:animRot by="240000">
                                      <p:cBhvr>
                                        <p:cTn id="28" dur="400" fill="hold">
                                          <p:stCondLst>
                                            <p:cond delay="800"/>
                                          </p:stCondLst>
                                        </p:cTn>
                                        <p:tgtEl>
                                          <p:spTgt spid="24"/>
                                        </p:tgtEl>
                                        <p:attrNameLst>
                                          <p:attrName>r</p:attrName>
                                        </p:attrNameLst>
                                      </p:cBhvr>
                                    </p:animRot>
                                    <p:animRot by="-240000">
                                      <p:cBhvr>
                                        <p:cTn id="29" dur="400" fill="hold">
                                          <p:stCondLst>
                                            <p:cond delay="1200"/>
                                          </p:stCondLst>
                                        </p:cTn>
                                        <p:tgtEl>
                                          <p:spTgt spid="24"/>
                                        </p:tgtEl>
                                        <p:attrNameLst>
                                          <p:attrName>r</p:attrName>
                                        </p:attrNameLst>
                                      </p:cBhvr>
                                    </p:animRot>
                                    <p:animRot by="120000">
                                      <p:cBhvr>
                                        <p:cTn id="30" dur="400" fill="hold">
                                          <p:stCondLst>
                                            <p:cond delay="1600"/>
                                          </p:stCondLst>
                                        </p:cTn>
                                        <p:tgtEl>
                                          <p:spTgt spid="24"/>
                                        </p:tgtEl>
                                        <p:attrNameLst>
                                          <p:attrName>r</p:attrName>
                                        </p:attrNameLst>
                                      </p:cBhvr>
                                    </p:animRot>
                                  </p:childTnLst>
                                </p:cTn>
                              </p:par>
                              <p:par>
                                <p:cTn id="31" presetID="32" presetClass="emph" presetSubtype="0" fill="hold" nodeType="withEffect">
                                  <p:stCondLst>
                                    <p:cond delay="0"/>
                                  </p:stCondLst>
                                  <p:childTnLst>
                                    <p:animRot by="120000">
                                      <p:cBhvr>
                                        <p:cTn id="32" dur="200" fill="hold">
                                          <p:stCondLst>
                                            <p:cond delay="0"/>
                                          </p:stCondLst>
                                        </p:cTn>
                                        <p:tgtEl>
                                          <p:spTgt spid="26"/>
                                        </p:tgtEl>
                                        <p:attrNameLst>
                                          <p:attrName>r</p:attrName>
                                        </p:attrNameLst>
                                      </p:cBhvr>
                                    </p:animRot>
                                    <p:animRot by="-240000">
                                      <p:cBhvr>
                                        <p:cTn id="33" dur="400" fill="hold">
                                          <p:stCondLst>
                                            <p:cond delay="400"/>
                                          </p:stCondLst>
                                        </p:cTn>
                                        <p:tgtEl>
                                          <p:spTgt spid="26"/>
                                        </p:tgtEl>
                                        <p:attrNameLst>
                                          <p:attrName>r</p:attrName>
                                        </p:attrNameLst>
                                      </p:cBhvr>
                                    </p:animRot>
                                    <p:animRot by="240000">
                                      <p:cBhvr>
                                        <p:cTn id="34" dur="400" fill="hold">
                                          <p:stCondLst>
                                            <p:cond delay="800"/>
                                          </p:stCondLst>
                                        </p:cTn>
                                        <p:tgtEl>
                                          <p:spTgt spid="26"/>
                                        </p:tgtEl>
                                        <p:attrNameLst>
                                          <p:attrName>r</p:attrName>
                                        </p:attrNameLst>
                                      </p:cBhvr>
                                    </p:animRot>
                                    <p:animRot by="-240000">
                                      <p:cBhvr>
                                        <p:cTn id="35" dur="400" fill="hold">
                                          <p:stCondLst>
                                            <p:cond delay="1200"/>
                                          </p:stCondLst>
                                        </p:cTn>
                                        <p:tgtEl>
                                          <p:spTgt spid="26"/>
                                        </p:tgtEl>
                                        <p:attrNameLst>
                                          <p:attrName>r</p:attrName>
                                        </p:attrNameLst>
                                      </p:cBhvr>
                                    </p:animRot>
                                    <p:animRot by="120000">
                                      <p:cBhvr>
                                        <p:cTn id="36" dur="400" fill="hold">
                                          <p:stCondLst>
                                            <p:cond delay="1600"/>
                                          </p:stCondLst>
                                        </p:cTn>
                                        <p:tgtEl>
                                          <p:spTgt spid="26"/>
                                        </p:tgtEl>
                                        <p:attrNameLst>
                                          <p:attrName>r</p:attrName>
                                        </p:attrNameLst>
                                      </p:cBhvr>
                                    </p:animRo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xmlns="" id="{98943D30-D5CA-A758-0673-BF0159C0A7A0}"/>
              </a:ext>
            </a:extLst>
          </p:cNvPr>
          <p:cNvSpPr/>
          <p:nvPr/>
        </p:nvSpPr>
        <p:spPr>
          <a:xfrm>
            <a:off x="183459" y="989636"/>
            <a:ext cx="8777075" cy="370501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2" name="TextBox 1">
            <a:extLst>
              <a:ext uri="{FF2B5EF4-FFF2-40B4-BE49-F238E27FC236}">
                <a16:creationId xmlns:a16="http://schemas.microsoft.com/office/drawing/2014/main" xmlns="" id="{FD1C5623-6160-5B67-5E32-A96D5E9F29B6}"/>
              </a:ext>
            </a:extLst>
          </p:cNvPr>
          <p:cNvSpPr txBox="1"/>
          <p:nvPr/>
        </p:nvSpPr>
        <p:spPr>
          <a:xfrm>
            <a:off x="-885286" y="181530"/>
            <a:ext cx="1091456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w="9525">
                  <a:solidFill>
                    <a:srgbClr val="FFFFFF"/>
                  </a:solidFill>
                  <a:prstDash val="solid"/>
                </a:ln>
                <a:solidFill>
                  <a:srgbClr val="FF0000"/>
                </a:solidFill>
                <a:effectLst>
                  <a:outerShdw blurRad="12700" dist="38100" dir="2700000" algn="tl" rotWithShape="0">
                    <a:srgbClr val="F7A923">
                      <a:lumMod val="60000"/>
                      <a:lumOff val="40000"/>
                    </a:srgbClr>
                  </a:outerShdw>
                </a:effectLst>
                <a:uLnTx/>
                <a:uFillTx/>
                <a:latin typeface="LNTH-LuoLuoNotangYuanTi 1" pitchFamily="2" charset="-128"/>
                <a:ea typeface="LNTH-LuoLuoNotangYuanTi 1" pitchFamily="2" charset="-128"/>
                <a:cs typeface="LNTH-LuoLuoNotangYuanTi 1" pitchFamily="2" charset="-128"/>
                <a:sym typeface="Arial"/>
              </a:rPr>
              <a:t>TÌM Ý TRẢ LỜI ĐÚNG CHO CÁC CÂU HỎI</a:t>
            </a:r>
          </a:p>
        </p:txBody>
      </p:sp>
      <p:sp>
        <p:nvSpPr>
          <p:cNvPr id="54" name="Rectangle: Rounded Corners 53">
            <a:extLst>
              <a:ext uri="{FF2B5EF4-FFF2-40B4-BE49-F238E27FC236}">
                <a16:creationId xmlns:a16="http://schemas.microsoft.com/office/drawing/2014/main" xmlns="" id="{0F4506E3-DAF9-2180-BE6E-9FE0527A0B79}"/>
              </a:ext>
            </a:extLst>
          </p:cNvPr>
          <p:cNvSpPr/>
          <p:nvPr/>
        </p:nvSpPr>
        <p:spPr>
          <a:xfrm>
            <a:off x="728709" y="2433079"/>
            <a:ext cx="6325234" cy="55184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D6F4FF"/>
              </a:solidFill>
              <a:effectLst/>
              <a:uLnTx/>
              <a:uFillTx/>
              <a:latin typeface="UTM Duepuntozero" panose="02040603050506020204" pitchFamily="18" charset="0"/>
              <a:ea typeface="+mn-ea"/>
              <a:cs typeface="+mn-cs"/>
              <a:sym typeface="Arial"/>
            </a:endParaRPr>
          </a:p>
        </p:txBody>
      </p:sp>
      <p:sp>
        <p:nvSpPr>
          <p:cNvPr id="3" name="Hộp Văn bản 5">
            <a:extLst>
              <a:ext uri="{FF2B5EF4-FFF2-40B4-BE49-F238E27FC236}">
                <a16:creationId xmlns:a16="http://schemas.microsoft.com/office/drawing/2014/main" xmlns="" id="{E57B6D17-12AC-036D-2582-C5E954B38651}"/>
              </a:ext>
            </a:extLst>
          </p:cNvPr>
          <p:cNvSpPr txBox="1"/>
          <p:nvPr/>
        </p:nvSpPr>
        <p:spPr>
          <a:xfrm>
            <a:off x="548240" y="1216283"/>
            <a:ext cx="8412294" cy="2985433"/>
          </a:xfrm>
          <a:prstGeom prst="rect">
            <a:avLst/>
          </a:prstGeom>
          <a:noFill/>
        </p:spPr>
        <p:txBody>
          <a:bodyPr wrap="square" rtlCol="0">
            <a:spAutoFit/>
          </a:bodyPr>
          <a:lstStyle/>
          <a:p>
            <a:r>
              <a:rPr lang="en-US" sz="2800">
                <a:latin typeface="ArialMT"/>
              </a:rPr>
              <a:t>d. Các bạn kiến cần chiếc lá để làm gì?</a:t>
            </a:r>
          </a:p>
          <a:p>
            <a:r>
              <a:rPr lang="en-US" sz="4000">
                <a:solidFill>
                  <a:srgbClr val="FF00FF"/>
                </a:solidFill>
                <a:latin typeface="SymbolMT"/>
              </a:rPr>
              <a:t>• </a:t>
            </a:r>
            <a:r>
              <a:rPr lang="en-US" sz="2800">
                <a:latin typeface="ArialMT"/>
              </a:rPr>
              <a:t>Để xây tặng dế mèn một ngôi nhà.</a:t>
            </a:r>
          </a:p>
          <a:p>
            <a:r>
              <a:rPr lang="vi-VN" sz="4000">
                <a:solidFill>
                  <a:srgbClr val="00FFFF"/>
                </a:solidFill>
                <a:latin typeface="SymbolMT"/>
              </a:rPr>
              <a:t>• </a:t>
            </a:r>
            <a:r>
              <a:rPr lang="vi-VN" sz="2800">
                <a:latin typeface="ArialMT"/>
              </a:rPr>
              <a:t>Để thiết kế con tàu vượt “đại dương”.</a:t>
            </a:r>
          </a:p>
          <a:p>
            <a:r>
              <a:rPr lang="en-US" sz="4000">
                <a:solidFill>
                  <a:srgbClr val="FF8000"/>
                </a:solidFill>
                <a:latin typeface="SymbolMT"/>
              </a:rPr>
              <a:t>• </a:t>
            </a:r>
            <a:r>
              <a:rPr lang="en-US" sz="2800">
                <a:latin typeface="ArialMT"/>
              </a:rPr>
              <a:t>Để xây một ngôi nhà thật vững chãi.</a:t>
            </a:r>
          </a:p>
          <a:p>
            <a:r>
              <a:rPr lang="en-US" sz="4000">
                <a:solidFill>
                  <a:srgbClr val="00FF00"/>
                </a:solidFill>
                <a:latin typeface="SymbolMT"/>
              </a:rPr>
              <a:t>• </a:t>
            </a:r>
            <a:r>
              <a:rPr lang="en-US" sz="2800">
                <a:latin typeface="ArialMT"/>
              </a:rPr>
              <a:t>Để làm thức ăn dự trữ cho mùa đông.</a:t>
            </a:r>
            <a:endParaRPr kumimoji="0" lang="en-US" sz="2800" b="0" i="0" u="none" strike="noStrike" kern="0" cap="none" spc="0" normalizeH="0" baseline="0" noProof="0" dirty="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455603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54"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xmlns="" id="{98943D30-D5CA-A758-0673-BF0159C0A7A0}"/>
              </a:ext>
            </a:extLst>
          </p:cNvPr>
          <p:cNvSpPr/>
          <p:nvPr/>
        </p:nvSpPr>
        <p:spPr>
          <a:xfrm>
            <a:off x="183459" y="989636"/>
            <a:ext cx="8777075" cy="370501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2" name="TextBox 1">
            <a:extLst>
              <a:ext uri="{FF2B5EF4-FFF2-40B4-BE49-F238E27FC236}">
                <a16:creationId xmlns:a16="http://schemas.microsoft.com/office/drawing/2014/main" xmlns="" id="{FD1C5623-6160-5B67-5E32-A96D5E9F29B6}"/>
              </a:ext>
            </a:extLst>
          </p:cNvPr>
          <p:cNvSpPr txBox="1"/>
          <p:nvPr/>
        </p:nvSpPr>
        <p:spPr>
          <a:xfrm>
            <a:off x="-885286" y="181530"/>
            <a:ext cx="1091456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w="9525">
                  <a:solidFill>
                    <a:srgbClr val="FFFFFF"/>
                  </a:solidFill>
                  <a:prstDash val="solid"/>
                </a:ln>
                <a:solidFill>
                  <a:srgbClr val="FF0000"/>
                </a:solidFill>
                <a:effectLst>
                  <a:outerShdw blurRad="12700" dist="38100" dir="2700000" algn="tl" rotWithShape="0">
                    <a:srgbClr val="F7A923">
                      <a:lumMod val="60000"/>
                      <a:lumOff val="40000"/>
                    </a:srgbClr>
                  </a:outerShdw>
                </a:effectLst>
                <a:uLnTx/>
                <a:uFillTx/>
                <a:latin typeface="LNTH-LuoLuoNotangYuanTi 1" pitchFamily="2" charset="-128"/>
                <a:ea typeface="LNTH-LuoLuoNotangYuanTi 1" pitchFamily="2" charset="-128"/>
                <a:cs typeface="LNTH-LuoLuoNotangYuanTi 1" pitchFamily="2" charset="-128"/>
                <a:sym typeface="Arial"/>
              </a:rPr>
              <a:t>TÌM Ý TRẢ LỜI ĐÚNG CHO CÁC CÂU HỎI</a:t>
            </a:r>
          </a:p>
        </p:txBody>
      </p:sp>
      <p:sp>
        <p:nvSpPr>
          <p:cNvPr id="54" name="Rectangle: Rounded Corners 53">
            <a:extLst>
              <a:ext uri="{FF2B5EF4-FFF2-40B4-BE49-F238E27FC236}">
                <a16:creationId xmlns:a16="http://schemas.microsoft.com/office/drawing/2014/main" xmlns="" id="{0F4506E3-DAF9-2180-BE6E-9FE0527A0B79}"/>
              </a:ext>
            </a:extLst>
          </p:cNvPr>
          <p:cNvSpPr/>
          <p:nvPr/>
        </p:nvSpPr>
        <p:spPr>
          <a:xfrm>
            <a:off x="548240" y="3144279"/>
            <a:ext cx="1904674" cy="44075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D6F4FF"/>
              </a:solidFill>
              <a:effectLst/>
              <a:uLnTx/>
              <a:uFillTx/>
              <a:latin typeface="UTM Duepuntozero" panose="02040603050506020204" pitchFamily="18" charset="0"/>
              <a:ea typeface="+mn-ea"/>
              <a:cs typeface="+mn-cs"/>
              <a:sym typeface="Arial"/>
            </a:endParaRPr>
          </a:p>
        </p:txBody>
      </p:sp>
      <p:sp>
        <p:nvSpPr>
          <p:cNvPr id="3" name="Hộp Văn bản 5">
            <a:extLst>
              <a:ext uri="{FF2B5EF4-FFF2-40B4-BE49-F238E27FC236}">
                <a16:creationId xmlns:a16="http://schemas.microsoft.com/office/drawing/2014/main" xmlns="" id="{E57B6D17-12AC-036D-2582-C5E954B38651}"/>
              </a:ext>
            </a:extLst>
          </p:cNvPr>
          <p:cNvSpPr txBox="1"/>
          <p:nvPr/>
        </p:nvSpPr>
        <p:spPr>
          <a:xfrm>
            <a:off x="548240" y="968982"/>
            <a:ext cx="8412294" cy="310854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 Trong câu “Con đã thu cả cánh đồng vào trong mắt, đã bắt tay những </a:t>
            </a:r>
            <a:r>
              <a:rPr lang="vi-VN" sz="2800">
                <a:latin typeface="Times New Roman" panose="02020603050405020304" pitchFamily="18" charset="0"/>
                <a:cs typeface="Times New Roman" panose="02020603050405020304" pitchFamily="18" charset="0"/>
              </a:rPr>
              <a:t>người bạn mới và đã gửi lại tổ dế mèn một lời xin lỗi ạ!”, những từ nào là</a:t>
            </a:r>
            <a:r>
              <a:rPr lang="en-US" sz="2800">
                <a:latin typeface="Times New Roman" panose="02020603050405020304" pitchFamily="18" charset="0"/>
                <a:cs typeface="Times New Roman" panose="02020603050405020304" pitchFamily="18" charset="0"/>
              </a:rPr>
              <a:t> kết từ?</a:t>
            </a:r>
          </a:p>
          <a:p>
            <a:r>
              <a:rPr lang="en-US" sz="2800">
                <a:solidFill>
                  <a:srgbClr val="FF00FF"/>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đã, cả </a:t>
            </a:r>
          </a:p>
          <a:p>
            <a:r>
              <a:rPr lang="en-US" sz="2800">
                <a:solidFill>
                  <a:srgbClr val="FF800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những, lại </a:t>
            </a:r>
          </a:p>
          <a:p>
            <a:r>
              <a:rPr lang="en-US" sz="2800">
                <a:solidFill>
                  <a:srgbClr val="00FFFF"/>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trong, và </a:t>
            </a:r>
          </a:p>
          <a:p>
            <a:r>
              <a:rPr lang="en-US" sz="2800">
                <a:solidFill>
                  <a:srgbClr val="00FF0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vào, một</a:t>
            </a: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889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54"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xmlns="" id="{98943D30-D5CA-A758-0673-BF0159C0A7A0}"/>
              </a:ext>
            </a:extLst>
          </p:cNvPr>
          <p:cNvSpPr/>
          <p:nvPr/>
        </p:nvSpPr>
        <p:spPr>
          <a:xfrm>
            <a:off x="183459" y="989636"/>
            <a:ext cx="8777075" cy="370501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2" name="TextBox 1">
            <a:extLst>
              <a:ext uri="{FF2B5EF4-FFF2-40B4-BE49-F238E27FC236}">
                <a16:creationId xmlns:a16="http://schemas.microsoft.com/office/drawing/2014/main" xmlns="" id="{FD1C5623-6160-5B67-5E32-A96D5E9F29B6}"/>
              </a:ext>
            </a:extLst>
          </p:cNvPr>
          <p:cNvSpPr txBox="1"/>
          <p:nvPr/>
        </p:nvSpPr>
        <p:spPr>
          <a:xfrm>
            <a:off x="-885286" y="181530"/>
            <a:ext cx="1091456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w="9525">
                  <a:solidFill>
                    <a:srgbClr val="FFFFFF"/>
                  </a:solidFill>
                  <a:prstDash val="solid"/>
                </a:ln>
                <a:solidFill>
                  <a:srgbClr val="FF0000"/>
                </a:solidFill>
                <a:effectLst>
                  <a:outerShdw blurRad="12700" dist="38100" dir="2700000" algn="tl" rotWithShape="0">
                    <a:srgbClr val="F7A923">
                      <a:lumMod val="60000"/>
                      <a:lumOff val="40000"/>
                    </a:srgbClr>
                  </a:outerShdw>
                </a:effectLst>
                <a:uLnTx/>
                <a:uFillTx/>
                <a:latin typeface="LNTH-LuoLuoNotangYuanTi 1" pitchFamily="2" charset="-128"/>
                <a:ea typeface="LNTH-LuoLuoNotangYuanTi 1" pitchFamily="2" charset="-128"/>
                <a:cs typeface="LNTH-LuoLuoNotangYuanTi 1" pitchFamily="2" charset="-128"/>
                <a:sym typeface="Arial"/>
              </a:rPr>
              <a:t>TÌM Ý TRẢ LỜI ĐÚNG CHO CÁC CÂU HỎI</a:t>
            </a:r>
          </a:p>
        </p:txBody>
      </p:sp>
      <p:sp>
        <p:nvSpPr>
          <p:cNvPr id="54" name="Rectangle: Rounded Corners 53">
            <a:extLst>
              <a:ext uri="{FF2B5EF4-FFF2-40B4-BE49-F238E27FC236}">
                <a16:creationId xmlns:a16="http://schemas.microsoft.com/office/drawing/2014/main" xmlns="" id="{0F4506E3-DAF9-2180-BE6E-9FE0527A0B79}"/>
              </a:ext>
            </a:extLst>
          </p:cNvPr>
          <p:cNvSpPr/>
          <p:nvPr/>
        </p:nvSpPr>
        <p:spPr>
          <a:xfrm>
            <a:off x="548240" y="3375377"/>
            <a:ext cx="1933703" cy="55184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D6F4FF"/>
              </a:solidFill>
              <a:effectLst/>
              <a:uLnTx/>
              <a:uFillTx/>
              <a:latin typeface="UTM Duepuntozero" panose="02040603050506020204" pitchFamily="18" charset="0"/>
              <a:ea typeface="+mn-ea"/>
              <a:cs typeface="+mn-cs"/>
              <a:sym typeface="Arial"/>
            </a:endParaRPr>
          </a:p>
        </p:txBody>
      </p:sp>
      <p:sp>
        <p:nvSpPr>
          <p:cNvPr id="3" name="Hộp Văn bản 5">
            <a:extLst>
              <a:ext uri="{FF2B5EF4-FFF2-40B4-BE49-F238E27FC236}">
                <a16:creationId xmlns:a16="http://schemas.microsoft.com/office/drawing/2014/main" xmlns="" id="{E57B6D17-12AC-036D-2582-C5E954B38651}"/>
              </a:ext>
            </a:extLst>
          </p:cNvPr>
          <p:cNvSpPr txBox="1"/>
          <p:nvPr/>
        </p:nvSpPr>
        <p:spPr>
          <a:xfrm>
            <a:off x="548240" y="1216283"/>
            <a:ext cx="8412294" cy="3416320"/>
          </a:xfrm>
          <a:prstGeom prst="rect">
            <a:avLst/>
          </a:prstGeom>
          <a:noFill/>
        </p:spPr>
        <p:txBody>
          <a:bodyPr wrap="square" rtlCol="0">
            <a:spAutoFit/>
          </a:bodyPr>
          <a:lstStyle/>
          <a:p>
            <a:r>
              <a:rPr lang="en-US" sz="2800">
                <a:latin typeface="ArialMT"/>
              </a:rPr>
              <a:t>g. Đại từ nào có thể thay thế cho đại từ in đậm trong câu “</a:t>
            </a:r>
            <a:r>
              <a:rPr lang="en-US" sz="2800" b="1">
                <a:latin typeface="Arial-BoldMT"/>
              </a:rPr>
              <a:t>Tớ </a:t>
            </a:r>
            <a:r>
              <a:rPr lang="en-US" sz="2800">
                <a:latin typeface="ArialMT"/>
              </a:rPr>
              <a:t>xin lỗi nhé!”?</a:t>
            </a:r>
          </a:p>
          <a:p>
            <a:r>
              <a:rPr lang="en-US" sz="4000">
                <a:solidFill>
                  <a:srgbClr val="FF00FF"/>
                </a:solidFill>
                <a:latin typeface="SymbolMT"/>
              </a:rPr>
              <a:t>• </a:t>
            </a:r>
            <a:r>
              <a:rPr lang="en-US" sz="2800">
                <a:latin typeface="ArialMT"/>
              </a:rPr>
              <a:t>Bạn </a:t>
            </a:r>
          </a:p>
          <a:p>
            <a:r>
              <a:rPr lang="en-US" sz="4000">
                <a:solidFill>
                  <a:srgbClr val="FF8000"/>
                </a:solidFill>
                <a:latin typeface="SymbolMT"/>
              </a:rPr>
              <a:t>• </a:t>
            </a:r>
            <a:r>
              <a:rPr lang="en-US" sz="2800">
                <a:latin typeface="ArialMT"/>
              </a:rPr>
              <a:t>Chúng mình </a:t>
            </a:r>
          </a:p>
          <a:p>
            <a:r>
              <a:rPr lang="en-US" sz="4000">
                <a:solidFill>
                  <a:srgbClr val="00FFFF"/>
                </a:solidFill>
                <a:latin typeface="SymbolMT"/>
              </a:rPr>
              <a:t>• </a:t>
            </a:r>
            <a:r>
              <a:rPr lang="en-US" sz="2800">
                <a:latin typeface="ArialMT"/>
              </a:rPr>
              <a:t>Mình </a:t>
            </a:r>
          </a:p>
          <a:p>
            <a:r>
              <a:rPr lang="en-US" sz="4000">
                <a:solidFill>
                  <a:srgbClr val="00FF00"/>
                </a:solidFill>
                <a:latin typeface="SymbolMT"/>
              </a:rPr>
              <a:t>• </a:t>
            </a:r>
            <a:r>
              <a:rPr lang="en-US" sz="2800">
                <a:latin typeface="ArialMT"/>
              </a:rPr>
              <a:t>Các bạn</a:t>
            </a:r>
            <a:endParaRPr kumimoji="0" lang="en-US" sz="2800" b="0" i="0" u="none" strike="noStrike" kern="0" cap="none" spc="0" normalizeH="0" baseline="0" noProof="0" dirty="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1100473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54"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grpSp>
        <p:nvGrpSpPr>
          <p:cNvPr id="8" name="Group 7">
            <a:extLst>
              <a:ext uri="{FF2B5EF4-FFF2-40B4-BE49-F238E27FC236}">
                <a16:creationId xmlns:a16="http://schemas.microsoft.com/office/drawing/2014/main" xmlns="" id="{273BF64F-ABA9-7FF7-6914-BF734928617C}"/>
              </a:ext>
            </a:extLst>
          </p:cNvPr>
          <p:cNvGrpSpPr/>
          <p:nvPr/>
        </p:nvGrpSpPr>
        <p:grpSpPr>
          <a:xfrm>
            <a:off x="192179" y="884348"/>
            <a:ext cx="6208621" cy="1203018"/>
            <a:chOff x="244262" y="1030882"/>
            <a:chExt cx="5553423" cy="131036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1030882"/>
              <a:ext cx="5553423" cy="131036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3" name="Hộp Văn bản 5">
              <a:extLst>
                <a:ext uri="{FF2B5EF4-FFF2-40B4-BE49-F238E27FC236}">
                  <a16:creationId xmlns:a16="http://schemas.microsoft.com/office/drawing/2014/main" xmlns="" id="{E57B6D17-12AC-036D-2582-C5E954B38651}"/>
                </a:ext>
              </a:extLst>
            </p:cNvPr>
            <p:cNvSpPr txBox="1"/>
            <p:nvPr/>
          </p:nvSpPr>
          <p:spPr>
            <a:xfrm>
              <a:off x="305327" y="1132918"/>
              <a:ext cx="5431293" cy="1106288"/>
            </a:xfrm>
            <a:prstGeom prst="rect">
              <a:avLst/>
            </a:prstGeom>
            <a:noFill/>
          </p:spPr>
          <p:txBody>
            <a:bodyPr wrap="square" rtlCol="0">
              <a:spAutoFit/>
            </a:bodyPr>
            <a:lstStyle/>
            <a:p>
              <a:pPr algn="just"/>
              <a:r>
                <a:rPr lang="vi-VN" sz="3000" b="1">
                  <a:solidFill>
                    <a:srgbClr val="FF0000"/>
                  </a:solidFill>
                  <a:latin typeface="+mn-lt"/>
                </a:rPr>
                <a:t>h. Sẻ nhỏ đã học được những gì sau khi rời tổ của bố mẹ?</a:t>
              </a:r>
              <a:endParaRPr lang="en-US" sz="3000" dirty="0">
                <a:latin typeface="+mn-lt"/>
              </a:endParaRPr>
            </a:p>
          </p:txBody>
        </p:sp>
      </p:grpSp>
      <p:grpSp>
        <p:nvGrpSpPr>
          <p:cNvPr id="4" name="Group 3">
            <a:extLst>
              <a:ext uri="{FF2B5EF4-FFF2-40B4-BE49-F238E27FC236}">
                <a16:creationId xmlns:a16="http://schemas.microsoft.com/office/drawing/2014/main" xmlns="" id="{C2D33A55-D83D-BA83-4811-631531E0E19A}"/>
              </a:ext>
            </a:extLst>
          </p:cNvPr>
          <p:cNvGrpSpPr/>
          <p:nvPr/>
        </p:nvGrpSpPr>
        <p:grpSpPr>
          <a:xfrm>
            <a:off x="6104622" y="2087366"/>
            <a:ext cx="3039378" cy="2171786"/>
            <a:chOff x="3142119" y="4199650"/>
            <a:chExt cx="2899722" cy="2236026"/>
          </a:xfrm>
        </p:grpSpPr>
        <p:sp>
          <p:nvSpPr>
            <p:cNvPr id="6" name="Freeform 4">
              <a:extLst>
                <a:ext uri="{FF2B5EF4-FFF2-40B4-BE49-F238E27FC236}">
                  <a16:creationId xmlns:a16="http://schemas.microsoft.com/office/drawing/2014/main" xmlns="" id="{AD06F402-AB2E-BD14-E8D7-291F3A8468E0}"/>
                </a:ext>
              </a:extLst>
            </p:cNvPr>
            <p:cNvSpPr/>
            <p:nvPr/>
          </p:nvSpPr>
          <p:spPr>
            <a:xfrm>
              <a:off x="3142119" y="4201873"/>
              <a:ext cx="1519014" cy="223380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4"/>
              <a:stretch>
                <a:fillRect/>
              </a:stretch>
            </a:blipFill>
          </p:spPr>
          <p:txBody>
            <a:bodyPr/>
            <a:lstStyle/>
            <a:p>
              <a:endParaRPr lang="en-US"/>
            </a:p>
          </p:txBody>
        </p:sp>
        <p:sp>
          <p:nvSpPr>
            <p:cNvPr id="7" name="Freeform 5">
              <a:extLst>
                <a:ext uri="{FF2B5EF4-FFF2-40B4-BE49-F238E27FC236}">
                  <a16:creationId xmlns:a16="http://schemas.microsoft.com/office/drawing/2014/main" xmlns="" id="{EEB47456-3F8E-60B8-5504-11CA9238650F}"/>
                </a:ext>
              </a:extLst>
            </p:cNvPr>
            <p:cNvSpPr/>
            <p:nvPr/>
          </p:nvSpPr>
          <p:spPr>
            <a:xfrm>
              <a:off x="4623314" y="4199650"/>
              <a:ext cx="1418527" cy="2233803"/>
            </a:xfrm>
            <a:custGeom>
              <a:avLst/>
              <a:gdLst/>
              <a:ahLst/>
              <a:cxnLst/>
              <a:rect l="l" t="t" r="r" b="b"/>
              <a:pathLst>
                <a:path w="2574267" h="4249134">
                  <a:moveTo>
                    <a:pt x="0" y="0"/>
                  </a:moveTo>
                  <a:lnTo>
                    <a:pt x="2574266" y="0"/>
                  </a:lnTo>
                  <a:lnTo>
                    <a:pt x="2574266" y="4249134"/>
                  </a:lnTo>
                  <a:lnTo>
                    <a:pt x="0" y="4249134"/>
                  </a:lnTo>
                  <a:lnTo>
                    <a:pt x="0" y="0"/>
                  </a:lnTo>
                  <a:close/>
                </a:path>
              </a:pathLst>
            </a:custGeom>
            <a:blipFill>
              <a:blip r:embed="rId5"/>
              <a:stretch>
                <a:fillRect/>
              </a:stretch>
            </a:blipFill>
          </p:spPr>
          <p:txBody>
            <a:bodyPr/>
            <a:lstStyle/>
            <a:p>
              <a:endParaRPr lang="en-US"/>
            </a:p>
          </p:txBody>
        </p:sp>
      </p:grpSp>
      <p:sp>
        <p:nvSpPr>
          <p:cNvPr id="9" name="Speech Bubble: Rectangle with Corners Rounded 8">
            <a:extLst>
              <a:ext uri="{FF2B5EF4-FFF2-40B4-BE49-F238E27FC236}">
                <a16:creationId xmlns:a16="http://schemas.microsoft.com/office/drawing/2014/main" xmlns="" id="{288A0297-67E5-5982-C690-D7E2E8C83AB1}"/>
              </a:ext>
            </a:extLst>
          </p:cNvPr>
          <p:cNvSpPr/>
          <p:nvPr/>
        </p:nvSpPr>
        <p:spPr>
          <a:xfrm>
            <a:off x="529389" y="2406333"/>
            <a:ext cx="5128603" cy="2037330"/>
          </a:xfrm>
          <a:prstGeom prst="wedgeRoundRectCallout">
            <a:avLst>
              <a:gd name="adj1" fmla="val 56388"/>
              <a:gd name="adj2" fmla="val -26355"/>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a:solidFill>
                  <a:srgbClr val="002060"/>
                </a:solidFill>
                <a:latin typeface="UTM Duepuntozero" panose="02040603050506020204" pitchFamily="18" charset="0"/>
              </a:rPr>
              <a:t>Sẻ nhỏ đã học được cách giúp đỡ người khác</a:t>
            </a:r>
            <a:endParaRPr lang="vi-VN" sz="3600" dirty="0">
              <a:solidFill>
                <a:srgbClr val="002060"/>
              </a:solidFill>
              <a:effectLs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DDE99A96-9DD5-158C-245E-A6EDF666E4A6}"/>
              </a:ext>
            </a:extLst>
          </p:cNvPr>
          <p:cNvSpPr txBox="1"/>
          <p:nvPr/>
        </p:nvSpPr>
        <p:spPr>
          <a:xfrm>
            <a:off x="-885286" y="181530"/>
            <a:ext cx="10914567" cy="769441"/>
          </a:xfrm>
          <a:prstGeom prst="rect">
            <a:avLst/>
          </a:prstGeom>
          <a:noFill/>
        </p:spPr>
        <p:txBody>
          <a:bodyPr wrap="square" rtlCol="0">
            <a:spAutoFit/>
          </a:bodyPr>
          <a:lstStyle/>
          <a:p>
            <a:pPr algn="ctr"/>
            <a:r>
              <a:rPr lang="en-US" sz="4400" b="1" dirty="0">
                <a:ln w="9525">
                  <a:solidFill>
                    <a:srgbClr val="FFFFFF"/>
                  </a:solidFill>
                  <a:prstDash val="solid"/>
                </a:ln>
                <a:solidFill>
                  <a:srgbClr val="FF0000"/>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TÌM Ý TRẢ LỜI ĐÚNG CHO CÁC CÂU HỎI</a:t>
            </a:r>
          </a:p>
        </p:txBody>
      </p:sp>
    </p:spTree>
    <p:extLst>
      <p:ext uri="{BB962C8B-B14F-4D97-AF65-F5344CB8AC3E}">
        <p14:creationId xmlns:p14="http://schemas.microsoft.com/office/powerpoint/2010/main" val="10829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grpSp>
        <p:nvGrpSpPr>
          <p:cNvPr id="8" name="Group 7">
            <a:extLst>
              <a:ext uri="{FF2B5EF4-FFF2-40B4-BE49-F238E27FC236}">
                <a16:creationId xmlns:a16="http://schemas.microsoft.com/office/drawing/2014/main" xmlns="" id="{273BF64F-ABA9-7FF7-6914-BF734928617C}"/>
              </a:ext>
            </a:extLst>
          </p:cNvPr>
          <p:cNvGrpSpPr/>
          <p:nvPr/>
        </p:nvGrpSpPr>
        <p:grpSpPr>
          <a:xfrm>
            <a:off x="192179" y="884348"/>
            <a:ext cx="6208621" cy="1203018"/>
            <a:chOff x="244262" y="1030882"/>
            <a:chExt cx="5553423" cy="131036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1030882"/>
              <a:ext cx="5553423" cy="131036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3" name="Hộp Văn bản 5">
              <a:extLst>
                <a:ext uri="{FF2B5EF4-FFF2-40B4-BE49-F238E27FC236}">
                  <a16:creationId xmlns:a16="http://schemas.microsoft.com/office/drawing/2014/main" xmlns="" id="{E57B6D17-12AC-036D-2582-C5E954B38651}"/>
                </a:ext>
              </a:extLst>
            </p:cNvPr>
            <p:cNvSpPr txBox="1"/>
            <p:nvPr/>
          </p:nvSpPr>
          <p:spPr>
            <a:xfrm>
              <a:off x="305327" y="1132918"/>
              <a:ext cx="5431293" cy="11062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a:ln>
                    <a:noFill/>
                  </a:ln>
                  <a:solidFill>
                    <a:srgbClr val="FF0000"/>
                  </a:solidFill>
                  <a:effectLst/>
                  <a:uLnTx/>
                  <a:uFillTx/>
                  <a:latin typeface="Calibri"/>
                  <a:cs typeface="Arial"/>
                  <a:sym typeface="Arial"/>
                </a:rPr>
                <a:t>i. Theo em, vì sao sẻ nhỏ tự hào khi trả lời câu hỏi của mẹ?</a:t>
              </a:r>
              <a:endParaRPr kumimoji="0" lang="en-US" sz="3000" b="0" i="0" u="none" strike="noStrike" kern="0" cap="none" spc="0" normalizeH="0" baseline="0" noProof="0" dirty="0">
                <a:ln>
                  <a:noFill/>
                </a:ln>
                <a:solidFill>
                  <a:srgbClr val="000000"/>
                </a:solidFill>
                <a:effectLst/>
                <a:uLnTx/>
                <a:uFillTx/>
                <a:latin typeface="Calibri"/>
                <a:cs typeface="Arial"/>
                <a:sym typeface="Arial"/>
              </a:endParaRPr>
            </a:p>
          </p:txBody>
        </p:sp>
      </p:grpSp>
      <p:grpSp>
        <p:nvGrpSpPr>
          <p:cNvPr id="4" name="Group 3">
            <a:extLst>
              <a:ext uri="{FF2B5EF4-FFF2-40B4-BE49-F238E27FC236}">
                <a16:creationId xmlns:a16="http://schemas.microsoft.com/office/drawing/2014/main" xmlns="" id="{C2D33A55-D83D-BA83-4811-631531E0E19A}"/>
              </a:ext>
            </a:extLst>
          </p:cNvPr>
          <p:cNvGrpSpPr/>
          <p:nvPr/>
        </p:nvGrpSpPr>
        <p:grpSpPr>
          <a:xfrm>
            <a:off x="6104622" y="2087366"/>
            <a:ext cx="3039378" cy="2171786"/>
            <a:chOff x="3142119" y="4199650"/>
            <a:chExt cx="2899722" cy="2236026"/>
          </a:xfrm>
        </p:grpSpPr>
        <p:sp>
          <p:nvSpPr>
            <p:cNvPr id="6" name="Freeform 4">
              <a:extLst>
                <a:ext uri="{FF2B5EF4-FFF2-40B4-BE49-F238E27FC236}">
                  <a16:creationId xmlns:a16="http://schemas.microsoft.com/office/drawing/2014/main" xmlns="" id="{AD06F402-AB2E-BD14-E8D7-291F3A8468E0}"/>
                </a:ext>
              </a:extLst>
            </p:cNvPr>
            <p:cNvSpPr/>
            <p:nvPr/>
          </p:nvSpPr>
          <p:spPr>
            <a:xfrm>
              <a:off x="3142119" y="4201873"/>
              <a:ext cx="1519014" cy="223380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Freeform 5">
              <a:extLst>
                <a:ext uri="{FF2B5EF4-FFF2-40B4-BE49-F238E27FC236}">
                  <a16:creationId xmlns:a16="http://schemas.microsoft.com/office/drawing/2014/main" xmlns="" id="{EEB47456-3F8E-60B8-5504-11CA9238650F}"/>
                </a:ext>
              </a:extLst>
            </p:cNvPr>
            <p:cNvSpPr/>
            <p:nvPr/>
          </p:nvSpPr>
          <p:spPr>
            <a:xfrm>
              <a:off x="4623314" y="4199650"/>
              <a:ext cx="1418527" cy="2233803"/>
            </a:xfrm>
            <a:custGeom>
              <a:avLst/>
              <a:gdLst/>
              <a:ahLst/>
              <a:cxnLst/>
              <a:rect l="l" t="t" r="r" b="b"/>
              <a:pathLst>
                <a:path w="2574267" h="4249134">
                  <a:moveTo>
                    <a:pt x="0" y="0"/>
                  </a:moveTo>
                  <a:lnTo>
                    <a:pt x="2574266" y="0"/>
                  </a:lnTo>
                  <a:lnTo>
                    <a:pt x="2574266" y="4249134"/>
                  </a:lnTo>
                  <a:lnTo>
                    <a:pt x="0" y="424913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 name="Speech Bubble: Rectangle with Corners Rounded 8">
            <a:extLst>
              <a:ext uri="{FF2B5EF4-FFF2-40B4-BE49-F238E27FC236}">
                <a16:creationId xmlns:a16="http://schemas.microsoft.com/office/drawing/2014/main" xmlns="" id="{288A0297-67E5-5982-C690-D7E2E8C83AB1}"/>
              </a:ext>
            </a:extLst>
          </p:cNvPr>
          <p:cNvSpPr/>
          <p:nvPr/>
        </p:nvSpPr>
        <p:spPr>
          <a:xfrm>
            <a:off x="529389" y="2406333"/>
            <a:ext cx="5128603" cy="2037330"/>
          </a:xfrm>
          <a:prstGeom prst="wedgeRoundRectCallout">
            <a:avLst>
              <a:gd name="adj1" fmla="val 56388"/>
              <a:gd name="adj2" fmla="val -26355"/>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a:solidFill>
                  <a:srgbClr val="002060"/>
                </a:solidFill>
                <a:latin typeface="UTM Duepuntozero" panose="02040603050506020204" pitchFamily="18" charset="0"/>
              </a:rPr>
              <a:t> Sẻ nhỏ tự hào khi trả lời câu hỏi của mẹ vì cậu đã học được rất nhiều điều mới lạ.</a:t>
            </a:r>
            <a:endParaRPr kumimoji="0" lang="vi-VN" sz="3600" b="0" i="0" u="none" strike="noStrike" kern="0" cap="none" spc="0" normalizeH="0" baseline="0" noProof="0" dirty="0">
              <a:ln>
                <a:noFill/>
              </a:ln>
              <a:solidFill>
                <a:srgbClr val="002060"/>
              </a:solidFill>
              <a:effectLst/>
              <a:uLnTx/>
              <a:uFillTx/>
              <a:latin typeface="Calibri"/>
              <a:ea typeface="Calibri" panose="020F0502020204030204" pitchFamily="34" charset="0"/>
              <a:cs typeface="Times New Roman" panose="02020603050405020304" pitchFamily="18" charset="0"/>
              <a:sym typeface="Arial"/>
            </a:endParaRPr>
          </a:p>
        </p:txBody>
      </p:sp>
      <p:sp>
        <p:nvSpPr>
          <p:cNvPr id="10" name="TextBox 9">
            <a:extLst>
              <a:ext uri="{FF2B5EF4-FFF2-40B4-BE49-F238E27FC236}">
                <a16:creationId xmlns:a16="http://schemas.microsoft.com/office/drawing/2014/main" xmlns="" id="{DDE99A96-9DD5-158C-245E-A6EDF666E4A6}"/>
              </a:ext>
            </a:extLst>
          </p:cNvPr>
          <p:cNvSpPr txBox="1"/>
          <p:nvPr/>
        </p:nvSpPr>
        <p:spPr>
          <a:xfrm>
            <a:off x="-885286" y="181530"/>
            <a:ext cx="1091456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w="9525">
                  <a:solidFill>
                    <a:srgbClr val="FFFFFF"/>
                  </a:solidFill>
                  <a:prstDash val="solid"/>
                </a:ln>
                <a:solidFill>
                  <a:srgbClr val="FF0000"/>
                </a:solidFill>
                <a:effectLst>
                  <a:outerShdw blurRad="12700" dist="38100" dir="2700000" algn="tl" rotWithShape="0">
                    <a:srgbClr val="F7A923">
                      <a:lumMod val="60000"/>
                      <a:lumOff val="40000"/>
                    </a:srgbClr>
                  </a:outerShdw>
                </a:effectLst>
                <a:uLnTx/>
                <a:uFillTx/>
                <a:latin typeface="LNTH-LuoLuoNotangYuanTi 1" pitchFamily="2" charset="-128"/>
                <a:ea typeface="LNTH-LuoLuoNotangYuanTi 1" pitchFamily="2" charset="-128"/>
                <a:cs typeface="LNTH-LuoLuoNotangYuanTi 1" pitchFamily="2" charset="-128"/>
                <a:sym typeface="Arial"/>
              </a:rPr>
              <a:t>TÌM Ý TRẢ LỜI ĐÚNG CHO CÁC CÂU HỎI</a:t>
            </a:r>
          </a:p>
        </p:txBody>
      </p:sp>
    </p:spTree>
    <p:extLst>
      <p:ext uri="{BB962C8B-B14F-4D97-AF65-F5344CB8AC3E}">
        <p14:creationId xmlns:p14="http://schemas.microsoft.com/office/powerpoint/2010/main" val="7258558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grpSp>
        <p:nvGrpSpPr>
          <p:cNvPr id="8" name="Group 7">
            <a:extLst>
              <a:ext uri="{FF2B5EF4-FFF2-40B4-BE49-F238E27FC236}">
                <a16:creationId xmlns:a16="http://schemas.microsoft.com/office/drawing/2014/main" xmlns="" id="{273BF64F-ABA9-7FF7-6914-BF734928617C}"/>
              </a:ext>
            </a:extLst>
          </p:cNvPr>
          <p:cNvGrpSpPr/>
          <p:nvPr/>
        </p:nvGrpSpPr>
        <p:grpSpPr>
          <a:xfrm>
            <a:off x="192179" y="884348"/>
            <a:ext cx="6208621" cy="1203018"/>
            <a:chOff x="244262" y="1030882"/>
            <a:chExt cx="5553423" cy="131036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1030882"/>
              <a:ext cx="5553423" cy="131036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3" name="Hộp Văn bản 5">
              <a:extLst>
                <a:ext uri="{FF2B5EF4-FFF2-40B4-BE49-F238E27FC236}">
                  <a16:creationId xmlns:a16="http://schemas.microsoft.com/office/drawing/2014/main" xmlns="" id="{E57B6D17-12AC-036D-2582-C5E954B38651}"/>
                </a:ext>
              </a:extLst>
            </p:cNvPr>
            <p:cNvSpPr txBox="1"/>
            <p:nvPr/>
          </p:nvSpPr>
          <p:spPr>
            <a:xfrm>
              <a:off x="305327" y="1132918"/>
              <a:ext cx="5431293" cy="11062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a:ln>
                    <a:noFill/>
                  </a:ln>
                  <a:solidFill>
                    <a:srgbClr val="FF0000"/>
                  </a:solidFill>
                  <a:effectLst/>
                  <a:uLnTx/>
                  <a:uFillTx/>
                  <a:latin typeface="Calibri"/>
                  <a:cs typeface="Arial"/>
                  <a:sym typeface="Arial"/>
                </a:rPr>
                <a:t>k. Đặt một tên khác cho câu chuyện và giải thích lí do em chọn tên đó.</a:t>
              </a:r>
              <a:endParaRPr kumimoji="0" lang="en-US" sz="3000" b="0" i="0" u="none" strike="noStrike" kern="0" cap="none" spc="0" normalizeH="0" baseline="0" noProof="0" dirty="0">
                <a:ln>
                  <a:noFill/>
                </a:ln>
                <a:solidFill>
                  <a:srgbClr val="000000"/>
                </a:solidFill>
                <a:effectLst/>
                <a:uLnTx/>
                <a:uFillTx/>
                <a:latin typeface="Calibri"/>
                <a:cs typeface="Arial"/>
                <a:sym typeface="Arial"/>
              </a:endParaRPr>
            </a:p>
          </p:txBody>
        </p:sp>
      </p:grpSp>
      <p:grpSp>
        <p:nvGrpSpPr>
          <p:cNvPr id="4" name="Group 3">
            <a:extLst>
              <a:ext uri="{FF2B5EF4-FFF2-40B4-BE49-F238E27FC236}">
                <a16:creationId xmlns:a16="http://schemas.microsoft.com/office/drawing/2014/main" xmlns="" id="{C2D33A55-D83D-BA83-4811-631531E0E19A}"/>
              </a:ext>
            </a:extLst>
          </p:cNvPr>
          <p:cNvGrpSpPr/>
          <p:nvPr/>
        </p:nvGrpSpPr>
        <p:grpSpPr>
          <a:xfrm>
            <a:off x="6104622" y="2087366"/>
            <a:ext cx="3039378" cy="2171786"/>
            <a:chOff x="3142119" y="4199650"/>
            <a:chExt cx="2899722" cy="2236026"/>
          </a:xfrm>
        </p:grpSpPr>
        <p:sp>
          <p:nvSpPr>
            <p:cNvPr id="6" name="Freeform 4">
              <a:extLst>
                <a:ext uri="{FF2B5EF4-FFF2-40B4-BE49-F238E27FC236}">
                  <a16:creationId xmlns:a16="http://schemas.microsoft.com/office/drawing/2014/main" xmlns="" id="{AD06F402-AB2E-BD14-E8D7-291F3A8468E0}"/>
                </a:ext>
              </a:extLst>
            </p:cNvPr>
            <p:cNvSpPr/>
            <p:nvPr/>
          </p:nvSpPr>
          <p:spPr>
            <a:xfrm>
              <a:off x="3142119" y="4201873"/>
              <a:ext cx="1519014" cy="223380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Freeform 5">
              <a:extLst>
                <a:ext uri="{FF2B5EF4-FFF2-40B4-BE49-F238E27FC236}">
                  <a16:creationId xmlns:a16="http://schemas.microsoft.com/office/drawing/2014/main" xmlns="" id="{EEB47456-3F8E-60B8-5504-11CA9238650F}"/>
                </a:ext>
              </a:extLst>
            </p:cNvPr>
            <p:cNvSpPr/>
            <p:nvPr/>
          </p:nvSpPr>
          <p:spPr>
            <a:xfrm>
              <a:off x="4623314" y="4199650"/>
              <a:ext cx="1418527" cy="2233803"/>
            </a:xfrm>
            <a:custGeom>
              <a:avLst/>
              <a:gdLst/>
              <a:ahLst/>
              <a:cxnLst/>
              <a:rect l="l" t="t" r="r" b="b"/>
              <a:pathLst>
                <a:path w="2574267" h="4249134">
                  <a:moveTo>
                    <a:pt x="0" y="0"/>
                  </a:moveTo>
                  <a:lnTo>
                    <a:pt x="2574266" y="0"/>
                  </a:lnTo>
                  <a:lnTo>
                    <a:pt x="2574266" y="4249134"/>
                  </a:lnTo>
                  <a:lnTo>
                    <a:pt x="0" y="424913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 name="Speech Bubble: Rectangle with Corners Rounded 8">
            <a:extLst>
              <a:ext uri="{FF2B5EF4-FFF2-40B4-BE49-F238E27FC236}">
                <a16:creationId xmlns:a16="http://schemas.microsoft.com/office/drawing/2014/main" xmlns="" id="{288A0297-67E5-5982-C690-D7E2E8C83AB1}"/>
              </a:ext>
            </a:extLst>
          </p:cNvPr>
          <p:cNvSpPr/>
          <p:nvPr/>
        </p:nvSpPr>
        <p:spPr>
          <a:xfrm>
            <a:off x="529389" y="2406332"/>
            <a:ext cx="6242484" cy="2555637"/>
          </a:xfrm>
          <a:prstGeom prst="wedgeRoundRectCallout">
            <a:avLst>
              <a:gd name="adj1" fmla="val 56388"/>
              <a:gd name="adj2" fmla="val -26355"/>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a:solidFill>
                  <a:srgbClr val="FF0000"/>
                </a:solidFill>
                <a:latin typeface="UTM Duepuntozero" panose="02040603050506020204" pitchFamily="18" charset="0"/>
              </a:rPr>
              <a:t>Bài học của sẻ nhỏ</a:t>
            </a:r>
            <a:endParaRPr lang="en-US" sz="3600" b="1">
              <a:solidFill>
                <a:srgbClr val="FF0000"/>
              </a:solidFill>
              <a:latin typeface="UTM Duepuntozero" panose="02040603050506020204" pitchFamily="18" charset="0"/>
            </a:endParaRPr>
          </a:p>
          <a:p>
            <a:pPr lvl="0" algn="just"/>
            <a:r>
              <a:rPr lang="vi-VN" sz="3600">
                <a:solidFill>
                  <a:srgbClr val="002060"/>
                </a:solidFill>
                <a:latin typeface="UTM Duepuntozero" panose="02040603050506020204" pitchFamily="18" charset="0"/>
              </a:rPr>
              <a:t>Vì câu chuyện kể về những việc làm tốt, những bài học mới mà sẻ nhỏ đã thực hiện khi mới rời khỏi tổ.</a:t>
            </a:r>
            <a:endParaRPr kumimoji="0" lang="vi-VN" sz="3600" b="0" i="0" u="none" strike="noStrike" kern="0" cap="none" spc="0" normalizeH="0" baseline="0" noProof="0" dirty="0">
              <a:ln>
                <a:noFill/>
              </a:ln>
              <a:solidFill>
                <a:srgbClr val="002060"/>
              </a:solidFill>
              <a:effectLst/>
              <a:uLnTx/>
              <a:uFillTx/>
              <a:latin typeface="Calibri"/>
              <a:ea typeface="Calibri" panose="020F0502020204030204" pitchFamily="34" charset="0"/>
              <a:cs typeface="Times New Roman" panose="02020603050405020304" pitchFamily="18" charset="0"/>
              <a:sym typeface="Arial"/>
            </a:endParaRPr>
          </a:p>
        </p:txBody>
      </p:sp>
      <p:sp>
        <p:nvSpPr>
          <p:cNvPr id="10" name="TextBox 9">
            <a:extLst>
              <a:ext uri="{FF2B5EF4-FFF2-40B4-BE49-F238E27FC236}">
                <a16:creationId xmlns:a16="http://schemas.microsoft.com/office/drawing/2014/main" xmlns="" id="{DDE99A96-9DD5-158C-245E-A6EDF666E4A6}"/>
              </a:ext>
            </a:extLst>
          </p:cNvPr>
          <p:cNvSpPr txBox="1"/>
          <p:nvPr/>
        </p:nvSpPr>
        <p:spPr>
          <a:xfrm>
            <a:off x="-885286" y="181530"/>
            <a:ext cx="1091456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w="9525">
                  <a:solidFill>
                    <a:srgbClr val="FFFFFF"/>
                  </a:solidFill>
                  <a:prstDash val="solid"/>
                </a:ln>
                <a:solidFill>
                  <a:srgbClr val="FF0000"/>
                </a:solidFill>
                <a:effectLst>
                  <a:outerShdw blurRad="12700" dist="38100" dir="2700000" algn="tl" rotWithShape="0">
                    <a:srgbClr val="F7A923">
                      <a:lumMod val="60000"/>
                      <a:lumOff val="40000"/>
                    </a:srgbClr>
                  </a:outerShdw>
                </a:effectLst>
                <a:uLnTx/>
                <a:uFillTx/>
                <a:latin typeface="LNTH-LuoLuoNotangYuanTi 1" pitchFamily="2" charset="-128"/>
                <a:ea typeface="LNTH-LuoLuoNotangYuanTi 1" pitchFamily="2" charset="-128"/>
                <a:cs typeface="LNTH-LuoLuoNotangYuanTi 1" pitchFamily="2" charset="-128"/>
                <a:sym typeface="Arial"/>
              </a:rPr>
              <a:t>TÌM Ý TRẢ LỜI ĐÚNG CHO CÁC CÂU HỎI</a:t>
            </a:r>
          </a:p>
        </p:txBody>
      </p:sp>
    </p:spTree>
    <p:extLst>
      <p:ext uri="{BB962C8B-B14F-4D97-AF65-F5344CB8AC3E}">
        <p14:creationId xmlns:p14="http://schemas.microsoft.com/office/powerpoint/2010/main" val="13522850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grpSp>
        <p:nvGrpSpPr>
          <p:cNvPr id="8" name="Group 7">
            <a:extLst>
              <a:ext uri="{FF2B5EF4-FFF2-40B4-BE49-F238E27FC236}">
                <a16:creationId xmlns:a16="http://schemas.microsoft.com/office/drawing/2014/main" xmlns="" id="{273BF64F-ABA9-7FF7-6914-BF734928617C}"/>
              </a:ext>
            </a:extLst>
          </p:cNvPr>
          <p:cNvGrpSpPr/>
          <p:nvPr/>
        </p:nvGrpSpPr>
        <p:grpSpPr>
          <a:xfrm>
            <a:off x="192179" y="884348"/>
            <a:ext cx="6579694" cy="1974966"/>
            <a:chOff x="244262" y="1030882"/>
            <a:chExt cx="5553423" cy="1711182"/>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1030882"/>
              <a:ext cx="5553423" cy="131036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3" name="Hộp Văn bản 5">
              <a:extLst>
                <a:ext uri="{FF2B5EF4-FFF2-40B4-BE49-F238E27FC236}">
                  <a16:creationId xmlns:a16="http://schemas.microsoft.com/office/drawing/2014/main" xmlns="" id="{E57B6D17-12AC-036D-2582-C5E954B38651}"/>
                </a:ext>
              </a:extLst>
            </p:cNvPr>
            <p:cNvSpPr txBox="1"/>
            <p:nvPr/>
          </p:nvSpPr>
          <p:spPr>
            <a:xfrm>
              <a:off x="305327" y="1132918"/>
              <a:ext cx="5431293" cy="16091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a:ln>
                    <a:noFill/>
                  </a:ln>
                  <a:solidFill>
                    <a:srgbClr val="FF0000"/>
                  </a:solidFill>
                  <a:effectLst/>
                  <a:uLnTx/>
                  <a:uFillTx/>
                  <a:latin typeface="Calibri"/>
                  <a:cs typeface="Arial"/>
                  <a:sym typeface="Arial"/>
                </a:rPr>
                <a:t>l. Đặt câu có sử dụng đại từ hoặc kết từ để nói về những việc làm tốt của</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a:ln>
                    <a:noFill/>
                  </a:ln>
                  <a:solidFill>
                    <a:srgbClr val="FF0000"/>
                  </a:solidFill>
                  <a:effectLst/>
                  <a:uLnTx/>
                  <a:uFillTx/>
                  <a:latin typeface="Calibri"/>
                  <a:cs typeface="Arial"/>
                  <a:sym typeface="Arial"/>
                </a:rPr>
                <a:t>chú sẻ nhỏ trong câu chuyện.</a:t>
              </a:r>
              <a:endParaRPr kumimoji="0" lang="en-US" sz="3000" b="0" i="0" u="none" strike="noStrike" kern="0" cap="none" spc="0" normalizeH="0" baseline="0" noProof="0" dirty="0">
                <a:ln>
                  <a:noFill/>
                </a:ln>
                <a:solidFill>
                  <a:srgbClr val="000000"/>
                </a:solidFill>
                <a:effectLst/>
                <a:uLnTx/>
                <a:uFillTx/>
                <a:latin typeface="Calibri"/>
                <a:cs typeface="Arial"/>
                <a:sym typeface="Arial"/>
              </a:endParaRPr>
            </a:p>
          </p:txBody>
        </p:sp>
      </p:grpSp>
      <p:grpSp>
        <p:nvGrpSpPr>
          <p:cNvPr id="4" name="Group 3">
            <a:extLst>
              <a:ext uri="{FF2B5EF4-FFF2-40B4-BE49-F238E27FC236}">
                <a16:creationId xmlns:a16="http://schemas.microsoft.com/office/drawing/2014/main" xmlns="" id="{C2D33A55-D83D-BA83-4811-631531E0E19A}"/>
              </a:ext>
            </a:extLst>
          </p:cNvPr>
          <p:cNvGrpSpPr/>
          <p:nvPr/>
        </p:nvGrpSpPr>
        <p:grpSpPr>
          <a:xfrm>
            <a:off x="6104622" y="2087366"/>
            <a:ext cx="3039378" cy="2171786"/>
            <a:chOff x="3142119" y="4199650"/>
            <a:chExt cx="2899722" cy="2236026"/>
          </a:xfrm>
        </p:grpSpPr>
        <p:sp>
          <p:nvSpPr>
            <p:cNvPr id="6" name="Freeform 4">
              <a:extLst>
                <a:ext uri="{FF2B5EF4-FFF2-40B4-BE49-F238E27FC236}">
                  <a16:creationId xmlns:a16="http://schemas.microsoft.com/office/drawing/2014/main" xmlns="" id="{AD06F402-AB2E-BD14-E8D7-291F3A8468E0}"/>
                </a:ext>
              </a:extLst>
            </p:cNvPr>
            <p:cNvSpPr/>
            <p:nvPr/>
          </p:nvSpPr>
          <p:spPr>
            <a:xfrm>
              <a:off x="3142119" y="4201873"/>
              <a:ext cx="1519014" cy="223380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Freeform 5">
              <a:extLst>
                <a:ext uri="{FF2B5EF4-FFF2-40B4-BE49-F238E27FC236}">
                  <a16:creationId xmlns:a16="http://schemas.microsoft.com/office/drawing/2014/main" xmlns="" id="{EEB47456-3F8E-60B8-5504-11CA9238650F}"/>
                </a:ext>
              </a:extLst>
            </p:cNvPr>
            <p:cNvSpPr/>
            <p:nvPr/>
          </p:nvSpPr>
          <p:spPr>
            <a:xfrm>
              <a:off x="4623314" y="4199650"/>
              <a:ext cx="1418527" cy="2233803"/>
            </a:xfrm>
            <a:custGeom>
              <a:avLst/>
              <a:gdLst/>
              <a:ahLst/>
              <a:cxnLst/>
              <a:rect l="l" t="t" r="r" b="b"/>
              <a:pathLst>
                <a:path w="2574267" h="4249134">
                  <a:moveTo>
                    <a:pt x="0" y="0"/>
                  </a:moveTo>
                  <a:lnTo>
                    <a:pt x="2574266" y="0"/>
                  </a:lnTo>
                  <a:lnTo>
                    <a:pt x="2574266" y="4249134"/>
                  </a:lnTo>
                  <a:lnTo>
                    <a:pt x="0" y="424913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 name="Speech Bubble: Rectangle with Corners Rounded 8">
            <a:extLst>
              <a:ext uri="{FF2B5EF4-FFF2-40B4-BE49-F238E27FC236}">
                <a16:creationId xmlns:a16="http://schemas.microsoft.com/office/drawing/2014/main" xmlns="" id="{288A0297-67E5-5982-C690-D7E2E8C83AB1}"/>
              </a:ext>
            </a:extLst>
          </p:cNvPr>
          <p:cNvSpPr/>
          <p:nvPr/>
        </p:nvSpPr>
        <p:spPr>
          <a:xfrm>
            <a:off x="529389" y="2910456"/>
            <a:ext cx="6242484" cy="2051513"/>
          </a:xfrm>
          <a:prstGeom prst="wedgeRoundRectCallout">
            <a:avLst>
              <a:gd name="adj1" fmla="val 56388"/>
              <a:gd name="adj2" fmla="val -26355"/>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a:solidFill>
                  <a:schemeClr val="tx1">
                    <a:lumMod val="10000"/>
                  </a:schemeClr>
                </a:solidFill>
                <a:latin typeface="UTM Duepuntozero" panose="02040603050506020204" pitchFamily="18" charset="0"/>
              </a:rPr>
              <a:t>Sẻ nhỏ là một người rất thân thiện và tốt bụng.</a:t>
            </a:r>
            <a:endParaRPr kumimoji="0" lang="vi-VN" sz="3600" b="0" i="0" u="none" strike="noStrike" kern="0" cap="none" spc="0" normalizeH="0" baseline="0" noProof="0" dirty="0">
              <a:ln>
                <a:noFill/>
              </a:ln>
              <a:solidFill>
                <a:schemeClr val="tx1">
                  <a:lumMod val="10000"/>
                </a:schemeClr>
              </a:solidFill>
              <a:effectLst/>
              <a:uLnTx/>
              <a:uFillTx/>
              <a:latin typeface="Calibri"/>
              <a:ea typeface="Calibri" panose="020F0502020204030204" pitchFamily="34" charset="0"/>
              <a:cs typeface="Times New Roman" panose="02020603050405020304" pitchFamily="18" charset="0"/>
              <a:sym typeface="Arial"/>
            </a:endParaRPr>
          </a:p>
        </p:txBody>
      </p:sp>
      <p:sp>
        <p:nvSpPr>
          <p:cNvPr id="10" name="TextBox 9">
            <a:extLst>
              <a:ext uri="{FF2B5EF4-FFF2-40B4-BE49-F238E27FC236}">
                <a16:creationId xmlns:a16="http://schemas.microsoft.com/office/drawing/2014/main" xmlns="" id="{DDE99A96-9DD5-158C-245E-A6EDF666E4A6}"/>
              </a:ext>
            </a:extLst>
          </p:cNvPr>
          <p:cNvSpPr txBox="1"/>
          <p:nvPr/>
        </p:nvSpPr>
        <p:spPr>
          <a:xfrm>
            <a:off x="-885286" y="181530"/>
            <a:ext cx="1091456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w="9525">
                  <a:solidFill>
                    <a:srgbClr val="FFFFFF"/>
                  </a:solidFill>
                  <a:prstDash val="solid"/>
                </a:ln>
                <a:solidFill>
                  <a:srgbClr val="FF0000"/>
                </a:solidFill>
                <a:effectLst>
                  <a:outerShdw blurRad="12700" dist="38100" dir="2700000" algn="tl" rotWithShape="0">
                    <a:srgbClr val="F7A923">
                      <a:lumMod val="60000"/>
                      <a:lumOff val="40000"/>
                    </a:srgbClr>
                  </a:outerShdw>
                </a:effectLst>
                <a:uLnTx/>
                <a:uFillTx/>
                <a:latin typeface="LNTH-LuoLuoNotangYuanTi 1" pitchFamily="2" charset="-128"/>
                <a:ea typeface="LNTH-LuoLuoNotangYuanTi 1" pitchFamily="2" charset="-128"/>
                <a:cs typeface="LNTH-LuoLuoNotangYuanTi 1" pitchFamily="2" charset="-128"/>
                <a:sym typeface="Arial"/>
              </a:rPr>
              <a:t>TÌM Ý TRẢ LỜI ĐÚNG CHO CÁC CÂU HỎI</a:t>
            </a:r>
          </a:p>
        </p:txBody>
      </p:sp>
    </p:spTree>
    <p:extLst>
      <p:ext uri="{BB962C8B-B14F-4D97-AF65-F5344CB8AC3E}">
        <p14:creationId xmlns:p14="http://schemas.microsoft.com/office/powerpoint/2010/main" val="32315008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7" name="Hình Bầu dục 6">
            <a:extLst>
              <a:ext uri="{FF2B5EF4-FFF2-40B4-BE49-F238E27FC236}">
                <a16:creationId xmlns:a16="http://schemas.microsoft.com/office/drawing/2014/main" xmlns="" id="{BD8C2766-B7E6-206C-B885-F6EA9C7A92A9}"/>
              </a:ext>
            </a:extLst>
          </p:cNvPr>
          <p:cNvSpPr/>
          <p:nvPr/>
        </p:nvSpPr>
        <p:spPr>
          <a:xfrm>
            <a:off x="5371992" y="381000"/>
            <a:ext cx="2654300" cy="2532182"/>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3" name="Google Shape;1283;p40"/>
          <p:cNvGrpSpPr/>
          <p:nvPr/>
        </p:nvGrpSpPr>
        <p:grpSpPr>
          <a:xfrm>
            <a:off x="4611730" y="1628711"/>
            <a:ext cx="5108460" cy="4488654"/>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pic>
        <p:nvPicPr>
          <p:cNvPr id="21" name="Hình ảnh 20">
            <a:extLst>
              <a:ext uri="{FF2B5EF4-FFF2-40B4-BE49-F238E27FC236}">
                <a16:creationId xmlns:a16="http://schemas.microsoft.com/office/drawing/2014/main" xmlns="" id="{7B00A702-E9F4-8A5E-2C48-48FA56595BA7}"/>
              </a:ext>
            </a:extLst>
          </p:cNvPr>
          <p:cNvPicPr>
            <a:picLocks noChangeAspect="1"/>
          </p:cNvPicPr>
          <p:nvPr/>
        </p:nvPicPr>
        <p:blipFill rotWithShape="1">
          <a:blip r:embed="rId3"/>
          <a:srcRect l="64216" b="46565"/>
          <a:stretch/>
        </p:blipFill>
        <p:spPr>
          <a:xfrm>
            <a:off x="6921852" y="-268738"/>
            <a:ext cx="2321601" cy="1950030"/>
          </a:xfrm>
          <a:prstGeom prst="rect">
            <a:avLst/>
          </a:prstGeom>
        </p:spPr>
      </p:pic>
      <p:grpSp>
        <p:nvGrpSpPr>
          <p:cNvPr id="6" name="Nhóm 5">
            <a:extLst>
              <a:ext uri="{FF2B5EF4-FFF2-40B4-BE49-F238E27FC236}">
                <a16:creationId xmlns:a16="http://schemas.microsoft.com/office/drawing/2014/main" xmlns="" id="{4CC4DB30-D3DF-3FBB-9462-F5A78B9BA198}"/>
              </a:ext>
            </a:extLst>
          </p:cNvPr>
          <p:cNvGrpSpPr/>
          <p:nvPr/>
        </p:nvGrpSpPr>
        <p:grpSpPr>
          <a:xfrm>
            <a:off x="173426" y="215426"/>
            <a:ext cx="5457302" cy="3492038"/>
            <a:chOff x="3614135" y="1470398"/>
            <a:chExt cx="5402415" cy="3526809"/>
          </a:xfrm>
        </p:grpSpPr>
        <p:pic>
          <p:nvPicPr>
            <p:cNvPr id="38" name="Picture 2">
              <a:extLst>
                <a:ext uri="{FF2B5EF4-FFF2-40B4-BE49-F238E27FC236}">
                  <a16:creationId xmlns:a16="http://schemas.microsoft.com/office/drawing/2014/main" xmlns="" id="{DD94496A-87B6-2898-D213-42CDF2475616}"/>
                </a:ext>
              </a:extLst>
            </p:cNvPr>
            <p:cNvPicPr>
              <a:picLocks noChangeAspect="1"/>
            </p:cNvPicPr>
            <p:nvPr/>
          </p:nvPicPr>
          <p:blipFill>
            <a:blip r:embed="rId4"/>
            <a:srcRect/>
            <a:stretch>
              <a:fillRect/>
            </a:stretch>
          </p:blipFill>
          <p:spPr>
            <a:xfrm>
              <a:off x="3614135" y="1470398"/>
              <a:ext cx="5402415" cy="3526809"/>
            </a:xfrm>
            <a:prstGeom prst="rect">
              <a:avLst/>
            </a:prstGeom>
          </p:spPr>
        </p:pic>
        <p:sp>
          <p:nvSpPr>
            <p:cNvPr id="33" name="Hộp Văn bản 32">
              <a:extLst>
                <a:ext uri="{FF2B5EF4-FFF2-40B4-BE49-F238E27FC236}">
                  <a16:creationId xmlns:a16="http://schemas.microsoft.com/office/drawing/2014/main" xmlns="" id="{AB6FEB1A-057E-B53C-6103-C66EC3C8CF1D}"/>
                </a:ext>
              </a:extLst>
            </p:cNvPr>
            <p:cNvSpPr txBox="1"/>
            <p:nvPr/>
          </p:nvSpPr>
          <p:spPr>
            <a:xfrm>
              <a:off x="4218795" y="2232516"/>
              <a:ext cx="4193095" cy="1585289"/>
            </a:xfrm>
            <a:prstGeom prst="rect">
              <a:avLst/>
            </a:prstGeom>
            <a:noFill/>
          </p:spPr>
          <p:txBody>
            <a:bodyPr wrap="square" rtlCol="0">
              <a:spAutoFit/>
            </a:bodyPr>
            <a:lstStyle/>
            <a:p>
              <a:pPr algn="ctr"/>
              <a:r>
                <a:rPr lang="en-US" sz="4800" dirty="0">
                  <a:ln w="0">
                    <a:solidFill>
                      <a:srgbClr val="FA8F81"/>
                    </a:solidFill>
                  </a:ln>
                  <a:solidFill>
                    <a:srgbClr val="FDC6BF"/>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VIẾT BÀI VĂN</a:t>
              </a:r>
            </a:p>
            <a:p>
              <a:pPr algn="ctr"/>
              <a:r>
                <a:rPr lang="en-US" sz="4800" dirty="0">
                  <a:ln w="0">
                    <a:solidFill>
                      <a:srgbClr val="FA8F81"/>
                    </a:solidFill>
                  </a:ln>
                  <a:solidFill>
                    <a:srgbClr val="FDC6BF"/>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THEO YÊU CẦU</a:t>
              </a:r>
            </a:p>
          </p:txBody>
        </p:sp>
      </p:grpSp>
    </p:spTree>
    <p:extLst>
      <p:ext uri="{BB962C8B-B14F-4D97-AF65-F5344CB8AC3E}">
        <p14:creationId xmlns:p14="http://schemas.microsoft.com/office/powerpoint/2010/main" val="20288435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02CB44-48FF-2F53-7C18-BCF48342260B}"/>
              </a:ext>
            </a:extLst>
          </p:cNvPr>
          <p:cNvPicPr>
            <a:picLocks noChangeAspect="1"/>
          </p:cNvPicPr>
          <p:nvPr/>
        </p:nvPicPr>
        <p:blipFill rotWithShape="1">
          <a:blip r:embed="rId2"/>
          <a:srcRect r="1053"/>
          <a:stretch/>
        </p:blipFill>
        <p:spPr>
          <a:xfrm>
            <a:off x="0" y="1255"/>
            <a:ext cx="9144000" cy="5140990"/>
          </a:xfrm>
          <a:prstGeom prst="rect">
            <a:avLst/>
          </a:prstGeom>
        </p:spPr>
      </p:pic>
      <p:sp>
        <p:nvSpPr>
          <p:cNvPr id="2" name="TextBox 1">
            <a:extLst>
              <a:ext uri="{FF2B5EF4-FFF2-40B4-BE49-F238E27FC236}">
                <a16:creationId xmlns:a16="http://schemas.microsoft.com/office/drawing/2014/main" xmlns="" id="{FD1C5623-6160-5B67-5E32-A96D5E9F29B6}"/>
              </a:ext>
            </a:extLst>
          </p:cNvPr>
          <p:cNvSpPr txBox="1"/>
          <p:nvPr/>
        </p:nvSpPr>
        <p:spPr>
          <a:xfrm>
            <a:off x="244257" y="225461"/>
            <a:ext cx="8655484" cy="769441"/>
          </a:xfrm>
          <a:prstGeom prst="rect">
            <a:avLst/>
          </a:prstGeom>
          <a:noFill/>
        </p:spPr>
        <p:txBody>
          <a:bodyPr wrap="square" rtlCol="0">
            <a:spAutoFit/>
          </a:bodyPr>
          <a:lstStyle/>
          <a:p>
            <a:pPr algn="ctr"/>
            <a:r>
              <a:rPr lang="en-US" sz="4400" b="1" dirty="0">
                <a:ln w="9525">
                  <a:solidFill>
                    <a:srgbClr val="FFFFFF"/>
                  </a:solidFill>
                  <a:prstDash val="solid"/>
                </a:ln>
                <a:solidFill>
                  <a:srgbClr val="FF0000"/>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THỰC HIỆN MỘT TRONG HAI ĐỀ BÀI SAU:</a:t>
            </a:r>
          </a:p>
        </p:txBody>
      </p:sp>
      <p:grpSp>
        <p:nvGrpSpPr>
          <p:cNvPr id="9" name="Group 8">
            <a:extLst>
              <a:ext uri="{FF2B5EF4-FFF2-40B4-BE49-F238E27FC236}">
                <a16:creationId xmlns:a16="http://schemas.microsoft.com/office/drawing/2014/main" xmlns="" id="{844AF114-C912-A37A-A104-785034B49D9B}"/>
              </a:ext>
            </a:extLst>
          </p:cNvPr>
          <p:cNvGrpSpPr/>
          <p:nvPr/>
        </p:nvGrpSpPr>
        <p:grpSpPr>
          <a:xfrm>
            <a:off x="705853" y="1107422"/>
            <a:ext cx="6594797" cy="1112948"/>
            <a:chOff x="244256" y="1084458"/>
            <a:chExt cx="5476314" cy="1112948"/>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56" y="1084458"/>
              <a:ext cx="5476313" cy="1112948"/>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89D97389-DD69-67FA-C0CE-10C9A3385B45}"/>
                </a:ext>
              </a:extLst>
            </p:cNvPr>
            <p:cNvSpPr txBox="1"/>
            <p:nvPr/>
          </p:nvSpPr>
          <p:spPr>
            <a:xfrm>
              <a:off x="337281" y="1159418"/>
              <a:ext cx="5383289" cy="954107"/>
            </a:xfrm>
            <a:prstGeom prst="rect">
              <a:avLst/>
            </a:prstGeom>
            <a:noFill/>
            <a:ln>
              <a:noFill/>
            </a:ln>
          </p:spPr>
          <p:txBody>
            <a:bodyPr wrap="square" rtlCol="0">
              <a:spAutoFit/>
            </a:bodyPr>
            <a:lstStyle/>
            <a:p>
              <a:pPr algn="just"/>
              <a:r>
                <a:rPr lang="vi-VN" sz="2800" b="1">
                  <a:solidFill>
                    <a:srgbClr val="FF0000"/>
                  </a:solidFill>
                  <a:latin typeface="+mn-lt"/>
                </a:rPr>
                <a:t>a. Viết bài văn tả cảnh đẹp thiên nhiên nơi em ở vào một buổi trong ngày.</a:t>
              </a:r>
              <a:endParaRPr lang="en-US" sz="2800" dirty="0">
                <a:latin typeface="+mn-lt"/>
              </a:endParaRPr>
            </a:p>
          </p:txBody>
        </p:sp>
      </p:grpSp>
      <p:grpSp>
        <p:nvGrpSpPr>
          <p:cNvPr id="8" name="Group 7">
            <a:extLst>
              <a:ext uri="{FF2B5EF4-FFF2-40B4-BE49-F238E27FC236}">
                <a16:creationId xmlns:a16="http://schemas.microsoft.com/office/drawing/2014/main" xmlns="" id="{EE10447B-B2A7-0EF2-273B-5F075D904E76}"/>
              </a:ext>
            </a:extLst>
          </p:cNvPr>
          <p:cNvGrpSpPr/>
          <p:nvPr/>
        </p:nvGrpSpPr>
        <p:grpSpPr>
          <a:xfrm>
            <a:off x="2117910" y="2571748"/>
            <a:ext cx="4908178" cy="2162719"/>
            <a:chOff x="1869140" y="3126798"/>
            <a:chExt cx="4908178" cy="1672190"/>
          </a:xfrm>
        </p:grpSpPr>
        <p:sp>
          <p:nvSpPr>
            <p:cNvPr id="3" name="Hình chữ nhật: Góc Tròn 30">
              <a:extLst>
                <a:ext uri="{FF2B5EF4-FFF2-40B4-BE49-F238E27FC236}">
                  <a16:creationId xmlns:a16="http://schemas.microsoft.com/office/drawing/2014/main" xmlns="" id="{4B6D468E-C947-06F5-B5C0-5DC72739B5AE}"/>
                </a:ext>
              </a:extLst>
            </p:cNvPr>
            <p:cNvSpPr/>
            <p:nvPr/>
          </p:nvSpPr>
          <p:spPr>
            <a:xfrm>
              <a:off x="1869140" y="3126798"/>
              <a:ext cx="4908177" cy="167219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875094C7-A826-B4D1-F534-7E537783EE87}"/>
                </a:ext>
              </a:extLst>
            </p:cNvPr>
            <p:cNvSpPr txBox="1"/>
            <p:nvPr/>
          </p:nvSpPr>
          <p:spPr>
            <a:xfrm>
              <a:off x="1869141" y="3249828"/>
              <a:ext cx="4908177" cy="1404019"/>
            </a:xfrm>
            <a:prstGeom prst="rect">
              <a:avLst/>
            </a:prstGeom>
            <a:noFill/>
            <a:ln>
              <a:noFill/>
            </a:ln>
          </p:spPr>
          <p:txBody>
            <a:bodyPr wrap="square" rtlCol="0">
              <a:spAutoFit/>
            </a:bodyPr>
            <a:lstStyle/>
            <a:p>
              <a:pPr algn="just"/>
              <a:r>
                <a:rPr lang="en-US" sz="2800" b="1">
                  <a:solidFill>
                    <a:srgbClr val="FF0000"/>
                  </a:solidFill>
                  <a:latin typeface="+mn-lt"/>
                </a:rPr>
                <a:t>b. Viết bài văn kể lại câu chuyện “Câu chuyện của chim sẻ” bằng lời của một nhân vật trong câu chuyện.</a:t>
              </a:r>
              <a:endParaRPr lang="en-US" sz="2800" dirty="0">
                <a:latin typeface="+mn-lt"/>
              </a:endParaRPr>
            </a:p>
          </p:txBody>
        </p:sp>
      </p:grpSp>
      <p:sp>
        <p:nvSpPr>
          <p:cNvPr id="10" name="Freeform 18">
            <a:extLst>
              <a:ext uri="{FF2B5EF4-FFF2-40B4-BE49-F238E27FC236}">
                <a16:creationId xmlns:a16="http://schemas.microsoft.com/office/drawing/2014/main" xmlns="" id="{560D5FF0-5973-BBF8-6BC0-CCA821A13E5D}"/>
              </a:ext>
            </a:extLst>
          </p:cNvPr>
          <p:cNvSpPr/>
          <p:nvPr/>
        </p:nvSpPr>
        <p:spPr>
          <a:xfrm flipH="1">
            <a:off x="7408225" y="1182382"/>
            <a:ext cx="1628198" cy="2507684"/>
          </a:xfrm>
          <a:custGeom>
            <a:avLst/>
            <a:gdLst/>
            <a:ahLst/>
            <a:cxnLst/>
            <a:rect l="l" t="t" r="r" b="b"/>
            <a:pathLst>
              <a:path w="2911344" h="4369746">
                <a:moveTo>
                  <a:pt x="0" y="0"/>
                </a:moveTo>
                <a:lnTo>
                  <a:pt x="2911343" y="0"/>
                </a:lnTo>
                <a:lnTo>
                  <a:pt x="2911343" y="4369746"/>
                </a:lnTo>
                <a:lnTo>
                  <a:pt x="0" y="4369746"/>
                </a:lnTo>
                <a:lnTo>
                  <a:pt x="0" y="0"/>
                </a:lnTo>
                <a:close/>
              </a:path>
            </a:pathLst>
          </a:custGeom>
          <a:blipFill>
            <a:blip r:embed="rId3"/>
            <a:stretch>
              <a:fillRect/>
            </a:stretch>
          </a:blipFill>
        </p:spPr>
        <p:txBody>
          <a:bodyPr/>
          <a:lstStyle/>
          <a:p>
            <a:endParaRPr lang="en-US"/>
          </a:p>
        </p:txBody>
      </p:sp>
      <p:pic>
        <p:nvPicPr>
          <p:cNvPr id="11" name="Picture 10" descr="A cartoon of a child holding a megaphone&#10;&#10;Description automatically generated with medium confidence">
            <a:extLst>
              <a:ext uri="{FF2B5EF4-FFF2-40B4-BE49-F238E27FC236}">
                <a16:creationId xmlns:a16="http://schemas.microsoft.com/office/drawing/2014/main" xmlns="" id="{5BC89E53-B8EE-4FC6-C9BD-11E8682585C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1314" y="1968441"/>
            <a:ext cx="3096657" cy="3283414"/>
          </a:xfrm>
          <a:prstGeom prst="rect">
            <a:avLst/>
          </a:prstGeom>
        </p:spPr>
      </p:pic>
    </p:spTree>
    <p:extLst>
      <p:ext uri="{BB962C8B-B14F-4D97-AF65-F5344CB8AC3E}">
        <p14:creationId xmlns:p14="http://schemas.microsoft.com/office/powerpoint/2010/main" val="29349711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2" presetClass="entr" presetSubtype="2"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02CB44-48FF-2F53-7C18-BCF48342260B}"/>
              </a:ext>
            </a:extLst>
          </p:cNvPr>
          <p:cNvPicPr>
            <a:picLocks noChangeAspect="1"/>
          </p:cNvPicPr>
          <p:nvPr/>
        </p:nvPicPr>
        <p:blipFill rotWithShape="1">
          <a:blip r:embed="rId2"/>
          <a:srcRect r="1053"/>
          <a:stretch/>
        </p:blipFill>
        <p:spPr>
          <a:xfrm>
            <a:off x="0" y="1255"/>
            <a:ext cx="9144000" cy="5140990"/>
          </a:xfrm>
          <a:prstGeom prst="rect">
            <a:avLst/>
          </a:prstGeom>
        </p:spPr>
      </p:pic>
      <p:sp>
        <p:nvSpPr>
          <p:cNvPr id="2" name="TextBox 1">
            <a:extLst>
              <a:ext uri="{FF2B5EF4-FFF2-40B4-BE49-F238E27FC236}">
                <a16:creationId xmlns:a16="http://schemas.microsoft.com/office/drawing/2014/main" xmlns="" id="{FD1C5623-6160-5B67-5E32-A96D5E9F29B6}"/>
              </a:ext>
            </a:extLst>
          </p:cNvPr>
          <p:cNvSpPr txBox="1"/>
          <p:nvPr/>
        </p:nvSpPr>
        <p:spPr>
          <a:xfrm>
            <a:off x="2644804" y="124413"/>
            <a:ext cx="5145830" cy="923330"/>
          </a:xfrm>
          <a:prstGeom prst="rect">
            <a:avLst/>
          </a:prstGeom>
          <a:noFill/>
        </p:spPr>
        <p:txBody>
          <a:bodyPr wrap="square" rtlCol="0">
            <a:spAutoFit/>
          </a:bodyPr>
          <a:lstStyle/>
          <a:p>
            <a:pPr algn="ctr"/>
            <a:r>
              <a:rPr lang="en-US" sz="5400" b="1" dirty="0">
                <a:ln w="9525">
                  <a:solidFill>
                    <a:srgbClr val="FFFFFF"/>
                  </a:solidFill>
                  <a:prstDash val="solid"/>
                </a:ln>
                <a:solidFill>
                  <a:srgbClr val="FF0000"/>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TIÊU CHÍ ĐÁNH GIÁ</a:t>
            </a:r>
          </a:p>
        </p:txBody>
      </p:sp>
      <p:sp>
        <p:nvSpPr>
          <p:cNvPr id="31" name="Hình chữ nhật: Góc Tròn 30">
            <a:extLst>
              <a:ext uri="{FF2B5EF4-FFF2-40B4-BE49-F238E27FC236}">
                <a16:creationId xmlns:a16="http://schemas.microsoft.com/office/drawing/2014/main" xmlns="" id="{98943D30-D5CA-A758-0673-BF0159C0A7A0}"/>
              </a:ext>
            </a:extLst>
          </p:cNvPr>
          <p:cNvSpPr/>
          <p:nvPr/>
        </p:nvSpPr>
        <p:spPr>
          <a:xfrm>
            <a:off x="1428638" y="1051962"/>
            <a:ext cx="7578162" cy="3181348"/>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8">
            <a:extLst>
              <a:ext uri="{FF2B5EF4-FFF2-40B4-BE49-F238E27FC236}">
                <a16:creationId xmlns:a16="http://schemas.microsoft.com/office/drawing/2014/main" xmlns="" id="{560D5FF0-5973-BBF8-6BC0-CCA821A13E5D}"/>
              </a:ext>
            </a:extLst>
          </p:cNvPr>
          <p:cNvSpPr/>
          <p:nvPr/>
        </p:nvSpPr>
        <p:spPr>
          <a:xfrm>
            <a:off x="98957" y="2412342"/>
            <a:ext cx="1638690" cy="2360474"/>
          </a:xfrm>
          <a:custGeom>
            <a:avLst/>
            <a:gdLst/>
            <a:ahLst/>
            <a:cxnLst/>
            <a:rect l="l" t="t" r="r" b="b"/>
            <a:pathLst>
              <a:path w="2911344" h="4369746">
                <a:moveTo>
                  <a:pt x="0" y="0"/>
                </a:moveTo>
                <a:lnTo>
                  <a:pt x="2911343" y="0"/>
                </a:lnTo>
                <a:lnTo>
                  <a:pt x="2911343" y="4369746"/>
                </a:lnTo>
                <a:lnTo>
                  <a:pt x="0" y="4369746"/>
                </a:lnTo>
                <a:lnTo>
                  <a:pt x="0" y="0"/>
                </a:lnTo>
                <a:close/>
              </a:path>
            </a:pathLst>
          </a:custGeom>
          <a:blipFill>
            <a:blip r:embed="rId3"/>
            <a:stretch>
              <a:fillRect/>
            </a:stretch>
          </a:blipFill>
        </p:spPr>
        <p:txBody>
          <a:bodyPr/>
          <a:lstStyle/>
          <a:p>
            <a:endParaRPr lang="en-US"/>
          </a:p>
        </p:txBody>
      </p:sp>
      <p:grpSp>
        <p:nvGrpSpPr>
          <p:cNvPr id="24" name="Group 23">
            <a:extLst>
              <a:ext uri="{FF2B5EF4-FFF2-40B4-BE49-F238E27FC236}">
                <a16:creationId xmlns:a16="http://schemas.microsoft.com/office/drawing/2014/main" xmlns="" id="{DF830494-FB24-CA25-A2BA-2B8E01C386B4}"/>
              </a:ext>
            </a:extLst>
          </p:cNvPr>
          <p:cNvGrpSpPr/>
          <p:nvPr/>
        </p:nvGrpSpPr>
        <p:grpSpPr>
          <a:xfrm>
            <a:off x="1739727" y="1162775"/>
            <a:ext cx="7404273" cy="830039"/>
            <a:chOff x="1739727" y="1162775"/>
            <a:chExt cx="7404273" cy="830039"/>
          </a:xfrm>
        </p:grpSpPr>
        <p:grpSp>
          <p:nvGrpSpPr>
            <p:cNvPr id="35" name="Group 34">
              <a:extLst>
                <a:ext uri="{FF2B5EF4-FFF2-40B4-BE49-F238E27FC236}">
                  <a16:creationId xmlns:a16="http://schemas.microsoft.com/office/drawing/2014/main" xmlns="" id="{EC8CBEB3-B773-F0E1-FA92-B1734FA48306}"/>
                </a:ext>
              </a:extLst>
            </p:cNvPr>
            <p:cNvGrpSpPr/>
            <p:nvPr/>
          </p:nvGrpSpPr>
          <p:grpSpPr>
            <a:xfrm>
              <a:off x="1739727" y="1162775"/>
              <a:ext cx="3640569" cy="830039"/>
              <a:chOff x="3245370" y="2101420"/>
              <a:chExt cx="3790472" cy="830039"/>
            </a:xfrm>
          </p:grpSpPr>
          <p:grpSp>
            <p:nvGrpSpPr>
              <p:cNvPr id="36" name="Group 35">
                <a:extLst>
                  <a:ext uri="{FF2B5EF4-FFF2-40B4-BE49-F238E27FC236}">
                    <a16:creationId xmlns:a16="http://schemas.microsoft.com/office/drawing/2014/main" xmlns="" id="{61F5288A-12EB-846A-8AE4-078FFE8E2642}"/>
                  </a:ext>
                </a:extLst>
              </p:cNvPr>
              <p:cNvGrpSpPr/>
              <p:nvPr/>
            </p:nvGrpSpPr>
            <p:grpSpPr>
              <a:xfrm>
                <a:off x="3245370" y="2101420"/>
                <a:ext cx="3521658" cy="830039"/>
                <a:chOff x="5712911" y="-447817"/>
                <a:chExt cx="8956729" cy="5982744"/>
              </a:xfrm>
            </p:grpSpPr>
            <p:sp>
              <p:nvSpPr>
                <p:cNvPr id="38" name="Rectangle: Diagonal Corners Rounded 37">
                  <a:extLst>
                    <a:ext uri="{FF2B5EF4-FFF2-40B4-BE49-F238E27FC236}">
                      <a16:creationId xmlns:a16="http://schemas.microsoft.com/office/drawing/2014/main" xmlns="" id="{62157216-4E09-2141-51F7-4A91911D2907}"/>
                    </a:ext>
                  </a:extLst>
                </p:cNvPr>
                <p:cNvSpPr/>
                <p:nvPr/>
              </p:nvSpPr>
              <p:spPr>
                <a:xfrm>
                  <a:off x="6385587" y="947099"/>
                  <a:ext cx="8284053" cy="4587828"/>
                </a:xfrm>
                <a:prstGeom prst="round2DiagRect">
                  <a:avLst>
                    <a:gd name="adj1" fmla="val 16311"/>
                    <a:gd name="adj2" fmla="val 3915"/>
                  </a:avLst>
                </a:prstGeom>
                <a:solidFill>
                  <a:srgbClr val="FFFFCC"/>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endParaRPr lang="vi-VN" sz="2800" dirty="0">
                    <a:solidFill>
                      <a:srgbClr val="000000"/>
                    </a:solidFill>
                    <a:latin typeface="Calibri" panose="020F0502020204030204" pitchFamily="34" charset="0"/>
                    <a:cs typeface="Calibri" panose="020F0502020204030204" pitchFamily="34" charset="0"/>
                  </a:endParaRPr>
                </a:p>
              </p:txBody>
            </p:sp>
            <p:pic>
              <p:nvPicPr>
                <p:cNvPr id="39" name="Picture 4">
                  <a:extLst>
                    <a:ext uri="{FF2B5EF4-FFF2-40B4-BE49-F238E27FC236}">
                      <a16:creationId xmlns:a16="http://schemas.microsoft.com/office/drawing/2014/main" xmlns="" id="{2953B46D-229E-1F77-F09C-E402C8941E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2911" y="-447817"/>
                  <a:ext cx="1338509" cy="3198124"/>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a:extLst>
                  <a:ext uri="{FF2B5EF4-FFF2-40B4-BE49-F238E27FC236}">
                    <a16:creationId xmlns:a16="http://schemas.microsoft.com/office/drawing/2014/main" xmlns="" id="{A14C824F-4551-EC55-9521-0FAA0421881E}"/>
                  </a:ext>
                </a:extLst>
              </p:cNvPr>
              <p:cNvSpPr txBox="1"/>
              <p:nvPr/>
            </p:nvSpPr>
            <p:spPr>
              <a:xfrm>
                <a:off x="3540342" y="2351594"/>
                <a:ext cx="3495500" cy="523220"/>
              </a:xfrm>
              <a:prstGeom prst="rect">
                <a:avLst/>
              </a:prstGeom>
              <a:noFill/>
            </p:spPr>
            <p:txBody>
              <a:bodyPr wrap="square" rtlCol="0">
                <a:spAutoFit/>
              </a:bodyPr>
              <a:lstStyle/>
              <a:p>
                <a:r>
                  <a:rPr lang="en-US" sz="2800" dirty="0" err="1">
                    <a:latin typeface="UTM Duepuntozero" panose="02040603050506020204" pitchFamily="18" charset="0"/>
                  </a:rPr>
                  <a:t>Bài</a:t>
                </a:r>
                <a:r>
                  <a:rPr lang="en-US" sz="2800" dirty="0">
                    <a:latin typeface="UTM Duepuntozero" panose="02040603050506020204" pitchFamily="18" charset="0"/>
                  </a:rPr>
                  <a:t> </a:t>
                </a:r>
                <a:r>
                  <a:rPr lang="en-US" sz="2800" dirty="0" err="1">
                    <a:latin typeface="UTM Duepuntozero" panose="02040603050506020204" pitchFamily="18" charset="0"/>
                  </a:rPr>
                  <a:t>viết</a:t>
                </a:r>
                <a:r>
                  <a:rPr lang="en-US" sz="2800" dirty="0">
                    <a:latin typeface="UTM Duepuntozero" panose="02040603050506020204" pitchFamily="18" charset="0"/>
                  </a:rPr>
                  <a:t> </a:t>
                </a:r>
                <a:r>
                  <a:rPr lang="en-US" sz="2800" dirty="0" err="1">
                    <a:latin typeface="UTM Duepuntozero" panose="02040603050506020204" pitchFamily="18" charset="0"/>
                  </a:rPr>
                  <a:t>đúng</a:t>
                </a:r>
                <a:r>
                  <a:rPr lang="en-US" sz="2800" dirty="0">
                    <a:latin typeface="UTM Duepuntozero" panose="02040603050506020204" pitchFamily="18" charset="0"/>
                  </a:rPr>
                  <a:t> </a:t>
                </a:r>
                <a:r>
                  <a:rPr lang="en-US" sz="2800" dirty="0" err="1">
                    <a:latin typeface="UTM Duepuntozero" panose="02040603050506020204" pitchFamily="18" charset="0"/>
                  </a:rPr>
                  <a:t>yêu</a:t>
                </a:r>
                <a:r>
                  <a:rPr lang="en-US" sz="2800" dirty="0">
                    <a:latin typeface="UTM Duepuntozero" panose="02040603050506020204" pitchFamily="18" charset="0"/>
                  </a:rPr>
                  <a:t> </a:t>
                </a:r>
                <a:r>
                  <a:rPr lang="en-US" sz="2800" dirty="0" err="1">
                    <a:latin typeface="UTM Duepuntozero" panose="02040603050506020204" pitchFamily="18" charset="0"/>
                  </a:rPr>
                  <a:t>cầu</a:t>
                </a:r>
                <a:endParaRPr lang="en-US" sz="2800" dirty="0">
                  <a:latin typeface="UTM Duepuntozero" panose="02040603050506020204" pitchFamily="18" charset="0"/>
                </a:endParaRPr>
              </a:p>
            </p:txBody>
          </p:sp>
        </p:grpSp>
        <p:sp>
          <p:nvSpPr>
            <p:cNvPr id="16" name="TextBox 15">
              <a:extLst>
                <a:ext uri="{FF2B5EF4-FFF2-40B4-BE49-F238E27FC236}">
                  <a16:creationId xmlns:a16="http://schemas.microsoft.com/office/drawing/2014/main" xmlns="" id="{823B51FE-D245-71F3-BE9B-9794AFC919F6}"/>
                </a:ext>
              </a:extLst>
            </p:cNvPr>
            <p:cNvSpPr txBox="1"/>
            <p:nvPr/>
          </p:nvSpPr>
          <p:spPr>
            <a:xfrm>
              <a:off x="5224507" y="1353838"/>
              <a:ext cx="3919493" cy="523220"/>
            </a:xfrm>
            <a:prstGeom prst="rect">
              <a:avLst/>
            </a:prstGeom>
            <a:noFill/>
          </p:spPr>
          <p:txBody>
            <a:bodyPr wrap="square" rtlCol="0">
              <a:spAutoFit/>
            </a:bodyPr>
            <a:lstStyle/>
            <a:p>
              <a:r>
                <a:rPr lang="en-US" sz="2800" dirty="0" err="1">
                  <a:latin typeface="+mn-lt"/>
                </a:rPr>
                <a:t>Mở</a:t>
              </a:r>
              <a:r>
                <a:rPr lang="en-US" sz="2800" dirty="0">
                  <a:latin typeface="+mn-lt"/>
                </a:rPr>
                <a:t> </a:t>
              </a:r>
              <a:r>
                <a:rPr lang="en-US" sz="2800" dirty="0" err="1">
                  <a:latin typeface="+mn-lt"/>
                </a:rPr>
                <a:t>bài</a:t>
              </a:r>
              <a:r>
                <a:rPr lang="en-US" sz="2800" dirty="0">
                  <a:latin typeface="+mn-lt"/>
                </a:rPr>
                <a:t>, </a:t>
              </a:r>
              <a:r>
                <a:rPr lang="en-US" sz="2800" dirty="0" err="1">
                  <a:latin typeface="+mn-lt"/>
                </a:rPr>
                <a:t>thân</a:t>
              </a:r>
              <a:r>
                <a:rPr lang="en-US" sz="2800" dirty="0">
                  <a:latin typeface="+mn-lt"/>
                </a:rPr>
                <a:t> </a:t>
              </a:r>
              <a:r>
                <a:rPr lang="en-US" sz="2800" dirty="0" err="1">
                  <a:latin typeface="+mn-lt"/>
                </a:rPr>
                <a:t>bài</a:t>
              </a:r>
              <a:r>
                <a:rPr lang="en-US" sz="2800" dirty="0">
                  <a:latin typeface="+mn-lt"/>
                </a:rPr>
                <a:t>, </a:t>
              </a:r>
              <a:r>
                <a:rPr lang="en-US" sz="2800" dirty="0" err="1">
                  <a:latin typeface="+mn-lt"/>
                </a:rPr>
                <a:t>kết</a:t>
              </a:r>
              <a:r>
                <a:rPr lang="en-US" sz="2800" dirty="0">
                  <a:latin typeface="+mn-lt"/>
                </a:rPr>
                <a:t> </a:t>
              </a:r>
              <a:r>
                <a:rPr lang="en-US" sz="2800" dirty="0" err="1">
                  <a:latin typeface="+mn-lt"/>
                </a:rPr>
                <a:t>bài</a:t>
              </a:r>
              <a:endParaRPr lang="en-US" sz="2800" dirty="0">
                <a:latin typeface="+mn-lt"/>
              </a:endParaRPr>
            </a:p>
          </p:txBody>
        </p:sp>
      </p:grpSp>
      <p:grpSp>
        <p:nvGrpSpPr>
          <p:cNvPr id="25" name="Group 24">
            <a:extLst>
              <a:ext uri="{FF2B5EF4-FFF2-40B4-BE49-F238E27FC236}">
                <a16:creationId xmlns:a16="http://schemas.microsoft.com/office/drawing/2014/main" xmlns="" id="{AB8C363D-CF2C-46DE-0FD7-FAFC0B49FF77}"/>
              </a:ext>
            </a:extLst>
          </p:cNvPr>
          <p:cNvGrpSpPr/>
          <p:nvPr/>
        </p:nvGrpSpPr>
        <p:grpSpPr>
          <a:xfrm>
            <a:off x="1737648" y="2142270"/>
            <a:ext cx="7406351" cy="830039"/>
            <a:chOff x="1737648" y="2142270"/>
            <a:chExt cx="7406351" cy="830039"/>
          </a:xfrm>
        </p:grpSpPr>
        <p:grpSp>
          <p:nvGrpSpPr>
            <p:cNvPr id="4" name="Group 3">
              <a:extLst>
                <a:ext uri="{FF2B5EF4-FFF2-40B4-BE49-F238E27FC236}">
                  <a16:creationId xmlns:a16="http://schemas.microsoft.com/office/drawing/2014/main" xmlns="" id="{EE3DCA4B-6F85-E4DA-07D8-52D8990A2FEB}"/>
                </a:ext>
              </a:extLst>
            </p:cNvPr>
            <p:cNvGrpSpPr/>
            <p:nvPr/>
          </p:nvGrpSpPr>
          <p:grpSpPr>
            <a:xfrm>
              <a:off x="1737648" y="2142270"/>
              <a:ext cx="3607918" cy="830039"/>
              <a:chOff x="3245370" y="2101420"/>
              <a:chExt cx="3756477" cy="830039"/>
            </a:xfrm>
          </p:grpSpPr>
          <p:grpSp>
            <p:nvGrpSpPr>
              <p:cNvPr id="6" name="Group 5">
                <a:extLst>
                  <a:ext uri="{FF2B5EF4-FFF2-40B4-BE49-F238E27FC236}">
                    <a16:creationId xmlns:a16="http://schemas.microsoft.com/office/drawing/2014/main" xmlns="" id="{50B703A5-29EC-D10A-2972-E4F0981F9A42}"/>
                  </a:ext>
                </a:extLst>
              </p:cNvPr>
              <p:cNvGrpSpPr/>
              <p:nvPr/>
            </p:nvGrpSpPr>
            <p:grpSpPr>
              <a:xfrm>
                <a:off x="3245370" y="2101420"/>
                <a:ext cx="3521658" cy="830039"/>
                <a:chOff x="5712911" y="-447817"/>
                <a:chExt cx="8956729" cy="5982744"/>
              </a:xfrm>
            </p:grpSpPr>
            <p:sp>
              <p:nvSpPr>
                <p:cNvPr id="8" name="Rectangle: Diagonal Corners Rounded 7">
                  <a:extLst>
                    <a:ext uri="{FF2B5EF4-FFF2-40B4-BE49-F238E27FC236}">
                      <a16:creationId xmlns:a16="http://schemas.microsoft.com/office/drawing/2014/main" xmlns="" id="{F4EFF669-E5FA-249E-66E1-61E4E014B1B3}"/>
                    </a:ext>
                  </a:extLst>
                </p:cNvPr>
                <p:cNvSpPr/>
                <p:nvPr/>
              </p:nvSpPr>
              <p:spPr>
                <a:xfrm>
                  <a:off x="6385587" y="947099"/>
                  <a:ext cx="8284053" cy="4587828"/>
                </a:xfrm>
                <a:prstGeom prst="round2DiagRect">
                  <a:avLst>
                    <a:gd name="adj1" fmla="val 16311"/>
                    <a:gd name="adj2" fmla="val 3915"/>
                  </a:avLst>
                </a:prstGeom>
                <a:solidFill>
                  <a:srgbClr val="FFFFCC"/>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endParaRPr lang="vi-VN" sz="2800" dirty="0">
                    <a:solidFill>
                      <a:srgbClr val="000000"/>
                    </a:solidFill>
                    <a:latin typeface="Calibri" panose="020F0502020204030204" pitchFamily="34" charset="0"/>
                    <a:cs typeface="Calibri" panose="020F0502020204030204" pitchFamily="34" charset="0"/>
                  </a:endParaRPr>
                </a:p>
              </p:txBody>
            </p:sp>
            <p:pic>
              <p:nvPicPr>
                <p:cNvPr id="9" name="Picture 4">
                  <a:extLst>
                    <a:ext uri="{FF2B5EF4-FFF2-40B4-BE49-F238E27FC236}">
                      <a16:creationId xmlns:a16="http://schemas.microsoft.com/office/drawing/2014/main" xmlns="" id="{BACD0289-A071-92E3-F888-C78BDB2EB1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2911" y="-447817"/>
                  <a:ext cx="1338509" cy="3198124"/>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xmlns="" id="{18754CCB-1662-AD7D-82B1-C900C821595E}"/>
                  </a:ext>
                </a:extLst>
              </p:cNvPr>
              <p:cNvSpPr txBox="1"/>
              <p:nvPr/>
            </p:nvSpPr>
            <p:spPr>
              <a:xfrm>
                <a:off x="3506347" y="2351594"/>
                <a:ext cx="3495500" cy="523220"/>
              </a:xfrm>
              <a:prstGeom prst="rect">
                <a:avLst/>
              </a:prstGeom>
              <a:noFill/>
            </p:spPr>
            <p:txBody>
              <a:bodyPr wrap="square" rtlCol="0">
                <a:spAutoFit/>
              </a:bodyPr>
              <a:lstStyle/>
              <a:p>
                <a:r>
                  <a:rPr lang="en-US" sz="2800" dirty="0" err="1">
                    <a:latin typeface="UTM Duepuntozero" panose="02040603050506020204" pitchFamily="18" charset="0"/>
                  </a:rPr>
                  <a:t>Bài</a:t>
                </a:r>
                <a:r>
                  <a:rPr lang="en-US" sz="2800" dirty="0">
                    <a:latin typeface="UTM Duepuntozero" panose="02040603050506020204" pitchFamily="18" charset="0"/>
                  </a:rPr>
                  <a:t> </a:t>
                </a:r>
                <a:r>
                  <a:rPr lang="en-US" sz="2800" dirty="0" err="1">
                    <a:latin typeface="UTM Duepuntozero" panose="02040603050506020204" pitchFamily="18" charset="0"/>
                  </a:rPr>
                  <a:t>viết</a:t>
                </a:r>
                <a:r>
                  <a:rPr lang="en-US" sz="2800" dirty="0">
                    <a:latin typeface="UTM Duepuntozero" panose="02040603050506020204" pitchFamily="18" charset="0"/>
                  </a:rPr>
                  <a:t> </a:t>
                </a:r>
                <a:r>
                  <a:rPr lang="en-US" sz="2800" dirty="0" err="1">
                    <a:latin typeface="UTM Duepuntozero" panose="02040603050506020204" pitchFamily="18" charset="0"/>
                  </a:rPr>
                  <a:t>có</a:t>
                </a:r>
                <a:r>
                  <a:rPr lang="en-US" sz="2800" dirty="0">
                    <a:latin typeface="UTM Duepuntozero" panose="02040603050506020204" pitchFamily="18" charset="0"/>
                  </a:rPr>
                  <a:t> </a:t>
                </a:r>
                <a:r>
                  <a:rPr lang="en-US" sz="2800" dirty="0" err="1">
                    <a:latin typeface="UTM Duepuntozero" panose="02040603050506020204" pitchFamily="18" charset="0"/>
                  </a:rPr>
                  <a:t>câu</a:t>
                </a:r>
                <a:r>
                  <a:rPr lang="en-US" sz="2800" dirty="0">
                    <a:latin typeface="UTM Duepuntozero" panose="02040603050506020204" pitchFamily="18" charset="0"/>
                  </a:rPr>
                  <a:t> </a:t>
                </a:r>
                <a:r>
                  <a:rPr lang="en-US" sz="2800" dirty="0" err="1">
                    <a:latin typeface="UTM Duepuntozero" panose="02040603050506020204" pitchFamily="18" charset="0"/>
                  </a:rPr>
                  <a:t>văn</a:t>
                </a:r>
                <a:r>
                  <a:rPr lang="en-US" sz="2800" dirty="0">
                    <a:latin typeface="UTM Duepuntozero" panose="02040603050506020204" pitchFamily="18" charset="0"/>
                  </a:rPr>
                  <a:t> hay</a:t>
                </a:r>
              </a:p>
            </p:txBody>
          </p:sp>
        </p:grpSp>
        <p:sp>
          <p:nvSpPr>
            <p:cNvPr id="17" name="TextBox 16">
              <a:extLst>
                <a:ext uri="{FF2B5EF4-FFF2-40B4-BE49-F238E27FC236}">
                  <a16:creationId xmlns:a16="http://schemas.microsoft.com/office/drawing/2014/main" xmlns="" id="{5C4EC7D6-C562-7800-ED9E-B88B4D29D7A8}"/>
                </a:ext>
              </a:extLst>
            </p:cNvPr>
            <p:cNvSpPr txBox="1"/>
            <p:nvPr/>
          </p:nvSpPr>
          <p:spPr>
            <a:xfrm>
              <a:off x="5224506" y="2371959"/>
              <a:ext cx="3919493" cy="523220"/>
            </a:xfrm>
            <a:prstGeom prst="rect">
              <a:avLst/>
            </a:prstGeom>
            <a:noFill/>
          </p:spPr>
          <p:txBody>
            <a:bodyPr wrap="square" rtlCol="0">
              <a:spAutoFit/>
            </a:bodyPr>
            <a:lstStyle/>
            <a:p>
              <a:r>
                <a:rPr lang="en-US" sz="2800" dirty="0" err="1">
                  <a:latin typeface="+mn-lt"/>
                </a:rPr>
                <a:t>Cách</a:t>
              </a:r>
              <a:r>
                <a:rPr lang="en-US" sz="2800" dirty="0">
                  <a:latin typeface="+mn-lt"/>
                </a:rPr>
                <a:t> </a:t>
              </a:r>
              <a:r>
                <a:rPr lang="en-US" sz="2800" dirty="0" err="1">
                  <a:latin typeface="+mn-lt"/>
                </a:rPr>
                <a:t>dùng</a:t>
              </a:r>
              <a:r>
                <a:rPr lang="en-US" sz="2800" dirty="0">
                  <a:latin typeface="+mn-lt"/>
                </a:rPr>
                <a:t> </a:t>
              </a:r>
              <a:r>
                <a:rPr lang="en-US" sz="2800" dirty="0" err="1">
                  <a:latin typeface="+mn-lt"/>
                </a:rPr>
                <a:t>từ</a:t>
              </a:r>
              <a:r>
                <a:rPr lang="en-US" sz="2800" dirty="0">
                  <a:latin typeface="+mn-lt"/>
                </a:rPr>
                <a:t> hay</a:t>
              </a:r>
            </a:p>
          </p:txBody>
        </p:sp>
      </p:grpSp>
      <p:grpSp>
        <p:nvGrpSpPr>
          <p:cNvPr id="26" name="Group 25">
            <a:extLst>
              <a:ext uri="{FF2B5EF4-FFF2-40B4-BE49-F238E27FC236}">
                <a16:creationId xmlns:a16="http://schemas.microsoft.com/office/drawing/2014/main" xmlns="" id="{0724FADE-8969-68EE-A1F3-7FFDE1AEC447}"/>
              </a:ext>
            </a:extLst>
          </p:cNvPr>
          <p:cNvGrpSpPr/>
          <p:nvPr/>
        </p:nvGrpSpPr>
        <p:grpSpPr>
          <a:xfrm>
            <a:off x="1735569" y="3062980"/>
            <a:ext cx="7408430" cy="830039"/>
            <a:chOff x="1735569" y="3062980"/>
            <a:chExt cx="7408430" cy="830039"/>
          </a:xfrm>
        </p:grpSpPr>
        <p:grpSp>
          <p:nvGrpSpPr>
            <p:cNvPr id="11" name="Group 10">
              <a:extLst>
                <a:ext uri="{FF2B5EF4-FFF2-40B4-BE49-F238E27FC236}">
                  <a16:creationId xmlns:a16="http://schemas.microsoft.com/office/drawing/2014/main" xmlns="" id="{D8073D27-C39A-5257-8ECF-68EE20D69844}"/>
                </a:ext>
              </a:extLst>
            </p:cNvPr>
            <p:cNvGrpSpPr/>
            <p:nvPr/>
          </p:nvGrpSpPr>
          <p:grpSpPr>
            <a:xfrm>
              <a:off x="1735569" y="3062980"/>
              <a:ext cx="3640569" cy="830039"/>
              <a:chOff x="3245370" y="2101420"/>
              <a:chExt cx="3790472" cy="830039"/>
            </a:xfrm>
          </p:grpSpPr>
          <p:grpSp>
            <p:nvGrpSpPr>
              <p:cNvPr id="12" name="Group 11">
                <a:extLst>
                  <a:ext uri="{FF2B5EF4-FFF2-40B4-BE49-F238E27FC236}">
                    <a16:creationId xmlns:a16="http://schemas.microsoft.com/office/drawing/2014/main" xmlns="" id="{84D2E6B7-83F2-FB6A-A069-E732D922D960}"/>
                  </a:ext>
                </a:extLst>
              </p:cNvPr>
              <p:cNvGrpSpPr/>
              <p:nvPr/>
            </p:nvGrpSpPr>
            <p:grpSpPr>
              <a:xfrm>
                <a:off x="3245370" y="2101420"/>
                <a:ext cx="3521658" cy="830039"/>
                <a:chOff x="5712911" y="-447817"/>
                <a:chExt cx="8956729" cy="5982744"/>
              </a:xfrm>
            </p:grpSpPr>
            <p:sp>
              <p:nvSpPr>
                <p:cNvPr id="14" name="Rectangle: Diagonal Corners Rounded 13">
                  <a:extLst>
                    <a:ext uri="{FF2B5EF4-FFF2-40B4-BE49-F238E27FC236}">
                      <a16:creationId xmlns:a16="http://schemas.microsoft.com/office/drawing/2014/main" xmlns="" id="{4362613F-42B7-CB33-29CD-576173ADD843}"/>
                    </a:ext>
                  </a:extLst>
                </p:cNvPr>
                <p:cNvSpPr/>
                <p:nvPr/>
              </p:nvSpPr>
              <p:spPr>
                <a:xfrm>
                  <a:off x="6385587" y="947099"/>
                  <a:ext cx="8284053" cy="4587828"/>
                </a:xfrm>
                <a:prstGeom prst="round2DiagRect">
                  <a:avLst>
                    <a:gd name="adj1" fmla="val 16311"/>
                    <a:gd name="adj2" fmla="val 3915"/>
                  </a:avLst>
                </a:prstGeom>
                <a:solidFill>
                  <a:srgbClr val="FFFFCC"/>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endParaRPr lang="vi-VN" sz="2800" dirty="0">
                    <a:solidFill>
                      <a:srgbClr val="000000"/>
                    </a:solidFill>
                    <a:latin typeface="Calibri" panose="020F0502020204030204" pitchFamily="34" charset="0"/>
                    <a:cs typeface="Calibri" panose="020F0502020204030204" pitchFamily="34" charset="0"/>
                  </a:endParaRPr>
                </a:p>
              </p:txBody>
            </p:sp>
            <p:pic>
              <p:nvPicPr>
                <p:cNvPr id="15" name="Picture 4">
                  <a:extLst>
                    <a:ext uri="{FF2B5EF4-FFF2-40B4-BE49-F238E27FC236}">
                      <a16:creationId xmlns:a16="http://schemas.microsoft.com/office/drawing/2014/main" xmlns="" id="{383D094C-C302-9D6B-C0A2-4C032A2D8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2911" y="-447817"/>
                  <a:ext cx="1338509" cy="3198124"/>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xmlns="" id="{9264EC92-9B8B-E3A5-9152-82889B07E4E7}"/>
                  </a:ext>
                </a:extLst>
              </p:cNvPr>
              <p:cNvSpPr txBox="1"/>
              <p:nvPr/>
            </p:nvSpPr>
            <p:spPr>
              <a:xfrm>
                <a:off x="3540342" y="2351594"/>
                <a:ext cx="3495500" cy="523220"/>
              </a:xfrm>
              <a:prstGeom prst="rect">
                <a:avLst/>
              </a:prstGeom>
              <a:noFill/>
            </p:spPr>
            <p:txBody>
              <a:bodyPr wrap="square" rtlCol="0">
                <a:spAutoFit/>
              </a:bodyPr>
              <a:lstStyle/>
              <a:p>
                <a:r>
                  <a:rPr lang="en-US" sz="2800" dirty="0" err="1">
                    <a:latin typeface="UTM Duepuntozero" panose="02040603050506020204" pitchFamily="18" charset="0"/>
                  </a:rPr>
                  <a:t>Bài</a:t>
                </a:r>
                <a:r>
                  <a:rPr lang="en-US" sz="2800" dirty="0">
                    <a:latin typeface="UTM Duepuntozero" panose="02040603050506020204" pitchFamily="18" charset="0"/>
                  </a:rPr>
                  <a:t> </a:t>
                </a:r>
                <a:r>
                  <a:rPr lang="en-US" sz="2800" dirty="0" err="1">
                    <a:latin typeface="UTM Duepuntozero" panose="02040603050506020204" pitchFamily="18" charset="0"/>
                  </a:rPr>
                  <a:t>viết</a:t>
                </a:r>
                <a:r>
                  <a:rPr lang="en-US" sz="2800" dirty="0">
                    <a:latin typeface="UTM Duepuntozero" panose="02040603050506020204" pitchFamily="18" charset="0"/>
                  </a:rPr>
                  <a:t> </a:t>
                </a:r>
                <a:r>
                  <a:rPr lang="en-US" sz="2800" dirty="0" err="1">
                    <a:latin typeface="UTM Duepuntozero" panose="02040603050506020204" pitchFamily="18" charset="0"/>
                  </a:rPr>
                  <a:t>có</a:t>
                </a:r>
                <a:r>
                  <a:rPr lang="en-US" sz="2800" dirty="0">
                    <a:latin typeface="UTM Duepuntozero" panose="02040603050506020204" pitchFamily="18" charset="0"/>
                  </a:rPr>
                  <a:t> </a:t>
                </a:r>
                <a:r>
                  <a:rPr lang="en-US" sz="2800" dirty="0" err="1">
                    <a:latin typeface="UTM Duepuntozero" panose="02040603050506020204" pitchFamily="18" charset="0"/>
                  </a:rPr>
                  <a:t>sáng</a:t>
                </a:r>
                <a:r>
                  <a:rPr lang="en-US" sz="2800" dirty="0">
                    <a:latin typeface="UTM Duepuntozero" panose="02040603050506020204" pitchFamily="18" charset="0"/>
                  </a:rPr>
                  <a:t> </a:t>
                </a:r>
                <a:r>
                  <a:rPr lang="en-US" sz="2800" dirty="0" err="1">
                    <a:latin typeface="UTM Duepuntozero" panose="02040603050506020204" pitchFamily="18" charset="0"/>
                  </a:rPr>
                  <a:t>tạo</a:t>
                </a:r>
                <a:endParaRPr lang="en-US" sz="2800" dirty="0">
                  <a:latin typeface="UTM Duepuntozero" panose="02040603050506020204" pitchFamily="18" charset="0"/>
                </a:endParaRPr>
              </a:p>
            </p:txBody>
          </p:sp>
        </p:grpSp>
        <p:sp>
          <p:nvSpPr>
            <p:cNvPr id="21" name="TextBox 20">
              <a:extLst>
                <a:ext uri="{FF2B5EF4-FFF2-40B4-BE49-F238E27FC236}">
                  <a16:creationId xmlns:a16="http://schemas.microsoft.com/office/drawing/2014/main" xmlns="" id="{E3EB97F5-C3AC-A95D-857D-99D341A837F6}"/>
                </a:ext>
              </a:extLst>
            </p:cNvPr>
            <p:cNvSpPr txBox="1"/>
            <p:nvPr/>
          </p:nvSpPr>
          <p:spPr>
            <a:xfrm>
              <a:off x="5224506" y="3330969"/>
              <a:ext cx="3919493" cy="523220"/>
            </a:xfrm>
            <a:prstGeom prst="rect">
              <a:avLst/>
            </a:prstGeom>
            <a:noFill/>
          </p:spPr>
          <p:txBody>
            <a:bodyPr wrap="square" rtlCol="0">
              <a:spAutoFit/>
            </a:bodyPr>
            <a:lstStyle/>
            <a:p>
              <a:r>
                <a:rPr lang="en-US" sz="2800" dirty="0" err="1">
                  <a:latin typeface="+mn-lt"/>
                </a:rPr>
                <a:t>Thêm</a:t>
              </a:r>
              <a:r>
                <a:rPr lang="en-US" sz="2800" dirty="0">
                  <a:latin typeface="+mn-lt"/>
                </a:rPr>
                <a:t> ý </a:t>
              </a:r>
              <a:r>
                <a:rPr lang="en-US" sz="2800" dirty="0" err="1">
                  <a:latin typeface="+mn-lt"/>
                </a:rPr>
                <a:t>mở</a:t>
              </a:r>
              <a:r>
                <a:rPr lang="en-US" sz="2800" dirty="0">
                  <a:latin typeface="+mn-lt"/>
                </a:rPr>
                <a:t> </a:t>
              </a:r>
              <a:r>
                <a:rPr lang="en-US" sz="2800" dirty="0" err="1">
                  <a:latin typeface="+mn-lt"/>
                </a:rPr>
                <a:t>rộng</a:t>
              </a:r>
              <a:endParaRPr lang="en-US" sz="2800" dirty="0">
                <a:latin typeface="+mn-lt"/>
              </a:endParaRPr>
            </a:p>
          </p:txBody>
        </p:sp>
      </p:grpSp>
    </p:spTree>
    <p:extLst>
      <p:ext uri="{BB962C8B-B14F-4D97-AF65-F5344CB8AC3E}">
        <p14:creationId xmlns:p14="http://schemas.microsoft.com/office/powerpoint/2010/main" val="11910165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7" name="Hình Bầu dục 6">
            <a:extLst>
              <a:ext uri="{FF2B5EF4-FFF2-40B4-BE49-F238E27FC236}">
                <a16:creationId xmlns:a16="http://schemas.microsoft.com/office/drawing/2014/main" xmlns="" id="{BD8C2766-B7E6-206C-B885-F6EA9C7A92A9}"/>
              </a:ext>
            </a:extLst>
          </p:cNvPr>
          <p:cNvSpPr/>
          <p:nvPr/>
        </p:nvSpPr>
        <p:spPr>
          <a:xfrm>
            <a:off x="5371992" y="381000"/>
            <a:ext cx="2654300" cy="2532182"/>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3" name="Google Shape;1283;p40"/>
          <p:cNvGrpSpPr/>
          <p:nvPr/>
        </p:nvGrpSpPr>
        <p:grpSpPr>
          <a:xfrm>
            <a:off x="4611730" y="1628711"/>
            <a:ext cx="5108460" cy="4488654"/>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pic>
        <p:nvPicPr>
          <p:cNvPr id="21" name="Hình ảnh 20">
            <a:extLst>
              <a:ext uri="{FF2B5EF4-FFF2-40B4-BE49-F238E27FC236}">
                <a16:creationId xmlns:a16="http://schemas.microsoft.com/office/drawing/2014/main" xmlns="" id="{7B00A702-E9F4-8A5E-2C48-48FA56595BA7}"/>
              </a:ext>
            </a:extLst>
          </p:cNvPr>
          <p:cNvPicPr>
            <a:picLocks noChangeAspect="1"/>
          </p:cNvPicPr>
          <p:nvPr/>
        </p:nvPicPr>
        <p:blipFill rotWithShape="1">
          <a:blip r:embed="rId3"/>
          <a:srcRect l="64216" b="46565"/>
          <a:stretch/>
        </p:blipFill>
        <p:spPr>
          <a:xfrm>
            <a:off x="6921852" y="-268738"/>
            <a:ext cx="2321601" cy="1950030"/>
          </a:xfrm>
          <a:prstGeom prst="rect">
            <a:avLst/>
          </a:prstGeom>
        </p:spPr>
      </p:pic>
      <p:grpSp>
        <p:nvGrpSpPr>
          <p:cNvPr id="6" name="Nhóm 5">
            <a:extLst>
              <a:ext uri="{FF2B5EF4-FFF2-40B4-BE49-F238E27FC236}">
                <a16:creationId xmlns:a16="http://schemas.microsoft.com/office/drawing/2014/main" xmlns="" id="{4CC4DB30-D3DF-3FBB-9462-F5A78B9BA198}"/>
              </a:ext>
            </a:extLst>
          </p:cNvPr>
          <p:cNvGrpSpPr/>
          <p:nvPr/>
        </p:nvGrpSpPr>
        <p:grpSpPr>
          <a:xfrm>
            <a:off x="173426" y="215426"/>
            <a:ext cx="5457302" cy="3492038"/>
            <a:chOff x="3614135" y="1470398"/>
            <a:chExt cx="5402415" cy="3526809"/>
          </a:xfrm>
        </p:grpSpPr>
        <p:pic>
          <p:nvPicPr>
            <p:cNvPr id="38" name="Picture 2">
              <a:extLst>
                <a:ext uri="{FF2B5EF4-FFF2-40B4-BE49-F238E27FC236}">
                  <a16:creationId xmlns:a16="http://schemas.microsoft.com/office/drawing/2014/main" xmlns="" id="{DD94496A-87B6-2898-D213-42CDF2475616}"/>
                </a:ext>
              </a:extLst>
            </p:cNvPr>
            <p:cNvPicPr>
              <a:picLocks noChangeAspect="1"/>
            </p:cNvPicPr>
            <p:nvPr/>
          </p:nvPicPr>
          <p:blipFill>
            <a:blip r:embed="rId4"/>
            <a:srcRect/>
            <a:stretch>
              <a:fillRect/>
            </a:stretch>
          </p:blipFill>
          <p:spPr>
            <a:xfrm>
              <a:off x="3614135" y="1470398"/>
              <a:ext cx="5402415" cy="3526809"/>
            </a:xfrm>
            <a:prstGeom prst="rect">
              <a:avLst/>
            </a:prstGeom>
          </p:spPr>
        </p:pic>
        <p:sp>
          <p:nvSpPr>
            <p:cNvPr id="33" name="Hộp Văn bản 32">
              <a:extLst>
                <a:ext uri="{FF2B5EF4-FFF2-40B4-BE49-F238E27FC236}">
                  <a16:creationId xmlns:a16="http://schemas.microsoft.com/office/drawing/2014/main" xmlns="" id="{AB6FEB1A-057E-B53C-6103-C66EC3C8CF1D}"/>
                </a:ext>
              </a:extLst>
            </p:cNvPr>
            <p:cNvSpPr txBox="1"/>
            <p:nvPr/>
          </p:nvSpPr>
          <p:spPr>
            <a:xfrm>
              <a:off x="4218795" y="2071221"/>
              <a:ext cx="4193095" cy="1585289"/>
            </a:xfrm>
            <a:prstGeom prst="rect">
              <a:avLst/>
            </a:prstGeom>
            <a:noFill/>
          </p:spPr>
          <p:txBody>
            <a:bodyPr wrap="square" rtlCol="0">
              <a:spAutoFit/>
            </a:bodyPr>
            <a:lstStyle/>
            <a:p>
              <a:pPr algn="ctr"/>
              <a:r>
                <a:rPr lang="en-US" sz="4800" dirty="0">
                  <a:ln w="0">
                    <a:solidFill>
                      <a:srgbClr val="FA8F81"/>
                    </a:solidFill>
                  </a:ln>
                  <a:solidFill>
                    <a:srgbClr val="FDC6BF"/>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ĐỌC THẦM</a:t>
              </a:r>
            </a:p>
            <a:p>
              <a:pPr algn="ctr"/>
              <a:r>
                <a:rPr lang="en-US" sz="4800" dirty="0">
                  <a:ln w="0">
                    <a:solidFill>
                      <a:srgbClr val="FA8F81"/>
                    </a:solidFill>
                  </a:ln>
                  <a:solidFill>
                    <a:srgbClr val="FDC6BF"/>
                  </a:solidFill>
                  <a:effectLst>
                    <a:reflection blurRad="6350" stA="53000" endA="300" endPos="35500" dir="5400000" sy="-90000" algn="bl" rotWithShape="0"/>
                  </a:effectLst>
                  <a:latin typeface="LNTH-LuoLuoNotangYuanTi 1" pitchFamily="2" charset="-128"/>
                  <a:ea typeface="LNTH-LuoLuoNotangYuanTi 1" pitchFamily="2" charset="-128"/>
                  <a:cs typeface="LNTH-LuoLuoNotangYuanTi 1" pitchFamily="2" charset="-128"/>
                </a:rPr>
                <a:t>TRẢ LỜI CÂU HỎI</a:t>
              </a:r>
            </a:p>
          </p:txBody>
        </p:sp>
      </p:grpSp>
    </p:spTree>
    <p:extLst>
      <p:ext uri="{BB962C8B-B14F-4D97-AF65-F5344CB8AC3E}">
        <p14:creationId xmlns:p14="http://schemas.microsoft.com/office/powerpoint/2010/main" val="398012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46744"/>
            <a:ext cx="8655485" cy="480091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xmlns="" id="{0A9A49A6-9EE5-B123-DECF-07882999F1E8}"/>
              </a:ext>
            </a:extLst>
          </p:cNvPr>
          <p:cNvSpPr txBox="1"/>
          <p:nvPr/>
        </p:nvSpPr>
        <p:spPr>
          <a:xfrm>
            <a:off x="379612" y="653745"/>
            <a:ext cx="8384776" cy="4489755"/>
          </a:xfrm>
          <a:prstGeom prst="rect">
            <a:avLst/>
          </a:prstGeom>
          <a:noFill/>
        </p:spPr>
        <p:txBody>
          <a:bodyPr wrap="square" rtlCol="0">
            <a:spAutoFit/>
          </a:bodyPr>
          <a:lstStyle/>
          <a:p>
            <a:pPr lvl="0" algn="just">
              <a:lnSpc>
                <a:spcPct val="114000"/>
              </a:lnSpc>
            </a:pPr>
            <a:r>
              <a:rPr lang="en-US" sz="2800">
                <a:solidFill>
                  <a:srgbClr val="222222"/>
                </a:solidFill>
                <a:latin typeface="Calibri"/>
              </a:rPr>
              <a:t>	</a:t>
            </a:r>
            <a:r>
              <a:rPr lang="vi-VN" sz="2800">
                <a:solidFill>
                  <a:srgbClr val="222222"/>
                </a:solidFill>
                <a:latin typeface="Calibri"/>
              </a:rPr>
              <a:t>Sáng nào em cũng đi trên con đường quen thuộc để đến trường. </a:t>
            </a:r>
            <a:endParaRPr lang="en-US" sz="2800">
              <a:solidFill>
                <a:srgbClr val="222222"/>
              </a:solidFill>
              <a:latin typeface="Calibri"/>
            </a:endParaRPr>
          </a:p>
          <a:p>
            <a:pPr lvl="0" algn="just">
              <a:lnSpc>
                <a:spcPct val="114000"/>
              </a:lnSpc>
            </a:pPr>
            <a:r>
              <a:rPr lang="en-US" sz="2800">
                <a:solidFill>
                  <a:srgbClr val="222222"/>
                </a:solidFill>
                <a:latin typeface="Calibri"/>
              </a:rPr>
              <a:t>	</a:t>
            </a:r>
            <a:r>
              <a:rPr lang="vi-VN" sz="2800">
                <a:solidFill>
                  <a:srgbClr val="222222"/>
                </a:solidFill>
                <a:latin typeface="Calibri"/>
              </a:rPr>
              <a:t>Hai bên đường có nhiều cảnh đẹp, nhưng em thích nhất là được ngắm cánh đồng lúa quê em vào buổi sáng.Cánh đồng quê em rộng mênh mông. Mãi tít phía xa mới nhìn thấy màu xanh rì của những luỹ tre làng viền quanh cánh đồng. Sáng sớm, trên cánh đồng, không gian thật thoáng đãng, mát mẻ. Mọi cảnh vật im lìm như còn chìm trong giấc ngủ. </a:t>
            </a:r>
            <a:endParaRPr kumimoji="0" lang="en-US" sz="2000" b="0" i="0" u="none" strike="noStrike" kern="0" cap="none" spc="0" normalizeH="0" baseline="0" noProof="0" dirty="0">
              <a:ln>
                <a:noFill/>
              </a:ln>
              <a:solidFill>
                <a:srgbClr val="00B0F0"/>
              </a:solidFill>
              <a:effectLst/>
              <a:uLnTx/>
              <a:uFillTx/>
              <a:latin typeface="UTM Duepuntozero" panose="02040603050506020204" pitchFamily="18" charset="0"/>
              <a:cs typeface="Arial"/>
              <a:sym typeface="Arial"/>
            </a:endParaRPr>
          </a:p>
        </p:txBody>
      </p:sp>
      <p:sp>
        <p:nvSpPr>
          <p:cNvPr id="5" name="TextBox 4">
            <a:extLst>
              <a:ext uri="{FF2B5EF4-FFF2-40B4-BE49-F238E27FC236}">
                <a16:creationId xmlns:a16="http://schemas.microsoft.com/office/drawing/2014/main" xmlns="" id="{67FC4CEE-3A62-9546-8294-5A9857880A25}"/>
              </a:ext>
            </a:extLst>
          </p:cNvPr>
          <p:cNvSpPr txBox="1"/>
          <p:nvPr/>
        </p:nvSpPr>
        <p:spPr>
          <a:xfrm>
            <a:off x="1945185" y="246744"/>
            <a:ext cx="557294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w="6350">
                  <a:solidFill>
                    <a:srgbClr val="027024">
                      <a:lumMod val="50000"/>
                    </a:srgbClr>
                  </a:solidFill>
                  <a:prstDash val="solid"/>
                </a:ln>
                <a:solidFill>
                  <a:srgbClr val="29C7FF"/>
                </a:solidFill>
                <a:effectLst>
                  <a:outerShdw blurRad="12700" dist="38100" dir="2700000" algn="tl" rotWithShape="0">
                    <a:srgbClr val="027024">
                      <a:lumMod val="50000"/>
                    </a:srgbClr>
                  </a:outerShdw>
                </a:effectLst>
                <a:uLnTx/>
                <a:uFillTx/>
                <a:latin typeface="#9Slide05 SVNClementine" panose="020F0502020204030203" pitchFamily="34" charset="0"/>
                <a:cs typeface="Arial"/>
                <a:sym typeface="Arial"/>
              </a:rPr>
              <a:t>MẪU</a:t>
            </a:r>
            <a:endParaRPr kumimoji="0" lang="en-US" sz="4400" b="1" i="0" u="none" strike="noStrike" kern="0" cap="none" spc="0" normalizeH="0" baseline="0" noProof="0" dirty="0">
              <a:ln w="6350">
                <a:solidFill>
                  <a:srgbClr val="027024">
                    <a:lumMod val="50000"/>
                  </a:srgbClr>
                </a:solidFill>
                <a:prstDash val="solid"/>
              </a:ln>
              <a:solidFill>
                <a:srgbClr val="29C7FF"/>
              </a:solidFill>
              <a:effectLst>
                <a:outerShdw blurRad="12700" dist="38100" dir="2700000" algn="tl" rotWithShape="0">
                  <a:srgbClr val="027024">
                    <a:lumMod val="50000"/>
                  </a:srgbClr>
                </a:outerShdw>
              </a:effectLst>
              <a:uLnTx/>
              <a:uFillTx/>
              <a:latin typeface="#9Slide05 SVNClementine" panose="020F0502020204030203" pitchFamily="34" charset="0"/>
              <a:cs typeface="Arial"/>
              <a:sym typeface="Arial"/>
            </a:endParaRPr>
          </a:p>
        </p:txBody>
      </p:sp>
    </p:spTree>
    <p:extLst>
      <p:ext uri="{BB962C8B-B14F-4D97-AF65-F5344CB8AC3E}">
        <p14:creationId xmlns:p14="http://schemas.microsoft.com/office/powerpoint/2010/main" val="32820235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46744"/>
            <a:ext cx="8655485" cy="480091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xmlns="" id="{0A9A49A6-9EE5-B123-DECF-07882999F1E8}"/>
              </a:ext>
            </a:extLst>
          </p:cNvPr>
          <p:cNvSpPr txBox="1"/>
          <p:nvPr/>
        </p:nvSpPr>
        <p:spPr>
          <a:xfrm>
            <a:off x="514962" y="406585"/>
            <a:ext cx="8384776" cy="4489755"/>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222222"/>
                </a:solidFill>
                <a:effectLst/>
                <a:uLnTx/>
                <a:uFillTx/>
                <a:latin typeface="Calibri"/>
                <a:cs typeface="Arial"/>
                <a:sym typeface="Arial"/>
              </a:rPr>
              <a:t>	</a:t>
            </a:r>
            <a:r>
              <a:rPr kumimoji="0" lang="vi-VN" sz="2800" b="0" i="0" u="none" strike="noStrike" kern="0" cap="none" spc="0" normalizeH="0" baseline="0" noProof="0">
                <a:ln>
                  <a:noFill/>
                </a:ln>
                <a:solidFill>
                  <a:srgbClr val="222222"/>
                </a:solidFill>
                <a:effectLst/>
                <a:uLnTx/>
                <a:uFillTx/>
                <a:latin typeface="Calibri"/>
                <a:cs typeface="Arial"/>
                <a:sym typeface="Arial"/>
              </a:rPr>
              <a:t>Thỉnh thoảng mới nghe thấy tiếng kêu thảng thốt của một chú vạc đi ăn đêm, lạc đàn gọi bạn. Tiếng kêu như xé rách khoảng không yên tĩnh. Một làn gió nhẹ thoảng qua, cả cánh đồng xào xạc một âm thanh dịu nhẹ. Hương lúa thoang thoảng lan theo trong gió. Những tia nắng đầu tiên phớt nhẹ đây đó trên các thửa ruộng còn chìm trong màn sương bằng bạc làm cả biển lúa xao động tạo thành những làn sóng nhẹ xô đuổi nhau chạy mãi ra xa. </a:t>
            </a:r>
            <a:endParaRPr kumimoji="0" lang="en-US" sz="2000" b="0" i="0" u="none" strike="noStrike" kern="0" cap="none" spc="0" normalizeH="0" baseline="0" noProof="0" dirty="0">
              <a:ln>
                <a:noFill/>
              </a:ln>
              <a:solidFill>
                <a:srgbClr val="00B0F0"/>
              </a:solidFill>
              <a:effectLst/>
              <a:uLnTx/>
              <a:uFillTx/>
              <a:latin typeface="UTM Duepuntozero" panose="02040603050506020204" pitchFamily="18" charset="0"/>
              <a:cs typeface="Arial"/>
              <a:sym typeface="Arial"/>
            </a:endParaRPr>
          </a:p>
        </p:txBody>
      </p:sp>
    </p:spTree>
    <p:extLst>
      <p:ext uri="{BB962C8B-B14F-4D97-AF65-F5344CB8AC3E}">
        <p14:creationId xmlns:p14="http://schemas.microsoft.com/office/powerpoint/2010/main" val="14522787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46744"/>
            <a:ext cx="8655485" cy="480091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xmlns="" id="{0A9A49A6-9EE5-B123-DECF-07882999F1E8}"/>
              </a:ext>
            </a:extLst>
          </p:cNvPr>
          <p:cNvSpPr txBox="1"/>
          <p:nvPr/>
        </p:nvSpPr>
        <p:spPr>
          <a:xfrm>
            <a:off x="379612" y="156709"/>
            <a:ext cx="8384776" cy="4980979"/>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222222"/>
                </a:solidFill>
                <a:effectLst/>
                <a:uLnTx/>
                <a:uFillTx/>
                <a:latin typeface="Calibri"/>
                <a:cs typeface="Arial"/>
                <a:sym typeface="Arial"/>
              </a:rPr>
              <a:t>	</a:t>
            </a:r>
            <a:r>
              <a:rPr kumimoji="0" lang="vi-VN" sz="2800" b="0" i="0" u="none" strike="noStrike" kern="0" cap="none" spc="0" normalizeH="0" baseline="0" noProof="0">
                <a:ln>
                  <a:noFill/>
                </a:ln>
                <a:solidFill>
                  <a:srgbClr val="222222"/>
                </a:solidFill>
                <a:effectLst/>
                <a:uLnTx/>
                <a:uFillTx/>
                <a:latin typeface="Calibri"/>
                <a:cs typeface="Arial"/>
                <a:sym typeface="Arial"/>
              </a:rPr>
              <a:t>Lác đác đã có bóng người đi thăm đồng, thỉnh thoảng họ lại cúi xuống xem xét. Thời kì này lúa đang vào mẩy. Từng khóm lúa trĩu xuống vì bông lúa vừa dài lại vừa to. Em bước xuống bờ ruộng, nâng trong tay bông lúa nặng hạt, em thầm nghĩ: Năm nay chắc được mùa to. Nắng đã lên cao, cánh đồng lúa bây giờ ánh lên màu xanh pha vàng tươi sáng. Xa xa, đàn cò trắng bay rập rờn càng làm tăng thêm vẻ đẹp của đồng quê.</a:t>
            </a:r>
            <a:endParaRPr kumimoji="0" lang="en-US" sz="2800" b="0" i="0" u="none" strike="noStrike" kern="0" cap="none" spc="0" normalizeH="0" baseline="0" noProof="0">
              <a:ln>
                <a:noFill/>
              </a:ln>
              <a:solidFill>
                <a:srgbClr val="222222"/>
              </a:solidFill>
              <a:effectLst/>
              <a:uLnTx/>
              <a:uFillTx/>
              <a:latin typeface="Calibri"/>
              <a:cs typeface="Arial"/>
              <a:sym typeface="Arial"/>
            </a:endParaRPr>
          </a:p>
          <a:p>
            <a:pPr marL="0" marR="0" lvl="0" indent="0" algn="just" defTabSz="914400" rtl="0" eaLnBrk="1" fontAlgn="auto" latinLnBrk="0" hangingPunct="1">
              <a:lnSpc>
                <a:spcPct val="114000"/>
              </a:lnSpc>
              <a:spcBef>
                <a:spcPts val="0"/>
              </a:spcBef>
              <a:spcAft>
                <a:spcPts val="0"/>
              </a:spcAft>
              <a:buClr>
                <a:srgbClr val="000000"/>
              </a:buClr>
              <a:buSzTx/>
              <a:buFont typeface="Arial"/>
              <a:buNone/>
              <a:tabLst/>
              <a:defRPr/>
            </a:pPr>
            <a:r>
              <a:rPr lang="en-US" sz="2800">
                <a:solidFill>
                  <a:srgbClr val="222222"/>
                </a:solidFill>
                <a:latin typeface="Calibri"/>
              </a:rPr>
              <a:t>	</a:t>
            </a:r>
            <a:r>
              <a:rPr kumimoji="0" lang="vi-VN" sz="2800" b="0" i="0" u="none" strike="noStrike" kern="0" cap="none" spc="0" normalizeH="0" baseline="0" noProof="0">
                <a:ln>
                  <a:noFill/>
                </a:ln>
                <a:solidFill>
                  <a:srgbClr val="222222"/>
                </a:solidFill>
                <a:effectLst/>
                <a:uLnTx/>
                <a:uFillTx/>
                <a:latin typeface="Calibri"/>
                <a:cs typeface="Arial"/>
                <a:sym typeface="Arial"/>
              </a:rPr>
              <a:t>Ngắm nhìn đồng lúa quê mình hứa hẹn một vụ mùa bội thu lòng em lâng lâng một niềm vui khó tả.</a:t>
            </a:r>
            <a:endParaRPr kumimoji="0" lang="en-US" sz="2000" b="0" i="0" u="none" strike="noStrike" kern="0" cap="none" spc="0" normalizeH="0" baseline="0" noProof="0" dirty="0">
              <a:ln>
                <a:noFill/>
              </a:ln>
              <a:solidFill>
                <a:srgbClr val="00B0F0"/>
              </a:solidFill>
              <a:effectLst/>
              <a:uLnTx/>
              <a:uFillTx/>
              <a:latin typeface="UTM Duepuntozero" panose="02040603050506020204" pitchFamily="18" charset="0"/>
              <a:cs typeface="Arial"/>
              <a:sym typeface="Arial"/>
            </a:endParaRPr>
          </a:p>
        </p:txBody>
      </p:sp>
    </p:spTree>
    <p:extLst>
      <p:ext uri="{BB962C8B-B14F-4D97-AF65-F5344CB8AC3E}">
        <p14:creationId xmlns:p14="http://schemas.microsoft.com/office/powerpoint/2010/main" val="42411519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46744"/>
            <a:ext cx="8655485" cy="480091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xmlns="" id="{0A9A49A6-9EE5-B123-DECF-07882999F1E8}"/>
              </a:ext>
            </a:extLst>
          </p:cNvPr>
          <p:cNvSpPr txBox="1"/>
          <p:nvPr/>
        </p:nvSpPr>
        <p:spPr>
          <a:xfrm>
            <a:off x="379612" y="653745"/>
            <a:ext cx="8384776" cy="4489755"/>
          </a:xfrm>
          <a:prstGeom prst="rect">
            <a:avLst/>
          </a:prstGeom>
          <a:noFill/>
        </p:spPr>
        <p:txBody>
          <a:bodyPr wrap="square" rtlCol="0">
            <a:spAutoFit/>
          </a:bodyPr>
          <a:lstStyle/>
          <a:p>
            <a:pPr lvl="0" algn="just">
              <a:lnSpc>
                <a:spcPct val="114000"/>
              </a:lnSpc>
            </a:pPr>
            <a:r>
              <a:rPr lang="en-US" sz="2800">
                <a:solidFill>
                  <a:srgbClr val="222222"/>
                </a:solidFill>
                <a:latin typeface="Calibri"/>
              </a:rPr>
              <a:t>	</a:t>
            </a:r>
            <a:r>
              <a:rPr lang="vi-VN" sz="2800">
                <a:solidFill>
                  <a:srgbClr val="222222"/>
                </a:solidFill>
                <a:latin typeface="Calibri"/>
              </a:rPr>
              <a:t>Tớ là sẻ nhỏ. Hôm nay là lần đầu tiên tớ rời khỏi tổ của bố mẹ, sẵn sàng bay tới cánh đồng cỏ dưới chân đồi. Tôi loay hoay mãi mới tìm thấy một doi đất để đỗ xuống.</a:t>
            </a:r>
            <a:endParaRPr lang="en-US" sz="2800">
              <a:solidFill>
                <a:srgbClr val="222222"/>
              </a:solidFill>
              <a:latin typeface="Calibri"/>
            </a:endParaRPr>
          </a:p>
          <a:p>
            <a:pPr lvl="0" algn="just">
              <a:lnSpc>
                <a:spcPct val="114000"/>
              </a:lnSpc>
            </a:pPr>
            <a:r>
              <a:rPr lang="en-US" sz="2800">
                <a:solidFill>
                  <a:srgbClr val="222222"/>
                </a:solidFill>
                <a:latin typeface="Calibri"/>
              </a:rPr>
              <a:t>	</a:t>
            </a:r>
            <a:r>
              <a:rPr lang="vi-VN" sz="2800">
                <a:solidFill>
                  <a:srgbClr val="222222"/>
                </a:solidFill>
                <a:latin typeface="Calibri"/>
              </a:rPr>
              <a:t>Bỗng, tôi giật mình bởi những tiếng kêu:– Bạn làm đổ nhà của chúng tôi mất thôi.</a:t>
            </a:r>
            <a:endParaRPr lang="en-US" sz="2800">
              <a:solidFill>
                <a:srgbClr val="222222"/>
              </a:solidFill>
              <a:latin typeface="Calibri"/>
            </a:endParaRPr>
          </a:p>
          <a:p>
            <a:pPr lvl="0" algn="just">
              <a:lnSpc>
                <a:spcPct val="114000"/>
              </a:lnSpc>
            </a:pPr>
            <a:r>
              <a:rPr lang="en-US" sz="2800">
                <a:solidFill>
                  <a:srgbClr val="222222"/>
                </a:solidFill>
                <a:latin typeface="Calibri"/>
              </a:rPr>
              <a:t>	</a:t>
            </a:r>
            <a:r>
              <a:rPr lang="vi-VN" sz="2800">
                <a:solidFill>
                  <a:srgbClr val="222222"/>
                </a:solidFill>
                <a:latin typeface="Calibri"/>
              </a:rPr>
              <a:t>Tôi nhìn xuống những ngón chân bé xíu như que tăm của mình, nhận ra cạnh đấy mấy chú dế mèn đen bóng.– Tớ xin lỗi nhé! Tớ sẽ cẩn thận hơn.</a:t>
            </a:r>
            <a:endParaRPr kumimoji="0" lang="en-US" sz="2000" b="0" i="0" u="none" strike="noStrike" kern="0" cap="none" spc="0" normalizeH="0" baseline="0" noProof="0" dirty="0">
              <a:ln>
                <a:noFill/>
              </a:ln>
              <a:solidFill>
                <a:srgbClr val="00B0F0"/>
              </a:solidFill>
              <a:effectLst/>
              <a:uLnTx/>
              <a:uFillTx/>
              <a:latin typeface="UTM Duepuntozero" panose="02040603050506020204" pitchFamily="18" charset="0"/>
              <a:cs typeface="Arial"/>
              <a:sym typeface="Arial"/>
            </a:endParaRPr>
          </a:p>
        </p:txBody>
      </p:sp>
      <p:sp>
        <p:nvSpPr>
          <p:cNvPr id="5" name="TextBox 4">
            <a:extLst>
              <a:ext uri="{FF2B5EF4-FFF2-40B4-BE49-F238E27FC236}">
                <a16:creationId xmlns:a16="http://schemas.microsoft.com/office/drawing/2014/main" xmlns="" id="{67FC4CEE-3A62-9546-8294-5A9857880A25}"/>
              </a:ext>
            </a:extLst>
          </p:cNvPr>
          <p:cNvSpPr txBox="1"/>
          <p:nvPr/>
        </p:nvSpPr>
        <p:spPr>
          <a:xfrm>
            <a:off x="1945185" y="246744"/>
            <a:ext cx="557294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w="6350">
                  <a:solidFill>
                    <a:srgbClr val="027024">
                      <a:lumMod val="50000"/>
                    </a:srgbClr>
                  </a:solidFill>
                  <a:prstDash val="solid"/>
                </a:ln>
                <a:solidFill>
                  <a:srgbClr val="29C7FF"/>
                </a:solidFill>
                <a:effectLst>
                  <a:outerShdw blurRad="12700" dist="38100" dir="2700000" algn="tl" rotWithShape="0">
                    <a:srgbClr val="027024">
                      <a:lumMod val="50000"/>
                    </a:srgbClr>
                  </a:outerShdw>
                </a:effectLst>
                <a:uLnTx/>
                <a:uFillTx/>
                <a:latin typeface="#9Slide05 SVNClementine" panose="020F0502020204030203" pitchFamily="34" charset="0"/>
                <a:cs typeface="Arial"/>
                <a:sym typeface="Arial"/>
              </a:rPr>
              <a:t>MẪU</a:t>
            </a:r>
            <a:endParaRPr kumimoji="0" lang="en-US" sz="4400" b="1" i="0" u="none" strike="noStrike" kern="0" cap="none" spc="0" normalizeH="0" baseline="0" noProof="0" dirty="0">
              <a:ln w="6350">
                <a:solidFill>
                  <a:srgbClr val="027024">
                    <a:lumMod val="50000"/>
                  </a:srgbClr>
                </a:solidFill>
                <a:prstDash val="solid"/>
              </a:ln>
              <a:solidFill>
                <a:srgbClr val="29C7FF"/>
              </a:solidFill>
              <a:effectLst>
                <a:outerShdw blurRad="12700" dist="38100" dir="2700000" algn="tl" rotWithShape="0">
                  <a:srgbClr val="027024">
                    <a:lumMod val="50000"/>
                  </a:srgbClr>
                </a:outerShdw>
              </a:effectLst>
              <a:uLnTx/>
              <a:uFillTx/>
              <a:latin typeface="#9Slide05 SVNClementine" panose="020F0502020204030203" pitchFamily="34" charset="0"/>
              <a:cs typeface="Arial"/>
              <a:sym typeface="Arial"/>
            </a:endParaRPr>
          </a:p>
        </p:txBody>
      </p:sp>
    </p:spTree>
    <p:extLst>
      <p:ext uri="{BB962C8B-B14F-4D97-AF65-F5344CB8AC3E}">
        <p14:creationId xmlns:p14="http://schemas.microsoft.com/office/powerpoint/2010/main" val="31458972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46744"/>
            <a:ext cx="8655485" cy="480091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xmlns="" id="{0A9A49A6-9EE5-B123-DECF-07882999F1E8}"/>
              </a:ext>
            </a:extLst>
          </p:cNvPr>
          <p:cNvSpPr txBox="1"/>
          <p:nvPr/>
        </p:nvSpPr>
        <p:spPr>
          <a:xfrm>
            <a:off x="379612" y="653745"/>
            <a:ext cx="8384776" cy="3998531"/>
          </a:xfrm>
          <a:prstGeom prst="rect">
            <a:avLst/>
          </a:prstGeom>
          <a:noFill/>
        </p:spPr>
        <p:txBody>
          <a:bodyPr wrap="square" rtlCol="0">
            <a:spAutoFit/>
          </a:bodyPr>
          <a:lstStyle/>
          <a:p>
            <a:pPr lvl="0" algn="just">
              <a:lnSpc>
                <a:spcPct val="114000"/>
              </a:lnSpc>
            </a:pPr>
            <a:r>
              <a:rPr lang="en-US" sz="2800">
                <a:solidFill>
                  <a:srgbClr val="222222"/>
                </a:solidFill>
                <a:latin typeface="Calibri"/>
              </a:rPr>
              <a:t>	</a:t>
            </a:r>
            <a:r>
              <a:rPr lang="vi-VN" sz="2800">
                <a:solidFill>
                  <a:srgbClr val="222222"/>
                </a:solidFill>
                <a:latin typeface="Calibri"/>
              </a:rPr>
              <a:t>Tôi  nhảy mấy bước tới chỗ búi cỏ tranh bén nắng có vài chiếc lá đã bợt màu. T</a:t>
            </a:r>
            <a:r>
              <a:rPr lang="en-US" sz="2800">
                <a:solidFill>
                  <a:srgbClr val="222222"/>
                </a:solidFill>
                <a:latin typeface="Calibri"/>
              </a:rPr>
              <a:t>ôi</a:t>
            </a:r>
            <a:r>
              <a:rPr lang="vi-VN" sz="2800">
                <a:solidFill>
                  <a:srgbClr val="222222"/>
                </a:solidFill>
                <a:latin typeface="Calibri"/>
              </a:rPr>
              <a:t> lại nghe thấy tiếng lao xao:</a:t>
            </a:r>
            <a:endParaRPr lang="en-US" sz="2800">
              <a:solidFill>
                <a:srgbClr val="222222"/>
              </a:solidFill>
              <a:latin typeface="Calibri"/>
            </a:endParaRPr>
          </a:p>
          <a:p>
            <a:pPr lvl="0" algn="just">
              <a:lnSpc>
                <a:spcPct val="114000"/>
              </a:lnSpc>
            </a:pPr>
            <a:r>
              <a:rPr lang="vi-VN" sz="2800">
                <a:solidFill>
                  <a:srgbClr val="222222"/>
                </a:solidFill>
                <a:latin typeface="Calibri"/>
              </a:rPr>
              <a:t>– Không biết bạn sẻ bé bỏng này có thể mang chiếc lá giúp chúng mình một quãng không nhỉ. Nặng quá!</a:t>
            </a:r>
            <a:endParaRPr lang="en-US" sz="2800">
              <a:solidFill>
                <a:srgbClr val="222222"/>
              </a:solidFill>
              <a:latin typeface="Calibri"/>
            </a:endParaRPr>
          </a:p>
          <a:p>
            <a:pPr lvl="0" algn="just">
              <a:lnSpc>
                <a:spcPct val="114000"/>
              </a:lnSpc>
            </a:pPr>
            <a:r>
              <a:rPr lang="vi-VN" sz="2800">
                <a:solidFill>
                  <a:srgbClr val="222222"/>
                </a:solidFill>
                <a:latin typeface="Calibri"/>
              </a:rPr>
              <a:t>"Một lời đề nghị thật dễ thương từ các bạn kiến!” – Tôi vừa khẽ cúi xuống vừa nghĩ.</a:t>
            </a:r>
            <a:endParaRPr lang="en-US" sz="2800">
              <a:solidFill>
                <a:srgbClr val="222222"/>
              </a:solidFill>
              <a:latin typeface="Calibri"/>
            </a:endParaRPr>
          </a:p>
          <a:p>
            <a:pPr lvl="0" algn="just">
              <a:lnSpc>
                <a:spcPct val="114000"/>
              </a:lnSpc>
            </a:pPr>
            <a:r>
              <a:rPr lang="vi-VN" sz="2800">
                <a:solidFill>
                  <a:srgbClr val="222222"/>
                </a:solidFill>
                <a:latin typeface="Calibri"/>
              </a:rPr>
              <a:t> Tôi dõng dạc bảo:– Tớ luôn sẵn </a:t>
            </a:r>
            <a:r>
              <a:rPr lang="en-US" sz="2800">
                <a:solidFill>
                  <a:srgbClr val="222222"/>
                </a:solidFill>
                <a:latin typeface="Calibri"/>
              </a:rPr>
              <a:t>lòng</a:t>
            </a:r>
            <a:r>
              <a:rPr lang="vi-VN" sz="2800">
                <a:solidFill>
                  <a:srgbClr val="222222"/>
                </a:solidFill>
                <a:latin typeface="Calibri"/>
              </a:rPr>
              <a:t>!</a:t>
            </a:r>
            <a:endParaRPr kumimoji="0" lang="en-US" sz="2000" b="0" i="0" u="none" strike="noStrike" kern="0" cap="none" spc="0" normalizeH="0" baseline="0" noProof="0" dirty="0">
              <a:ln>
                <a:noFill/>
              </a:ln>
              <a:solidFill>
                <a:srgbClr val="00B0F0"/>
              </a:solidFill>
              <a:effectLst/>
              <a:uLnTx/>
              <a:uFillTx/>
              <a:latin typeface="UTM Duepuntozero" panose="02040603050506020204" pitchFamily="18" charset="0"/>
              <a:cs typeface="Arial"/>
              <a:sym typeface="Arial"/>
            </a:endParaRPr>
          </a:p>
        </p:txBody>
      </p:sp>
    </p:spTree>
    <p:extLst>
      <p:ext uri="{BB962C8B-B14F-4D97-AF65-F5344CB8AC3E}">
        <p14:creationId xmlns:p14="http://schemas.microsoft.com/office/powerpoint/2010/main" val="35054414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46744"/>
            <a:ext cx="8655485" cy="480091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xmlns="" id="{0A9A49A6-9EE5-B123-DECF-07882999F1E8}"/>
              </a:ext>
            </a:extLst>
          </p:cNvPr>
          <p:cNvSpPr txBox="1"/>
          <p:nvPr/>
        </p:nvSpPr>
        <p:spPr>
          <a:xfrm>
            <a:off x="379612" y="653745"/>
            <a:ext cx="8384776" cy="4489755"/>
          </a:xfrm>
          <a:prstGeom prst="rect">
            <a:avLst/>
          </a:prstGeom>
          <a:noFill/>
        </p:spPr>
        <p:txBody>
          <a:bodyPr wrap="square" rtlCol="0">
            <a:spAutoFit/>
          </a:bodyPr>
          <a:lstStyle/>
          <a:p>
            <a:pPr lvl="0" algn="just">
              <a:lnSpc>
                <a:spcPct val="114000"/>
              </a:lnSpc>
            </a:pPr>
            <a:r>
              <a:rPr lang="en-US" sz="2800">
                <a:solidFill>
                  <a:srgbClr val="222222"/>
                </a:solidFill>
                <a:latin typeface="Calibri"/>
              </a:rPr>
              <a:t>	</a:t>
            </a:r>
            <a:r>
              <a:rPr lang="vi-VN" sz="2800">
                <a:solidFill>
                  <a:srgbClr val="222222"/>
                </a:solidFill>
                <a:latin typeface="Calibri"/>
              </a:rPr>
              <a:t>Nói rồi, tôi cắp chiếc lá bay tới chỗ anh kiến đầu đàn vừa chỉ. Ở đó, vương quốc kiến đang mở hội và họ cần một chiếc lá to để thiết kế con tàu vượt “đại dương".Khi trưa rải nắng vàng lên khắp cánh đồng, tôi đã kịp bay một vòng để ngắm nhìn cảnh vật. Tôi còn đánh chén một con sâu béo ú trước khi vui vẻ trở về.</a:t>
            </a:r>
            <a:endParaRPr lang="en-US" sz="2800">
              <a:solidFill>
                <a:srgbClr val="222222"/>
              </a:solidFill>
              <a:latin typeface="Calibri"/>
            </a:endParaRPr>
          </a:p>
          <a:p>
            <a:pPr lvl="0" algn="just">
              <a:lnSpc>
                <a:spcPct val="114000"/>
              </a:lnSpc>
            </a:pPr>
            <a:r>
              <a:rPr lang="vi-VN" sz="2800">
                <a:solidFill>
                  <a:srgbClr val="222222"/>
                </a:solidFill>
                <a:latin typeface="Calibri"/>
              </a:rPr>
              <a:t>– Để xem sẻ nhỏ ngoan ngoãn mang gì về nhà nào! – Mẹ tôi cất tiếng còn bố tôi thì giương cặp kính lên âu yếm nhìn tôi.</a:t>
            </a:r>
            <a:endParaRPr kumimoji="0" lang="en-US" sz="2000" b="0" i="0" u="none" strike="noStrike" kern="0" cap="none" spc="0" normalizeH="0" baseline="0" noProof="0" dirty="0">
              <a:ln>
                <a:noFill/>
              </a:ln>
              <a:solidFill>
                <a:srgbClr val="00B0F0"/>
              </a:solidFill>
              <a:effectLst/>
              <a:uLnTx/>
              <a:uFillTx/>
              <a:latin typeface="UTM Duepuntozero" panose="02040603050506020204" pitchFamily="18" charset="0"/>
              <a:cs typeface="Arial"/>
              <a:sym typeface="Arial"/>
            </a:endParaRPr>
          </a:p>
        </p:txBody>
      </p:sp>
    </p:spTree>
    <p:extLst>
      <p:ext uri="{BB962C8B-B14F-4D97-AF65-F5344CB8AC3E}">
        <p14:creationId xmlns:p14="http://schemas.microsoft.com/office/powerpoint/2010/main" val="30475430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46744"/>
            <a:ext cx="8655485" cy="480091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xmlns="" id="{0A9A49A6-9EE5-B123-DECF-07882999F1E8}"/>
              </a:ext>
            </a:extLst>
          </p:cNvPr>
          <p:cNvSpPr txBox="1"/>
          <p:nvPr/>
        </p:nvSpPr>
        <p:spPr>
          <a:xfrm>
            <a:off x="379612" y="653745"/>
            <a:ext cx="8384776" cy="2033634"/>
          </a:xfrm>
          <a:prstGeom prst="rect">
            <a:avLst/>
          </a:prstGeom>
          <a:noFill/>
        </p:spPr>
        <p:txBody>
          <a:bodyPr wrap="square" rtlCol="0">
            <a:spAutoFit/>
          </a:bodyPr>
          <a:lstStyle/>
          <a:p>
            <a:pPr lvl="0" algn="just">
              <a:lnSpc>
                <a:spcPct val="114000"/>
              </a:lnSpc>
            </a:pPr>
            <a:r>
              <a:rPr lang="vi-VN" sz="2800">
                <a:solidFill>
                  <a:srgbClr val="222222"/>
                </a:solidFill>
                <a:latin typeface="Calibri"/>
              </a:rPr>
              <a:t>Tôi tự hào trả lời:</a:t>
            </a:r>
            <a:endParaRPr lang="en-US" sz="2800">
              <a:solidFill>
                <a:srgbClr val="222222"/>
              </a:solidFill>
              <a:latin typeface="Calibri"/>
            </a:endParaRPr>
          </a:p>
          <a:p>
            <a:pPr lvl="0" algn="just">
              <a:lnSpc>
                <a:spcPct val="114000"/>
              </a:lnSpc>
            </a:pPr>
            <a:r>
              <a:rPr lang="vi-VN" sz="2800">
                <a:solidFill>
                  <a:srgbClr val="222222"/>
                </a:solidFill>
                <a:latin typeface="Calibri"/>
              </a:rPr>
              <a:t>– Con đã thu cả cánh đồng vào trong mắt, đã bắt tay những người bạn mới và đã gửi lại tổ dế m</a:t>
            </a:r>
            <a:r>
              <a:rPr lang="en-US" sz="2800">
                <a:solidFill>
                  <a:srgbClr val="222222"/>
                </a:solidFill>
                <a:latin typeface="Calibri"/>
              </a:rPr>
              <a:t>è</a:t>
            </a:r>
            <a:r>
              <a:rPr lang="vi-VN" sz="2800">
                <a:solidFill>
                  <a:srgbClr val="222222"/>
                </a:solidFill>
                <a:latin typeface="Calibri"/>
              </a:rPr>
              <a:t>n một lời xin lỗi ạ!</a:t>
            </a:r>
            <a:endParaRPr kumimoji="0" lang="en-US" sz="2000" b="0" i="0" u="none" strike="noStrike" kern="0" cap="none" spc="0" normalizeH="0" baseline="0" noProof="0" dirty="0">
              <a:ln>
                <a:noFill/>
              </a:ln>
              <a:solidFill>
                <a:srgbClr val="00B0F0"/>
              </a:solidFill>
              <a:effectLst/>
              <a:uLnTx/>
              <a:uFillTx/>
              <a:latin typeface="UTM Duepuntozero" panose="02040603050506020204" pitchFamily="18" charset="0"/>
              <a:cs typeface="Arial"/>
              <a:sym typeface="Arial"/>
            </a:endParaRPr>
          </a:p>
        </p:txBody>
      </p:sp>
    </p:spTree>
    <p:extLst>
      <p:ext uri="{BB962C8B-B14F-4D97-AF65-F5344CB8AC3E}">
        <p14:creationId xmlns:p14="http://schemas.microsoft.com/office/powerpoint/2010/main" val="30780028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Hình chữ nhật: Góc Tròn 25">
            <a:extLst>
              <a:ext uri="{FF2B5EF4-FFF2-40B4-BE49-F238E27FC236}">
                <a16:creationId xmlns:a16="http://schemas.microsoft.com/office/drawing/2014/main" xmlns="" id="{EBCE4150-3A85-DDA2-50C6-529FA550F229}"/>
              </a:ext>
            </a:extLst>
          </p:cNvPr>
          <p:cNvSpPr/>
          <p:nvPr/>
        </p:nvSpPr>
        <p:spPr>
          <a:xfrm>
            <a:off x="1183731" y="679527"/>
            <a:ext cx="6776538" cy="4062537"/>
          </a:xfrm>
          <a:prstGeom prst="roundRect">
            <a:avLst/>
          </a:prstGeom>
          <a:solidFill>
            <a:srgbClr val="FFFFFF">
              <a:alpha val="85882"/>
            </a:srgbClr>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Nhóm 16">
            <a:extLst>
              <a:ext uri="{FF2B5EF4-FFF2-40B4-BE49-F238E27FC236}">
                <a16:creationId xmlns:a16="http://schemas.microsoft.com/office/drawing/2014/main" xmlns="" id="{FCD1D574-C2E2-67EA-89E9-12CD867D443A}"/>
              </a:ext>
            </a:extLst>
          </p:cNvPr>
          <p:cNvGrpSpPr/>
          <p:nvPr/>
        </p:nvGrpSpPr>
        <p:grpSpPr>
          <a:xfrm>
            <a:off x="-504984" y="40960"/>
            <a:ext cx="5842173" cy="1107996"/>
            <a:chOff x="-194053" y="-260533"/>
            <a:chExt cx="5842173" cy="1107996"/>
          </a:xfrm>
        </p:grpSpPr>
        <p:sp>
          <p:nvSpPr>
            <p:cNvPr id="18" name="Hình chữ nhật: Góc Tròn 17">
              <a:extLst>
                <a:ext uri="{FF2B5EF4-FFF2-40B4-BE49-F238E27FC236}">
                  <a16:creationId xmlns:a16="http://schemas.microsoft.com/office/drawing/2014/main" xmlns="" id="{7E6B91F1-A70E-D00E-ED92-A0C129D7E075}"/>
                </a:ext>
              </a:extLst>
            </p:cNvPr>
            <p:cNvSpPr/>
            <p:nvPr/>
          </p:nvSpPr>
          <p:spPr>
            <a:xfrm>
              <a:off x="1447955" y="186790"/>
              <a:ext cx="2558158" cy="259889"/>
            </a:xfrm>
            <a:prstGeom prst="round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effectLst>
                  <a:glow rad="63500">
                    <a:schemeClr val="accent5">
                      <a:satMod val="175000"/>
                      <a:alpha val="40000"/>
                    </a:schemeClr>
                  </a:glow>
                </a:effectLst>
                <a:latin typeface="UVN Banh Mi" pitchFamily="2" charset="0"/>
              </a:endParaRPr>
            </a:p>
          </p:txBody>
        </p:sp>
        <p:sp>
          <p:nvSpPr>
            <p:cNvPr id="19" name="Hộp Văn bản 18">
              <a:extLst>
                <a:ext uri="{FF2B5EF4-FFF2-40B4-BE49-F238E27FC236}">
                  <a16:creationId xmlns:a16="http://schemas.microsoft.com/office/drawing/2014/main" xmlns="" id="{AA6C16DB-9276-21AA-16DA-941D0C797EF8}"/>
                </a:ext>
              </a:extLst>
            </p:cNvPr>
            <p:cNvSpPr txBox="1"/>
            <p:nvPr/>
          </p:nvSpPr>
          <p:spPr>
            <a:xfrm>
              <a:off x="-194053" y="-260533"/>
              <a:ext cx="5842173" cy="1107996"/>
            </a:xfrm>
            <a:prstGeom prst="rect">
              <a:avLst/>
            </a:prstGeom>
            <a:noFill/>
          </p:spPr>
          <p:txBody>
            <a:bodyPr wrap="square" rtlCol="0">
              <a:spAutoFit/>
            </a:bodyPr>
            <a:lstStyle/>
            <a:p>
              <a:pPr algn="ctr"/>
              <a:r>
                <a:rPr lang="en-US" sz="6600" b="1" spc="50" dirty="0">
                  <a:ln w="9525" cmpd="sng">
                    <a:solidFill>
                      <a:srgbClr val="FF0000"/>
                    </a:solidFill>
                    <a:prstDash val="solid"/>
                  </a:ln>
                  <a:solidFill>
                    <a:srgbClr val="70AD47">
                      <a:tint val="1000"/>
                    </a:srgbClr>
                  </a:solidFill>
                  <a:effectLst>
                    <a:glow rad="63500">
                      <a:srgbClr val="FF0000">
                        <a:alpha val="40000"/>
                      </a:srgbClr>
                    </a:glow>
                  </a:effectLst>
                  <a:latin typeface="UVN Banh Mi" pitchFamily="2" charset="0"/>
                </a:rPr>
                <a:t>DẶN DÒ</a:t>
              </a:r>
            </a:p>
          </p:txBody>
        </p:sp>
      </p:grpSp>
      <p:grpSp>
        <p:nvGrpSpPr>
          <p:cNvPr id="5" name="Nhóm 4">
            <a:extLst>
              <a:ext uri="{FF2B5EF4-FFF2-40B4-BE49-F238E27FC236}">
                <a16:creationId xmlns:a16="http://schemas.microsoft.com/office/drawing/2014/main" xmlns="" id="{327DFA2C-CA1F-C9BA-5320-0BF869FD04B0}"/>
              </a:ext>
            </a:extLst>
          </p:cNvPr>
          <p:cNvGrpSpPr/>
          <p:nvPr/>
        </p:nvGrpSpPr>
        <p:grpSpPr>
          <a:xfrm>
            <a:off x="1541401" y="969289"/>
            <a:ext cx="6510481" cy="1142238"/>
            <a:chOff x="1915135" y="746024"/>
            <a:chExt cx="6510481" cy="1142238"/>
          </a:xfrm>
        </p:grpSpPr>
        <p:pic>
          <p:nvPicPr>
            <p:cNvPr id="3" name="Hình ảnh 2" descr="Ảnh có chứa công cụ viết, văn phòng phẩm&#10;&#10;Mô tả được tạo tự động">
              <a:extLst>
                <a:ext uri="{FF2B5EF4-FFF2-40B4-BE49-F238E27FC236}">
                  <a16:creationId xmlns:a16="http://schemas.microsoft.com/office/drawing/2014/main" xmlns="" id="{EC92120E-BB5E-6695-BBD7-08FF5EA3245F}"/>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4" name="Hộp Văn bản 3">
              <a:extLst>
                <a:ext uri="{FF2B5EF4-FFF2-40B4-BE49-F238E27FC236}">
                  <a16:creationId xmlns:a16="http://schemas.microsoft.com/office/drawing/2014/main" xmlns="" id="{4ADDE8BC-01F1-25D2-0C62-85934B194AA2}"/>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grpSp>
        <p:nvGrpSpPr>
          <p:cNvPr id="29" name="Nhóm 28">
            <a:extLst>
              <a:ext uri="{FF2B5EF4-FFF2-40B4-BE49-F238E27FC236}">
                <a16:creationId xmlns:a16="http://schemas.microsoft.com/office/drawing/2014/main" xmlns="" id="{19C7BFE7-609D-AF2A-EE4E-5B07BCBA949E}"/>
              </a:ext>
            </a:extLst>
          </p:cNvPr>
          <p:cNvGrpSpPr/>
          <p:nvPr/>
        </p:nvGrpSpPr>
        <p:grpSpPr>
          <a:xfrm>
            <a:off x="1541401" y="2145512"/>
            <a:ext cx="6510481" cy="1142238"/>
            <a:chOff x="1915135" y="746024"/>
            <a:chExt cx="6510481" cy="1142238"/>
          </a:xfrm>
        </p:grpSpPr>
        <p:pic>
          <p:nvPicPr>
            <p:cNvPr id="36" name="Hình ảnh 35" descr="Ảnh có chứa công cụ viết, văn phòng phẩm&#10;&#10;Mô tả được tạo tự động">
              <a:extLst>
                <a:ext uri="{FF2B5EF4-FFF2-40B4-BE49-F238E27FC236}">
                  <a16:creationId xmlns:a16="http://schemas.microsoft.com/office/drawing/2014/main" xmlns="" id="{A5C7BADE-1AC6-3C55-40A8-05C80ACA14AF}"/>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38" name="Hộp Văn bản 37">
              <a:extLst>
                <a:ext uri="{FF2B5EF4-FFF2-40B4-BE49-F238E27FC236}">
                  <a16:creationId xmlns:a16="http://schemas.microsoft.com/office/drawing/2014/main" xmlns="" id="{DF92CB28-7152-67F6-7A60-AF5842863178}"/>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grpSp>
        <p:nvGrpSpPr>
          <p:cNvPr id="39" name="Nhóm 38">
            <a:extLst>
              <a:ext uri="{FF2B5EF4-FFF2-40B4-BE49-F238E27FC236}">
                <a16:creationId xmlns:a16="http://schemas.microsoft.com/office/drawing/2014/main" xmlns="" id="{5761B97F-194C-9A1E-1A3D-DF80DF80CAB4}"/>
              </a:ext>
            </a:extLst>
          </p:cNvPr>
          <p:cNvGrpSpPr/>
          <p:nvPr/>
        </p:nvGrpSpPr>
        <p:grpSpPr>
          <a:xfrm>
            <a:off x="1541401" y="3321735"/>
            <a:ext cx="6510481" cy="1142238"/>
            <a:chOff x="1915135" y="746024"/>
            <a:chExt cx="6510481" cy="1142238"/>
          </a:xfrm>
        </p:grpSpPr>
        <p:pic>
          <p:nvPicPr>
            <p:cNvPr id="41" name="Hình ảnh 40" descr="Ảnh có chứa công cụ viết, văn phòng phẩm&#10;&#10;Mô tả được tạo tự động">
              <a:extLst>
                <a:ext uri="{FF2B5EF4-FFF2-40B4-BE49-F238E27FC236}">
                  <a16:creationId xmlns:a16="http://schemas.microsoft.com/office/drawing/2014/main" xmlns="" id="{DCB23576-DD71-10E3-23A9-3DA3A6C75754}"/>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44" name="Hộp Văn bản 43">
              <a:extLst>
                <a:ext uri="{FF2B5EF4-FFF2-40B4-BE49-F238E27FC236}">
                  <a16:creationId xmlns:a16="http://schemas.microsoft.com/office/drawing/2014/main" xmlns="" id="{D9BEA2E3-B842-0404-39E4-2E63D6CE2519}"/>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spTree>
    <p:extLst>
      <p:ext uri="{BB962C8B-B14F-4D97-AF65-F5344CB8AC3E}">
        <p14:creationId xmlns:p14="http://schemas.microsoft.com/office/powerpoint/2010/main" val="36433723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2239"/>
        <p:cNvGrpSpPr/>
        <p:nvPr/>
      </p:nvGrpSpPr>
      <p:grpSpPr>
        <a:xfrm>
          <a:off x="0" y="0"/>
          <a:ext cx="0" cy="0"/>
          <a:chOff x="0" y="0"/>
          <a:chExt cx="0" cy="0"/>
        </a:xfrm>
      </p:grpSpPr>
      <p:sp>
        <p:nvSpPr>
          <p:cNvPr id="2240" name="Google Shape;2240;p58"/>
          <p:cNvSpPr/>
          <p:nvPr/>
        </p:nvSpPr>
        <p:spPr>
          <a:xfrm>
            <a:off x="6854899" y="32386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8" name="Google Shape;2258;p58"/>
          <p:cNvGrpSpPr/>
          <p:nvPr/>
        </p:nvGrpSpPr>
        <p:grpSpPr>
          <a:xfrm flipH="1">
            <a:off x="3314038" y="534775"/>
            <a:ext cx="980825" cy="519800"/>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ình chữ nhật 3">
            <a:extLst>
              <a:ext uri="{FF2B5EF4-FFF2-40B4-BE49-F238E27FC236}">
                <a16:creationId xmlns:a16="http://schemas.microsoft.com/office/drawing/2014/main" xmlns="" id="{7BB68114-7D06-FB75-5B41-91A3BFFAB041}"/>
              </a:ext>
            </a:extLst>
          </p:cNvPr>
          <p:cNvSpPr/>
          <p:nvPr/>
        </p:nvSpPr>
        <p:spPr>
          <a:xfrm>
            <a:off x="4533900" y="3429000"/>
            <a:ext cx="3333750" cy="800100"/>
          </a:xfrm>
          <a:prstGeom prst="rect">
            <a:avLst/>
          </a:prstGeom>
          <a:solidFill>
            <a:srgbClr val="00A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1725;p52">
            <a:extLst>
              <a:ext uri="{FF2B5EF4-FFF2-40B4-BE49-F238E27FC236}">
                <a16:creationId xmlns:a16="http://schemas.microsoft.com/office/drawing/2014/main" xmlns="" id="{AA7BDC4D-185C-249A-50E8-8A46B751B9A3}"/>
              </a:ext>
            </a:extLst>
          </p:cNvPr>
          <p:cNvSpPr txBox="1">
            <a:spLocks/>
          </p:cNvSpPr>
          <p:nvPr/>
        </p:nvSpPr>
        <p:spPr>
          <a:xfrm>
            <a:off x="2616596" y="256803"/>
            <a:ext cx="7168357" cy="357224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5870"/>
              </a:buClr>
              <a:buSzPts val="5200"/>
              <a:buFont typeface="Satisfy"/>
              <a:buNone/>
              <a:defRPr sz="8590" b="0" i="0" u="none" strike="noStrike" cap="none">
                <a:solidFill>
                  <a:srgbClr val="005870"/>
                </a:solidFill>
                <a:latin typeface="Satisfy"/>
                <a:ea typeface="Satisfy"/>
                <a:cs typeface="Satisfy"/>
                <a:sym typeface="Satisfy"/>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8000" b="1" dirty="0" err="1">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Tạm</a:t>
            </a:r>
            <a:r>
              <a:rPr lang="en-US" sz="8000" b="1" dirty="0">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 </a:t>
            </a:r>
            <a:r>
              <a:rPr lang="en-US" sz="8000" b="1" dirty="0" err="1">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Biệt</a:t>
            </a:r>
            <a:r>
              <a:rPr lang="en-US" sz="8000" b="1" dirty="0">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 </a:t>
            </a:r>
            <a:r>
              <a:rPr lang="en-US" sz="8000" b="1" dirty="0" err="1">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Và</a:t>
            </a:r>
            <a:r>
              <a:rPr lang="en-US" sz="8000" b="1" dirty="0">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 </a:t>
            </a:r>
          </a:p>
          <a:p>
            <a:r>
              <a:rPr lang="en-US" sz="8000" b="1" dirty="0" err="1">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Hẹn</a:t>
            </a:r>
            <a:r>
              <a:rPr lang="en-US" sz="8000" b="1" dirty="0">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 </a:t>
            </a:r>
            <a:r>
              <a:rPr lang="en-US" sz="8000" b="1" dirty="0" err="1">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Gặp</a:t>
            </a:r>
            <a:r>
              <a:rPr lang="en-US" sz="8000" b="1" dirty="0">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 </a:t>
            </a:r>
            <a:r>
              <a:rPr lang="en-US" sz="8000" b="1" dirty="0" err="1">
                <a:ln w="6600">
                  <a:solidFill>
                    <a:schemeClr val="accent2"/>
                  </a:solidFill>
                  <a:prstDash val="solid"/>
                </a:ln>
                <a:solidFill>
                  <a:srgbClr val="FFFFFF"/>
                </a:solidFill>
                <a:effectLst>
                  <a:outerShdw dist="38100" dir="2700000" algn="tl" rotWithShape="0">
                    <a:schemeClr val="accent2"/>
                  </a:outerShdw>
                </a:effectLst>
                <a:latin typeface="UVN Banh Mi" pitchFamily="2" charset="0"/>
              </a:rPr>
              <a:t>Lại</a:t>
            </a:r>
            <a:endParaRPr lang="vi-VN" sz="8000" b="1" dirty="0">
              <a:ln w="6600">
                <a:solidFill>
                  <a:schemeClr val="accent2"/>
                </a:solidFill>
                <a:prstDash val="solid"/>
              </a:ln>
              <a:solidFill>
                <a:srgbClr val="FFFFFF"/>
              </a:solidFill>
              <a:effectLst>
                <a:outerShdw dist="38100" dir="2700000" algn="tl" rotWithShape="0">
                  <a:schemeClr val="accent2"/>
                </a:outerShdw>
              </a:effectLst>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46744"/>
            <a:ext cx="8655485" cy="480091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0A9A49A6-9EE5-B123-DECF-07882999F1E8}"/>
              </a:ext>
            </a:extLst>
          </p:cNvPr>
          <p:cNvSpPr txBox="1"/>
          <p:nvPr/>
        </p:nvSpPr>
        <p:spPr>
          <a:xfrm>
            <a:off x="514962" y="1016185"/>
            <a:ext cx="8384776" cy="3998531"/>
          </a:xfrm>
          <a:prstGeom prst="rect">
            <a:avLst/>
          </a:prstGeom>
          <a:noFill/>
        </p:spPr>
        <p:txBody>
          <a:bodyPr wrap="square" rtlCol="0">
            <a:spAutoFit/>
          </a:bodyPr>
          <a:lstStyle/>
          <a:p>
            <a:pPr algn="just">
              <a:lnSpc>
                <a:spcPct val="114000"/>
              </a:lnSpc>
            </a:pPr>
            <a:r>
              <a:rPr lang="vi-VN" sz="2800">
                <a:solidFill>
                  <a:srgbClr val="222222"/>
                </a:solidFill>
                <a:latin typeface="+mn-lt"/>
              </a:rPr>
              <a:t>Có một chú sẻ nhỏ vừa mới rời khỏi tổ của bố mẹ, sẵn sàng bay tới</a:t>
            </a:r>
            <a:r>
              <a:rPr lang="en-US" sz="2800">
                <a:solidFill>
                  <a:srgbClr val="222222"/>
                </a:solidFill>
                <a:latin typeface="+mn-lt"/>
              </a:rPr>
              <a:t> </a:t>
            </a:r>
            <a:r>
              <a:rPr lang="vi-VN" sz="2800">
                <a:solidFill>
                  <a:srgbClr val="222222"/>
                </a:solidFill>
                <a:latin typeface="+mn-lt"/>
              </a:rPr>
              <a:t>cánh đồng cỏ dưới chân đồi. Chú loay hoay mãi mới tìm thấy một doi đất</a:t>
            </a:r>
            <a:r>
              <a:rPr lang="en-US" sz="2800">
                <a:solidFill>
                  <a:srgbClr val="222222"/>
                </a:solidFill>
                <a:latin typeface="+mn-lt"/>
              </a:rPr>
              <a:t> </a:t>
            </a:r>
            <a:r>
              <a:rPr lang="vi-VN" sz="2800">
                <a:solidFill>
                  <a:srgbClr val="222222"/>
                </a:solidFill>
                <a:latin typeface="+mn-lt"/>
              </a:rPr>
              <a:t>để đỗ xuống.</a:t>
            </a:r>
          </a:p>
          <a:p>
            <a:pPr algn="just">
              <a:lnSpc>
                <a:spcPct val="114000"/>
              </a:lnSpc>
            </a:pPr>
            <a:r>
              <a:rPr lang="vi-VN" sz="2800">
                <a:solidFill>
                  <a:srgbClr val="222222"/>
                </a:solidFill>
                <a:latin typeface="+mn-lt"/>
              </a:rPr>
              <a:t>Bỗng, sẻ nhỏ giật mình bởi những tiếng kêu:</a:t>
            </a:r>
          </a:p>
          <a:p>
            <a:pPr algn="just">
              <a:lnSpc>
                <a:spcPct val="114000"/>
              </a:lnSpc>
            </a:pPr>
            <a:r>
              <a:rPr lang="vi-VN" sz="2800">
                <a:solidFill>
                  <a:srgbClr val="222222"/>
                </a:solidFill>
                <a:latin typeface="+mn-lt"/>
              </a:rPr>
              <a:t>– Bạn làm đổ nhà của chúng tôi mất thôi.</a:t>
            </a:r>
          </a:p>
          <a:p>
            <a:pPr algn="just">
              <a:lnSpc>
                <a:spcPct val="114000"/>
              </a:lnSpc>
            </a:pPr>
            <a:r>
              <a:rPr lang="vi-VN" sz="2800">
                <a:solidFill>
                  <a:srgbClr val="222222"/>
                </a:solidFill>
                <a:latin typeface="+mn-lt"/>
              </a:rPr>
              <a:t>Sẻ nhỏ nhìn xuống những ngón chân bé xíu như que tăm của mình,</a:t>
            </a:r>
            <a:r>
              <a:rPr lang="en-US" sz="2800">
                <a:solidFill>
                  <a:srgbClr val="222222"/>
                </a:solidFill>
                <a:latin typeface="+mn-lt"/>
              </a:rPr>
              <a:t> </a:t>
            </a:r>
            <a:r>
              <a:rPr lang="vi-VN" sz="2800">
                <a:solidFill>
                  <a:srgbClr val="222222"/>
                </a:solidFill>
                <a:latin typeface="+mn-lt"/>
              </a:rPr>
              <a:t>nhận ra cạnh đấy mấy chú dế mèn đen bóng.</a:t>
            </a:r>
          </a:p>
          <a:p>
            <a:pPr algn="just">
              <a:lnSpc>
                <a:spcPct val="114000"/>
              </a:lnSpc>
            </a:pPr>
            <a:r>
              <a:rPr lang="vi-VN" sz="2800">
                <a:solidFill>
                  <a:srgbClr val="222222"/>
                </a:solidFill>
                <a:latin typeface="+mn-lt"/>
              </a:rPr>
              <a:t>– Tớ xin lỗi nhé! Tớ sẽ cẩn thận hơn.</a:t>
            </a:r>
            <a:endParaRPr lang="en-US" sz="2000" dirty="0">
              <a:solidFill>
                <a:srgbClr val="00B0F0"/>
              </a:solidFill>
              <a:latin typeface="UTM Duepuntozero" panose="02040603050506020204" pitchFamily="18" charset="0"/>
            </a:endParaRPr>
          </a:p>
        </p:txBody>
      </p:sp>
      <p:sp>
        <p:nvSpPr>
          <p:cNvPr id="5" name="TextBox 4">
            <a:extLst>
              <a:ext uri="{FF2B5EF4-FFF2-40B4-BE49-F238E27FC236}">
                <a16:creationId xmlns:a16="http://schemas.microsoft.com/office/drawing/2014/main" xmlns="" id="{67FC4CEE-3A62-9546-8294-5A9857880A25}"/>
              </a:ext>
            </a:extLst>
          </p:cNvPr>
          <p:cNvSpPr txBox="1"/>
          <p:nvPr/>
        </p:nvSpPr>
        <p:spPr>
          <a:xfrm>
            <a:off x="1945185" y="246744"/>
            <a:ext cx="5572946" cy="769441"/>
          </a:xfrm>
          <a:prstGeom prst="rect">
            <a:avLst/>
          </a:prstGeom>
          <a:noFill/>
        </p:spPr>
        <p:txBody>
          <a:bodyPr wrap="square">
            <a:spAutoFit/>
          </a:bodyPr>
          <a:lstStyle/>
          <a:p>
            <a:pPr algn="ctr"/>
            <a:r>
              <a:rPr lang="en-US" sz="4400" b="1">
                <a:ln w="6350">
                  <a:solidFill>
                    <a:schemeClr val="accent4">
                      <a:lumMod val="50000"/>
                    </a:schemeClr>
                  </a:solidFill>
                  <a:prstDash val="solid"/>
                </a:ln>
                <a:solidFill>
                  <a:srgbClr val="29C7FF"/>
                </a:solidFill>
                <a:effectLst>
                  <a:outerShdw blurRad="12700" dist="38100" dir="2700000" algn="tl" rotWithShape="0">
                    <a:schemeClr val="accent4">
                      <a:lumMod val="50000"/>
                    </a:schemeClr>
                  </a:outerShdw>
                </a:effectLst>
                <a:latin typeface="#9Slide05 SVNClementine" panose="020F0502020204030203" pitchFamily="34" charset="0"/>
              </a:rPr>
              <a:t>Câu chuyện của chim sẻ</a:t>
            </a:r>
            <a:endParaRPr lang="en-US" sz="4400" b="1" dirty="0">
              <a:ln w="6350">
                <a:solidFill>
                  <a:schemeClr val="accent4">
                    <a:lumMod val="50000"/>
                  </a:schemeClr>
                </a:solidFill>
                <a:prstDash val="solid"/>
              </a:ln>
              <a:solidFill>
                <a:srgbClr val="29C7FF"/>
              </a:solidFill>
              <a:effectLst>
                <a:outerShdw blurRad="12700" dist="38100" dir="2700000" algn="tl" rotWithShape="0">
                  <a:schemeClr val="accent4">
                    <a:lumMod val="50000"/>
                  </a:schemeClr>
                </a:outerShdw>
              </a:effectLst>
              <a:latin typeface="#9Slide05 SVNClementine" panose="020F0502020204030203" pitchFamily="34" charset="0"/>
            </a:endParaRPr>
          </a:p>
        </p:txBody>
      </p:sp>
    </p:spTree>
    <p:extLst>
      <p:ext uri="{BB962C8B-B14F-4D97-AF65-F5344CB8AC3E}">
        <p14:creationId xmlns:p14="http://schemas.microsoft.com/office/powerpoint/2010/main" val="1024090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46744"/>
            <a:ext cx="8655485" cy="480091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xmlns="" id="{0A9A49A6-9EE5-B123-DECF-07882999F1E8}"/>
              </a:ext>
            </a:extLst>
          </p:cNvPr>
          <p:cNvSpPr txBox="1"/>
          <p:nvPr/>
        </p:nvSpPr>
        <p:spPr>
          <a:xfrm>
            <a:off x="514962" y="572484"/>
            <a:ext cx="8384776" cy="3998531"/>
          </a:xfrm>
          <a:prstGeom prst="rect">
            <a:avLst/>
          </a:prstGeom>
          <a:noFill/>
        </p:spPr>
        <p:txBody>
          <a:bodyPr wrap="square" rtlCol="0">
            <a:spAutoFit/>
          </a:bodyPr>
          <a:lstStyle/>
          <a:p>
            <a:pPr lvl="0" algn="just">
              <a:lnSpc>
                <a:spcPct val="114000"/>
              </a:lnSpc>
            </a:pPr>
            <a:r>
              <a:rPr lang="en-US" sz="2800">
                <a:solidFill>
                  <a:srgbClr val="222222"/>
                </a:solidFill>
                <a:latin typeface="Calibri"/>
              </a:rPr>
              <a:t>	</a:t>
            </a:r>
            <a:r>
              <a:rPr lang="vi-VN" sz="2800">
                <a:solidFill>
                  <a:srgbClr val="222222"/>
                </a:solidFill>
                <a:latin typeface="Calibri"/>
              </a:rPr>
              <a:t>Sẻ nhỏ nhảy mấy bước tới chỗ búi cỏ tranh bén nắng có vài chiếc lá</a:t>
            </a:r>
            <a:r>
              <a:rPr lang="en-US" sz="2800">
                <a:solidFill>
                  <a:srgbClr val="222222"/>
                </a:solidFill>
                <a:latin typeface="Calibri"/>
              </a:rPr>
              <a:t> </a:t>
            </a:r>
            <a:r>
              <a:rPr lang="vi-VN" sz="2800">
                <a:solidFill>
                  <a:srgbClr val="222222"/>
                </a:solidFill>
                <a:latin typeface="Calibri"/>
              </a:rPr>
              <a:t>đã bợt màu. Chú lại nghe thấy tiếng lao xao:</a:t>
            </a:r>
          </a:p>
          <a:p>
            <a:pPr lvl="0" algn="just">
              <a:lnSpc>
                <a:spcPct val="114000"/>
              </a:lnSpc>
            </a:pPr>
            <a:r>
              <a:rPr lang="vi-VN" sz="2800">
                <a:solidFill>
                  <a:srgbClr val="222222"/>
                </a:solidFill>
                <a:latin typeface="Calibri"/>
              </a:rPr>
              <a:t>– Không biết bạn sẻ bé bỏng này có thể mang chiếc lá giúp chúng</a:t>
            </a:r>
            <a:r>
              <a:rPr lang="en-US" sz="2800">
                <a:solidFill>
                  <a:srgbClr val="222222"/>
                </a:solidFill>
                <a:latin typeface="Calibri"/>
              </a:rPr>
              <a:t> </a:t>
            </a:r>
            <a:r>
              <a:rPr lang="vi-VN" sz="2800">
                <a:solidFill>
                  <a:srgbClr val="222222"/>
                </a:solidFill>
                <a:latin typeface="Calibri"/>
              </a:rPr>
              <a:t>mình một quãng không nhỉ. Nặng quá!</a:t>
            </a:r>
          </a:p>
          <a:p>
            <a:pPr lvl="0" algn="just">
              <a:lnSpc>
                <a:spcPct val="114000"/>
              </a:lnSpc>
            </a:pPr>
            <a:r>
              <a:rPr lang="vi-VN" sz="2800">
                <a:solidFill>
                  <a:srgbClr val="222222"/>
                </a:solidFill>
                <a:latin typeface="Calibri"/>
              </a:rPr>
              <a:t>“Một lời đề nghị thật dễ thương từ các bạn kiến!” – Sẻ nhỏ vừa khẽ cúi</a:t>
            </a:r>
            <a:r>
              <a:rPr lang="en-US" sz="2800">
                <a:solidFill>
                  <a:srgbClr val="222222"/>
                </a:solidFill>
                <a:latin typeface="Calibri"/>
              </a:rPr>
              <a:t> </a:t>
            </a:r>
            <a:r>
              <a:rPr lang="vi-VN" sz="2800">
                <a:solidFill>
                  <a:srgbClr val="222222"/>
                </a:solidFill>
                <a:latin typeface="Calibri"/>
              </a:rPr>
              <a:t>xuống vừa nghĩ. Chú dõng dạc bảo:</a:t>
            </a:r>
          </a:p>
          <a:p>
            <a:pPr lvl="0" algn="just">
              <a:lnSpc>
                <a:spcPct val="114000"/>
              </a:lnSpc>
            </a:pPr>
            <a:r>
              <a:rPr lang="vi-VN" sz="2800">
                <a:solidFill>
                  <a:srgbClr val="222222"/>
                </a:solidFill>
                <a:latin typeface="Calibri"/>
              </a:rPr>
              <a:t>– Tớ luôn sẵn lòng!</a:t>
            </a:r>
            <a:endParaRPr kumimoji="0" lang="en-US" sz="2000" b="0" i="0" u="none" strike="noStrike" kern="0" cap="none" spc="0" normalizeH="0" baseline="0" noProof="0" dirty="0">
              <a:ln>
                <a:noFill/>
              </a:ln>
              <a:solidFill>
                <a:srgbClr val="00B0F0"/>
              </a:solidFill>
              <a:effectLst/>
              <a:uLnTx/>
              <a:uFillTx/>
              <a:latin typeface="UTM Duepuntozero" panose="02040603050506020204" pitchFamily="18" charset="0"/>
              <a:cs typeface="Arial"/>
              <a:sym typeface="Arial"/>
            </a:endParaRPr>
          </a:p>
        </p:txBody>
      </p:sp>
    </p:spTree>
    <p:extLst>
      <p:ext uri="{BB962C8B-B14F-4D97-AF65-F5344CB8AC3E}">
        <p14:creationId xmlns:p14="http://schemas.microsoft.com/office/powerpoint/2010/main" val="36525531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xmlns="" id="{98943D30-D5CA-A758-0673-BF0159C0A7A0}"/>
              </a:ext>
            </a:extLst>
          </p:cNvPr>
          <p:cNvSpPr/>
          <p:nvPr/>
        </p:nvSpPr>
        <p:spPr>
          <a:xfrm>
            <a:off x="244262" y="246744"/>
            <a:ext cx="8655485" cy="480091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xmlns="" id="{0A9A49A6-9EE5-B123-DECF-07882999F1E8}"/>
              </a:ext>
            </a:extLst>
          </p:cNvPr>
          <p:cNvSpPr txBox="1"/>
          <p:nvPr/>
        </p:nvSpPr>
        <p:spPr>
          <a:xfrm>
            <a:off x="514962" y="369284"/>
            <a:ext cx="8384776" cy="4699492"/>
          </a:xfrm>
          <a:prstGeom prst="rect">
            <a:avLst/>
          </a:prstGeom>
          <a:noFill/>
        </p:spPr>
        <p:txBody>
          <a:bodyPr wrap="square" rtlCol="0">
            <a:spAutoFit/>
          </a:bodyPr>
          <a:lstStyle/>
          <a:p>
            <a:pPr lvl="0" algn="just">
              <a:lnSpc>
                <a:spcPct val="114000"/>
              </a:lnSpc>
            </a:pPr>
            <a:r>
              <a:rPr lang="vi-VN" sz="2400">
                <a:solidFill>
                  <a:srgbClr val="222222"/>
                </a:solidFill>
                <a:latin typeface="Calibri"/>
              </a:rPr>
              <a:t>Nói rồi, sẻ nhỏ cắp chiếc lá bay tới chỗ anh kiến đầu đàn vừa chỉ.</a:t>
            </a:r>
            <a:r>
              <a:rPr lang="en-US" sz="2400">
                <a:solidFill>
                  <a:srgbClr val="222222"/>
                </a:solidFill>
                <a:latin typeface="Calibri"/>
              </a:rPr>
              <a:t> </a:t>
            </a:r>
            <a:r>
              <a:rPr lang="vi-VN" sz="2400">
                <a:solidFill>
                  <a:srgbClr val="222222"/>
                </a:solidFill>
                <a:latin typeface="Calibri"/>
              </a:rPr>
              <a:t>Ở đó, vương quốc kiến đang mở hội và họ cần một chiếc lá to để thiết kế</a:t>
            </a:r>
            <a:r>
              <a:rPr lang="en-US" sz="2400">
                <a:solidFill>
                  <a:srgbClr val="222222"/>
                </a:solidFill>
                <a:latin typeface="Calibri"/>
              </a:rPr>
              <a:t> </a:t>
            </a:r>
            <a:r>
              <a:rPr lang="vi-VN" sz="2400">
                <a:solidFill>
                  <a:srgbClr val="222222"/>
                </a:solidFill>
                <a:latin typeface="Calibri"/>
              </a:rPr>
              <a:t>con tàu vượt “đại dương”.</a:t>
            </a:r>
          </a:p>
          <a:p>
            <a:pPr lvl="0" algn="just">
              <a:lnSpc>
                <a:spcPct val="114000"/>
              </a:lnSpc>
            </a:pPr>
            <a:r>
              <a:rPr lang="vi-VN" sz="2400">
                <a:solidFill>
                  <a:srgbClr val="222222"/>
                </a:solidFill>
                <a:latin typeface="Calibri"/>
              </a:rPr>
              <a:t>Khi trưa rải nắng vàng lên khắp cánh đồng, sẻ nhỏ đã kịp bay một</a:t>
            </a:r>
            <a:r>
              <a:rPr lang="en-US" sz="2400">
                <a:solidFill>
                  <a:srgbClr val="222222"/>
                </a:solidFill>
                <a:latin typeface="Calibri"/>
              </a:rPr>
              <a:t> </a:t>
            </a:r>
            <a:r>
              <a:rPr lang="vi-VN" sz="2400">
                <a:solidFill>
                  <a:srgbClr val="222222"/>
                </a:solidFill>
                <a:latin typeface="Calibri"/>
              </a:rPr>
              <a:t>vòng để ngắm nhìn cảnh vật. Chú còn đánh chén một con sâu béo ú</a:t>
            </a:r>
            <a:r>
              <a:rPr lang="en-US" sz="2400">
                <a:solidFill>
                  <a:srgbClr val="222222"/>
                </a:solidFill>
                <a:latin typeface="Calibri"/>
              </a:rPr>
              <a:t> </a:t>
            </a:r>
            <a:r>
              <a:rPr lang="vi-VN" sz="2400">
                <a:solidFill>
                  <a:srgbClr val="222222"/>
                </a:solidFill>
                <a:latin typeface="Calibri"/>
              </a:rPr>
              <a:t>trước khi vui vẻ trở về.</a:t>
            </a:r>
          </a:p>
          <a:p>
            <a:pPr lvl="0" algn="just">
              <a:lnSpc>
                <a:spcPct val="114000"/>
              </a:lnSpc>
            </a:pPr>
            <a:r>
              <a:rPr lang="vi-VN" sz="2400">
                <a:solidFill>
                  <a:srgbClr val="222222"/>
                </a:solidFill>
                <a:latin typeface="Calibri"/>
              </a:rPr>
              <a:t>– Để xem sẻ nhỏ ngoan ngoãn mang gì về nhà nào! – Mẹ cất tiếng</a:t>
            </a:r>
            <a:r>
              <a:rPr lang="en-US" sz="2400">
                <a:solidFill>
                  <a:srgbClr val="222222"/>
                </a:solidFill>
                <a:latin typeface="Calibri"/>
              </a:rPr>
              <a:t> </a:t>
            </a:r>
            <a:r>
              <a:rPr lang="vi-VN" sz="2400">
                <a:solidFill>
                  <a:srgbClr val="222222"/>
                </a:solidFill>
                <a:latin typeface="Calibri"/>
              </a:rPr>
              <a:t>còn bố thì giương cặp kính lên âu yếm nhìn cậu.</a:t>
            </a:r>
          </a:p>
          <a:p>
            <a:pPr lvl="0" algn="just">
              <a:lnSpc>
                <a:spcPct val="114000"/>
              </a:lnSpc>
            </a:pPr>
            <a:r>
              <a:rPr lang="vi-VN" sz="2400">
                <a:solidFill>
                  <a:srgbClr val="222222"/>
                </a:solidFill>
                <a:latin typeface="Calibri"/>
              </a:rPr>
              <a:t>Sẻ nhỏ tự hào trả lời:</a:t>
            </a:r>
          </a:p>
          <a:p>
            <a:pPr lvl="0" algn="just">
              <a:lnSpc>
                <a:spcPct val="114000"/>
              </a:lnSpc>
            </a:pPr>
            <a:r>
              <a:rPr lang="vi-VN" sz="2400">
                <a:solidFill>
                  <a:srgbClr val="222222"/>
                </a:solidFill>
                <a:latin typeface="Calibri"/>
              </a:rPr>
              <a:t>– Con đã thu cả cánh đồng vào trong mắt, đã bắt tay những người</a:t>
            </a:r>
          </a:p>
          <a:p>
            <a:pPr lvl="0" algn="just">
              <a:lnSpc>
                <a:spcPct val="114000"/>
              </a:lnSpc>
            </a:pPr>
            <a:r>
              <a:rPr lang="vi-VN" sz="2400">
                <a:solidFill>
                  <a:srgbClr val="222222"/>
                </a:solidFill>
                <a:latin typeface="Calibri"/>
              </a:rPr>
              <a:t>bạn mới và đã gửi lại tổ dế mèn một lời xin lỗi ạ!</a:t>
            </a:r>
          </a:p>
        </p:txBody>
      </p:sp>
    </p:spTree>
    <p:extLst>
      <p:ext uri="{BB962C8B-B14F-4D97-AF65-F5344CB8AC3E}">
        <p14:creationId xmlns:p14="http://schemas.microsoft.com/office/powerpoint/2010/main" val="42020132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92997CB-3F6C-FA23-F026-F0629235983E}"/>
              </a:ext>
            </a:extLst>
          </p:cNvPr>
          <p:cNvSpPr txBox="1"/>
          <p:nvPr/>
        </p:nvSpPr>
        <p:spPr>
          <a:xfrm>
            <a:off x="654614" y="266992"/>
            <a:ext cx="7941342" cy="861774"/>
          </a:xfrm>
          <a:prstGeom prst="rect">
            <a:avLst/>
          </a:prstGeom>
          <a:noFill/>
        </p:spPr>
        <p:txBody>
          <a:bodyPr wrap="square" rtlCol="0">
            <a:spAutoFit/>
          </a:bodyPr>
          <a:lstStyle/>
          <a:p>
            <a:pPr algn="ctr"/>
            <a:r>
              <a:rPr lang="en-US" sz="5000" b="1" dirty="0">
                <a:ln w="9525">
                  <a:solidFill>
                    <a:srgbClr val="FFFFFF"/>
                  </a:solidFill>
                  <a:prstDash val="solid"/>
                </a:ln>
                <a:solidFill>
                  <a:srgbClr val="FF0000"/>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ĐỌC THẦM VÀ TRẢ LỜI CÂU HỎI</a:t>
            </a:r>
          </a:p>
        </p:txBody>
      </p:sp>
      <p:grpSp>
        <p:nvGrpSpPr>
          <p:cNvPr id="3" name="Group 2">
            <a:extLst>
              <a:ext uri="{FF2B5EF4-FFF2-40B4-BE49-F238E27FC236}">
                <a16:creationId xmlns:a16="http://schemas.microsoft.com/office/drawing/2014/main" xmlns="" id="{91A3D204-104D-D230-F19E-444CC2BC66A9}"/>
              </a:ext>
            </a:extLst>
          </p:cNvPr>
          <p:cNvGrpSpPr/>
          <p:nvPr/>
        </p:nvGrpSpPr>
        <p:grpSpPr>
          <a:xfrm>
            <a:off x="2820025" y="1379877"/>
            <a:ext cx="3503950" cy="3639785"/>
            <a:chOff x="8001897" y="2517912"/>
            <a:chExt cx="3807499" cy="4003226"/>
          </a:xfrm>
        </p:grpSpPr>
        <p:sp>
          <p:nvSpPr>
            <p:cNvPr id="4" name="Rectangle: Rounded Corners 3">
              <a:extLst>
                <a:ext uri="{FF2B5EF4-FFF2-40B4-BE49-F238E27FC236}">
                  <a16:creationId xmlns:a16="http://schemas.microsoft.com/office/drawing/2014/main" xmlns="" id="{4BE95B80-AC65-F4A5-2920-7E4A0DC56913}"/>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cs typeface="Calibri" panose="020F0502020204030204" pitchFamily="34" charset="0"/>
                </a:rPr>
                <a:t>HOẠT ĐỘNG NHÓM ĐÔI</a:t>
              </a:r>
            </a:p>
          </p:txBody>
        </p:sp>
        <p:grpSp>
          <p:nvGrpSpPr>
            <p:cNvPr id="5" name="Group 4">
              <a:extLst>
                <a:ext uri="{FF2B5EF4-FFF2-40B4-BE49-F238E27FC236}">
                  <a16:creationId xmlns:a16="http://schemas.microsoft.com/office/drawing/2014/main" xmlns="" id="{9E76F325-2502-E605-CCBE-67E208568919}"/>
                </a:ext>
              </a:extLst>
            </p:cNvPr>
            <p:cNvGrpSpPr/>
            <p:nvPr/>
          </p:nvGrpSpPr>
          <p:grpSpPr>
            <a:xfrm>
              <a:off x="8001897" y="3789019"/>
              <a:ext cx="3807499" cy="2732119"/>
              <a:chOff x="1197026" y="4232126"/>
              <a:chExt cx="3751815" cy="2630711"/>
            </a:xfrm>
          </p:grpSpPr>
          <p:pic>
            <p:nvPicPr>
              <p:cNvPr id="6" name="Picture 5">
                <a:extLst>
                  <a:ext uri="{FF2B5EF4-FFF2-40B4-BE49-F238E27FC236}">
                    <a16:creationId xmlns:a16="http://schemas.microsoft.com/office/drawing/2014/main" xmlns="" id="{B64341B7-FEA5-13BD-D1B8-64410E0F6DD7}"/>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7" name="Picture 6">
                <a:extLst>
                  <a:ext uri="{FF2B5EF4-FFF2-40B4-BE49-F238E27FC236}">
                    <a16:creationId xmlns:a16="http://schemas.microsoft.com/office/drawing/2014/main" xmlns="" id="{7809B54C-3A50-FB99-C6E2-FB0C9AA980F7}"/>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3657072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00" fill="hold"/>
                                        <p:tgtEl>
                                          <p:spTgt spid="3"/>
                                        </p:tgtEl>
                                        <p:attrNameLst>
                                          <p:attrName>ppt_w</p:attrName>
                                        </p:attrNameLst>
                                      </p:cBhvr>
                                      <p:tavLst>
                                        <p:tav tm="0">
                                          <p:val>
                                            <p:fltVal val="0"/>
                                          </p:val>
                                        </p:tav>
                                        <p:tav tm="100000">
                                          <p:val>
                                            <p:strVal val="#ppt_w"/>
                                          </p:val>
                                        </p:tav>
                                      </p:tavLst>
                                    </p:anim>
                                    <p:anim calcmode="lin" valueType="num">
                                      <p:cBhvr>
                                        <p:cTn id="12" dur="700" fill="hold"/>
                                        <p:tgtEl>
                                          <p:spTgt spid="3"/>
                                        </p:tgtEl>
                                        <p:attrNameLst>
                                          <p:attrName>ppt_h</p:attrName>
                                        </p:attrNameLst>
                                      </p:cBhvr>
                                      <p:tavLst>
                                        <p:tav tm="0">
                                          <p:val>
                                            <p:fltVal val="0"/>
                                          </p:val>
                                        </p:tav>
                                        <p:tav tm="100000">
                                          <p:val>
                                            <p:strVal val="#ppt_h"/>
                                          </p:val>
                                        </p:tav>
                                      </p:tavLst>
                                    </p:anim>
                                    <p:animEffect transition="in" filter="fade">
                                      <p:cBhvr>
                                        <p:cTn id="13" dur="700"/>
                                        <p:tgtEl>
                                          <p:spTgt spid="3"/>
                                        </p:tgtEl>
                                      </p:cBhvr>
                                    </p:animEffect>
                                  </p:childTnLst>
                                </p:cTn>
                              </p:par>
                            </p:childTnLst>
                          </p:cTn>
                        </p:par>
                        <p:par>
                          <p:cTn id="14" fill="hold">
                            <p:stCondLst>
                              <p:cond delay="1200"/>
                            </p:stCondLst>
                            <p:childTnLst>
                              <p:par>
                                <p:cTn id="15" presetID="32" presetClass="emph" presetSubtype="0" fill="hold" nodeType="after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xmlns="" id="{98943D30-D5CA-A758-0673-BF0159C0A7A0}"/>
              </a:ext>
            </a:extLst>
          </p:cNvPr>
          <p:cNvSpPr/>
          <p:nvPr/>
        </p:nvSpPr>
        <p:spPr>
          <a:xfrm>
            <a:off x="183459" y="989636"/>
            <a:ext cx="8777075" cy="370501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FD1C5623-6160-5B67-5E32-A96D5E9F29B6}"/>
              </a:ext>
            </a:extLst>
          </p:cNvPr>
          <p:cNvSpPr txBox="1"/>
          <p:nvPr/>
        </p:nvSpPr>
        <p:spPr>
          <a:xfrm>
            <a:off x="-885286" y="181530"/>
            <a:ext cx="10914567" cy="769441"/>
          </a:xfrm>
          <a:prstGeom prst="rect">
            <a:avLst/>
          </a:prstGeom>
          <a:noFill/>
        </p:spPr>
        <p:txBody>
          <a:bodyPr wrap="square" rtlCol="0">
            <a:spAutoFit/>
          </a:bodyPr>
          <a:lstStyle/>
          <a:p>
            <a:pPr algn="ctr"/>
            <a:r>
              <a:rPr lang="en-US" sz="4400" b="1" dirty="0">
                <a:ln w="9525">
                  <a:solidFill>
                    <a:srgbClr val="FFFFFF"/>
                  </a:solidFill>
                  <a:prstDash val="solid"/>
                </a:ln>
                <a:solidFill>
                  <a:srgbClr val="FF0000"/>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TÌM Ý TRẢ LỜI ĐÚNG CHO CÁC CÂU HỎI</a:t>
            </a:r>
          </a:p>
        </p:txBody>
      </p:sp>
      <p:sp>
        <p:nvSpPr>
          <p:cNvPr id="54" name="Rectangle: Rounded Corners 53">
            <a:extLst>
              <a:ext uri="{FF2B5EF4-FFF2-40B4-BE49-F238E27FC236}">
                <a16:creationId xmlns:a16="http://schemas.microsoft.com/office/drawing/2014/main" xmlns="" id="{0F4506E3-DAF9-2180-BE6E-9FE0527A0B79}"/>
              </a:ext>
            </a:extLst>
          </p:cNvPr>
          <p:cNvSpPr/>
          <p:nvPr/>
        </p:nvSpPr>
        <p:spPr>
          <a:xfrm>
            <a:off x="548241" y="1667218"/>
            <a:ext cx="6970160" cy="55184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latin typeface="UTM Duepuntozero" panose="02040603050506020204" pitchFamily="18" charset="0"/>
            </a:endParaRPr>
          </a:p>
        </p:txBody>
      </p:sp>
      <p:sp>
        <p:nvSpPr>
          <p:cNvPr id="3" name="Hộp Văn bản 5">
            <a:extLst>
              <a:ext uri="{FF2B5EF4-FFF2-40B4-BE49-F238E27FC236}">
                <a16:creationId xmlns:a16="http://schemas.microsoft.com/office/drawing/2014/main" xmlns="" id="{E57B6D17-12AC-036D-2582-C5E954B38651}"/>
              </a:ext>
            </a:extLst>
          </p:cNvPr>
          <p:cNvSpPr txBox="1"/>
          <p:nvPr/>
        </p:nvSpPr>
        <p:spPr>
          <a:xfrm>
            <a:off x="548240" y="1168431"/>
            <a:ext cx="8412294" cy="2985433"/>
          </a:xfrm>
          <a:prstGeom prst="rect">
            <a:avLst/>
          </a:prstGeom>
          <a:noFill/>
        </p:spPr>
        <p:txBody>
          <a:bodyPr wrap="square" rtlCol="0">
            <a:spAutoFit/>
          </a:bodyPr>
          <a:lstStyle/>
          <a:p>
            <a:r>
              <a:rPr lang="en-US" sz="2800">
                <a:latin typeface="ArialMT"/>
              </a:rPr>
              <a:t>a. Khi rời khỏi tổ của bố mẹ, sẻ nhỏ bay đi đâu?</a:t>
            </a:r>
          </a:p>
          <a:p>
            <a:r>
              <a:rPr lang="vi-VN" sz="4000">
                <a:solidFill>
                  <a:srgbClr val="FF00FF"/>
                </a:solidFill>
                <a:latin typeface="SymbolMT"/>
              </a:rPr>
              <a:t>• </a:t>
            </a:r>
            <a:r>
              <a:rPr lang="vi-VN" sz="2800">
                <a:latin typeface="ArialMT"/>
              </a:rPr>
              <a:t>Cánh đồng cỏ ở dưới chân đồi.</a:t>
            </a:r>
          </a:p>
          <a:p>
            <a:r>
              <a:rPr lang="vi-VN" sz="4000">
                <a:solidFill>
                  <a:srgbClr val="00FFFF"/>
                </a:solidFill>
                <a:latin typeface="SymbolMT"/>
              </a:rPr>
              <a:t>• </a:t>
            </a:r>
            <a:r>
              <a:rPr lang="vi-VN" sz="2800">
                <a:latin typeface="ArialMT"/>
              </a:rPr>
              <a:t>Doi đất nhỏ ở dưới chân đồi.</a:t>
            </a:r>
          </a:p>
          <a:p>
            <a:r>
              <a:rPr lang="vi-VN" sz="4000">
                <a:solidFill>
                  <a:srgbClr val="FF8000"/>
                </a:solidFill>
                <a:latin typeface="SymbolMT"/>
              </a:rPr>
              <a:t>• </a:t>
            </a:r>
            <a:r>
              <a:rPr lang="vi-VN" sz="2800">
                <a:latin typeface="ArialMT"/>
              </a:rPr>
              <a:t>Nhà của dế mèn ở dưới chân đồi.</a:t>
            </a:r>
          </a:p>
          <a:p>
            <a:r>
              <a:rPr lang="vi-VN" sz="4000">
                <a:solidFill>
                  <a:srgbClr val="00FF00"/>
                </a:solidFill>
                <a:latin typeface="SymbolMT"/>
              </a:rPr>
              <a:t>• </a:t>
            </a:r>
            <a:r>
              <a:rPr lang="vi-VN" sz="2800">
                <a:latin typeface="ArialMT"/>
              </a:rPr>
              <a:t>Búi cỏ tranh ở dưới chân đồi.</a:t>
            </a:r>
            <a:endParaRPr lang="en-US" sz="2800" dirty="0">
              <a:latin typeface="+mn-lt"/>
            </a:endParaRPr>
          </a:p>
        </p:txBody>
      </p:sp>
    </p:spTree>
    <p:extLst>
      <p:ext uri="{BB962C8B-B14F-4D97-AF65-F5344CB8AC3E}">
        <p14:creationId xmlns:p14="http://schemas.microsoft.com/office/powerpoint/2010/main" val="35307155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5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xmlns="" id="{98943D30-D5CA-A758-0673-BF0159C0A7A0}"/>
              </a:ext>
            </a:extLst>
          </p:cNvPr>
          <p:cNvSpPr/>
          <p:nvPr/>
        </p:nvSpPr>
        <p:spPr>
          <a:xfrm>
            <a:off x="183459" y="989636"/>
            <a:ext cx="8777075" cy="370501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2" name="TextBox 1">
            <a:extLst>
              <a:ext uri="{FF2B5EF4-FFF2-40B4-BE49-F238E27FC236}">
                <a16:creationId xmlns:a16="http://schemas.microsoft.com/office/drawing/2014/main" xmlns="" id="{FD1C5623-6160-5B67-5E32-A96D5E9F29B6}"/>
              </a:ext>
            </a:extLst>
          </p:cNvPr>
          <p:cNvSpPr txBox="1"/>
          <p:nvPr/>
        </p:nvSpPr>
        <p:spPr>
          <a:xfrm>
            <a:off x="-885286" y="181530"/>
            <a:ext cx="1091456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w="9525">
                  <a:solidFill>
                    <a:srgbClr val="FFFFFF"/>
                  </a:solidFill>
                  <a:prstDash val="solid"/>
                </a:ln>
                <a:solidFill>
                  <a:srgbClr val="FF0000"/>
                </a:solidFill>
                <a:effectLst>
                  <a:outerShdw blurRad="12700" dist="38100" dir="2700000" algn="tl" rotWithShape="0">
                    <a:srgbClr val="F7A923">
                      <a:lumMod val="60000"/>
                      <a:lumOff val="40000"/>
                    </a:srgbClr>
                  </a:outerShdw>
                </a:effectLst>
                <a:uLnTx/>
                <a:uFillTx/>
                <a:latin typeface="LNTH-LuoLuoNotangYuanTi 1" pitchFamily="2" charset="-128"/>
                <a:ea typeface="LNTH-LuoLuoNotangYuanTi 1" pitchFamily="2" charset="-128"/>
                <a:cs typeface="LNTH-LuoLuoNotangYuanTi 1" pitchFamily="2" charset="-128"/>
                <a:sym typeface="Arial"/>
              </a:rPr>
              <a:t>TÌM Ý TRẢ LỜI ĐÚNG CHO CÁC CÂU HỎI</a:t>
            </a:r>
          </a:p>
        </p:txBody>
      </p:sp>
      <p:sp>
        <p:nvSpPr>
          <p:cNvPr id="54" name="Rectangle: Rounded Corners 53">
            <a:extLst>
              <a:ext uri="{FF2B5EF4-FFF2-40B4-BE49-F238E27FC236}">
                <a16:creationId xmlns:a16="http://schemas.microsoft.com/office/drawing/2014/main" xmlns="" id="{0F4506E3-DAF9-2180-BE6E-9FE0527A0B79}"/>
              </a:ext>
            </a:extLst>
          </p:cNvPr>
          <p:cNvSpPr/>
          <p:nvPr/>
        </p:nvSpPr>
        <p:spPr>
          <a:xfrm>
            <a:off x="548240" y="2842141"/>
            <a:ext cx="6970160" cy="55184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D6F4FF"/>
              </a:solidFill>
              <a:effectLst/>
              <a:uLnTx/>
              <a:uFillTx/>
              <a:latin typeface="UTM Duepuntozero" panose="02040603050506020204" pitchFamily="18" charset="0"/>
              <a:ea typeface="+mn-ea"/>
              <a:cs typeface="+mn-cs"/>
              <a:sym typeface="Arial"/>
            </a:endParaRPr>
          </a:p>
        </p:txBody>
      </p:sp>
      <p:sp>
        <p:nvSpPr>
          <p:cNvPr id="3" name="Hộp Văn bản 5">
            <a:extLst>
              <a:ext uri="{FF2B5EF4-FFF2-40B4-BE49-F238E27FC236}">
                <a16:creationId xmlns:a16="http://schemas.microsoft.com/office/drawing/2014/main" xmlns="" id="{E57B6D17-12AC-036D-2582-C5E954B38651}"/>
              </a:ext>
            </a:extLst>
          </p:cNvPr>
          <p:cNvSpPr txBox="1"/>
          <p:nvPr/>
        </p:nvSpPr>
        <p:spPr>
          <a:xfrm>
            <a:off x="548240" y="1216283"/>
            <a:ext cx="8412294" cy="3416320"/>
          </a:xfrm>
          <a:prstGeom prst="rect">
            <a:avLst/>
          </a:prstGeom>
          <a:noFill/>
        </p:spPr>
        <p:txBody>
          <a:bodyPr wrap="square" rtlCol="0">
            <a:spAutoFit/>
          </a:bodyPr>
          <a:lstStyle/>
          <a:p>
            <a:r>
              <a:rPr lang="en-US" sz="2800">
                <a:latin typeface="ArialMT"/>
              </a:rPr>
              <a:t>b. Sẻ nhỏ làm gì khi làm va vào nhà của các bạn dế mèn?</a:t>
            </a:r>
          </a:p>
          <a:p>
            <a:r>
              <a:rPr lang="en-US" sz="4000">
                <a:solidFill>
                  <a:srgbClr val="FF00FF"/>
                </a:solidFill>
                <a:latin typeface="SymbolMT"/>
              </a:rPr>
              <a:t>• </a:t>
            </a:r>
            <a:r>
              <a:rPr lang="en-US" sz="2800">
                <a:latin typeface="ArialMT"/>
              </a:rPr>
              <a:t>Giúp dế mèn dựng lại nhà. </a:t>
            </a:r>
          </a:p>
          <a:p>
            <a:r>
              <a:rPr lang="en-US" sz="4000">
                <a:solidFill>
                  <a:srgbClr val="FF8000"/>
                </a:solidFill>
                <a:latin typeface="SymbolMT"/>
              </a:rPr>
              <a:t>• </a:t>
            </a:r>
            <a:r>
              <a:rPr lang="en-US" sz="2800">
                <a:latin typeface="ArialMT"/>
              </a:rPr>
              <a:t>Nói lời xin lỗi các bạn dế mèn.</a:t>
            </a:r>
          </a:p>
          <a:p>
            <a:r>
              <a:rPr lang="en-US" sz="4000">
                <a:solidFill>
                  <a:srgbClr val="00FFFF"/>
                </a:solidFill>
                <a:latin typeface="SymbolMT"/>
              </a:rPr>
              <a:t>• </a:t>
            </a:r>
            <a:r>
              <a:rPr lang="en-US" sz="2800">
                <a:latin typeface="ArialMT"/>
              </a:rPr>
              <a:t>Cùng dế mèn dựng lại nhà. </a:t>
            </a:r>
          </a:p>
          <a:p>
            <a:r>
              <a:rPr lang="en-US" sz="4000">
                <a:solidFill>
                  <a:srgbClr val="00FF00"/>
                </a:solidFill>
                <a:latin typeface="SymbolMT"/>
              </a:rPr>
              <a:t>• </a:t>
            </a:r>
            <a:r>
              <a:rPr lang="en-US" sz="2800">
                <a:latin typeface="ArialMT"/>
              </a:rPr>
              <a:t>Nhảy tới búi cỏ tranh.</a:t>
            </a:r>
            <a:endParaRPr kumimoji="0" lang="en-US" sz="2800" b="0" i="0" u="none" strike="noStrike" kern="0" cap="none" spc="0" normalizeH="0" baseline="0" noProof="0" dirty="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33659497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54"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xmlns="" id="{98943D30-D5CA-A758-0673-BF0159C0A7A0}"/>
              </a:ext>
            </a:extLst>
          </p:cNvPr>
          <p:cNvSpPr/>
          <p:nvPr/>
        </p:nvSpPr>
        <p:spPr>
          <a:xfrm>
            <a:off x="183459" y="989636"/>
            <a:ext cx="8777075" cy="370501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2" name="TextBox 1">
            <a:extLst>
              <a:ext uri="{FF2B5EF4-FFF2-40B4-BE49-F238E27FC236}">
                <a16:creationId xmlns:a16="http://schemas.microsoft.com/office/drawing/2014/main" xmlns="" id="{FD1C5623-6160-5B67-5E32-A96D5E9F29B6}"/>
              </a:ext>
            </a:extLst>
          </p:cNvPr>
          <p:cNvSpPr txBox="1"/>
          <p:nvPr/>
        </p:nvSpPr>
        <p:spPr>
          <a:xfrm>
            <a:off x="-885286" y="181530"/>
            <a:ext cx="1091456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w="9525">
                  <a:solidFill>
                    <a:srgbClr val="FFFFFF"/>
                  </a:solidFill>
                  <a:prstDash val="solid"/>
                </a:ln>
                <a:solidFill>
                  <a:srgbClr val="FF0000"/>
                </a:solidFill>
                <a:effectLst>
                  <a:outerShdw blurRad="12700" dist="38100" dir="2700000" algn="tl" rotWithShape="0">
                    <a:srgbClr val="F7A923">
                      <a:lumMod val="60000"/>
                      <a:lumOff val="40000"/>
                    </a:srgbClr>
                  </a:outerShdw>
                </a:effectLst>
                <a:uLnTx/>
                <a:uFillTx/>
                <a:latin typeface="LNTH-LuoLuoNotangYuanTi 1" pitchFamily="2" charset="-128"/>
                <a:ea typeface="LNTH-LuoLuoNotangYuanTi 1" pitchFamily="2" charset="-128"/>
                <a:cs typeface="LNTH-LuoLuoNotangYuanTi 1" pitchFamily="2" charset="-128"/>
                <a:sym typeface="Arial"/>
              </a:rPr>
              <a:t>TÌM Ý TRẢ LỜI ĐÚNG CHO CÁC CÂU HỎI</a:t>
            </a:r>
          </a:p>
        </p:txBody>
      </p:sp>
      <p:sp>
        <p:nvSpPr>
          <p:cNvPr id="54" name="Rectangle: Rounded Corners 53">
            <a:extLst>
              <a:ext uri="{FF2B5EF4-FFF2-40B4-BE49-F238E27FC236}">
                <a16:creationId xmlns:a16="http://schemas.microsoft.com/office/drawing/2014/main" xmlns="" id="{0F4506E3-DAF9-2180-BE6E-9FE0527A0B79}"/>
              </a:ext>
            </a:extLst>
          </p:cNvPr>
          <p:cNvSpPr/>
          <p:nvPr/>
        </p:nvSpPr>
        <p:spPr>
          <a:xfrm>
            <a:off x="4934856" y="2842141"/>
            <a:ext cx="4025678" cy="55184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D6F4FF"/>
              </a:solidFill>
              <a:effectLst/>
              <a:uLnTx/>
              <a:uFillTx/>
              <a:latin typeface="UTM Duepuntozero" panose="02040603050506020204" pitchFamily="18" charset="0"/>
              <a:ea typeface="+mn-ea"/>
              <a:cs typeface="+mn-cs"/>
              <a:sym typeface="Arial"/>
            </a:endParaRPr>
          </a:p>
        </p:txBody>
      </p:sp>
      <p:sp>
        <p:nvSpPr>
          <p:cNvPr id="3" name="Hộp Văn bản 5">
            <a:extLst>
              <a:ext uri="{FF2B5EF4-FFF2-40B4-BE49-F238E27FC236}">
                <a16:creationId xmlns:a16="http://schemas.microsoft.com/office/drawing/2014/main" xmlns="" id="{E57B6D17-12AC-036D-2582-C5E954B38651}"/>
              </a:ext>
            </a:extLst>
          </p:cNvPr>
          <p:cNvSpPr txBox="1"/>
          <p:nvPr/>
        </p:nvSpPr>
        <p:spPr>
          <a:xfrm>
            <a:off x="548240" y="1216283"/>
            <a:ext cx="8412294" cy="2185214"/>
          </a:xfrm>
          <a:prstGeom prst="rect">
            <a:avLst/>
          </a:prstGeom>
          <a:noFill/>
        </p:spPr>
        <p:txBody>
          <a:bodyPr wrap="square" rtlCol="0">
            <a:spAutoFit/>
          </a:bodyPr>
          <a:lstStyle/>
          <a:p>
            <a:r>
              <a:rPr lang="en-US" sz="2800">
                <a:latin typeface="ArialMT"/>
              </a:rPr>
              <a:t>c. Vì sao các bạn kiến nhờ sẻ nhỏ mang giúp chiếc lá?</a:t>
            </a:r>
          </a:p>
          <a:p>
            <a:r>
              <a:rPr lang="en-US" sz="4000">
                <a:solidFill>
                  <a:srgbClr val="FF00FF"/>
                </a:solidFill>
                <a:latin typeface="SymbolMT"/>
              </a:rPr>
              <a:t>• </a:t>
            </a:r>
            <a:r>
              <a:rPr lang="en-US" sz="2800">
                <a:latin typeface="ArialMT"/>
              </a:rPr>
              <a:t>Vì sẻ nhỏ rất tốt bụng.   </a:t>
            </a:r>
            <a:r>
              <a:rPr lang="en-US" sz="4000">
                <a:solidFill>
                  <a:srgbClr val="FF8000"/>
                </a:solidFill>
                <a:latin typeface="SymbolMT"/>
              </a:rPr>
              <a:t>• </a:t>
            </a:r>
            <a:r>
              <a:rPr lang="en-US" sz="2800">
                <a:latin typeface="ArialMT"/>
              </a:rPr>
              <a:t>Vì các bạn kiến yếu ớt.</a:t>
            </a:r>
          </a:p>
          <a:p>
            <a:r>
              <a:rPr lang="vi-VN" sz="4000">
                <a:solidFill>
                  <a:srgbClr val="00FFFF"/>
                </a:solidFill>
                <a:latin typeface="SymbolMT"/>
              </a:rPr>
              <a:t>• </a:t>
            </a:r>
            <a:r>
              <a:rPr lang="vi-VN" sz="2800">
                <a:latin typeface="ArialMT"/>
              </a:rPr>
              <a:t>Vì sẻ nhỏ rất dễ thương. </a:t>
            </a:r>
            <a:r>
              <a:rPr lang="vi-VN" sz="4000">
                <a:solidFill>
                  <a:srgbClr val="00FF00"/>
                </a:solidFill>
                <a:latin typeface="SymbolMT"/>
              </a:rPr>
              <a:t>• </a:t>
            </a:r>
            <a:r>
              <a:rPr lang="vi-VN" sz="2800">
                <a:latin typeface="ArialMT"/>
              </a:rPr>
              <a:t>Vì chiếc lá quá nặng.</a:t>
            </a:r>
            <a:endParaRPr kumimoji="0" lang="en-US" sz="2800" b="0" i="0" u="none" strike="noStrike" kern="0" cap="none" spc="0" normalizeH="0" baseline="0" noProof="0" dirty="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35494007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54" grpId="0" animBg="1"/>
      <p:bldP spid="3" grpId="0"/>
    </p:bld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kar Sankranti Festivity by Slidesgo">
  <a:themeElements>
    <a:clrScheme name="Simple Light">
      <a:dk1>
        <a:srgbClr val="2A153D"/>
      </a:dk1>
      <a:lt1>
        <a:srgbClr val="1E0E2F"/>
      </a:lt1>
      <a:dk2>
        <a:srgbClr val="FBB901"/>
      </a:dk2>
      <a:lt2>
        <a:srgbClr val="FCF5D9"/>
      </a:lt2>
      <a:accent1>
        <a:srgbClr val="FFAB40"/>
      </a:accent1>
      <a:accent2>
        <a:srgbClr val="992E2E"/>
      </a:accent2>
      <a:accent3>
        <a:srgbClr val="774898"/>
      </a:accent3>
      <a:accent4>
        <a:srgbClr val="E1D095"/>
      </a:accent4>
      <a:accent5>
        <a:srgbClr val="171414"/>
      </a:accent5>
      <a:accent6>
        <a:srgbClr val="CD725F"/>
      </a:accent6>
      <a:hlink>
        <a:srgbClr val="0097A7"/>
      </a:hlink>
      <a:folHlink>
        <a:srgbClr val="0097A7"/>
      </a:folHlink>
    </a:clrScheme>
    <a:fontScheme name="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4063</TotalTime>
  <Words>989</Words>
  <Application>Microsoft Office PowerPoint</Application>
  <PresentationFormat>On-screen Show (16:9)</PresentationFormat>
  <Paragraphs>108</Paragraphs>
  <Slides>28</Slides>
  <Notes>3</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Castaway in a Desert Island by Slidesgo</vt:lpstr>
      <vt:lpstr>Makar Sankranti Festivity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Admin</cp:lastModifiedBy>
  <cp:revision>177</cp:revision>
  <dcterms:modified xsi:type="dcterms:W3CDTF">2024-12-26T18:21:03Z</dcterms:modified>
  <cp:category>9Slide.vn</cp:category>
</cp:coreProperties>
</file>