
<file path=[Content_Types].xml><?xml version="1.0" encoding="utf-8"?>
<Types xmlns="http://schemas.openxmlformats.org/package/2006/content-types">
  <Default Extension="mp3" ContentType="audio/unknown"/>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74" r:id="rId4"/>
    <p:sldId id="275" r:id="rId5"/>
    <p:sldId id="287" r:id="rId6"/>
    <p:sldId id="299" r:id="rId7"/>
    <p:sldId id="300" r:id="rId8"/>
    <p:sldId id="291" r:id="rId9"/>
    <p:sldId id="301" r:id="rId10"/>
    <p:sldId id="302" r:id="rId11"/>
    <p:sldId id="296" r:id="rId12"/>
    <p:sldId id="297" r:id="rId13"/>
    <p:sldId id="29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E5"/>
    <a:srgbClr val="DDF9FF"/>
    <a:srgbClr val="FFD5D5"/>
    <a:srgbClr val="E6FEBA"/>
    <a:srgbClr val="F8DDFF"/>
    <a:srgbClr val="FFE1F5"/>
    <a:srgbClr val="FF66FF"/>
    <a:srgbClr val="B0FC9E"/>
    <a:srgbClr val="89F79E"/>
    <a:srgbClr val="33E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010" autoAdjust="0"/>
  </p:normalViewPr>
  <p:slideViewPr>
    <p:cSldViewPr snapToGrid="0">
      <p:cViewPr>
        <p:scale>
          <a:sx n="33" d="100"/>
          <a:sy n="33" d="100"/>
        </p:scale>
        <p:origin x="-2142" y="-7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933C6-B02C-4663-906F-FE249A929457}" type="datetimeFigureOut">
              <a:rPr lang="en-US" smtClean="0"/>
              <a:t>12/27/2024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23283-5A2F-4255-9936-D4656FE39514}" type="slidenum">
              <a:rPr lang="en-US" smtClean="0"/>
              <a:t>‹#›</a:t>
            </a:fld>
            <a:endParaRPr lang="en-US"/>
          </a:p>
        </p:txBody>
      </p:sp>
    </p:spTree>
    <p:extLst>
      <p:ext uri="{BB962C8B-B14F-4D97-AF65-F5344CB8AC3E}">
        <p14:creationId xmlns:p14="http://schemas.microsoft.com/office/powerpoint/2010/main" val="361362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23283-5A2F-4255-9936-D4656FE39514}" type="slidenum">
              <a:rPr lang="en-US" smtClean="0"/>
              <a:t>4</a:t>
            </a:fld>
            <a:endParaRPr lang="en-US"/>
          </a:p>
        </p:txBody>
      </p:sp>
    </p:spTree>
    <p:extLst>
      <p:ext uri="{BB962C8B-B14F-4D97-AF65-F5344CB8AC3E}">
        <p14:creationId xmlns:p14="http://schemas.microsoft.com/office/powerpoint/2010/main" val="474998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88A07C-A275-F51B-7124-7EF523CECD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8633E73-BC86-054F-4044-664B12B736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23FDF-3777-9AE1-330C-1D0BA38FF0C7}"/>
              </a:ext>
            </a:extLst>
          </p:cNvPr>
          <p:cNvSpPr>
            <a:spLocks noGrp="1"/>
          </p:cNvSpPr>
          <p:nvPr>
            <p:ph type="dt" sz="half" idx="10"/>
          </p:nvPr>
        </p:nvSpPr>
        <p:spPr/>
        <p:txBody>
          <a:bodyPr/>
          <a:lstStyle/>
          <a:p>
            <a:fld id="{FCD3052C-B0DF-4F09-B21E-F07563E2E13B}" type="datetimeFigureOut">
              <a:rPr lang="en-US" smtClean="0"/>
              <a:t>12/27/2024</a:t>
            </a:fld>
            <a:endParaRPr lang="en-US"/>
          </a:p>
        </p:txBody>
      </p:sp>
      <p:sp>
        <p:nvSpPr>
          <p:cNvPr id="5" name="Footer Placeholder 4">
            <a:extLst>
              <a:ext uri="{FF2B5EF4-FFF2-40B4-BE49-F238E27FC236}">
                <a16:creationId xmlns:a16="http://schemas.microsoft.com/office/drawing/2014/main" xmlns="" id="{FB0B1DD1-AFDA-D303-13E7-8F2EFE57F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97F946-00EA-3B89-021E-5E0D910D1782}"/>
              </a:ext>
            </a:extLst>
          </p:cNvPr>
          <p:cNvSpPr>
            <a:spLocks noGrp="1"/>
          </p:cNvSpPr>
          <p:nvPr>
            <p:ph type="sldNum" sz="quarter" idx="12"/>
          </p:nvPr>
        </p:nvSpPr>
        <p:spPr/>
        <p:txBody>
          <a:bodyPr/>
          <a:lstStyle/>
          <a:p>
            <a:fld id="{433A70B3-F76E-40F9-95F6-4B9D16E5974A}" type="slidenum">
              <a:rPr lang="en-US" smtClean="0"/>
              <a:t>‹#›</a:t>
            </a:fld>
            <a:endParaRPr lang="en-US"/>
          </a:p>
        </p:txBody>
      </p:sp>
    </p:spTree>
    <p:extLst>
      <p:ext uri="{BB962C8B-B14F-4D97-AF65-F5344CB8AC3E}">
        <p14:creationId xmlns:p14="http://schemas.microsoft.com/office/powerpoint/2010/main" val="350852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D5C395-B6DA-2DF4-F248-1EC721AC7A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EFD0B9B-E62A-EC22-91FC-9F7492A5EE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DDCE34-CF4F-6418-3E11-769F83D2C1D7}"/>
              </a:ext>
            </a:extLst>
          </p:cNvPr>
          <p:cNvSpPr>
            <a:spLocks noGrp="1"/>
          </p:cNvSpPr>
          <p:nvPr>
            <p:ph type="dt" sz="half" idx="10"/>
          </p:nvPr>
        </p:nvSpPr>
        <p:spPr/>
        <p:txBody>
          <a:bodyPr/>
          <a:lstStyle/>
          <a:p>
            <a:fld id="{FCD3052C-B0DF-4F09-B21E-F07563E2E13B}" type="datetimeFigureOut">
              <a:rPr lang="en-US" smtClean="0"/>
              <a:t>12/27/2024</a:t>
            </a:fld>
            <a:endParaRPr lang="en-US"/>
          </a:p>
        </p:txBody>
      </p:sp>
      <p:sp>
        <p:nvSpPr>
          <p:cNvPr id="5" name="Footer Placeholder 4">
            <a:extLst>
              <a:ext uri="{FF2B5EF4-FFF2-40B4-BE49-F238E27FC236}">
                <a16:creationId xmlns:a16="http://schemas.microsoft.com/office/drawing/2014/main" xmlns="" id="{7B220203-AF62-C9F3-ADD8-282A21CBA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744DB2-3749-355D-25C1-E6AE32204D2E}"/>
              </a:ext>
            </a:extLst>
          </p:cNvPr>
          <p:cNvSpPr>
            <a:spLocks noGrp="1"/>
          </p:cNvSpPr>
          <p:nvPr>
            <p:ph type="sldNum" sz="quarter" idx="12"/>
          </p:nvPr>
        </p:nvSpPr>
        <p:spPr/>
        <p:txBody>
          <a:bodyPr/>
          <a:lstStyle/>
          <a:p>
            <a:fld id="{433A70B3-F76E-40F9-95F6-4B9D16E5974A}" type="slidenum">
              <a:rPr lang="en-US" smtClean="0"/>
              <a:t>‹#›</a:t>
            </a:fld>
            <a:endParaRPr lang="en-US"/>
          </a:p>
        </p:txBody>
      </p:sp>
    </p:spTree>
    <p:extLst>
      <p:ext uri="{BB962C8B-B14F-4D97-AF65-F5344CB8AC3E}">
        <p14:creationId xmlns:p14="http://schemas.microsoft.com/office/powerpoint/2010/main" val="2790927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2203DB7-41E1-79D5-D138-EC7AD291D0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0FCE822-6B49-1C1D-3E26-45B2C8424F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4EA00A-B6C8-1A44-4B3A-916866B9FF3E}"/>
              </a:ext>
            </a:extLst>
          </p:cNvPr>
          <p:cNvSpPr>
            <a:spLocks noGrp="1"/>
          </p:cNvSpPr>
          <p:nvPr>
            <p:ph type="dt" sz="half" idx="10"/>
          </p:nvPr>
        </p:nvSpPr>
        <p:spPr/>
        <p:txBody>
          <a:bodyPr/>
          <a:lstStyle/>
          <a:p>
            <a:fld id="{FCD3052C-B0DF-4F09-B21E-F07563E2E13B}" type="datetimeFigureOut">
              <a:rPr lang="en-US" smtClean="0"/>
              <a:t>12/27/2024</a:t>
            </a:fld>
            <a:endParaRPr lang="en-US"/>
          </a:p>
        </p:txBody>
      </p:sp>
      <p:sp>
        <p:nvSpPr>
          <p:cNvPr id="5" name="Footer Placeholder 4">
            <a:extLst>
              <a:ext uri="{FF2B5EF4-FFF2-40B4-BE49-F238E27FC236}">
                <a16:creationId xmlns:a16="http://schemas.microsoft.com/office/drawing/2014/main" xmlns="" id="{E0846CE0-FA03-5C89-33EE-4D3C171ED4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FF811C-0F5A-B231-9500-89F581327290}"/>
              </a:ext>
            </a:extLst>
          </p:cNvPr>
          <p:cNvSpPr>
            <a:spLocks noGrp="1"/>
          </p:cNvSpPr>
          <p:nvPr>
            <p:ph type="sldNum" sz="quarter" idx="12"/>
          </p:nvPr>
        </p:nvSpPr>
        <p:spPr/>
        <p:txBody>
          <a:bodyPr/>
          <a:lstStyle/>
          <a:p>
            <a:fld id="{433A70B3-F76E-40F9-95F6-4B9D16E5974A}" type="slidenum">
              <a:rPr lang="en-US" smtClean="0"/>
              <a:t>‹#›</a:t>
            </a:fld>
            <a:endParaRPr lang="en-US"/>
          </a:p>
        </p:txBody>
      </p:sp>
    </p:spTree>
    <p:extLst>
      <p:ext uri="{BB962C8B-B14F-4D97-AF65-F5344CB8AC3E}">
        <p14:creationId xmlns:p14="http://schemas.microsoft.com/office/powerpoint/2010/main" val="179759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4DDD0C-626E-A695-9E4E-A2E86CC5B7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9C477B1-5931-847B-721F-4D9B713F25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D9DB868-084A-5214-1881-9B23F02856BF}"/>
              </a:ext>
            </a:extLst>
          </p:cNvPr>
          <p:cNvSpPr>
            <a:spLocks noGrp="1"/>
          </p:cNvSpPr>
          <p:nvPr>
            <p:ph type="dt" sz="half" idx="10"/>
          </p:nvPr>
        </p:nvSpPr>
        <p:spPr/>
        <p:txBody>
          <a:bodyPr/>
          <a:lstStyle/>
          <a:p>
            <a:fld id="{FCD3052C-B0DF-4F09-B21E-F07563E2E13B}" type="datetimeFigureOut">
              <a:rPr lang="en-US" smtClean="0"/>
              <a:t>12/27/2024</a:t>
            </a:fld>
            <a:endParaRPr lang="en-US"/>
          </a:p>
        </p:txBody>
      </p:sp>
      <p:sp>
        <p:nvSpPr>
          <p:cNvPr id="5" name="Footer Placeholder 4">
            <a:extLst>
              <a:ext uri="{FF2B5EF4-FFF2-40B4-BE49-F238E27FC236}">
                <a16:creationId xmlns:a16="http://schemas.microsoft.com/office/drawing/2014/main" xmlns="" id="{C3F2C39D-54A9-FEC1-A092-19D69B28F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826B63F-45FB-0EB0-76B8-10FB1D4D7B33}"/>
              </a:ext>
            </a:extLst>
          </p:cNvPr>
          <p:cNvSpPr>
            <a:spLocks noGrp="1"/>
          </p:cNvSpPr>
          <p:nvPr>
            <p:ph type="sldNum" sz="quarter" idx="12"/>
          </p:nvPr>
        </p:nvSpPr>
        <p:spPr/>
        <p:txBody>
          <a:bodyPr/>
          <a:lstStyle/>
          <a:p>
            <a:fld id="{433A70B3-F76E-40F9-95F6-4B9D16E5974A}" type="slidenum">
              <a:rPr lang="en-US" smtClean="0"/>
              <a:t>‹#›</a:t>
            </a:fld>
            <a:endParaRPr lang="en-US"/>
          </a:p>
        </p:txBody>
      </p:sp>
    </p:spTree>
    <p:extLst>
      <p:ext uri="{BB962C8B-B14F-4D97-AF65-F5344CB8AC3E}">
        <p14:creationId xmlns:p14="http://schemas.microsoft.com/office/powerpoint/2010/main" val="1893495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166F36-4ED1-DBBD-B447-F46E47C9FE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399E090-F228-ED2D-D164-5D036934B8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C27AD60-1CA5-10A0-F033-99FA3DAD86E5}"/>
              </a:ext>
            </a:extLst>
          </p:cNvPr>
          <p:cNvSpPr>
            <a:spLocks noGrp="1"/>
          </p:cNvSpPr>
          <p:nvPr>
            <p:ph type="dt" sz="half" idx="10"/>
          </p:nvPr>
        </p:nvSpPr>
        <p:spPr/>
        <p:txBody>
          <a:bodyPr/>
          <a:lstStyle/>
          <a:p>
            <a:fld id="{FCD3052C-B0DF-4F09-B21E-F07563E2E13B}" type="datetimeFigureOut">
              <a:rPr lang="en-US" smtClean="0"/>
              <a:t>12/27/2024</a:t>
            </a:fld>
            <a:endParaRPr lang="en-US"/>
          </a:p>
        </p:txBody>
      </p:sp>
      <p:sp>
        <p:nvSpPr>
          <p:cNvPr id="5" name="Footer Placeholder 4">
            <a:extLst>
              <a:ext uri="{FF2B5EF4-FFF2-40B4-BE49-F238E27FC236}">
                <a16:creationId xmlns:a16="http://schemas.microsoft.com/office/drawing/2014/main" xmlns="" id="{F913161C-6DA0-0B7E-0588-8386F910B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12A1CD-F34B-83C8-903E-52B664C8E7DC}"/>
              </a:ext>
            </a:extLst>
          </p:cNvPr>
          <p:cNvSpPr>
            <a:spLocks noGrp="1"/>
          </p:cNvSpPr>
          <p:nvPr>
            <p:ph type="sldNum" sz="quarter" idx="12"/>
          </p:nvPr>
        </p:nvSpPr>
        <p:spPr/>
        <p:txBody>
          <a:bodyPr/>
          <a:lstStyle/>
          <a:p>
            <a:fld id="{433A70B3-F76E-40F9-95F6-4B9D16E5974A}" type="slidenum">
              <a:rPr lang="en-US" smtClean="0"/>
              <a:t>‹#›</a:t>
            </a:fld>
            <a:endParaRPr lang="en-US"/>
          </a:p>
        </p:txBody>
      </p:sp>
    </p:spTree>
    <p:extLst>
      <p:ext uri="{BB962C8B-B14F-4D97-AF65-F5344CB8AC3E}">
        <p14:creationId xmlns:p14="http://schemas.microsoft.com/office/powerpoint/2010/main" val="3255304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249F9E-E6C5-E5C4-B338-556E1D2243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EB1092-85A3-8678-4A69-81E21BCA09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48115AE-3A0C-515A-1E16-66229F5B11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1903B01-C7A4-3724-25D6-4D76BA59BC28}"/>
              </a:ext>
            </a:extLst>
          </p:cNvPr>
          <p:cNvSpPr>
            <a:spLocks noGrp="1"/>
          </p:cNvSpPr>
          <p:nvPr>
            <p:ph type="dt" sz="half" idx="10"/>
          </p:nvPr>
        </p:nvSpPr>
        <p:spPr/>
        <p:txBody>
          <a:bodyPr/>
          <a:lstStyle/>
          <a:p>
            <a:fld id="{FCD3052C-B0DF-4F09-B21E-F07563E2E13B}" type="datetimeFigureOut">
              <a:rPr lang="en-US" smtClean="0"/>
              <a:t>12/27/2024</a:t>
            </a:fld>
            <a:endParaRPr lang="en-US"/>
          </a:p>
        </p:txBody>
      </p:sp>
      <p:sp>
        <p:nvSpPr>
          <p:cNvPr id="6" name="Footer Placeholder 5">
            <a:extLst>
              <a:ext uri="{FF2B5EF4-FFF2-40B4-BE49-F238E27FC236}">
                <a16:creationId xmlns:a16="http://schemas.microsoft.com/office/drawing/2014/main" xmlns="" id="{3128D150-083B-94E3-102B-4E0A16B29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BFFEB3D-8ACE-0DE3-4A95-56FD6771DD72}"/>
              </a:ext>
            </a:extLst>
          </p:cNvPr>
          <p:cNvSpPr>
            <a:spLocks noGrp="1"/>
          </p:cNvSpPr>
          <p:nvPr>
            <p:ph type="sldNum" sz="quarter" idx="12"/>
          </p:nvPr>
        </p:nvSpPr>
        <p:spPr/>
        <p:txBody>
          <a:bodyPr/>
          <a:lstStyle/>
          <a:p>
            <a:fld id="{433A70B3-F76E-40F9-95F6-4B9D16E5974A}" type="slidenum">
              <a:rPr lang="en-US" smtClean="0"/>
              <a:t>‹#›</a:t>
            </a:fld>
            <a:endParaRPr lang="en-US"/>
          </a:p>
        </p:txBody>
      </p:sp>
    </p:spTree>
    <p:extLst>
      <p:ext uri="{BB962C8B-B14F-4D97-AF65-F5344CB8AC3E}">
        <p14:creationId xmlns:p14="http://schemas.microsoft.com/office/powerpoint/2010/main" val="227752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145D46-A7C1-A109-DFD2-0CCFA9A153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9E6444B-D8CE-2DB6-70FB-EA3C9FF087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A4C1BBC-59E4-D0E8-E34F-C0A39E3AEA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78FC99E-E595-B692-1951-1665CC2F44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5123335-7410-A4AF-13A5-CA2AA35941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06EE78C-288B-4569-6901-6B1F0DACE73C}"/>
              </a:ext>
            </a:extLst>
          </p:cNvPr>
          <p:cNvSpPr>
            <a:spLocks noGrp="1"/>
          </p:cNvSpPr>
          <p:nvPr>
            <p:ph type="dt" sz="half" idx="10"/>
          </p:nvPr>
        </p:nvSpPr>
        <p:spPr/>
        <p:txBody>
          <a:bodyPr/>
          <a:lstStyle/>
          <a:p>
            <a:fld id="{FCD3052C-B0DF-4F09-B21E-F07563E2E13B}" type="datetimeFigureOut">
              <a:rPr lang="en-US" smtClean="0"/>
              <a:t>12/27/2024</a:t>
            </a:fld>
            <a:endParaRPr lang="en-US"/>
          </a:p>
        </p:txBody>
      </p:sp>
      <p:sp>
        <p:nvSpPr>
          <p:cNvPr id="8" name="Footer Placeholder 7">
            <a:extLst>
              <a:ext uri="{FF2B5EF4-FFF2-40B4-BE49-F238E27FC236}">
                <a16:creationId xmlns:a16="http://schemas.microsoft.com/office/drawing/2014/main" xmlns="" id="{4D07BEC2-5DA5-F6A9-2854-5C733EA3A5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DDF7BE0-5A36-88B6-1EE2-31840B5D5AF7}"/>
              </a:ext>
            </a:extLst>
          </p:cNvPr>
          <p:cNvSpPr>
            <a:spLocks noGrp="1"/>
          </p:cNvSpPr>
          <p:nvPr>
            <p:ph type="sldNum" sz="quarter" idx="12"/>
          </p:nvPr>
        </p:nvSpPr>
        <p:spPr/>
        <p:txBody>
          <a:bodyPr/>
          <a:lstStyle/>
          <a:p>
            <a:fld id="{433A70B3-F76E-40F9-95F6-4B9D16E5974A}" type="slidenum">
              <a:rPr lang="en-US" smtClean="0"/>
              <a:t>‹#›</a:t>
            </a:fld>
            <a:endParaRPr lang="en-US"/>
          </a:p>
        </p:txBody>
      </p:sp>
    </p:spTree>
    <p:extLst>
      <p:ext uri="{BB962C8B-B14F-4D97-AF65-F5344CB8AC3E}">
        <p14:creationId xmlns:p14="http://schemas.microsoft.com/office/powerpoint/2010/main" val="406888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4060EB-9564-6309-9C46-D87CAF1E25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A2D8075-8793-67DE-B962-F4447CBA7689}"/>
              </a:ext>
            </a:extLst>
          </p:cNvPr>
          <p:cNvSpPr>
            <a:spLocks noGrp="1"/>
          </p:cNvSpPr>
          <p:nvPr>
            <p:ph type="dt" sz="half" idx="10"/>
          </p:nvPr>
        </p:nvSpPr>
        <p:spPr/>
        <p:txBody>
          <a:bodyPr/>
          <a:lstStyle/>
          <a:p>
            <a:fld id="{FCD3052C-B0DF-4F09-B21E-F07563E2E13B}" type="datetimeFigureOut">
              <a:rPr lang="en-US" smtClean="0"/>
              <a:t>12/27/2024</a:t>
            </a:fld>
            <a:endParaRPr lang="en-US"/>
          </a:p>
        </p:txBody>
      </p:sp>
      <p:sp>
        <p:nvSpPr>
          <p:cNvPr id="4" name="Footer Placeholder 3">
            <a:extLst>
              <a:ext uri="{FF2B5EF4-FFF2-40B4-BE49-F238E27FC236}">
                <a16:creationId xmlns:a16="http://schemas.microsoft.com/office/drawing/2014/main" xmlns="" id="{2E52AC99-3B96-0FCE-3A7C-DE10BAED70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E89C5EF-2255-45BA-6AD6-F153573B0719}"/>
              </a:ext>
            </a:extLst>
          </p:cNvPr>
          <p:cNvSpPr>
            <a:spLocks noGrp="1"/>
          </p:cNvSpPr>
          <p:nvPr>
            <p:ph type="sldNum" sz="quarter" idx="12"/>
          </p:nvPr>
        </p:nvSpPr>
        <p:spPr/>
        <p:txBody>
          <a:bodyPr/>
          <a:lstStyle/>
          <a:p>
            <a:fld id="{433A70B3-F76E-40F9-95F6-4B9D16E5974A}" type="slidenum">
              <a:rPr lang="en-US" smtClean="0"/>
              <a:t>‹#›</a:t>
            </a:fld>
            <a:endParaRPr lang="en-US"/>
          </a:p>
        </p:txBody>
      </p:sp>
    </p:spTree>
    <p:extLst>
      <p:ext uri="{BB962C8B-B14F-4D97-AF65-F5344CB8AC3E}">
        <p14:creationId xmlns:p14="http://schemas.microsoft.com/office/powerpoint/2010/main" val="8060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574E0E-AC0A-2F15-D71C-D3D7C35A1D94}"/>
              </a:ext>
            </a:extLst>
          </p:cNvPr>
          <p:cNvSpPr>
            <a:spLocks noGrp="1"/>
          </p:cNvSpPr>
          <p:nvPr>
            <p:ph type="dt" sz="half" idx="10"/>
          </p:nvPr>
        </p:nvSpPr>
        <p:spPr/>
        <p:txBody>
          <a:bodyPr/>
          <a:lstStyle/>
          <a:p>
            <a:fld id="{FCD3052C-B0DF-4F09-B21E-F07563E2E13B}" type="datetimeFigureOut">
              <a:rPr lang="en-US" smtClean="0"/>
              <a:t>12/27/2024</a:t>
            </a:fld>
            <a:endParaRPr lang="en-US"/>
          </a:p>
        </p:txBody>
      </p:sp>
      <p:sp>
        <p:nvSpPr>
          <p:cNvPr id="3" name="Footer Placeholder 2">
            <a:extLst>
              <a:ext uri="{FF2B5EF4-FFF2-40B4-BE49-F238E27FC236}">
                <a16:creationId xmlns:a16="http://schemas.microsoft.com/office/drawing/2014/main" xmlns="" id="{16453F06-2772-99A7-F633-89FD65EF6E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142EBDE-7FB0-4B84-E21D-E012F1AF185D}"/>
              </a:ext>
            </a:extLst>
          </p:cNvPr>
          <p:cNvSpPr>
            <a:spLocks noGrp="1"/>
          </p:cNvSpPr>
          <p:nvPr>
            <p:ph type="sldNum" sz="quarter" idx="12"/>
          </p:nvPr>
        </p:nvSpPr>
        <p:spPr/>
        <p:txBody>
          <a:bodyPr/>
          <a:lstStyle/>
          <a:p>
            <a:fld id="{433A70B3-F76E-40F9-95F6-4B9D16E5974A}" type="slidenum">
              <a:rPr lang="en-US" smtClean="0"/>
              <a:t>‹#›</a:t>
            </a:fld>
            <a:endParaRPr lang="en-US"/>
          </a:p>
        </p:txBody>
      </p:sp>
    </p:spTree>
    <p:extLst>
      <p:ext uri="{BB962C8B-B14F-4D97-AF65-F5344CB8AC3E}">
        <p14:creationId xmlns:p14="http://schemas.microsoft.com/office/powerpoint/2010/main" val="4089932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2EF2D9-3B69-4DE2-9009-5BF180DA89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26427BA-340F-E8F8-ADB6-8C159CB94E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56E678E-0602-B7A4-E29B-A046352DE1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CD4067C-85AC-8005-0E8E-730E0C7C54A1}"/>
              </a:ext>
            </a:extLst>
          </p:cNvPr>
          <p:cNvSpPr>
            <a:spLocks noGrp="1"/>
          </p:cNvSpPr>
          <p:nvPr>
            <p:ph type="dt" sz="half" idx="10"/>
          </p:nvPr>
        </p:nvSpPr>
        <p:spPr/>
        <p:txBody>
          <a:bodyPr/>
          <a:lstStyle/>
          <a:p>
            <a:fld id="{FCD3052C-B0DF-4F09-B21E-F07563E2E13B}" type="datetimeFigureOut">
              <a:rPr lang="en-US" smtClean="0"/>
              <a:t>12/27/2024</a:t>
            </a:fld>
            <a:endParaRPr lang="en-US"/>
          </a:p>
        </p:txBody>
      </p:sp>
      <p:sp>
        <p:nvSpPr>
          <p:cNvPr id="6" name="Footer Placeholder 5">
            <a:extLst>
              <a:ext uri="{FF2B5EF4-FFF2-40B4-BE49-F238E27FC236}">
                <a16:creationId xmlns:a16="http://schemas.microsoft.com/office/drawing/2014/main" xmlns="" id="{0B9AC487-6374-10E4-9D68-521B15565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9DB34A1-D1D1-3310-231D-AECD80DC2FB0}"/>
              </a:ext>
            </a:extLst>
          </p:cNvPr>
          <p:cNvSpPr>
            <a:spLocks noGrp="1"/>
          </p:cNvSpPr>
          <p:nvPr>
            <p:ph type="sldNum" sz="quarter" idx="12"/>
          </p:nvPr>
        </p:nvSpPr>
        <p:spPr/>
        <p:txBody>
          <a:bodyPr/>
          <a:lstStyle/>
          <a:p>
            <a:fld id="{433A70B3-F76E-40F9-95F6-4B9D16E5974A}" type="slidenum">
              <a:rPr lang="en-US" smtClean="0"/>
              <a:t>‹#›</a:t>
            </a:fld>
            <a:endParaRPr lang="en-US"/>
          </a:p>
        </p:txBody>
      </p:sp>
    </p:spTree>
    <p:extLst>
      <p:ext uri="{BB962C8B-B14F-4D97-AF65-F5344CB8AC3E}">
        <p14:creationId xmlns:p14="http://schemas.microsoft.com/office/powerpoint/2010/main" val="91714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FB8E4-3150-A145-F050-A0D3572266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42CF069-4B79-6C13-3446-405F80CB6B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4E7F6E3-D8AF-4E9A-8BA9-B91247546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ABAC109-0816-1E50-FB55-A99202080817}"/>
              </a:ext>
            </a:extLst>
          </p:cNvPr>
          <p:cNvSpPr>
            <a:spLocks noGrp="1"/>
          </p:cNvSpPr>
          <p:nvPr>
            <p:ph type="dt" sz="half" idx="10"/>
          </p:nvPr>
        </p:nvSpPr>
        <p:spPr/>
        <p:txBody>
          <a:bodyPr/>
          <a:lstStyle/>
          <a:p>
            <a:fld id="{FCD3052C-B0DF-4F09-B21E-F07563E2E13B}" type="datetimeFigureOut">
              <a:rPr lang="en-US" smtClean="0"/>
              <a:t>12/27/2024</a:t>
            </a:fld>
            <a:endParaRPr lang="en-US"/>
          </a:p>
        </p:txBody>
      </p:sp>
      <p:sp>
        <p:nvSpPr>
          <p:cNvPr id="6" name="Footer Placeholder 5">
            <a:extLst>
              <a:ext uri="{FF2B5EF4-FFF2-40B4-BE49-F238E27FC236}">
                <a16:creationId xmlns:a16="http://schemas.microsoft.com/office/drawing/2014/main" xmlns="" id="{F3D9A2F6-1F66-7B0C-2363-2FFE44A4C8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8465597-331F-3CFF-8893-286C84F64A9D}"/>
              </a:ext>
            </a:extLst>
          </p:cNvPr>
          <p:cNvSpPr>
            <a:spLocks noGrp="1"/>
          </p:cNvSpPr>
          <p:nvPr>
            <p:ph type="sldNum" sz="quarter" idx="12"/>
          </p:nvPr>
        </p:nvSpPr>
        <p:spPr/>
        <p:txBody>
          <a:bodyPr/>
          <a:lstStyle/>
          <a:p>
            <a:fld id="{433A70B3-F76E-40F9-95F6-4B9D16E5974A}" type="slidenum">
              <a:rPr lang="en-US" smtClean="0"/>
              <a:t>‹#›</a:t>
            </a:fld>
            <a:endParaRPr lang="en-US"/>
          </a:p>
        </p:txBody>
      </p:sp>
    </p:spTree>
    <p:extLst>
      <p:ext uri="{BB962C8B-B14F-4D97-AF65-F5344CB8AC3E}">
        <p14:creationId xmlns:p14="http://schemas.microsoft.com/office/powerpoint/2010/main" val="367609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DAD96D90-4E97-3424-A344-01235C1631A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E59B38D8-FFAE-9351-ED76-E48703EF7F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703D88F-479F-7EC7-4E31-18DA5838D3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D20917E-DB91-B10A-E2D4-85BD3DDAF7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D3052C-B0DF-4F09-B21E-F07563E2E13B}" type="datetimeFigureOut">
              <a:rPr lang="en-US" smtClean="0"/>
              <a:t>12/27/2024</a:t>
            </a:fld>
            <a:endParaRPr lang="en-US"/>
          </a:p>
        </p:txBody>
      </p:sp>
      <p:sp>
        <p:nvSpPr>
          <p:cNvPr id="5" name="Footer Placeholder 4">
            <a:extLst>
              <a:ext uri="{FF2B5EF4-FFF2-40B4-BE49-F238E27FC236}">
                <a16:creationId xmlns:a16="http://schemas.microsoft.com/office/drawing/2014/main" xmlns="" id="{918347F1-CB63-B5E2-A005-F5CD7E7922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EC66789E-FCD2-7835-3237-2EDBF7CFD5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3A70B3-F76E-40F9-95F6-4B9D16E5974A}" type="slidenum">
              <a:rPr lang="en-US" smtClean="0"/>
              <a:t>‹#›</a:t>
            </a:fld>
            <a:endParaRPr lang="en-US"/>
          </a:p>
        </p:txBody>
      </p:sp>
    </p:spTree>
    <p:extLst>
      <p:ext uri="{BB962C8B-B14F-4D97-AF65-F5344CB8AC3E}">
        <p14:creationId xmlns:p14="http://schemas.microsoft.com/office/powerpoint/2010/main" val="1121775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4.svg"/><Relationship Id="rId10" Type="http://schemas.openxmlformats.org/officeDocument/2006/relationships/audio" Target="../media/audio3.wav"/><Relationship Id="rId4" Type="http://schemas.openxmlformats.org/officeDocument/2006/relationships/image" Target="../media/image21.png"/><Relationship Id="rId9" Type="http://schemas.openxmlformats.org/officeDocument/2006/relationships/image" Target="../media/image16.jpg"/></Relationships>
</file>

<file path=ppt/slides/_rels/slide1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25.png"/><Relationship Id="rId7" Type="http://schemas.openxmlformats.org/officeDocument/2006/relationships/image" Target="../media/image29.em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audio" Target="../media/audio3.wav"/></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34D5492-2F7F-1127-A930-74D2D576FFA1}"/>
              </a:ext>
            </a:extLst>
          </p:cNvPr>
          <p:cNvPicPr>
            <a:picLocks noChangeAspect="1"/>
          </p:cNvPicPr>
          <p:nvPr/>
        </p:nvPicPr>
        <p:blipFill>
          <a:blip r:embed="rId4"/>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xmlns="" id="{AAA84C22-6579-1E8B-F8EF-949696A90D94}"/>
              </a:ext>
            </a:extLst>
          </p:cNvPr>
          <p:cNvPicPr>
            <a:picLocks noChangeAspect="1"/>
          </p:cNvPicPr>
          <p:nvPr/>
        </p:nvPicPr>
        <p:blipFill>
          <a:blip r:embed="rId5"/>
          <a:stretch>
            <a:fillRect/>
          </a:stretch>
        </p:blipFill>
        <p:spPr>
          <a:xfrm>
            <a:off x="0" y="4986528"/>
            <a:ext cx="12192000" cy="1871472"/>
          </a:xfrm>
          <a:prstGeom prst="rect">
            <a:avLst/>
          </a:prstGeom>
          <a:effectLst>
            <a:outerShdw blurRad="50800" dist="38100" dir="18900000" algn="bl" rotWithShape="0">
              <a:schemeClr val="tx1">
                <a:lumMod val="50000"/>
                <a:lumOff val="50000"/>
                <a:alpha val="40000"/>
              </a:schemeClr>
            </a:outerShdw>
          </a:effectLst>
        </p:spPr>
      </p:pic>
      <p:pic>
        <p:nvPicPr>
          <p:cNvPr id="56" name="Picture 55">
            <a:extLst>
              <a:ext uri="{FF2B5EF4-FFF2-40B4-BE49-F238E27FC236}">
                <a16:creationId xmlns:a16="http://schemas.microsoft.com/office/drawing/2014/main" xmlns="" id="{18AFC316-1CFC-3CB4-74FD-76E46E41399E}"/>
              </a:ext>
            </a:extLst>
          </p:cNvPr>
          <p:cNvPicPr>
            <a:picLocks noChangeAspect="1"/>
          </p:cNvPicPr>
          <p:nvPr/>
        </p:nvPicPr>
        <p:blipFill>
          <a:blip r:embed="rId6"/>
          <a:stretch>
            <a:fillRect/>
          </a:stretch>
        </p:blipFill>
        <p:spPr>
          <a:xfrm>
            <a:off x="1608726" y="4982320"/>
            <a:ext cx="8974545" cy="1875680"/>
          </a:xfrm>
          <a:prstGeom prst="rect">
            <a:avLst/>
          </a:prstGeom>
          <a:effectLst>
            <a:outerShdw blurRad="50800" dist="38100" dir="18900000" algn="bl" rotWithShape="0">
              <a:schemeClr val="tx1">
                <a:lumMod val="50000"/>
                <a:lumOff val="50000"/>
                <a:alpha val="40000"/>
              </a:schemeClr>
            </a:outerShdw>
          </a:effectLst>
        </p:spPr>
      </p:pic>
      <p:pic>
        <p:nvPicPr>
          <p:cNvPr id="57" name="NHẠC DẠO NGẮN 10S">
            <a:hlinkClick r:id="" action="ppaction://media"/>
            <a:extLst>
              <a:ext uri="{FF2B5EF4-FFF2-40B4-BE49-F238E27FC236}">
                <a16:creationId xmlns:a16="http://schemas.microsoft.com/office/drawing/2014/main" xmlns="" id="{C97FE778-557B-4343-9FB1-1AD0C4D6CA5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191999" y="0"/>
            <a:ext cx="487363" cy="487363"/>
          </a:xfrm>
          <a:prstGeom prst="rect">
            <a:avLst/>
          </a:prstGeom>
        </p:spPr>
      </p:pic>
      <p:sp>
        <p:nvSpPr>
          <p:cNvPr id="6" name="Google Shape;384;p27">
            <a:extLst>
              <a:ext uri="{FF2B5EF4-FFF2-40B4-BE49-F238E27FC236}">
                <a16:creationId xmlns:a16="http://schemas.microsoft.com/office/drawing/2014/main" xmlns="" id="{15903FA1-D4FD-DE05-4B05-14AA6B300585}"/>
              </a:ext>
            </a:extLst>
          </p:cNvPr>
          <p:cNvSpPr/>
          <p:nvPr/>
        </p:nvSpPr>
        <p:spPr>
          <a:xfrm>
            <a:off x="4691744" y="589442"/>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Hình chữ nhật: Góc Tròn 6">
            <a:extLst>
              <a:ext uri="{FF2B5EF4-FFF2-40B4-BE49-F238E27FC236}">
                <a16:creationId xmlns:a16="http://schemas.microsoft.com/office/drawing/2014/main" xmlns="" id="{E2E80965-9660-CB85-3BAC-C140E6B88E37}"/>
              </a:ext>
            </a:extLst>
          </p:cNvPr>
          <p:cNvSpPr/>
          <p:nvPr/>
        </p:nvSpPr>
        <p:spPr>
          <a:xfrm>
            <a:off x="1652501" y="654452"/>
            <a:ext cx="7504807" cy="3734219"/>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alpha val="75000"/>
            </a:schemeClr>
          </a:solidFill>
          <a:ln w="38100">
            <a:solidFill>
              <a:srgbClr val="7A1729"/>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Hộp Văn bản 25">
            <a:extLst>
              <a:ext uri="{FF2B5EF4-FFF2-40B4-BE49-F238E27FC236}">
                <a16:creationId xmlns:a16="http://schemas.microsoft.com/office/drawing/2014/main" xmlns="" id="{33E3ADFC-A0BA-9D19-41CC-2E7CDFD7F2C1}"/>
              </a:ext>
            </a:extLst>
          </p:cNvPr>
          <p:cNvSpPr txBox="1"/>
          <p:nvPr/>
        </p:nvSpPr>
        <p:spPr>
          <a:xfrm>
            <a:off x="1854611" y="773233"/>
            <a:ext cx="7100580" cy="923330"/>
          </a:xfrm>
          <a:prstGeom prst="rect">
            <a:avLst/>
          </a:prstGeom>
          <a:noFill/>
          <a:ln>
            <a:noFill/>
          </a:ln>
        </p:spPr>
        <p:txBody>
          <a:bodyPr wrap="square">
            <a:spAutoFit/>
          </a:bodyPr>
          <a:lstStyle/>
          <a:p>
            <a:pPr algn="ctr"/>
            <a:r>
              <a:rPr lang="en-US" sz="5400" dirty="0" err="1">
                <a:solidFill>
                  <a:srgbClr val="7A1729"/>
                </a:solidFill>
                <a:latin typeface="UTM Edwardian" panose="02040603050506020204" pitchFamily="18" charset="0"/>
                <a:cs typeface="Calibri" panose="020F0502020204030204" pitchFamily="34" charset="0"/>
              </a:rPr>
              <a:t>Thứ</a:t>
            </a:r>
            <a:r>
              <a:rPr lang="en-US" sz="5400" dirty="0">
                <a:solidFill>
                  <a:srgbClr val="7A1729"/>
                </a:solidFill>
                <a:latin typeface="UTM Edwardian" panose="02040603050506020204" pitchFamily="18" charset="0"/>
                <a:cs typeface="Calibri" panose="020F0502020204030204" pitchFamily="34" charset="0"/>
              </a:rPr>
              <a:t> … </a:t>
            </a:r>
            <a:r>
              <a:rPr lang="en-US" sz="5400" dirty="0" err="1">
                <a:solidFill>
                  <a:srgbClr val="7A1729"/>
                </a:solidFill>
                <a:latin typeface="UTM Edwardian" panose="02040603050506020204" pitchFamily="18" charset="0"/>
                <a:cs typeface="Calibri" panose="020F0502020204030204" pitchFamily="34" charset="0"/>
              </a:rPr>
              <a:t>ngày</a:t>
            </a:r>
            <a:r>
              <a:rPr lang="en-US" sz="5400" dirty="0">
                <a:solidFill>
                  <a:srgbClr val="7A1729"/>
                </a:solidFill>
                <a:latin typeface="UTM Edwardian" panose="02040603050506020204" pitchFamily="18" charset="0"/>
                <a:cs typeface="Calibri" panose="020F0502020204030204" pitchFamily="34" charset="0"/>
              </a:rPr>
              <a:t> … </a:t>
            </a:r>
            <a:r>
              <a:rPr lang="en-US" sz="5400" dirty="0" err="1">
                <a:solidFill>
                  <a:srgbClr val="7A1729"/>
                </a:solidFill>
                <a:latin typeface="UTM Edwardian" panose="02040603050506020204" pitchFamily="18" charset="0"/>
                <a:cs typeface="Calibri" panose="020F0502020204030204" pitchFamily="34" charset="0"/>
              </a:rPr>
              <a:t>tháng</a:t>
            </a:r>
            <a:r>
              <a:rPr lang="en-US" sz="5400" dirty="0">
                <a:solidFill>
                  <a:srgbClr val="7A1729"/>
                </a:solidFill>
                <a:latin typeface="UTM Edwardian" panose="02040603050506020204" pitchFamily="18" charset="0"/>
                <a:cs typeface="Calibri" panose="020F0502020204030204" pitchFamily="34" charset="0"/>
              </a:rPr>
              <a:t> … </a:t>
            </a:r>
            <a:r>
              <a:rPr lang="en-US" sz="5400" dirty="0" err="1">
                <a:solidFill>
                  <a:srgbClr val="7A1729"/>
                </a:solidFill>
                <a:latin typeface="UTM Edwardian" panose="02040603050506020204" pitchFamily="18" charset="0"/>
                <a:cs typeface="Calibri" panose="020F0502020204030204" pitchFamily="34" charset="0"/>
              </a:rPr>
              <a:t>năm</a:t>
            </a:r>
            <a:r>
              <a:rPr lang="en-US" sz="5400" dirty="0">
                <a:solidFill>
                  <a:srgbClr val="7A1729"/>
                </a:solidFill>
                <a:latin typeface="UTM Edwardian" panose="02040603050506020204" pitchFamily="18" charset="0"/>
                <a:cs typeface="Calibri" panose="020F0502020204030204" pitchFamily="34" charset="0"/>
              </a:rPr>
              <a:t> …</a:t>
            </a:r>
          </a:p>
        </p:txBody>
      </p:sp>
      <p:sp>
        <p:nvSpPr>
          <p:cNvPr id="11" name="文本框 15">
            <a:extLst>
              <a:ext uri="{FF2B5EF4-FFF2-40B4-BE49-F238E27FC236}">
                <a16:creationId xmlns:a16="http://schemas.microsoft.com/office/drawing/2014/main" xmlns="" id="{E466C574-D080-1127-198D-C3DF730CC427}"/>
              </a:ext>
            </a:extLst>
          </p:cNvPr>
          <p:cNvSpPr txBox="1"/>
          <p:nvPr/>
        </p:nvSpPr>
        <p:spPr>
          <a:xfrm>
            <a:off x="2202757" y="2676592"/>
            <a:ext cx="6404286" cy="707886"/>
          </a:xfrm>
          <a:prstGeom prst="rect">
            <a:avLst/>
          </a:prstGeom>
          <a:noFill/>
        </p:spPr>
        <p:txBody>
          <a:bodyPr wrap="square" rtlCol="0">
            <a:spAutoFit/>
          </a:bodyPr>
          <a:lstStyle/>
          <a:p>
            <a:pPr algn="ctr"/>
            <a:r>
              <a:rPr lang="en-US" altLang="zh-CN" sz="4000" spc="300" dirty="0">
                <a:ln>
                  <a:solidFill>
                    <a:srgbClr val="002060"/>
                  </a:solidFill>
                </a:ln>
                <a:solidFill>
                  <a:srgbClr val="DEACFA"/>
                </a:solidFill>
                <a:latin typeface="UTM Showcard" panose="02040603050506020204" pitchFamily="18" charset="0"/>
                <a:ea typeface="杨任东竹石体-Semibold" panose="02000000000000000000" pitchFamily="2" charset="-122"/>
              </a:rPr>
              <a:t>Ô</a:t>
            </a:r>
            <a:r>
              <a:rPr lang="en-US" altLang="zh-CN" sz="4000" spc="300" dirty="0">
                <a:ln>
                  <a:solidFill>
                    <a:srgbClr val="002060"/>
                  </a:solidFill>
                </a:ln>
                <a:solidFill>
                  <a:srgbClr val="A5FDAD"/>
                </a:solidFill>
                <a:latin typeface="UTM Showcard" panose="02040603050506020204" pitchFamily="18" charset="0"/>
                <a:ea typeface="杨任东竹石体-Semibold" panose="02000000000000000000" pitchFamily="2" charset="-122"/>
              </a:rPr>
              <a:t>N</a:t>
            </a:r>
            <a:r>
              <a:rPr lang="en-US" altLang="zh-CN" sz="4000" spc="300" dirty="0">
                <a:ln>
                  <a:solidFill>
                    <a:srgbClr val="002060"/>
                  </a:solidFill>
                </a:ln>
                <a:solidFill>
                  <a:srgbClr val="FF0000"/>
                </a:solidFill>
                <a:latin typeface="UTM Showcard" panose="02040603050506020204" pitchFamily="18" charset="0"/>
                <a:ea typeface="杨任东竹石体-Semibold" panose="02000000000000000000" pitchFamily="2" charset="-122"/>
              </a:rPr>
              <a:t> </a:t>
            </a:r>
            <a:r>
              <a:rPr lang="en-US" altLang="zh-CN" sz="4000" spc="300" dirty="0">
                <a:ln>
                  <a:solidFill>
                    <a:srgbClr val="002060"/>
                  </a:solidFill>
                </a:ln>
                <a:solidFill>
                  <a:srgbClr val="FFB3B3"/>
                </a:solidFill>
                <a:latin typeface="UTM Showcard" panose="02040603050506020204" pitchFamily="18" charset="0"/>
                <a:ea typeface="杨任东竹石体-Semibold" panose="02000000000000000000" pitchFamily="2" charset="-122"/>
              </a:rPr>
              <a:t>T</a:t>
            </a:r>
            <a:r>
              <a:rPr lang="en-US" altLang="zh-CN" sz="4000" spc="300" dirty="0">
                <a:ln>
                  <a:solidFill>
                    <a:srgbClr val="002060"/>
                  </a:solidFill>
                </a:ln>
                <a:solidFill>
                  <a:srgbClr val="AFBCFF"/>
                </a:solidFill>
                <a:latin typeface="UTM Showcard" panose="02040603050506020204" pitchFamily="18" charset="0"/>
                <a:ea typeface="杨任东竹石体-Semibold" panose="02000000000000000000" pitchFamily="2" charset="-122"/>
              </a:rPr>
              <a:t>Ậ</a:t>
            </a:r>
            <a:r>
              <a:rPr lang="en-US" altLang="zh-CN" sz="4000" spc="300" dirty="0">
                <a:ln>
                  <a:solidFill>
                    <a:srgbClr val="002060"/>
                  </a:solidFill>
                </a:ln>
                <a:solidFill>
                  <a:srgbClr val="FFE699"/>
                </a:solidFill>
                <a:latin typeface="UTM Showcard" panose="02040603050506020204" pitchFamily="18" charset="0"/>
                <a:ea typeface="杨任东竹石体-Semibold" panose="02000000000000000000" pitchFamily="2" charset="-122"/>
              </a:rPr>
              <a:t>P</a:t>
            </a:r>
            <a:r>
              <a:rPr lang="en-US" altLang="zh-CN" sz="4000" spc="300" dirty="0">
                <a:ln>
                  <a:solidFill>
                    <a:srgbClr val="002060"/>
                  </a:solidFill>
                </a:ln>
                <a:solidFill>
                  <a:srgbClr val="FF0000"/>
                </a:solidFill>
                <a:latin typeface="UTM Showcard" panose="02040603050506020204" pitchFamily="18" charset="0"/>
                <a:ea typeface="杨任东竹石体-Semibold" panose="02000000000000000000" pitchFamily="2" charset="-122"/>
              </a:rPr>
              <a:t> </a:t>
            </a:r>
            <a:r>
              <a:rPr lang="en-US" altLang="zh-CN" sz="4000" spc="300" dirty="0">
                <a:ln>
                  <a:solidFill>
                    <a:srgbClr val="002060"/>
                  </a:solidFill>
                </a:ln>
                <a:solidFill>
                  <a:srgbClr val="DEACFA"/>
                </a:solidFill>
                <a:latin typeface="UTM Showcard" panose="02040603050506020204" pitchFamily="18" charset="0"/>
                <a:ea typeface="杨任东竹石体-Semibold" panose="02000000000000000000" pitchFamily="2" charset="-122"/>
              </a:rPr>
              <a:t>C</a:t>
            </a:r>
            <a:r>
              <a:rPr lang="en-US" altLang="zh-CN" sz="4000" spc="300" dirty="0">
                <a:ln>
                  <a:solidFill>
                    <a:srgbClr val="002060"/>
                  </a:solidFill>
                </a:ln>
                <a:solidFill>
                  <a:srgbClr val="FFC19B"/>
                </a:solidFill>
                <a:latin typeface="UTM Showcard" panose="02040603050506020204" pitchFamily="18" charset="0"/>
                <a:ea typeface="杨任东竹石体-Semibold" panose="02000000000000000000" pitchFamily="2" charset="-122"/>
              </a:rPr>
              <a:t>U</a:t>
            </a:r>
            <a:r>
              <a:rPr lang="en-US" altLang="zh-CN" sz="4000" spc="300" dirty="0">
                <a:ln>
                  <a:solidFill>
                    <a:srgbClr val="002060"/>
                  </a:solidFill>
                </a:ln>
                <a:solidFill>
                  <a:srgbClr val="A5FDAD"/>
                </a:solidFill>
                <a:latin typeface="UTM Showcard" panose="02040603050506020204" pitchFamily="18" charset="0"/>
                <a:ea typeface="杨任东竹石体-Semibold" panose="02000000000000000000" pitchFamily="2" charset="-122"/>
              </a:rPr>
              <a:t>Ố</a:t>
            </a:r>
            <a:r>
              <a:rPr lang="en-US" altLang="zh-CN" sz="4000" spc="300" dirty="0">
                <a:ln>
                  <a:solidFill>
                    <a:srgbClr val="002060"/>
                  </a:solidFill>
                </a:ln>
                <a:solidFill>
                  <a:srgbClr val="AFBCFF"/>
                </a:solidFill>
                <a:latin typeface="UTM Showcard" panose="02040603050506020204" pitchFamily="18" charset="0"/>
                <a:ea typeface="杨任东竹石体-Semibold" panose="02000000000000000000" pitchFamily="2" charset="-122"/>
              </a:rPr>
              <a:t>I</a:t>
            </a:r>
            <a:r>
              <a:rPr lang="en-US" altLang="zh-CN" sz="4000" spc="300" dirty="0">
                <a:ln>
                  <a:solidFill>
                    <a:srgbClr val="002060"/>
                  </a:solidFill>
                </a:ln>
                <a:solidFill>
                  <a:srgbClr val="FF0000"/>
                </a:solidFill>
                <a:latin typeface="UTM Showcard" panose="02040603050506020204" pitchFamily="18" charset="0"/>
                <a:ea typeface="杨任东竹石体-Semibold" panose="02000000000000000000" pitchFamily="2" charset="-122"/>
              </a:rPr>
              <a:t> </a:t>
            </a:r>
            <a:r>
              <a:rPr lang="en-US" altLang="zh-CN" sz="4000" spc="300" dirty="0">
                <a:ln>
                  <a:solidFill>
                    <a:srgbClr val="002060"/>
                  </a:solidFill>
                </a:ln>
                <a:solidFill>
                  <a:srgbClr val="FFB3B3"/>
                </a:solidFill>
                <a:latin typeface="UTM Showcard" panose="02040603050506020204" pitchFamily="18" charset="0"/>
                <a:ea typeface="杨任东竹石体-Semibold" panose="02000000000000000000" pitchFamily="2" charset="-122"/>
              </a:rPr>
              <a:t>H</a:t>
            </a:r>
            <a:r>
              <a:rPr lang="en-US" altLang="zh-CN" sz="4000" spc="300" dirty="0">
                <a:ln>
                  <a:solidFill>
                    <a:srgbClr val="002060"/>
                  </a:solidFill>
                </a:ln>
                <a:solidFill>
                  <a:srgbClr val="FFE699"/>
                </a:solidFill>
                <a:latin typeface="UTM Showcard" panose="02040603050506020204" pitchFamily="18" charset="0"/>
                <a:ea typeface="杨任东竹石体-Semibold" panose="02000000000000000000" pitchFamily="2" charset="-122"/>
              </a:rPr>
              <a:t>Ọ</a:t>
            </a:r>
            <a:r>
              <a:rPr lang="en-US" altLang="zh-CN" sz="4000" spc="300" dirty="0">
                <a:ln>
                  <a:solidFill>
                    <a:srgbClr val="002060"/>
                  </a:solidFill>
                </a:ln>
                <a:solidFill>
                  <a:srgbClr val="DEACFA"/>
                </a:solidFill>
                <a:latin typeface="UTM Showcard" panose="02040603050506020204" pitchFamily="18" charset="0"/>
                <a:ea typeface="杨任东竹石体-Semibold" panose="02000000000000000000" pitchFamily="2" charset="-122"/>
              </a:rPr>
              <a:t>C</a:t>
            </a:r>
            <a:r>
              <a:rPr lang="en-US" altLang="zh-CN" sz="4000" spc="300" dirty="0">
                <a:ln>
                  <a:solidFill>
                    <a:srgbClr val="002060"/>
                  </a:solidFill>
                </a:ln>
                <a:solidFill>
                  <a:srgbClr val="FF0000"/>
                </a:solidFill>
                <a:latin typeface="UTM Showcard" panose="02040603050506020204" pitchFamily="18" charset="0"/>
                <a:ea typeface="杨任东竹石体-Semibold" panose="02000000000000000000" pitchFamily="2" charset="-122"/>
              </a:rPr>
              <a:t> </a:t>
            </a:r>
            <a:r>
              <a:rPr lang="en-US" altLang="zh-CN" sz="4000" spc="300" dirty="0">
                <a:ln>
                  <a:solidFill>
                    <a:srgbClr val="002060"/>
                  </a:solidFill>
                </a:ln>
                <a:solidFill>
                  <a:srgbClr val="AFBCFF"/>
                </a:solidFill>
                <a:latin typeface="UTM Showcard" panose="02040603050506020204" pitchFamily="18" charset="0"/>
                <a:ea typeface="杨任东竹石体-Semibold" panose="02000000000000000000" pitchFamily="2" charset="-122"/>
              </a:rPr>
              <a:t>K</a:t>
            </a:r>
            <a:r>
              <a:rPr lang="en-US" altLang="zh-CN" sz="4000" spc="300" dirty="0">
                <a:ln>
                  <a:solidFill>
                    <a:srgbClr val="002060"/>
                  </a:solidFill>
                </a:ln>
                <a:solidFill>
                  <a:srgbClr val="FFE699"/>
                </a:solidFill>
                <a:latin typeface="UTM Showcard" panose="02040603050506020204" pitchFamily="18" charset="0"/>
                <a:ea typeface="杨任东竹石体-Semibold" panose="02000000000000000000" pitchFamily="2" charset="-122"/>
              </a:rPr>
              <a:t>Ì</a:t>
            </a:r>
            <a:r>
              <a:rPr lang="en-US" altLang="zh-CN" sz="4000" spc="300" dirty="0">
                <a:ln>
                  <a:solidFill>
                    <a:srgbClr val="002060"/>
                  </a:solidFill>
                </a:ln>
                <a:solidFill>
                  <a:srgbClr val="FF0000"/>
                </a:solidFill>
                <a:latin typeface="UTM Showcard" panose="02040603050506020204" pitchFamily="18" charset="0"/>
                <a:ea typeface="杨任东竹石体-Semibold" panose="02000000000000000000" pitchFamily="2" charset="-122"/>
              </a:rPr>
              <a:t> </a:t>
            </a:r>
            <a:r>
              <a:rPr lang="en-US" altLang="zh-CN" sz="4000" spc="300" dirty="0">
                <a:ln>
                  <a:solidFill>
                    <a:srgbClr val="002060"/>
                  </a:solidFill>
                </a:ln>
                <a:solidFill>
                  <a:srgbClr val="FFB3B3"/>
                </a:solidFill>
                <a:latin typeface="UTM Showcard" panose="02040603050506020204" pitchFamily="18" charset="0"/>
                <a:ea typeface="杨任东竹石体-Semibold" panose="02000000000000000000" pitchFamily="2" charset="-122"/>
              </a:rPr>
              <a:t>1</a:t>
            </a:r>
            <a:endParaRPr lang="zh-CN" altLang="en-US" sz="4000" spc="300" dirty="0">
              <a:ln>
                <a:solidFill>
                  <a:srgbClr val="002060"/>
                </a:solidFill>
              </a:ln>
              <a:solidFill>
                <a:srgbClr val="FFB3B3"/>
              </a:solidFill>
              <a:latin typeface="UTM Showcard" panose="02040603050506020204" pitchFamily="18" charset="0"/>
              <a:ea typeface="杨任东竹石体-Semibold" panose="02000000000000000000" pitchFamily="2" charset="-122"/>
            </a:endParaRPr>
          </a:p>
        </p:txBody>
      </p:sp>
      <p:sp>
        <p:nvSpPr>
          <p:cNvPr id="12" name="Hộp Văn bản 25">
            <a:extLst>
              <a:ext uri="{FF2B5EF4-FFF2-40B4-BE49-F238E27FC236}">
                <a16:creationId xmlns:a16="http://schemas.microsoft.com/office/drawing/2014/main" xmlns="" id="{3AA293A3-EAA8-DAC4-2EFD-37F085BFD8DD}"/>
              </a:ext>
            </a:extLst>
          </p:cNvPr>
          <p:cNvSpPr txBox="1"/>
          <p:nvPr/>
        </p:nvSpPr>
        <p:spPr>
          <a:xfrm>
            <a:off x="4671519" y="3496863"/>
            <a:ext cx="1579652" cy="707886"/>
          </a:xfrm>
          <a:prstGeom prst="rect">
            <a:avLst/>
          </a:prstGeom>
          <a:noFill/>
        </p:spPr>
        <p:txBody>
          <a:bodyPr wrap="square" rtlCol="0">
            <a:spAutoFit/>
          </a:bodyPr>
          <a:lstStyle/>
          <a:p>
            <a:pPr algn="ctr"/>
            <a:r>
              <a:rPr lang="en-US" sz="4000" dirty="0">
                <a:solidFill>
                  <a:srgbClr val="FA4357"/>
                </a:solidFill>
                <a:latin typeface="UTM Duepuntozero" panose="02040603050506020204" pitchFamily="18" charset="0"/>
                <a:ea typeface="LNTH-LuoLuoNotangYuanTi 1" pitchFamily="2" charset="-128"/>
                <a:cs typeface="LNTH-LuoLuoNotangYuanTi 1" pitchFamily="2" charset="-128"/>
              </a:rPr>
              <a:t>(</a:t>
            </a:r>
            <a:r>
              <a:rPr lang="en-US" sz="4000" dirty="0" err="1">
                <a:solidFill>
                  <a:srgbClr val="FA4357"/>
                </a:solidFill>
                <a:latin typeface="UTM Duepuntozero" panose="02040603050506020204" pitchFamily="18" charset="0"/>
                <a:ea typeface="LNTH-LuoLuoNotangYuanTi 1" pitchFamily="2" charset="-128"/>
                <a:cs typeface="LNTH-LuoLuoNotangYuanTi 1" pitchFamily="2" charset="-128"/>
              </a:rPr>
              <a:t>Tiết</a:t>
            </a:r>
            <a:r>
              <a:rPr lang="en-US" sz="4000" dirty="0">
                <a:solidFill>
                  <a:srgbClr val="FA4357"/>
                </a:solidFill>
                <a:latin typeface="UTM Duepuntozero" panose="02040603050506020204" pitchFamily="18" charset="0"/>
                <a:ea typeface="LNTH-LuoLuoNotangYuanTi 1" pitchFamily="2" charset="-128"/>
                <a:cs typeface="LNTH-LuoLuoNotangYuanTi 1" pitchFamily="2" charset="-128"/>
              </a:rPr>
              <a:t> 5)</a:t>
            </a:r>
          </a:p>
        </p:txBody>
      </p:sp>
      <p:sp>
        <p:nvSpPr>
          <p:cNvPr id="13" name="Hộp Văn bản 20">
            <a:extLst>
              <a:ext uri="{FF2B5EF4-FFF2-40B4-BE49-F238E27FC236}">
                <a16:creationId xmlns:a16="http://schemas.microsoft.com/office/drawing/2014/main" xmlns="" id="{4944110B-D430-2FBA-9C13-53DA1A0B4330}"/>
              </a:ext>
            </a:extLst>
          </p:cNvPr>
          <p:cNvSpPr txBox="1"/>
          <p:nvPr/>
        </p:nvSpPr>
        <p:spPr>
          <a:xfrm>
            <a:off x="3848585" y="1696563"/>
            <a:ext cx="3112633" cy="830997"/>
          </a:xfrm>
          <a:prstGeom prst="rect">
            <a:avLst/>
          </a:prstGeom>
          <a:noFill/>
        </p:spPr>
        <p:txBody>
          <a:bodyPr wrap="square" rtlCol="0">
            <a:spAutoFit/>
          </a:bodyPr>
          <a:lstStyle/>
          <a:p>
            <a:pPr algn="ctr"/>
            <a:r>
              <a:rPr lang="en-US" sz="4800" b="1" dirty="0" err="1">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Tiếng</a:t>
            </a:r>
            <a:r>
              <a:rPr lang="en-US" sz="4800" b="1" dirty="0">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 </a:t>
            </a:r>
            <a:r>
              <a:rPr lang="en-US" sz="4800" b="1" dirty="0" err="1">
                <a:ln w="6600">
                  <a:solidFill>
                    <a:srgbClr val="FF0000"/>
                  </a:solidFill>
                  <a:prstDash val="solid"/>
                </a:ln>
                <a:solidFill>
                  <a:srgbClr val="FFBDBD"/>
                </a:solidFill>
                <a:effectLst>
                  <a:outerShdw dist="38100" dir="2700000" algn="tl" rotWithShape="0">
                    <a:schemeClr val="accent2"/>
                  </a:outerShdw>
                </a:effectLst>
                <a:latin typeface="UVN Banh Mi" pitchFamily="2" charset="0"/>
              </a:rPr>
              <a:t>Việt</a:t>
            </a:r>
            <a:endParaRPr lang="en-US" sz="4800" b="1" dirty="0">
              <a:ln w="6600">
                <a:solidFill>
                  <a:srgbClr val="FF0000"/>
                </a:solidFill>
                <a:prstDash val="solid"/>
              </a:ln>
              <a:solidFill>
                <a:srgbClr val="FFBDBD"/>
              </a:solidFill>
              <a:effectLst>
                <a:outerShdw dist="38100" dir="2700000" algn="tl" rotWithShape="0">
                  <a:schemeClr val="accent2"/>
                </a:outerShdw>
              </a:effectLst>
              <a:latin typeface="UVN Banh Mi" pitchFamily="2" charset="0"/>
            </a:endParaRPr>
          </a:p>
        </p:txBody>
      </p:sp>
    </p:spTree>
    <p:extLst>
      <p:ext uri="{BB962C8B-B14F-4D97-AF65-F5344CB8AC3E}">
        <p14:creationId xmlns:p14="http://schemas.microsoft.com/office/powerpoint/2010/main" val="4124494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343" fill="hold"/>
                                        <p:tgtEl>
                                          <p:spTgt spid="57"/>
                                        </p:tgtEl>
                                      </p:cBhvr>
                                    </p:cmd>
                                  </p:childTnLst>
                                </p:cTn>
                              </p:par>
                              <p:par>
                                <p:cTn id="7" presetID="22" presetClass="entr" presetSubtype="4"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par>
                                <p:cTn id="10" presetID="22" presetClass="entr" presetSubtype="4"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down)">
                                      <p:cBhvr>
                                        <p:cTn id="12" dur="500"/>
                                        <p:tgtEl>
                                          <p:spTgt spid="56"/>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57"/>
                </p:tgtEl>
              </p:cMediaNode>
            </p:audio>
          </p:childTnLst>
        </p:cTn>
      </p:par>
    </p:tnLst>
    <p:bldLst>
      <p:bldP spid="7" grpId="0" animBg="1"/>
      <p:bldP spid="9" grpId="0"/>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A5FC841-C78D-B2A5-1CBD-715507D9F2F3}"/>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xmlns="" id="{6D54635E-61D7-0D0E-4C28-616A5A612BB8}"/>
              </a:ext>
            </a:extLst>
          </p:cNvPr>
          <p:cNvSpPr/>
          <p:nvPr/>
        </p:nvSpPr>
        <p:spPr>
          <a:xfrm>
            <a:off x="516000" y="934720"/>
            <a:ext cx="11160000" cy="5464280"/>
          </a:xfrm>
          <a:custGeom>
            <a:avLst/>
            <a:gdLst>
              <a:gd name="connsiteX0" fmla="*/ 0 w 11160000"/>
              <a:gd name="connsiteY0" fmla="*/ 278842 h 5464280"/>
              <a:gd name="connsiteX1" fmla="*/ 278842 w 11160000"/>
              <a:gd name="connsiteY1" fmla="*/ 0 h 5464280"/>
              <a:gd name="connsiteX2" fmla="*/ 10881158 w 11160000"/>
              <a:gd name="connsiteY2" fmla="*/ 0 h 5464280"/>
              <a:gd name="connsiteX3" fmla="*/ 11160000 w 11160000"/>
              <a:gd name="connsiteY3" fmla="*/ 278842 h 5464280"/>
              <a:gd name="connsiteX4" fmla="*/ 11160000 w 11160000"/>
              <a:gd name="connsiteY4" fmla="*/ 5185438 h 5464280"/>
              <a:gd name="connsiteX5" fmla="*/ 10881158 w 11160000"/>
              <a:gd name="connsiteY5" fmla="*/ 5464280 h 5464280"/>
              <a:gd name="connsiteX6" fmla="*/ 278842 w 11160000"/>
              <a:gd name="connsiteY6" fmla="*/ 5464280 h 5464280"/>
              <a:gd name="connsiteX7" fmla="*/ 0 w 11160000"/>
              <a:gd name="connsiteY7" fmla="*/ 5185438 h 5464280"/>
              <a:gd name="connsiteX8" fmla="*/ 0 w 11160000"/>
              <a:gd name="connsiteY8" fmla="*/ 278842 h 546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0000" h="5464280" fill="none" extrusionOk="0">
                <a:moveTo>
                  <a:pt x="0" y="278842"/>
                </a:moveTo>
                <a:cubicBezTo>
                  <a:pt x="-13389" y="138292"/>
                  <a:pt x="101253" y="-15864"/>
                  <a:pt x="278842" y="0"/>
                </a:cubicBezTo>
                <a:cubicBezTo>
                  <a:pt x="3682530" y="146085"/>
                  <a:pt x="9710130" y="-75064"/>
                  <a:pt x="10881158" y="0"/>
                </a:cubicBezTo>
                <a:cubicBezTo>
                  <a:pt x="11054707" y="8371"/>
                  <a:pt x="11174563" y="117056"/>
                  <a:pt x="11160000" y="278842"/>
                </a:cubicBezTo>
                <a:cubicBezTo>
                  <a:pt x="11280531" y="1652305"/>
                  <a:pt x="11217306" y="3198442"/>
                  <a:pt x="11160000" y="5185438"/>
                </a:cubicBezTo>
                <a:cubicBezTo>
                  <a:pt x="11161915" y="5342528"/>
                  <a:pt x="11008827" y="5474569"/>
                  <a:pt x="10881158" y="5464280"/>
                </a:cubicBezTo>
                <a:cubicBezTo>
                  <a:pt x="8148420" y="5425316"/>
                  <a:pt x="4151395" y="5462962"/>
                  <a:pt x="278842" y="5464280"/>
                </a:cubicBezTo>
                <a:cubicBezTo>
                  <a:pt x="127708" y="5477276"/>
                  <a:pt x="-10927" y="5317704"/>
                  <a:pt x="0" y="5185438"/>
                </a:cubicBezTo>
                <a:cubicBezTo>
                  <a:pt x="25752" y="3758033"/>
                  <a:pt x="53058" y="2129326"/>
                  <a:pt x="0" y="278842"/>
                </a:cubicBezTo>
                <a:close/>
              </a:path>
              <a:path w="11160000" h="5464280" stroke="0" extrusionOk="0">
                <a:moveTo>
                  <a:pt x="0" y="278842"/>
                </a:moveTo>
                <a:cubicBezTo>
                  <a:pt x="-10061" y="145977"/>
                  <a:pt x="152908" y="7116"/>
                  <a:pt x="278842" y="0"/>
                </a:cubicBezTo>
                <a:cubicBezTo>
                  <a:pt x="2431715" y="70457"/>
                  <a:pt x="6067480" y="147060"/>
                  <a:pt x="10881158" y="0"/>
                </a:cubicBezTo>
                <a:cubicBezTo>
                  <a:pt x="11029023" y="-10420"/>
                  <a:pt x="11157108" y="120130"/>
                  <a:pt x="11160000" y="278842"/>
                </a:cubicBezTo>
                <a:cubicBezTo>
                  <a:pt x="11155418" y="1989843"/>
                  <a:pt x="11147118" y="4027484"/>
                  <a:pt x="11160000" y="5185438"/>
                </a:cubicBezTo>
                <a:cubicBezTo>
                  <a:pt x="11177624" y="5347857"/>
                  <a:pt x="11042318" y="5466977"/>
                  <a:pt x="10881158" y="5464280"/>
                </a:cubicBezTo>
                <a:cubicBezTo>
                  <a:pt x="9051482" y="5601647"/>
                  <a:pt x="5463724" y="5299169"/>
                  <a:pt x="278842" y="5464280"/>
                </a:cubicBezTo>
                <a:cubicBezTo>
                  <a:pt x="108948" y="5449472"/>
                  <a:pt x="7073" y="5317108"/>
                  <a:pt x="0" y="5185438"/>
                </a:cubicBezTo>
                <a:cubicBezTo>
                  <a:pt x="-79110" y="3917918"/>
                  <a:pt x="121341" y="2121205"/>
                  <a:pt x="0" y="278842"/>
                </a:cubicBezTo>
                <a:close/>
              </a:path>
            </a:pathLst>
          </a:custGeom>
          <a:solidFill>
            <a:schemeClr val="bg1"/>
          </a:solidFill>
          <a:ln w="19050" cap="rnd" cmpd="thinThick">
            <a:solidFill>
              <a:srgbClr val="007035"/>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xmlns="" id="{DA339C87-390E-3EBD-1D75-69B82B16BCE2}"/>
              </a:ext>
            </a:extLst>
          </p:cNvPr>
          <p:cNvPicPr>
            <a:picLocks noChangeAspect="1"/>
          </p:cNvPicPr>
          <p:nvPr/>
        </p:nvPicPr>
        <p:blipFill>
          <a:blip r:embed="rId3"/>
          <a:stretch>
            <a:fillRect/>
          </a:stretch>
        </p:blipFill>
        <p:spPr>
          <a:xfrm>
            <a:off x="0" y="4986528"/>
            <a:ext cx="12192000" cy="1871472"/>
          </a:xfrm>
          <a:prstGeom prst="rect">
            <a:avLst/>
          </a:prstGeom>
          <a:effectLst>
            <a:outerShdw blurRad="50800" dist="38100" dir="18900000" algn="bl" rotWithShape="0">
              <a:schemeClr val="tx1">
                <a:lumMod val="50000"/>
                <a:lumOff val="50000"/>
                <a:alpha val="40000"/>
              </a:schemeClr>
            </a:outerShdw>
          </a:effectLst>
        </p:spPr>
      </p:pic>
      <p:pic>
        <p:nvPicPr>
          <p:cNvPr id="8" name="Picture 7">
            <a:extLst>
              <a:ext uri="{FF2B5EF4-FFF2-40B4-BE49-F238E27FC236}">
                <a16:creationId xmlns:a16="http://schemas.microsoft.com/office/drawing/2014/main" xmlns="" id="{7B7D1BDE-24B3-090D-543F-B3013BB4F01B}"/>
              </a:ext>
            </a:extLst>
          </p:cNvPr>
          <p:cNvPicPr>
            <a:picLocks noChangeAspect="1"/>
          </p:cNvPicPr>
          <p:nvPr/>
        </p:nvPicPr>
        <p:blipFill>
          <a:blip r:embed="rId4"/>
          <a:stretch>
            <a:fillRect/>
          </a:stretch>
        </p:blipFill>
        <p:spPr>
          <a:xfrm>
            <a:off x="1608724" y="5275384"/>
            <a:ext cx="8974545" cy="1582615"/>
          </a:xfrm>
          <a:prstGeom prst="rect">
            <a:avLst/>
          </a:prstGeom>
          <a:effectLst>
            <a:outerShdw blurRad="50800" dist="38100" dir="18900000" algn="bl" rotWithShape="0">
              <a:schemeClr val="tx1">
                <a:lumMod val="50000"/>
                <a:lumOff val="50000"/>
                <a:alpha val="40000"/>
              </a:schemeClr>
            </a:outerShdw>
          </a:effectLst>
        </p:spPr>
      </p:pic>
      <p:sp>
        <p:nvSpPr>
          <p:cNvPr id="2" name="TextBox 1">
            <a:extLst>
              <a:ext uri="{FF2B5EF4-FFF2-40B4-BE49-F238E27FC236}">
                <a16:creationId xmlns:a16="http://schemas.microsoft.com/office/drawing/2014/main" xmlns="" id="{D1C36058-6537-F665-0177-F9E12E17BF27}"/>
              </a:ext>
            </a:extLst>
          </p:cNvPr>
          <p:cNvSpPr txBox="1"/>
          <p:nvPr/>
        </p:nvSpPr>
        <p:spPr>
          <a:xfrm>
            <a:off x="703494" y="1267404"/>
            <a:ext cx="10785003" cy="4334392"/>
          </a:xfrm>
          <a:prstGeom prst="rect">
            <a:avLst/>
          </a:prstGeom>
          <a:noFill/>
        </p:spPr>
        <p:txBody>
          <a:bodyPr wrap="square" rtlCol="0">
            <a:spAutoFit/>
          </a:bodyPr>
          <a:lstStyle/>
          <a:p>
            <a:pPr lvl="0" algn="just">
              <a:lnSpc>
                <a:spcPct val="110000"/>
              </a:lnSpc>
            </a:pPr>
            <a:r>
              <a:rPr lang="en-US" sz="2800">
                <a:solidFill>
                  <a:prstClr val="black"/>
                </a:solidFill>
                <a:latin typeface="Calibri" panose="020F0502020204030204" pitchFamily="34" charset="0"/>
                <a:cs typeface="Calibri" panose="020F0502020204030204" pitchFamily="34" charset="0"/>
              </a:rPr>
              <a:t>	</a:t>
            </a:r>
            <a:r>
              <a:rPr lang="vi-VN" sz="2800">
                <a:solidFill>
                  <a:prstClr val="black"/>
                </a:solidFill>
                <a:latin typeface="Calibri" panose="020F0502020204030204" pitchFamily="34" charset="0"/>
                <a:cs typeface="Calibri" panose="020F0502020204030204" pitchFamily="34" charset="0"/>
              </a:rPr>
              <a:t>Thế rồi, hôm sau, tôi tới chỗ cụ Ya-e-nô giao thư như bình thường.Cụ Ya-e-nô đi ra, vẻ mặt lấy làm lạ. Nhìn thấy tên người gửi là Ao-ki Đai-ki-chi, cụ vội vàng mở phong bì, rút lá thư ra.</a:t>
            </a:r>
            <a:endParaRPr lang="en-US" sz="2800">
              <a:solidFill>
                <a:prstClr val="black"/>
              </a:solidFill>
              <a:latin typeface="Calibri" panose="020F0502020204030204" pitchFamily="34" charset="0"/>
              <a:cs typeface="Calibri" panose="020F0502020204030204" pitchFamily="34" charset="0"/>
            </a:endParaRPr>
          </a:p>
          <a:p>
            <a:pPr lvl="0" algn="just">
              <a:lnSpc>
                <a:spcPct val="110000"/>
              </a:lnSpc>
            </a:pPr>
            <a:r>
              <a:rPr lang="vi-VN" sz="2800" i="1">
                <a:solidFill>
                  <a:prstClr val="black"/>
                </a:solidFill>
                <a:latin typeface="Calibri" panose="020F0502020204030204" pitchFamily="34" charset="0"/>
                <a:cs typeface="Calibri" panose="020F0502020204030204" pitchFamily="34" charset="0"/>
              </a:rPr>
              <a:t>“Cháu chào cụ Ya-e-nô. Lúc nào cháu cũng được uống trà và ăn món ngon của cụ. Món ăn cụ làm ngon lắm. Từ giờ, cho cháu lại được tiếp tục làm phiền cụ. Cụ nhớ giữ gìn sức khoẻ để sống thật lâu cụ nhé".</a:t>
            </a:r>
            <a:endParaRPr lang="en-US" sz="2800" i="1">
              <a:solidFill>
                <a:prstClr val="black"/>
              </a:solidFill>
              <a:latin typeface="Calibri" panose="020F0502020204030204" pitchFamily="34" charset="0"/>
              <a:cs typeface="Calibri" panose="020F0502020204030204" pitchFamily="34" charset="0"/>
            </a:endParaRPr>
          </a:p>
          <a:p>
            <a:pPr lvl="0" algn="just">
              <a:lnSpc>
                <a:spcPct val="110000"/>
              </a:lnSpc>
            </a:pPr>
            <a:r>
              <a:rPr lang="en-US" sz="2800">
                <a:solidFill>
                  <a:prstClr val="black"/>
                </a:solidFill>
                <a:latin typeface="Calibri" panose="020F0502020204030204" pitchFamily="34" charset="0"/>
                <a:cs typeface="Calibri" panose="020F0502020204030204" pitchFamily="34" charset="0"/>
              </a:rPr>
              <a:t>	</a:t>
            </a:r>
            <a:r>
              <a:rPr lang="vi-VN" sz="2800">
                <a:solidFill>
                  <a:prstClr val="black"/>
                </a:solidFill>
                <a:latin typeface="Calibri" panose="020F0502020204030204" pitchFamily="34" charset="0"/>
                <a:cs typeface="Calibri" panose="020F0502020204030204" pitchFamily="34" charset="0"/>
              </a:rPr>
              <a:t>Từ mắt cụ Ya-e-nô, những giọt nước mắt lã chã rơi. Tôi ngượng ngùng nhìn cụ.            </a:t>
            </a:r>
            <a:endParaRPr lang="en-US" sz="2800">
              <a:solidFill>
                <a:prstClr val="black"/>
              </a:solidFill>
              <a:latin typeface="Calibri" panose="020F0502020204030204" pitchFamily="34" charset="0"/>
              <a:cs typeface="Calibri" panose="020F0502020204030204" pitchFamily="34" charset="0"/>
            </a:endParaRPr>
          </a:p>
          <a:p>
            <a:pPr lvl="0" algn="just">
              <a:lnSpc>
                <a:spcPct val="110000"/>
              </a:lnSpc>
            </a:pPr>
            <a:r>
              <a:rPr lang="en-US" sz="2800">
                <a:solidFill>
                  <a:prstClr val="black"/>
                </a:solidFill>
                <a:latin typeface="Calibri" panose="020F0502020204030204" pitchFamily="34" charset="0"/>
                <a:cs typeface="Calibri" panose="020F0502020204030204" pitchFamily="34" charset="0"/>
              </a:rPr>
              <a:t>	</a:t>
            </a:r>
            <a:r>
              <a:rPr lang="vi-VN" sz="2800">
                <a:solidFill>
                  <a:prstClr val="black"/>
                </a:solidFill>
                <a:latin typeface="Calibri" panose="020F0502020204030204" pitchFamily="34" charset="0"/>
                <a:cs typeface="Calibri" panose="020F0502020204030204" pitchFamily="34" charset="0"/>
              </a:rPr>
              <a:t>Từ đó tôi và cụ trở thành những người bầu bạn cùng nhau.</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46572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par>
                          <p:cTn id="11" fill="hold">
                            <p:stCondLst>
                              <p:cond delay="500"/>
                            </p:stCondLst>
                            <p:childTnLst>
                              <p:par>
                                <p:cTn id="12" presetID="2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edge">
                                      <p:cBhvr>
                                        <p:cTn id="14" dur="10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1AB205E0-99E4-2F70-EF01-7D71FE216D17}"/>
              </a:ext>
            </a:extLst>
          </p:cNvPr>
          <p:cNvPicPr>
            <a:picLocks noChangeAspect="1"/>
          </p:cNvPicPr>
          <p:nvPr/>
        </p:nvPicPr>
        <p:blipFill>
          <a:blip r:embed="rId3"/>
          <a:stretch>
            <a:fillRect/>
          </a:stretch>
        </p:blipFill>
        <p:spPr>
          <a:xfrm>
            <a:off x="0" y="0"/>
            <a:ext cx="12192000" cy="6857999"/>
          </a:xfrm>
          <a:prstGeom prst="rect">
            <a:avLst/>
          </a:prstGeom>
        </p:spPr>
      </p:pic>
      <p:pic>
        <p:nvPicPr>
          <p:cNvPr id="15" name="Graphic 14">
            <a:extLst>
              <a:ext uri="{FF2B5EF4-FFF2-40B4-BE49-F238E27FC236}">
                <a16:creationId xmlns:a16="http://schemas.microsoft.com/office/drawing/2014/main" xmlns="" id="{D5DB7B15-4A33-E8E9-6353-BE883F0CFBA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29376" y="0"/>
            <a:ext cx="11733245" cy="6858000"/>
          </a:xfrm>
          <a:prstGeom prst="rect">
            <a:avLst/>
          </a:prstGeom>
        </p:spPr>
      </p:pic>
      <p:pic>
        <p:nvPicPr>
          <p:cNvPr id="17" name="Picture 16">
            <a:extLst>
              <a:ext uri="{FF2B5EF4-FFF2-40B4-BE49-F238E27FC236}">
                <a16:creationId xmlns:a16="http://schemas.microsoft.com/office/drawing/2014/main" xmlns="" id="{B2F37BCC-472C-9ACD-3739-7B7C01E7CFA7}"/>
              </a:ext>
            </a:extLst>
          </p:cNvPr>
          <p:cNvPicPr>
            <a:picLocks noChangeAspect="1"/>
          </p:cNvPicPr>
          <p:nvPr/>
        </p:nvPicPr>
        <p:blipFill>
          <a:blip r:embed="rId6"/>
          <a:stretch>
            <a:fillRect/>
          </a:stretch>
        </p:blipFill>
        <p:spPr>
          <a:xfrm>
            <a:off x="0" y="2680"/>
            <a:ext cx="12192000" cy="1566672"/>
          </a:xfrm>
          <a:prstGeom prst="rect">
            <a:avLst/>
          </a:prstGeom>
        </p:spPr>
      </p:pic>
      <p:pic>
        <p:nvPicPr>
          <p:cNvPr id="21" name="Picture 20">
            <a:extLst>
              <a:ext uri="{FF2B5EF4-FFF2-40B4-BE49-F238E27FC236}">
                <a16:creationId xmlns:a16="http://schemas.microsoft.com/office/drawing/2014/main" xmlns="" id="{D864EEA4-F64E-C78F-B114-8492EBF39265}"/>
              </a:ext>
            </a:extLst>
          </p:cNvPr>
          <p:cNvPicPr>
            <a:picLocks noChangeAspect="1"/>
          </p:cNvPicPr>
          <p:nvPr/>
        </p:nvPicPr>
        <p:blipFill>
          <a:blip r:embed="rId7"/>
          <a:stretch>
            <a:fillRect/>
          </a:stretch>
        </p:blipFill>
        <p:spPr>
          <a:xfrm>
            <a:off x="899479" y="1674673"/>
            <a:ext cx="3695625" cy="4860000"/>
          </a:xfrm>
          <a:prstGeom prst="rect">
            <a:avLst/>
          </a:prstGeom>
        </p:spPr>
      </p:pic>
      <p:pic>
        <p:nvPicPr>
          <p:cNvPr id="23" name="Picture 22">
            <a:extLst>
              <a:ext uri="{FF2B5EF4-FFF2-40B4-BE49-F238E27FC236}">
                <a16:creationId xmlns:a16="http://schemas.microsoft.com/office/drawing/2014/main" xmlns="" id="{39BE6DC6-D183-5E57-0371-1F9BB9024F56}"/>
              </a:ext>
            </a:extLst>
          </p:cNvPr>
          <p:cNvPicPr>
            <a:picLocks noChangeAspect="1"/>
          </p:cNvPicPr>
          <p:nvPr/>
        </p:nvPicPr>
        <p:blipFill>
          <a:blip r:embed="rId8"/>
          <a:stretch>
            <a:fillRect/>
          </a:stretch>
        </p:blipFill>
        <p:spPr>
          <a:xfrm>
            <a:off x="7596898" y="1674673"/>
            <a:ext cx="3834078" cy="4860000"/>
          </a:xfrm>
          <a:prstGeom prst="rect">
            <a:avLst/>
          </a:prstGeom>
        </p:spPr>
      </p:pic>
      <p:sp>
        <p:nvSpPr>
          <p:cNvPr id="24" name="TextBox 23">
            <a:extLst>
              <a:ext uri="{FF2B5EF4-FFF2-40B4-BE49-F238E27FC236}">
                <a16:creationId xmlns:a16="http://schemas.microsoft.com/office/drawing/2014/main" xmlns="" id="{49430B11-84A0-F8FA-1F63-3CB71632F66C}"/>
              </a:ext>
            </a:extLst>
          </p:cNvPr>
          <p:cNvSpPr txBox="1"/>
          <p:nvPr/>
        </p:nvSpPr>
        <p:spPr>
          <a:xfrm>
            <a:off x="2992125" y="1028188"/>
            <a:ext cx="6209710" cy="2123658"/>
          </a:xfrm>
          <a:prstGeom prst="rect">
            <a:avLst/>
          </a:prstGeom>
          <a:noFill/>
        </p:spPr>
        <p:txBody>
          <a:bodyPr wrap="square" rtlCol="0">
            <a:spAutoFit/>
          </a:bodyPr>
          <a:lstStyle/>
          <a:p>
            <a:pPr algn="ctr"/>
            <a:r>
              <a:rPr lang="en-US" sz="6600" spc="300" dirty="0">
                <a:ln w="38100">
                  <a:solidFill>
                    <a:schemeClr val="bg1"/>
                  </a:solidFill>
                </a:ln>
                <a:solidFill>
                  <a:srgbClr val="FE5655"/>
                </a:solidFill>
                <a:effectLst>
                  <a:outerShdw blurRad="38100" dist="38100" dir="2700000" algn="tl">
                    <a:srgbClr val="000000">
                      <a:alpha val="43137"/>
                    </a:srgbClr>
                  </a:outerShdw>
                </a:effectLst>
                <a:latin typeface="UVN Banh Mi" pitchFamily="2" charset="0"/>
              </a:rPr>
              <a:t>T</a:t>
            </a:r>
            <a:r>
              <a:rPr lang="en-US" sz="6600" spc="300" dirty="0">
                <a:ln w="38100">
                  <a:solidFill>
                    <a:schemeClr val="bg1"/>
                  </a:solidFill>
                </a:ln>
                <a:solidFill>
                  <a:srgbClr val="FE64C2"/>
                </a:solidFill>
                <a:effectLst>
                  <a:outerShdw blurRad="38100" dist="38100" dir="2700000" algn="tl">
                    <a:srgbClr val="000000">
                      <a:alpha val="43137"/>
                    </a:srgbClr>
                  </a:outerShdw>
                </a:effectLst>
                <a:latin typeface="UVN Banh Mi" pitchFamily="2" charset="0"/>
              </a:rPr>
              <a:t>H</a:t>
            </a:r>
            <a:r>
              <a:rPr lang="en-US" sz="6600" spc="300" dirty="0">
                <a:ln w="38100">
                  <a:solidFill>
                    <a:schemeClr val="bg1"/>
                  </a:solidFill>
                </a:ln>
                <a:solidFill>
                  <a:srgbClr val="C96BE5"/>
                </a:solidFill>
                <a:effectLst>
                  <a:outerShdw blurRad="38100" dist="38100" dir="2700000" algn="tl">
                    <a:srgbClr val="000000">
                      <a:alpha val="43137"/>
                    </a:srgbClr>
                  </a:outerShdw>
                </a:effectLst>
                <a:latin typeface="UVN Banh Mi" pitchFamily="2" charset="0"/>
              </a:rPr>
              <a:t>Ự</a:t>
            </a:r>
            <a:r>
              <a:rPr lang="en-US" sz="6600" spc="300" dirty="0">
                <a:ln w="38100">
                  <a:solidFill>
                    <a:schemeClr val="bg1"/>
                  </a:solidFill>
                </a:ln>
                <a:solidFill>
                  <a:srgbClr val="506FFE"/>
                </a:solidFill>
                <a:effectLst>
                  <a:outerShdw blurRad="38100" dist="38100" dir="2700000" algn="tl">
                    <a:srgbClr val="000000">
                      <a:alpha val="43137"/>
                    </a:srgbClr>
                  </a:outerShdw>
                </a:effectLst>
                <a:latin typeface="UVN Banh Mi" pitchFamily="2" charset="0"/>
              </a:rPr>
              <a:t>C</a:t>
            </a:r>
            <a:r>
              <a:rPr lang="en-US" sz="6600" spc="300" dirty="0">
                <a:ln w="38100">
                  <a:solidFill>
                    <a:schemeClr val="bg1"/>
                  </a:solidFill>
                </a:ln>
                <a:blipFill dpi="0" rotWithShape="1">
                  <a:blip r:embed="rId9">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UVN Banh Mi" pitchFamily="2" charset="0"/>
              </a:rPr>
              <a:t> </a:t>
            </a:r>
            <a:r>
              <a:rPr lang="en-US" sz="6600" spc="300" dirty="0">
                <a:ln w="38100">
                  <a:solidFill>
                    <a:schemeClr val="bg1"/>
                  </a:solidFill>
                </a:ln>
                <a:solidFill>
                  <a:srgbClr val="37B5FF"/>
                </a:solidFill>
                <a:effectLst>
                  <a:outerShdw blurRad="38100" dist="38100" dir="2700000" algn="tl">
                    <a:srgbClr val="000000">
                      <a:alpha val="43137"/>
                    </a:srgbClr>
                  </a:outerShdw>
                </a:effectLst>
                <a:latin typeface="UVN Banh Mi" pitchFamily="2" charset="0"/>
              </a:rPr>
              <a:t>H</a:t>
            </a:r>
            <a:r>
              <a:rPr lang="en-US" sz="6600" spc="300" dirty="0">
                <a:ln w="38100">
                  <a:solidFill>
                    <a:schemeClr val="bg1"/>
                  </a:solidFill>
                </a:ln>
                <a:solidFill>
                  <a:srgbClr val="5BDFE4"/>
                </a:solidFill>
                <a:effectLst>
                  <a:outerShdw blurRad="38100" dist="38100" dir="2700000" algn="tl">
                    <a:srgbClr val="000000">
                      <a:alpha val="43137"/>
                    </a:srgbClr>
                  </a:outerShdw>
                </a:effectLst>
                <a:latin typeface="UVN Banh Mi" pitchFamily="2" charset="0"/>
              </a:rPr>
              <a:t>I</a:t>
            </a:r>
            <a:r>
              <a:rPr lang="en-US" sz="6600" spc="300" dirty="0">
                <a:ln w="38100">
                  <a:solidFill>
                    <a:schemeClr val="bg1"/>
                  </a:solidFill>
                </a:ln>
                <a:solidFill>
                  <a:srgbClr val="7DD855"/>
                </a:solidFill>
                <a:effectLst>
                  <a:outerShdw blurRad="38100" dist="38100" dir="2700000" algn="tl">
                    <a:srgbClr val="000000">
                      <a:alpha val="43137"/>
                    </a:srgbClr>
                  </a:outerShdw>
                </a:effectLst>
                <a:latin typeface="UVN Banh Mi" pitchFamily="2" charset="0"/>
              </a:rPr>
              <a:t>Ệ</a:t>
            </a:r>
            <a:r>
              <a:rPr lang="en-US" sz="6600" spc="300" dirty="0">
                <a:ln w="38100">
                  <a:solidFill>
                    <a:schemeClr val="bg1"/>
                  </a:solidFill>
                </a:ln>
                <a:solidFill>
                  <a:srgbClr val="C7DF63"/>
                </a:solidFill>
                <a:effectLst>
                  <a:outerShdw blurRad="38100" dist="38100" dir="2700000" algn="tl">
                    <a:srgbClr val="000000">
                      <a:alpha val="43137"/>
                    </a:srgbClr>
                  </a:outerShdw>
                </a:effectLst>
                <a:latin typeface="UVN Banh Mi" pitchFamily="2" charset="0"/>
              </a:rPr>
              <a:t>N </a:t>
            </a:r>
            <a:r>
              <a:rPr lang="en-US" sz="6600" spc="300" dirty="0">
                <a:ln w="38100">
                  <a:solidFill>
                    <a:schemeClr val="bg1"/>
                  </a:solidFill>
                </a:ln>
                <a:solidFill>
                  <a:srgbClr val="FEDE57"/>
                </a:solidFill>
                <a:effectLst>
                  <a:outerShdw blurRad="38100" dist="38100" dir="2700000" algn="tl">
                    <a:srgbClr val="000000">
                      <a:alpha val="43137"/>
                    </a:srgbClr>
                  </a:outerShdw>
                </a:effectLst>
                <a:latin typeface="UVN Banh Mi" pitchFamily="2" charset="0"/>
              </a:rPr>
              <a:t>V</a:t>
            </a:r>
            <a:r>
              <a:rPr lang="en-US" sz="6600" spc="300" dirty="0">
                <a:ln w="38100">
                  <a:solidFill>
                    <a:schemeClr val="bg1"/>
                  </a:solidFill>
                </a:ln>
                <a:solidFill>
                  <a:srgbClr val="FDBB58"/>
                </a:solidFill>
                <a:effectLst>
                  <a:outerShdw blurRad="38100" dist="38100" dir="2700000" algn="tl">
                    <a:srgbClr val="000000">
                      <a:alpha val="43137"/>
                    </a:srgbClr>
                  </a:outerShdw>
                </a:effectLst>
                <a:latin typeface="UVN Banh Mi" pitchFamily="2" charset="0"/>
              </a:rPr>
              <a:t>À</a:t>
            </a:r>
            <a:r>
              <a:rPr lang="en-US" sz="6600" spc="300" dirty="0">
                <a:ln w="38100">
                  <a:solidFill>
                    <a:schemeClr val="bg1"/>
                  </a:solidFill>
                </a:ln>
                <a:solidFill>
                  <a:srgbClr val="FE904B"/>
                </a:solidFill>
                <a:effectLst>
                  <a:outerShdw blurRad="38100" dist="38100" dir="2700000" algn="tl">
                    <a:srgbClr val="000000">
                      <a:alpha val="43137"/>
                    </a:srgbClr>
                  </a:outerShdw>
                </a:effectLst>
                <a:latin typeface="UVN Banh Mi" pitchFamily="2" charset="0"/>
              </a:rPr>
              <a:t>O </a:t>
            </a:r>
            <a:r>
              <a:rPr lang="en-US" sz="6600" spc="300" dirty="0">
                <a:ln w="38100">
                  <a:solidFill>
                    <a:schemeClr val="bg1"/>
                  </a:solidFill>
                </a:ln>
                <a:solidFill>
                  <a:srgbClr val="FE5655"/>
                </a:solidFill>
                <a:effectLst>
                  <a:outerShdw blurRad="38100" dist="38100" dir="2700000" algn="tl">
                    <a:srgbClr val="000000">
                      <a:alpha val="43137"/>
                    </a:srgbClr>
                  </a:outerShdw>
                </a:effectLst>
                <a:latin typeface="UVN Banh Mi" pitchFamily="2" charset="0"/>
              </a:rPr>
              <a:t>V</a:t>
            </a:r>
            <a:r>
              <a:rPr lang="en-US" sz="6600" spc="300" dirty="0">
                <a:ln w="38100">
                  <a:solidFill>
                    <a:schemeClr val="bg1"/>
                  </a:solidFill>
                </a:ln>
                <a:solidFill>
                  <a:srgbClr val="FE64C2"/>
                </a:solidFill>
                <a:effectLst>
                  <a:outerShdw blurRad="38100" dist="38100" dir="2700000" algn="tl">
                    <a:srgbClr val="000000">
                      <a:alpha val="43137"/>
                    </a:srgbClr>
                  </a:outerShdw>
                </a:effectLst>
                <a:latin typeface="UVN Banh Mi" pitchFamily="2" charset="0"/>
              </a:rPr>
              <a:t>Ở</a:t>
            </a:r>
            <a:r>
              <a:rPr lang="en-US" sz="6600" spc="300" dirty="0">
                <a:ln w="38100">
                  <a:solidFill>
                    <a:schemeClr val="bg1"/>
                  </a:solidFill>
                </a:ln>
                <a:blipFill dpi="0" rotWithShape="1">
                  <a:blip r:embed="rId9">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UVN Banh Mi" pitchFamily="2" charset="0"/>
              </a:rPr>
              <a:t> </a:t>
            </a:r>
            <a:r>
              <a:rPr lang="en-US" sz="6600" spc="300" dirty="0">
                <a:ln w="38100">
                  <a:solidFill>
                    <a:schemeClr val="bg1"/>
                  </a:solidFill>
                </a:ln>
                <a:solidFill>
                  <a:srgbClr val="FE904B"/>
                </a:solidFill>
                <a:effectLst>
                  <a:outerShdw blurRad="38100" dist="38100" dir="2700000" algn="tl">
                    <a:srgbClr val="000000">
                      <a:alpha val="43137"/>
                    </a:srgbClr>
                  </a:outerShdw>
                </a:effectLst>
                <a:latin typeface="UVN Banh Mi" pitchFamily="2" charset="0"/>
              </a:rPr>
              <a:t>B</a:t>
            </a:r>
            <a:r>
              <a:rPr lang="en-US" sz="6600" spc="300" dirty="0">
                <a:ln w="38100">
                  <a:solidFill>
                    <a:schemeClr val="bg1"/>
                  </a:solidFill>
                </a:ln>
                <a:solidFill>
                  <a:srgbClr val="FFBB58"/>
                </a:solidFill>
                <a:effectLst>
                  <a:outerShdw blurRad="38100" dist="38100" dir="2700000" algn="tl">
                    <a:srgbClr val="000000">
                      <a:alpha val="43137"/>
                    </a:srgbClr>
                  </a:outerShdw>
                </a:effectLst>
                <a:latin typeface="UVN Banh Mi" pitchFamily="2" charset="0"/>
              </a:rPr>
              <a:t>À</a:t>
            </a:r>
            <a:r>
              <a:rPr lang="en-US" sz="6600" spc="300" dirty="0">
                <a:ln w="38100">
                  <a:solidFill>
                    <a:schemeClr val="bg1"/>
                  </a:solidFill>
                </a:ln>
                <a:solidFill>
                  <a:srgbClr val="FEDE57"/>
                </a:solidFill>
                <a:effectLst>
                  <a:outerShdw blurRad="38100" dist="38100" dir="2700000" algn="tl">
                    <a:srgbClr val="000000">
                      <a:alpha val="43137"/>
                    </a:srgbClr>
                  </a:outerShdw>
                </a:effectLst>
                <a:latin typeface="UVN Banh Mi" pitchFamily="2" charset="0"/>
              </a:rPr>
              <a:t>I </a:t>
            </a:r>
            <a:r>
              <a:rPr lang="en-US" sz="6600" spc="300" dirty="0">
                <a:ln w="38100">
                  <a:solidFill>
                    <a:schemeClr val="bg1"/>
                  </a:solidFill>
                </a:ln>
                <a:solidFill>
                  <a:srgbClr val="C7DF63"/>
                </a:solidFill>
                <a:effectLst>
                  <a:outerShdw blurRad="38100" dist="38100" dir="2700000" algn="tl">
                    <a:srgbClr val="000000">
                      <a:alpha val="43137"/>
                    </a:srgbClr>
                  </a:outerShdw>
                </a:effectLst>
                <a:latin typeface="UVN Banh Mi" pitchFamily="2" charset="0"/>
              </a:rPr>
              <a:t>T</a:t>
            </a:r>
            <a:r>
              <a:rPr lang="en-US" sz="6600" spc="300" dirty="0">
                <a:ln w="38100">
                  <a:solidFill>
                    <a:schemeClr val="bg1"/>
                  </a:solidFill>
                </a:ln>
                <a:solidFill>
                  <a:srgbClr val="8DD66E"/>
                </a:solidFill>
                <a:effectLst>
                  <a:outerShdw blurRad="38100" dist="38100" dir="2700000" algn="tl">
                    <a:srgbClr val="000000">
                      <a:alpha val="43137"/>
                    </a:srgbClr>
                  </a:outerShdw>
                </a:effectLst>
                <a:latin typeface="UVN Banh Mi" pitchFamily="2" charset="0"/>
              </a:rPr>
              <a:t>Ậ</a:t>
            </a:r>
            <a:r>
              <a:rPr lang="en-US" sz="6600" spc="300" dirty="0">
                <a:ln w="38100">
                  <a:solidFill>
                    <a:schemeClr val="bg1"/>
                  </a:solidFill>
                </a:ln>
                <a:solidFill>
                  <a:srgbClr val="5BDFE4"/>
                </a:solidFill>
                <a:effectLst>
                  <a:outerShdw blurRad="38100" dist="38100" dir="2700000" algn="tl">
                    <a:srgbClr val="000000">
                      <a:alpha val="43137"/>
                    </a:srgbClr>
                  </a:outerShdw>
                </a:effectLst>
                <a:latin typeface="UVN Banh Mi" pitchFamily="2" charset="0"/>
              </a:rPr>
              <a:t>P</a:t>
            </a:r>
          </a:p>
        </p:txBody>
      </p:sp>
    </p:spTree>
    <p:extLst>
      <p:ext uri="{BB962C8B-B14F-4D97-AF65-F5344CB8AC3E}">
        <p14:creationId xmlns:p14="http://schemas.microsoft.com/office/powerpoint/2010/main" val="2673852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2" presetClass="entr" presetSubtype="8" fill="hold" nodeType="withEffect" p14:presetBounceEnd="53333">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14:bounceEnd="53333">
                                          <p:cBhvr additive="base">
                                            <p:cTn id="10" dur="1000" fill="hold"/>
                                            <p:tgtEl>
                                              <p:spTgt spid="21"/>
                                            </p:tgtEl>
                                            <p:attrNameLst>
                                              <p:attrName>ppt_x</p:attrName>
                                            </p:attrNameLst>
                                          </p:cBhvr>
                                          <p:tavLst>
                                            <p:tav tm="0">
                                              <p:val>
                                                <p:strVal val="0-#ppt_w/2"/>
                                              </p:val>
                                            </p:tav>
                                            <p:tav tm="100000">
                                              <p:val>
                                                <p:strVal val="#ppt_x"/>
                                              </p:val>
                                            </p:tav>
                                          </p:tavLst>
                                        </p:anim>
                                        <p:anim calcmode="lin" valueType="num" p14:bounceEnd="53333">
                                          <p:cBhvr additive="base">
                                            <p:cTn id="11" dur="1000" fill="hold"/>
                                            <p:tgtEl>
                                              <p:spTgt spid="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2" name="Trò-chơi-chíu.wav"/>
                                            </p:tgtEl>
                                          </p:cMediaNode>
                                        </p:audio>
                                      </p:subTnLst>
                                    </p:cTn>
                                  </p:par>
                                  <p:par>
                                    <p:cTn id="12" presetID="2" presetClass="entr" presetSubtype="2" fill="hold" nodeType="withEffect" p14:presetBounceEnd="53333">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14:bounceEnd="53333">
                                          <p:cBhvr additive="base">
                                            <p:cTn id="14" dur="1000" fill="hold"/>
                                            <p:tgtEl>
                                              <p:spTgt spid="23"/>
                                            </p:tgtEl>
                                            <p:attrNameLst>
                                              <p:attrName>ppt_x</p:attrName>
                                            </p:attrNameLst>
                                          </p:cBhvr>
                                          <p:tavLst>
                                            <p:tav tm="0">
                                              <p:val>
                                                <p:strVal val="1+#ppt_w/2"/>
                                              </p:val>
                                            </p:tav>
                                            <p:tav tm="100000">
                                              <p:val>
                                                <p:strVal val="#ppt_x"/>
                                              </p:val>
                                            </p:tav>
                                          </p:tavLst>
                                        </p:anim>
                                        <p:anim calcmode="lin" valueType="num" p14:bounceEnd="53333">
                                          <p:cBhvr additive="base">
                                            <p:cTn id="15" dur="10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Trò-chơi-chíu.wav"/>
                                            </p:tgtEl>
                                          </p:cMediaNode>
                                        </p:audio>
                                      </p:subTnLst>
                                    </p:cTn>
                                  </p:par>
                                </p:childTnLst>
                              </p:cTn>
                            </p:par>
                            <p:par>
                              <p:cTn id="16" fill="hold">
                                <p:stCondLst>
                                  <p:cond delay="1000"/>
                                </p:stCondLst>
                                <p:childTnLst>
                                  <p:par>
                                    <p:cTn id="17" presetID="17" presetClass="entr" presetSubtype="10" fill="hold" grpId="0" nodeType="afterEffect">
                                      <p:stCondLst>
                                        <p:cond delay="0"/>
                                      </p:stCondLst>
                                      <p:iterate type="wd">
                                        <p:tmPct val="10000"/>
                                      </p:iterate>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1000" fill="hold"/>
                                            <p:tgtEl>
                                              <p:spTgt spid="21"/>
                                            </p:tgtEl>
                                            <p:attrNameLst>
                                              <p:attrName>ppt_x</p:attrName>
                                            </p:attrNameLst>
                                          </p:cBhvr>
                                          <p:tavLst>
                                            <p:tav tm="0">
                                              <p:val>
                                                <p:strVal val="0-#ppt_w/2"/>
                                              </p:val>
                                            </p:tav>
                                            <p:tav tm="100000">
                                              <p:val>
                                                <p:strVal val="#ppt_x"/>
                                              </p:val>
                                            </p:tav>
                                          </p:tavLst>
                                        </p:anim>
                                        <p:anim calcmode="lin" valueType="num">
                                          <p:cBhvr additive="base">
                                            <p:cTn id="11" dur="1000" fill="hold"/>
                                            <p:tgtEl>
                                              <p:spTgt spid="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10" name="Trò-chơi-chíu.wav"/>
                                            </p:tgtEl>
                                          </p:cMediaNode>
                                        </p:audio>
                                      </p:subTnLst>
                                    </p:cTn>
                                  </p:par>
                                  <p:par>
                                    <p:cTn id="12" presetID="2" presetClass="entr" presetSubtype="2"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1000" fill="hold"/>
                                            <p:tgtEl>
                                              <p:spTgt spid="23"/>
                                            </p:tgtEl>
                                            <p:attrNameLst>
                                              <p:attrName>ppt_x</p:attrName>
                                            </p:attrNameLst>
                                          </p:cBhvr>
                                          <p:tavLst>
                                            <p:tav tm="0">
                                              <p:val>
                                                <p:strVal val="1+#ppt_w/2"/>
                                              </p:val>
                                            </p:tav>
                                            <p:tav tm="100000">
                                              <p:val>
                                                <p:strVal val="#ppt_x"/>
                                              </p:val>
                                            </p:tav>
                                          </p:tavLst>
                                        </p:anim>
                                        <p:anim calcmode="lin" valueType="num">
                                          <p:cBhvr additive="base">
                                            <p:cTn id="15" dur="10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0" name="Trò-chơi-chíu.wav"/>
                                            </p:tgtEl>
                                          </p:cMediaNode>
                                        </p:audio>
                                      </p:subTnLst>
                                    </p:cTn>
                                  </p:par>
                                </p:childTnLst>
                              </p:cTn>
                            </p:par>
                            <p:par>
                              <p:cTn id="16" fill="hold">
                                <p:stCondLst>
                                  <p:cond delay="1000"/>
                                </p:stCondLst>
                                <p:childTnLst>
                                  <p:par>
                                    <p:cTn id="17" presetID="17" presetClass="entr" presetSubtype="10" fill="hold" grpId="1" nodeType="afterEffect">
                                      <p:stCondLst>
                                        <p:cond delay="0"/>
                                      </p:stCondLst>
                                      <p:iterate type="wd">
                                        <p:tmPct val="10000"/>
                                      </p:iterate>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xmlns="" id="{C9DBBCD9-16A1-9454-421A-C5DF44B7A242}"/>
              </a:ext>
            </a:extLst>
          </p:cNvPr>
          <p:cNvPicPr>
            <a:picLocks noChangeAspect="1"/>
          </p:cNvPicPr>
          <p:nvPr/>
        </p:nvPicPr>
        <p:blipFill>
          <a:blip r:embed="rId3"/>
          <a:stretch>
            <a:fillRect/>
          </a:stretch>
        </p:blipFill>
        <p:spPr>
          <a:xfrm>
            <a:off x="0" y="0"/>
            <a:ext cx="12192000" cy="6857999"/>
          </a:xfrm>
          <a:prstGeom prst="rect">
            <a:avLst/>
          </a:prstGeom>
        </p:spPr>
      </p:pic>
      <p:pic>
        <p:nvPicPr>
          <p:cNvPr id="16" name="Picture 15">
            <a:extLst>
              <a:ext uri="{FF2B5EF4-FFF2-40B4-BE49-F238E27FC236}">
                <a16:creationId xmlns:a16="http://schemas.microsoft.com/office/drawing/2014/main" xmlns="" id="{CD17343C-3508-A7E8-0CB0-336B3E1EA1C1}"/>
              </a:ext>
            </a:extLst>
          </p:cNvPr>
          <p:cNvPicPr>
            <a:picLocks noChangeAspect="1"/>
          </p:cNvPicPr>
          <p:nvPr/>
        </p:nvPicPr>
        <p:blipFill>
          <a:blip r:embed="rId4"/>
          <a:stretch>
            <a:fillRect/>
          </a:stretch>
        </p:blipFill>
        <p:spPr>
          <a:xfrm>
            <a:off x="2358402" y="344397"/>
            <a:ext cx="7475194" cy="3600000"/>
          </a:xfrm>
          <a:prstGeom prst="rect">
            <a:avLst/>
          </a:prstGeom>
        </p:spPr>
      </p:pic>
      <p:pic>
        <p:nvPicPr>
          <p:cNvPr id="17" name="Picture 16">
            <a:extLst>
              <a:ext uri="{FF2B5EF4-FFF2-40B4-BE49-F238E27FC236}">
                <a16:creationId xmlns:a16="http://schemas.microsoft.com/office/drawing/2014/main" xmlns="" id="{91E073C1-9CB5-A10C-B050-36317E4E371C}"/>
              </a:ext>
            </a:extLst>
          </p:cNvPr>
          <p:cNvPicPr>
            <a:picLocks noChangeAspect="1"/>
          </p:cNvPicPr>
          <p:nvPr/>
        </p:nvPicPr>
        <p:blipFill>
          <a:blip r:embed="rId5"/>
          <a:stretch>
            <a:fillRect/>
          </a:stretch>
        </p:blipFill>
        <p:spPr>
          <a:xfrm>
            <a:off x="99681" y="109199"/>
            <a:ext cx="1327435" cy="1332000"/>
          </a:xfrm>
          <a:prstGeom prst="rect">
            <a:avLst/>
          </a:prstGeom>
        </p:spPr>
      </p:pic>
      <p:pic>
        <p:nvPicPr>
          <p:cNvPr id="22" name="Picture 21">
            <a:extLst>
              <a:ext uri="{FF2B5EF4-FFF2-40B4-BE49-F238E27FC236}">
                <a16:creationId xmlns:a16="http://schemas.microsoft.com/office/drawing/2014/main" xmlns="" id="{769A73CC-40BD-285E-9FAB-9F68A5D3AA18}"/>
              </a:ext>
            </a:extLst>
          </p:cNvPr>
          <p:cNvPicPr>
            <a:picLocks noChangeAspect="1"/>
          </p:cNvPicPr>
          <p:nvPr/>
        </p:nvPicPr>
        <p:blipFill rotWithShape="1">
          <a:blip r:embed="rId6"/>
          <a:srcRect l="50000"/>
          <a:stretch/>
        </p:blipFill>
        <p:spPr>
          <a:xfrm>
            <a:off x="6176586" y="2645804"/>
            <a:ext cx="4958123" cy="4212000"/>
          </a:xfrm>
          <a:prstGeom prst="rect">
            <a:avLst/>
          </a:prstGeom>
        </p:spPr>
      </p:pic>
      <p:grpSp>
        <p:nvGrpSpPr>
          <p:cNvPr id="24" name="Group 23">
            <a:extLst>
              <a:ext uri="{FF2B5EF4-FFF2-40B4-BE49-F238E27FC236}">
                <a16:creationId xmlns:a16="http://schemas.microsoft.com/office/drawing/2014/main" xmlns="" id="{34179C3A-1E7B-A1B6-C0F0-8DFA5DA2077F}"/>
              </a:ext>
            </a:extLst>
          </p:cNvPr>
          <p:cNvGrpSpPr/>
          <p:nvPr/>
        </p:nvGrpSpPr>
        <p:grpSpPr>
          <a:xfrm flipH="1">
            <a:off x="1232621" y="825805"/>
            <a:ext cx="2303704" cy="2088000"/>
            <a:chOff x="912827" y="1420752"/>
            <a:chExt cx="2303704" cy="2088000"/>
          </a:xfrm>
        </p:grpSpPr>
        <p:pic>
          <p:nvPicPr>
            <p:cNvPr id="25" name="图片 7">
              <a:extLst>
                <a:ext uri="{FF2B5EF4-FFF2-40B4-BE49-F238E27FC236}">
                  <a16:creationId xmlns:a16="http://schemas.microsoft.com/office/drawing/2014/main" xmlns="" id="{3BD7C7D1-4C0E-17E2-5EEE-6FA3796D7080}"/>
                </a:ext>
              </a:extLst>
            </p:cNvPr>
            <p:cNvPicPr>
              <a:picLocks noChangeAspect="1"/>
            </p:cNvPicPr>
            <p:nvPr/>
          </p:nvPicPr>
          <p:blipFill>
            <a:blip r:embed="rId7"/>
            <a:stretch>
              <a:fillRect/>
            </a:stretch>
          </p:blipFill>
          <p:spPr>
            <a:xfrm>
              <a:off x="912827" y="1420752"/>
              <a:ext cx="2303704" cy="2088000"/>
            </a:xfrm>
            <a:prstGeom prst="rect">
              <a:avLst/>
            </a:prstGeom>
          </p:spPr>
        </p:pic>
        <p:sp>
          <p:nvSpPr>
            <p:cNvPr id="26" name="TextBox 25">
              <a:extLst>
                <a:ext uri="{FF2B5EF4-FFF2-40B4-BE49-F238E27FC236}">
                  <a16:creationId xmlns:a16="http://schemas.microsoft.com/office/drawing/2014/main" xmlns="" id="{95D9BF74-D646-6157-588B-91B3DF3FC9EB}"/>
                </a:ext>
              </a:extLst>
            </p:cNvPr>
            <p:cNvSpPr txBox="1"/>
            <p:nvPr/>
          </p:nvSpPr>
          <p:spPr>
            <a:xfrm>
              <a:off x="972405" y="2229296"/>
              <a:ext cx="2184548" cy="646331"/>
            </a:xfrm>
            <a:prstGeom prst="rect">
              <a:avLst/>
            </a:prstGeom>
            <a:noFill/>
          </p:spPr>
          <p:txBody>
            <a:bodyPr wrap="square" rtlCol="0">
              <a:spAutoFit/>
            </a:bodyPr>
            <a:lstStyle/>
            <a:p>
              <a:pPr algn="ctr"/>
              <a:r>
                <a:rPr lang="en-US" sz="3600" dirty="0" err="1">
                  <a:solidFill>
                    <a:srgbClr val="009900"/>
                  </a:solidFill>
                  <a:latin typeface="UVN Banh Mi" pitchFamily="2" charset="0"/>
                  <a:cs typeface="Pattaya" panose="00000500000000000000" pitchFamily="2" charset="-34"/>
                </a:rPr>
                <a:t>Trình</a:t>
              </a:r>
              <a:r>
                <a:rPr lang="en-US" sz="3600" dirty="0">
                  <a:solidFill>
                    <a:srgbClr val="009900"/>
                  </a:solidFill>
                  <a:latin typeface="UVN Banh Mi" pitchFamily="2" charset="0"/>
                  <a:cs typeface="Pattaya" panose="00000500000000000000" pitchFamily="2" charset="-34"/>
                </a:rPr>
                <a:t> </a:t>
              </a:r>
              <a:r>
                <a:rPr lang="en-US" sz="3600" dirty="0" err="1">
                  <a:solidFill>
                    <a:srgbClr val="009900"/>
                  </a:solidFill>
                  <a:latin typeface="UVN Banh Mi" pitchFamily="2" charset="0"/>
                  <a:cs typeface="Pattaya" panose="00000500000000000000" pitchFamily="2" charset="-34"/>
                </a:rPr>
                <a:t>bày</a:t>
              </a:r>
              <a:endParaRPr lang="en-US" sz="3600" dirty="0">
                <a:solidFill>
                  <a:srgbClr val="009900"/>
                </a:solidFill>
                <a:latin typeface="UVN Banh Mi" pitchFamily="2" charset="0"/>
                <a:cs typeface="Pattaya" panose="00000500000000000000" pitchFamily="2" charset="-34"/>
              </a:endParaRPr>
            </a:p>
          </p:txBody>
        </p:sp>
      </p:grpSp>
      <p:grpSp>
        <p:nvGrpSpPr>
          <p:cNvPr id="27" name="Group 26">
            <a:extLst>
              <a:ext uri="{FF2B5EF4-FFF2-40B4-BE49-F238E27FC236}">
                <a16:creationId xmlns:a16="http://schemas.microsoft.com/office/drawing/2014/main" xmlns="" id="{5468F886-A6F2-CC66-300F-6D7612ADB623}"/>
              </a:ext>
            </a:extLst>
          </p:cNvPr>
          <p:cNvGrpSpPr/>
          <p:nvPr/>
        </p:nvGrpSpPr>
        <p:grpSpPr>
          <a:xfrm flipH="1">
            <a:off x="8596044" y="780085"/>
            <a:ext cx="2303703" cy="2088000"/>
            <a:chOff x="3483794" y="601490"/>
            <a:chExt cx="2303703" cy="2088000"/>
          </a:xfrm>
        </p:grpSpPr>
        <p:pic>
          <p:nvPicPr>
            <p:cNvPr id="28" name="图片 2">
              <a:extLst>
                <a:ext uri="{FF2B5EF4-FFF2-40B4-BE49-F238E27FC236}">
                  <a16:creationId xmlns:a16="http://schemas.microsoft.com/office/drawing/2014/main" xmlns="" id="{E4F7E106-24D9-DFE5-D1E4-F11201BCE3A4}"/>
                </a:ext>
              </a:extLst>
            </p:cNvPr>
            <p:cNvPicPr>
              <a:picLocks noChangeAspect="1"/>
            </p:cNvPicPr>
            <p:nvPr/>
          </p:nvPicPr>
          <p:blipFill>
            <a:blip r:embed="rId7"/>
            <a:stretch>
              <a:fillRect/>
            </a:stretch>
          </p:blipFill>
          <p:spPr>
            <a:xfrm flipH="1">
              <a:off x="3483794" y="601490"/>
              <a:ext cx="2303703" cy="2088000"/>
            </a:xfrm>
            <a:prstGeom prst="rect">
              <a:avLst/>
            </a:prstGeom>
          </p:spPr>
        </p:pic>
        <p:sp>
          <p:nvSpPr>
            <p:cNvPr id="29" name="TextBox 28">
              <a:extLst>
                <a:ext uri="{FF2B5EF4-FFF2-40B4-BE49-F238E27FC236}">
                  <a16:creationId xmlns:a16="http://schemas.microsoft.com/office/drawing/2014/main" xmlns="" id="{A73A26B7-AC75-AB80-C2A9-2D8169C4A553}"/>
                </a:ext>
              </a:extLst>
            </p:cNvPr>
            <p:cNvSpPr txBox="1"/>
            <p:nvPr/>
          </p:nvSpPr>
          <p:spPr>
            <a:xfrm>
              <a:off x="3731708" y="1410033"/>
              <a:ext cx="1807877" cy="646331"/>
            </a:xfrm>
            <a:prstGeom prst="rect">
              <a:avLst/>
            </a:prstGeom>
            <a:noFill/>
          </p:spPr>
          <p:txBody>
            <a:bodyPr wrap="square" rtlCol="0">
              <a:spAutoFit/>
            </a:bodyPr>
            <a:lstStyle/>
            <a:p>
              <a:pPr algn="ctr"/>
              <a:r>
                <a:rPr lang="en-US" sz="3600" dirty="0" err="1">
                  <a:solidFill>
                    <a:srgbClr val="FF6600"/>
                  </a:solidFill>
                  <a:latin typeface="UVN Banh Mi" pitchFamily="2" charset="0"/>
                  <a:cs typeface="Pattaya" panose="00000500000000000000" pitchFamily="2" charset="-34"/>
                </a:rPr>
                <a:t>Nhận</a:t>
              </a:r>
              <a:r>
                <a:rPr lang="en-US" sz="3600" dirty="0">
                  <a:solidFill>
                    <a:srgbClr val="FF6600"/>
                  </a:solidFill>
                  <a:latin typeface="UVN Banh Mi" pitchFamily="2" charset="0"/>
                  <a:cs typeface="Pattaya" panose="00000500000000000000" pitchFamily="2" charset="-34"/>
                </a:rPr>
                <a:t> </a:t>
              </a:r>
              <a:r>
                <a:rPr lang="en-US" sz="3600" dirty="0" err="1">
                  <a:solidFill>
                    <a:srgbClr val="FF6600"/>
                  </a:solidFill>
                  <a:latin typeface="UVN Banh Mi" pitchFamily="2" charset="0"/>
                  <a:cs typeface="Pattaya" panose="00000500000000000000" pitchFamily="2" charset="-34"/>
                </a:rPr>
                <a:t>xét</a:t>
              </a:r>
              <a:endParaRPr lang="en-US" sz="3600" dirty="0">
                <a:solidFill>
                  <a:srgbClr val="FF6600"/>
                </a:solidFill>
                <a:latin typeface="UVN Banh Mi" pitchFamily="2" charset="0"/>
                <a:cs typeface="Pattaya" panose="00000500000000000000" pitchFamily="2" charset="-34"/>
              </a:endParaRPr>
            </a:p>
          </p:txBody>
        </p:sp>
      </p:grpSp>
      <p:sp>
        <p:nvSpPr>
          <p:cNvPr id="30" name="TextBox 29">
            <a:extLst>
              <a:ext uri="{FF2B5EF4-FFF2-40B4-BE49-F238E27FC236}">
                <a16:creationId xmlns:a16="http://schemas.microsoft.com/office/drawing/2014/main" xmlns="" id="{4D0ACD0A-8AE5-9750-1038-BB4B9F07ECC6}"/>
              </a:ext>
            </a:extLst>
          </p:cNvPr>
          <p:cNvSpPr txBox="1"/>
          <p:nvPr/>
        </p:nvSpPr>
        <p:spPr>
          <a:xfrm>
            <a:off x="3427875" y="664853"/>
            <a:ext cx="5276620" cy="2123658"/>
          </a:xfrm>
          <a:prstGeom prst="rect">
            <a:avLst/>
          </a:prstGeom>
          <a:noFill/>
        </p:spPr>
        <p:txBody>
          <a:bodyPr wrap="square" rtlCol="0">
            <a:spAutoFit/>
          </a:bodyPr>
          <a:lstStyle/>
          <a:p>
            <a:pPr algn="ctr"/>
            <a:r>
              <a:rPr lang="en-US" sz="6600" spc="300" dirty="0">
                <a:ln w="38100">
                  <a:solidFill>
                    <a:schemeClr val="bg1"/>
                  </a:solidFill>
                </a:ln>
                <a:solidFill>
                  <a:srgbClr val="FE5655"/>
                </a:solidFill>
                <a:effectLst>
                  <a:outerShdw blurRad="38100" dist="38100" dir="2700000" algn="tl">
                    <a:srgbClr val="000000">
                      <a:alpha val="43137"/>
                    </a:srgbClr>
                  </a:outerShdw>
                </a:effectLst>
                <a:latin typeface="UVN Banh Mi" pitchFamily="2" charset="0"/>
              </a:rPr>
              <a:t>T</a:t>
            </a:r>
            <a:r>
              <a:rPr lang="en-US" sz="6600" spc="300" dirty="0">
                <a:ln w="38100">
                  <a:solidFill>
                    <a:schemeClr val="bg1"/>
                  </a:solidFill>
                </a:ln>
                <a:solidFill>
                  <a:srgbClr val="FE64C2"/>
                </a:solidFill>
                <a:effectLst>
                  <a:outerShdw blurRad="38100" dist="38100" dir="2700000" algn="tl">
                    <a:srgbClr val="000000">
                      <a:alpha val="43137"/>
                    </a:srgbClr>
                  </a:outerShdw>
                </a:effectLst>
                <a:latin typeface="UVN Banh Mi" pitchFamily="2" charset="0"/>
              </a:rPr>
              <a:t>R</a:t>
            </a:r>
            <a:r>
              <a:rPr lang="en-US" sz="6600" spc="300" dirty="0">
                <a:ln w="38100">
                  <a:solidFill>
                    <a:schemeClr val="bg1"/>
                  </a:solidFill>
                </a:ln>
                <a:solidFill>
                  <a:srgbClr val="C96BE5"/>
                </a:solidFill>
                <a:effectLst>
                  <a:outerShdw blurRad="38100" dist="38100" dir="2700000" algn="tl">
                    <a:srgbClr val="000000">
                      <a:alpha val="43137"/>
                    </a:srgbClr>
                  </a:outerShdw>
                </a:effectLst>
                <a:latin typeface="UVN Banh Mi" pitchFamily="2" charset="0"/>
              </a:rPr>
              <a:t>Ì</a:t>
            </a:r>
            <a:r>
              <a:rPr lang="en-US" sz="6600" spc="300" dirty="0">
                <a:ln w="38100">
                  <a:solidFill>
                    <a:schemeClr val="bg1"/>
                  </a:solidFill>
                </a:ln>
                <a:solidFill>
                  <a:srgbClr val="506FFE"/>
                </a:solidFill>
                <a:effectLst>
                  <a:outerShdw blurRad="38100" dist="38100" dir="2700000" algn="tl">
                    <a:srgbClr val="000000">
                      <a:alpha val="43137"/>
                    </a:srgbClr>
                  </a:outerShdw>
                </a:effectLst>
                <a:latin typeface="UVN Banh Mi" pitchFamily="2" charset="0"/>
              </a:rPr>
              <a:t>N</a:t>
            </a:r>
            <a:r>
              <a:rPr lang="en-US" sz="6600" spc="300" dirty="0">
                <a:ln w="38100">
                  <a:solidFill>
                    <a:schemeClr val="bg1"/>
                  </a:solidFill>
                </a:ln>
                <a:solidFill>
                  <a:srgbClr val="37B5FF"/>
                </a:solidFill>
                <a:effectLst>
                  <a:outerShdw blurRad="38100" dist="38100" dir="2700000" algn="tl">
                    <a:srgbClr val="000000">
                      <a:alpha val="43137"/>
                    </a:srgbClr>
                  </a:outerShdw>
                </a:effectLst>
                <a:latin typeface="UVN Banh Mi" pitchFamily="2" charset="0"/>
              </a:rPr>
              <a:t>H </a:t>
            </a:r>
            <a:r>
              <a:rPr lang="en-US" sz="6600" spc="300" dirty="0">
                <a:ln w="38100">
                  <a:solidFill>
                    <a:schemeClr val="bg1"/>
                  </a:solidFill>
                </a:ln>
                <a:solidFill>
                  <a:srgbClr val="5BDFE4"/>
                </a:solidFill>
                <a:effectLst>
                  <a:outerShdw blurRad="38100" dist="38100" dir="2700000" algn="tl">
                    <a:srgbClr val="000000">
                      <a:alpha val="43137"/>
                    </a:srgbClr>
                  </a:outerShdw>
                </a:effectLst>
                <a:latin typeface="UVN Banh Mi" pitchFamily="2" charset="0"/>
              </a:rPr>
              <a:t>B</a:t>
            </a:r>
            <a:r>
              <a:rPr lang="en-US" sz="6600" spc="300" dirty="0">
                <a:ln w="38100">
                  <a:solidFill>
                    <a:schemeClr val="bg1"/>
                  </a:solidFill>
                </a:ln>
                <a:solidFill>
                  <a:srgbClr val="7DD855"/>
                </a:solidFill>
                <a:effectLst>
                  <a:outerShdw blurRad="38100" dist="38100" dir="2700000" algn="tl">
                    <a:srgbClr val="000000">
                      <a:alpha val="43137"/>
                    </a:srgbClr>
                  </a:outerShdw>
                </a:effectLst>
                <a:latin typeface="UVN Banh Mi" pitchFamily="2" charset="0"/>
              </a:rPr>
              <a:t>À</a:t>
            </a:r>
            <a:r>
              <a:rPr lang="en-US" sz="6600" spc="300" dirty="0">
                <a:ln w="38100">
                  <a:solidFill>
                    <a:schemeClr val="bg1"/>
                  </a:solidFill>
                </a:ln>
                <a:solidFill>
                  <a:srgbClr val="C7DF63"/>
                </a:solidFill>
                <a:effectLst>
                  <a:outerShdw blurRad="38100" dist="38100" dir="2700000" algn="tl">
                    <a:srgbClr val="000000">
                      <a:alpha val="43137"/>
                    </a:srgbClr>
                  </a:outerShdw>
                </a:effectLst>
                <a:latin typeface="UVN Banh Mi" pitchFamily="2" charset="0"/>
              </a:rPr>
              <a:t>Y </a:t>
            </a:r>
            <a:r>
              <a:rPr lang="en-US" sz="6600" spc="300" dirty="0">
                <a:ln w="38100">
                  <a:solidFill>
                    <a:schemeClr val="bg1"/>
                  </a:solidFill>
                </a:ln>
                <a:solidFill>
                  <a:srgbClr val="FEDE57"/>
                </a:solidFill>
                <a:effectLst>
                  <a:outerShdw blurRad="38100" dist="38100" dir="2700000" algn="tl">
                    <a:srgbClr val="000000">
                      <a:alpha val="43137"/>
                    </a:srgbClr>
                  </a:outerShdw>
                </a:effectLst>
                <a:latin typeface="UVN Banh Mi" pitchFamily="2" charset="0"/>
              </a:rPr>
              <a:t>T</a:t>
            </a:r>
            <a:r>
              <a:rPr lang="en-US" sz="6600" spc="300" dirty="0">
                <a:ln w="38100">
                  <a:solidFill>
                    <a:schemeClr val="bg1"/>
                  </a:solidFill>
                </a:ln>
                <a:solidFill>
                  <a:srgbClr val="FDBB58"/>
                </a:solidFill>
                <a:effectLst>
                  <a:outerShdw blurRad="38100" dist="38100" dir="2700000" algn="tl">
                    <a:srgbClr val="000000">
                      <a:alpha val="43137"/>
                    </a:srgbClr>
                  </a:outerShdw>
                </a:effectLst>
                <a:latin typeface="UVN Banh Mi" pitchFamily="2" charset="0"/>
              </a:rPr>
              <a:t>R</a:t>
            </a:r>
            <a:r>
              <a:rPr lang="en-US" sz="6600" spc="300" dirty="0">
                <a:ln w="38100">
                  <a:solidFill>
                    <a:schemeClr val="bg1"/>
                  </a:solidFill>
                </a:ln>
                <a:solidFill>
                  <a:srgbClr val="FE904B"/>
                </a:solidFill>
                <a:effectLst>
                  <a:outerShdw blurRad="38100" dist="38100" dir="2700000" algn="tl">
                    <a:srgbClr val="000000">
                      <a:alpha val="43137"/>
                    </a:srgbClr>
                  </a:outerShdw>
                </a:effectLst>
                <a:latin typeface="UVN Banh Mi" pitchFamily="2" charset="0"/>
              </a:rPr>
              <a:t>Ư</a:t>
            </a:r>
            <a:r>
              <a:rPr lang="en-US" sz="6600" spc="300" dirty="0">
                <a:ln w="38100">
                  <a:solidFill>
                    <a:schemeClr val="bg1"/>
                  </a:solidFill>
                </a:ln>
                <a:solidFill>
                  <a:srgbClr val="FE5655"/>
                </a:solidFill>
                <a:effectLst>
                  <a:outerShdw blurRad="38100" dist="38100" dir="2700000" algn="tl">
                    <a:srgbClr val="000000">
                      <a:alpha val="43137"/>
                    </a:srgbClr>
                  </a:outerShdw>
                </a:effectLst>
                <a:latin typeface="UVN Banh Mi" pitchFamily="2" charset="0"/>
              </a:rPr>
              <a:t>Ớ</a:t>
            </a:r>
            <a:r>
              <a:rPr lang="en-US" sz="6600" spc="300" dirty="0">
                <a:ln w="38100">
                  <a:solidFill>
                    <a:schemeClr val="bg1"/>
                  </a:solidFill>
                </a:ln>
                <a:solidFill>
                  <a:srgbClr val="FE64C2"/>
                </a:solidFill>
                <a:effectLst>
                  <a:outerShdw blurRad="38100" dist="38100" dir="2700000" algn="tl">
                    <a:srgbClr val="000000">
                      <a:alpha val="43137"/>
                    </a:srgbClr>
                  </a:outerShdw>
                </a:effectLst>
                <a:latin typeface="UVN Banh Mi" pitchFamily="2" charset="0"/>
              </a:rPr>
              <a:t>C</a:t>
            </a:r>
            <a:r>
              <a:rPr lang="en-US" sz="6600" spc="300" dirty="0">
                <a:ln w="38100">
                  <a:solidFill>
                    <a:schemeClr val="bg1"/>
                  </a:solidFill>
                </a:ln>
                <a:blipFill dpi="0" rotWithShape="1">
                  <a:blip r:embed="rId8">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UVN Banh Mi" pitchFamily="2" charset="0"/>
              </a:rPr>
              <a:t> </a:t>
            </a:r>
            <a:r>
              <a:rPr lang="en-US" sz="6600" spc="300" dirty="0">
                <a:ln w="38100">
                  <a:solidFill>
                    <a:schemeClr val="bg1"/>
                  </a:solidFill>
                </a:ln>
                <a:solidFill>
                  <a:srgbClr val="FE904B"/>
                </a:solidFill>
                <a:effectLst>
                  <a:outerShdw blurRad="38100" dist="38100" dir="2700000" algn="tl">
                    <a:srgbClr val="000000">
                      <a:alpha val="43137"/>
                    </a:srgbClr>
                  </a:outerShdw>
                </a:effectLst>
                <a:latin typeface="UVN Banh Mi" pitchFamily="2" charset="0"/>
              </a:rPr>
              <a:t>L</a:t>
            </a:r>
            <a:r>
              <a:rPr lang="en-US" sz="6600" spc="300" dirty="0">
                <a:ln w="38100">
                  <a:solidFill>
                    <a:schemeClr val="bg1"/>
                  </a:solidFill>
                </a:ln>
                <a:solidFill>
                  <a:srgbClr val="FFBB58"/>
                </a:solidFill>
                <a:effectLst>
                  <a:outerShdw blurRad="38100" dist="38100" dir="2700000" algn="tl">
                    <a:srgbClr val="000000">
                      <a:alpha val="43137"/>
                    </a:srgbClr>
                  </a:outerShdw>
                </a:effectLst>
                <a:latin typeface="UVN Banh Mi" pitchFamily="2" charset="0"/>
              </a:rPr>
              <a:t>Ớ</a:t>
            </a:r>
            <a:r>
              <a:rPr lang="en-US" sz="6600" spc="300" dirty="0">
                <a:ln w="38100">
                  <a:solidFill>
                    <a:schemeClr val="bg1"/>
                  </a:solidFill>
                </a:ln>
                <a:solidFill>
                  <a:srgbClr val="FEDE57"/>
                </a:solidFill>
                <a:effectLst>
                  <a:outerShdw blurRad="38100" dist="38100" dir="2700000" algn="tl">
                    <a:srgbClr val="000000">
                      <a:alpha val="43137"/>
                    </a:srgbClr>
                  </a:outerShdw>
                </a:effectLst>
                <a:latin typeface="UVN Banh Mi" pitchFamily="2" charset="0"/>
              </a:rPr>
              <a:t>P</a:t>
            </a:r>
            <a:endParaRPr lang="en-US" sz="6600" spc="300" dirty="0">
              <a:ln w="38100">
                <a:solidFill>
                  <a:schemeClr val="bg1"/>
                </a:solidFill>
              </a:ln>
              <a:solidFill>
                <a:srgbClr val="5BDFE4"/>
              </a:solidFill>
              <a:effectLst>
                <a:outerShdw blurRad="38100" dist="38100" dir="2700000" algn="tl">
                  <a:srgbClr val="000000">
                    <a:alpha val="43137"/>
                  </a:srgbClr>
                </a:outerShdw>
              </a:effectLst>
              <a:latin typeface="UVN Banh Mi" pitchFamily="2" charset="0"/>
            </a:endParaRPr>
          </a:p>
        </p:txBody>
      </p:sp>
      <p:pic>
        <p:nvPicPr>
          <p:cNvPr id="23" name="Picture 22">
            <a:extLst>
              <a:ext uri="{FF2B5EF4-FFF2-40B4-BE49-F238E27FC236}">
                <a16:creationId xmlns:a16="http://schemas.microsoft.com/office/drawing/2014/main" xmlns="" id="{C00722C1-0423-B78B-B2FA-5B34CB10E53B}"/>
              </a:ext>
            </a:extLst>
          </p:cNvPr>
          <p:cNvPicPr>
            <a:picLocks noChangeAspect="1"/>
          </p:cNvPicPr>
          <p:nvPr/>
        </p:nvPicPr>
        <p:blipFill rotWithShape="1">
          <a:blip r:embed="rId6"/>
          <a:srcRect r="50000"/>
          <a:stretch/>
        </p:blipFill>
        <p:spPr>
          <a:xfrm>
            <a:off x="1057289" y="2646000"/>
            <a:ext cx="4958123" cy="4212000"/>
          </a:xfrm>
          <a:prstGeom prst="rect">
            <a:avLst/>
          </a:prstGeom>
        </p:spPr>
      </p:pic>
    </p:spTree>
    <p:extLst>
      <p:ext uri="{BB962C8B-B14F-4D97-AF65-F5344CB8AC3E}">
        <p14:creationId xmlns:p14="http://schemas.microsoft.com/office/powerpoint/2010/main" val="2343685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3333">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53333">
                                          <p:cBhvr additive="base">
                                            <p:cTn id="7" dur="1000" fill="hold"/>
                                            <p:tgtEl>
                                              <p:spTgt spid="23"/>
                                            </p:tgtEl>
                                            <p:attrNameLst>
                                              <p:attrName>ppt_x</p:attrName>
                                            </p:attrNameLst>
                                          </p:cBhvr>
                                          <p:tavLst>
                                            <p:tav tm="0">
                                              <p:val>
                                                <p:strVal val="0-#ppt_w/2"/>
                                              </p:val>
                                            </p:tav>
                                            <p:tav tm="100000">
                                              <p:val>
                                                <p:strVal val="#ppt_x"/>
                                              </p:val>
                                            </p:tav>
                                          </p:tavLst>
                                        </p:anim>
                                        <p:anim calcmode="lin" valueType="num" p14:bounceEnd="53333">
                                          <p:cBhvr additive="base">
                                            <p:cTn id="8" dur="10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2" presetClass="entr" presetSubtype="2" fill="hold" nodeType="withEffect" p14:presetBounceEnd="53333">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3333">
                                          <p:cBhvr additive="base">
                                            <p:cTn id="11" dur="1000" fill="hold"/>
                                            <p:tgtEl>
                                              <p:spTgt spid="22"/>
                                            </p:tgtEl>
                                            <p:attrNameLst>
                                              <p:attrName>ppt_x</p:attrName>
                                            </p:attrNameLst>
                                          </p:cBhvr>
                                          <p:tavLst>
                                            <p:tav tm="0">
                                              <p:val>
                                                <p:strVal val="1+#ppt_w/2"/>
                                              </p:val>
                                            </p:tav>
                                            <p:tav tm="100000">
                                              <p:val>
                                                <p:strVal val="#ppt_x"/>
                                              </p:val>
                                            </p:tav>
                                          </p:tavLst>
                                        </p:anim>
                                        <p:anim calcmode="lin" valueType="num" p14:bounceEnd="53333">
                                          <p:cBhvr additive="base">
                                            <p:cTn id="12" dur="1000" fill="hold"/>
                                            <p:tgtEl>
                                              <p:spTgt spid="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Trò-chơi-chíu.wav"/>
                                            </p:tgtEl>
                                          </p:cMediaNode>
                                        </p:audio>
                                      </p:sub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ircle(out)">
                                          <p:cBhvr>
                                            <p:cTn id="16" dur="500"/>
                                            <p:tgtEl>
                                              <p:spTgt spid="24"/>
                                            </p:tgtEl>
                                          </p:cBhvr>
                                        </p:animEffect>
                                      </p:childTnLst>
                                    </p:cTn>
                                  </p:par>
                                </p:childTnLst>
                              </p:cTn>
                            </p:par>
                            <p:par>
                              <p:cTn id="17" fill="hold">
                                <p:stCondLst>
                                  <p:cond delay="1500"/>
                                </p:stCondLst>
                                <p:childTnLst>
                                  <p:par>
                                    <p:cTn id="18" presetID="6" presetClass="entr" presetSubtype="32"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circle(out)">
                                          <p:cBhvr>
                                            <p:cTn id="20" dur="500"/>
                                            <p:tgtEl>
                                              <p:spTgt spid="27"/>
                                            </p:tgtEl>
                                          </p:cBhvr>
                                        </p:animEffect>
                                      </p:childTnLst>
                                    </p:cTn>
                                  </p:par>
                                </p:childTnLst>
                              </p:cTn>
                            </p:par>
                            <p:par>
                              <p:cTn id="21" fill="hold">
                                <p:stCondLst>
                                  <p:cond delay="2000"/>
                                </p:stCondLst>
                                <p:childTnLst>
                                  <p:par>
                                    <p:cTn id="22" presetID="17" presetClass="entr" presetSubtype="10" fill="hold" grpId="0" nodeType="afterEffect">
                                      <p:stCondLst>
                                        <p:cond delay="0"/>
                                      </p:stCondLst>
                                      <p:iterate type="wd">
                                        <p:tmPct val="10000"/>
                                      </p:iterate>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9" name="Trò-chơi-chíu.wav"/>
                                            </p:tgtEl>
                                          </p:cMediaNode>
                                        </p:audio>
                                      </p:subTnLst>
                                    </p:cTn>
                                  </p:par>
                                  <p:par>
                                    <p:cTn id="9" presetID="2" presetClass="entr" presetSubtype="2"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9" name="Trò-chơi-chíu.wav"/>
                                            </p:tgtEl>
                                          </p:cMediaNode>
                                        </p:audio>
                                      </p:sub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ircle(out)">
                                          <p:cBhvr>
                                            <p:cTn id="16" dur="500"/>
                                            <p:tgtEl>
                                              <p:spTgt spid="24"/>
                                            </p:tgtEl>
                                          </p:cBhvr>
                                        </p:animEffect>
                                      </p:childTnLst>
                                    </p:cTn>
                                  </p:par>
                                </p:childTnLst>
                              </p:cTn>
                            </p:par>
                            <p:par>
                              <p:cTn id="17" fill="hold">
                                <p:stCondLst>
                                  <p:cond delay="1500"/>
                                </p:stCondLst>
                                <p:childTnLst>
                                  <p:par>
                                    <p:cTn id="18" presetID="6" presetClass="entr" presetSubtype="32"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circle(out)">
                                          <p:cBhvr>
                                            <p:cTn id="20" dur="500"/>
                                            <p:tgtEl>
                                              <p:spTgt spid="27"/>
                                            </p:tgtEl>
                                          </p:cBhvr>
                                        </p:animEffect>
                                      </p:childTnLst>
                                    </p:cTn>
                                  </p:par>
                                </p:childTnLst>
                              </p:cTn>
                            </p:par>
                            <p:par>
                              <p:cTn id="21" fill="hold">
                                <p:stCondLst>
                                  <p:cond delay="2000"/>
                                </p:stCondLst>
                                <p:childTnLst>
                                  <p:par>
                                    <p:cTn id="22" presetID="17" presetClass="entr" presetSubtype="10" fill="hold" grpId="0" nodeType="afterEffect">
                                      <p:stCondLst>
                                        <p:cond delay="0"/>
                                      </p:stCondLst>
                                      <p:iterate type="wd">
                                        <p:tmPct val="10000"/>
                                      </p:iterate>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34D5492-2F7F-1127-A930-74D2D576FFA1}"/>
              </a:ext>
            </a:extLst>
          </p:cNvPr>
          <p:cNvPicPr>
            <a:picLocks noChangeAspect="1"/>
          </p:cNvPicPr>
          <p:nvPr/>
        </p:nvPicPr>
        <p:blipFill>
          <a:blip r:embed="rId4"/>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xmlns="" id="{AAA84C22-6579-1E8B-F8EF-949696A90D94}"/>
              </a:ext>
            </a:extLst>
          </p:cNvPr>
          <p:cNvPicPr>
            <a:picLocks noChangeAspect="1"/>
          </p:cNvPicPr>
          <p:nvPr/>
        </p:nvPicPr>
        <p:blipFill>
          <a:blip r:embed="rId5"/>
          <a:stretch>
            <a:fillRect/>
          </a:stretch>
        </p:blipFill>
        <p:spPr>
          <a:xfrm>
            <a:off x="0" y="4986528"/>
            <a:ext cx="12192000" cy="1871472"/>
          </a:xfrm>
          <a:prstGeom prst="rect">
            <a:avLst/>
          </a:prstGeom>
          <a:effectLst>
            <a:outerShdw blurRad="50800" dist="38100" dir="18900000" algn="bl" rotWithShape="0">
              <a:schemeClr val="tx1">
                <a:lumMod val="50000"/>
                <a:lumOff val="50000"/>
                <a:alpha val="40000"/>
              </a:schemeClr>
            </a:outerShdw>
          </a:effectLst>
        </p:spPr>
      </p:pic>
      <p:pic>
        <p:nvPicPr>
          <p:cNvPr id="56" name="Picture 55">
            <a:extLst>
              <a:ext uri="{FF2B5EF4-FFF2-40B4-BE49-F238E27FC236}">
                <a16:creationId xmlns:a16="http://schemas.microsoft.com/office/drawing/2014/main" xmlns="" id="{18AFC316-1CFC-3CB4-74FD-76E46E41399E}"/>
              </a:ext>
            </a:extLst>
          </p:cNvPr>
          <p:cNvPicPr>
            <a:picLocks noChangeAspect="1"/>
          </p:cNvPicPr>
          <p:nvPr/>
        </p:nvPicPr>
        <p:blipFill>
          <a:blip r:embed="rId6"/>
          <a:stretch>
            <a:fillRect/>
          </a:stretch>
        </p:blipFill>
        <p:spPr>
          <a:xfrm>
            <a:off x="1608726" y="4982320"/>
            <a:ext cx="8974545" cy="1875680"/>
          </a:xfrm>
          <a:prstGeom prst="rect">
            <a:avLst/>
          </a:prstGeom>
          <a:effectLst>
            <a:outerShdw blurRad="50800" dist="38100" dir="18900000" algn="bl" rotWithShape="0">
              <a:schemeClr val="tx1">
                <a:lumMod val="50000"/>
                <a:lumOff val="50000"/>
                <a:alpha val="40000"/>
              </a:schemeClr>
            </a:outerShdw>
          </a:effectLst>
        </p:spPr>
      </p:pic>
      <p:pic>
        <p:nvPicPr>
          <p:cNvPr id="16" name="Picture 15">
            <a:extLst>
              <a:ext uri="{FF2B5EF4-FFF2-40B4-BE49-F238E27FC236}">
                <a16:creationId xmlns:a16="http://schemas.microsoft.com/office/drawing/2014/main" xmlns="" id="{403E0C92-1AEB-D78D-9722-11C4AFBA759B}"/>
              </a:ext>
            </a:extLst>
          </p:cNvPr>
          <p:cNvPicPr>
            <a:picLocks noChangeAspect="1"/>
          </p:cNvPicPr>
          <p:nvPr/>
        </p:nvPicPr>
        <p:blipFill>
          <a:blip r:embed="rId7"/>
          <a:stretch>
            <a:fillRect/>
          </a:stretch>
        </p:blipFill>
        <p:spPr>
          <a:xfrm>
            <a:off x="249275" y="0"/>
            <a:ext cx="11693449" cy="6858000"/>
          </a:xfrm>
          <a:prstGeom prst="rect">
            <a:avLst/>
          </a:prstGeom>
          <a:effectLst>
            <a:outerShdw blurRad="63500" sx="102000" sy="102000" algn="ctr" rotWithShape="0">
              <a:schemeClr val="tx1">
                <a:lumMod val="50000"/>
                <a:lumOff val="50000"/>
                <a:alpha val="40000"/>
              </a:schemeClr>
            </a:outerShdw>
          </a:effectLst>
        </p:spPr>
      </p:pic>
      <p:sp>
        <p:nvSpPr>
          <p:cNvPr id="55" name="TextBox 54">
            <a:extLst>
              <a:ext uri="{FF2B5EF4-FFF2-40B4-BE49-F238E27FC236}">
                <a16:creationId xmlns:a16="http://schemas.microsoft.com/office/drawing/2014/main" xmlns="" id="{6228003E-E356-24E3-5AA5-6D3C5F449BB6}"/>
              </a:ext>
            </a:extLst>
          </p:cNvPr>
          <p:cNvSpPr txBox="1"/>
          <p:nvPr/>
        </p:nvSpPr>
        <p:spPr>
          <a:xfrm>
            <a:off x="3797328" y="2529103"/>
            <a:ext cx="4999830" cy="2123658"/>
          </a:xfrm>
          <a:prstGeom prst="rect">
            <a:avLst/>
          </a:prstGeom>
          <a:noFill/>
        </p:spPr>
        <p:txBody>
          <a:bodyPr wrap="square" rtlCol="0">
            <a:spAutoFit/>
          </a:bodyPr>
          <a:lstStyle/>
          <a:p>
            <a:r>
              <a:rPr lang="en-US" sz="6600" dirty="0">
                <a:ln w="12700">
                  <a:solidFill>
                    <a:schemeClr val="bg1"/>
                  </a:solidFill>
                </a:ln>
                <a:blipFill dpi="0" rotWithShape="1">
                  <a:blip r:embed="rId8">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UVN Banh Mi" pitchFamily="2" charset="0"/>
              </a:rPr>
              <a:t>TẠM BIỆT VÀ HẸN GẶP LẠI</a:t>
            </a:r>
          </a:p>
        </p:txBody>
      </p:sp>
      <p:pic>
        <p:nvPicPr>
          <p:cNvPr id="57" name="NHẠC DẠO NGẮN 10S">
            <a:hlinkClick r:id="" action="ppaction://media"/>
            <a:extLst>
              <a:ext uri="{FF2B5EF4-FFF2-40B4-BE49-F238E27FC236}">
                <a16:creationId xmlns:a16="http://schemas.microsoft.com/office/drawing/2014/main" xmlns="" id="{C97FE778-557B-4343-9FB1-1AD0C4D6CA5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191999" y="0"/>
            <a:ext cx="487363" cy="487363"/>
          </a:xfrm>
          <a:prstGeom prst="rect">
            <a:avLst/>
          </a:prstGeom>
        </p:spPr>
      </p:pic>
    </p:spTree>
    <p:extLst>
      <p:ext uri="{BB962C8B-B14F-4D97-AF65-F5344CB8AC3E}">
        <p14:creationId xmlns:p14="http://schemas.microsoft.com/office/powerpoint/2010/main" val="1410925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343" fill="hold"/>
                                        <p:tgtEl>
                                          <p:spTgt spid="57"/>
                                        </p:tgtEl>
                                      </p:cBhvr>
                                    </p:cmd>
                                  </p:childTnLst>
                                </p:cTn>
                              </p:par>
                              <p:par>
                                <p:cTn id="7" presetID="22" presetClass="entr" presetSubtype="4"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par>
                                <p:cTn id="10" presetID="22" presetClass="entr" presetSubtype="4"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down)">
                                      <p:cBhvr>
                                        <p:cTn id="12" dur="500"/>
                                        <p:tgtEl>
                                          <p:spTgt spid="56"/>
                                        </p:tgtEl>
                                      </p:cBhvr>
                                    </p:animEffect>
                                  </p:childTnLst>
                                </p:cTn>
                              </p:par>
                              <p:par>
                                <p:cTn id="13" presetID="47"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anim calcmode="lin" valueType="num">
                                      <p:cBhvr>
                                        <p:cTn id="16" dur="750" fill="hold"/>
                                        <p:tgtEl>
                                          <p:spTgt spid="16"/>
                                        </p:tgtEl>
                                        <p:attrNameLst>
                                          <p:attrName>ppt_x</p:attrName>
                                        </p:attrNameLst>
                                      </p:cBhvr>
                                      <p:tavLst>
                                        <p:tav tm="0">
                                          <p:val>
                                            <p:strVal val="#ppt_x"/>
                                          </p:val>
                                        </p:tav>
                                        <p:tav tm="100000">
                                          <p:val>
                                            <p:strVal val="#ppt_x"/>
                                          </p:val>
                                        </p:tav>
                                      </p:tavLst>
                                    </p:anim>
                                    <p:anim calcmode="lin" valueType="num">
                                      <p:cBhvr>
                                        <p:cTn id="17" dur="750" fill="hold"/>
                                        <p:tgtEl>
                                          <p:spTgt spid="16"/>
                                        </p:tgtEl>
                                        <p:attrNameLst>
                                          <p:attrName>ppt_y</p:attrName>
                                        </p:attrNameLst>
                                      </p:cBhvr>
                                      <p:tavLst>
                                        <p:tav tm="0">
                                          <p:val>
                                            <p:strVal val="#ppt_y-.1"/>
                                          </p:val>
                                        </p:tav>
                                        <p:tav tm="100000">
                                          <p:val>
                                            <p:strVal val="#ppt_y"/>
                                          </p:val>
                                        </p:tav>
                                      </p:tavLst>
                                    </p:anim>
                                  </p:childTnLst>
                                </p:cTn>
                              </p:par>
                              <p:par>
                                <p:cTn id="18" presetID="23" presetClass="entr" presetSubtype="32" fill="hold" grpId="0" nodeType="withEffect">
                                  <p:stCondLst>
                                    <p:cond delay="0"/>
                                  </p:stCondLst>
                                  <p:iterate type="lt">
                                    <p:tmPct val="10000"/>
                                  </p:iterate>
                                  <p:childTnLst>
                                    <p:set>
                                      <p:cBhvr>
                                        <p:cTn id="19" dur="1" fill="hold">
                                          <p:stCondLst>
                                            <p:cond delay="0"/>
                                          </p:stCondLst>
                                        </p:cTn>
                                        <p:tgtEl>
                                          <p:spTgt spid="55"/>
                                        </p:tgtEl>
                                        <p:attrNameLst>
                                          <p:attrName>style.visibility</p:attrName>
                                        </p:attrNameLst>
                                      </p:cBhvr>
                                      <p:to>
                                        <p:strVal val="visible"/>
                                      </p:to>
                                    </p:set>
                                    <p:anim calcmode="lin" valueType="num">
                                      <p:cBhvr>
                                        <p:cTn id="20" dur="750" fill="hold"/>
                                        <p:tgtEl>
                                          <p:spTgt spid="55"/>
                                        </p:tgtEl>
                                        <p:attrNameLst>
                                          <p:attrName>ppt_w</p:attrName>
                                        </p:attrNameLst>
                                      </p:cBhvr>
                                      <p:tavLst>
                                        <p:tav tm="0">
                                          <p:val>
                                            <p:strVal val="4*#ppt_w"/>
                                          </p:val>
                                        </p:tav>
                                        <p:tav tm="100000">
                                          <p:val>
                                            <p:strVal val="#ppt_w"/>
                                          </p:val>
                                        </p:tav>
                                      </p:tavLst>
                                    </p:anim>
                                    <p:anim calcmode="lin" valueType="num">
                                      <p:cBhvr>
                                        <p:cTn id="21" dur="750" fill="hold"/>
                                        <p:tgtEl>
                                          <p:spTgt spid="55"/>
                                        </p:tgtEl>
                                        <p:attrNameLst>
                                          <p:attrName>ppt_h</p:attrName>
                                        </p:attrNameLst>
                                      </p:cBhvr>
                                      <p:tavLst>
                                        <p:tav tm="0">
                                          <p:val>
                                            <p:strVal val="4*#ppt_h"/>
                                          </p:val>
                                        </p:tav>
                                        <p:tav tm="100000">
                                          <p:val>
                                            <p:strVal val="#ppt_h"/>
                                          </p:val>
                                        </p:tav>
                                      </p:tavLst>
                                    </p:anim>
                                  </p:childTnLst>
                                </p:cTn>
                              </p:par>
                              <p:par>
                                <p:cTn id="22" presetID="32" presetClass="emph" presetSubtype="0" repeatCount="indefinite" fill="hold" grpId="1" nodeType="withEffect">
                                  <p:stCondLst>
                                    <p:cond delay="0"/>
                                  </p:stCondLst>
                                  <p:iterate type="lt">
                                    <p:tmPct val="0"/>
                                  </p:iterate>
                                  <p:childTnLst>
                                    <p:animRot by="120000">
                                      <p:cBhvr>
                                        <p:cTn id="23" dur="100" fill="hold">
                                          <p:stCondLst>
                                            <p:cond delay="0"/>
                                          </p:stCondLst>
                                        </p:cTn>
                                        <p:tgtEl>
                                          <p:spTgt spid="55"/>
                                        </p:tgtEl>
                                        <p:attrNameLst>
                                          <p:attrName>r</p:attrName>
                                        </p:attrNameLst>
                                      </p:cBhvr>
                                    </p:animRot>
                                    <p:animRot by="-240000">
                                      <p:cBhvr>
                                        <p:cTn id="24" dur="200" fill="hold">
                                          <p:stCondLst>
                                            <p:cond delay="200"/>
                                          </p:stCondLst>
                                        </p:cTn>
                                        <p:tgtEl>
                                          <p:spTgt spid="55"/>
                                        </p:tgtEl>
                                        <p:attrNameLst>
                                          <p:attrName>r</p:attrName>
                                        </p:attrNameLst>
                                      </p:cBhvr>
                                    </p:animRot>
                                    <p:animRot by="240000">
                                      <p:cBhvr>
                                        <p:cTn id="25" dur="200" fill="hold">
                                          <p:stCondLst>
                                            <p:cond delay="400"/>
                                          </p:stCondLst>
                                        </p:cTn>
                                        <p:tgtEl>
                                          <p:spTgt spid="55"/>
                                        </p:tgtEl>
                                        <p:attrNameLst>
                                          <p:attrName>r</p:attrName>
                                        </p:attrNameLst>
                                      </p:cBhvr>
                                    </p:animRot>
                                    <p:animRot by="-240000">
                                      <p:cBhvr>
                                        <p:cTn id="26" dur="200" fill="hold">
                                          <p:stCondLst>
                                            <p:cond delay="600"/>
                                          </p:stCondLst>
                                        </p:cTn>
                                        <p:tgtEl>
                                          <p:spTgt spid="55"/>
                                        </p:tgtEl>
                                        <p:attrNameLst>
                                          <p:attrName>r</p:attrName>
                                        </p:attrNameLst>
                                      </p:cBhvr>
                                    </p:animRot>
                                    <p:animRot by="120000">
                                      <p:cBhvr>
                                        <p:cTn id="27" dur="200" fill="hold">
                                          <p:stCondLst>
                                            <p:cond delay="800"/>
                                          </p:stCondLst>
                                        </p:cTn>
                                        <p:tgtEl>
                                          <p:spTgt spid="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57"/>
                </p:tgtEl>
              </p:cMediaNode>
            </p:audio>
          </p:childTnLst>
        </p:cTn>
      </p:par>
    </p:tnLst>
    <p:bldLst>
      <p:bldP spid="55" grpId="0"/>
      <p:bldP spid="5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4C6D6C35-8A42-BCA6-F1D3-612CF7A4E268}"/>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351" b="2899"/>
          <a:stretch/>
        </p:blipFill>
        <p:spPr>
          <a:xfrm>
            <a:off x="-1" y="0"/>
            <a:ext cx="12192001" cy="6858000"/>
          </a:xfrm>
          <a:prstGeom prst="rect">
            <a:avLst/>
          </a:prstGeom>
        </p:spPr>
      </p:pic>
      <p:pic>
        <p:nvPicPr>
          <p:cNvPr id="10" name="Graphic 9">
            <a:extLst>
              <a:ext uri="{FF2B5EF4-FFF2-40B4-BE49-F238E27FC236}">
                <a16:creationId xmlns:a16="http://schemas.microsoft.com/office/drawing/2014/main" xmlns="" id="{B52B7016-FFE0-B31F-A8DF-8F2B915566BD}"/>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b="29033"/>
          <a:stretch/>
        </p:blipFill>
        <p:spPr>
          <a:xfrm>
            <a:off x="0" y="3463412"/>
            <a:ext cx="12192000" cy="3394588"/>
          </a:xfrm>
          <a:prstGeom prst="rect">
            <a:avLst/>
          </a:prstGeom>
        </p:spPr>
      </p:pic>
      <p:pic>
        <p:nvPicPr>
          <p:cNvPr id="16" name="Picture 15">
            <a:extLst>
              <a:ext uri="{FF2B5EF4-FFF2-40B4-BE49-F238E27FC236}">
                <a16:creationId xmlns:a16="http://schemas.microsoft.com/office/drawing/2014/main" xmlns="" id="{29572989-4E8D-7051-20CB-F9C0EC3B49A3}"/>
              </a:ext>
            </a:extLst>
          </p:cNvPr>
          <p:cNvPicPr>
            <a:picLocks noChangeAspect="1"/>
          </p:cNvPicPr>
          <p:nvPr/>
        </p:nvPicPr>
        <p:blipFill>
          <a:blip r:embed="rId7"/>
          <a:stretch>
            <a:fillRect/>
          </a:stretch>
        </p:blipFill>
        <p:spPr>
          <a:xfrm>
            <a:off x="3018441" y="953758"/>
            <a:ext cx="3077558" cy="2268000"/>
          </a:xfrm>
          <a:prstGeom prst="rect">
            <a:avLst/>
          </a:prstGeom>
        </p:spPr>
      </p:pic>
      <p:pic>
        <p:nvPicPr>
          <p:cNvPr id="21" name="Picture 20">
            <a:extLst>
              <a:ext uri="{FF2B5EF4-FFF2-40B4-BE49-F238E27FC236}">
                <a16:creationId xmlns:a16="http://schemas.microsoft.com/office/drawing/2014/main" xmlns="" id="{2EF039C7-6328-A7B3-C801-274CF4623B7A}"/>
              </a:ext>
            </a:extLst>
          </p:cNvPr>
          <p:cNvPicPr>
            <a:picLocks noChangeAspect="1"/>
          </p:cNvPicPr>
          <p:nvPr/>
        </p:nvPicPr>
        <p:blipFill rotWithShape="1">
          <a:blip r:embed="rId8"/>
          <a:srcRect b="1258"/>
          <a:stretch/>
        </p:blipFill>
        <p:spPr>
          <a:xfrm>
            <a:off x="6036879" y="0"/>
            <a:ext cx="6155121" cy="6858000"/>
          </a:xfrm>
          <a:prstGeom prst="rect">
            <a:avLst/>
          </a:prstGeom>
        </p:spPr>
      </p:pic>
      <p:sp>
        <p:nvSpPr>
          <p:cNvPr id="22" name="TextBox 21">
            <a:extLst>
              <a:ext uri="{FF2B5EF4-FFF2-40B4-BE49-F238E27FC236}">
                <a16:creationId xmlns:a16="http://schemas.microsoft.com/office/drawing/2014/main" xmlns="" id="{25F2B679-CAE0-A375-9B7D-E1F5C59E5B2A}"/>
              </a:ext>
            </a:extLst>
          </p:cNvPr>
          <p:cNvSpPr txBox="1"/>
          <p:nvPr/>
        </p:nvSpPr>
        <p:spPr>
          <a:xfrm>
            <a:off x="7355784" y="4375311"/>
            <a:ext cx="3517310" cy="1938992"/>
          </a:xfrm>
          <a:prstGeom prst="rect">
            <a:avLst/>
          </a:prstGeom>
          <a:noFill/>
        </p:spPr>
        <p:txBody>
          <a:bodyPr wrap="none" rtlCol="0">
            <a:spAutoFit/>
          </a:bodyPr>
          <a:lstStyle/>
          <a:p>
            <a:pPr algn="ctr"/>
            <a:r>
              <a:rPr lang="en-US" sz="6000" dirty="0">
                <a:ln w="12700">
                  <a:solidFill>
                    <a:schemeClr val="bg1"/>
                  </a:solidFill>
                </a:ln>
                <a:blipFill dpi="0" rotWithShape="1">
                  <a:blip r:embed="rId9">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Ciel Pony" panose="02000000000000000000" pitchFamily="2" charset="0"/>
              </a:rPr>
              <a:t>NHÀ VĂN</a:t>
            </a:r>
          </a:p>
          <a:p>
            <a:pPr algn="ctr"/>
            <a:r>
              <a:rPr lang="en-US" sz="6000" dirty="0">
                <a:ln w="12700">
                  <a:solidFill>
                    <a:schemeClr val="bg1"/>
                  </a:solidFill>
                </a:ln>
                <a:blipFill dpi="0" rotWithShape="1">
                  <a:blip r:embed="rId9">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Ciel Pony" panose="02000000000000000000" pitchFamily="2" charset="0"/>
              </a:rPr>
              <a:t> TÀI BA</a:t>
            </a:r>
          </a:p>
        </p:txBody>
      </p:sp>
    </p:spTree>
    <p:extLst>
      <p:ext uri="{BB962C8B-B14F-4D97-AF65-F5344CB8AC3E}">
        <p14:creationId xmlns:p14="http://schemas.microsoft.com/office/powerpoint/2010/main" val="2993308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900" decel="100000" fill="hold"/>
                                        <p:tgtEl>
                                          <p:spTgt spid="2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5" fill="hold">
                            <p:stCondLst>
                              <p:cond delay="1500"/>
                            </p:stCondLst>
                            <p:childTnLst>
                              <p:par>
                                <p:cTn id="16" presetID="23" presetClass="entr" presetSubtype="16" fill="hold" grpId="0" nodeType="afterEffect">
                                  <p:stCondLst>
                                    <p:cond delay="0"/>
                                  </p:stCondLst>
                                  <p:iterate type="lt">
                                    <p:tmPct val="10000"/>
                                  </p:iterate>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3119003-7741-3B7C-E353-A534E6B90737}"/>
              </a:ext>
            </a:extLst>
          </p:cNvPr>
          <p:cNvPicPr>
            <a:picLocks noChangeAspect="1"/>
          </p:cNvPicPr>
          <p:nvPr/>
        </p:nvPicPr>
        <p:blipFill>
          <a:blip r:embed="rId3"/>
          <a:stretch>
            <a:fillRect/>
          </a:stretch>
        </p:blipFill>
        <p:spPr>
          <a:xfrm>
            <a:off x="0" y="1"/>
            <a:ext cx="12192000" cy="6857999"/>
          </a:xfrm>
          <a:prstGeom prst="rect">
            <a:avLst/>
          </a:prstGeom>
        </p:spPr>
      </p:pic>
      <p:grpSp>
        <p:nvGrpSpPr>
          <p:cNvPr id="20" name="Group 19">
            <a:extLst>
              <a:ext uri="{FF2B5EF4-FFF2-40B4-BE49-F238E27FC236}">
                <a16:creationId xmlns:a16="http://schemas.microsoft.com/office/drawing/2014/main" xmlns="" id="{636C9B6A-62A5-CBF3-CE28-89E11AC6B79E}"/>
              </a:ext>
            </a:extLst>
          </p:cNvPr>
          <p:cNvGrpSpPr/>
          <p:nvPr/>
        </p:nvGrpSpPr>
        <p:grpSpPr>
          <a:xfrm>
            <a:off x="1544273" y="213608"/>
            <a:ext cx="9103453" cy="3215392"/>
            <a:chOff x="1544273" y="213608"/>
            <a:chExt cx="9103453" cy="3215392"/>
          </a:xfrm>
        </p:grpSpPr>
        <p:pic>
          <p:nvPicPr>
            <p:cNvPr id="15" name="Picture 14">
              <a:extLst>
                <a:ext uri="{FF2B5EF4-FFF2-40B4-BE49-F238E27FC236}">
                  <a16:creationId xmlns:a16="http://schemas.microsoft.com/office/drawing/2014/main" xmlns="" id="{884F968E-5654-2EDA-D65D-CC4896E3E518}"/>
                </a:ext>
              </a:extLst>
            </p:cNvPr>
            <p:cNvPicPr>
              <a:picLocks noChangeAspect="1"/>
            </p:cNvPicPr>
            <p:nvPr/>
          </p:nvPicPr>
          <p:blipFill>
            <a:blip r:embed="rId4"/>
            <a:stretch>
              <a:fillRect/>
            </a:stretch>
          </p:blipFill>
          <p:spPr>
            <a:xfrm>
              <a:off x="1544273" y="213608"/>
              <a:ext cx="9103453" cy="3215392"/>
            </a:xfrm>
            <a:prstGeom prst="rect">
              <a:avLst/>
            </a:prstGeom>
          </p:spPr>
        </p:pic>
        <p:sp>
          <p:nvSpPr>
            <p:cNvPr id="19" name="TextBox 18">
              <a:extLst>
                <a:ext uri="{FF2B5EF4-FFF2-40B4-BE49-F238E27FC236}">
                  <a16:creationId xmlns:a16="http://schemas.microsoft.com/office/drawing/2014/main" xmlns="" id="{95BDDCAE-F507-7601-38D6-B20B6DAD974B}"/>
                </a:ext>
              </a:extLst>
            </p:cNvPr>
            <p:cNvSpPr txBox="1"/>
            <p:nvPr/>
          </p:nvSpPr>
          <p:spPr>
            <a:xfrm>
              <a:off x="1829364" y="541888"/>
              <a:ext cx="8167510" cy="2554545"/>
            </a:xfrm>
            <a:prstGeom prst="rect">
              <a:avLst/>
            </a:prstGeom>
            <a:noFill/>
          </p:spPr>
          <p:txBody>
            <a:bodyPr wrap="square" rtlCol="0">
              <a:spAutoFit/>
            </a:bodyPr>
            <a:lstStyle/>
            <a:p>
              <a:pPr algn="ctr"/>
              <a:r>
                <a:rPr lang="en-US" sz="4000" b="1" dirty="0" err="1">
                  <a:solidFill>
                    <a:srgbClr val="5A1700"/>
                  </a:solidFill>
                  <a:latin typeface="Calibri" panose="020F0502020204030204" pitchFamily="34" charset="0"/>
                  <a:cs typeface="Calibri" panose="020F0502020204030204" pitchFamily="34" charset="0"/>
                </a:rPr>
                <a:t>Đề</a:t>
              </a:r>
              <a:r>
                <a:rPr lang="en-US" sz="4000" b="1" dirty="0">
                  <a:solidFill>
                    <a:srgbClr val="5A1700"/>
                  </a:solidFill>
                  <a:latin typeface="Calibri" panose="020F0502020204030204" pitchFamily="34" charset="0"/>
                  <a:cs typeface="Calibri" panose="020F0502020204030204" pitchFamily="34" charset="0"/>
                </a:rPr>
                <a:t> </a:t>
              </a:r>
              <a:r>
                <a:rPr lang="en-US" sz="4000" b="1" dirty="0" err="1">
                  <a:solidFill>
                    <a:srgbClr val="5A1700"/>
                  </a:solidFill>
                  <a:latin typeface="Calibri" panose="020F0502020204030204" pitchFamily="34" charset="0"/>
                  <a:cs typeface="Calibri" panose="020F0502020204030204" pitchFamily="34" charset="0"/>
                </a:rPr>
                <a:t>bài</a:t>
              </a:r>
              <a:r>
                <a:rPr lang="en-US" sz="4000" b="1">
                  <a:solidFill>
                    <a:srgbClr val="5A1700"/>
                  </a:solidFill>
                  <a:latin typeface="Calibri" panose="020F0502020204030204" pitchFamily="34" charset="0"/>
                  <a:cs typeface="Calibri" panose="020F0502020204030204" pitchFamily="34" charset="0"/>
                </a:rPr>
                <a:t>: Viết bài văn kể lại một câu chuyện đã học trong chủ điểm “Cộng đồng gắn bó” bằng lời của một nhân vật trong truyện. </a:t>
              </a:r>
              <a:endParaRPr lang="en-US" sz="4000" b="1" dirty="0">
                <a:solidFill>
                  <a:srgbClr val="5A1700"/>
                </a:solidFill>
                <a:latin typeface="Calibri" panose="020F0502020204030204" pitchFamily="34" charset="0"/>
                <a:cs typeface="Calibri" panose="020F0502020204030204" pitchFamily="34" charset="0"/>
              </a:endParaRPr>
            </a:p>
          </p:txBody>
        </p:sp>
      </p:grpSp>
      <p:pic>
        <p:nvPicPr>
          <p:cNvPr id="24" name="Picture 23">
            <a:extLst>
              <a:ext uri="{FF2B5EF4-FFF2-40B4-BE49-F238E27FC236}">
                <a16:creationId xmlns:a16="http://schemas.microsoft.com/office/drawing/2014/main" xmlns="" id="{8FF5B1E0-7A2F-D2CA-CA08-D2C709861AB0}"/>
              </a:ext>
            </a:extLst>
          </p:cNvPr>
          <p:cNvPicPr>
            <a:picLocks noChangeAspect="1"/>
          </p:cNvPicPr>
          <p:nvPr/>
        </p:nvPicPr>
        <p:blipFill>
          <a:blip r:embed="rId5"/>
          <a:stretch>
            <a:fillRect/>
          </a:stretch>
        </p:blipFill>
        <p:spPr>
          <a:xfrm>
            <a:off x="-1" y="5136536"/>
            <a:ext cx="12192000" cy="2359151"/>
          </a:xfrm>
          <a:prstGeom prst="rect">
            <a:avLst/>
          </a:prstGeom>
        </p:spPr>
      </p:pic>
    </p:spTree>
    <p:extLst>
      <p:ext uri="{BB962C8B-B14F-4D97-AF65-F5344CB8AC3E}">
        <p14:creationId xmlns:p14="http://schemas.microsoft.com/office/powerpoint/2010/main" val="1065602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75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22" presetClass="entr" presetSubtype="8" fill="hold" nodeType="withEffect">
                                  <p:stCondLst>
                                    <p:cond delay="50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DBEED9B-7119-2722-58F5-67050E362352}"/>
              </a:ext>
            </a:extLst>
          </p:cNvPr>
          <p:cNvPicPr>
            <a:picLocks noChangeAspect="1"/>
          </p:cNvPicPr>
          <p:nvPr/>
        </p:nvPicPr>
        <p:blipFill>
          <a:blip r:embed="rId3"/>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xmlns=""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Bài 1: Tiếng rao đêm Tiếng Việt lớp 5 Chân trời sáng tạo">
            <a:extLst>
              <a:ext uri="{FF2B5EF4-FFF2-40B4-BE49-F238E27FC236}">
                <a16:creationId xmlns:a16="http://schemas.microsoft.com/office/drawing/2014/main" xmlns="" id="{B7FF08E6-6703-F99A-77EF-02DD712288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010" y="1923757"/>
            <a:ext cx="2819400" cy="3305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ài 5: Những lá thư trang 133 SGK Tiếng Việt lớp 5 tập 1 Chân trời sáng tạo  | Tiếng Việt 5 - Chân trời sáng tạo">
            <a:extLst>
              <a:ext uri="{FF2B5EF4-FFF2-40B4-BE49-F238E27FC236}">
                <a16:creationId xmlns:a16="http://schemas.microsoft.com/office/drawing/2014/main" xmlns="" id="{342A15FA-A852-D355-B302-38EB17E3A0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7104" y="1923757"/>
            <a:ext cx="2122896" cy="342966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xmlns="" id="{1F1E9796-3D90-3E77-934F-731C8C19B290}"/>
              </a:ext>
            </a:extLst>
          </p:cNvPr>
          <p:cNvSpPr/>
          <p:nvPr/>
        </p:nvSpPr>
        <p:spPr>
          <a:xfrm>
            <a:off x="2492000" y="626022"/>
            <a:ext cx="6525876" cy="914400"/>
          </a:xfrm>
          <a:custGeom>
            <a:avLst/>
            <a:gdLst>
              <a:gd name="connsiteX0" fmla="*/ 0 w 6525876"/>
              <a:gd name="connsiteY0" fmla="*/ 206609 h 914400"/>
              <a:gd name="connsiteX1" fmla="*/ 206609 w 6525876"/>
              <a:gd name="connsiteY1" fmla="*/ 0 h 914400"/>
              <a:gd name="connsiteX2" fmla="*/ 885793 w 6525876"/>
              <a:gd name="connsiteY2" fmla="*/ 0 h 914400"/>
              <a:gd name="connsiteX3" fmla="*/ 1564977 w 6525876"/>
              <a:gd name="connsiteY3" fmla="*/ 0 h 914400"/>
              <a:gd name="connsiteX4" fmla="*/ 2060782 w 6525876"/>
              <a:gd name="connsiteY4" fmla="*/ 0 h 914400"/>
              <a:gd name="connsiteX5" fmla="*/ 2556586 w 6525876"/>
              <a:gd name="connsiteY5" fmla="*/ 0 h 914400"/>
              <a:gd name="connsiteX6" fmla="*/ 3113517 w 6525876"/>
              <a:gd name="connsiteY6" fmla="*/ 0 h 914400"/>
              <a:gd name="connsiteX7" fmla="*/ 3792702 w 6525876"/>
              <a:gd name="connsiteY7" fmla="*/ 0 h 914400"/>
              <a:gd name="connsiteX8" fmla="*/ 4410759 w 6525876"/>
              <a:gd name="connsiteY8" fmla="*/ 0 h 914400"/>
              <a:gd name="connsiteX9" fmla="*/ 5028817 w 6525876"/>
              <a:gd name="connsiteY9" fmla="*/ 0 h 914400"/>
              <a:gd name="connsiteX10" fmla="*/ 5646875 w 6525876"/>
              <a:gd name="connsiteY10" fmla="*/ 0 h 914400"/>
              <a:gd name="connsiteX11" fmla="*/ 6319267 w 6525876"/>
              <a:gd name="connsiteY11" fmla="*/ 0 h 914400"/>
              <a:gd name="connsiteX12" fmla="*/ 6525876 w 6525876"/>
              <a:gd name="connsiteY12" fmla="*/ 206609 h 914400"/>
              <a:gd name="connsiteX13" fmla="*/ 6525876 w 6525876"/>
              <a:gd name="connsiteY13" fmla="*/ 707791 h 914400"/>
              <a:gd name="connsiteX14" fmla="*/ 6319267 w 6525876"/>
              <a:gd name="connsiteY14" fmla="*/ 914400 h 914400"/>
              <a:gd name="connsiteX15" fmla="*/ 5701209 w 6525876"/>
              <a:gd name="connsiteY15" fmla="*/ 914400 h 914400"/>
              <a:gd name="connsiteX16" fmla="*/ 4899772 w 6525876"/>
              <a:gd name="connsiteY16" fmla="*/ 914400 h 914400"/>
              <a:gd name="connsiteX17" fmla="*/ 4220588 w 6525876"/>
              <a:gd name="connsiteY17" fmla="*/ 914400 h 914400"/>
              <a:gd name="connsiteX18" fmla="*/ 3602530 w 6525876"/>
              <a:gd name="connsiteY18" fmla="*/ 914400 h 914400"/>
              <a:gd name="connsiteX19" fmla="*/ 2801093 w 6525876"/>
              <a:gd name="connsiteY19" fmla="*/ 914400 h 914400"/>
              <a:gd name="connsiteX20" fmla="*/ 2060782 w 6525876"/>
              <a:gd name="connsiteY20" fmla="*/ 914400 h 914400"/>
              <a:gd name="connsiteX21" fmla="*/ 1381598 w 6525876"/>
              <a:gd name="connsiteY21" fmla="*/ 914400 h 914400"/>
              <a:gd name="connsiteX22" fmla="*/ 885793 w 6525876"/>
              <a:gd name="connsiteY22" fmla="*/ 914400 h 914400"/>
              <a:gd name="connsiteX23" fmla="*/ 206609 w 6525876"/>
              <a:gd name="connsiteY23" fmla="*/ 914400 h 914400"/>
              <a:gd name="connsiteX24" fmla="*/ 0 w 6525876"/>
              <a:gd name="connsiteY24" fmla="*/ 707791 h 914400"/>
              <a:gd name="connsiteX25" fmla="*/ 0 w 6525876"/>
              <a:gd name="connsiteY25" fmla="*/ 2066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25876" h="914400" fill="none" extrusionOk="0">
                <a:moveTo>
                  <a:pt x="0" y="206609"/>
                </a:moveTo>
                <a:cubicBezTo>
                  <a:pt x="-4357" y="93098"/>
                  <a:pt x="112006" y="-11708"/>
                  <a:pt x="206609" y="0"/>
                </a:cubicBezTo>
                <a:cubicBezTo>
                  <a:pt x="419796" y="-19473"/>
                  <a:pt x="601596" y="7289"/>
                  <a:pt x="885793" y="0"/>
                </a:cubicBezTo>
                <a:cubicBezTo>
                  <a:pt x="1169990" y="-7289"/>
                  <a:pt x="1365754" y="18487"/>
                  <a:pt x="1564977" y="0"/>
                </a:cubicBezTo>
                <a:cubicBezTo>
                  <a:pt x="1764200" y="-18487"/>
                  <a:pt x="1896826" y="3567"/>
                  <a:pt x="2060782" y="0"/>
                </a:cubicBezTo>
                <a:cubicBezTo>
                  <a:pt x="2224738" y="-3567"/>
                  <a:pt x="2406956" y="22382"/>
                  <a:pt x="2556586" y="0"/>
                </a:cubicBezTo>
                <a:cubicBezTo>
                  <a:pt x="2706216" y="-22382"/>
                  <a:pt x="2953118" y="3059"/>
                  <a:pt x="3113517" y="0"/>
                </a:cubicBezTo>
                <a:cubicBezTo>
                  <a:pt x="3273916" y="-3059"/>
                  <a:pt x="3522322" y="-9987"/>
                  <a:pt x="3792702" y="0"/>
                </a:cubicBezTo>
                <a:cubicBezTo>
                  <a:pt x="4063082" y="9987"/>
                  <a:pt x="4225726" y="-10695"/>
                  <a:pt x="4410759" y="0"/>
                </a:cubicBezTo>
                <a:cubicBezTo>
                  <a:pt x="4595792" y="10695"/>
                  <a:pt x="4849075" y="12607"/>
                  <a:pt x="5028817" y="0"/>
                </a:cubicBezTo>
                <a:cubicBezTo>
                  <a:pt x="5208559" y="-12607"/>
                  <a:pt x="5520764" y="4838"/>
                  <a:pt x="5646875" y="0"/>
                </a:cubicBezTo>
                <a:cubicBezTo>
                  <a:pt x="5772986" y="-4838"/>
                  <a:pt x="6038605" y="13495"/>
                  <a:pt x="6319267" y="0"/>
                </a:cubicBezTo>
                <a:cubicBezTo>
                  <a:pt x="6424042" y="-19888"/>
                  <a:pt x="6531493" y="81704"/>
                  <a:pt x="6525876" y="206609"/>
                </a:cubicBezTo>
                <a:cubicBezTo>
                  <a:pt x="6547789" y="309999"/>
                  <a:pt x="6524003" y="508551"/>
                  <a:pt x="6525876" y="707791"/>
                </a:cubicBezTo>
                <a:cubicBezTo>
                  <a:pt x="6526289" y="825188"/>
                  <a:pt x="6425847" y="911077"/>
                  <a:pt x="6319267" y="914400"/>
                </a:cubicBezTo>
                <a:cubicBezTo>
                  <a:pt x="6045110" y="891966"/>
                  <a:pt x="5888994" y="939606"/>
                  <a:pt x="5701209" y="914400"/>
                </a:cubicBezTo>
                <a:cubicBezTo>
                  <a:pt x="5513424" y="889194"/>
                  <a:pt x="5070934" y="915681"/>
                  <a:pt x="4899772" y="914400"/>
                </a:cubicBezTo>
                <a:cubicBezTo>
                  <a:pt x="4728610" y="913119"/>
                  <a:pt x="4445794" y="941509"/>
                  <a:pt x="4220588" y="914400"/>
                </a:cubicBezTo>
                <a:cubicBezTo>
                  <a:pt x="3995382" y="887291"/>
                  <a:pt x="3796302" y="943234"/>
                  <a:pt x="3602530" y="914400"/>
                </a:cubicBezTo>
                <a:cubicBezTo>
                  <a:pt x="3408758" y="885566"/>
                  <a:pt x="3071239" y="880947"/>
                  <a:pt x="2801093" y="914400"/>
                </a:cubicBezTo>
                <a:cubicBezTo>
                  <a:pt x="2530947" y="947853"/>
                  <a:pt x="2238281" y="898018"/>
                  <a:pt x="2060782" y="914400"/>
                </a:cubicBezTo>
                <a:cubicBezTo>
                  <a:pt x="1883283" y="930782"/>
                  <a:pt x="1658517" y="925394"/>
                  <a:pt x="1381598" y="914400"/>
                </a:cubicBezTo>
                <a:cubicBezTo>
                  <a:pt x="1104679" y="903406"/>
                  <a:pt x="1061031" y="918145"/>
                  <a:pt x="885793" y="914400"/>
                </a:cubicBezTo>
                <a:cubicBezTo>
                  <a:pt x="710555" y="910655"/>
                  <a:pt x="430441" y="906825"/>
                  <a:pt x="206609" y="914400"/>
                </a:cubicBezTo>
                <a:cubicBezTo>
                  <a:pt x="97218" y="908358"/>
                  <a:pt x="-13215" y="836561"/>
                  <a:pt x="0" y="707791"/>
                </a:cubicBezTo>
                <a:cubicBezTo>
                  <a:pt x="21413" y="593751"/>
                  <a:pt x="-6828" y="365994"/>
                  <a:pt x="0" y="206609"/>
                </a:cubicBezTo>
                <a:close/>
              </a:path>
              <a:path w="6525876" h="914400" stroke="0" extrusionOk="0">
                <a:moveTo>
                  <a:pt x="0" y="206609"/>
                </a:moveTo>
                <a:cubicBezTo>
                  <a:pt x="-11796" y="104883"/>
                  <a:pt x="93439" y="3962"/>
                  <a:pt x="206609" y="0"/>
                </a:cubicBezTo>
                <a:cubicBezTo>
                  <a:pt x="459947" y="6802"/>
                  <a:pt x="578858" y="-1327"/>
                  <a:pt x="763540" y="0"/>
                </a:cubicBezTo>
                <a:cubicBezTo>
                  <a:pt x="948222" y="1327"/>
                  <a:pt x="1117909" y="18512"/>
                  <a:pt x="1381598" y="0"/>
                </a:cubicBezTo>
                <a:cubicBezTo>
                  <a:pt x="1645287" y="-18512"/>
                  <a:pt x="1712354" y="-6618"/>
                  <a:pt x="1877402" y="0"/>
                </a:cubicBezTo>
                <a:cubicBezTo>
                  <a:pt x="2042450" y="6618"/>
                  <a:pt x="2434394" y="-1349"/>
                  <a:pt x="2617713" y="0"/>
                </a:cubicBezTo>
                <a:cubicBezTo>
                  <a:pt x="2801032" y="1349"/>
                  <a:pt x="2957876" y="-17149"/>
                  <a:pt x="3113517" y="0"/>
                </a:cubicBezTo>
                <a:cubicBezTo>
                  <a:pt x="3269158" y="17149"/>
                  <a:pt x="3578982" y="-24845"/>
                  <a:pt x="3792702" y="0"/>
                </a:cubicBezTo>
                <a:cubicBezTo>
                  <a:pt x="4006422" y="24845"/>
                  <a:pt x="4163944" y="-8608"/>
                  <a:pt x="4349633" y="0"/>
                </a:cubicBezTo>
                <a:cubicBezTo>
                  <a:pt x="4535322" y="8608"/>
                  <a:pt x="4739065" y="-12367"/>
                  <a:pt x="4906564" y="0"/>
                </a:cubicBezTo>
                <a:cubicBezTo>
                  <a:pt x="5074063" y="12367"/>
                  <a:pt x="5219221" y="9618"/>
                  <a:pt x="5402368" y="0"/>
                </a:cubicBezTo>
                <a:cubicBezTo>
                  <a:pt x="5585515" y="-9618"/>
                  <a:pt x="5997783" y="35606"/>
                  <a:pt x="6319267" y="0"/>
                </a:cubicBezTo>
                <a:cubicBezTo>
                  <a:pt x="6444206" y="-7789"/>
                  <a:pt x="6530230" y="97995"/>
                  <a:pt x="6525876" y="206609"/>
                </a:cubicBezTo>
                <a:cubicBezTo>
                  <a:pt x="6507981" y="328544"/>
                  <a:pt x="6539371" y="491454"/>
                  <a:pt x="6525876" y="707791"/>
                </a:cubicBezTo>
                <a:cubicBezTo>
                  <a:pt x="6535744" y="816411"/>
                  <a:pt x="6429621" y="897033"/>
                  <a:pt x="6319267" y="914400"/>
                </a:cubicBezTo>
                <a:cubicBezTo>
                  <a:pt x="6117219" y="901666"/>
                  <a:pt x="5993127" y="890089"/>
                  <a:pt x="5762336" y="914400"/>
                </a:cubicBezTo>
                <a:cubicBezTo>
                  <a:pt x="5531545" y="938711"/>
                  <a:pt x="5394202" y="896746"/>
                  <a:pt x="5205405" y="914400"/>
                </a:cubicBezTo>
                <a:cubicBezTo>
                  <a:pt x="5016608" y="932054"/>
                  <a:pt x="4892519" y="924626"/>
                  <a:pt x="4587347" y="914400"/>
                </a:cubicBezTo>
                <a:cubicBezTo>
                  <a:pt x="4282175" y="904174"/>
                  <a:pt x="4043763" y="882771"/>
                  <a:pt x="3847036" y="914400"/>
                </a:cubicBezTo>
                <a:cubicBezTo>
                  <a:pt x="3650309" y="946029"/>
                  <a:pt x="3535448" y="888212"/>
                  <a:pt x="3290105" y="914400"/>
                </a:cubicBezTo>
                <a:cubicBezTo>
                  <a:pt x="3044762" y="940588"/>
                  <a:pt x="2757290" y="934244"/>
                  <a:pt x="2488668" y="914400"/>
                </a:cubicBezTo>
                <a:cubicBezTo>
                  <a:pt x="2220046" y="894556"/>
                  <a:pt x="2075655" y="936602"/>
                  <a:pt x="1809484" y="914400"/>
                </a:cubicBezTo>
                <a:cubicBezTo>
                  <a:pt x="1543313" y="892198"/>
                  <a:pt x="1398599" y="892740"/>
                  <a:pt x="1252553" y="914400"/>
                </a:cubicBezTo>
                <a:cubicBezTo>
                  <a:pt x="1106507" y="936060"/>
                  <a:pt x="479884" y="940318"/>
                  <a:pt x="206609" y="914400"/>
                </a:cubicBezTo>
                <a:cubicBezTo>
                  <a:pt x="98527" y="904257"/>
                  <a:pt x="5820" y="815496"/>
                  <a:pt x="0" y="707791"/>
                </a:cubicBezTo>
                <a:cubicBezTo>
                  <a:pt x="15847" y="551940"/>
                  <a:pt x="-1428" y="455149"/>
                  <a:pt x="0" y="20660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a:solidFill>
                  <a:schemeClr val="tx2">
                    <a:lumMod val="75000"/>
                  </a:schemeClr>
                </a:solidFill>
              </a:rPr>
              <a:t>Các câu chuyện trong chủ điểm “Cộng đồng gắn bó” .</a:t>
            </a:r>
            <a:endParaRPr lang="en-US" sz="2900" b="1" dirty="0" err="1">
              <a:solidFill>
                <a:schemeClr val="tx2">
                  <a:lumMod val="75000"/>
                </a:schemeClr>
              </a:solidFill>
            </a:endParaRPr>
          </a:p>
        </p:txBody>
      </p:sp>
      <p:sp>
        <p:nvSpPr>
          <p:cNvPr id="19" name="Rectangle: Rounded Corners 18">
            <a:extLst>
              <a:ext uri="{FF2B5EF4-FFF2-40B4-BE49-F238E27FC236}">
                <a16:creationId xmlns:a16="http://schemas.microsoft.com/office/drawing/2014/main" xmlns="" id="{3D20C853-278A-4FAA-CD5D-655331DD098F}"/>
              </a:ext>
            </a:extLst>
          </p:cNvPr>
          <p:cNvSpPr/>
          <p:nvPr/>
        </p:nvSpPr>
        <p:spPr>
          <a:xfrm>
            <a:off x="1120443" y="5353417"/>
            <a:ext cx="3166543" cy="914400"/>
          </a:xfrm>
          <a:custGeom>
            <a:avLst/>
            <a:gdLst>
              <a:gd name="connsiteX0" fmla="*/ 0 w 3166543"/>
              <a:gd name="connsiteY0" fmla="*/ 206609 h 914400"/>
              <a:gd name="connsiteX1" fmla="*/ 206609 w 3166543"/>
              <a:gd name="connsiteY1" fmla="*/ 0 h 914400"/>
              <a:gd name="connsiteX2" fmla="*/ 950007 w 3166543"/>
              <a:gd name="connsiteY2" fmla="*/ 0 h 914400"/>
              <a:gd name="connsiteX3" fmla="*/ 1583272 w 3166543"/>
              <a:gd name="connsiteY3" fmla="*/ 0 h 914400"/>
              <a:gd name="connsiteX4" fmla="*/ 2326669 w 3166543"/>
              <a:gd name="connsiteY4" fmla="*/ 0 h 914400"/>
              <a:gd name="connsiteX5" fmla="*/ 2959934 w 3166543"/>
              <a:gd name="connsiteY5" fmla="*/ 0 h 914400"/>
              <a:gd name="connsiteX6" fmla="*/ 3166543 w 3166543"/>
              <a:gd name="connsiteY6" fmla="*/ 206609 h 914400"/>
              <a:gd name="connsiteX7" fmla="*/ 3166543 w 3166543"/>
              <a:gd name="connsiteY7" fmla="*/ 707791 h 914400"/>
              <a:gd name="connsiteX8" fmla="*/ 2959934 w 3166543"/>
              <a:gd name="connsiteY8" fmla="*/ 914400 h 914400"/>
              <a:gd name="connsiteX9" fmla="*/ 2244070 w 3166543"/>
              <a:gd name="connsiteY9" fmla="*/ 914400 h 914400"/>
              <a:gd name="connsiteX10" fmla="*/ 1638338 w 3166543"/>
              <a:gd name="connsiteY10" fmla="*/ 914400 h 914400"/>
              <a:gd name="connsiteX11" fmla="*/ 1005073 w 3166543"/>
              <a:gd name="connsiteY11" fmla="*/ 914400 h 914400"/>
              <a:gd name="connsiteX12" fmla="*/ 206609 w 3166543"/>
              <a:gd name="connsiteY12" fmla="*/ 914400 h 914400"/>
              <a:gd name="connsiteX13" fmla="*/ 0 w 3166543"/>
              <a:gd name="connsiteY13" fmla="*/ 707791 h 914400"/>
              <a:gd name="connsiteX14" fmla="*/ 0 w 3166543"/>
              <a:gd name="connsiteY14" fmla="*/ 2066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66543" h="914400" fill="none" extrusionOk="0">
                <a:moveTo>
                  <a:pt x="0" y="206609"/>
                </a:moveTo>
                <a:cubicBezTo>
                  <a:pt x="13848" y="83724"/>
                  <a:pt x="98092" y="7928"/>
                  <a:pt x="206609" y="0"/>
                </a:cubicBezTo>
                <a:cubicBezTo>
                  <a:pt x="410412" y="-3570"/>
                  <a:pt x="640236" y="-33403"/>
                  <a:pt x="950007" y="0"/>
                </a:cubicBezTo>
                <a:cubicBezTo>
                  <a:pt x="1259778" y="33403"/>
                  <a:pt x="1357346" y="10014"/>
                  <a:pt x="1583272" y="0"/>
                </a:cubicBezTo>
                <a:cubicBezTo>
                  <a:pt x="1809198" y="-10014"/>
                  <a:pt x="2140493" y="5392"/>
                  <a:pt x="2326669" y="0"/>
                </a:cubicBezTo>
                <a:cubicBezTo>
                  <a:pt x="2512845" y="-5392"/>
                  <a:pt x="2700696" y="-18086"/>
                  <a:pt x="2959934" y="0"/>
                </a:cubicBezTo>
                <a:cubicBezTo>
                  <a:pt x="3054239" y="-9324"/>
                  <a:pt x="3185347" y="96658"/>
                  <a:pt x="3166543" y="206609"/>
                </a:cubicBezTo>
                <a:cubicBezTo>
                  <a:pt x="3153805" y="420218"/>
                  <a:pt x="3166212" y="584057"/>
                  <a:pt x="3166543" y="707791"/>
                </a:cubicBezTo>
                <a:cubicBezTo>
                  <a:pt x="3138573" y="819446"/>
                  <a:pt x="3066306" y="933054"/>
                  <a:pt x="2959934" y="914400"/>
                </a:cubicBezTo>
                <a:cubicBezTo>
                  <a:pt x="2761087" y="910436"/>
                  <a:pt x="2490338" y="879684"/>
                  <a:pt x="2244070" y="914400"/>
                </a:cubicBezTo>
                <a:cubicBezTo>
                  <a:pt x="1997802" y="949116"/>
                  <a:pt x="1802397" y="896038"/>
                  <a:pt x="1638338" y="914400"/>
                </a:cubicBezTo>
                <a:cubicBezTo>
                  <a:pt x="1474279" y="932762"/>
                  <a:pt x="1251328" y="941468"/>
                  <a:pt x="1005073" y="914400"/>
                </a:cubicBezTo>
                <a:cubicBezTo>
                  <a:pt x="758819" y="887332"/>
                  <a:pt x="537299" y="931586"/>
                  <a:pt x="206609" y="914400"/>
                </a:cubicBezTo>
                <a:cubicBezTo>
                  <a:pt x="93403" y="924093"/>
                  <a:pt x="10357" y="843376"/>
                  <a:pt x="0" y="707791"/>
                </a:cubicBezTo>
                <a:cubicBezTo>
                  <a:pt x="-19874" y="505400"/>
                  <a:pt x="24597" y="440081"/>
                  <a:pt x="0" y="206609"/>
                </a:cubicBezTo>
                <a:close/>
              </a:path>
              <a:path w="3166543" h="914400" stroke="0" extrusionOk="0">
                <a:moveTo>
                  <a:pt x="0" y="206609"/>
                </a:moveTo>
                <a:cubicBezTo>
                  <a:pt x="-11796" y="104883"/>
                  <a:pt x="93439" y="3962"/>
                  <a:pt x="206609" y="0"/>
                </a:cubicBezTo>
                <a:cubicBezTo>
                  <a:pt x="434008" y="1836"/>
                  <a:pt x="573091" y="-11407"/>
                  <a:pt x="839874" y="0"/>
                </a:cubicBezTo>
                <a:cubicBezTo>
                  <a:pt x="1106658" y="11407"/>
                  <a:pt x="1179128" y="-30231"/>
                  <a:pt x="1500672" y="0"/>
                </a:cubicBezTo>
                <a:cubicBezTo>
                  <a:pt x="1822216" y="30231"/>
                  <a:pt x="1805858" y="-23323"/>
                  <a:pt x="2106403" y="0"/>
                </a:cubicBezTo>
                <a:cubicBezTo>
                  <a:pt x="2406948" y="23323"/>
                  <a:pt x="2669897" y="-27586"/>
                  <a:pt x="2959934" y="0"/>
                </a:cubicBezTo>
                <a:cubicBezTo>
                  <a:pt x="3052667" y="17426"/>
                  <a:pt x="3186109" y="97421"/>
                  <a:pt x="3166543" y="206609"/>
                </a:cubicBezTo>
                <a:cubicBezTo>
                  <a:pt x="3167624" y="340659"/>
                  <a:pt x="3182699" y="592227"/>
                  <a:pt x="3166543" y="707791"/>
                </a:cubicBezTo>
                <a:cubicBezTo>
                  <a:pt x="3150521" y="843706"/>
                  <a:pt x="3068418" y="930038"/>
                  <a:pt x="2959934" y="914400"/>
                </a:cubicBezTo>
                <a:cubicBezTo>
                  <a:pt x="2628741" y="948753"/>
                  <a:pt x="2569956" y="899903"/>
                  <a:pt x="2271603" y="914400"/>
                </a:cubicBezTo>
                <a:cubicBezTo>
                  <a:pt x="1973250" y="928897"/>
                  <a:pt x="1927027" y="888972"/>
                  <a:pt x="1638338" y="914400"/>
                </a:cubicBezTo>
                <a:cubicBezTo>
                  <a:pt x="1349649" y="939828"/>
                  <a:pt x="1229755" y="938315"/>
                  <a:pt x="977540" y="914400"/>
                </a:cubicBezTo>
                <a:cubicBezTo>
                  <a:pt x="725325" y="890485"/>
                  <a:pt x="589679" y="919839"/>
                  <a:pt x="206609" y="914400"/>
                </a:cubicBezTo>
                <a:cubicBezTo>
                  <a:pt x="102370" y="908913"/>
                  <a:pt x="-3753" y="804531"/>
                  <a:pt x="0" y="707791"/>
                </a:cubicBezTo>
                <a:cubicBezTo>
                  <a:pt x="-19718" y="579158"/>
                  <a:pt x="-15245" y="391832"/>
                  <a:pt x="0" y="206609"/>
                </a:cubicBezTo>
                <a:close/>
              </a:path>
            </a:pathLst>
          </a:custGeom>
          <a:solidFill>
            <a:srgbClr val="F8DDFF"/>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900" b="1">
                <a:solidFill>
                  <a:schemeClr val="tx2">
                    <a:lumMod val="75000"/>
                  </a:schemeClr>
                </a:solidFill>
              </a:rPr>
              <a:t>“Tiếng rao đêm”.</a:t>
            </a:r>
            <a:endParaRPr lang="en-US" sz="2900" b="1" dirty="0">
              <a:solidFill>
                <a:schemeClr val="tx2">
                  <a:lumMod val="75000"/>
                </a:schemeClr>
              </a:solidFill>
            </a:endParaRPr>
          </a:p>
        </p:txBody>
      </p:sp>
      <p:sp>
        <p:nvSpPr>
          <p:cNvPr id="20" name="Rectangle: Rounded Corners 19">
            <a:extLst>
              <a:ext uri="{FF2B5EF4-FFF2-40B4-BE49-F238E27FC236}">
                <a16:creationId xmlns:a16="http://schemas.microsoft.com/office/drawing/2014/main" xmlns="" id="{0A77F816-0933-B023-9E9D-66015A9FBAA1}"/>
              </a:ext>
            </a:extLst>
          </p:cNvPr>
          <p:cNvSpPr/>
          <p:nvPr/>
        </p:nvSpPr>
        <p:spPr>
          <a:xfrm>
            <a:off x="7055280" y="5353417"/>
            <a:ext cx="3166543" cy="914400"/>
          </a:xfrm>
          <a:custGeom>
            <a:avLst/>
            <a:gdLst>
              <a:gd name="connsiteX0" fmla="*/ 0 w 3166543"/>
              <a:gd name="connsiteY0" fmla="*/ 206609 h 914400"/>
              <a:gd name="connsiteX1" fmla="*/ 206609 w 3166543"/>
              <a:gd name="connsiteY1" fmla="*/ 0 h 914400"/>
              <a:gd name="connsiteX2" fmla="*/ 950007 w 3166543"/>
              <a:gd name="connsiteY2" fmla="*/ 0 h 914400"/>
              <a:gd name="connsiteX3" fmla="*/ 1583272 w 3166543"/>
              <a:gd name="connsiteY3" fmla="*/ 0 h 914400"/>
              <a:gd name="connsiteX4" fmla="*/ 2326669 w 3166543"/>
              <a:gd name="connsiteY4" fmla="*/ 0 h 914400"/>
              <a:gd name="connsiteX5" fmla="*/ 2959934 w 3166543"/>
              <a:gd name="connsiteY5" fmla="*/ 0 h 914400"/>
              <a:gd name="connsiteX6" fmla="*/ 3166543 w 3166543"/>
              <a:gd name="connsiteY6" fmla="*/ 206609 h 914400"/>
              <a:gd name="connsiteX7" fmla="*/ 3166543 w 3166543"/>
              <a:gd name="connsiteY7" fmla="*/ 707791 h 914400"/>
              <a:gd name="connsiteX8" fmla="*/ 2959934 w 3166543"/>
              <a:gd name="connsiteY8" fmla="*/ 914400 h 914400"/>
              <a:gd name="connsiteX9" fmla="*/ 2244070 w 3166543"/>
              <a:gd name="connsiteY9" fmla="*/ 914400 h 914400"/>
              <a:gd name="connsiteX10" fmla="*/ 1638338 w 3166543"/>
              <a:gd name="connsiteY10" fmla="*/ 914400 h 914400"/>
              <a:gd name="connsiteX11" fmla="*/ 1005073 w 3166543"/>
              <a:gd name="connsiteY11" fmla="*/ 914400 h 914400"/>
              <a:gd name="connsiteX12" fmla="*/ 206609 w 3166543"/>
              <a:gd name="connsiteY12" fmla="*/ 914400 h 914400"/>
              <a:gd name="connsiteX13" fmla="*/ 0 w 3166543"/>
              <a:gd name="connsiteY13" fmla="*/ 707791 h 914400"/>
              <a:gd name="connsiteX14" fmla="*/ 0 w 3166543"/>
              <a:gd name="connsiteY14" fmla="*/ 2066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66543" h="914400" fill="none" extrusionOk="0">
                <a:moveTo>
                  <a:pt x="0" y="206609"/>
                </a:moveTo>
                <a:cubicBezTo>
                  <a:pt x="13848" y="83724"/>
                  <a:pt x="98092" y="7928"/>
                  <a:pt x="206609" y="0"/>
                </a:cubicBezTo>
                <a:cubicBezTo>
                  <a:pt x="410412" y="-3570"/>
                  <a:pt x="640236" y="-33403"/>
                  <a:pt x="950007" y="0"/>
                </a:cubicBezTo>
                <a:cubicBezTo>
                  <a:pt x="1259778" y="33403"/>
                  <a:pt x="1357346" y="10014"/>
                  <a:pt x="1583272" y="0"/>
                </a:cubicBezTo>
                <a:cubicBezTo>
                  <a:pt x="1809198" y="-10014"/>
                  <a:pt x="2140493" y="5392"/>
                  <a:pt x="2326669" y="0"/>
                </a:cubicBezTo>
                <a:cubicBezTo>
                  <a:pt x="2512845" y="-5392"/>
                  <a:pt x="2700696" y="-18086"/>
                  <a:pt x="2959934" y="0"/>
                </a:cubicBezTo>
                <a:cubicBezTo>
                  <a:pt x="3054239" y="-9324"/>
                  <a:pt x="3185347" y="96658"/>
                  <a:pt x="3166543" y="206609"/>
                </a:cubicBezTo>
                <a:cubicBezTo>
                  <a:pt x="3153805" y="420218"/>
                  <a:pt x="3166212" y="584057"/>
                  <a:pt x="3166543" y="707791"/>
                </a:cubicBezTo>
                <a:cubicBezTo>
                  <a:pt x="3138573" y="819446"/>
                  <a:pt x="3066306" y="933054"/>
                  <a:pt x="2959934" y="914400"/>
                </a:cubicBezTo>
                <a:cubicBezTo>
                  <a:pt x="2761087" y="910436"/>
                  <a:pt x="2490338" y="879684"/>
                  <a:pt x="2244070" y="914400"/>
                </a:cubicBezTo>
                <a:cubicBezTo>
                  <a:pt x="1997802" y="949116"/>
                  <a:pt x="1802397" y="896038"/>
                  <a:pt x="1638338" y="914400"/>
                </a:cubicBezTo>
                <a:cubicBezTo>
                  <a:pt x="1474279" y="932762"/>
                  <a:pt x="1251328" y="941468"/>
                  <a:pt x="1005073" y="914400"/>
                </a:cubicBezTo>
                <a:cubicBezTo>
                  <a:pt x="758819" y="887332"/>
                  <a:pt x="537299" y="931586"/>
                  <a:pt x="206609" y="914400"/>
                </a:cubicBezTo>
                <a:cubicBezTo>
                  <a:pt x="93403" y="924093"/>
                  <a:pt x="10357" y="843376"/>
                  <a:pt x="0" y="707791"/>
                </a:cubicBezTo>
                <a:cubicBezTo>
                  <a:pt x="-19874" y="505400"/>
                  <a:pt x="24597" y="440081"/>
                  <a:pt x="0" y="206609"/>
                </a:cubicBezTo>
                <a:close/>
              </a:path>
              <a:path w="3166543" h="914400" stroke="0" extrusionOk="0">
                <a:moveTo>
                  <a:pt x="0" y="206609"/>
                </a:moveTo>
                <a:cubicBezTo>
                  <a:pt x="-11796" y="104883"/>
                  <a:pt x="93439" y="3962"/>
                  <a:pt x="206609" y="0"/>
                </a:cubicBezTo>
                <a:cubicBezTo>
                  <a:pt x="434008" y="1836"/>
                  <a:pt x="573091" y="-11407"/>
                  <a:pt x="839874" y="0"/>
                </a:cubicBezTo>
                <a:cubicBezTo>
                  <a:pt x="1106658" y="11407"/>
                  <a:pt x="1179128" y="-30231"/>
                  <a:pt x="1500672" y="0"/>
                </a:cubicBezTo>
                <a:cubicBezTo>
                  <a:pt x="1822216" y="30231"/>
                  <a:pt x="1805858" y="-23323"/>
                  <a:pt x="2106403" y="0"/>
                </a:cubicBezTo>
                <a:cubicBezTo>
                  <a:pt x="2406948" y="23323"/>
                  <a:pt x="2669897" y="-27586"/>
                  <a:pt x="2959934" y="0"/>
                </a:cubicBezTo>
                <a:cubicBezTo>
                  <a:pt x="3052667" y="17426"/>
                  <a:pt x="3186109" y="97421"/>
                  <a:pt x="3166543" y="206609"/>
                </a:cubicBezTo>
                <a:cubicBezTo>
                  <a:pt x="3167624" y="340659"/>
                  <a:pt x="3182699" y="592227"/>
                  <a:pt x="3166543" y="707791"/>
                </a:cubicBezTo>
                <a:cubicBezTo>
                  <a:pt x="3150521" y="843706"/>
                  <a:pt x="3068418" y="930038"/>
                  <a:pt x="2959934" y="914400"/>
                </a:cubicBezTo>
                <a:cubicBezTo>
                  <a:pt x="2628741" y="948753"/>
                  <a:pt x="2569956" y="899903"/>
                  <a:pt x="2271603" y="914400"/>
                </a:cubicBezTo>
                <a:cubicBezTo>
                  <a:pt x="1973250" y="928897"/>
                  <a:pt x="1927027" y="888972"/>
                  <a:pt x="1638338" y="914400"/>
                </a:cubicBezTo>
                <a:cubicBezTo>
                  <a:pt x="1349649" y="939828"/>
                  <a:pt x="1229755" y="938315"/>
                  <a:pt x="977540" y="914400"/>
                </a:cubicBezTo>
                <a:cubicBezTo>
                  <a:pt x="725325" y="890485"/>
                  <a:pt x="589679" y="919839"/>
                  <a:pt x="206609" y="914400"/>
                </a:cubicBezTo>
                <a:cubicBezTo>
                  <a:pt x="102370" y="908913"/>
                  <a:pt x="-3753" y="804531"/>
                  <a:pt x="0" y="707791"/>
                </a:cubicBezTo>
                <a:cubicBezTo>
                  <a:pt x="-19718" y="579158"/>
                  <a:pt x="-15245" y="391832"/>
                  <a:pt x="0" y="206609"/>
                </a:cubicBezTo>
                <a:close/>
              </a:path>
            </a:pathLst>
          </a:custGeom>
          <a:solidFill>
            <a:srgbClr val="F8DDFF"/>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900" b="1">
                <a:solidFill>
                  <a:schemeClr val="tx2">
                    <a:lumMod val="75000"/>
                  </a:schemeClr>
                </a:solidFill>
              </a:rPr>
              <a:t>“Những lá thư”.</a:t>
            </a:r>
            <a:endParaRPr lang="en-US" sz="2900" b="1" dirty="0">
              <a:solidFill>
                <a:schemeClr val="tx2">
                  <a:lumMod val="75000"/>
                </a:schemeClr>
              </a:solidFill>
            </a:endParaRPr>
          </a:p>
        </p:txBody>
      </p:sp>
    </p:spTree>
    <p:extLst>
      <p:ext uri="{BB962C8B-B14F-4D97-AF65-F5344CB8AC3E}">
        <p14:creationId xmlns:p14="http://schemas.microsoft.com/office/powerpoint/2010/main" val="3092889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DBEED9B-7119-2722-58F5-67050E362352}"/>
              </a:ext>
            </a:extLst>
          </p:cNvPr>
          <p:cNvPicPr>
            <a:picLocks noChangeAspect="1"/>
          </p:cNvPicPr>
          <p:nvPr/>
        </p:nvPicPr>
        <p:blipFill>
          <a:blip r:embed="rId2"/>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xmlns="" id="{C7876FC1-5C05-DACB-B403-5EA8AAA2582F}"/>
              </a:ext>
            </a:extLst>
          </p:cNvPr>
          <p:cNvSpPr/>
          <p:nvPr/>
        </p:nvSpPr>
        <p:spPr>
          <a:xfrm>
            <a:off x="342373" y="29039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D106E222-E4E6-848E-484A-3521E54A79D0}"/>
              </a:ext>
            </a:extLst>
          </p:cNvPr>
          <p:cNvSpPr txBox="1"/>
          <p:nvPr/>
        </p:nvSpPr>
        <p:spPr>
          <a:xfrm>
            <a:off x="1753722" y="950742"/>
            <a:ext cx="8684549" cy="707886"/>
          </a:xfrm>
          <a:prstGeom prst="rect">
            <a:avLst/>
          </a:prstGeom>
          <a:noFill/>
        </p:spPr>
        <p:txBody>
          <a:bodyPr wrap="square" rtlCol="0">
            <a:prstTxWarp prst="textArchUp">
              <a:avLst/>
            </a:prstTxWarp>
            <a:spAutoFit/>
          </a:bodyPr>
          <a:lstStyle/>
          <a:p>
            <a:pPr algn="ctr"/>
            <a:r>
              <a:rPr lang="en-US" sz="5400" spc="300" dirty="0">
                <a:ln w="38100">
                  <a:solidFill>
                    <a:schemeClr val="bg1"/>
                  </a:solidFill>
                </a:ln>
                <a:solidFill>
                  <a:srgbClr val="FE5655"/>
                </a:solidFill>
                <a:effectLst>
                  <a:outerShdw blurRad="38100" dist="38100" dir="2700000" algn="tl">
                    <a:srgbClr val="000000">
                      <a:alpha val="43137"/>
                    </a:srgbClr>
                  </a:outerShdw>
                </a:effectLst>
                <a:latin typeface="UTM Showcard" panose="02040603050506020204" pitchFamily="18" charset="0"/>
              </a:rPr>
              <a:t>N</a:t>
            </a:r>
            <a:r>
              <a:rPr lang="en-US" sz="5400" spc="300" dirty="0">
                <a:ln w="38100">
                  <a:solidFill>
                    <a:schemeClr val="bg1"/>
                  </a:solidFill>
                </a:ln>
                <a:solidFill>
                  <a:srgbClr val="FE64C2"/>
                </a:solidFill>
                <a:effectLst>
                  <a:outerShdw blurRad="38100" dist="38100" dir="2700000" algn="tl">
                    <a:srgbClr val="000000">
                      <a:alpha val="43137"/>
                    </a:srgbClr>
                  </a:outerShdw>
                </a:effectLst>
                <a:latin typeface="UTM Showcard" panose="02040603050506020204" pitchFamily="18" charset="0"/>
              </a:rPr>
              <a:t>H</a:t>
            </a:r>
            <a:r>
              <a:rPr lang="en-US" sz="5400" spc="300" dirty="0">
                <a:ln w="38100">
                  <a:solidFill>
                    <a:schemeClr val="bg1"/>
                  </a:solidFill>
                </a:ln>
                <a:solidFill>
                  <a:srgbClr val="C96BE5"/>
                </a:solidFill>
                <a:effectLst>
                  <a:outerShdw blurRad="38100" dist="38100" dir="2700000" algn="tl">
                    <a:srgbClr val="000000">
                      <a:alpha val="43137"/>
                    </a:srgbClr>
                  </a:outerShdw>
                </a:effectLst>
                <a:latin typeface="UTM Showcard" panose="02040603050506020204" pitchFamily="18" charset="0"/>
              </a:rPr>
              <a:t>À </a:t>
            </a:r>
            <a:r>
              <a:rPr lang="en-US" sz="5400" spc="300" dirty="0">
                <a:ln w="38100">
                  <a:solidFill>
                    <a:schemeClr val="bg1"/>
                  </a:solidFill>
                </a:ln>
                <a:solidFill>
                  <a:srgbClr val="506FFE"/>
                </a:solidFill>
                <a:effectLst>
                  <a:outerShdw blurRad="38100" dist="38100" dir="2700000" algn="tl">
                    <a:srgbClr val="000000">
                      <a:alpha val="43137"/>
                    </a:srgbClr>
                  </a:outerShdw>
                </a:effectLst>
                <a:latin typeface="UTM Showcard" panose="02040603050506020204" pitchFamily="18" charset="0"/>
              </a:rPr>
              <a:t>V</a:t>
            </a:r>
            <a:r>
              <a:rPr lang="en-US" sz="5400" spc="300" dirty="0">
                <a:ln w="38100">
                  <a:solidFill>
                    <a:schemeClr val="bg1"/>
                  </a:solidFill>
                </a:ln>
                <a:solidFill>
                  <a:srgbClr val="37B5FF"/>
                </a:solidFill>
                <a:effectLst>
                  <a:outerShdw blurRad="38100" dist="38100" dir="2700000" algn="tl">
                    <a:srgbClr val="000000">
                      <a:alpha val="43137"/>
                    </a:srgbClr>
                  </a:outerShdw>
                </a:effectLst>
                <a:latin typeface="UTM Showcard" panose="02040603050506020204" pitchFamily="18" charset="0"/>
              </a:rPr>
              <a:t>Ă</a:t>
            </a:r>
            <a:r>
              <a:rPr lang="en-US" sz="5400" spc="300" dirty="0">
                <a:ln w="38100">
                  <a:solidFill>
                    <a:schemeClr val="bg1"/>
                  </a:solidFill>
                </a:ln>
                <a:solidFill>
                  <a:srgbClr val="5BDFE4"/>
                </a:solidFill>
                <a:effectLst>
                  <a:outerShdw blurRad="38100" dist="38100" dir="2700000" algn="tl">
                    <a:srgbClr val="000000">
                      <a:alpha val="43137"/>
                    </a:srgbClr>
                  </a:outerShdw>
                </a:effectLst>
                <a:latin typeface="UTM Showcard" panose="02040603050506020204" pitchFamily="18" charset="0"/>
              </a:rPr>
              <a:t>N</a:t>
            </a:r>
            <a:r>
              <a:rPr lang="en-US" sz="5400" spc="300" dirty="0">
                <a:ln w="38100">
                  <a:solidFill>
                    <a:schemeClr val="bg1"/>
                  </a:solidFill>
                </a:ln>
                <a:solidFill>
                  <a:srgbClr val="C7DF63"/>
                </a:solidFill>
                <a:effectLst>
                  <a:outerShdw blurRad="38100" dist="38100" dir="2700000" algn="tl">
                    <a:srgbClr val="000000">
                      <a:alpha val="43137"/>
                    </a:srgbClr>
                  </a:outerShdw>
                </a:effectLst>
                <a:latin typeface="UTM Showcard" panose="02040603050506020204" pitchFamily="18" charset="0"/>
              </a:rPr>
              <a:t> </a:t>
            </a:r>
            <a:r>
              <a:rPr lang="en-US" sz="5400" spc="300" dirty="0">
                <a:ln w="38100">
                  <a:solidFill>
                    <a:schemeClr val="bg1"/>
                  </a:solidFill>
                </a:ln>
                <a:solidFill>
                  <a:srgbClr val="FEDE57"/>
                </a:solidFill>
                <a:effectLst>
                  <a:outerShdw blurRad="38100" dist="38100" dir="2700000" algn="tl">
                    <a:srgbClr val="000000">
                      <a:alpha val="43137"/>
                    </a:srgbClr>
                  </a:outerShdw>
                </a:effectLst>
                <a:latin typeface="UTM Showcard" panose="02040603050506020204" pitchFamily="18" charset="0"/>
              </a:rPr>
              <a:t>N</a:t>
            </a:r>
            <a:r>
              <a:rPr lang="en-US" sz="5400" spc="300" dirty="0">
                <a:ln w="38100">
                  <a:solidFill>
                    <a:schemeClr val="bg1"/>
                  </a:solidFill>
                </a:ln>
                <a:solidFill>
                  <a:srgbClr val="FDBB58"/>
                </a:solidFill>
                <a:effectLst>
                  <a:outerShdw blurRad="38100" dist="38100" dir="2700000" algn="tl">
                    <a:srgbClr val="000000">
                      <a:alpha val="43137"/>
                    </a:srgbClr>
                  </a:outerShdw>
                </a:effectLst>
                <a:latin typeface="UTM Showcard" panose="02040603050506020204" pitchFamily="18" charset="0"/>
              </a:rPr>
              <a:t>H</a:t>
            </a:r>
            <a:r>
              <a:rPr lang="en-US" sz="5400" spc="300" dirty="0">
                <a:ln w="38100">
                  <a:solidFill>
                    <a:schemeClr val="bg1"/>
                  </a:solidFill>
                </a:ln>
                <a:solidFill>
                  <a:srgbClr val="FE904B"/>
                </a:solidFill>
                <a:effectLst>
                  <a:outerShdw blurRad="38100" dist="38100" dir="2700000" algn="tl">
                    <a:srgbClr val="000000">
                      <a:alpha val="43137"/>
                    </a:srgbClr>
                  </a:outerShdw>
                </a:effectLst>
                <a:latin typeface="UTM Showcard" panose="02040603050506020204" pitchFamily="18" charset="0"/>
              </a:rPr>
              <a:t>Í </a:t>
            </a:r>
            <a:r>
              <a:rPr lang="en-US" sz="5400" spc="300" dirty="0">
                <a:ln w="38100">
                  <a:solidFill>
                    <a:schemeClr val="bg1"/>
                  </a:solidFill>
                </a:ln>
                <a:solidFill>
                  <a:srgbClr val="FE5655"/>
                </a:solidFill>
                <a:effectLst>
                  <a:outerShdw blurRad="38100" dist="38100" dir="2700000" algn="tl">
                    <a:srgbClr val="000000">
                      <a:alpha val="43137"/>
                    </a:srgbClr>
                  </a:outerShdw>
                </a:effectLst>
                <a:latin typeface="UTM Showcard" panose="02040603050506020204" pitchFamily="18" charset="0"/>
              </a:rPr>
              <a:t>T</a:t>
            </a:r>
            <a:r>
              <a:rPr lang="en-US" sz="5400" spc="300" dirty="0">
                <a:ln w="38100">
                  <a:solidFill>
                    <a:schemeClr val="bg1"/>
                  </a:solidFill>
                </a:ln>
                <a:solidFill>
                  <a:srgbClr val="FE64C2"/>
                </a:solidFill>
                <a:effectLst>
                  <a:outerShdw blurRad="38100" dist="38100" dir="2700000" algn="tl">
                    <a:srgbClr val="000000">
                      <a:alpha val="43137"/>
                    </a:srgbClr>
                  </a:outerShdw>
                </a:effectLst>
                <a:latin typeface="UTM Showcard" panose="02040603050506020204" pitchFamily="18" charset="0"/>
              </a:rPr>
              <a:t>À</a:t>
            </a:r>
            <a:r>
              <a:rPr lang="en-US" sz="5400" spc="300" dirty="0">
                <a:ln w="38100">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UTM Showcard" panose="02040603050506020204" pitchFamily="18" charset="0"/>
              </a:rPr>
              <a:t>I</a:t>
            </a:r>
            <a:r>
              <a:rPr lang="en-US" sz="5400" spc="300" dirty="0">
                <a:ln w="38100">
                  <a:solidFill>
                    <a:schemeClr val="bg1"/>
                  </a:solidFill>
                </a:ln>
                <a:solidFill>
                  <a:srgbClr val="FFBB58"/>
                </a:solidFill>
                <a:effectLst>
                  <a:outerShdw blurRad="38100" dist="38100" dir="2700000" algn="tl">
                    <a:srgbClr val="000000">
                      <a:alpha val="43137"/>
                    </a:srgbClr>
                  </a:outerShdw>
                </a:effectLst>
                <a:latin typeface="UTM Showcard" panose="02040603050506020204" pitchFamily="18" charset="0"/>
              </a:rPr>
              <a:t> </a:t>
            </a:r>
            <a:r>
              <a:rPr lang="en-US" sz="5400" spc="300" dirty="0">
                <a:ln w="38100">
                  <a:solidFill>
                    <a:schemeClr val="bg1"/>
                  </a:solidFill>
                </a:ln>
                <a:solidFill>
                  <a:srgbClr val="C7DF63"/>
                </a:solidFill>
                <a:effectLst>
                  <a:outerShdw blurRad="38100" dist="38100" dir="2700000" algn="tl">
                    <a:srgbClr val="000000">
                      <a:alpha val="43137"/>
                    </a:srgbClr>
                  </a:outerShdw>
                </a:effectLst>
                <a:latin typeface="UTM Showcard" panose="02040603050506020204" pitchFamily="18" charset="0"/>
              </a:rPr>
              <a:t>B</a:t>
            </a:r>
            <a:r>
              <a:rPr lang="en-US" sz="5400" spc="300" dirty="0">
                <a:ln w="38100">
                  <a:solidFill>
                    <a:schemeClr val="bg1"/>
                  </a:solidFill>
                </a:ln>
                <a:solidFill>
                  <a:srgbClr val="8DD66E"/>
                </a:solidFill>
                <a:effectLst>
                  <a:outerShdw blurRad="38100" dist="38100" dir="2700000" algn="tl">
                    <a:srgbClr val="000000">
                      <a:alpha val="43137"/>
                    </a:srgbClr>
                  </a:outerShdw>
                </a:effectLst>
                <a:latin typeface="UTM Showcard" panose="02040603050506020204" pitchFamily="18" charset="0"/>
              </a:rPr>
              <a:t>A</a:t>
            </a:r>
          </a:p>
        </p:txBody>
      </p:sp>
      <p:grpSp>
        <p:nvGrpSpPr>
          <p:cNvPr id="8" name="Group 7">
            <a:extLst>
              <a:ext uri="{FF2B5EF4-FFF2-40B4-BE49-F238E27FC236}">
                <a16:creationId xmlns:a16="http://schemas.microsoft.com/office/drawing/2014/main" xmlns="" id="{65BFA0CE-9416-4175-B4B7-F9E0B7EA756A}"/>
              </a:ext>
            </a:extLst>
          </p:cNvPr>
          <p:cNvGrpSpPr/>
          <p:nvPr/>
        </p:nvGrpSpPr>
        <p:grpSpPr>
          <a:xfrm>
            <a:off x="1207594" y="1457248"/>
            <a:ext cx="9776803" cy="2907965"/>
            <a:chOff x="4986941" y="2133503"/>
            <a:chExt cx="9776803" cy="2907965"/>
          </a:xfrm>
        </p:grpSpPr>
        <p:sp>
          <p:nvSpPr>
            <p:cNvPr id="19" name="Lưu đồ: Tài liệu 106">
              <a:extLst>
                <a:ext uri="{FF2B5EF4-FFF2-40B4-BE49-F238E27FC236}">
                  <a16:creationId xmlns:a16="http://schemas.microsoft.com/office/drawing/2014/main" xmlns="" id="{6489CF14-4DA1-4624-FB6B-167A2A611168}"/>
                </a:ext>
              </a:extLst>
            </p:cNvPr>
            <p:cNvSpPr/>
            <p:nvPr/>
          </p:nvSpPr>
          <p:spPr>
            <a:xfrm>
              <a:off x="4986941" y="2133503"/>
              <a:ext cx="9776803" cy="2907965"/>
            </a:xfrm>
            <a:custGeom>
              <a:avLst/>
              <a:gdLst>
                <a:gd name="connsiteX0" fmla="*/ 0 w 9776803"/>
                <a:gd name="connsiteY0" fmla="*/ 0 h 2907965"/>
                <a:gd name="connsiteX1" fmla="*/ 9776803 w 9776803"/>
                <a:gd name="connsiteY1" fmla="*/ 0 h 2907965"/>
                <a:gd name="connsiteX2" fmla="*/ 9776803 w 9776803"/>
                <a:gd name="connsiteY2" fmla="*/ 2332026 h 2907965"/>
                <a:gd name="connsiteX3" fmla="*/ 0 w 9776803"/>
                <a:gd name="connsiteY3" fmla="*/ 2715716 h 2907965"/>
                <a:gd name="connsiteX4" fmla="*/ 0 w 9776803"/>
                <a:gd name="connsiteY4" fmla="*/ 0 h 290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6803" h="2907965" fill="none" extrusionOk="0">
                  <a:moveTo>
                    <a:pt x="0" y="0"/>
                  </a:moveTo>
                  <a:cubicBezTo>
                    <a:pt x="4599808" y="143258"/>
                    <a:pt x="6800894" y="169764"/>
                    <a:pt x="9776803" y="0"/>
                  </a:cubicBezTo>
                  <a:cubicBezTo>
                    <a:pt x="9899225" y="428529"/>
                    <a:pt x="9855495" y="1379222"/>
                    <a:pt x="9776803" y="2332026"/>
                  </a:cubicBezTo>
                  <a:cubicBezTo>
                    <a:pt x="5014367" y="2225084"/>
                    <a:pt x="4969983" y="3235364"/>
                    <a:pt x="0" y="2715716"/>
                  </a:cubicBezTo>
                  <a:cubicBezTo>
                    <a:pt x="-54846" y="2223510"/>
                    <a:pt x="69323" y="524380"/>
                    <a:pt x="0" y="0"/>
                  </a:cubicBezTo>
                  <a:close/>
                </a:path>
                <a:path w="9776803" h="2907965" stroke="0" extrusionOk="0">
                  <a:moveTo>
                    <a:pt x="0" y="0"/>
                  </a:moveTo>
                  <a:cubicBezTo>
                    <a:pt x="4252436" y="-69867"/>
                    <a:pt x="5120161" y="63979"/>
                    <a:pt x="9776803" y="0"/>
                  </a:cubicBezTo>
                  <a:cubicBezTo>
                    <a:pt x="9931798" y="481848"/>
                    <a:pt x="9772264" y="1792550"/>
                    <a:pt x="9776803" y="2332026"/>
                  </a:cubicBezTo>
                  <a:cubicBezTo>
                    <a:pt x="4907858" y="2247977"/>
                    <a:pt x="4844887" y="3151107"/>
                    <a:pt x="0" y="2715716"/>
                  </a:cubicBezTo>
                  <a:cubicBezTo>
                    <a:pt x="-13679" y="1977560"/>
                    <a:pt x="124305" y="802179"/>
                    <a:pt x="0" y="0"/>
                  </a:cubicBezTo>
                  <a:close/>
                </a:path>
              </a:pathLst>
            </a:custGeom>
            <a:solidFill>
              <a:srgbClr val="FFFFCC"/>
            </a:solidFill>
            <a:ln w="28575">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7" name="TextBox 16">
              <a:extLst>
                <a:ext uri="{FF2B5EF4-FFF2-40B4-BE49-F238E27FC236}">
                  <a16:creationId xmlns:a16="http://schemas.microsoft.com/office/drawing/2014/main" xmlns="" id="{1EEA893B-3B87-42F9-720D-DDC95AC42EA5}"/>
                </a:ext>
              </a:extLst>
            </p:cNvPr>
            <p:cNvSpPr txBox="1"/>
            <p:nvPr/>
          </p:nvSpPr>
          <p:spPr>
            <a:xfrm>
              <a:off x="5230864" y="2192707"/>
              <a:ext cx="9271501" cy="2554545"/>
            </a:xfrm>
            <a:prstGeom prst="rect">
              <a:avLst/>
            </a:prstGeom>
            <a:noFill/>
          </p:spPr>
          <p:txBody>
            <a:bodyPr wrap="square">
              <a:spAutoFit/>
            </a:bodyPr>
            <a:lstStyle/>
            <a:p>
              <a:pPr algn="just"/>
              <a:r>
                <a:rPr lang="vi-VN" sz="3200" b="1">
                  <a:solidFill>
                    <a:schemeClr val="tx2">
                      <a:lumMod val="75000"/>
                    </a:schemeClr>
                  </a:solidFill>
                </a:rPr>
                <a:t>Gợi ý:</a:t>
              </a:r>
            </a:p>
            <a:p>
              <a:pPr algn="just"/>
              <a:r>
                <a:rPr lang="vi-VN" sz="3200" b="1">
                  <a:solidFill>
                    <a:schemeClr val="tx2">
                      <a:lumMod val="75000"/>
                    </a:schemeClr>
                  </a:solidFill>
                </a:rPr>
                <a:t>1. Mở bài: Giới thiệu câu chuyện.</a:t>
              </a:r>
            </a:p>
            <a:p>
              <a:pPr algn="just"/>
              <a:r>
                <a:rPr lang="vi-VN" sz="3200" b="1">
                  <a:solidFill>
                    <a:schemeClr val="tx2">
                      <a:lumMod val="75000"/>
                    </a:schemeClr>
                  </a:solidFill>
                </a:rPr>
                <a:t>– Người kể chuyện.</a:t>
              </a:r>
            </a:p>
            <a:p>
              <a:pPr algn="just"/>
              <a:r>
                <a:rPr lang="vi-VN" sz="3200" b="1">
                  <a:solidFill>
                    <a:schemeClr val="tx2">
                      <a:lumMod val="75000"/>
                    </a:schemeClr>
                  </a:solidFill>
                </a:rPr>
                <a:t>– Hoàn cảnh diễn ra câu chuyện.</a:t>
              </a:r>
            </a:p>
            <a:p>
              <a:pPr algn="just"/>
              <a:r>
                <a:rPr lang="vi-VN" sz="3200" b="1">
                  <a:solidFill>
                    <a:schemeClr val="tx2">
                      <a:lumMod val="75000"/>
                    </a:schemeClr>
                  </a:solidFill>
                </a:rPr>
                <a:t>– ?</a:t>
              </a:r>
              <a:endParaRPr lang="en-US" sz="3200" b="1" dirty="0">
                <a:solidFill>
                  <a:schemeClr val="tx2">
                    <a:lumMod val="75000"/>
                  </a:schemeClr>
                </a:solidFill>
              </a:endParaRPr>
            </a:p>
          </p:txBody>
        </p:sp>
      </p:grpSp>
      <p:pic>
        <p:nvPicPr>
          <p:cNvPr id="7" name="Picture 6">
            <a:extLst>
              <a:ext uri="{FF2B5EF4-FFF2-40B4-BE49-F238E27FC236}">
                <a16:creationId xmlns:a16="http://schemas.microsoft.com/office/drawing/2014/main" xmlns="" id="{6CC3DC18-8ABA-EB53-9D72-FBD6178954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650" y="4424417"/>
            <a:ext cx="4865357" cy="1954351"/>
          </a:xfrm>
          <a:prstGeom prst="rect">
            <a:avLst/>
          </a:prstGeom>
        </p:spPr>
      </p:pic>
      <p:pic>
        <p:nvPicPr>
          <p:cNvPr id="10" name="Picture 9">
            <a:extLst>
              <a:ext uri="{FF2B5EF4-FFF2-40B4-BE49-F238E27FC236}">
                <a16:creationId xmlns:a16="http://schemas.microsoft.com/office/drawing/2014/main" xmlns="" id="{731F9B99-BFFD-4B6D-7B46-7A46BD487C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8645" y="4510409"/>
            <a:ext cx="5243310" cy="1720528"/>
          </a:xfrm>
          <a:prstGeom prst="rect">
            <a:avLst/>
          </a:prstGeom>
        </p:spPr>
      </p:pic>
    </p:spTree>
    <p:extLst>
      <p:ext uri="{BB962C8B-B14F-4D97-AF65-F5344CB8AC3E}">
        <p14:creationId xmlns:p14="http://schemas.microsoft.com/office/powerpoint/2010/main" val="1436352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DBEED9B-7119-2722-58F5-67050E362352}"/>
              </a:ext>
            </a:extLst>
          </p:cNvPr>
          <p:cNvPicPr>
            <a:picLocks noChangeAspect="1"/>
          </p:cNvPicPr>
          <p:nvPr/>
        </p:nvPicPr>
        <p:blipFill>
          <a:blip r:embed="rId2"/>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xmlns="" id="{C7876FC1-5C05-DACB-B403-5EA8AAA2582F}"/>
              </a:ext>
            </a:extLst>
          </p:cNvPr>
          <p:cNvSpPr/>
          <p:nvPr/>
        </p:nvSpPr>
        <p:spPr>
          <a:xfrm>
            <a:off x="342373" y="29039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TextBox 15">
            <a:extLst>
              <a:ext uri="{FF2B5EF4-FFF2-40B4-BE49-F238E27FC236}">
                <a16:creationId xmlns:a16="http://schemas.microsoft.com/office/drawing/2014/main" xmlns="" id="{D106E222-E4E6-848E-484A-3521E54A79D0}"/>
              </a:ext>
            </a:extLst>
          </p:cNvPr>
          <p:cNvSpPr txBox="1"/>
          <p:nvPr/>
        </p:nvSpPr>
        <p:spPr>
          <a:xfrm>
            <a:off x="1753722" y="950742"/>
            <a:ext cx="8684549"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300" normalizeH="0" baseline="0" noProof="0" dirty="0">
                <a:ln w="38100">
                  <a:solidFill>
                    <a:prstClr val="white"/>
                  </a:solidFill>
                </a:ln>
                <a:solidFill>
                  <a:srgbClr val="FE5655"/>
                </a:solidFill>
                <a:effectLst>
                  <a:outerShdw blurRad="38100" dist="38100" dir="2700000" algn="tl">
                    <a:srgbClr val="000000">
                      <a:alpha val="43137"/>
                    </a:srgbClr>
                  </a:outerShdw>
                </a:effectLst>
                <a:uLnTx/>
                <a:uFillTx/>
                <a:latin typeface="UTM Showcard" panose="02040603050506020204" pitchFamily="18" charset="0"/>
                <a:ea typeface="+mn-ea"/>
                <a:cs typeface="+mn-cs"/>
              </a:rPr>
              <a:t>N</a:t>
            </a:r>
            <a:r>
              <a:rPr kumimoji="0" lang="en-US" sz="5400" b="0" i="0" u="none" strike="noStrike" kern="1200" cap="none" spc="300" normalizeH="0" baseline="0" noProof="0" dirty="0">
                <a:ln w="38100">
                  <a:solidFill>
                    <a:prstClr val="white"/>
                  </a:solidFill>
                </a:ln>
                <a:solidFill>
                  <a:srgbClr val="FE64C2"/>
                </a:solidFill>
                <a:effectLst>
                  <a:outerShdw blurRad="38100" dist="38100" dir="2700000" algn="tl">
                    <a:srgbClr val="000000">
                      <a:alpha val="43137"/>
                    </a:srgbClr>
                  </a:outerShdw>
                </a:effectLst>
                <a:uLnTx/>
                <a:uFillTx/>
                <a:latin typeface="UTM Showcard" panose="02040603050506020204" pitchFamily="18" charset="0"/>
                <a:ea typeface="+mn-ea"/>
                <a:cs typeface="+mn-cs"/>
              </a:rPr>
              <a:t>H</a:t>
            </a:r>
            <a:r>
              <a:rPr kumimoji="0" lang="en-US" sz="5400" b="0" i="0" u="none" strike="noStrike" kern="1200" cap="none" spc="300" normalizeH="0" baseline="0" noProof="0" dirty="0">
                <a:ln w="38100">
                  <a:solidFill>
                    <a:prstClr val="white"/>
                  </a:solidFill>
                </a:ln>
                <a:solidFill>
                  <a:srgbClr val="C96BE5"/>
                </a:solidFill>
                <a:effectLst>
                  <a:outerShdw blurRad="38100" dist="38100" dir="2700000" algn="tl">
                    <a:srgbClr val="000000">
                      <a:alpha val="43137"/>
                    </a:srgbClr>
                  </a:outerShdw>
                </a:effectLst>
                <a:uLnTx/>
                <a:uFillTx/>
                <a:latin typeface="UTM Showcard" panose="02040603050506020204" pitchFamily="18" charset="0"/>
                <a:ea typeface="+mn-ea"/>
                <a:cs typeface="+mn-cs"/>
              </a:rPr>
              <a:t>À </a:t>
            </a:r>
            <a:r>
              <a:rPr kumimoji="0" lang="en-US" sz="5400" b="0" i="0" u="none" strike="noStrike" kern="1200" cap="none" spc="300" normalizeH="0" baseline="0" noProof="0" dirty="0">
                <a:ln w="38100">
                  <a:solidFill>
                    <a:prstClr val="white"/>
                  </a:solidFill>
                </a:ln>
                <a:solidFill>
                  <a:srgbClr val="506FFE"/>
                </a:solidFill>
                <a:effectLst>
                  <a:outerShdw blurRad="38100" dist="38100" dir="2700000" algn="tl">
                    <a:srgbClr val="000000">
                      <a:alpha val="43137"/>
                    </a:srgbClr>
                  </a:outerShdw>
                </a:effectLst>
                <a:uLnTx/>
                <a:uFillTx/>
                <a:latin typeface="UTM Showcard" panose="02040603050506020204" pitchFamily="18" charset="0"/>
                <a:ea typeface="+mn-ea"/>
                <a:cs typeface="+mn-cs"/>
              </a:rPr>
              <a:t>V</a:t>
            </a:r>
            <a:r>
              <a:rPr kumimoji="0" lang="en-US" sz="5400" b="0" i="0" u="none" strike="noStrike" kern="1200" cap="none" spc="300" normalizeH="0" baseline="0" noProof="0" dirty="0">
                <a:ln w="38100">
                  <a:solidFill>
                    <a:prstClr val="white"/>
                  </a:solidFill>
                </a:ln>
                <a:solidFill>
                  <a:srgbClr val="37B5FF"/>
                </a:solidFill>
                <a:effectLst>
                  <a:outerShdw blurRad="38100" dist="38100" dir="2700000" algn="tl">
                    <a:srgbClr val="000000">
                      <a:alpha val="43137"/>
                    </a:srgbClr>
                  </a:outerShdw>
                </a:effectLst>
                <a:uLnTx/>
                <a:uFillTx/>
                <a:latin typeface="UTM Showcard" panose="02040603050506020204" pitchFamily="18" charset="0"/>
                <a:ea typeface="+mn-ea"/>
                <a:cs typeface="+mn-cs"/>
              </a:rPr>
              <a:t>Ă</a:t>
            </a:r>
            <a:r>
              <a:rPr kumimoji="0" lang="en-US" sz="5400" b="0" i="0" u="none" strike="noStrike" kern="1200" cap="none" spc="300" normalizeH="0" baseline="0" noProof="0" dirty="0">
                <a:ln w="38100">
                  <a:solidFill>
                    <a:prstClr val="white"/>
                  </a:solidFill>
                </a:ln>
                <a:solidFill>
                  <a:srgbClr val="5BDFE4"/>
                </a:solidFill>
                <a:effectLst>
                  <a:outerShdw blurRad="38100" dist="38100" dir="2700000" algn="tl">
                    <a:srgbClr val="000000">
                      <a:alpha val="43137"/>
                    </a:srgbClr>
                  </a:outerShdw>
                </a:effectLst>
                <a:uLnTx/>
                <a:uFillTx/>
                <a:latin typeface="UTM Showcard" panose="02040603050506020204" pitchFamily="18" charset="0"/>
                <a:ea typeface="+mn-ea"/>
                <a:cs typeface="+mn-cs"/>
              </a:rPr>
              <a:t>N</a:t>
            </a:r>
            <a:r>
              <a:rPr kumimoji="0" lang="en-US" sz="5400" b="0" i="0" u="none" strike="noStrike" kern="1200" cap="none" spc="300" normalizeH="0" baseline="0" noProof="0" dirty="0">
                <a:ln w="38100">
                  <a:solidFill>
                    <a:prstClr val="white"/>
                  </a:solidFill>
                </a:ln>
                <a:solidFill>
                  <a:srgbClr val="C7DF63"/>
                </a:solidFill>
                <a:effectLst>
                  <a:outerShdw blurRad="38100" dist="38100" dir="2700000" algn="tl">
                    <a:srgbClr val="000000">
                      <a:alpha val="43137"/>
                    </a:srgbClr>
                  </a:outerShdw>
                </a:effectLst>
                <a:uLnTx/>
                <a:uFillTx/>
                <a:latin typeface="UTM Showcard" panose="02040603050506020204" pitchFamily="18" charset="0"/>
                <a:ea typeface="+mn-ea"/>
                <a:cs typeface="+mn-cs"/>
              </a:rPr>
              <a:t> </a:t>
            </a:r>
            <a:r>
              <a:rPr kumimoji="0" lang="en-US" sz="5400" b="0" i="0" u="none" strike="noStrike" kern="1200" cap="none" spc="300" normalizeH="0" baseline="0" noProof="0" dirty="0">
                <a:ln w="38100">
                  <a:solidFill>
                    <a:prstClr val="white"/>
                  </a:solidFill>
                </a:ln>
                <a:solidFill>
                  <a:srgbClr val="FEDE57"/>
                </a:solidFill>
                <a:effectLst>
                  <a:outerShdw blurRad="38100" dist="38100" dir="2700000" algn="tl">
                    <a:srgbClr val="000000">
                      <a:alpha val="43137"/>
                    </a:srgbClr>
                  </a:outerShdw>
                </a:effectLst>
                <a:uLnTx/>
                <a:uFillTx/>
                <a:latin typeface="UTM Showcard" panose="02040603050506020204" pitchFamily="18" charset="0"/>
                <a:ea typeface="+mn-ea"/>
                <a:cs typeface="+mn-cs"/>
              </a:rPr>
              <a:t>N</a:t>
            </a:r>
            <a:r>
              <a:rPr kumimoji="0" lang="en-US" sz="5400" b="0" i="0" u="none" strike="noStrike" kern="1200" cap="none" spc="300" normalizeH="0" baseline="0" noProof="0" dirty="0">
                <a:ln w="38100">
                  <a:solidFill>
                    <a:prstClr val="white"/>
                  </a:solidFill>
                </a:ln>
                <a:solidFill>
                  <a:srgbClr val="FDBB58"/>
                </a:solidFill>
                <a:effectLst>
                  <a:outerShdw blurRad="38100" dist="38100" dir="2700000" algn="tl">
                    <a:srgbClr val="000000">
                      <a:alpha val="43137"/>
                    </a:srgbClr>
                  </a:outerShdw>
                </a:effectLst>
                <a:uLnTx/>
                <a:uFillTx/>
                <a:latin typeface="UTM Showcard" panose="02040603050506020204" pitchFamily="18" charset="0"/>
                <a:ea typeface="+mn-ea"/>
                <a:cs typeface="+mn-cs"/>
              </a:rPr>
              <a:t>H</a:t>
            </a:r>
            <a:r>
              <a:rPr kumimoji="0" lang="en-US" sz="5400" b="0" i="0" u="none" strike="noStrike" kern="1200" cap="none" spc="300" normalizeH="0" baseline="0" noProof="0" dirty="0">
                <a:ln w="38100">
                  <a:solidFill>
                    <a:prstClr val="white"/>
                  </a:solidFill>
                </a:ln>
                <a:solidFill>
                  <a:srgbClr val="FE904B"/>
                </a:solidFill>
                <a:effectLst>
                  <a:outerShdw blurRad="38100" dist="38100" dir="2700000" algn="tl">
                    <a:srgbClr val="000000">
                      <a:alpha val="43137"/>
                    </a:srgbClr>
                  </a:outerShdw>
                </a:effectLst>
                <a:uLnTx/>
                <a:uFillTx/>
                <a:latin typeface="UTM Showcard" panose="02040603050506020204" pitchFamily="18" charset="0"/>
                <a:ea typeface="+mn-ea"/>
                <a:cs typeface="+mn-cs"/>
              </a:rPr>
              <a:t>Í </a:t>
            </a:r>
            <a:r>
              <a:rPr kumimoji="0" lang="en-US" sz="5400" b="0" i="0" u="none" strike="noStrike" kern="1200" cap="none" spc="300" normalizeH="0" baseline="0" noProof="0" dirty="0">
                <a:ln w="38100">
                  <a:solidFill>
                    <a:prstClr val="white"/>
                  </a:solidFill>
                </a:ln>
                <a:solidFill>
                  <a:srgbClr val="FE5655"/>
                </a:solidFill>
                <a:effectLst>
                  <a:outerShdw blurRad="38100" dist="38100" dir="2700000" algn="tl">
                    <a:srgbClr val="000000">
                      <a:alpha val="43137"/>
                    </a:srgbClr>
                  </a:outerShdw>
                </a:effectLst>
                <a:uLnTx/>
                <a:uFillTx/>
                <a:latin typeface="UTM Showcard" panose="02040603050506020204" pitchFamily="18" charset="0"/>
                <a:ea typeface="+mn-ea"/>
                <a:cs typeface="+mn-cs"/>
              </a:rPr>
              <a:t>T</a:t>
            </a:r>
            <a:r>
              <a:rPr kumimoji="0" lang="en-US" sz="5400" b="0" i="0" u="none" strike="noStrike" kern="1200" cap="none" spc="300" normalizeH="0" baseline="0" noProof="0" dirty="0">
                <a:ln w="38100">
                  <a:solidFill>
                    <a:prstClr val="white"/>
                  </a:solidFill>
                </a:ln>
                <a:solidFill>
                  <a:srgbClr val="FE64C2"/>
                </a:solidFill>
                <a:effectLst>
                  <a:outerShdw blurRad="38100" dist="38100" dir="2700000" algn="tl">
                    <a:srgbClr val="000000">
                      <a:alpha val="43137"/>
                    </a:srgbClr>
                  </a:outerShdw>
                </a:effectLst>
                <a:uLnTx/>
                <a:uFillTx/>
                <a:latin typeface="UTM Showcard" panose="02040603050506020204" pitchFamily="18" charset="0"/>
                <a:ea typeface="+mn-ea"/>
                <a:cs typeface="+mn-cs"/>
              </a:rPr>
              <a:t>À</a:t>
            </a:r>
            <a:r>
              <a:rPr kumimoji="0" lang="en-US" sz="5400" b="0" i="0" u="none" strike="noStrike" kern="1200" cap="none" spc="300" normalizeH="0" baseline="0" noProof="0" dirty="0">
                <a:ln w="38100">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uLnTx/>
                <a:uFillTx/>
                <a:latin typeface="UTM Showcard" panose="02040603050506020204" pitchFamily="18" charset="0"/>
                <a:ea typeface="+mn-ea"/>
                <a:cs typeface="+mn-cs"/>
              </a:rPr>
              <a:t>I</a:t>
            </a:r>
            <a:r>
              <a:rPr kumimoji="0" lang="en-US" sz="5400" b="0" i="0" u="none" strike="noStrike" kern="1200" cap="none" spc="300" normalizeH="0" baseline="0" noProof="0" dirty="0">
                <a:ln w="38100">
                  <a:solidFill>
                    <a:prstClr val="white"/>
                  </a:solidFill>
                </a:ln>
                <a:solidFill>
                  <a:srgbClr val="FFBB58"/>
                </a:solidFill>
                <a:effectLst>
                  <a:outerShdw blurRad="38100" dist="38100" dir="2700000" algn="tl">
                    <a:srgbClr val="000000">
                      <a:alpha val="43137"/>
                    </a:srgbClr>
                  </a:outerShdw>
                </a:effectLst>
                <a:uLnTx/>
                <a:uFillTx/>
                <a:latin typeface="UTM Showcard" panose="02040603050506020204" pitchFamily="18" charset="0"/>
                <a:ea typeface="+mn-ea"/>
                <a:cs typeface="+mn-cs"/>
              </a:rPr>
              <a:t> </a:t>
            </a:r>
            <a:r>
              <a:rPr kumimoji="0" lang="en-US" sz="5400" b="0" i="0" u="none" strike="noStrike" kern="1200" cap="none" spc="300" normalizeH="0" baseline="0" noProof="0" dirty="0">
                <a:ln w="38100">
                  <a:solidFill>
                    <a:prstClr val="white"/>
                  </a:solidFill>
                </a:ln>
                <a:solidFill>
                  <a:srgbClr val="C7DF63"/>
                </a:solidFill>
                <a:effectLst>
                  <a:outerShdw blurRad="38100" dist="38100" dir="2700000" algn="tl">
                    <a:srgbClr val="000000">
                      <a:alpha val="43137"/>
                    </a:srgbClr>
                  </a:outerShdw>
                </a:effectLst>
                <a:uLnTx/>
                <a:uFillTx/>
                <a:latin typeface="UTM Showcard" panose="02040603050506020204" pitchFamily="18" charset="0"/>
                <a:ea typeface="+mn-ea"/>
                <a:cs typeface="+mn-cs"/>
              </a:rPr>
              <a:t>B</a:t>
            </a:r>
            <a:r>
              <a:rPr kumimoji="0" lang="en-US" sz="5400" b="0" i="0" u="none" strike="noStrike" kern="1200" cap="none" spc="300" normalizeH="0" baseline="0" noProof="0" dirty="0">
                <a:ln w="38100">
                  <a:solidFill>
                    <a:prstClr val="white"/>
                  </a:solidFill>
                </a:ln>
                <a:solidFill>
                  <a:srgbClr val="8DD66E"/>
                </a:solidFill>
                <a:effectLst>
                  <a:outerShdw blurRad="38100" dist="38100" dir="2700000" algn="tl">
                    <a:srgbClr val="000000">
                      <a:alpha val="43137"/>
                    </a:srgbClr>
                  </a:outerShdw>
                </a:effectLst>
                <a:uLnTx/>
                <a:uFillTx/>
                <a:latin typeface="UTM Showcard" panose="02040603050506020204" pitchFamily="18" charset="0"/>
                <a:ea typeface="+mn-ea"/>
                <a:cs typeface="+mn-cs"/>
              </a:rPr>
              <a:t>A</a:t>
            </a:r>
          </a:p>
        </p:txBody>
      </p:sp>
      <p:grpSp>
        <p:nvGrpSpPr>
          <p:cNvPr id="8" name="Group 7">
            <a:extLst>
              <a:ext uri="{FF2B5EF4-FFF2-40B4-BE49-F238E27FC236}">
                <a16:creationId xmlns:a16="http://schemas.microsoft.com/office/drawing/2014/main" xmlns="" id="{65BFA0CE-9416-4175-B4B7-F9E0B7EA756A}"/>
              </a:ext>
            </a:extLst>
          </p:cNvPr>
          <p:cNvGrpSpPr/>
          <p:nvPr/>
        </p:nvGrpSpPr>
        <p:grpSpPr>
          <a:xfrm>
            <a:off x="1207594" y="1658628"/>
            <a:ext cx="9776803" cy="4450010"/>
            <a:chOff x="4986941" y="2133503"/>
            <a:chExt cx="9776803" cy="4450010"/>
          </a:xfrm>
        </p:grpSpPr>
        <p:sp>
          <p:nvSpPr>
            <p:cNvPr id="19" name="Lưu đồ: Tài liệu 106">
              <a:extLst>
                <a:ext uri="{FF2B5EF4-FFF2-40B4-BE49-F238E27FC236}">
                  <a16:creationId xmlns:a16="http://schemas.microsoft.com/office/drawing/2014/main" xmlns="" id="{6489CF14-4DA1-4624-FB6B-167A2A611168}"/>
                </a:ext>
              </a:extLst>
            </p:cNvPr>
            <p:cNvSpPr/>
            <p:nvPr/>
          </p:nvSpPr>
          <p:spPr>
            <a:xfrm>
              <a:off x="4986941" y="2133503"/>
              <a:ext cx="9776803" cy="4450010"/>
            </a:xfrm>
            <a:custGeom>
              <a:avLst/>
              <a:gdLst>
                <a:gd name="connsiteX0" fmla="*/ 0 w 9776803"/>
                <a:gd name="connsiteY0" fmla="*/ 0 h 4450010"/>
                <a:gd name="connsiteX1" fmla="*/ 9776803 w 9776803"/>
                <a:gd name="connsiteY1" fmla="*/ 0 h 4450010"/>
                <a:gd name="connsiteX2" fmla="*/ 9776803 w 9776803"/>
                <a:gd name="connsiteY2" fmla="*/ 3568660 h 4450010"/>
                <a:gd name="connsiteX3" fmla="*/ 0 w 9776803"/>
                <a:gd name="connsiteY3" fmla="*/ 4155814 h 4450010"/>
                <a:gd name="connsiteX4" fmla="*/ 0 w 9776803"/>
                <a:gd name="connsiteY4" fmla="*/ 0 h 445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6803" h="4450010" fill="none" extrusionOk="0">
                  <a:moveTo>
                    <a:pt x="0" y="0"/>
                  </a:moveTo>
                  <a:cubicBezTo>
                    <a:pt x="4599808" y="143258"/>
                    <a:pt x="6800894" y="169764"/>
                    <a:pt x="9776803" y="0"/>
                  </a:cubicBezTo>
                  <a:cubicBezTo>
                    <a:pt x="9899225" y="720686"/>
                    <a:pt x="9855495" y="2971843"/>
                    <a:pt x="9776803" y="3568660"/>
                  </a:cubicBezTo>
                  <a:cubicBezTo>
                    <a:pt x="4995827" y="3477458"/>
                    <a:pt x="5065039" y="4960415"/>
                    <a:pt x="0" y="4155814"/>
                  </a:cubicBezTo>
                  <a:cubicBezTo>
                    <a:pt x="-54846" y="2889323"/>
                    <a:pt x="69323" y="1882985"/>
                    <a:pt x="0" y="0"/>
                  </a:cubicBezTo>
                  <a:close/>
                </a:path>
                <a:path w="9776803" h="4450010" stroke="0" extrusionOk="0">
                  <a:moveTo>
                    <a:pt x="0" y="0"/>
                  </a:moveTo>
                  <a:cubicBezTo>
                    <a:pt x="4252436" y="-69867"/>
                    <a:pt x="5120161" y="63979"/>
                    <a:pt x="9776803" y="0"/>
                  </a:cubicBezTo>
                  <a:cubicBezTo>
                    <a:pt x="9931798" y="589314"/>
                    <a:pt x="9772264" y="2375815"/>
                    <a:pt x="9776803" y="3568660"/>
                  </a:cubicBezTo>
                  <a:cubicBezTo>
                    <a:pt x="4900608" y="3515931"/>
                    <a:pt x="4833227" y="4840307"/>
                    <a:pt x="0" y="4155814"/>
                  </a:cubicBezTo>
                  <a:cubicBezTo>
                    <a:pt x="-13679" y="3671118"/>
                    <a:pt x="124305" y="988431"/>
                    <a:pt x="0" y="0"/>
                  </a:cubicBezTo>
                  <a:close/>
                </a:path>
              </a:pathLst>
            </a:custGeom>
            <a:solidFill>
              <a:srgbClr val="FFFFCC"/>
            </a:solidFill>
            <a:ln w="28575">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xmlns="" id="{1EEA893B-3B87-42F9-720D-DDC95AC42EA5}"/>
                </a:ext>
              </a:extLst>
            </p:cNvPr>
            <p:cNvSpPr txBox="1"/>
            <p:nvPr/>
          </p:nvSpPr>
          <p:spPr>
            <a:xfrm>
              <a:off x="5230864" y="2192707"/>
              <a:ext cx="9271501"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E2841">
                      <a:lumMod val="75000"/>
                    </a:srgbClr>
                  </a:solidFill>
                  <a:effectLst/>
                  <a:uLnTx/>
                  <a:uFillTx/>
                  <a:latin typeface="Arial" panose="020B0604020202020204" pitchFamily="34" charset="0"/>
                  <a:ea typeface="+mn-ea"/>
                  <a:cs typeface="+mn-cs"/>
                </a:rPr>
                <a:t>2. Thân bài: Kể lại câu chuyện.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a:ln>
                    <a:noFill/>
                  </a:ln>
                  <a:solidFill>
                    <a:srgbClr val="0E2841">
                      <a:lumMod val="75000"/>
                    </a:srgbClr>
                  </a:solidFill>
                  <a:effectLst/>
                  <a:uLnTx/>
                  <a:uFillTx/>
                  <a:latin typeface="Arial" panose="020B0604020202020204" pitchFamily="34" charset="0"/>
                  <a:ea typeface="+mn-ea"/>
                  <a:cs typeface="+mn-cs"/>
                </a:rPr>
                <a:t>– Chọn lời xưng hô phù hợp.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a:ln>
                    <a:noFill/>
                  </a:ln>
                  <a:solidFill>
                    <a:srgbClr val="0E2841">
                      <a:lumMod val="75000"/>
                    </a:srgbClr>
                  </a:solidFill>
                  <a:effectLst/>
                  <a:uLnTx/>
                  <a:uFillTx/>
                  <a:latin typeface="Arial" panose="020B0604020202020204" pitchFamily="34" charset="0"/>
                  <a:ea typeface="+mn-ea"/>
                  <a:cs typeface="+mn-cs"/>
                </a:rPr>
                <a:t>– Kể đầy đủ các sự việc. Có thể kể chi tiết hơn đối với sự việc chính.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a:ln>
                    <a:noFill/>
                  </a:ln>
                  <a:solidFill>
                    <a:srgbClr val="0E2841">
                      <a:lumMod val="75000"/>
                    </a:srgbClr>
                  </a:solidFill>
                  <a:effectLst/>
                  <a:uLnTx/>
                  <a:uFillTx/>
                  <a:latin typeface="Arial" panose="020B0604020202020204" pitchFamily="34" charset="0"/>
                  <a:ea typeface="+mn-ea"/>
                  <a:cs typeface="+mn-cs"/>
                </a:rPr>
                <a:t>– Đặt mình vào vai nhân vật: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a:ln>
                    <a:noFill/>
                  </a:ln>
                  <a:solidFill>
                    <a:srgbClr val="0E2841">
                      <a:lumMod val="75000"/>
                    </a:srgbClr>
                  </a:solidFill>
                  <a:effectLst/>
                  <a:uLnTx/>
                  <a:uFillTx/>
                  <a:latin typeface="Arial" panose="020B0604020202020204" pitchFamily="34" charset="0"/>
                  <a:ea typeface="+mn-ea"/>
                  <a:cs typeface="+mn-cs"/>
                </a:rPr>
                <a:t>+ Thể hiện lời nói, ý nghĩ,... phù hợp.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a:ln>
                    <a:noFill/>
                  </a:ln>
                  <a:solidFill>
                    <a:srgbClr val="0E2841">
                      <a:lumMod val="75000"/>
                    </a:srgbClr>
                  </a:solidFill>
                  <a:effectLst/>
                  <a:uLnTx/>
                  <a:uFillTx/>
                  <a:latin typeface="Arial" panose="020B0604020202020204" pitchFamily="34" charset="0"/>
                  <a:ea typeface="+mn-ea"/>
                  <a:cs typeface="+mn-cs"/>
                </a:rPr>
                <a:t>+ Nhận xét, đánh giá nhân vật, sự việc.</a:t>
              </a:r>
              <a:endParaRPr kumimoji="0" lang="en-US" sz="3200" i="0" u="none" strike="noStrike" kern="1200" cap="none" spc="0" normalizeH="0" baseline="0" noProof="0" dirty="0">
                <a:ln>
                  <a:noFill/>
                </a:ln>
                <a:solidFill>
                  <a:srgbClr val="0E2841">
                    <a:lumMod val="75000"/>
                  </a:srgbClr>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4095785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DBEED9B-7119-2722-58F5-67050E362352}"/>
              </a:ext>
            </a:extLst>
          </p:cNvPr>
          <p:cNvPicPr>
            <a:picLocks noChangeAspect="1"/>
          </p:cNvPicPr>
          <p:nvPr/>
        </p:nvPicPr>
        <p:blipFill>
          <a:blip r:embed="rId2"/>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xmlns="" id="{C7876FC1-5C05-DACB-B403-5EA8AAA2582F}"/>
              </a:ext>
            </a:extLst>
          </p:cNvPr>
          <p:cNvSpPr/>
          <p:nvPr/>
        </p:nvSpPr>
        <p:spPr>
          <a:xfrm>
            <a:off x="342373" y="29039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TextBox 15">
            <a:extLst>
              <a:ext uri="{FF2B5EF4-FFF2-40B4-BE49-F238E27FC236}">
                <a16:creationId xmlns:a16="http://schemas.microsoft.com/office/drawing/2014/main" xmlns="" id="{D106E222-E4E6-848E-484A-3521E54A79D0}"/>
              </a:ext>
            </a:extLst>
          </p:cNvPr>
          <p:cNvSpPr txBox="1"/>
          <p:nvPr/>
        </p:nvSpPr>
        <p:spPr>
          <a:xfrm>
            <a:off x="1753722" y="950742"/>
            <a:ext cx="8684549"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300" normalizeH="0" baseline="0" noProof="0" dirty="0">
                <a:ln w="38100">
                  <a:solidFill>
                    <a:prstClr val="white"/>
                  </a:solidFill>
                </a:ln>
                <a:solidFill>
                  <a:srgbClr val="FE5655"/>
                </a:solidFill>
                <a:effectLst>
                  <a:outerShdw blurRad="38100" dist="38100" dir="2700000" algn="tl">
                    <a:srgbClr val="000000">
                      <a:alpha val="43137"/>
                    </a:srgbClr>
                  </a:outerShdw>
                </a:effectLst>
                <a:uLnTx/>
                <a:uFillTx/>
                <a:latin typeface="UTM Showcard" panose="02040603050506020204" pitchFamily="18" charset="0"/>
                <a:ea typeface="+mn-ea"/>
                <a:cs typeface="+mn-cs"/>
              </a:rPr>
              <a:t>N</a:t>
            </a:r>
            <a:r>
              <a:rPr kumimoji="0" lang="en-US" sz="5400" b="0" i="0" u="none" strike="noStrike" kern="1200" cap="none" spc="300" normalizeH="0" baseline="0" noProof="0" dirty="0">
                <a:ln w="38100">
                  <a:solidFill>
                    <a:prstClr val="white"/>
                  </a:solidFill>
                </a:ln>
                <a:solidFill>
                  <a:srgbClr val="FE64C2"/>
                </a:solidFill>
                <a:effectLst>
                  <a:outerShdw blurRad="38100" dist="38100" dir="2700000" algn="tl">
                    <a:srgbClr val="000000">
                      <a:alpha val="43137"/>
                    </a:srgbClr>
                  </a:outerShdw>
                </a:effectLst>
                <a:uLnTx/>
                <a:uFillTx/>
                <a:latin typeface="UTM Showcard" panose="02040603050506020204" pitchFamily="18" charset="0"/>
                <a:ea typeface="+mn-ea"/>
                <a:cs typeface="+mn-cs"/>
              </a:rPr>
              <a:t>H</a:t>
            </a:r>
            <a:r>
              <a:rPr kumimoji="0" lang="en-US" sz="5400" b="0" i="0" u="none" strike="noStrike" kern="1200" cap="none" spc="300" normalizeH="0" baseline="0" noProof="0" dirty="0">
                <a:ln w="38100">
                  <a:solidFill>
                    <a:prstClr val="white"/>
                  </a:solidFill>
                </a:ln>
                <a:solidFill>
                  <a:srgbClr val="C96BE5"/>
                </a:solidFill>
                <a:effectLst>
                  <a:outerShdw blurRad="38100" dist="38100" dir="2700000" algn="tl">
                    <a:srgbClr val="000000">
                      <a:alpha val="43137"/>
                    </a:srgbClr>
                  </a:outerShdw>
                </a:effectLst>
                <a:uLnTx/>
                <a:uFillTx/>
                <a:latin typeface="UTM Showcard" panose="02040603050506020204" pitchFamily="18" charset="0"/>
                <a:ea typeface="+mn-ea"/>
                <a:cs typeface="+mn-cs"/>
              </a:rPr>
              <a:t>À </a:t>
            </a:r>
            <a:r>
              <a:rPr kumimoji="0" lang="en-US" sz="5400" b="0" i="0" u="none" strike="noStrike" kern="1200" cap="none" spc="300" normalizeH="0" baseline="0" noProof="0" dirty="0">
                <a:ln w="38100">
                  <a:solidFill>
                    <a:prstClr val="white"/>
                  </a:solidFill>
                </a:ln>
                <a:solidFill>
                  <a:srgbClr val="506FFE"/>
                </a:solidFill>
                <a:effectLst>
                  <a:outerShdw blurRad="38100" dist="38100" dir="2700000" algn="tl">
                    <a:srgbClr val="000000">
                      <a:alpha val="43137"/>
                    </a:srgbClr>
                  </a:outerShdw>
                </a:effectLst>
                <a:uLnTx/>
                <a:uFillTx/>
                <a:latin typeface="UTM Showcard" panose="02040603050506020204" pitchFamily="18" charset="0"/>
                <a:ea typeface="+mn-ea"/>
                <a:cs typeface="+mn-cs"/>
              </a:rPr>
              <a:t>V</a:t>
            </a:r>
            <a:r>
              <a:rPr kumimoji="0" lang="en-US" sz="5400" b="0" i="0" u="none" strike="noStrike" kern="1200" cap="none" spc="300" normalizeH="0" baseline="0" noProof="0" dirty="0">
                <a:ln w="38100">
                  <a:solidFill>
                    <a:prstClr val="white"/>
                  </a:solidFill>
                </a:ln>
                <a:solidFill>
                  <a:srgbClr val="37B5FF"/>
                </a:solidFill>
                <a:effectLst>
                  <a:outerShdw blurRad="38100" dist="38100" dir="2700000" algn="tl">
                    <a:srgbClr val="000000">
                      <a:alpha val="43137"/>
                    </a:srgbClr>
                  </a:outerShdw>
                </a:effectLst>
                <a:uLnTx/>
                <a:uFillTx/>
                <a:latin typeface="UTM Showcard" panose="02040603050506020204" pitchFamily="18" charset="0"/>
                <a:ea typeface="+mn-ea"/>
                <a:cs typeface="+mn-cs"/>
              </a:rPr>
              <a:t>Ă</a:t>
            </a:r>
            <a:r>
              <a:rPr kumimoji="0" lang="en-US" sz="5400" b="0" i="0" u="none" strike="noStrike" kern="1200" cap="none" spc="300" normalizeH="0" baseline="0" noProof="0" dirty="0">
                <a:ln w="38100">
                  <a:solidFill>
                    <a:prstClr val="white"/>
                  </a:solidFill>
                </a:ln>
                <a:solidFill>
                  <a:srgbClr val="5BDFE4"/>
                </a:solidFill>
                <a:effectLst>
                  <a:outerShdw blurRad="38100" dist="38100" dir="2700000" algn="tl">
                    <a:srgbClr val="000000">
                      <a:alpha val="43137"/>
                    </a:srgbClr>
                  </a:outerShdw>
                </a:effectLst>
                <a:uLnTx/>
                <a:uFillTx/>
                <a:latin typeface="UTM Showcard" panose="02040603050506020204" pitchFamily="18" charset="0"/>
                <a:ea typeface="+mn-ea"/>
                <a:cs typeface="+mn-cs"/>
              </a:rPr>
              <a:t>N</a:t>
            </a:r>
            <a:r>
              <a:rPr kumimoji="0" lang="en-US" sz="5400" b="0" i="0" u="none" strike="noStrike" kern="1200" cap="none" spc="300" normalizeH="0" baseline="0" noProof="0" dirty="0">
                <a:ln w="38100">
                  <a:solidFill>
                    <a:prstClr val="white"/>
                  </a:solidFill>
                </a:ln>
                <a:solidFill>
                  <a:srgbClr val="C7DF63"/>
                </a:solidFill>
                <a:effectLst>
                  <a:outerShdw blurRad="38100" dist="38100" dir="2700000" algn="tl">
                    <a:srgbClr val="000000">
                      <a:alpha val="43137"/>
                    </a:srgbClr>
                  </a:outerShdw>
                </a:effectLst>
                <a:uLnTx/>
                <a:uFillTx/>
                <a:latin typeface="UTM Showcard" panose="02040603050506020204" pitchFamily="18" charset="0"/>
                <a:ea typeface="+mn-ea"/>
                <a:cs typeface="+mn-cs"/>
              </a:rPr>
              <a:t> </a:t>
            </a:r>
            <a:r>
              <a:rPr kumimoji="0" lang="en-US" sz="5400" b="0" i="0" u="none" strike="noStrike" kern="1200" cap="none" spc="300" normalizeH="0" baseline="0" noProof="0" dirty="0">
                <a:ln w="38100">
                  <a:solidFill>
                    <a:prstClr val="white"/>
                  </a:solidFill>
                </a:ln>
                <a:solidFill>
                  <a:srgbClr val="FEDE57"/>
                </a:solidFill>
                <a:effectLst>
                  <a:outerShdw blurRad="38100" dist="38100" dir="2700000" algn="tl">
                    <a:srgbClr val="000000">
                      <a:alpha val="43137"/>
                    </a:srgbClr>
                  </a:outerShdw>
                </a:effectLst>
                <a:uLnTx/>
                <a:uFillTx/>
                <a:latin typeface="UTM Showcard" panose="02040603050506020204" pitchFamily="18" charset="0"/>
                <a:ea typeface="+mn-ea"/>
                <a:cs typeface="+mn-cs"/>
              </a:rPr>
              <a:t>N</a:t>
            </a:r>
            <a:r>
              <a:rPr kumimoji="0" lang="en-US" sz="5400" b="0" i="0" u="none" strike="noStrike" kern="1200" cap="none" spc="300" normalizeH="0" baseline="0" noProof="0" dirty="0">
                <a:ln w="38100">
                  <a:solidFill>
                    <a:prstClr val="white"/>
                  </a:solidFill>
                </a:ln>
                <a:solidFill>
                  <a:srgbClr val="FDBB58"/>
                </a:solidFill>
                <a:effectLst>
                  <a:outerShdw blurRad="38100" dist="38100" dir="2700000" algn="tl">
                    <a:srgbClr val="000000">
                      <a:alpha val="43137"/>
                    </a:srgbClr>
                  </a:outerShdw>
                </a:effectLst>
                <a:uLnTx/>
                <a:uFillTx/>
                <a:latin typeface="UTM Showcard" panose="02040603050506020204" pitchFamily="18" charset="0"/>
                <a:ea typeface="+mn-ea"/>
                <a:cs typeface="+mn-cs"/>
              </a:rPr>
              <a:t>H</a:t>
            </a:r>
            <a:r>
              <a:rPr kumimoji="0" lang="en-US" sz="5400" b="0" i="0" u="none" strike="noStrike" kern="1200" cap="none" spc="300" normalizeH="0" baseline="0" noProof="0" dirty="0">
                <a:ln w="38100">
                  <a:solidFill>
                    <a:prstClr val="white"/>
                  </a:solidFill>
                </a:ln>
                <a:solidFill>
                  <a:srgbClr val="FE904B"/>
                </a:solidFill>
                <a:effectLst>
                  <a:outerShdw blurRad="38100" dist="38100" dir="2700000" algn="tl">
                    <a:srgbClr val="000000">
                      <a:alpha val="43137"/>
                    </a:srgbClr>
                  </a:outerShdw>
                </a:effectLst>
                <a:uLnTx/>
                <a:uFillTx/>
                <a:latin typeface="UTM Showcard" panose="02040603050506020204" pitchFamily="18" charset="0"/>
                <a:ea typeface="+mn-ea"/>
                <a:cs typeface="+mn-cs"/>
              </a:rPr>
              <a:t>Í </a:t>
            </a:r>
            <a:r>
              <a:rPr kumimoji="0" lang="en-US" sz="5400" b="0" i="0" u="none" strike="noStrike" kern="1200" cap="none" spc="300" normalizeH="0" baseline="0" noProof="0" dirty="0">
                <a:ln w="38100">
                  <a:solidFill>
                    <a:prstClr val="white"/>
                  </a:solidFill>
                </a:ln>
                <a:solidFill>
                  <a:srgbClr val="FE5655"/>
                </a:solidFill>
                <a:effectLst>
                  <a:outerShdw blurRad="38100" dist="38100" dir="2700000" algn="tl">
                    <a:srgbClr val="000000">
                      <a:alpha val="43137"/>
                    </a:srgbClr>
                  </a:outerShdw>
                </a:effectLst>
                <a:uLnTx/>
                <a:uFillTx/>
                <a:latin typeface="UTM Showcard" panose="02040603050506020204" pitchFamily="18" charset="0"/>
                <a:ea typeface="+mn-ea"/>
                <a:cs typeface="+mn-cs"/>
              </a:rPr>
              <a:t>T</a:t>
            </a:r>
            <a:r>
              <a:rPr kumimoji="0" lang="en-US" sz="5400" b="0" i="0" u="none" strike="noStrike" kern="1200" cap="none" spc="300" normalizeH="0" baseline="0" noProof="0" dirty="0">
                <a:ln w="38100">
                  <a:solidFill>
                    <a:prstClr val="white"/>
                  </a:solidFill>
                </a:ln>
                <a:solidFill>
                  <a:srgbClr val="FE64C2"/>
                </a:solidFill>
                <a:effectLst>
                  <a:outerShdw blurRad="38100" dist="38100" dir="2700000" algn="tl">
                    <a:srgbClr val="000000">
                      <a:alpha val="43137"/>
                    </a:srgbClr>
                  </a:outerShdw>
                </a:effectLst>
                <a:uLnTx/>
                <a:uFillTx/>
                <a:latin typeface="UTM Showcard" panose="02040603050506020204" pitchFamily="18" charset="0"/>
                <a:ea typeface="+mn-ea"/>
                <a:cs typeface="+mn-cs"/>
              </a:rPr>
              <a:t>À</a:t>
            </a:r>
            <a:r>
              <a:rPr kumimoji="0" lang="en-US" sz="5400" b="0" i="0" u="none" strike="noStrike" kern="1200" cap="none" spc="300" normalizeH="0" baseline="0" noProof="0" dirty="0">
                <a:ln w="38100">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uLnTx/>
                <a:uFillTx/>
                <a:latin typeface="UTM Showcard" panose="02040603050506020204" pitchFamily="18" charset="0"/>
                <a:ea typeface="+mn-ea"/>
                <a:cs typeface="+mn-cs"/>
              </a:rPr>
              <a:t>I</a:t>
            </a:r>
            <a:r>
              <a:rPr kumimoji="0" lang="en-US" sz="5400" b="0" i="0" u="none" strike="noStrike" kern="1200" cap="none" spc="300" normalizeH="0" baseline="0" noProof="0" dirty="0">
                <a:ln w="38100">
                  <a:solidFill>
                    <a:prstClr val="white"/>
                  </a:solidFill>
                </a:ln>
                <a:solidFill>
                  <a:srgbClr val="FFBB58"/>
                </a:solidFill>
                <a:effectLst>
                  <a:outerShdw blurRad="38100" dist="38100" dir="2700000" algn="tl">
                    <a:srgbClr val="000000">
                      <a:alpha val="43137"/>
                    </a:srgbClr>
                  </a:outerShdw>
                </a:effectLst>
                <a:uLnTx/>
                <a:uFillTx/>
                <a:latin typeface="UTM Showcard" panose="02040603050506020204" pitchFamily="18" charset="0"/>
                <a:ea typeface="+mn-ea"/>
                <a:cs typeface="+mn-cs"/>
              </a:rPr>
              <a:t> </a:t>
            </a:r>
            <a:r>
              <a:rPr kumimoji="0" lang="en-US" sz="5400" b="0" i="0" u="none" strike="noStrike" kern="1200" cap="none" spc="300" normalizeH="0" baseline="0" noProof="0" dirty="0">
                <a:ln w="38100">
                  <a:solidFill>
                    <a:prstClr val="white"/>
                  </a:solidFill>
                </a:ln>
                <a:solidFill>
                  <a:srgbClr val="C7DF63"/>
                </a:solidFill>
                <a:effectLst>
                  <a:outerShdw blurRad="38100" dist="38100" dir="2700000" algn="tl">
                    <a:srgbClr val="000000">
                      <a:alpha val="43137"/>
                    </a:srgbClr>
                  </a:outerShdw>
                </a:effectLst>
                <a:uLnTx/>
                <a:uFillTx/>
                <a:latin typeface="UTM Showcard" panose="02040603050506020204" pitchFamily="18" charset="0"/>
                <a:ea typeface="+mn-ea"/>
                <a:cs typeface="+mn-cs"/>
              </a:rPr>
              <a:t>B</a:t>
            </a:r>
            <a:r>
              <a:rPr kumimoji="0" lang="en-US" sz="5400" b="0" i="0" u="none" strike="noStrike" kern="1200" cap="none" spc="300" normalizeH="0" baseline="0" noProof="0" dirty="0">
                <a:ln w="38100">
                  <a:solidFill>
                    <a:prstClr val="white"/>
                  </a:solidFill>
                </a:ln>
                <a:solidFill>
                  <a:srgbClr val="8DD66E"/>
                </a:solidFill>
                <a:effectLst>
                  <a:outerShdw blurRad="38100" dist="38100" dir="2700000" algn="tl">
                    <a:srgbClr val="000000">
                      <a:alpha val="43137"/>
                    </a:srgbClr>
                  </a:outerShdw>
                </a:effectLst>
                <a:uLnTx/>
                <a:uFillTx/>
                <a:latin typeface="UTM Showcard" panose="02040603050506020204" pitchFamily="18" charset="0"/>
                <a:ea typeface="+mn-ea"/>
                <a:cs typeface="+mn-cs"/>
              </a:rPr>
              <a:t>A</a:t>
            </a:r>
          </a:p>
        </p:txBody>
      </p:sp>
      <p:grpSp>
        <p:nvGrpSpPr>
          <p:cNvPr id="8" name="Group 7">
            <a:extLst>
              <a:ext uri="{FF2B5EF4-FFF2-40B4-BE49-F238E27FC236}">
                <a16:creationId xmlns:a16="http://schemas.microsoft.com/office/drawing/2014/main" xmlns="" id="{65BFA0CE-9416-4175-B4B7-F9E0B7EA756A}"/>
              </a:ext>
            </a:extLst>
          </p:cNvPr>
          <p:cNvGrpSpPr/>
          <p:nvPr/>
        </p:nvGrpSpPr>
        <p:grpSpPr>
          <a:xfrm>
            <a:off x="1207594" y="1658628"/>
            <a:ext cx="9776803" cy="4450010"/>
            <a:chOff x="4986941" y="2133503"/>
            <a:chExt cx="9776803" cy="4450010"/>
          </a:xfrm>
        </p:grpSpPr>
        <p:sp>
          <p:nvSpPr>
            <p:cNvPr id="19" name="Lưu đồ: Tài liệu 106">
              <a:extLst>
                <a:ext uri="{FF2B5EF4-FFF2-40B4-BE49-F238E27FC236}">
                  <a16:creationId xmlns:a16="http://schemas.microsoft.com/office/drawing/2014/main" xmlns="" id="{6489CF14-4DA1-4624-FB6B-167A2A611168}"/>
                </a:ext>
              </a:extLst>
            </p:cNvPr>
            <p:cNvSpPr/>
            <p:nvPr/>
          </p:nvSpPr>
          <p:spPr>
            <a:xfrm>
              <a:off x="4986941" y="2133503"/>
              <a:ext cx="9776803" cy="4450010"/>
            </a:xfrm>
            <a:custGeom>
              <a:avLst/>
              <a:gdLst>
                <a:gd name="connsiteX0" fmla="*/ 0 w 9776803"/>
                <a:gd name="connsiteY0" fmla="*/ 0 h 4450010"/>
                <a:gd name="connsiteX1" fmla="*/ 9776803 w 9776803"/>
                <a:gd name="connsiteY1" fmla="*/ 0 h 4450010"/>
                <a:gd name="connsiteX2" fmla="*/ 9776803 w 9776803"/>
                <a:gd name="connsiteY2" fmla="*/ 3568660 h 4450010"/>
                <a:gd name="connsiteX3" fmla="*/ 0 w 9776803"/>
                <a:gd name="connsiteY3" fmla="*/ 4155814 h 4450010"/>
                <a:gd name="connsiteX4" fmla="*/ 0 w 9776803"/>
                <a:gd name="connsiteY4" fmla="*/ 0 h 445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6803" h="4450010" fill="none" extrusionOk="0">
                  <a:moveTo>
                    <a:pt x="0" y="0"/>
                  </a:moveTo>
                  <a:cubicBezTo>
                    <a:pt x="4599808" y="143258"/>
                    <a:pt x="6800894" y="169764"/>
                    <a:pt x="9776803" y="0"/>
                  </a:cubicBezTo>
                  <a:cubicBezTo>
                    <a:pt x="9899225" y="720686"/>
                    <a:pt x="9855495" y="2971843"/>
                    <a:pt x="9776803" y="3568660"/>
                  </a:cubicBezTo>
                  <a:cubicBezTo>
                    <a:pt x="4995827" y="3477458"/>
                    <a:pt x="5065039" y="4960415"/>
                    <a:pt x="0" y="4155814"/>
                  </a:cubicBezTo>
                  <a:cubicBezTo>
                    <a:pt x="-54846" y="2889323"/>
                    <a:pt x="69323" y="1882985"/>
                    <a:pt x="0" y="0"/>
                  </a:cubicBezTo>
                  <a:close/>
                </a:path>
                <a:path w="9776803" h="4450010" stroke="0" extrusionOk="0">
                  <a:moveTo>
                    <a:pt x="0" y="0"/>
                  </a:moveTo>
                  <a:cubicBezTo>
                    <a:pt x="4252436" y="-69867"/>
                    <a:pt x="5120161" y="63979"/>
                    <a:pt x="9776803" y="0"/>
                  </a:cubicBezTo>
                  <a:cubicBezTo>
                    <a:pt x="9931798" y="589314"/>
                    <a:pt x="9772264" y="2375815"/>
                    <a:pt x="9776803" y="3568660"/>
                  </a:cubicBezTo>
                  <a:cubicBezTo>
                    <a:pt x="4900608" y="3515931"/>
                    <a:pt x="4833227" y="4840307"/>
                    <a:pt x="0" y="4155814"/>
                  </a:cubicBezTo>
                  <a:cubicBezTo>
                    <a:pt x="-13679" y="3671118"/>
                    <a:pt x="124305" y="988431"/>
                    <a:pt x="0" y="0"/>
                  </a:cubicBezTo>
                  <a:close/>
                </a:path>
              </a:pathLst>
            </a:custGeom>
            <a:solidFill>
              <a:srgbClr val="FFFFCC"/>
            </a:solidFill>
            <a:ln w="28575">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xmlns="" id="{1EEA893B-3B87-42F9-720D-DDC95AC42EA5}"/>
                </a:ext>
              </a:extLst>
            </p:cNvPr>
            <p:cNvSpPr txBox="1"/>
            <p:nvPr/>
          </p:nvSpPr>
          <p:spPr>
            <a:xfrm>
              <a:off x="5349950" y="2898545"/>
              <a:ext cx="9271501"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E2841">
                      <a:lumMod val="75000"/>
                    </a:srgbClr>
                  </a:solidFill>
                  <a:effectLst/>
                  <a:uLnTx/>
                  <a:uFillTx/>
                  <a:latin typeface="Arial" panose="020B0604020202020204" pitchFamily="34" charset="0"/>
                  <a:ea typeface="+mn-ea"/>
                  <a:cs typeface="+mn-cs"/>
                </a:rPr>
                <a:t>3. Kết bài: Bày tỏ suy nghĩ, cảm xúc hoặc rút ra nội dung, ý nghĩa</a:t>
              </a:r>
              <a:r>
                <a:rPr kumimoji="0" lang="en-US" sz="3200" b="1" i="0" u="none" strike="noStrike" kern="1200" cap="none" spc="0" normalizeH="0" baseline="0" noProof="0">
                  <a:ln>
                    <a:noFill/>
                  </a:ln>
                  <a:solidFill>
                    <a:srgbClr val="0E2841">
                      <a:lumMod val="75000"/>
                    </a:srgbClr>
                  </a:solidFill>
                  <a:effectLst/>
                  <a:uLnTx/>
                  <a:uFillTx/>
                  <a:latin typeface="Arial" panose="020B0604020202020204" pitchFamily="34" charset="0"/>
                  <a:ea typeface="+mn-ea"/>
                  <a:cs typeface="+mn-cs"/>
                </a:rPr>
                <a:t> </a:t>
              </a:r>
              <a:r>
                <a:rPr kumimoji="0" lang="vi-VN" sz="3200" b="1" i="0" u="none" strike="noStrike" kern="1200" cap="none" spc="0" normalizeH="0" baseline="0" noProof="0">
                  <a:ln>
                    <a:noFill/>
                  </a:ln>
                  <a:solidFill>
                    <a:srgbClr val="0E2841">
                      <a:lumMod val="75000"/>
                    </a:srgbClr>
                  </a:solidFill>
                  <a:effectLst/>
                  <a:uLnTx/>
                  <a:uFillTx/>
                  <a:latin typeface="Arial" panose="020B0604020202020204" pitchFamily="34" charset="0"/>
                  <a:ea typeface="+mn-ea"/>
                  <a:cs typeface="+mn-cs"/>
                </a:rPr>
                <a:t>của câu chuyện.</a:t>
              </a:r>
              <a:endParaRPr kumimoji="0" lang="en-US" sz="3200" b="0" i="0" u="none" strike="noStrike" kern="1200" cap="none" spc="0" normalizeH="0" baseline="0" noProof="0" dirty="0">
                <a:ln>
                  <a:noFill/>
                </a:ln>
                <a:solidFill>
                  <a:srgbClr val="0E2841">
                    <a:lumMod val="75000"/>
                  </a:srgbClr>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43795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A5FC841-C78D-B2A5-1CBD-715507D9F2F3}"/>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xmlns="" id="{6D54635E-61D7-0D0E-4C28-616A5A612BB8}"/>
              </a:ext>
            </a:extLst>
          </p:cNvPr>
          <p:cNvSpPr/>
          <p:nvPr/>
        </p:nvSpPr>
        <p:spPr>
          <a:xfrm>
            <a:off x="516000" y="934720"/>
            <a:ext cx="11160000" cy="5464280"/>
          </a:xfrm>
          <a:custGeom>
            <a:avLst/>
            <a:gdLst>
              <a:gd name="connsiteX0" fmla="*/ 0 w 11160000"/>
              <a:gd name="connsiteY0" fmla="*/ 278842 h 5464280"/>
              <a:gd name="connsiteX1" fmla="*/ 278842 w 11160000"/>
              <a:gd name="connsiteY1" fmla="*/ 0 h 5464280"/>
              <a:gd name="connsiteX2" fmla="*/ 10881158 w 11160000"/>
              <a:gd name="connsiteY2" fmla="*/ 0 h 5464280"/>
              <a:gd name="connsiteX3" fmla="*/ 11160000 w 11160000"/>
              <a:gd name="connsiteY3" fmla="*/ 278842 h 5464280"/>
              <a:gd name="connsiteX4" fmla="*/ 11160000 w 11160000"/>
              <a:gd name="connsiteY4" fmla="*/ 5185438 h 5464280"/>
              <a:gd name="connsiteX5" fmla="*/ 10881158 w 11160000"/>
              <a:gd name="connsiteY5" fmla="*/ 5464280 h 5464280"/>
              <a:gd name="connsiteX6" fmla="*/ 278842 w 11160000"/>
              <a:gd name="connsiteY6" fmla="*/ 5464280 h 5464280"/>
              <a:gd name="connsiteX7" fmla="*/ 0 w 11160000"/>
              <a:gd name="connsiteY7" fmla="*/ 5185438 h 5464280"/>
              <a:gd name="connsiteX8" fmla="*/ 0 w 11160000"/>
              <a:gd name="connsiteY8" fmla="*/ 278842 h 546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0000" h="5464280" fill="none" extrusionOk="0">
                <a:moveTo>
                  <a:pt x="0" y="278842"/>
                </a:moveTo>
                <a:cubicBezTo>
                  <a:pt x="-13389" y="138292"/>
                  <a:pt x="101253" y="-15864"/>
                  <a:pt x="278842" y="0"/>
                </a:cubicBezTo>
                <a:cubicBezTo>
                  <a:pt x="3682530" y="146085"/>
                  <a:pt x="9710130" y="-75064"/>
                  <a:pt x="10881158" y="0"/>
                </a:cubicBezTo>
                <a:cubicBezTo>
                  <a:pt x="11054707" y="8371"/>
                  <a:pt x="11174563" y="117056"/>
                  <a:pt x="11160000" y="278842"/>
                </a:cubicBezTo>
                <a:cubicBezTo>
                  <a:pt x="11280531" y="1652305"/>
                  <a:pt x="11217306" y="3198442"/>
                  <a:pt x="11160000" y="5185438"/>
                </a:cubicBezTo>
                <a:cubicBezTo>
                  <a:pt x="11161915" y="5342528"/>
                  <a:pt x="11008827" y="5474569"/>
                  <a:pt x="10881158" y="5464280"/>
                </a:cubicBezTo>
                <a:cubicBezTo>
                  <a:pt x="8148420" y="5425316"/>
                  <a:pt x="4151395" y="5462962"/>
                  <a:pt x="278842" y="5464280"/>
                </a:cubicBezTo>
                <a:cubicBezTo>
                  <a:pt x="127708" y="5477276"/>
                  <a:pt x="-10927" y="5317704"/>
                  <a:pt x="0" y="5185438"/>
                </a:cubicBezTo>
                <a:cubicBezTo>
                  <a:pt x="25752" y="3758033"/>
                  <a:pt x="53058" y="2129326"/>
                  <a:pt x="0" y="278842"/>
                </a:cubicBezTo>
                <a:close/>
              </a:path>
              <a:path w="11160000" h="5464280" stroke="0" extrusionOk="0">
                <a:moveTo>
                  <a:pt x="0" y="278842"/>
                </a:moveTo>
                <a:cubicBezTo>
                  <a:pt x="-10061" y="145977"/>
                  <a:pt x="152908" y="7116"/>
                  <a:pt x="278842" y="0"/>
                </a:cubicBezTo>
                <a:cubicBezTo>
                  <a:pt x="2431715" y="70457"/>
                  <a:pt x="6067480" y="147060"/>
                  <a:pt x="10881158" y="0"/>
                </a:cubicBezTo>
                <a:cubicBezTo>
                  <a:pt x="11029023" y="-10420"/>
                  <a:pt x="11157108" y="120130"/>
                  <a:pt x="11160000" y="278842"/>
                </a:cubicBezTo>
                <a:cubicBezTo>
                  <a:pt x="11155418" y="1989843"/>
                  <a:pt x="11147118" y="4027484"/>
                  <a:pt x="11160000" y="5185438"/>
                </a:cubicBezTo>
                <a:cubicBezTo>
                  <a:pt x="11177624" y="5347857"/>
                  <a:pt x="11042318" y="5466977"/>
                  <a:pt x="10881158" y="5464280"/>
                </a:cubicBezTo>
                <a:cubicBezTo>
                  <a:pt x="9051482" y="5601647"/>
                  <a:pt x="5463724" y="5299169"/>
                  <a:pt x="278842" y="5464280"/>
                </a:cubicBezTo>
                <a:cubicBezTo>
                  <a:pt x="108948" y="5449472"/>
                  <a:pt x="7073" y="5317108"/>
                  <a:pt x="0" y="5185438"/>
                </a:cubicBezTo>
                <a:cubicBezTo>
                  <a:pt x="-79110" y="3917918"/>
                  <a:pt x="121341" y="2121205"/>
                  <a:pt x="0" y="278842"/>
                </a:cubicBezTo>
                <a:close/>
              </a:path>
            </a:pathLst>
          </a:custGeom>
          <a:solidFill>
            <a:schemeClr val="bg1"/>
          </a:solidFill>
          <a:ln w="19050" cap="rnd" cmpd="thinThick">
            <a:solidFill>
              <a:srgbClr val="007035"/>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8E76"/>
              </a:solidFill>
            </a:endParaRPr>
          </a:p>
        </p:txBody>
      </p:sp>
      <p:pic>
        <p:nvPicPr>
          <p:cNvPr id="5" name="Picture 4">
            <a:extLst>
              <a:ext uri="{FF2B5EF4-FFF2-40B4-BE49-F238E27FC236}">
                <a16:creationId xmlns:a16="http://schemas.microsoft.com/office/drawing/2014/main" xmlns="" id="{DA339C87-390E-3EBD-1D75-69B82B16BCE2}"/>
              </a:ext>
            </a:extLst>
          </p:cNvPr>
          <p:cNvPicPr>
            <a:picLocks noChangeAspect="1"/>
          </p:cNvPicPr>
          <p:nvPr/>
        </p:nvPicPr>
        <p:blipFill>
          <a:blip r:embed="rId3"/>
          <a:stretch>
            <a:fillRect/>
          </a:stretch>
        </p:blipFill>
        <p:spPr>
          <a:xfrm>
            <a:off x="0" y="4986528"/>
            <a:ext cx="12192000" cy="1871472"/>
          </a:xfrm>
          <a:prstGeom prst="rect">
            <a:avLst/>
          </a:prstGeom>
          <a:effectLst>
            <a:outerShdw blurRad="50800" dist="38100" dir="18900000" algn="bl" rotWithShape="0">
              <a:schemeClr val="tx1">
                <a:lumMod val="50000"/>
                <a:lumOff val="50000"/>
                <a:alpha val="40000"/>
              </a:schemeClr>
            </a:outerShdw>
          </a:effectLst>
        </p:spPr>
      </p:pic>
      <p:pic>
        <p:nvPicPr>
          <p:cNvPr id="8" name="Picture 7">
            <a:extLst>
              <a:ext uri="{FF2B5EF4-FFF2-40B4-BE49-F238E27FC236}">
                <a16:creationId xmlns:a16="http://schemas.microsoft.com/office/drawing/2014/main" xmlns="" id="{7B7D1BDE-24B3-090D-543F-B3013BB4F01B}"/>
              </a:ext>
            </a:extLst>
          </p:cNvPr>
          <p:cNvPicPr>
            <a:picLocks noChangeAspect="1"/>
          </p:cNvPicPr>
          <p:nvPr/>
        </p:nvPicPr>
        <p:blipFill>
          <a:blip r:embed="rId4"/>
          <a:stretch>
            <a:fillRect/>
          </a:stretch>
        </p:blipFill>
        <p:spPr>
          <a:xfrm>
            <a:off x="1608724" y="5275384"/>
            <a:ext cx="8974545" cy="1582615"/>
          </a:xfrm>
          <a:prstGeom prst="rect">
            <a:avLst/>
          </a:prstGeom>
          <a:effectLst>
            <a:outerShdw blurRad="50800" dist="38100" dir="18900000" algn="bl" rotWithShape="0">
              <a:schemeClr val="tx1">
                <a:lumMod val="50000"/>
                <a:lumOff val="50000"/>
                <a:alpha val="40000"/>
              </a:schemeClr>
            </a:outerShdw>
          </a:effectLst>
        </p:spPr>
      </p:pic>
      <p:grpSp>
        <p:nvGrpSpPr>
          <p:cNvPr id="11" name="Group 10">
            <a:extLst>
              <a:ext uri="{FF2B5EF4-FFF2-40B4-BE49-F238E27FC236}">
                <a16:creationId xmlns:a16="http://schemas.microsoft.com/office/drawing/2014/main" xmlns="" id="{DC4574A3-C556-DAAF-1E4F-F223B943314D}"/>
              </a:ext>
            </a:extLst>
          </p:cNvPr>
          <p:cNvGrpSpPr/>
          <p:nvPr/>
        </p:nvGrpSpPr>
        <p:grpSpPr>
          <a:xfrm>
            <a:off x="187498" y="352433"/>
            <a:ext cx="4123434" cy="1548000"/>
            <a:chOff x="4034281" y="167056"/>
            <a:chExt cx="4123434" cy="1548000"/>
          </a:xfrm>
        </p:grpSpPr>
        <p:pic>
          <p:nvPicPr>
            <p:cNvPr id="9" name="Picture 8">
              <a:extLst>
                <a:ext uri="{FF2B5EF4-FFF2-40B4-BE49-F238E27FC236}">
                  <a16:creationId xmlns:a16="http://schemas.microsoft.com/office/drawing/2014/main" xmlns="" id="{DA1BC793-BCEF-D2BD-3043-B416C57317B8}"/>
                </a:ext>
              </a:extLst>
            </p:cNvPr>
            <p:cNvPicPr>
              <a:picLocks noChangeAspect="1"/>
            </p:cNvPicPr>
            <p:nvPr/>
          </p:nvPicPr>
          <p:blipFill>
            <a:blip r:embed="rId5"/>
            <a:stretch>
              <a:fillRect/>
            </a:stretch>
          </p:blipFill>
          <p:spPr>
            <a:xfrm>
              <a:off x="4034281" y="167056"/>
              <a:ext cx="4123434" cy="1548000"/>
            </a:xfrm>
            <a:prstGeom prst="rect">
              <a:avLst/>
            </a:prstGeom>
          </p:spPr>
        </p:pic>
        <p:sp>
          <p:nvSpPr>
            <p:cNvPr id="10" name="TextBox 9">
              <a:extLst>
                <a:ext uri="{FF2B5EF4-FFF2-40B4-BE49-F238E27FC236}">
                  <a16:creationId xmlns:a16="http://schemas.microsoft.com/office/drawing/2014/main" xmlns="" id="{8CE06E5B-566B-0A49-1D18-8040F099DDF4}"/>
                </a:ext>
              </a:extLst>
            </p:cNvPr>
            <p:cNvSpPr txBox="1"/>
            <p:nvPr/>
          </p:nvSpPr>
          <p:spPr>
            <a:xfrm>
              <a:off x="4411081" y="459000"/>
              <a:ext cx="3369833" cy="769441"/>
            </a:xfrm>
            <a:prstGeom prst="rect">
              <a:avLst/>
            </a:prstGeom>
            <a:noFill/>
          </p:spPr>
          <p:txBody>
            <a:bodyPr wrap="none" rtlCol="0">
              <a:spAutoFit/>
            </a:bodyPr>
            <a:lstStyle/>
            <a:p>
              <a:pPr algn="ctr"/>
              <a:r>
                <a:rPr lang="en-US" sz="4400" b="1">
                  <a:ln w="19050">
                    <a:solidFill>
                      <a:schemeClr val="bg1"/>
                    </a:solidFill>
                  </a:ln>
                  <a:solidFill>
                    <a:srgbClr val="007035"/>
                  </a:solidFill>
                  <a:effectLst>
                    <a:outerShdw blurRad="38100" dist="38100" dir="2700000" algn="tl">
                      <a:srgbClr val="000000">
                        <a:alpha val="43137"/>
                      </a:srgbClr>
                    </a:outerShdw>
                  </a:effectLst>
                  <a:latin typeface="UVN Banh Mi" pitchFamily="2" charset="0"/>
                </a:rPr>
                <a:t>BÀI LÀM MẪU</a:t>
              </a:r>
            </a:p>
          </p:txBody>
        </p:sp>
      </p:grpSp>
      <p:sp>
        <p:nvSpPr>
          <p:cNvPr id="2" name="TextBox 1">
            <a:extLst>
              <a:ext uri="{FF2B5EF4-FFF2-40B4-BE49-F238E27FC236}">
                <a16:creationId xmlns:a16="http://schemas.microsoft.com/office/drawing/2014/main" xmlns="" id="{D1C36058-6537-F665-0177-F9E12E17BF27}"/>
              </a:ext>
            </a:extLst>
          </p:cNvPr>
          <p:cNvSpPr txBox="1"/>
          <p:nvPr/>
        </p:nvSpPr>
        <p:spPr>
          <a:xfrm>
            <a:off x="703494" y="1942398"/>
            <a:ext cx="10785003" cy="3386440"/>
          </a:xfrm>
          <a:prstGeom prst="rect">
            <a:avLst/>
          </a:prstGeom>
          <a:noFill/>
        </p:spPr>
        <p:txBody>
          <a:bodyPr wrap="square" rtlCol="0">
            <a:spAutoFit/>
          </a:bodyPr>
          <a:lstStyle/>
          <a:p>
            <a:pPr algn="just">
              <a:lnSpc>
                <a:spcPct val="110000"/>
              </a:lnSpc>
            </a:pPr>
            <a:r>
              <a:rPr lang="en-US"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Tôi là Ao-ki Đai-ki-chi – một bưu tá mới. Tôi nhớ mãi lần đầu tiên tôi tới phát thư cho cụ Mát-xu-đa Ya-e-nô".</a:t>
            </a:r>
            <a:endParaRPr lang="en-US" sz="2800">
              <a:latin typeface="Calibri" panose="020F0502020204030204" pitchFamily="34" charset="0"/>
              <a:cs typeface="Calibri" panose="020F0502020204030204" pitchFamily="34" charset="0"/>
            </a:endParaRPr>
          </a:p>
          <a:p>
            <a:pPr algn="just">
              <a:lnSpc>
                <a:spcPct val="110000"/>
              </a:lnSpc>
            </a:pPr>
            <a:r>
              <a:rPr lang="en-US"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Cụ Ya-e-nô sống một mình trong ngôi nhà ở rìa làng. Lần đầu tôi gặp cụ, cụ Ya-e-nô từ trong nhà đi ra, cụ cười vui vẻ:</a:t>
            </a:r>
            <a:endParaRPr lang="en-US" sz="2800">
              <a:latin typeface="Calibri" panose="020F0502020204030204" pitchFamily="34" charset="0"/>
              <a:cs typeface="Calibri" panose="020F0502020204030204" pitchFamily="34" charset="0"/>
            </a:endParaRPr>
          </a:p>
          <a:p>
            <a:pPr algn="just">
              <a:lnSpc>
                <a:spcPct val="110000"/>
              </a:lnSpc>
            </a:pPr>
            <a:r>
              <a:rPr lang="vi-VN" sz="2800">
                <a:latin typeface="Calibri" panose="020F0502020204030204" pitchFamily="34" charset="0"/>
                <a:cs typeface="Calibri" panose="020F0502020204030204" pitchFamily="34" charset="0"/>
              </a:rPr>
              <a:t>- Ồ, bác bưu tá mới phải không? Bác uống với tôi chén trà nhé!Vì đang khát nên tôi không ngần ngại vào nhà uống trà.Cụ mang hết món này đến món khác ra mời. Tôi ăn đến no mới về.</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8960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edge">
                                      <p:cBhvr>
                                        <p:cTn id="18" dur="10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A5FC841-C78D-B2A5-1CBD-715507D9F2F3}"/>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xmlns="" id="{6D54635E-61D7-0D0E-4C28-616A5A612BB8}"/>
              </a:ext>
            </a:extLst>
          </p:cNvPr>
          <p:cNvSpPr/>
          <p:nvPr/>
        </p:nvSpPr>
        <p:spPr>
          <a:xfrm>
            <a:off x="516000" y="934720"/>
            <a:ext cx="11160000" cy="5464280"/>
          </a:xfrm>
          <a:custGeom>
            <a:avLst/>
            <a:gdLst>
              <a:gd name="connsiteX0" fmla="*/ 0 w 11160000"/>
              <a:gd name="connsiteY0" fmla="*/ 278842 h 5464280"/>
              <a:gd name="connsiteX1" fmla="*/ 278842 w 11160000"/>
              <a:gd name="connsiteY1" fmla="*/ 0 h 5464280"/>
              <a:gd name="connsiteX2" fmla="*/ 10881158 w 11160000"/>
              <a:gd name="connsiteY2" fmla="*/ 0 h 5464280"/>
              <a:gd name="connsiteX3" fmla="*/ 11160000 w 11160000"/>
              <a:gd name="connsiteY3" fmla="*/ 278842 h 5464280"/>
              <a:gd name="connsiteX4" fmla="*/ 11160000 w 11160000"/>
              <a:gd name="connsiteY4" fmla="*/ 5185438 h 5464280"/>
              <a:gd name="connsiteX5" fmla="*/ 10881158 w 11160000"/>
              <a:gd name="connsiteY5" fmla="*/ 5464280 h 5464280"/>
              <a:gd name="connsiteX6" fmla="*/ 278842 w 11160000"/>
              <a:gd name="connsiteY6" fmla="*/ 5464280 h 5464280"/>
              <a:gd name="connsiteX7" fmla="*/ 0 w 11160000"/>
              <a:gd name="connsiteY7" fmla="*/ 5185438 h 5464280"/>
              <a:gd name="connsiteX8" fmla="*/ 0 w 11160000"/>
              <a:gd name="connsiteY8" fmla="*/ 278842 h 546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0000" h="5464280" fill="none" extrusionOk="0">
                <a:moveTo>
                  <a:pt x="0" y="278842"/>
                </a:moveTo>
                <a:cubicBezTo>
                  <a:pt x="-13389" y="138292"/>
                  <a:pt x="101253" y="-15864"/>
                  <a:pt x="278842" y="0"/>
                </a:cubicBezTo>
                <a:cubicBezTo>
                  <a:pt x="3682530" y="146085"/>
                  <a:pt x="9710130" y="-75064"/>
                  <a:pt x="10881158" y="0"/>
                </a:cubicBezTo>
                <a:cubicBezTo>
                  <a:pt x="11054707" y="8371"/>
                  <a:pt x="11174563" y="117056"/>
                  <a:pt x="11160000" y="278842"/>
                </a:cubicBezTo>
                <a:cubicBezTo>
                  <a:pt x="11280531" y="1652305"/>
                  <a:pt x="11217306" y="3198442"/>
                  <a:pt x="11160000" y="5185438"/>
                </a:cubicBezTo>
                <a:cubicBezTo>
                  <a:pt x="11161915" y="5342528"/>
                  <a:pt x="11008827" y="5474569"/>
                  <a:pt x="10881158" y="5464280"/>
                </a:cubicBezTo>
                <a:cubicBezTo>
                  <a:pt x="8148420" y="5425316"/>
                  <a:pt x="4151395" y="5462962"/>
                  <a:pt x="278842" y="5464280"/>
                </a:cubicBezTo>
                <a:cubicBezTo>
                  <a:pt x="127708" y="5477276"/>
                  <a:pt x="-10927" y="5317704"/>
                  <a:pt x="0" y="5185438"/>
                </a:cubicBezTo>
                <a:cubicBezTo>
                  <a:pt x="25752" y="3758033"/>
                  <a:pt x="53058" y="2129326"/>
                  <a:pt x="0" y="278842"/>
                </a:cubicBezTo>
                <a:close/>
              </a:path>
              <a:path w="11160000" h="5464280" stroke="0" extrusionOk="0">
                <a:moveTo>
                  <a:pt x="0" y="278842"/>
                </a:moveTo>
                <a:cubicBezTo>
                  <a:pt x="-10061" y="145977"/>
                  <a:pt x="152908" y="7116"/>
                  <a:pt x="278842" y="0"/>
                </a:cubicBezTo>
                <a:cubicBezTo>
                  <a:pt x="2431715" y="70457"/>
                  <a:pt x="6067480" y="147060"/>
                  <a:pt x="10881158" y="0"/>
                </a:cubicBezTo>
                <a:cubicBezTo>
                  <a:pt x="11029023" y="-10420"/>
                  <a:pt x="11157108" y="120130"/>
                  <a:pt x="11160000" y="278842"/>
                </a:cubicBezTo>
                <a:cubicBezTo>
                  <a:pt x="11155418" y="1989843"/>
                  <a:pt x="11147118" y="4027484"/>
                  <a:pt x="11160000" y="5185438"/>
                </a:cubicBezTo>
                <a:cubicBezTo>
                  <a:pt x="11177624" y="5347857"/>
                  <a:pt x="11042318" y="5466977"/>
                  <a:pt x="10881158" y="5464280"/>
                </a:cubicBezTo>
                <a:cubicBezTo>
                  <a:pt x="9051482" y="5601647"/>
                  <a:pt x="5463724" y="5299169"/>
                  <a:pt x="278842" y="5464280"/>
                </a:cubicBezTo>
                <a:cubicBezTo>
                  <a:pt x="108948" y="5449472"/>
                  <a:pt x="7073" y="5317108"/>
                  <a:pt x="0" y="5185438"/>
                </a:cubicBezTo>
                <a:cubicBezTo>
                  <a:pt x="-79110" y="3917918"/>
                  <a:pt x="121341" y="2121205"/>
                  <a:pt x="0" y="278842"/>
                </a:cubicBezTo>
                <a:close/>
              </a:path>
            </a:pathLst>
          </a:custGeom>
          <a:solidFill>
            <a:schemeClr val="bg1"/>
          </a:solidFill>
          <a:ln w="19050" cap="rnd" cmpd="thinThick">
            <a:solidFill>
              <a:srgbClr val="007035"/>
            </a:solidFill>
            <a:prstDash val="solid"/>
            <a:round/>
            <a:extLst>
              <a:ext uri="{C807C97D-BFC1-408E-A445-0C87EB9F89A2}">
                <ask:lineSketchStyleProps xmlns:ask="http://schemas.microsoft.com/office/drawing/2018/sketchyshapes" xmlns="" sd="3905381866">
                  <a:prstGeom prst="roundRect">
                    <a:avLst>
                      <a:gd name="adj" fmla="val 510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8E76"/>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xmlns="" id="{DA339C87-390E-3EBD-1D75-69B82B16BCE2}"/>
              </a:ext>
            </a:extLst>
          </p:cNvPr>
          <p:cNvPicPr>
            <a:picLocks noChangeAspect="1"/>
          </p:cNvPicPr>
          <p:nvPr/>
        </p:nvPicPr>
        <p:blipFill>
          <a:blip r:embed="rId3"/>
          <a:stretch>
            <a:fillRect/>
          </a:stretch>
        </p:blipFill>
        <p:spPr>
          <a:xfrm>
            <a:off x="0" y="4986528"/>
            <a:ext cx="12192000" cy="1871472"/>
          </a:xfrm>
          <a:prstGeom prst="rect">
            <a:avLst/>
          </a:prstGeom>
          <a:effectLst>
            <a:outerShdw blurRad="50800" dist="38100" dir="18900000" algn="bl" rotWithShape="0">
              <a:schemeClr val="tx1">
                <a:lumMod val="50000"/>
                <a:lumOff val="50000"/>
                <a:alpha val="40000"/>
              </a:schemeClr>
            </a:outerShdw>
          </a:effectLst>
        </p:spPr>
      </p:pic>
      <p:pic>
        <p:nvPicPr>
          <p:cNvPr id="8" name="Picture 7">
            <a:extLst>
              <a:ext uri="{FF2B5EF4-FFF2-40B4-BE49-F238E27FC236}">
                <a16:creationId xmlns:a16="http://schemas.microsoft.com/office/drawing/2014/main" xmlns="" id="{7B7D1BDE-24B3-090D-543F-B3013BB4F01B}"/>
              </a:ext>
            </a:extLst>
          </p:cNvPr>
          <p:cNvPicPr>
            <a:picLocks noChangeAspect="1"/>
          </p:cNvPicPr>
          <p:nvPr/>
        </p:nvPicPr>
        <p:blipFill>
          <a:blip r:embed="rId4"/>
          <a:stretch>
            <a:fillRect/>
          </a:stretch>
        </p:blipFill>
        <p:spPr>
          <a:xfrm>
            <a:off x="1608724" y="5275384"/>
            <a:ext cx="8974545" cy="1582615"/>
          </a:xfrm>
          <a:prstGeom prst="rect">
            <a:avLst/>
          </a:prstGeom>
          <a:effectLst>
            <a:outerShdw blurRad="50800" dist="38100" dir="18900000" algn="bl" rotWithShape="0">
              <a:schemeClr val="tx1">
                <a:lumMod val="50000"/>
                <a:lumOff val="50000"/>
                <a:alpha val="40000"/>
              </a:schemeClr>
            </a:outerShdw>
          </a:effectLst>
        </p:spPr>
      </p:pic>
      <p:sp>
        <p:nvSpPr>
          <p:cNvPr id="2" name="TextBox 1">
            <a:extLst>
              <a:ext uri="{FF2B5EF4-FFF2-40B4-BE49-F238E27FC236}">
                <a16:creationId xmlns:a16="http://schemas.microsoft.com/office/drawing/2014/main" xmlns="" id="{D1C36058-6537-F665-0177-F9E12E17BF27}"/>
              </a:ext>
            </a:extLst>
          </p:cNvPr>
          <p:cNvSpPr txBox="1"/>
          <p:nvPr/>
        </p:nvSpPr>
        <p:spPr>
          <a:xfrm>
            <a:off x="703494" y="1267404"/>
            <a:ext cx="10785003" cy="4334392"/>
          </a:xfrm>
          <a:prstGeom prst="rect">
            <a:avLst/>
          </a:prstGeom>
          <a:noFill/>
        </p:spPr>
        <p:txBody>
          <a:bodyPr wrap="square" rtlCol="0">
            <a:spAutoFit/>
          </a:bodyPr>
          <a:lstStyle/>
          <a:p>
            <a:pPr lvl="0" algn="just">
              <a:lnSpc>
                <a:spcPct val="110000"/>
              </a:lnSpc>
            </a:pPr>
            <a:r>
              <a:rPr lang="en-US" sz="2800">
                <a:solidFill>
                  <a:prstClr val="black"/>
                </a:solidFill>
                <a:latin typeface="Calibri" panose="020F0502020204030204" pitchFamily="34" charset="0"/>
                <a:cs typeface="Calibri" panose="020F0502020204030204" pitchFamily="34" charset="0"/>
              </a:rPr>
              <a:t>	</a:t>
            </a:r>
            <a:r>
              <a:rPr lang="vi-VN" sz="2800">
                <a:solidFill>
                  <a:prstClr val="black"/>
                </a:solidFill>
                <a:latin typeface="Calibri" panose="020F0502020204030204" pitchFamily="34" charset="0"/>
                <a:cs typeface="Calibri" panose="020F0502020204030204" pitchFamily="34" charset="0"/>
              </a:rPr>
              <a:t>Lại một hôm khác, tôi qua đưa thư. Cụ Ya-e-nô đi ra và lại mời tôi vào uống trà. Tôi lại ăn đến nọ, trò chuyện với cụ rồi ra về.Kể từ đó, cứ tới nhà cụ Ya-e-nô phát thư, tôi lại dùng bữa và nói chuyện với bà cụ.</a:t>
            </a:r>
            <a:endParaRPr lang="en-US" sz="2800">
              <a:solidFill>
                <a:prstClr val="black"/>
              </a:solidFill>
              <a:latin typeface="Calibri" panose="020F0502020204030204" pitchFamily="34" charset="0"/>
              <a:cs typeface="Calibri" panose="020F0502020204030204" pitchFamily="34" charset="0"/>
            </a:endParaRPr>
          </a:p>
          <a:p>
            <a:pPr lvl="0" algn="just">
              <a:lnSpc>
                <a:spcPct val="110000"/>
              </a:lnSpc>
            </a:pPr>
            <a:r>
              <a:rPr lang="en-US" sz="2800">
                <a:solidFill>
                  <a:prstClr val="black"/>
                </a:solidFill>
                <a:latin typeface="Calibri" panose="020F0502020204030204" pitchFamily="34" charset="0"/>
                <a:cs typeface="Calibri" panose="020F0502020204030204" pitchFamily="34" charset="0"/>
              </a:rPr>
              <a:t>	</a:t>
            </a:r>
            <a:r>
              <a:rPr lang="vi-VN" sz="2800">
                <a:solidFill>
                  <a:prstClr val="black"/>
                </a:solidFill>
                <a:latin typeface="Calibri" panose="020F0502020204030204" pitchFamily="34" charset="0"/>
                <a:cs typeface="Calibri" panose="020F0502020204030204" pitchFamily="34" charset="0"/>
              </a:rPr>
              <a:t>Tôi bỗng thắc mắc sao: “Sao cụ Ya-e-nô sống ở rìa làng hay có thư. Rốt cuộc thì ai gửi nhỉ?”. Thế rồi tôi hỏi đồng nghiệp thì được biết những lá thư đó là do cụ Ya-e-nô tự gửi. Niềm vui của cụ ấy là cùng bưu tá uống trà.</a:t>
            </a:r>
            <a:endParaRPr lang="en-US" sz="2800">
              <a:solidFill>
                <a:prstClr val="black"/>
              </a:solidFill>
              <a:latin typeface="Calibri" panose="020F0502020204030204" pitchFamily="34" charset="0"/>
              <a:cs typeface="Calibri" panose="020F0502020204030204" pitchFamily="34" charset="0"/>
            </a:endParaRPr>
          </a:p>
          <a:p>
            <a:pPr lvl="0" algn="just">
              <a:lnSpc>
                <a:spcPct val="110000"/>
              </a:lnSpc>
            </a:pPr>
            <a:r>
              <a:rPr lang="en-US" sz="2800">
                <a:solidFill>
                  <a:prstClr val="black"/>
                </a:solidFill>
                <a:latin typeface="Calibri" panose="020F0502020204030204" pitchFamily="34" charset="0"/>
                <a:cs typeface="Calibri" panose="020F0502020204030204" pitchFamily="34" charset="0"/>
              </a:rPr>
              <a:t>	</a:t>
            </a:r>
            <a:r>
              <a:rPr lang="vi-VN" sz="2800">
                <a:solidFill>
                  <a:prstClr val="black"/>
                </a:solidFill>
                <a:latin typeface="Calibri" panose="020F0502020204030204" pitchFamily="34" charset="0"/>
                <a:cs typeface="Calibri" panose="020F0502020204030204" pitchFamily="34" charset="0"/>
              </a:rPr>
              <a:t>Tôi trầm tư suy nghĩ. Đêm ấy, tôi viết cho cụ một bức thư. Sáng ra, bỏ vào hòm thư của bưu điện.</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88587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par>
                          <p:cTn id="11" fill="hold">
                            <p:stCondLst>
                              <p:cond delay="500"/>
                            </p:stCondLst>
                            <p:childTnLst>
                              <p:par>
                                <p:cTn id="12" presetID="2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edge">
                                      <p:cBhvr>
                                        <p:cTn id="14" dur="10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814</TotalTime>
  <Words>240</Words>
  <Application>Microsoft Office PowerPoint</Application>
  <PresentationFormat>Custom</PresentationFormat>
  <Paragraphs>42</Paragraphs>
  <Slides>13</Slides>
  <Notes>1</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53</cp:revision>
  <dcterms:created xsi:type="dcterms:W3CDTF">2022-08-23T03:21:12Z</dcterms:created>
  <dcterms:modified xsi:type="dcterms:W3CDTF">2024-12-26T18:20:46Z</dcterms:modified>
  <cp:category>9Slide.vn</cp:category>
</cp:coreProperties>
</file>