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5" r:id="rId4"/>
    <p:sldId id="286" r:id="rId5"/>
    <p:sldId id="259" r:id="rId6"/>
    <p:sldId id="287" r:id="rId7"/>
    <p:sldId id="267" r:id="rId8"/>
    <p:sldId id="268" r:id="rId9"/>
    <p:sldId id="288" r:id="rId10"/>
    <p:sldId id="289" r:id="rId11"/>
    <p:sldId id="276" r:id="rId12"/>
    <p:sldId id="279" r:id="rId13"/>
    <p:sldId id="290" r:id="rId14"/>
    <p:sldId id="291" r:id="rId15"/>
    <p:sldId id="292" r:id="rId16"/>
    <p:sldId id="293" r:id="rId17"/>
    <p:sldId id="294" r:id="rId18"/>
    <p:sldId id="295" r:id="rId19"/>
    <p:sldId id="296" r:id="rId20"/>
    <p:sldId id="297" r:id="rId21"/>
    <p:sldId id="298" r:id="rId22"/>
    <p:sldId id="299"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8660"/>
    <a:srgbClr val="D2E4FE"/>
    <a:srgbClr val="CEFFBD"/>
    <a:srgbClr val="B4D2FE"/>
    <a:srgbClr val="E5FFD1"/>
    <a:srgbClr val="FFED65"/>
    <a:srgbClr val="FFF7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96" autoAdjust="0"/>
    <p:restoredTop sz="94660"/>
  </p:normalViewPr>
  <p:slideViewPr>
    <p:cSldViewPr snapToGrid="0">
      <p:cViewPr>
        <p:scale>
          <a:sx n="33" d="100"/>
          <a:sy n="33" d="100"/>
        </p:scale>
        <p:origin x="-2196" y="-9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6CFC42-162A-8BC2-9EB8-F8F6B20BE1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0848C11-1EE8-E4AF-04DE-E08D4BF732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BC849D5-5BC8-50AF-029E-F6C0F6196482}"/>
              </a:ext>
            </a:extLst>
          </p:cNvPr>
          <p:cNvSpPr>
            <a:spLocks noGrp="1"/>
          </p:cNvSpPr>
          <p:nvPr>
            <p:ph type="dt" sz="half" idx="10"/>
          </p:nvPr>
        </p:nvSpPr>
        <p:spPr/>
        <p:txBody>
          <a:bodyPr/>
          <a:lstStyle/>
          <a:p>
            <a:fld id="{C0C81562-5BB4-435D-AD40-BD252DD89DCB}" type="datetimeFigureOut">
              <a:rPr lang="en-US" smtClean="0"/>
              <a:t>12/27/2024</a:t>
            </a:fld>
            <a:endParaRPr lang="en-US"/>
          </a:p>
        </p:txBody>
      </p:sp>
      <p:sp>
        <p:nvSpPr>
          <p:cNvPr id="5" name="Footer Placeholder 4">
            <a:extLst>
              <a:ext uri="{FF2B5EF4-FFF2-40B4-BE49-F238E27FC236}">
                <a16:creationId xmlns:a16="http://schemas.microsoft.com/office/drawing/2014/main" xmlns="" id="{7921EB43-E9FF-34A2-B9EF-26C966779D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E141735-D19E-412E-1F9D-0EC7CB4E804B}"/>
              </a:ext>
            </a:extLst>
          </p:cNvPr>
          <p:cNvSpPr>
            <a:spLocks noGrp="1"/>
          </p:cNvSpPr>
          <p:nvPr>
            <p:ph type="sldNum" sz="quarter" idx="12"/>
          </p:nvPr>
        </p:nvSpPr>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581588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647A49-67FE-58A0-BC79-79E62A229E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AB60DFF-0363-A6CD-0442-1345B56538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C7E4542-9E2F-E4B8-395F-BEC2A32F63E6}"/>
              </a:ext>
            </a:extLst>
          </p:cNvPr>
          <p:cNvSpPr>
            <a:spLocks noGrp="1"/>
          </p:cNvSpPr>
          <p:nvPr>
            <p:ph type="dt" sz="half" idx="10"/>
          </p:nvPr>
        </p:nvSpPr>
        <p:spPr/>
        <p:txBody>
          <a:bodyPr/>
          <a:lstStyle/>
          <a:p>
            <a:fld id="{C0C81562-5BB4-435D-AD40-BD252DD89DCB}" type="datetimeFigureOut">
              <a:rPr lang="en-US" smtClean="0"/>
              <a:t>12/27/2024</a:t>
            </a:fld>
            <a:endParaRPr lang="en-US"/>
          </a:p>
        </p:txBody>
      </p:sp>
      <p:sp>
        <p:nvSpPr>
          <p:cNvPr id="5" name="Footer Placeholder 4">
            <a:extLst>
              <a:ext uri="{FF2B5EF4-FFF2-40B4-BE49-F238E27FC236}">
                <a16:creationId xmlns:a16="http://schemas.microsoft.com/office/drawing/2014/main" xmlns="" id="{2B18C105-72BE-20A9-B644-77BB17FAA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793EA48-4E9A-79E5-C444-E5199BF14B12}"/>
              </a:ext>
            </a:extLst>
          </p:cNvPr>
          <p:cNvSpPr>
            <a:spLocks noGrp="1"/>
          </p:cNvSpPr>
          <p:nvPr>
            <p:ph type="sldNum" sz="quarter" idx="12"/>
          </p:nvPr>
        </p:nvSpPr>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228897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1E42031-5BDF-ADD0-FEBF-0BE8601E22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BF537EC-EF32-5926-D601-73A3759D8D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B11357D-9571-107F-072D-0855AA38EC9C}"/>
              </a:ext>
            </a:extLst>
          </p:cNvPr>
          <p:cNvSpPr>
            <a:spLocks noGrp="1"/>
          </p:cNvSpPr>
          <p:nvPr>
            <p:ph type="dt" sz="half" idx="10"/>
          </p:nvPr>
        </p:nvSpPr>
        <p:spPr/>
        <p:txBody>
          <a:bodyPr/>
          <a:lstStyle/>
          <a:p>
            <a:fld id="{C0C81562-5BB4-435D-AD40-BD252DD89DCB}" type="datetimeFigureOut">
              <a:rPr lang="en-US" smtClean="0"/>
              <a:t>12/27/2024</a:t>
            </a:fld>
            <a:endParaRPr lang="en-US"/>
          </a:p>
        </p:txBody>
      </p:sp>
      <p:sp>
        <p:nvSpPr>
          <p:cNvPr id="5" name="Footer Placeholder 4">
            <a:extLst>
              <a:ext uri="{FF2B5EF4-FFF2-40B4-BE49-F238E27FC236}">
                <a16:creationId xmlns:a16="http://schemas.microsoft.com/office/drawing/2014/main" xmlns="" id="{8E6773E7-8B3E-F0D3-3A4B-82E75EFAF0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F12C7E3-87F8-24D7-53EE-76BFCC027C00}"/>
              </a:ext>
            </a:extLst>
          </p:cNvPr>
          <p:cNvSpPr>
            <a:spLocks noGrp="1"/>
          </p:cNvSpPr>
          <p:nvPr>
            <p:ph type="sldNum" sz="quarter" idx="12"/>
          </p:nvPr>
        </p:nvSpPr>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3327779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F0C85E-6016-12C9-E065-2F66B82D2F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E7FBA02-3840-9A01-7F9C-2EED858775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07B6382-E349-C800-7D6B-7C98C757A51F}"/>
              </a:ext>
            </a:extLst>
          </p:cNvPr>
          <p:cNvSpPr>
            <a:spLocks noGrp="1"/>
          </p:cNvSpPr>
          <p:nvPr>
            <p:ph type="dt" sz="half" idx="10"/>
          </p:nvPr>
        </p:nvSpPr>
        <p:spPr/>
        <p:txBody>
          <a:bodyPr/>
          <a:lstStyle/>
          <a:p>
            <a:fld id="{C0C81562-5BB4-435D-AD40-BD252DD89DCB}" type="datetimeFigureOut">
              <a:rPr lang="en-US" smtClean="0"/>
              <a:t>12/27/2024</a:t>
            </a:fld>
            <a:endParaRPr lang="en-US"/>
          </a:p>
        </p:txBody>
      </p:sp>
      <p:sp>
        <p:nvSpPr>
          <p:cNvPr id="5" name="Footer Placeholder 4">
            <a:extLst>
              <a:ext uri="{FF2B5EF4-FFF2-40B4-BE49-F238E27FC236}">
                <a16:creationId xmlns:a16="http://schemas.microsoft.com/office/drawing/2014/main" xmlns="" id="{800296CB-FF7A-DD2C-6509-73F90C78BC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8A5E006-9939-8668-26C0-A9356C958B3F}"/>
              </a:ext>
            </a:extLst>
          </p:cNvPr>
          <p:cNvSpPr>
            <a:spLocks noGrp="1"/>
          </p:cNvSpPr>
          <p:nvPr>
            <p:ph type="sldNum" sz="quarter" idx="12"/>
          </p:nvPr>
        </p:nvSpPr>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1732494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F3CBD5-0628-C21A-CF18-812F186767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C7E8105-9EEF-DCE1-13BB-A7C7C715FAE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7ADA38F-47C5-B6DB-06B8-B981C7CB7BC2}"/>
              </a:ext>
            </a:extLst>
          </p:cNvPr>
          <p:cNvSpPr>
            <a:spLocks noGrp="1"/>
          </p:cNvSpPr>
          <p:nvPr>
            <p:ph type="dt" sz="half" idx="10"/>
          </p:nvPr>
        </p:nvSpPr>
        <p:spPr/>
        <p:txBody>
          <a:bodyPr/>
          <a:lstStyle/>
          <a:p>
            <a:fld id="{C0C81562-5BB4-435D-AD40-BD252DD89DCB}" type="datetimeFigureOut">
              <a:rPr lang="en-US" smtClean="0"/>
              <a:t>12/27/2024</a:t>
            </a:fld>
            <a:endParaRPr lang="en-US"/>
          </a:p>
        </p:txBody>
      </p:sp>
      <p:sp>
        <p:nvSpPr>
          <p:cNvPr id="5" name="Footer Placeholder 4">
            <a:extLst>
              <a:ext uri="{FF2B5EF4-FFF2-40B4-BE49-F238E27FC236}">
                <a16:creationId xmlns:a16="http://schemas.microsoft.com/office/drawing/2014/main" xmlns="" id="{FFF184F7-2C45-E454-FFFF-268C9EEFC1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7931019-A624-119D-C05C-62245E70AD8B}"/>
              </a:ext>
            </a:extLst>
          </p:cNvPr>
          <p:cNvSpPr>
            <a:spLocks noGrp="1"/>
          </p:cNvSpPr>
          <p:nvPr>
            <p:ph type="sldNum" sz="quarter" idx="12"/>
          </p:nvPr>
        </p:nvSpPr>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179103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AB76D3-8741-28AE-1AF0-8AAB1941A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12AF5F7-ABEC-9421-1AC8-6452FA89F7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F74658A-81D4-3AC7-D7D3-DA90691C8A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14BDB7A-B956-DB20-AFB4-6E7EBEDD1322}"/>
              </a:ext>
            </a:extLst>
          </p:cNvPr>
          <p:cNvSpPr>
            <a:spLocks noGrp="1"/>
          </p:cNvSpPr>
          <p:nvPr>
            <p:ph type="dt" sz="half" idx="10"/>
          </p:nvPr>
        </p:nvSpPr>
        <p:spPr/>
        <p:txBody>
          <a:bodyPr/>
          <a:lstStyle/>
          <a:p>
            <a:fld id="{C0C81562-5BB4-435D-AD40-BD252DD89DCB}" type="datetimeFigureOut">
              <a:rPr lang="en-US" smtClean="0"/>
              <a:t>12/27/2024</a:t>
            </a:fld>
            <a:endParaRPr lang="en-US"/>
          </a:p>
        </p:txBody>
      </p:sp>
      <p:sp>
        <p:nvSpPr>
          <p:cNvPr id="6" name="Footer Placeholder 5">
            <a:extLst>
              <a:ext uri="{FF2B5EF4-FFF2-40B4-BE49-F238E27FC236}">
                <a16:creationId xmlns:a16="http://schemas.microsoft.com/office/drawing/2014/main" xmlns="" id="{D44871EC-D885-2389-EE8E-9DBA97B02D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F6EB35D-FECA-CB69-F76E-F01DC8724B0F}"/>
              </a:ext>
            </a:extLst>
          </p:cNvPr>
          <p:cNvSpPr>
            <a:spLocks noGrp="1"/>
          </p:cNvSpPr>
          <p:nvPr>
            <p:ph type="sldNum" sz="quarter" idx="12"/>
          </p:nvPr>
        </p:nvSpPr>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2269379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4BF94D-F9CC-1380-13E9-A69487211A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905F976-9D4E-D43E-5D32-85A4735B2B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C852B54-0222-2237-C728-54F30DFF61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75E10CC-B911-28C4-105B-E3933E5D8F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F85B6EC-35A2-B0A1-450B-CB103A43FF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2332B8B-C11D-A35E-3A5F-C01E37424E4B}"/>
              </a:ext>
            </a:extLst>
          </p:cNvPr>
          <p:cNvSpPr>
            <a:spLocks noGrp="1"/>
          </p:cNvSpPr>
          <p:nvPr>
            <p:ph type="dt" sz="half" idx="10"/>
          </p:nvPr>
        </p:nvSpPr>
        <p:spPr/>
        <p:txBody>
          <a:bodyPr/>
          <a:lstStyle/>
          <a:p>
            <a:fld id="{C0C81562-5BB4-435D-AD40-BD252DD89DCB}" type="datetimeFigureOut">
              <a:rPr lang="en-US" smtClean="0"/>
              <a:t>12/27/2024</a:t>
            </a:fld>
            <a:endParaRPr lang="en-US"/>
          </a:p>
        </p:txBody>
      </p:sp>
      <p:sp>
        <p:nvSpPr>
          <p:cNvPr id="8" name="Footer Placeholder 7">
            <a:extLst>
              <a:ext uri="{FF2B5EF4-FFF2-40B4-BE49-F238E27FC236}">
                <a16:creationId xmlns:a16="http://schemas.microsoft.com/office/drawing/2014/main" xmlns="" id="{7D52ECFD-F447-A54E-83C1-6EDF24BB5E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36121D2-A883-1017-D636-8DC2083E27FE}"/>
              </a:ext>
            </a:extLst>
          </p:cNvPr>
          <p:cNvSpPr>
            <a:spLocks noGrp="1"/>
          </p:cNvSpPr>
          <p:nvPr>
            <p:ph type="sldNum" sz="quarter" idx="12"/>
          </p:nvPr>
        </p:nvSpPr>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789640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31CF2C-E691-7E1C-DB67-8CA4C65BD0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7E5294F-0F0C-9706-7FED-D7016DC4E9D0}"/>
              </a:ext>
            </a:extLst>
          </p:cNvPr>
          <p:cNvSpPr>
            <a:spLocks noGrp="1"/>
          </p:cNvSpPr>
          <p:nvPr>
            <p:ph type="dt" sz="half" idx="10"/>
          </p:nvPr>
        </p:nvSpPr>
        <p:spPr/>
        <p:txBody>
          <a:bodyPr/>
          <a:lstStyle/>
          <a:p>
            <a:fld id="{C0C81562-5BB4-435D-AD40-BD252DD89DCB}" type="datetimeFigureOut">
              <a:rPr lang="en-US" smtClean="0"/>
              <a:t>12/27/2024</a:t>
            </a:fld>
            <a:endParaRPr lang="en-US"/>
          </a:p>
        </p:txBody>
      </p:sp>
      <p:sp>
        <p:nvSpPr>
          <p:cNvPr id="4" name="Footer Placeholder 3">
            <a:extLst>
              <a:ext uri="{FF2B5EF4-FFF2-40B4-BE49-F238E27FC236}">
                <a16:creationId xmlns:a16="http://schemas.microsoft.com/office/drawing/2014/main" xmlns="" id="{E43F9FB2-1332-EE84-3096-23E5CA96FC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6D15773-DC21-47E3-2097-E1C373A6F26A}"/>
              </a:ext>
            </a:extLst>
          </p:cNvPr>
          <p:cNvSpPr>
            <a:spLocks noGrp="1"/>
          </p:cNvSpPr>
          <p:nvPr>
            <p:ph type="sldNum" sz="quarter" idx="12"/>
          </p:nvPr>
        </p:nvSpPr>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2273372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9994487-ABC0-8895-8812-EC5C663781D6}"/>
              </a:ext>
            </a:extLst>
          </p:cNvPr>
          <p:cNvSpPr>
            <a:spLocks noGrp="1"/>
          </p:cNvSpPr>
          <p:nvPr>
            <p:ph type="dt" sz="half" idx="10"/>
          </p:nvPr>
        </p:nvSpPr>
        <p:spPr/>
        <p:txBody>
          <a:bodyPr/>
          <a:lstStyle/>
          <a:p>
            <a:fld id="{C0C81562-5BB4-435D-AD40-BD252DD89DCB}" type="datetimeFigureOut">
              <a:rPr lang="en-US" smtClean="0"/>
              <a:t>12/27/2024</a:t>
            </a:fld>
            <a:endParaRPr lang="en-US"/>
          </a:p>
        </p:txBody>
      </p:sp>
      <p:sp>
        <p:nvSpPr>
          <p:cNvPr id="3" name="Footer Placeholder 2">
            <a:extLst>
              <a:ext uri="{FF2B5EF4-FFF2-40B4-BE49-F238E27FC236}">
                <a16:creationId xmlns:a16="http://schemas.microsoft.com/office/drawing/2014/main" xmlns="" id="{29783F3B-E44E-AD6A-1F0E-D393DDE59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107DC45-96D0-BF88-2F47-425E635A6535}"/>
              </a:ext>
            </a:extLst>
          </p:cNvPr>
          <p:cNvSpPr>
            <a:spLocks noGrp="1"/>
          </p:cNvSpPr>
          <p:nvPr>
            <p:ph type="sldNum" sz="quarter" idx="12"/>
          </p:nvPr>
        </p:nvSpPr>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3198304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316971-AAED-6836-0FBE-6515726D2B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AA6401C-117C-8AD3-ACFA-C9E4FE26E3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230A85A-3FEA-66D2-AB24-0EE03BBF4C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4F52AE0-55CB-0CB0-90A9-1A050D8E5D76}"/>
              </a:ext>
            </a:extLst>
          </p:cNvPr>
          <p:cNvSpPr>
            <a:spLocks noGrp="1"/>
          </p:cNvSpPr>
          <p:nvPr>
            <p:ph type="dt" sz="half" idx="10"/>
          </p:nvPr>
        </p:nvSpPr>
        <p:spPr/>
        <p:txBody>
          <a:bodyPr/>
          <a:lstStyle/>
          <a:p>
            <a:fld id="{C0C81562-5BB4-435D-AD40-BD252DD89DCB}" type="datetimeFigureOut">
              <a:rPr lang="en-US" smtClean="0"/>
              <a:t>12/27/2024</a:t>
            </a:fld>
            <a:endParaRPr lang="en-US"/>
          </a:p>
        </p:txBody>
      </p:sp>
      <p:sp>
        <p:nvSpPr>
          <p:cNvPr id="6" name="Footer Placeholder 5">
            <a:extLst>
              <a:ext uri="{FF2B5EF4-FFF2-40B4-BE49-F238E27FC236}">
                <a16:creationId xmlns:a16="http://schemas.microsoft.com/office/drawing/2014/main" xmlns="" id="{56AAEE38-5FB7-78A1-9008-2627D29A24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F312256-3C86-AAA1-D07A-51D11FE0C79C}"/>
              </a:ext>
            </a:extLst>
          </p:cNvPr>
          <p:cNvSpPr>
            <a:spLocks noGrp="1"/>
          </p:cNvSpPr>
          <p:nvPr>
            <p:ph type="sldNum" sz="quarter" idx="12"/>
          </p:nvPr>
        </p:nvSpPr>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1053886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DCC44B-D53A-8DB8-C70A-D61CAC3F6A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7EE2A89-57A0-67F0-82A6-2DD6FBF116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47352B5-6DA1-91C3-5189-2ACAFB16E2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EA099DD-CB1C-DBCB-4C20-EB656777A413}"/>
              </a:ext>
            </a:extLst>
          </p:cNvPr>
          <p:cNvSpPr>
            <a:spLocks noGrp="1"/>
          </p:cNvSpPr>
          <p:nvPr>
            <p:ph type="dt" sz="half" idx="10"/>
          </p:nvPr>
        </p:nvSpPr>
        <p:spPr/>
        <p:txBody>
          <a:bodyPr/>
          <a:lstStyle/>
          <a:p>
            <a:fld id="{C0C81562-5BB4-435D-AD40-BD252DD89DCB}" type="datetimeFigureOut">
              <a:rPr lang="en-US" smtClean="0"/>
              <a:t>12/27/2024</a:t>
            </a:fld>
            <a:endParaRPr lang="en-US"/>
          </a:p>
        </p:txBody>
      </p:sp>
      <p:sp>
        <p:nvSpPr>
          <p:cNvPr id="6" name="Footer Placeholder 5">
            <a:extLst>
              <a:ext uri="{FF2B5EF4-FFF2-40B4-BE49-F238E27FC236}">
                <a16:creationId xmlns:a16="http://schemas.microsoft.com/office/drawing/2014/main" xmlns="" id="{18BEFCFC-2149-9245-2FB2-6C356A3846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A486D11-BB29-EB9B-1532-61F8B42C4FCA}"/>
              </a:ext>
            </a:extLst>
          </p:cNvPr>
          <p:cNvSpPr>
            <a:spLocks noGrp="1"/>
          </p:cNvSpPr>
          <p:nvPr>
            <p:ph type="sldNum" sz="quarter" idx="12"/>
          </p:nvPr>
        </p:nvSpPr>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375137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xmlns="" id="{431901BA-0FB9-C48E-8E25-0D406E36EE5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10541457-C205-67EF-7EA4-CA1F3CF0B8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FA62802-4E01-30E1-5CD2-EF3383F4DC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B2721AA-89DF-2F04-0DFB-42DDAB1C80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0C81562-5BB4-435D-AD40-BD252DD89DCB}" type="datetimeFigureOut">
              <a:rPr lang="en-US" smtClean="0"/>
              <a:t>12/27/2024</a:t>
            </a:fld>
            <a:endParaRPr lang="en-US"/>
          </a:p>
        </p:txBody>
      </p:sp>
      <p:sp>
        <p:nvSpPr>
          <p:cNvPr id="5" name="Footer Placeholder 4">
            <a:extLst>
              <a:ext uri="{FF2B5EF4-FFF2-40B4-BE49-F238E27FC236}">
                <a16:creationId xmlns:a16="http://schemas.microsoft.com/office/drawing/2014/main" xmlns="" id="{EB119E75-4935-0737-F046-F4BBB1A7C7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 id="{D57BFCAA-0E24-7E39-F421-46E776BFE8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6610E0E-EF41-4999-80BC-D70B621C62D4}" type="slidenum">
              <a:rPr lang="en-US" smtClean="0"/>
              <a:t>‹#›</a:t>
            </a:fld>
            <a:endParaRPr lang="en-US"/>
          </a:p>
        </p:txBody>
      </p:sp>
    </p:spTree>
    <p:extLst>
      <p:ext uri="{BB962C8B-B14F-4D97-AF65-F5344CB8AC3E}">
        <p14:creationId xmlns:p14="http://schemas.microsoft.com/office/powerpoint/2010/main" val="1371898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19" Type="http://schemas.openxmlformats.org/officeDocument/2006/relationships/image" Target="../media/image18.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svg"/><Relationship Id="rId7" Type="http://schemas.openxmlformats.org/officeDocument/2006/relationships/image" Target="../media/image1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5.svg"/><Relationship Id="rId4" Type="http://schemas.openxmlformats.org/officeDocument/2006/relationships/image" Target="../media/image19.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0.svg"/><Relationship Id="rId3" Type="http://schemas.openxmlformats.org/officeDocument/2006/relationships/image" Target="../media/image28.svg"/><Relationship Id="rId7" Type="http://schemas.openxmlformats.org/officeDocument/2006/relationships/image" Target="../media/image4.svg"/><Relationship Id="rId12"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8.svg"/><Relationship Id="rId5" Type="http://schemas.openxmlformats.org/officeDocument/2006/relationships/image" Target="../media/image2.svg"/><Relationship Id="rId15" Type="http://schemas.openxmlformats.org/officeDocument/2006/relationships/image" Target="../media/image12.sv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24.svg"/><Relationship Id="rId1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svg"/><Relationship Id="rId3" Type="http://schemas.openxmlformats.org/officeDocument/2006/relationships/image" Target="../media/image16.png"/><Relationship Id="rId7" Type="http://schemas.openxmlformats.org/officeDocument/2006/relationships/image" Target="../media/image31.svg"/><Relationship Id="rId12" Type="http://schemas.openxmlformats.org/officeDocument/2006/relationships/image" Target="../media/image11.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0.svg"/><Relationship Id="rId5" Type="http://schemas.openxmlformats.org/officeDocument/2006/relationships/image" Target="../media/image24.svg"/><Relationship Id="rId10" Type="http://schemas.openxmlformats.org/officeDocument/2006/relationships/image" Target="../media/image5.png"/><Relationship Id="rId4" Type="http://schemas.openxmlformats.org/officeDocument/2006/relationships/image" Target="../media/image12.png"/><Relationship Id="rId9" Type="http://schemas.openxmlformats.org/officeDocument/2006/relationships/image" Target="../media/image33.sv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0.svg"/><Relationship Id="rId3" Type="http://schemas.openxmlformats.org/officeDocument/2006/relationships/image" Target="../media/image28.svg"/><Relationship Id="rId7" Type="http://schemas.openxmlformats.org/officeDocument/2006/relationships/image" Target="../media/image4.svg"/><Relationship Id="rId12"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8.svg"/><Relationship Id="rId5" Type="http://schemas.openxmlformats.org/officeDocument/2006/relationships/image" Target="../media/image2.svg"/><Relationship Id="rId15" Type="http://schemas.openxmlformats.org/officeDocument/2006/relationships/image" Target="../media/image12.sv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24.svg"/><Relationship Id="rId1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12.png"/><Relationship Id="rId7" Type="http://schemas.openxmlformats.org/officeDocument/2006/relationships/image" Target="../media/image18.png"/><Relationship Id="rId12" Type="http://schemas.openxmlformats.org/officeDocument/2006/relationships/image" Target="../media/image22.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11.png"/><Relationship Id="rId5" Type="http://schemas.openxmlformats.org/officeDocument/2006/relationships/image" Target="../media/image17.png"/><Relationship Id="rId10" Type="http://schemas.openxmlformats.org/officeDocument/2006/relationships/image" Target="../media/image10.svg"/><Relationship Id="rId4" Type="http://schemas.openxmlformats.org/officeDocument/2006/relationships/image" Target="../media/image24.svg"/><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5.sv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5.sv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5.sv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5.sv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5.sv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8.svg"/><Relationship Id="rId2" Type="http://schemas.openxmlformats.org/officeDocument/2006/relationships/audio" Target="../media/audio1.wav"/><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4.png"/><Relationship Id="rId5" Type="http://schemas.openxmlformats.org/officeDocument/2006/relationships/image" Target="../media/image10.png"/><Relationship Id="rId15" Type="http://schemas.openxmlformats.org/officeDocument/2006/relationships/image" Target="../media/image13.png"/><Relationship Id="rId10" Type="http://schemas.openxmlformats.org/officeDocument/2006/relationships/image" Target="../media/image22.svg"/><Relationship Id="rId4" Type="http://schemas.openxmlformats.org/officeDocument/2006/relationships/image" Target="../media/image4.svg"/><Relationship Id="rId9" Type="http://schemas.openxmlformats.org/officeDocument/2006/relationships/image" Target="../media/image11.png"/><Relationship Id="rId14" Type="http://schemas.openxmlformats.org/officeDocument/2006/relationships/image" Target="../media/image24.svg"/></Relationships>
</file>

<file path=ppt/slides/_rels/slide20.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5.sv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5.sv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5.sv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0.svg"/><Relationship Id="rId3" Type="http://schemas.openxmlformats.org/officeDocument/2006/relationships/image" Target="../media/image28.svg"/><Relationship Id="rId7" Type="http://schemas.openxmlformats.org/officeDocument/2006/relationships/image" Target="../media/image4.svg"/><Relationship Id="rId12"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8.svg"/><Relationship Id="rId5" Type="http://schemas.openxmlformats.org/officeDocument/2006/relationships/image" Target="../media/image2.svg"/><Relationship Id="rId15" Type="http://schemas.openxmlformats.org/officeDocument/2006/relationships/image" Target="../media/image12.sv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24.svg"/><Relationship Id="rId1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0.svg"/><Relationship Id="rId3" Type="http://schemas.openxmlformats.org/officeDocument/2006/relationships/image" Target="../media/image28.svg"/><Relationship Id="rId7" Type="http://schemas.openxmlformats.org/officeDocument/2006/relationships/image" Target="../media/image4.svg"/><Relationship Id="rId12"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8.svg"/><Relationship Id="rId5" Type="http://schemas.openxmlformats.org/officeDocument/2006/relationships/image" Target="../media/image2.svg"/><Relationship Id="rId15" Type="http://schemas.openxmlformats.org/officeDocument/2006/relationships/image" Target="../media/image12.sv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24.svg"/><Relationship Id="rId1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12.png"/><Relationship Id="rId7" Type="http://schemas.openxmlformats.org/officeDocument/2006/relationships/image" Target="../media/image18.png"/><Relationship Id="rId12" Type="http://schemas.openxmlformats.org/officeDocument/2006/relationships/image" Target="../media/image22.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11.png"/><Relationship Id="rId5" Type="http://schemas.openxmlformats.org/officeDocument/2006/relationships/image" Target="../media/image17.png"/><Relationship Id="rId10" Type="http://schemas.openxmlformats.org/officeDocument/2006/relationships/image" Target="../media/image10.svg"/><Relationship Id="rId4" Type="http://schemas.openxmlformats.org/officeDocument/2006/relationships/image" Target="../media/image24.sv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svg"/><Relationship Id="rId7" Type="http://schemas.openxmlformats.org/officeDocument/2006/relationships/image" Target="../media/image2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35.sv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0.svg"/><Relationship Id="rId3" Type="http://schemas.openxmlformats.org/officeDocument/2006/relationships/image" Target="../media/image28.svg"/><Relationship Id="rId7" Type="http://schemas.openxmlformats.org/officeDocument/2006/relationships/image" Target="../media/image4.svg"/><Relationship Id="rId12"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8.svg"/><Relationship Id="rId5" Type="http://schemas.openxmlformats.org/officeDocument/2006/relationships/image" Target="../media/image2.svg"/><Relationship Id="rId15" Type="http://schemas.openxmlformats.org/officeDocument/2006/relationships/image" Target="../media/image12.sv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24.svg"/><Relationship Id="rId1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svg"/><Relationship Id="rId7" Type="http://schemas.openxmlformats.org/officeDocument/2006/relationships/image" Target="../media/image2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35.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4.sv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svg"/><Relationship Id="rId7" Type="http://schemas.openxmlformats.org/officeDocument/2006/relationships/image" Target="../media/image1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5.sv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59527" y="1101355"/>
            <a:ext cx="8566108" cy="3692855"/>
            <a:chOff x="0" y="0"/>
            <a:chExt cx="3384142" cy="1458906"/>
          </a:xfrm>
        </p:grpSpPr>
        <p:sp>
          <p:nvSpPr>
            <p:cNvPr id="3" name="Freeform 3"/>
            <p:cNvSpPr/>
            <p:nvPr/>
          </p:nvSpPr>
          <p:spPr>
            <a:xfrm>
              <a:off x="0" y="0"/>
              <a:ext cx="3384141" cy="1458906"/>
            </a:xfrm>
            <a:custGeom>
              <a:avLst/>
              <a:gdLst/>
              <a:ahLst/>
              <a:cxnLst/>
              <a:rect l="l" t="t" r="r" b="b"/>
              <a:pathLst>
                <a:path w="3384141" h="1458906">
                  <a:moveTo>
                    <a:pt x="30729" y="0"/>
                  </a:moveTo>
                  <a:lnTo>
                    <a:pt x="3353413" y="0"/>
                  </a:lnTo>
                  <a:cubicBezTo>
                    <a:pt x="3370384" y="0"/>
                    <a:pt x="3384141" y="13758"/>
                    <a:pt x="3384141" y="30729"/>
                  </a:cubicBezTo>
                  <a:lnTo>
                    <a:pt x="3384141" y="1428177"/>
                  </a:lnTo>
                  <a:cubicBezTo>
                    <a:pt x="3384141" y="1445148"/>
                    <a:pt x="3370384" y="1458906"/>
                    <a:pt x="3353413" y="1458906"/>
                  </a:cubicBezTo>
                  <a:lnTo>
                    <a:pt x="30729" y="1458906"/>
                  </a:lnTo>
                  <a:cubicBezTo>
                    <a:pt x="13758" y="1458906"/>
                    <a:pt x="0" y="1445148"/>
                    <a:pt x="0" y="1428177"/>
                  </a:cubicBezTo>
                  <a:lnTo>
                    <a:pt x="0" y="30729"/>
                  </a:lnTo>
                  <a:cubicBezTo>
                    <a:pt x="0" y="13758"/>
                    <a:pt x="13758" y="0"/>
                    <a:pt x="30729" y="0"/>
                  </a:cubicBezTo>
                  <a:close/>
                </a:path>
              </a:pathLst>
            </a:custGeom>
            <a:solidFill>
              <a:srgbClr val="FFE8E4"/>
            </a:solidFill>
          </p:spPr>
          <p:txBody>
            <a:bodyPr/>
            <a:lstStyle/>
            <a:p>
              <a:endParaRPr lang="en-US" sz="1200"/>
            </a:p>
          </p:txBody>
        </p:sp>
        <p:sp>
          <p:nvSpPr>
            <p:cNvPr id="4" name="TextBox 4"/>
            <p:cNvSpPr txBox="1"/>
            <p:nvPr/>
          </p:nvSpPr>
          <p:spPr>
            <a:xfrm>
              <a:off x="0" y="-47625"/>
              <a:ext cx="812800" cy="860425"/>
            </a:xfrm>
            <a:prstGeom prst="rect">
              <a:avLst/>
            </a:prstGeom>
          </p:spPr>
          <p:txBody>
            <a:bodyPr lIns="33867" tIns="33867" rIns="33867" bIns="33867" rtlCol="0" anchor="ctr"/>
            <a:lstStyle/>
            <a:p>
              <a:pPr algn="ctr">
                <a:lnSpc>
                  <a:spcPts val="1773"/>
                </a:lnSpc>
              </a:pPr>
              <a:endParaRPr sz="1200"/>
            </a:p>
          </p:txBody>
        </p:sp>
      </p:grpSp>
      <p:sp>
        <p:nvSpPr>
          <p:cNvPr id="5" name="Freeform 5"/>
          <p:cNvSpPr/>
          <p:nvPr/>
        </p:nvSpPr>
        <p:spPr>
          <a:xfrm>
            <a:off x="-612034" y="2901291"/>
            <a:ext cx="3629303" cy="3270909"/>
          </a:xfrm>
          <a:custGeom>
            <a:avLst/>
            <a:gdLst/>
            <a:ahLst/>
            <a:cxnLst/>
            <a:rect l="l" t="t" r="r" b="b"/>
            <a:pathLst>
              <a:path w="5443954" h="4906364">
                <a:moveTo>
                  <a:pt x="0" y="0"/>
                </a:moveTo>
                <a:lnTo>
                  <a:pt x="5443955" y="0"/>
                </a:lnTo>
                <a:lnTo>
                  <a:pt x="5443955" y="4906364"/>
                </a:lnTo>
                <a:lnTo>
                  <a:pt x="0" y="49063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sz="1200"/>
          </a:p>
        </p:txBody>
      </p:sp>
      <p:sp>
        <p:nvSpPr>
          <p:cNvPr id="6" name="Freeform 6"/>
          <p:cNvSpPr/>
          <p:nvPr/>
        </p:nvSpPr>
        <p:spPr>
          <a:xfrm>
            <a:off x="852055" y="5830503"/>
            <a:ext cx="11013081" cy="2322759"/>
          </a:xfrm>
          <a:custGeom>
            <a:avLst/>
            <a:gdLst/>
            <a:ahLst/>
            <a:cxnLst/>
            <a:rect l="l" t="t" r="r" b="b"/>
            <a:pathLst>
              <a:path w="16519621" h="3484138">
                <a:moveTo>
                  <a:pt x="0" y="0"/>
                </a:moveTo>
                <a:lnTo>
                  <a:pt x="16519621" y="0"/>
                </a:lnTo>
                <a:lnTo>
                  <a:pt x="16519621" y="3484138"/>
                </a:lnTo>
                <a:lnTo>
                  <a:pt x="0" y="348413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7" name="Freeform 7"/>
          <p:cNvSpPr/>
          <p:nvPr/>
        </p:nvSpPr>
        <p:spPr>
          <a:xfrm>
            <a:off x="-419542" y="4114800"/>
            <a:ext cx="3436811" cy="2743200"/>
          </a:xfrm>
          <a:custGeom>
            <a:avLst/>
            <a:gdLst/>
            <a:ahLst/>
            <a:cxnLst/>
            <a:rect l="l" t="t" r="r" b="b"/>
            <a:pathLst>
              <a:path w="5155216" h="4114800">
                <a:moveTo>
                  <a:pt x="0" y="0"/>
                </a:moveTo>
                <a:lnTo>
                  <a:pt x="5155217" y="0"/>
                </a:lnTo>
                <a:lnTo>
                  <a:pt x="5155217"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1200"/>
          </a:p>
        </p:txBody>
      </p:sp>
      <p:sp>
        <p:nvSpPr>
          <p:cNvPr id="8" name="Freeform 8"/>
          <p:cNvSpPr/>
          <p:nvPr/>
        </p:nvSpPr>
        <p:spPr>
          <a:xfrm>
            <a:off x="9078485" y="3158755"/>
            <a:ext cx="3629303" cy="3270909"/>
          </a:xfrm>
          <a:custGeom>
            <a:avLst/>
            <a:gdLst/>
            <a:ahLst/>
            <a:cxnLst/>
            <a:rect l="l" t="t" r="r" b="b"/>
            <a:pathLst>
              <a:path w="5443954" h="4906364">
                <a:moveTo>
                  <a:pt x="0" y="0"/>
                </a:moveTo>
                <a:lnTo>
                  <a:pt x="5443955" y="0"/>
                </a:lnTo>
                <a:lnTo>
                  <a:pt x="5443955" y="4906363"/>
                </a:lnTo>
                <a:lnTo>
                  <a:pt x="0" y="490636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sz="1200"/>
          </a:p>
        </p:txBody>
      </p:sp>
      <p:sp>
        <p:nvSpPr>
          <p:cNvPr id="9" name="Freeform 9"/>
          <p:cNvSpPr/>
          <p:nvPr/>
        </p:nvSpPr>
        <p:spPr>
          <a:xfrm flipH="1">
            <a:off x="9174731" y="4114800"/>
            <a:ext cx="3436811" cy="2743200"/>
          </a:xfrm>
          <a:custGeom>
            <a:avLst/>
            <a:gdLst/>
            <a:ahLst/>
            <a:cxnLst/>
            <a:rect l="l" t="t" r="r" b="b"/>
            <a:pathLst>
              <a:path w="5155216" h="4114800">
                <a:moveTo>
                  <a:pt x="5155217" y="0"/>
                </a:moveTo>
                <a:lnTo>
                  <a:pt x="0" y="0"/>
                </a:lnTo>
                <a:lnTo>
                  <a:pt x="0" y="4114800"/>
                </a:lnTo>
                <a:lnTo>
                  <a:pt x="5155217" y="4114800"/>
                </a:lnTo>
                <a:lnTo>
                  <a:pt x="5155217"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1200"/>
          </a:p>
        </p:txBody>
      </p:sp>
      <p:sp>
        <p:nvSpPr>
          <p:cNvPr id="10" name="Freeform 10"/>
          <p:cNvSpPr/>
          <p:nvPr/>
        </p:nvSpPr>
        <p:spPr>
          <a:xfrm>
            <a:off x="1914215" y="737248"/>
            <a:ext cx="1103055" cy="844338"/>
          </a:xfrm>
          <a:custGeom>
            <a:avLst/>
            <a:gdLst/>
            <a:ahLst/>
            <a:cxnLst/>
            <a:rect l="l" t="t" r="r" b="b"/>
            <a:pathLst>
              <a:path w="1654582" h="1266507">
                <a:moveTo>
                  <a:pt x="0" y="0"/>
                </a:moveTo>
                <a:lnTo>
                  <a:pt x="1654582" y="0"/>
                </a:lnTo>
                <a:lnTo>
                  <a:pt x="1654582" y="1266507"/>
                </a:lnTo>
                <a:lnTo>
                  <a:pt x="0" y="126650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11" name="Freeform 11"/>
          <p:cNvSpPr/>
          <p:nvPr/>
        </p:nvSpPr>
        <p:spPr>
          <a:xfrm>
            <a:off x="8614275" y="4110435"/>
            <a:ext cx="893365" cy="683831"/>
          </a:xfrm>
          <a:custGeom>
            <a:avLst/>
            <a:gdLst/>
            <a:ahLst/>
            <a:cxnLst/>
            <a:rect l="l" t="t" r="r" b="b"/>
            <a:pathLst>
              <a:path w="1340048" h="1025746">
                <a:moveTo>
                  <a:pt x="0" y="0"/>
                </a:moveTo>
                <a:lnTo>
                  <a:pt x="1340048" y="0"/>
                </a:lnTo>
                <a:lnTo>
                  <a:pt x="1340048" y="1025746"/>
                </a:lnTo>
                <a:lnTo>
                  <a:pt x="0" y="102574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12" name="Freeform 12"/>
          <p:cNvSpPr/>
          <p:nvPr/>
        </p:nvSpPr>
        <p:spPr>
          <a:xfrm>
            <a:off x="8391710" y="550677"/>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sz="1200"/>
          </a:p>
        </p:txBody>
      </p:sp>
      <p:sp>
        <p:nvSpPr>
          <p:cNvPr id="13" name="Freeform 13"/>
          <p:cNvSpPr/>
          <p:nvPr/>
        </p:nvSpPr>
        <p:spPr>
          <a:xfrm>
            <a:off x="3789541" y="4243532"/>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sz="1200"/>
          </a:p>
        </p:txBody>
      </p:sp>
      <p:sp>
        <p:nvSpPr>
          <p:cNvPr id="15" name="Freeform 15"/>
          <p:cNvSpPr/>
          <p:nvPr/>
        </p:nvSpPr>
        <p:spPr>
          <a:xfrm rot="8448610" flipV="1">
            <a:off x="1482663" y="2129427"/>
            <a:ext cx="749269" cy="626661"/>
          </a:xfrm>
          <a:custGeom>
            <a:avLst/>
            <a:gdLst/>
            <a:ahLst/>
            <a:cxnLst/>
            <a:rect l="l" t="t" r="r" b="b"/>
            <a:pathLst>
              <a:path w="1123903" h="939992">
                <a:moveTo>
                  <a:pt x="0" y="939991"/>
                </a:moveTo>
                <a:lnTo>
                  <a:pt x="1123903" y="939991"/>
                </a:lnTo>
                <a:lnTo>
                  <a:pt x="1123903" y="0"/>
                </a:lnTo>
                <a:lnTo>
                  <a:pt x="0" y="0"/>
                </a:lnTo>
                <a:lnTo>
                  <a:pt x="0" y="939991"/>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sz="1200"/>
          </a:p>
        </p:txBody>
      </p:sp>
      <p:sp>
        <p:nvSpPr>
          <p:cNvPr id="16" name="Freeform 16"/>
          <p:cNvSpPr/>
          <p:nvPr/>
        </p:nvSpPr>
        <p:spPr>
          <a:xfrm rot="-3403928" flipV="1">
            <a:off x="9485234" y="3278958"/>
            <a:ext cx="749269" cy="626661"/>
          </a:xfrm>
          <a:custGeom>
            <a:avLst/>
            <a:gdLst/>
            <a:ahLst/>
            <a:cxnLst/>
            <a:rect l="l" t="t" r="r" b="b"/>
            <a:pathLst>
              <a:path w="1123903" h="939992">
                <a:moveTo>
                  <a:pt x="0" y="939991"/>
                </a:moveTo>
                <a:lnTo>
                  <a:pt x="1123903" y="939991"/>
                </a:lnTo>
                <a:lnTo>
                  <a:pt x="1123903" y="0"/>
                </a:lnTo>
                <a:lnTo>
                  <a:pt x="0" y="0"/>
                </a:lnTo>
                <a:lnTo>
                  <a:pt x="0" y="939991"/>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sz="1200"/>
          </a:p>
        </p:txBody>
      </p:sp>
      <p:sp>
        <p:nvSpPr>
          <p:cNvPr id="17" name="Freeform 17"/>
          <p:cNvSpPr/>
          <p:nvPr/>
        </p:nvSpPr>
        <p:spPr>
          <a:xfrm>
            <a:off x="-612034" y="-197509"/>
            <a:ext cx="2526248" cy="1446851"/>
          </a:xfrm>
          <a:custGeom>
            <a:avLst/>
            <a:gdLst/>
            <a:ahLst/>
            <a:cxnLst/>
            <a:rect l="l" t="t" r="r" b="b"/>
            <a:pathLst>
              <a:path w="3789372" h="2170277">
                <a:moveTo>
                  <a:pt x="0" y="0"/>
                </a:moveTo>
                <a:lnTo>
                  <a:pt x="3789373" y="0"/>
                </a:lnTo>
                <a:lnTo>
                  <a:pt x="3789373" y="2170277"/>
                </a:lnTo>
                <a:lnTo>
                  <a:pt x="0" y="2170277"/>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US" sz="1200"/>
          </a:p>
        </p:txBody>
      </p:sp>
      <p:sp>
        <p:nvSpPr>
          <p:cNvPr id="18" name="Freeform 18"/>
          <p:cNvSpPr/>
          <p:nvPr/>
        </p:nvSpPr>
        <p:spPr>
          <a:xfrm>
            <a:off x="9924621" y="550677"/>
            <a:ext cx="1581579" cy="1101355"/>
          </a:xfrm>
          <a:custGeom>
            <a:avLst/>
            <a:gdLst/>
            <a:ahLst/>
            <a:cxnLst/>
            <a:rect l="l" t="t" r="r" b="b"/>
            <a:pathLst>
              <a:path w="2372369" h="1652032">
                <a:moveTo>
                  <a:pt x="0" y="0"/>
                </a:moveTo>
                <a:lnTo>
                  <a:pt x="2372369" y="0"/>
                </a:lnTo>
                <a:lnTo>
                  <a:pt x="2372369" y="1652031"/>
                </a:lnTo>
                <a:lnTo>
                  <a:pt x="0" y="1652031"/>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endParaRPr lang="en-US" sz="1200"/>
          </a:p>
        </p:txBody>
      </p:sp>
      <p:sp>
        <p:nvSpPr>
          <p:cNvPr id="20" name="Hộp Văn bản 25">
            <a:extLst>
              <a:ext uri="{FF2B5EF4-FFF2-40B4-BE49-F238E27FC236}">
                <a16:creationId xmlns:a16="http://schemas.microsoft.com/office/drawing/2014/main" xmlns="" id="{B2EEED56-2F9B-318F-6632-D531AD28B8E0}"/>
              </a:ext>
            </a:extLst>
          </p:cNvPr>
          <p:cNvSpPr txBox="1"/>
          <p:nvPr/>
        </p:nvSpPr>
        <p:spPr>
          <a:xfrm>
            <a:off x="2578714" y="1264988"/>
            <a:ext cx="6920796" cy="923330"/>
          </a:xfrm>
          <a:prstGeom prst="rect">
            <a:avLst/>
          </a:prstGeom>
          <a:noFill/>
          <a:ln>
            <a:noFill/>
          </a:ln>
        </p:spPr>
        <p:txBody>
          <a:bodyPr wrap="square">
            <a:spAutoFit/>
          </a:bodyPr>
          <a:lstStyle/>
          <a:p>
            <a:pPr algn="ctr"/>
            <a:r>
              <a:rPr lang="en-US" sz="5400" dirty="0" err="1">
                <a:solidFill>
                  <a:srgbClr val="7A1729"/>
                </a:solidFill>
                <a:latin typeface="UTM Edwardian" panose="02040603050506020204" pitchFamily="18" charset="0"/>
                <a:cs typeface="Calibri" panose="020F0502020204030204" pitchFamily="34" charset="0"/>
              </a:rPr>
              <a:t>Thứ</a:t>
            </a:r>
            <a:r>
              <a:rPr lang="en-US" sz="5400" dirty="0">
                <a:solidFill>
                  <a:srgbClr val="7A1729"/>
                </a:solidFill>
                <a:latin typeface="UTM Edwardian" panose="02040603050506020204" pitchFamily="18" charset="0"/>
                <a:cs typeface="Calibri" panose="020F0502020204030204" pitchFamily="34" charset="0"/>
              </a:rPr>
              <a:t> … </a:t>
            </a:r>
            <a:r>
              <a:rPr lang="en-US" sz="5400" dirty="0" err="1">
                <a:solidFill>
                  <a:srgbClr val="7A1729"/>
                </a:solidFill>
                <a:latin typeface="UTM Edwardian" panose="02040603050506020204" pitchFamily="18" charset="0"/>
                <a:cs typeface="Calibri" panose="020F0502020204030204" pitchFamily="34" charset="0"/>
              </a:rPr>
              <a:t>ngày</a:t>
            </a:r>
            <a:r>
              <a:rPr lang="en-US" sz="5400" dirty="0">
                <a:solidFill>
                  <a:srgbClr val="7A1729"/>
                </a:solidFill>
                <a:latin typeface="UTM Edwardian" panose="02040603050506020204" pitchFamily="18" charset="0"/>
                <a:cs typeface="Calibri" panose="020F0502020204030204" pitchFamily="34" charset="0"/>
              </a:rPr>
              <a:t> … </a:t>
            </a:r>
            <a:r>
              <a:rPr lang="en-US" sz="5400" dirty="0" err="1">
                <a:solidFill>
                  <a:srgbClr val="7A1729"/>
                </a:solidFill>
                <a:latin typeface="UTM Edwardian" panose="02040603050506020204" pitchFamily="18" charset="0"/>
                <a:cs typeface="Calibri" panose="020F0502020204030204" pitchFamily="34" charset="0"/>
              </a:rPr>
              <a:t>tháng</a:t>
            </a:r>
            <a:r>
              <a:rPr lang="en-US" sz="5400" dirty="0">
                <a:solidFill>
                  <a:srgbClr val="7A1729"/>
                </a:solidFill>
                <a:latin typeface="UTM Edwardian" panose="02040603050506020204" pitchFamily="18" charset="0"/>
                <a:cs typeface="Calibri" panose="020F0502020204030204" pitchFamily="34" charset="0"/>
              </a:rPr>
              <a:t> … </a:t>
            </a:r>
            <a:r>
              <a:rPr lang="en-US" sz="5400" dirty="0" err="1">
                <a:solidFill>
                  <a:srgbClr val="7A1729"/>
                </a:solidFill>
                <a:latin typeface="UTM Edwardian" panose="02040603050506020204" pitchFamily="18" charset="0"/>
                <a:cs typeface="Calibri" panose="020F0502020204030204" pitchFamily="34" charset="0"/>
              </a:rPr>
              <a:t>năm</a:t>
            </a:r>
            <a:r>
              <a:rPr lang="en-US" sz="5400" dirty="0">
                <a:solidFill>
                  <a:srgbClr val="7A1729"/>
                </a:solidFill>
                <a:latin typeface="UTM Edwardian" panose="02040603050506020204" pitchFamily="18" charset="0"/>
                <a:cs typeface="Calibri" panose="020F0502020204030204" pitchFamily="34" charset="0"/>
              </a:rPr>
              <a:t> …</a:t>
            </a:r>
          </a:p>
        </p:txBody>
      </p:sp>
      <p:sp>
        <p:nvSpPr>
          <p:cNvPr id="21" name="文本框 15">
            <a:extLst>
              <a:ext uri="{FF2B5EF4-FFF2-40B4-BE49-F238E27FC236}">
                <a16:creationId xmlns:a16="http://schemas.microsoft.com/office/drawing/2014/main" xmlns="" id="{163BE029-AB2F-BC58-3F1F-87234E5AD811}"/>
              </a:ext>
            </a:extLst>
          </p:cNvPr>
          <p:cNvSpPr txBox="1"/>
          <p:nvPr/>
        </p:nvSpPr>
        <p:spPr>
          <a:xfrm>
            <a:off x="3061274" y="3125928"/>
            <a:ext cx="5973206" cy="707886"/>
          </a:xfrm>
          <a:prstGeom prst="rect">
            <a:avLst/>
          </a:prstGeom>
          <a:noFill/>
        </p:spPr>
        <p:txBody>
          <a:bodyPr wrap="square" rtlCol="0">
            <a:spAutoFit/>
          </a:bodyPr>
          <a:lstStyle/>
          <a:p>
            <a:pPr algn="ctr"/>
            <a:r>
              <a:rPr lang="en-US" altLang="zh-CN" sz="4000" spc="200" dirty="0">
                <a:ln>
                  <a:solidFill>
                    <a:srgbClr val="7A1729"/>
                  </a:solidFill>
                </a:ln>
                <a:solidFill>
                  <a:srgbClr val="DEACFA"/>
                </a:solidFill>
                <a:latin typeface="UTM Showcard" panose="02040603050506020204" pitchFamily="18" charset="0"/>
                <a:ea typeface="杨任东竹石体-Semibold" panose="02000000000000000000" pitchFamily="2" charset="-122"/>
              </a:rPr>
              <a:t>Ô</a:t>
            </a:r>
            <a:r>
              <a:rPr lang="en-US" altLang="zh-CN" sz="4000" spc="200" dirty="0">
                <a:ln>
                  <a:solidFill>
                    <a:srgbClr val="7A1729"/>
                  </a:solidFill>
                </a:ln>
                <a:solidFill>
                  <a:srgbClr val="A5FDAD"/>
                </a:solidFill>
                <a:latin typeface="UTM Showcard" panose="02040603050506020204" pitchFamily="18" charset="0"/>
                <a:ea typeface="杨任东竹石体-Semibold" panose="02000000000000000000" pitchFamily="2" charset="-122"/>
              </a:rPr>
              <a:t>N</a:t>
            </a:r>
            <a:r>
              <a:rPr lang="en-US" altLang="zh-CN" sz="4000" spc="200" dirty="0">
                <a:ln>
                  <a:solidFill>
                    <a:srgbClr val="7A1729"/>
                  </a:solidFill>
                </a:ln>
                <a:solidFill>
                  <a:srgbClr val="FF0000"/>
                </a:solidFill>
                <a:latin typeface="UTM Showcard" panose="02040603050506020204" pitchFamily="18" charset="0"/>
                <a:ea typeface="杨任东竹石体-Semibold" panose="02000000000000000000" pitchFamily="2" charset="-122"/>
              </a:rPr>
              <a:t> </a:t>
            </a:r>
            <a:r>
              <a:rPr lang="en-US" altLang="zh-CN" sz="4000" spc="200" dirty="0">
                <a:ln>
                  <a:solidFill>
                    <a:srgbClr val="7A1729"/>
                  </a:solidFill>
                </a:ln>
                <a:solidFill>
                  <a:srgbClr val="FFB3B3"/>
                </a:solidFill>
                <a:latin typeface="UTM Showcard" panose="02040603050506020204" pitchFamily="18" charset="0"/>
                <a:ea typeface="杨任东竹石体-Semibold" panose="02000000000000000000" pitchFamily="2" charset="-122"/>
              </a:rPr>
              <a:t>T</a:t>
            </a:r>
            <a:r>
              <a:rPr lang="en-US" altLang="zh-CN" sz="4000" spc="200" dirty="0">
                <a:ln>
                  <a:solidFill>
                    <a:srgbClr val="7A1729"/>
                  </a:solidFill>
                </a:ln>
                <a:solidFill>
                  <a:srgbClr val="AFBCFF"/>
                </a:solidFill>
                <a:latin typeface="UTM Showcard" panose="02040603050506020204" pitchFamily="18" charset="0"/>
                <a:ea typeface="杨任东竹石体-Semibold" panose="02000000000000000000" pitchFamily="2" charset="-122"/>
              </a:rPr>
              <a:t>Ậ</a:t>
            </a:r>
            <a:r>
              <a:rPr lang="en-US" altLang="zh-CN" sz="4000" spc="200" dirty="0">
                <a:ln>
                  <a:solidFill>
                    <a:srgbClr val="7A1729"/>
                  </a:solidFill>
                </a:ln>
                <a:solidFill>
                  <a:srgbClr val="FFE699"/>
                </a:solidFill>
                <a:latin typeface="UTM Showcard" panose="02040603050506020204" pitchFamily="18" charset="0"/>
                <a:ea typeface="杨任东竹石体-Semibold" panose="02000000000000000000" pitchFamily="2" charset="-122"/>
              </a:rPr>
              <a:t>P</a:t>
            </a:r>
            <a:r>
              <a:rPr lang="en-US" altLang="zh-CN" sz="4000" spc="200" dirty="0">
                <a:ln>
                  <a:solidFill>
                    <a:srgbClr val="7A1729"/>
                  </a:solidFill>
                </a:ln>
                <a:solidFill>
                  <a:srgbClr val="FF0000"/>
                </a:solidFill>
                <a:latin typeface="UTM Showcard" panose="02040603050506020204" pitchFamily="18" charset="0"/>
                <a:ea typeface="杨任东竹石体-Semibold" panose="02000000000000000000" pitchFamily="2" charset="-122"/>
              </a:rPr>
              <a:t> </a:t>
            </a:r>
            <a:r>
              <a:rPr lang="en-US" altLang="zh-CN" sz="4000" spc="200" dirty="0">
                <a:ln>
                  <a:solidFill>
                    <a:srgbClr val="7A1729"/>
                  </a:solidFill>
                </a:ln>
                <a:solidFill>
                  <a:srgbClr val="DEACFA"/>
                </a:solidFill>
                <a:latin typeface="UTM Showcard" panose="02040603050506020204" pitchFamily="18" charset="0"/>
                <a:ea typeface="杨任东竹石体-Semibold" panose="02000000000000000000" pitchFamily="2" charset="-122"/>
              </a:rPr>
              <a:t>C</a:t>
            </a:r>
            <a:r>
              <a:rPr lang="en-US" altLang="zh-CN" sz="4000" spc="200" dirty="0">
                <a:ln>
                  <a:solidFill>
                    <a:srgbClr val="7A1729"/>
                  </a:solidFill>
                </a:ln>
                <a:solidFill>
                  <a:srgbClr val="FFC19B"/>
                </a:solidFill>
                <a:latin typeface="UTM Showcard" panose="02040603050506020204" pitchFamily="18" charset="0"/>
                <a:ea typeface="杨任东竹石体-Semibold" panose="02000000000000000000" pitchFamily="2" charset="-122"/>
              </a:rPr>
              <a:t>U</a:t>
            </a:r>
            <a:r>
              <a:rPr lang="en-US" altLang="zh-CN" sz="4000" spc="200" dirty="0">
                <a:ln>
                  <a:solidFill>
                    <a:srgbClr val="7A1729"/>
                  </a:solidFill>
                </a:ln>
                <a:solidFill>
                  <a:srgbClr val="A5FDAD"/>
                </a:solidFill>
                <a:latin typeface="UTM Showcard" panose="02040603050506020204" pitchFamily="18" charset="0"/>
                <a:ea typeface="杨任东竹石体-Semibold" panose="02000000000000000000" pitchFamily="2" charset="-122"/>
              </a:rPr>
              <a:t>Ố</a:t>
            </a:r>
            <a:r>
              <a:rPr lang="en-US" altLang="zh-CN" sz="4000" spc="200" dirty="0">
                <a:ln>
                  <a:solidFill>
                    <a:srgbClr val="7A1729"/>
                  </a:solidFill>
                </a:ln>
                <a:solidFill>
                  <a:srgbClr val="AFBCFF"/>
                </a:solidFill>
                <a:latin typeface="UTM Showcard" panose="02040603050506020204" pitchFamily="18" charset="0"/>
                <a:ea typeface="杨任东竹石体-Semibold" panose="02000000000000000000" pitchFamily="2" charset="-122"/>
              </a:rPr>
              <a:t>I</a:t>
            </a:r>
            <a:r>
              <a:rPr lang="en-US" altLang="zh-CN" sz="4000" spc="200" dirty="0">
                <a:ln>
                  <a:solidFill>
                    <a:srgbClr val="7A1729"/>
                  </a:solidFill>
                </a:ln>
                <a:solidFill>
                  <a:srgbClr val="FF0000"/>
                </a:solidFill>
                <a:latin typeface="UTM Showcard" panose="02040603050506020204" pitchFamily="18" charset="0"/>
                <a:ea typeface="杨任东竹石体-Semibold" panose="02000000000000000000" pitchFamily="2" charset="-122"/>
              </a:rPr>
              <a:t> </a:t>
            </a:r>
            <a:r>
              <a:rPr lang="en-US" altLang="zh-CN" sz="4000" spc="200" dirty="0">
                <a:ln>
                  <a:solidFill>
                    <a:srgbClr val="7A1729"/>
                  </a:solidFill>
                </a:ln>
                <a:solidFill>
                  <a:srgbClr val="FFB3B3"/>
                </a:solidFill>
                <a:latin typeface="UTM Showcard" panose="02040603050506020204" pitchFamily="18" charset="0"/>
                <a:ea typeface="杨任东竹石体-Semibold" panose="02000000000000000000" pitchFamily="2" charset="-122"/>
              </a:rPr>
              <a:t>H</a:t>
            </a:r>
            <a:r>
              <a:rPr lang="en-US" altLang="zh-CN" sz="4000" spc="200" dirty="0">
                <a:ln>
                  <a:solidFill>
                    <a:srgbClr val="7A1729"/>
                  </a:solidFill>
                </a:ln>
                <a:solidFill>
                  <a:srgbClr val="FFE699"/>
                </a:solidFill>
                <a:latin typeface="UTM Showcard" panose="02040603050506020204" pitchFamily="18" charset="0"/>
                <a:ea typeface="杨任东竹石体-Semibold" panose="02000000000000000000" pitchFamily="2" charset="-122"/>
              </a:rPr>
              <a:t>Ọ</a:t>
            </a:r>
            <a:r>
              <a:rPr lang="en-US" altLang="zh-CN" sz="4000" spc="200" dirty="0">
                <a:ln>
                  <a:solidFill>
                    <a:srgbClr val="7A1729"/>
                  </a:solidFill>
                </a:ln>
                <a:solidFill>
                  <a:srgbClr val="DEACFA"/>
                </a:solidFill>
                <a:latin typeface="UTM Showcard" panose="02040603050506020204" pitchFamily="18" charset="0"/>
                <a:ea typeface="杨任东竹石体-Semibold" panose="02000000000000000000" pitchFamily="2" charset="-122"/>
              </a:rPr>
              <a:t>C</a:t>
            </a:r>
            <a:r>
              <a:rPr lang="en-US" altLang="zh-CN" sz="4000" spc="200" dirty="0">
                <a:ln>
                  <a:solidFill>
                    <a:srgbClr val="7A1729"/>
                  </a:solidFill>
                </a:ln>
                <a:solidFill>
                  <a:srgbClr val="FF0000"/>
                </a:solidFill>
                <a:latin typeface="UTM Showcard" panose="02040603050506020204" pitchFamily="18" charset="0"/>
                <a:ea typeface="杨任东竹石体-Semibold" panose="02000000000000000000" pitchFamily="2" charset="-122"/>
              </a:rPr>
              <a:t> </a:t>
            </a:r>
            <a:r>
              <a:rPr lang="en-US" altLang="zh-CN" sz="4000" spc="200" dirty="0">
                <a:ln>
                  <a:solidFill>
                    <a:srgbClr val="7A1729"/>
                  </a:solidFill>
                </a:ln>
                <a:solidFill>
                  <a:srgbClr val="AFBCFF"/>
                </a:solidFill>
                <a:latin typeface="UTM Showcard" panose="02040603050506020204" pitchFamily="18" charset="0"/>
                <a:ea typeface="杨任东竹石体-Semibold" panose="02000000000000000000" pitchFamily="2" charset="-122"/>
              </a:rPr>
              <a:t>K</a:t>
            </a:r>
            <a:r>
              <a:rPr lang="en-US" altLang="zh-CN" sz="4000" spc="200" dirty="0">
                <a:ln>
                  <a:solidFill>
                    <a:srgbClr val="7A1729"/>
                  </a:solidFill>
                </a:ln>
                <a:solidFill>
                  <a:srgbClr val="FFE699"/>
                </a:solidFill>
                <a:latin typeface="UTM Showcard" panose="02040603050506020204" pitchFamily="18" charset="0"/>
                <a:ea typeface="杨任东竹石体-Semibold" panose="02000000000000000000" pitchFamily="2" charset="-122"/>
              </a:rPr>
              <a:t>Ì</a:t>
            </a:r>
            <a:r>
              <a:rPr lang="en-US" altLang="zh-CN" sz="4000" spc="200" dirty="0">
                <a:ln>
                  <a:solidFill>
                    <a:srgbClr val="7A1729"/>
                  </a:solidFill>
                </a:ln>
                <a:solidFill>
                  <a:srgbClr val="FF0000"/>
                </a:solidFill>
                <a:latin typeface="UTM Showcard" panose="02040603050506020204" pitchFamily="18" charset="0"/>
                <a:ea typeface="杨任东竹石体-Semibold" panose="02000000000000000000" pitchFamily="2" charset="-122"/>
              </a:rPr>
              <a:t> </a:t>
            </a:r>
            <a:r>
              <a:rPr lang="en-US" altLang="zh-CN" sz="4000" spc="200" dirty="0">
                <a:ln>
                  <a:solidFill>
                    <a:srgbClr val="7A1729"/>
                  </a:solidFill>
                </a:ln>
                <a:solidFill>
                  <a:srgbClr val="FFB3B3"/>
                </a:solidFill>
                <a:latin typeface="UTM Showcard" panose="02040603050506020204" pitchFamily="18" charset="0"/>
                <a:ea typeface="杨任东竹石体-Semibold" panose="02000000000000000000" pitchFamily="2" charset="-122"/>
              </a:rPr>
              <a:t>1</a:t>
            </a:r>
            <a:endParaRPr lang="zh-CN" altLang="en-US" sz="4000" spc="200" dirty="0">
              <a:ln>
                <a:solidFill>
                  <a:srgbClr val="7A1729"/>
                </a:solidFill>
              </a:ln>
              <a:solidFill>
                <a:srgbClr val="FFB3B3"/>
              </a:solidFill>
              <a:latin typeface="UTM Showcard" panose="02040603050506020204" pitchFamily="18" charset="0"/>
              <a:ea typeface="杨任东竹石体-Semibold" panose="02000000000000000000" pitchFamily="2" charset="-122"/>
            </a:endParaRPr>
          </a:p>
        </p:txBody>
      </p:sp>
      <p:sp>
        <p:nvSpPr>
          <p:cNvPr id="22" name="Hộp Văn bản 25">
            <a:extLst>
              <a:ext uri="{FF2B5EF4-FFF2-40B4-BE49-F238E27FC236}">
                <a16:creationId xmlns:a16="http://schemas.microsoft.com/office/drawing/2014/main" xmlns="" id="{88A84B50-1C3D-6FF3-4FBA-11B21785B7F5}"/>
              </a:ext>
            </a:extLst>
          </p:cNvPr>
          <p:cNvSpPr txBox="1"/>
          <p:nvPr/>
        </p:nvSpPr>
        <p:spPr>
          <a:xfrm>
            <a:off x="5131852" y="3923940"/>
            <a:ext cx="1928296" cy="646331"/>
          </a:xfrm>
          <a:prstGeom prst="rect">
            <a:avLst/>
          </a:prstGeom>
          <a:noFill/>
        </p:spPr>
        <p:txBody>
          <a:bodyPr wrap="square" rtlCol="0">
            <a:spAutoFit/>
          </a:bodyPr>
          <a:lstStyle/>
          <a:p>
            <a:pPr algn="ctr"/>
            <a:r>
              <a:rPr lang="en-US" sz="3600" dirty="0">
                <a:solidFill>
                  <a:srgbClr val="FA4357"/>
                </a:solidFill>
                <a:latin typeface="UTM Duepuntozero" panose="02040603050506020204" pitchFamily="18" charset="0"/>
                <a:ea typeface="LNTH-LuoLuoNotangYuanTi 1" pitchFamily="2" charset="-128"/>
                <a:cs typeface="LNTH-LuoLuoNotangYuanTi 1" pitchFamily="2" charset="-128"/>
              </a:rPr>
              <a:t>(</a:t>
            </a:r>
            <a:r>
              <a:rPr lang="en-US" sz="3600" dirty="0" err="1">
                <a:solidFill>
                  <a:srgbClr val="FA4357"/>
                </a:solidFill>
                <a:latin typeface="UTM Duepuntozero" panose="02040603050506020204" pitchFamily="18" charset="0"/>
                <a:ea typeface="LNTH-LuoLuoNotangYuanTi 1" pitchFamily="2" charset="-128"/>
                <a:cs typeface="LNTH-LuoLuoNotangYuanTi 1" pitchFamily="2" charset="-128"/>
              </a:rPr>
              <a:t>Tiết</a:t>
            </a:r>
            <a:r>
              <a:rPr lang="en-US" sz="3600" dirty="0">
                <a:solidFill>
                  <a:srgbClr val="FA4357"/>
                </a:solidFill>
                <a:latin typeface="UTM Duepuntozero" panose="02040603050506020204" pitchFamily="18" charset="0"/>
                <a:ea typeface="LNTH-LuoLuoNotangYuanTi 1" pitchFamily="2" charset="-128"/>
                <a:cs typeface="LNTH-LuoLuoNotangYuanTi 1" pitchFamily="2" charset="-128"/>
              </a:rPr>
              <a:t> 4)</a:t>
            </a:r>
          </a:p>
        </p:txBody>
      </p:sp>
      <p:sp>
        <p:nvSpPr>
          <p:cNvPr id="23" name="Hộp Văn bản 20">
            <a:extLst>
              <a:ext uri="{FF2B5EF4-FFF2-40B4-BE49-F238E27FC236}">
                <a16:creationId xmlns:a16="http://schemas.microsoft.com/office/drawing/2014/main" xmlns="" id="{9920A208-972A-B494-14B3-C7B4855CE72C}"/>
              </a:ext>
            </a:extLst>
          </p:cNvPr>
          <p:cNvSpPr txBox="1"/>
          <p:nvPr/>
        </p:nvSpPr>
        <p:spPr>
          <a:xfrm>
            <a:off x="4716027" y="2108527"/>
            <a:ext cx="2759945" cy="769441"/>
          </a:xfrm>
          <a:prstGeom prst="rect">
            <a:avLst/>
          </a:prstGeom>
          <a:noFill/>
        </p:spPr>
        <p:txBody>
          <a:bodyPr wrap="square" rtlCol="0">
            <a:spAutoFit/>
          </a:bodyPr>
          <a:lstStyle/>
          <a:p>
            <a:pPr algn="ctr"/>
            <a:r>
              <a:rPr lang="en-US" sz="4400" b="1" dirty="0" err="1">
                <a:ln w="6600">
                  <a:solidFill>
                    <a:srgbClr val="FF0000"/>
                  </a:solidFill>
                  <a:prstDash val="solid"/>
                </a:ln>
                <a:solidFill>
                  <a:srgbClr val="FFBDBD"/>
                </a:solidFill>
                <a:effectLst>
                  <a:outerShdw dist="38100" dir="2700000" algn="tl" rotWithShape="0">
                    <a:schemeClr val="accent2"/>
                  </a:outerShdw>
                </a:effectLst>
                <a:latin typeface="UVN Banh Mi" pitchFamily="2" charset="0"/>
              </a:rPr>
              <a:t>Tiếng</a:t>
            </a:r>
            <a:r>
              <a:rPr lang="en-US" sz="4400" b="1" dirty="0">
                <a:ln w="6600">
                  <a:solidFill>
                    <a:srgbClr val="FF0000"/>
                  </a:solidFill>
                  <a:prstDash val="solid"/>
                </a:ln>
                <a:solidFill>
                  <a:srgbClr val="FFBDBD"/>
                </a:solidFill>
                <a:effectLst>
                  <a:outerShdw dist="38100" dir="2700000" algn="tl" rotWithShape="0">
                    <a:schemeClr val="accent2"/>
                  </a:outerShdw>
                </a:effectLst>
                <a:latin typeface="UVN Banh Mi" pitchFamily="2" charset="0"/>
              </a:rPr>
              <a:t> </a:t>
            </a:r>
            <a:r>
              <a:rPr lang="en-US" sz="4400" b="1" dirty="0" err="1">
                <a:ln w="6600">
                  <a:solidFill>
                    <a:srgbClr val="FF0000"/>
                  </a:solidFill>
                  <a:prstDash val="solid"/>
                </a:ln>
                <a:solidFill>
                  <a:srgbClr val="FFBDBD"/>
                </a:solidFill>
                <a:effectLst>
                  <a:outerShdw dist="38100" dir="2700000" algn="tl" rotWithShape="0">
                    <a:schemeClr val="accent2"/>
                  </a:outerShdw>
                </a:effectLst>
                <a:latin typeface="UVN Banh Mi" pitchFamily="2" charset="0"/>
              </a:rPr>
              <a:t>Việt</a:t>
            </a:r>
            <a:endParaRPr lang="en-US" sz="4400" b="1" dirty="0">
              <a:ln w="6600">
                <a:solidFill>
                  <a:srgbClr val="FF0000"/>
                </a:solidFill>
                <a:prstDash val="solid"/>
              </a:ln>
              <a:solidFill>
                <a:srgbClr val="FFBDBD"/>
              </a:solidFill>
              <a:effectLst>
                <a:outerShdw dist="38100" dir="2700000" algn="tl" rotWithShape="0">
                  <a:schemeClr val="accent2"/>
                </a:outerShdw>
              </a:effectLst>
              <a:latin typeface="UVN Banh Mi" pitchFamily="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50498" y="5849007"/>
            <a:ext cx="14735945" cy="3107945"/>
          </a:xfrm>
          <a:custGeom>
            <a:avLst/>
            <a:gdLst/>
            <a:ahLst/>
            <a:cxnLst/>
            <a:rect l="l" t="t" r="r" b="b"/>
            <a:pathLst>
              <a:path w="22103917" h="4661917">
                <a:moveTo>
                  <a:pt x="0" y="0"/>
                </a:moveTo>
                <a:lnTo>
                  <a:pt x="22103918" y="0"/>
                </a:lnTo>
                <a:lnTo>
                  <a:pt x="22103918" y="4661917"/>
                </a:lnTo>
                <a:lnTo>
                  <a:pt x="0" y="466191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Freeform 3"/>
          <p:cNvSpPr/>
          <p:nvPr/>
        </p:nvSpPr>
        <p:spPr>
          <a:xfrm>
            <a:off x="10397668" y="-759862"/>
            <a:ext cx="2731216" cy="2846293"/>
          </a:xfrm>
          <a:custGeom>
            <a:avLst/>
            <a:gdLst/>
            <a:ahLst/>
            <a:cxnLst/>
            <a:rect l="l" t="t" r="r" b="b"/>
            <a:pathLst>
              <a:path w="4122295" h="4114800">
                <a:moveTo>
                  <a:pt x="0" y="0"/>
                </a:moveTo>
                <a:lnTo>
                  <a:pt x="4122296" y="0"/>
                </a:lnTo>
                <a:lnTo>
                  <a:pt x="412229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 name="Freeform 27">
            <a:extLst>
              <a:ext uri="{FF2B5EF4-FFF2-40B4-BE49-F238E27FC236}">
                <a16:creationId xmlns:a16="http://schemas.microsoft.com/office/drawing/2014/main" xmlns="" id="{5A4103C5-9911-54EB-3AF0-7E365D8FA15F}"/>
              </a:ext>
            </a:extLst>
          </p:cNvPr>
          <p:cNvSpPr/>
          <p:nvPr/>
        </p:nvSpPr>
        <p:spPr>
          <a:xfrm>
            <a:off x="11246942" y="2299705"/>
            <a:ext cx="1664063" cy="1158793"/>
          </a:xfrm>
          <a:custGeom>
            <a:avLst/>
            <a:gdLst/>
            <a:ahLst/>
            <a:cxnLst/>
            <a:rect l="l" t="t" r="r" b="b"/>
            <a:pathLst>
              <a:path w="2496095" h="1738190">
                <a:moveTo>
                  <a:pt x="0" y="0"/>
                </a:moveTo>
                <a:lnTo>
                  <a:pt x="2496096" y="0"/>
                </a:lnTo>
                <a:lnTo>
                  <a:pt x="2496096" y="1738189"/>
                </a:lnTo>
                <a:lnTo>
                  <a:pt x="0" y="173818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TextBox 13">
            <a:extLst>
              <a:ext uri="{FF2B5EF4-FFF2-40B4-BE49-F238E27FC236}">
                <a16:creationId xmlns:a16="http://schemas.microsoft.com/office/drawing/2014/main" xmlns="" id="{96F28AAF-FDAE-C40B-E8D7-B12A60E18155}"/>
              </a:ext>
            </a:extLst>
          </p:cNvPr>
          <p:cNvSpPr txBox="1"/>
          <p:nvPr/>
        </p:nvSpPr>
        <p:spPr>
          <a:xfrm>
            <a:off x="728318" y="309342"/>
            <a:ext cx="1073536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1" u="none" strike="noStrike" kern="1200" cap="none" spc="0" normalizeH="0" baseline="0" noProof="0">
                <a:ln>
                  <a:noFill/>
                </a:ln>
                <a:solidFill>
                  <a:srgbClr val="0070C0"/>
                </a:solidFill>
                <a:effectLst/>
                <a:uLnTx/>
                <a:uFillTx/>
                <a:latin typeface="Calibri" panose="020F0502020204030204" pitchFamily="34" charset="0"/>
                <a:ea typeface="+mn-ea"/>
                <a:cs typeface="Calibri" panose="020F0502020204030204" pitchFamily="34" charset="0"/>
              </a:rPr>
              <a:t>3. Kết bài: Suy nghĩ, cảm xúc về câu chuyện.</a:t>
            </a:r>
            <a:endParaRPr kumimoji="0" lang="en-US" sz="4000" b="0" i="1" u="none" strike="noStrike" kern="1200" cap="none" spc="0" normalizeH="0" baseline="0" noProof="0">
              <a:ln>
                <a:noFill/>
              </a:ln>
              <a:solidFill>
                <a:srgbClr val="0070C0"/>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xmlns="" id="{36EE7C67-BE4F-FBE9-3203-31757977D64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8724" y="1277798"/>
            <a:ext cx="11650249" cy="1309532"/>
          </a:xfrm>
          <a:prstGeom prst="rect">
            <a:avLst/>
          </a:prstGeom>
        </p:spPr>
      </p:pic>
      <p:sp>
        <p:nvSpPr>
          <p:cNvPr id="7" name="Freeform 2">
            <a:extLst>
              <a:ext uri="{FF2B5EF4-FFF2-40B4-BE49-F238E27FC236}">
                <a16:creationId xmlns:a16="http://schemas.microsoft.com/office/drawing/2014/main" xmlns="" id="{B81B98A3-4217-FB61-A428-22BFAB4641E2}"/>
              </a:ext>
            </a:extLst>
          </p:cNvPr>
          <p:cNvSpPr/>
          <p:nvPr/>
        </p:nvSpPr>
        <p:spPr>
          <a:xfrm flipH="1">
            <a:off x="4018507" y="3054888"/>
            <a:ext cx="4154985" cy="3639168"/>
          </a:xfrm>
          <a:custGeom>
            <a:avLst/>
            <a:gdLst/>
            <a:ahLst/>
            <a:cxnLst/>
            <a:rect l="l" t="t" r="r" b="b"/>
            <a:pathLst>
              <a:path w="3035610" h="2403191">
                <a:moveTo>
                  <a:pt x="0" y="0"/>
                </a:moveTo>
                <a:lnTo>
                  <a:pt x="3035611" y="0"/>
                </a:lnTo>
                <a:lnTo>
                  <a:pt x="3035611" y="2403191"/>
                </a:lnTo>
                <a:lnTo>
                  <a:pt x="0" y="2403191"/>
                </a:lnTo>
                <a:lnTo>
                  <a:pt x="0" y="0"/>
                </a:lnTo>
                <a:close/>
              </a:path>
            </a:pathLst>
          </a:custGeom>
          <a:blipFill>
            <a:blip r:embed="rId9"/>
            <a:stretch>
              <a:fillRect/>
            </a:stretch>
          </a:blipFill>
        </p:spPr>
        <p:txBody>
          <a:bodyPr/>
          <a:lstStyle/>
          <a:p>
            <a:endParaRPr lang="en-US"/>
          </a:p>
        </p:txBody>
      </p:sp>
    </p:spTree>
    <p:extLst>
      <p:ext uri="{BB962C8B-B14F-4D97-AF65-F5344CB8AC3E}">
        <p14:creationId xmlns:p14="http://schemas.microsoft.com/office/powerpoint/2010/main" val="13863727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143897" y="4810354"/>
            <a:ext cx="8724606" cy="1649744"/>
          </a:xfrm>
          <a:custGeom>
            <a:avLst/>
            <a:gdLst/>
            <a:ahLst/>
            <a:cxnLst/>
            <a:rect l="l" t="t" r="r" b="b"/>
            <a:pathLst>
              <a:path w="13086909" h="2474616">
                <a:moveTo>
                  <a:pt x="0" y="0"/>
                </a:moveTo>
                <a:lnTo>
                  <a:pt x="13086910" y="0"/>
                </a:lnTo>
                <a:lnTo>
                  <a:pt x="13086910" y="2474615"/>
                </a:lnTo>
                <a:lnTo>
                  <a:pt x="0" y="247461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sz="1200"/>
          </a:p>
        </p:txBody>
      </p:sp>
      <p:sp>
        <p:nvSpPr>
          <p:cNvPr id="3" name="Freeform 3"/>
          <p:cNvSpPr/>
          <p:nvPr/>
        </p:nvSpPr>
        <p:spPr>
          <a:xfrm>
            <a:off x="-131934" y="4161260"/>
            <a:ext cx="1635468" cy="1473965"/>
          </a:xfrm>
          <a:custGeom>
            <a:avLst/>
            <a:gdLst/>
            <a:ahLst/>
            <a:cxnLst/>
            <a:rect l="l" t="t" r="r" b="b"/>
            <a:pathLst>
              <a:path w="2453202" h="2210948">
                <a:moveTo>
                  <a:pt x="0" y="0"/>
                </a:moveTo>
                <a:lnTo>
                  <a:pt x="2453202" y="0"/>
                </a:lnTo>
                <a:lnTo>
                  <a:pt x="2453202" y="2210948"/>
                </a:lnTo>
                <a:lnTo>
                  <a:pt x="0" y="22109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4" name="Freeform 4"/>
          <p:cNvSpPr/>
          <p:nvPr/>
        </p:nvSpPr>
        <p:spPr>
          <a:xfrm>
            <a:off x="4460532" y="4585717"/>
            <a:ext cx="1635468" cy="1473965"/>
          </a:xfrm>
          <a:custGeom>
            <a:avLst/>
            <a:gdLst/>
            <a:ahLst/>
            <a:cxnLst/>
            <a:rect l="l" t="t" r="r" b="b"/>
            <a:pathLst>
              <a:path w="2453202" h="2210948">
                <a:moveTo>
                  <a:pt x="0" y="0"/>
                </a:moveTo>
                <a:lnTo>
                  <a:pt x="2453202" y="0"/>
                </a:lnTo>
                <a:lnTo>
                  <a:pt x="2453202" y="2210948"/>
                </a:lnTo>
                <a:lnTo>
                  <a:pt x="0" y="22109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5" name="Freeform 5"/>
          <p:cNvSpPr/>
          <p:nvPr/>
        </p:nvSpPr>
        <p:spPr>
          <a:xfrm>
            <a:off x="-724361" y="5322700"/>
            <a:ext cx="13420769" cy="2830562"/>
          </a:xfrm>
          <a:custGeom>
            <a:avLst/>
            <a:gdLst/>
            <a:ahLst/>
            <a:cxnLst/>
            <a:rect l="l" t="t" r="r" b="b"/>
            <a:pathLst>
              <a:path w="20131154" h="4245843">
                <a:moveTo>
                  <a:pt x="0" y="0"/>
                </a:moveTo>
                <a:lnTo>
                  <a:pt x="20131154" y="0"/>
                </a:lnTo>
                <a:lnTo>
                  <a:pt x="20131154" y="4245843"/>
                </a:lnTo>
                <a:lnTo>
                  <a:pt x="0" y="424584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1200"/>
          </a:p>
        </p:txBody>
      </p:sp>
      <p:sp>
        <p:nvSpPr>
          <p:cNvPr id="6" name="Freeform 6"/>
          <p:cNvSpPr/>
          <p:nvPr/>
        </p:nvSpPr>
        <p:spPr>
          <a:xfrm>
            <a:off x="9361232" y="1297666"/>
            <a:ext cx="7207270" cy="2929271"/>
          </a:xfrm>
          <a:custGeom>
            <a:avLst/>
            <a:gdLst/>
            <a:ahLst/>
            <a:cxnLst/>
            <a:rect l="l" t="t" r="r" b="b"/>
            <a:pathLst>
              <a:path w="10810905" h="4393906">
                <a:moveTo>
                  <a:pt x="0" y="0"/>
                </a:moveTo>
                <a:lnTo>
                  <a:pt x="10810905" y="0"/>
                </a:lnTo>
                <a:lnTo>
                  <a:pt x="10810905" y="4393906"/>
                </a:lnTo>
                <a:lnTo>
                  <a:pt x="0" y="4393906"/>
                </a:lnTo>
                <a:lnTo>
                  <a:pt x="0" y="0"/>
                </a:lnTo>
                <a:close/>
              </a:path>
            </a:pathLst>
          </a:custGeom>
          <a:blipFill>
            <a:blip r:embed="rId8">
              <a:alphaModFix amt="40000"/>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7" name="Freeform 7"/>
          <p:cNvSpPr/>
          <p:nvPr/>
        </p:nvSpPr>
        <p:spPr>
          <a:xfrm>
            <a:off x="9234349" y="2901291"/>
            <a:ext cx="3629303" cy="3270909"/>
          </a:xfrm>
          <a:custGeom>
            <a:avLst/>
            <a:gdLst/>
            <a:ahLst/>
            <a:cxnLst/>
            <a:rect l="l" t="t" r="r" b="b"/>
            <a:pathLst>
              <a:path w="5443954" h="4906364">
                <a:moveTo>
                  <a:pt x="0" y="0"/>
                </a:moveTo>
                <a:lnTo>
                  <a:pt x="5443954" y="0"/>
                </a:lnTo>
                <a:lnTo>
                  <a:pt x="5443954" y="4906364"/>
                </a:lnTo>
                <a:lnTo>
                  <a:pt x="0" y="490636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8" name="Freeform 8"/>
          <p:cNvSpPr/>
          <p:nvPr/>
        </p:nvSpPr>
        <p:spPr>
          <a:xfrm>
            <a:off x="-3365338" y="-1032878"/>
            <a:ext cx="7207270" cy="2929271"/>
          </a:xfrm>
          <a:custGeom>
            <a:avLst/>
            <a:gdLst/>
            <a:ahLst/>
            <a:cxnLst/>
            <a:rect l="l" t="t" r="r" b="b"/>
            <a:pathLst>
              <a:path w="10810905" h="4393906">
                <a:moveTo>
                  <a:pt x="0" y="0"/>
                </a:moveTo>
                <a:lnTo>
                  <a:pt x="10810905" y="0"/>
                </a:lnTo>
                <a:lnTo>
                  <a:pt x="10810905" y="4393906"/>
                </a:lnTo>
                <a:lnTo>
                  <a:pt x="0" y="4393906"/>
                </a:lnTo>
                <a:lnTo>
                  <a:pt x="0" y="0"/>
                </a:lnTo>
                <a:close/>
              </a:path>
            </a:pathLst>
          </a:custGeom>
          <a:blipFill>
            <a:blip r:embed="rId8">
              <a:alphaModFix amt="40000"/>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9" name="Freeform 9"/>
          <p:cNvSpPr/>
          <p:nvPr/>
        </p:nvSpPr>
        <p:spPr>
          <a:xfrm>
            <a:off x="-257947" y="2128168"/>
            <a:ext cx="1581579" cy="1101355"/>
          </a:xfrm>
          <a:custGeom>
            <a:avLst/>
            <a:gdLst/>
            <a:ahLst/>
            <a:cxnLst/>
            <a:rect l="l" t="t" r="r" b="b"/>
            <a:pathLst>
              <a:path w="2372369" h="1652032">
                <a:moveTo>
                  <a:pt x="0" y="0"/>
                </a:moveTo>
                <a:lnTo>
                  <a:pt x="2372369" y="0"/>
                </a:lnTo>
                <a:lnTo>
                  <a:pt x="2372369" y="1652032"/>
                </a:lnTo>
                <a:lnTo>
                  <a:pt x="0" y="165203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sz="1200"/>
          </a:p>
        </p:txBody>
      </p:sp>
      <p:sp>
        <p:nvSpPr>
          <p:cNvPr id="10" name="Freeform 10"/>
          <p:cNvSpPr/>
          <p:nvPr/>
        </p:nvSpPr>
        <p:spPr>
          <a:xfrm>
            <a:off x="9118363" y="1492108"/>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sz="1200"/>
          </a:p>
        </p:txBody>
      </p:sp>
      <p:sp>
        <p:nvSpPr>
          <p:cNvPr id="11" name="Freeform 11"/>
          <p:cNvSpPr/>
          <p:nvPr/>
        </p:nvSpPr>
        <p:spPr>
          <a:xfrm>
            <a:off x="238297" y="3979677"/>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sz="1200"/>
          </a:p>
        </p:txBody>
      </p:sp>
      <p:sp>
        <p:nvSpPr>
          <p:cNvPr id="12" name="TextBox 12"/>
          <p:cNvSpPr txBox="1"/>
          <p:nvPr/>
        </p:nvSpPr>
        <p:spPr>
          <a:xfrm>
            <a:off x="1129343" y="824831"/>
            <a:ext cx="8568339" cy="2989793"/>
          </a:xfrm>
          <a:prstGeom prst="rect">
            <a:avLst/>
          </a:prstGeom>
        </p:spPr>
        <p:txBody>
          <a:bodyPr wrap="square" lIns="0" tIns="0" rIns="0" bIns="0" rtlCol="0" anchor="t">
            <a:spAutoFit/>
          </a:bodyPr>
          <a:lstStyle/>
          <a:p>
            <a:pPr algn="ctr">
              <a:lnSpc>
                <a:spcPct val="110000"/>
              </a:lnSpc>
            </a:pPr>
            <a:r>
              <a:rPr lang="en-US" sz="9000" spc="148">
                <a:solidFill>
                  <a:srgbClr val="FF0000"/>
                </a:solidFill>
                <a:latin typeface="#9Slide05 SVNClementine" panose="020F0502020204030203" pitchFamily="34" charset="0"/>
              </a:rPr>
              <a:t>Chỉnh sửa, hoàn thiện bài viết</a:t>
            </a:r>
            <a:endParaRPr lang="en-US" sz="9000" spc="148" dirty="0">
              <a:solidFill>
                <a:srgbClr val="FF0000"/>
              </a:solidFill>
              <a:latin typeface="#9Slide05 SVNClementine" panose="020F0502020204030203" pitchFamily="34" charset="0"/>
            </a:endParaRPr>
          </a:p>
        </p:txBody>
      </p:sp>
    </p:spTree>
    <p:extLst>
      <p:ext uri="{BB962C8B-B14F-4D97-AF65-F5344CB8AC3E}">
        <p14:creationId xmlns:p14="http://schemas.microsoft.com/office/powerpoint/2010/main" val="42946190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4">
            <a:extLst>
              <a:ext uri="{FF2B5EF4-FFF2-40B4-BE49-F238E27FC236}">
                <a16:creationId xmlns:a16="http://schemas.microsoft.com/office/drawing/2014/main" xmlns="" id="{B3249460-8893-2363-6790-F9C25574C481}"/>
              </a:ext>
            </a:extLst>
          </p:cNvPr>
          <p:cNvSpPr/>
          <p:nvPr/>
        </p:nvSpPr>
        <p:spPr>
          <a:xfrm>
            <a:off x="2965868" y="1849161"/>
            <a:ext cx="6214774" cy="4344572"/>
          </a:xfrm>
          <a:custGeom>
            <a:avLst/>
            <a:gdLst/>
            <a:ahLst/>
            <a:cxnLst/>
            <a:rect l="l" t="t" r="r" b="b"/>
            <a:pathLst>
              <a:path w="4244660" h="3070304">
                <a:moveTo>
                  <a:pt x="0" y="0"/>
                </a:moveTo>
                <a:lnTo>
                  <a:pt x="4244660" y="0"/>
                </a:lnTo>
                <a:lnTo>
                  <a:pt x="4244660" y="3070304"/>
                </a:lnTo>
                <a:lnTo>
                  <a:pt x="0" y="3070304"/>
                </a:lnTo>
                <a:lnTo>
                  <a:pt x="0" y="0"/>
                </a:lnTo>
                <a:close/>
              </a:path>
            </a:pathLst>
          </a:custGeom>
          <a:blipFill>
            <a:blip r:embed="rId3"/>
            <a:stretch>
              <a:fillRect/>
            </a:stretch>
          </a:blipFill>
        </p:spPr>
        <p:txBody>
          <a:bodyPr/>
          <a:lstStyle/>
          <a:p>
            <a:endParaRPr lang="en-US"/>
          </a:p>
        </p:txBody>
      </p:sp>
      <p:sp>
        <p:nvSpPr>
          <p:cNvPr id="3" name="Freeform 3"/>
          <p:cNvSpPr/>
          <p:nvPr/>
        </p:nvSpPr>
        <p:spPr>
          <a:xfrm>
            <a:off x="9688769" y="3697978"/>
            <a:ext cx="4876800" cy="1982091"/>
          </a:xfrm>
          <a:custGeom>
            <a:avLst/>
            <a:gdLst/>
            <a:ahLst/>
            <a:cxnLst/>
            <a:rect l="l" t="t" r="r" b="b"/>
            <a:pathLst>
              <a:path w="7315200" h="2973137">
                <a:moveTo>
                  <a:pt x="0" y="0"/>
                </a:moveTo>
                <a:lnTo>
                  <a:pt x="7315200" y="0"/>
                </a:lnTo>
                <a:lnTo>
                  <a:pt x="7315200" y="2973137"/>
                </a:lnTo>
                <a:lnTo>
                  <a:pt x="0" y="2973137"/>
                </a:lnTo>
                <a:lnTo>
                  <a:pt x="0" y="0"/>
                </a:lnTo>
                <a:close/>
              </a:path>
            </a:pathLst>
          </a:custGeom>
          <a:blipFill>
            <a:blip r:embed="rId4">
              <a:alphaModFix amt="40000"/>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4" name="Freeform 4"/>
          <p:cNvSpPr/>
          <p:nvPr/>
        </p:nvSpPr>
        <p:spPr>
          <a:xfrm>
            <a:off x="8756245" y="5446240"/>
            <a:ext cx="4876800" cy="1888651"/>
          </a:xfrm>
          <a:custGeom>
            <a:avLst/>
            <a:gdLst/>
            <a:ahLst/>
            <a:cxnLst/>
            <a:rect l="l" t="t" r="r" b="b"/>
            <a:pathLst>
              <a:path w="7315200" h="2832977">
                <a:moveTo>
                  <a:pt x="0" y="0"/>
                </a:moveTo>
                <a:lnTo>
                  <a:pt x="7315200" y="0"/>
                </a:lnTo>
                <a:lnTo>
                  <a:pt x="7315200" y="2832978"/>
                </a:lnTo>
                <a:lnTo>
                  <a:pt x="0" y="283297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1200"/>
          </a:p>
        </p:txBody>
      </p:sp>
      <p:sp>
        <p:nvSpPr>
          <p:cNvPr id="5" name="Freeform 5"/>
          <p:cNvSpPr/>
          <p:nvPr/>
        </p:nvSpPr>
        <p:spPr>
          <a:xfrm>
            <a:off x="11194645" y="6340087"/>
            <a:ext cx="441067" cy="447577"/>
          </a:xfrm>
          <a:custGeom>
            <a:avLst/>
            <a:gdLst/>
            <a:ahLst/>
            <a:cxnLst/>
            <a:rect l="l" t="t" r="r" b="b"/>
            <a:pathLst>
              <a:path w="661601" h="671366">
                <a:moveTo>
                  <a:pt x="0" y="0"/>
                </a:moveTo>
                <a:lnTo>
                  <a:pt x="661602" y="0"/>
                </a:lnTo>
                <a:lnTo>
                  <a:pt x="661602" y="671367"/>
                </a:lnTo>
                <a:lnTo>
                  <a:pt x="0" y="67136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6" name="Freeform 6"/>
          <p:cNvSpPr/>
          <p:nvPr/>
        </p:nvSpPr>
        <p:spPr>
          <a:xfrm>
            <a:off x="10493485" y="5845333"/>
            <a:ext cx="441067" cy="447577"/>
          </a:xfrm>
          <a:custGeom>
            <a:avLst/>
            <a:gdLst/>
            <a:ahLst/>
            <a:cxnLst/>
            <a:rect l="l" t="t" r="r" b="b"/>
            <a:pathLst>
              <a:path w="661601" h="671366">
                <a:moveTo>
                  <a:pt x="0" y="0"/>
                </a:moveTo>
                <a:lnTo>
                  <a:pt x="661601" y="0"/>
                </a:lnTo>
                <a:lnTo>
                  <a:pt x="661601" y="671367"/>
                </a:lnTo>
                <a:lnTo>
                  <a:pt x="0" y="67136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7" name="Freeform 7"/>
          <p:cNvSpPr/>
          <p:nvPr/>
        </p:nvSpPr>
        <p:spPr>
          <a:xfrm>
            <a:off x="11896063" y="5896094"/>
            <a:ext cx="441067" cy="447577"/>
          </a:xfrm>
          <a:custGeom>
            <a:avLst/>
            <a:gdLst/>
            <a:ahLst/>
            <a:cxnLst/>
            <a:rect l="l" t="t" r="r" b="b"/>
            <a:pathLst>
              <a:path w="661601" h="671366">
                <a:moveTo>
                  <a:pt x="0" y="0"/>
                </a:moveTo>
                <a:lnTo>
                  <a:pt x="661601" y="0"/>
                </a:lnTo>
                <a:lnTo>
                  <a:pt x="661601" y="671366"/>
                </a:lnTo>
                <a:lnTo>
                  <a:pt x="0" y="67136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8" name="Freeform 8"/>
          <p:cNvSpPr/>
          <p:nvPr/>
        </p:nvSpPr>
        <p:spPr>
          <a:xfrm>
            <a:off x="2503231" y="5519298"/>
            <a:ext cx="4876800" cy="1888651"/>
          </a:xfrm>
          <a:custGeom>
            <a:avLst/>
            <a:gdLst/>
            <a:ahLst/>
            <a:cxnLst/>
            <a:rect l="l" t="t" r="r" b="b"/>
            <a:pathLst>
              <a:path w="7315200" h="2832977">
                <a:moveTo>
                  <a:pt x="0" y="0"/>
                </a:moveTo>
                <a:lnTo>
                  <a:pt x="7315200" y="0"/>
                </a:lnTo>
                <a:lnTo>
                  <a:pt x="7315200" y="2832978"/>
                </a:lnTo>
                <a:lnTo>
                  <a:pt x="0" y="283297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1200"/>
          </a:p>
        </p:txBody>
      </p:sp>
      <p:sp>
        <p:nvSpPr>
          <p:cNvPr id="9" name="Freeform 9"/>
          <p:cNvSpPr/>
          <p:nvPr/>
        </p:nvSpPr>
        <p:spPr>
          <a:xfrm>
            <a:off x="4648373" y="6534977"/>
            <a:ext cx="441067" cy="447577"/>
          </a:xfrm>
          <a:custGeom>
            <a:avLst/>
            <a:gdLst/>
            <a:ahLst/>
            <a:cxnLst/>
            <a:rect l="l" t="t" r="r" b="b"/>
            <a:pathLst>
              <a:path w="661601" h="671366">
                <a:moveTo>
                  <a:pt x="0" y="0"/>
                </a:moveTo>
                <a:lnTo>
                  <a:pt x="661601" y="0"/>
                </a:lnTo>
                <a:lnTo>
                  <a:pt x="661601" y="671367"/>
                </a:lnTo>
                <a:lnTo>
                  <a:pt x="0" y="67136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10" name="Freeform 10"/>
          <p:cNvSpPr/>
          <p:nvPr/>
        </p:nvSpPr>
        <p:spPr>
          <a:xfrm>
            <a:off x="3947212" y="6040224"/>
            <a:ext cx="441067" cy="447577"/>
          </a:xfrm>
          <a:custGeom>
            <a:avLst/>
            <a:gdLst/>
            <a:ahLst/>
            <a:cxnLst/>
            <a:rect l="l" t="t" r="r" b="b"/>
            <a:pathLst>
              <a:path w="661601" h="671366">
                <a:moveTo>
                  <a:pt x="0" y="0"/>
                </a:moveTo>
                <a:lnTo>
                  <a:pt x="661601" y="0"/>
                </a:lnTo>
                <a:lnTo>
                  <a:pt x="661601" y="671367"/>
                </a:lnTo>
                <a:lnTo>
                  <a:pt x="0" y="67136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11" name="Freeform 11"/>
          <p:cNvSpPr/>
          <p:nvPr/>
        </p:nvSpPr>
        <p:spPr>
          <a:xfrm>
            <a:off x="5349790" y="6090985"/>
            <a:ext cx="441067" cy="447577"/>
          </a:xfrm>
          <a:custGeom>
            <a:avLst/>
            <a:gdLst/>
            <a:ahLst/>
            <a:cxnLst/>
            <a:rect l="l" t="t" r="r" b="b"/>
            <a:pathLst>
              <a:path w="661601" h="671366">
                <a:moveTo>
                  <a:pt x="0" y="0"/>
                </a:moveTo>
                <a:lnTo>
                  <a:pt x="661601" y="0"/>
                </a:lnTo>
                <a:lnTo>
                  <a:pt x="661601" y="671366"/>
                </a:lnTo>
                <a:lnTo>
                  <a:pt x="0" y="67136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12" name="Freeform 12"/>
          <p:cNvSpPr/>
          <p:nvPr/>
        </p:nvSpPr>
        <p:spPr>
          <a:xfrm>
            <a:off x="5544082" y="5586425"/>
            <a:ext cx="4876800" cy="1888651"/>
          </a:xfrm>
          <a:custGeom>
            <a:avLst/>
            <a:gdLst/>
            <a:ahLst/>
            <a:cxnLst/>
            <a:rect l="l" t="t" r="r" b="b"/>
            <a:pathLst>
              <a:path w="7315200" h="2832977">
                <a:moveTo>
                  <a:pt x="0" y="0"/>
                </a:moveTo>
                <a:lnTo>
                  <a:pt x="7315200" y="0"/>
                </a:lnTo>
                <a:lnTo>
                  <a:pt x="7315200" y="2832977"/>
                </a:lnTo>
                <a:lnTo>
                  <a:pt x="0" y="283297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1200" dirty="0"/>
          </a:p>
        </p:txBody>
      </p:sp>
      <p:sp>
        <p:nvSpPr>
          <p:cNvPr id="13" name="Freeform 13"/>
          <p:cNvSpPr/>
          <p:nvPr/>
        </p:nvSpPr>
        <p:spPr>
          <a:xfrm>
            <a:off x="8229257" y="6671289"/>
            <a:ext cx="441067" cy="447577"/>
          </a:xfrm>
          <a:custGeom>
            <a:avLst/>
            <a:gdLst/>
            <a:ahLst/>
            <a:cxnLst/>
            <a:rect l="l" t="t" r="r" b="b"/>
            <a:pathLst>
              <a:path w="661601" h="671366">
                <a:moveTo>
                  <a:pt x="0" y="0"/>
                </a:moveTo>
                <a:lnTo>
                  <a:pt x="661601" y="0"/>
                </a:lnTo>
                <a:lnTo>
                  <a:pt x="661601" y="671367"/>
                </a:lnTo>
                <a:lnTo>
                  <a:pt x="0" y="67136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14" name="Freeform 14"/>
          <p:cNvSpPr/>
          <p:nvPr/>
        </p:nvSpPr>
        <p:spPr>
          <a:xfrm>
            <a:off x="7528097" y="6176536"/>
            <a:ext cx="441067" cy="447577"/>
          </a:xfrm>
          <a:custGeom>
            <a:avLst/>
            <a:gdLst/>
            <a:ahLst/>
            <a:cxnLst/>
            <a:rect l="l" t="t" r="r" b="b"/>
            <a:pathLst>
              <a:path w="661601" h="671366">
                <a:moveTo>
                  <a:pt x="0" y="0"/>
                </a:moveTo>
                <a:lnTo>
                  <a:pt x="661601" y="0"/>
                </a:lnTo>
                <a:lnTo>
                  <a:pt x="661601" y="671366"/>
                </a:lnTo>
                <a:lnTo>
                  <a:pt x="0" y="67136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15" name="Freeform 15"/>
          <p:cNvSpPr/>
          <p:nvPr/>
        </p:nvSpPr>
        <p:spPr>
          <a:xfrm>
            <a:off x="8930675" y="6227296"/>
            <a:ext cx="441067" cy="447577"/>
          </a:xfrm>
          <a:custGeom>
            <a:avLst/>
            <a:gdLst/>
            <a:ahLst/>
            <a:cxnLst/>
            <a:rect l="l" t="t" r="r" b="b"/>
            <a:pathLst>
              <a:path w="661601" h="671366">
                <a:moveTo>
                  <a:pt x="0" y="0"/>
                </a:moveTo>
                <a:lnTo>
                  <a:pt x="661602" y="0"/>
                </a:lnTo>
                <a:lnTo>
                  <a:pt x="661602" y="671366"/>
                </a:lnTo>
                <a:lnTo>
                  <a:pt x="0" y="67136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16" name="Freeform 16"/>
          <p:cNvSpPr/>
          <p:nvPr/>
        </p:nvSpPr>
        <p:spPr>
          <a:xfrm>
            <a:off x="-899494" y="1524993"/>
            <a:ext cx="4876800" cy="1982091"/>
          </a:xfrm>
          <a:custGeom>
            <a:avLst/>
            <a:gdLst/>
            <a:ahLst/>
            <a:cxnLst/>
            <a:rect l="l" t="t" r="r" b="b"/>
            <a:pathLst>
              <a:path w="7315200" h="2973137">
                <a:moveTo>
                  <a:pt x="0" y="0"/>
                </a:moveTo>
                <a:lnTo>
                  <a:pt x="7315200" y="0"/>
                </a:lnTo>
                <a:lnTo>
                  <a:pt x="7315200" y="2973137"/>
                </a:lnTo>
                <a:lnTo>
                  <a:pt x="0" y="2973137"/>
                </a:lnTo>
                <a:lnTo>
                  <a:pt x="0" y="0"/>
                </a:lnTo>
                <a:close/>
              </a:path>
            </a:pathLst>
          </a:custGeom>
          <a:blipFill>
            <a:blip r:embed="rId4">
              <a:alphaModFix amt="40000"/>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17" name="Freeform 17"/>
          <p:cNvSpPr/>
          <p:nvPr/>
        </p:nvSpPr>
        <p:spPr>
          <a:xfrm>
            <a:off x="9588081" y="4070718"/>
            <a:ext cx="1085335" cy="1101355"/>
          </a:xfrm>
          <a:custGeom>
            <a:avLst/>
            <a:gdLst/>
            <a:ahLst/>
            <a:cxnLst/>
            <a:rect l="l" t="t" r="r" b="b"/>
            <a:pathLst>
              <a:path w="1628002" h="1652032">
                <a:moveTo>
                  <a:pt x="0" y="0"/>
                </a:moveTo>
                <a:lnTo>
                  <a:pt x="1628002" y="0"/>
                </a:lnTo>
                <a:lnTo>
                  <a:pt x="1628002" y="1652032"/>
                </a:lnTo>
                <a:lnTo>
                  <a:pt x="0" y="165203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sz="1200"/>
          </a:p>
        </p:txBody>
      </p:sp>
      <p:sp>
        <p:nvSpPr>
          <p:cNvPr id="19" name="Freeform 19"/>
          <p:cNvSpPr/>
          <p:nvPr/>
        </p:nvSpPr>
        <p:spPr>
          <a:xfrm>
            <a:off x="-1280461" y="5346136"/>
            <a:ext cx="5484056" cy="2123825"/>
          </a:xfrm>
          <a:custGeom>
            <a:avLst/>
            <a:gdLst/>
            <a:ahLst/>
            <a:cxnLst/>
            <a:rect l="l" t="t" r="r" b="b"/>
            <a:pathLst>
              <a:path w="8226084" h="3185738">
                <a:moveTo>
                  <a:pt x="0" y="0"/>
                </a:moveTo>
                <a:lnTo>
                  <a:pt x="8226083" y="0"/>
                </a:lnTo>
                <a:lnTo>
                  <a:pt x="8226083" y="3185738"/>
                </a:lnTo>
                <a:lnTo>
                  <a:pt x="0" y="318573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1200" dirty="0"/>
          </a:p>
        </p:txBody>
      </p:sp>
      <p:sp>
        <p:nvSpPr>
          <p:cNvPr id="20" name="Freeform 20"/>
          <p:cNvSpPr/>
          <p:nvPr/>
        </p:nvSpPr>
        <p:spPr>
          <a:xfrm>
            <a:off x="1297864" y="6333801"/>
            <a:ext cx="495989" cy="503309"/>
          </a:xfrm>
          <a:custGeom>
            <a:avLst/>
            <a:gdLst/>
            <a:ahLst/>
            <a:cxnLst/>
            <a:rect l="l" t="t" r="r" b="b"/>
            <a:pathLst>
              <a:path w="743983" h="754964">
                <a:moveTo>
                  <a:pt x="0" y="0"/>
                </a:moveTo>
                <a:lnTo>
                  <a:pt x="743983" y="0"/>
                </a:lnTo>
                <a:lnTo>
                  <a:pt x="743983" y="754964"/>
                </a:lnTo>
                <a:lnTo>
                  <a:pt x="0" y="75496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21" name="Freeform 21"/>
          <p:cNvSpPr/>
          <p:nvPr/>
        </p:nvSpPr>
        <p:spPr>
          <a:xfrm>
            <a:off x="509395" y="5777442"/>
            <a:ext cx="495989" cy="503309"/>
          </a:xfrm>
          <a:custGeom>
            <a:avLst/>
            <a:gdLst/>
            <a:ahLst/>
            <a:cxnLst/>
            <a:rect l="l" t="t" r="r" b="b"/>
            <a:pathLst>
              <a:path w="743983" h="754964">
                <a:moveTo>
                  <a:pt x="0" y="0"/>
                </a:moveTo>
                <a:lnTo>
                  <a:pt x="743983" y="0"/>
                </a:lnTo>
                <a:lnTo>
                  <a:pt x="743983" y="754964"/>
                </a:lnTo>
                <a:lnTo>
                  <a:pt x="0" y="75496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22" name="Freeform 22"/>
          <p:cNvSpPr/>
          <p:nvPr/>
        </p:nvSpPr>
        <p:spPr>
          <a:xfrm>
            <a:off x="2086622" y="5834523"/>
            <a:ext cx="495989" cy="503309"/>
          </a:xfrm>
          <a:custGeom>
            <a:avLst/>
            <a:gdLst/>
            <a:ahLst/>
            <a:cxnLst/>
            <a:rect l="l" t="t" r="r" b="b"/>
            <a:pathLst>
              <a:path w="743983" h="754964">
                <a:moveTo>
                  <a:pt x="0" y="0"/>
                </a:moveTo>
                <a:lnTo>
                  <a:pt x="743983" y="0"/>
                </a:lnTo>
                <a:lnTo>
                  <a:pt x="743983" y="754964"/>
                </a:lnTo>
                <a:lnTo>
                  <a:pt x="0" y="75496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18" name="Freeform 18"/>
          <p:cNvSpPr/>
          <p:nvPr/>
        </p:nvSpPr>
        <p:spPr>
          <a:xfrm>
            <a:off x="1904721" y="2017383"/>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sz="1200"/>
          </a:p>
        </p:txBody>
      </p:sp>
      <p:grpSp>
        <p:nvGrpSpPr>
          <p:cNvPr id="23" name="Nhóm 23">
            <a:extLst>
              <a:ext uri="{FF2B5EF4-FFF2-40B4-BE49-F238E27FC236}">
                <a16:creationId xmlns:a16="http://schemas.microsoft.com/office/drawing/2014/main" xmlns="" id="{38F26E47-8D04-8EA4-4BF3-118EA023E0B2}"/>
              </a:ext>
            </a:extLst>
          </p:cNvPr>
          <p:cNvGrpSpPr/>
          <p:nvPr/>
        </p:nvGrpSpPr>
        <p:grpSpPr>
          <a:xfrm>
            <a:off x="0" y="142041"/>
            <a:ext cx="12192000" cy="1631594"/>
            <a:chOff x="3223698" y="4612130"/>
            <a:chExt cx="4280542" cy="2435429"/>
          </a:xfrm>
        </p:grpSpPr>
        <p:sp>
          <p:nvSpPr>
            <p:cNvPr id="24" name="TextBox 67">
              <a:extLst>
                <a:ext uri="{FF2B5EF4-FFF2-40B4-BE49-F238E27FC236}">
                  <a16:creationId xmlns:a16="http://schemas.microsoft.com/office/drawing/2014/main" xmlns="" id="{B34811B0-6946-CEFD-D879-86E10649D740}"/>
                </a:ext>
              </a:extLst>
            </p:cNvPr>
            <p:cNvSpPr txBox="1"/>
            <p:nvPr/>
          </p:nvSpPr>
          <p:spPr>
            <a:xfrm>
              <a:off x="3223698" y="4612130"/>
              <a:ext cx="4280542" cy="2434865"/>
            </a:xfrm>
            <a:prstGeom prst="rect">
              <a:avLst/>
            </a:prstGeom>
            <a:noFill/>
          </p:spPr>
          <p:txBody>
            <a:bodyPr wrap="square" rtlCol="0">
              <a:spAutoFit/>
            </a:bodyPr>
            <a:lstStyle/>
            <a:p>
              <a:pPr algn="ctr"/>
              <a:r>
                <a:rPr lang="en-US" sz="10000" b="1" dirty="0">
                  <a:ln w="190500">
                    <a:solidFill>
                      <a:schemeClr val="bg1"/>
                    </a:solidFill>
                    <a:prstDash val="solid"/>
                  </a:ln>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TRÌNH BÀY TRƯỚC LỚP</a:t>
              </a:r>
            </a:p>
          </p:txBody>
        </p:sp>
        <p:sp>
          <p:nvSpPr>
            <p:cNvPr id="25" name="TextBox 67">
              <a:extLst>
                <a:ext uri="{FF2B5EF4-FFF2-40B4-BE49-F238E27FC236}">
                  <a16:creationId xmlns:a16="http://schemas.microsoft.com/office/drawing/2014/main" xmlns="" id="{B3DCAF13-37B7-0B1C-7A56-E2D99B426EDF}"/>
                </a:ext>
              </a:extLst>
            </p:cNvPr>
            <p:cNvSpPr txBox="1"/>
            <p:nvPr/>
          </p:nvSpPr>
          <p:spPr>
            <a:xfrm>
              <a:off x="3223698" y="4612694"/>
              <a:ext cx="4280542" cy="2434865"/>
            </a:xfrm>
            <a:prstGeom prst="rect">
              <a:avLst/>
            </a:prstGeom>
            <a:noFill/>
          </p:spPr>
          <p:txBody>
            <a:bodyPr wrap="square" rtlCol="0">
              <a:spAutoFit/>
            </a:bodyPr>
            <a:lstStyle/>
            <a:p>
              <a:pPr algn="ctr"/>
              <a:r>
                <a:rPr lang="en-US" sz="10000" b="1" dirty="0">
                  <a:ln w="9525">
                    <a:noFill/>
                    <a:prstDash val="solid"/>
                  </a:ln>
                  <a:solidFill>
                    <a:srgbClr val="FF5D5D"/>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TRÌNH BÀY TRƯỚC LỚP</a:t>
              </a:r>
            </a:p>
          </p:txBody>
        </p:sp>
      </p:grpSp>
    </p:spTree>
    <p:extLst>
      <p:ext uri="{BB962C8B-B14F-4D97-AF65-F5344CB8AC3E}">
        <p14:creationId xmlns:p14="http://schemas.microsoft.com/office/powerpoint/2010/main" val="3200778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700" fill="hold"/>
                                        <p:tgtEl>
                                          <p:spTgt spid="23"/>
                                        </p:tgtEl>
                                        <p:attrNameLst>
                                          <p:attrName>ppt_w</p:attrName>
                                        </p:attrNameLst>
                                      </p:cBhvr>
                                      <p:tavLst>
                                        <p:tav tm="0">
                                          <p:val>
                                            <p:fltVal val="0"/>
                                          </p:val>
                                        </p:tav>
                                        <p:tav tm="100000">
                                          <p:val>
                                            <p:strVal val="#ppt_w"/>
                                          </p:val>
                                        </p:tav>
                                      </p:tavLst>
                                    </p:anim>
                                    <p:anim calcmode="lin" valueType="num">
                                      <p:cBhvr>
                                        <p:cTn id="8" dur="700" fill="hold"/>
                                        <p:tgtEl>
                                          <p:spTgt spid="23"/>
                                        </p:tgtEl>
                                        <p:attrNameLst>
                                          <p:attrName>ppt_h</p:attrName>
                                        </p:attrNameLst>
                                      </p:cBhvr>
                                      <p:tavLst>
                                        <p:tav tm="0">
                                          <p:val>
                                            <p:fltVal val="0"/>
                                          </p:val>
                                        </p:tav>
                                        <p:tav tm="100000">
                                          <p:val>
                                            <p:strVal val="#ppt_h"/>
                                          </p:val>
                                        </p:tav>
                                      </p:tavLst>
                                    </p:anim>
                                    <p:animEffect transition="in" filter="fade">
                                      <p:cBhvr>
                                        <p:cTn id="9" dur="700"/>
                                        <p:tgtEl>
                                          <p:spTgt spid="23"/>
                                        </p:tgtEl>
                                      </p:cBhvr>
                                    </p:animEffect>
                                  </p:childTnLst>
                                </p:cTn>
                              </p:par>
                            </p:childTnLst>
                          </p:cTn>
                        </p:par>
                        <p:par>
                          <p:cTn id="10" fill="hold">
                            <p:stCondLst>
                              <p:cond delay="700"/>
                            </p:stCondLst>
                            <p:childTnLst>
                              <p:par>
                                <p:cTn id="11" presetID="32" presetClass="emph" presetSubtype="0" fill="hold" nodeType="afterEffect">
                                  <p:stCondLst>
                                    <p:cond delay="0"/>
                                  </p:stCondLst>
                                  <p:childTnLst>
                                    <p:animRot by="120000">
                                      <p:cBhvr>
                                        <p:cTn id="12" dur="100" fill="hold">
                                          <p:stCondLst>
                                            <p:cond delay="0"/>
                                          </p:stCondLst>
                                        </p:cTn>
                                        <p:tgtEl>
                                          <p:spTgt spid="23"/>
                                        </p:tgtEl>
                                        <p:attrNameLst>
                                          <p:attrName>r</p:attrName>
                                        </p:attrNameLst>
                                      </p:cBhvr>
                                    </p:animRot>
                                    <p:animRot by="-240000">
                                      <p:cBhvr>
                                        <p:cTn id="13" dur="200" fill="hold">
                                          <p:stCondLst>
                                            <p:cond delay="200"/>
                                          </p:stCondLst>
                                        </p:cTn>
                                        <p:tgtEl>
                                          <p:spTgt spid="23"/>
                                        </p:tgtEl>
                                        <p:attrNameLst>
                                          <p:attrName>r</p:attrName>
                                        </p:attrNameLst>
                                      </p:cBhvr>
                                    </p:animRot>
                                    <p:animRot by="240000">
                                      <p:cBhvr>
                                        <p:cTn id="14" dur="200" fill="hold">
                                          <p:stCondLst>
                                            <p:cond delay="400"/>
                                          </p:stCondLst>
                                        </p:cTn>
                                        <p:tgtEl>
                                          <p:spTgt spid="23"/>
                                        </p:tgtEl>
                                        <p:attrNameLst>
                                          <p:attrName>r</p:attrName>
                                        </p:attrNameLst>
                                      </p:cBhvr>
                                    </p:animRot>
                                    <p:animRot by="-240000">
                                      <p:cBhvr>
                                        <p:cTn id="15" dur="200" fill="hold">
                                          <p:stCondLst>
                                            <p:cond delay="600"/>
                                          </p:stCondLst>
                                        </p:cTn>
                                        <p:tgtEl>
                                          <p:spTgt spid="23"/>
                                        </p:tgtEl>
                                        <p:attrNameLst>
                                          <p:attrName>r</p:attrName>
                                        </p:attrNameLst>
                                      </p:cBhvr>
                                    </p:animRot>
                                    <p:animRot by="120000">
                                      <p:cBhvr>
                                        <p:cTn id="16" dur="200" fill="hold">
                                          <p:stCondLst>
                                            <p:cond delay="800"/>
                                          </p:stCondLst>
                                        </p:cTn>
                                        <p:tgtEl>
                                          <p:spTgt spid="23"/>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143897" y="4810354"/>
            <a:ext cx="8724606" cy="1649744"/>
          </a:xfrm>
          <a:custGeom>
            <a:avLst/>
            <a:gdLst/>
            <a:ahLst/>
            <a:cxnLst/>
            <a:rect l="l" t="t" r="r" b="b"/>
            <a:pathLst>
              <a:path w="13086909" h="2474616">
                <a:moveTo>
                  <a:pt x="0" y="0"/>
                </a:moveTo>
                <a:lnTo>
                  <a:pt x="13086910" y="0"/>
                </a:lnTo>
                <a:lnTo>
                  <a:pt x="13086910" y="2474615"/>
                </a:lnTo>
                <a:lnTo>
                  <a:pt x="0" y="247461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Freeform 3"/>
          <p:cNvSpPr/>
          <p:nvPr/>
        </p:nvSpPr>
        <p:spPr>
          <a:xfrm>
            <a:off x="-131934" y="4161260"/>
            <a:ext cx="1635468" cy="1473965"/>
          </a:xfrm>
          <a:custGeom>
            <a:avLst/>
            <a:gdLst/>
            <a:ahLst/>
            <a:cxnLst/>
            <a:rect l="l" t="t" r="r" b="b"/>
            <a:pathLst>
              <a:path w="2453202" h="2210948">
                <a:moveTo>
                  <a:pt x="0" y="0"/>
                </a:moveTo>
                <a:lnTo>
                  <a:pt x="2453202" y="0"/>
                </a:lnTo>
                <a:lnTo>
                  <a:pt x="2453202" y="2210948"/>
                </a:lnTo>
                <a:lnTo>
                  <a:pt x="0" y="22109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 name="Freeform 4"/>
          <p:cNvSpPr/>
          <p:nvPr/>
        </p:nvSpPr>
        <p:spPr>
          <a:xfrm>
            <a:off x="4460532" y="4585717"/>
            <a:ext cx="1635468" cy="1473965"/>
          </a:xfrm>
          <a:custGeom>
            <a:avLst/>
            <a:gdLst/>
            <a:ahLst/>
            <a:cxnLst/>
            <a:rect l="l" t="t" r="r" b="b"/>
            <a:pathLst>
              <a:path w="2453202" h="2210948">
                <a:moveTo>
                  <a:pt x="0" y="0"/>
                </a:moveTo>
                <a:lnTo>
                  <a:pt x="2453202" y="0"/>
                </a:lnTo>
                <a:lnTo>
                  <a:pt x="2453202" y="2210948"/>
                </a:lnTo>
                <a:lnTo>
                  <a:pt x="0" y="22109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Freeform 5"/>
          <p:cNvSpPr/>
          <p:nvPr/>
        </p:nvSpPr>
        <p:spPr>
          <a:xfrm>
            <a:off x="-724361" y="5322700"/>
            <a:ext cx="13420769" cy="2830562"/>
          </a:xfrm>
          <a:custGeom>
            <a:avLst/>
            <a:gdLst/>
            <a:ahLst/>
            <a:cxnLst/>
            <a:rect l="l" t="t" r="r" b="b"/>
            <a:pathLst>
              <a:path w="20131154" h="4245843">
                <a:moveTo>
                  <a:pt x="0" y="0"/>
                </a:moveTo>
                <a:lnTo>
                  <a:pt x="20131154" y="0"/>
                </a:lnTo>
                <a:lnTo>
                  <a:pt x="20131154" y="4245843"/>
                </a:lnTo>
                <a:lnTo>
                  <a:pt x="0" y="424584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Freeform 6"/>
          <p:cNvSpPr/>
          <p:nvPr/>
        </p:nvSpPr>
        <p:spPr>
          <a:xfrm>
            <a:off x="9361232" y="1297666"/>
            <a:ext cx="7207270" cy="2929271"/>
          </a:xfrm>
          <a:custGeom>
            <a:avLst/>
            <a:gdLst/>
            <a:ahLst/>
            <a:cxnLst/>
            <a:rect l="l" t="t" r="r" b="b"/>
            <a:pathLst>
              <a:path w="10810905" h="4393906">
                <a:moveTo>
                  <a:pt x="0" y="0"/>
                </a:moveTo>
                <a:lnTo>
                  <a:pt x="10810905" y="0"/>
                </a:lnTo>
                <a:lnTo>
                  <a:pt x="10810905" y="4393906"/>
                </a:lnTo>
                <a:lnTo>
                  <a:pt x="0" y="4393906"/>
                </a:lnTo>
                <a:lnTo>
                  <a:pt x="0" y="0"/>
                </a:lnTo>
                <a:close/>
              </a:path>
            </a:pathLst>
          </a:custGeom>
          <a:blipFill>
            <a:blip r:embed="rId8">
              <a:alphaModFix amt="40000"/>
              <a:extLst>
                <a:ext uri="{96DAC541-7B7A-43D3-8B79-37D633B846F1}">
                  <asvg:svgBlip xmlns:asvg="http://schemas.microsoft.com/office/drawing/2016/SVG/main" xmlns=""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Freeform 7"/>
          <p:cNvSpPr/>
          <p:nvPr/>
        </p:nvSpPr>
        <p:spPr>
          <a:xfrm>
            <a:off x="9234349" y="2901291"/>
            <a:ext cx="3629303" cy="3270909"/>
          </a:xfrm>
          <a:custGeom>
            <a:avLst/>
            <a:gdLst/>
            <a:ahLst/>
            <a:cxnLst/>
            <a:rect l="l" t="t" r="r" b="b"/>
            <a:pathLst>
              <a:path w="5443954" h="4906364">
                <a:moveTo>
                  <a:pt x="0" y="0"/>
                </a:moveTo>
                <a:lnTo>
                  <a:pt x="5443954" y="0"/>
                </a:lnTo>
                <a:lnTo>
                  <a:pt x="5443954" y="4906364"/>
                </a:lnTo>
                <a:lnTo>
                  <a:pt x="0" y="490636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Freeform 8"/>
          <p:cNvSpPr/>
          <p:nvPr/>
        </p:nvSpPr>
        <p:spPr>
          <a:xfrm>
            <a:off x="-3365338" y="-1032878"/>
            <a:ext cx="7207270" cy="2929271"/>
          </a:xfrm>
          <a:custGeom>
            <a:avLst/>
            <a:gdLst/>
            <a:ahLst/>
            <a:cxnLst/>
            <a:rect l="l" t="t" r="r" b="b"/>
            <a:pathLst>
              <a:path w="10810905" h="4393906">
                <a:moveTo>
                  <a:pt x="0" y="0"/>
                </a:moveTo>
                <a:lnTo>
                  <a:pt x="10810905" y="0"/>
                </a:lnTo>
                <a:lnTo>
                  <a:pt x="10810905" y="4393906"/>
                </a:lnTo>
                <a:lnTo>
                  <a:pt x="0" y="4393906"/>
                </a:lnTo>
                <a:lnTo>
                  <a:pt x="0" y="0"/>
                </a:lnTo>
                <a:close/>
              </a:path>
            </a:pathLst>
          </a:custGeom>
          <a:blipFill>
            <a:blip r:embed="rId8">
              <a:alphaModFix amt="40000"/>
              <a:extLst>
                <a:ext uri="{96DAC541-7B7A-43D3-8B79-37D633B846F1}">
                  <asvg:svgBlip xmlns:asvg="http://schemas.microsoft.com/office/drawing/2016/SVG/main" xmlns=""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Freeform 9"/>
          <p:cNvSpPr/>
          <p:nvPr/>
        </p:nvSpPr>
        <p:spPr>
          <a:xfrm>
            <a:off x="-257947" y="2128168"/>
            <a:ext cx="1581579" cy="1101355"/>
          </a:xfrm>
          <a:custGeom>
            <a:avLst/>
            <a:gdLst/>
            <a:ahLst/>
            <a:cxnLst/>
            <a:rect l="l" t="t" r="r" b="b"/>
            <a:pathLst>
              <a:path w="2372369" h="1652032">
                <a:moveTo>
                  <a:pt x="0" y="0"/>
                </a:moveTo>
                <a:lnTo>
                  <a:pt x="2372369" y="0"/>
                </a:lnTo>
                <a:lnTo>
                  <a:pt x="2372369" y="1652032"/>
                </a:lnTo>
                <a:lnTo>
                  <a:pt x="0" y="165203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 name="Freeform 10"/>
          <p:cNvSpPr/>
          <p:nvPr/>
        </p:nvSpPr>
        <p:spPr>
          <a:xfrm>
            <a:off x="9118363" y="1492108"/>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 name="Freeform 11"/>
          <p:cNvSpPr/>
          <p:nvPr/>
        </p:nvSpPr>
        <p:spPr>
          <a:xfrm>
            <a:off x="238297" y="3979677"/>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2" name="TextBox 12"/>
          <p:cNvSpPr txBox="1"/>
          <p:nvPr/>
        </p:nvSpPr>
        <p:spPr>
          <a:xfrm>
            <a:off x="1129343" y="1524438"/>
            <a:ext cx="8568339" cy="1466299"/>
          </a:xfrm>
          <a:prstGeom prst="rect">
            <a:avLst/>
          </a:prstGeom>
        </p:spPr>
        <p:txBody>
          <a:bodyPr wrap="square" lIns="0" tIns="0" rIns="0" bIns="0" rtlCol="0" anchor="t">
            <a:spAutoFit/>
          </a:bodyPr>
          <a:lstStyle/>
          <a:p>
            <a:pPr lvl="0" algn="ctr">
              <a:lnSpc>
                <a:spcPct val="110000"/>
              </a:lnSpc>
            </a:pPr>
            <a:r>
              <a:rPr lang="en-US" sz="9000" spc="148">
                <a:solidFill>
                  <a:srgbClr val="FF0000"/>
                </a:solidFill>
                <a:latin typeface="#9Slide05 SVNClementine" panose="020F0502020204030203" pitchFamily="34" charset="0"/>
              </a:rPr>
              <a:t>VẬN DỤNG </a:t>
            </a:r>
            <a:endParaRPr kumimoji="0" lang="en-US" sz="9000" b="0" i="0" u="none" strike="noStrike" kern="1200" cap="none" spc="148" normalizeH="0" baseline="0" noProof="0" dirty="0">
              <a:ln>
                <a:noFill/>
              </a:ln>
              <a:solidFill>
                <a:srgbClr val="FF0000"/>
              </a:solidFill>
              <a:effectLst/>
              <a:uLnTx/>
              <a:uFillTx/>
              <a:latin typeface="#9Slide05 SVNClementine" panose="020F0502020204030203" pitchFamily="34" charset="0"/>
              <a:ea typeface="+mn-ea"/>
              <a:cs typeface="+mn-cs"/>
            </a:endParaRPr>
          </a:p>
        </p:txBody>
      </p:sp>
    </p:spTree>
    <p:extLst>
      <p:ext uri="{BB962C8B-B14F-4D97-AF65-F5344CB8AC3E}">
        <p14:creationId xmlns:p14="http://schemas.microsoft.com/office/powerpoint/2010/main" val="7280616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4">
            <a:extLst>
              <a:ext uri="{FF2B5EF4-FFF2-40B4-BE49-F238E27FC236}">
                <a16:creationId xmlns:a16="http://schemas.microsoft.com/office/drawing/2014/main" xmlns="" id="{B3249460-8893-2363-6790-F9C25574C481}"/>
              </a:ext>
            </a:extLst>
          </p:cNvPr>
          <p:cNvSpPr/>
          <p:nvPr/>
        </p:nvSpPr>
        <p:spPr>
          <a:xfrm>
            <a:off x="2965868" y="1849161"/>
            <a:ext cx="6214774" cy="4344572"/>
          </a:xfrm>
          <a:custGeom>
            <a:avLst/>
            <a:gdLst/>
            <a:ahLst/>
            <a:cxnLst/>
            <a:rect l="l" t="t" r="r" b="b"/>
            <a:pathLst>
              <a:path w="4244660" h="3070304">
                <a:moveTo>
                  <a:pt x="0" y="0"/>
                </a:moveTo>
                <a:lnTo>
                  <a:pt x="4244660" y="0"/>
                </a:lnTo>
                <a:lnTo>
                  <a:pt x="4244660" y="3070304"/>
                </a:lnTo>
                <a:lnTo>
                  <a:pt x="0" y="3070304"/>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Freeform 3"/>
          <p:cNvSpPr/>
          <p:nvPr/>
        </p:nvSpPr>
        <p:spPr>
          <a:xfrm>
            <a:off x="9688769" y="3697978"/>
            <a:ext cx="4876800" cy="1982091"/>
          </a:xfrm>
          <a:custGeom>
            <a:avLst/>
            <a:gdLst/>
            <a:ahLst/>
            <a:cxnLst/>
            <a:rect l="l" t="t" r="r" b="b"/>
            <a:pathLst>
              <a:path w="7315200" h="2973137">
                <a:moveTo>
                  <a:pt x="0" y="0"/>
                </a:moveTo>
                <a:lnTo>
                  <a:pt x="7315200" y="0"/>
                </a:lnTo>
                <a:lnTo>
                  <a:pt x="7315200" y="2973137"/>
                </a:lnTo>
                <a:lnTo>
                  <a:pt x="0" y="2973137"/>
                </a:lnTo>
                <a:lnTo>
                  <a:pt x="0" y="0"/>
                </a:lnTo>
                <a:close/>
              </a:path>
            </a:pathLst>
          </a:custGeom>
          <a:blipFill>
            <a:blip r:embed="rId3">
              <a:alphaModFix amt="40000"/>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 name="Freeform 4"/>
          <p:cNvSpPr/>
          <p:nvPr/>
        </p:nvSpPr>
        <p:spPr>
          <a:xfrm>
            <a:off x="8756245" y="5446240"/>
            <a:ext cx="4876800" cy="1888651"/>
          </a:xfrm>
          <a:custGeom>
            <a:avLst/>
            <a:gdLst/>
            <a:ahLst/>
            <a:cxnLst/>
            <a:rect l="l" t="t" r="r" b="b"/>
            <a:pathLst>
              <a:path w="7315200" h="2832977">
                <a:moveTo>
                  <a:pt x="0" y="0"/>
                </a:moveTo>
                <a:lnTo>
                  <a:pt x="7315200" y="0"/>
                </a:lnTo>
                <a:lnTo>
                  <a:pt x="7315200" y="2832978"/>
                </a:lnTo>
                <a:lnTo>
                  <a:pt x="0" y="283297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Freeform 5"/>
          <p:cNvSpPr/>
          <p:nvPr/>
        </p:nvSpPr>
        <p:spPr>
          <a:xfrm>
            <a:off x="11194645" y="6340087"/>
            <a:ext cx="441067" cy="447577"/>
          </a:xfrm>
          <a:custGeom>
            <a:avLst/>
            <a:gdLst/>
            <a:ahLst/>
            <a:cxnLst/>
            <a:rect l="l" t="t" r="r" b="b"/>
            <a:pathLst>
              <a:path w="661601" h="671366">
                <a:moveTo>
                  <a:pt x="0" y="0"/>
                </a:moveTo>
                <a:lnTo>
                  <a:pt x="661602" y="0"/>
                </a:lnTo>
                <a:lnTo>
                  <a:pt x="661602" y="671367"/>
                </a:lnTo>
                <a:lnTo>
                  <a:pt x="0" y="67136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Freeform 6"/>
          <p:cNvSpPr/>
          <p:nvPr/>
        </p:nvSpPr>
        <p:spPr>
          <a:xfrm>
            <a:off x="10493485" y="5845333"/>
            <a:ext cx="441067" cy="447577"/>
          </a:xfrm>
          <a:custGeom>
            <a:avLst/>
            <a:gdLst/>
            <a:ahLst/>
            <a:cxnLst/>
            <a:rect l="l" t="t" r="r" b="b"/>
            <a:pathLst>
              <a:path w="661601" h="671366">
                <a:moveTo>
                  <a:pt x="0" y="0"/>
                </a:moveTo>
                <a:lnTo>
                  <a:pt x="661601" y="0"/>
                </a:lnTo>
                <a:lnTo>
                  <a:pt x="661601" y="671367"/>
                </a:lnTo>
                <a:lnTo>
                  <a:pt x="0" y="67136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Freeform 7"/>
          <p:cNvSpPr/>
          <p:nvPr/>
        </p:nvSpPr>
        <p:spPr>
          <a:xfrm>
            <a:off x="11896063" y="5896094"/>
            <a:ext cx="441067" cy="447577"/>
          </a:xfrm>
          <a:custGeom>
            <a:avLst/>
            <a:gdLst/>
            <a:ahLst/>
            <a:cxnLst/>
            <a:rect l="l" t="t" r="r" b="b"/>
            <a:pathLst>
              <a:path w="661601" h="671366">
                <a:moveTo>
                  <a:pt x="0" y="0"/>
                </a:moveTo>
                <a:lnTo>
                  <a:pt x="661601" y="0"/>
                </a:lnTo>
                <a:lnTo>
                  <a:pt x="661601" y="671366"/>
                </a:lnTo>
                <a:lnTo>
                  <a:pt x="0" y="67136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Freeform 8"/>
          <p:cNvSpPr/>
          <p:nvPr/>
        </p:nvSpPr>
        <p:spPr>
          <a:xfrm>
            <a:off x="2503231" y="5519298"/>
            <a:ext cx="4876800" cy="1888651"/>
          </a:xfrm>
          <a:custGeom>
            <a:avLst/>
            <a:gdLst/>
            <a:ahLst/>
            <a:cxnLst/>
            <a:rect l="l" t="t" r="r" b="b"/>
            <a:pathLst>
              <a:path w="7315200" h="2832977">
                <a:moveTo>
                  <a:pt x="0" y="0"/>
                </a:moveTo>
                <a:lnTo>
                  <a:pt x="7315200" y="0"/>
                </a:lnTo>
                <a:lnTo>
                  <a:pt x="7315200" y="2832978"/>
                </a:lnTo>
                <a:lnTo>
                  <a:pt x="0" y="283297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Freeform 9"/>
          <p:cNvSpPr/>
          <p:nvPr/>
        </p:nvSpPr>
        <p:spPr>
          <a:xfrm>
            <a:off x="4648373" y="6534977"/>
            <a:ext cx="441067" cy="447577"/>
          </a:xfrm>
          <a:custGeom>
            <a:avLst/>
            <a:gdLst/>
            <a:ahLst/>
            <a:cxnLst/>
            <a:rect l="l" t="t" r="r" b="b"/>
            <a:pathLst>
              <a:path w="661601" h="671366">
                <a:moveTo>
                  <a:pt x="0" y="0"/>
                </a:moveTo>
                <a:lnTo>
                  <a:pt x="661601" y="0"/>
                </a:lnTo>
                <a:lnTo>
                  <a:pt x="661601" y="671367"/>
                </a:lnTo>
                <a:lnTo>
                  <a:pt x="0" y="67136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 name="Freeform 10"/>
          <p:cNvSpPr/>
          <p:nvPr/>
        </p:nvSpPr>
        <p:spPr>
          <a:xfrm>
            <a:off x="3947212" y="6040224"/>
            <a:ext cx="441067" cy="447577"/>
          </a:xfrm>
          <a:custGeom>
            <a:avLst/>
            <a:gdLst/>
            <a:ahLst/>
            <a:cxnLst/>
            <a:rect l="l" t="t" r="r" b="b"/>
            <a:pathLst>
              <a:path w="661601" h="671366">
                <a:moveTo>
                  <a:pt x="0" y="0"/>
                </a:moveTo>
                <a:lnTo>
                  <a:pt x="661601" y="0"/>
                </a:lnTo>
                <a:lnTo>
                  <a:pt x="661601" y="671367"/>
                </a:lnTo>
                <a:lnTo>
                  <a:pt x="0" y="67136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 name="Freeform 11"/>
          <p:cNvSpPr/>
          <p:nvPr/>
        </p:nvSpPr>
        <p:spPr>
          <a:xfrm>
            <a:off x="5349790" y="6090985"/>
            <a:ext cx="441067" cy="447577"/>
          </a:xfrm>
          <a:custGeom>
            <a:avLst/>
            <a:gdLst/>
            <a:ahLst/>
            <a:cxnLst/>
            <a:rect l="l" t="t" r="r" b="b"/>
            <a:pathLst>
              <a:path w="661601" h="671366">
                <a:moveTo>
                  <a:pt x="0" y="0"/>
                </a:moveTo>
                <a:lnTo>
                  <a:pt x="661601" y="0"/>
                </a:lnTo>
                <a:lnTo>
                  <a:pt x="661601" y="671366"/>
                </a:lnTo>
                <a:lnTo>
                  <a:pt x="0" y="67136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2" name="Freeform 12"/>
          <p:cNvSpPr/>
          <p:nvPr/>
        </p:nvSpPr>
        <p:spPr>
          <a:xfrm>
            <a:off x="5544082" y="5586425"/>
            <a:ext cx="4876800" cy="1888651"/>
          </a:xfrm>
          <a:custGeom>
            <a:avLst/>
            <a:gdLst/>
            <a:ahLst/>
            <a:cxnLst/>
            <a:rect l="l" t="t" r="r" b="b"/>
            <a:pathLst>
              <a:path w="7315200" h="2832977">
                <a:moveTo>
                  <a:pt x="0" y="0"/>
                </a:moveTo>
                <a:lnTo>
                  <a:pt x="7315200" y="0"/>
                </a:lnTo>
                <a:lnTo>
                  <a:pt x="7315200" y="2832977"/>
                </a:lnTo>
                <a:lnTo>
                  <a:pt x="0" y="283297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3" name="Freeform 13"/>
          <p:cNvSpPr/>
          <p:nvPr/>
        </p:nvSpPr>
        <p:spPr>
          <a:xfrm>
            <a:off x="8229257" y="6671289"/>
            <a:ext cx="441067" cy="447577"/>
          </a:xfrm>
          <a:custGeom>
            <a:avLst/>
            <a:gdLst/>
            <a:ahLst/>
            <a:cxnLst/>
            <a:rect l="l" t="t" r="r" b="b"/>
            <a:pathLst>
              <a:path w="661601" h="671366">
                <a:moveTo>
                  <a:pt x="0" y="0"/>
                </a:moveTo>
                <a:lnTo>
                  <a:pt x="661601" y="0"/>
                </a:lnTo>
                <a:lnTo>
                  <a:pt x="661601" y="671367"/>
                </a:lnTo>
                <a:lnTo>
                  <a:pt x="0" y="67136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Freeform 14"/>
          <p:cNvSpPr/>
          <p:nvPr/>
        </p:nvSpPr>
        <p:spPr>
          <a:xfrm>
            <a:off x="7528097" y="6176536"/>
            <a:ext cx="441067" cy="447577"/>
          </a:xfrm>
          <a:custGeom>
            <a:avLst/>
            <a:gdLst/>
            <a:ahLst/>
            <a:cxnLst/>
            <a:rect l="l" t="t" r="r" b="b"/>
            <a:pathLst>
              <a:path w="661601" h="671366">
                <a:moveTo>
                  <a:pt x="0" y="0"/>
                </a:moveTo>
                <a:lnTo>
                  <a:pt x="661601" y="0"/>
                </a:lnTo>
                <a:lnTo>
                  <a:pt x="661601" y="671366"/>
                </a:lnTo>
                <a:lnTo>
                  <a:pt x="0" y="67136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5" name="Freeform 15"/>
          <p:cNvSpPr/>
          <p:nvPr/>
        </p:nvSpPr>
        <p:spPr>
          <a:xfrm>
            <a:off x="8930675" y="6227296"/>
            <a:ext cx="441067" cy="447577"/>
          </a:xfrm>
          <a:custGeom>
            <a:avLst/>
            <a:gdLst/>
            <a:ahLst/>
            <a:cxnLst/>
            <a:rect l="l" t="t" r="r" b="b"/>
            <a:pathLst>
              <a:path w="661601" h="671366">
                <a:moveTo>
                  <a:pt x="0" y="0"/>
                </a:moveTo>
                <a:lnTo>
                  <a:pt x="661602" y="0"/>
                </a:lnTo>
                <a:lnTo>
                  <a:pt x="661602" y="671366"/>
                </a:lnTo>
                <a:lnTo>
                  <a:pt x="0" y="67136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Freeform 16"/>
          <p:cNvSpPr/>
          <p:nvPr/>
        </p:nvSpPr>
        <p:spPr>
          <a:xfrm>
            <a:off x="-899494" y="1524993"/>
            <a:ext cx="4876800" cy="1982091"/>
          </a:xfrm>
          <a:custGeom>
            <a:avLst/>
            <a:gdLst/>
            <a:ahLst/>
            <a:cxnLst/>
            <a:rect l="l" t="t" r="r" b="b"/>
            <a:pathLst>
              <a:path w="7315200" h="2973137">
                <a:moveTo>
                  <a:pt x="0" y="0"/>
                </a:moveTo>
                <a:lnTo>
                  <a:pt x="7315200" y="0"/>
                </a:lnTo>
                <a:lnTo>
                  <a:pt x="7315200" y="2973137"/>
                </a:lnTo>
                <a:lnTo>
                  <a:pt x="0" y="2973137"/>
                </a:lnTo>
                <a:lnTo>
                  <a:pt x="0" y="0"/>
                </a:lnTo>
                <a:close/>
              </a:path>
            </a:pathLst>
          </a:custGeom>
          <a:blipFill>
            <a:blip r:embed="rId3">
              <a:alphaModFix amt="40000"/>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7" name="Freeform 17"/>
          <p:cNvSpPr/>
          <p:nvPr/>
        </p:nvSpPr>
        <p:spPr>
          <a:xfrm>
            <a:off x="9588081" y="4070718"/>
            <a:ext cx="1085335" cy="1101355"/>
          </a:xfrm>
          <a:custGeom>
            <a:avLst/>
            <a:gdLst/>
            <a:ahLst/>
            <a:cxnLst/>
            <a:rect l="l" t="t" r="r" b="b"/>
            <a:pathLst>
              <a:path w="1628002" h="1652032">
                <a:moveTo>
                  <a:pt x="0" y="0"/>
                </a:moveTo>
                <a:lnTo>
                  <a:pt x="1628002" y="0"/>
                </a:lnTo>
                <a:lnTo>
                  <a:pt x="1628002" y="1652032"/>
                </a:lnTo>
                <a:lnTo>
                  <a:pt x="0" y="1652032"/>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Freeform 19"/>
          <p:cNvSpPr/>
          <p:nvPr/>
        </p:nvSpPr>
        <p:spPr>
          <a:xfrm>
            <a:off x="-1280461" y="5346136"/>
            <a:ext cx="5484056" cy="2123825"/>
          </a:xfrm>
          <a:custGeom>
            <a:avLst/>
            <a:gdLst/>
            <a:ahLst/>
            <a:cxnLst/>
            <a:rect l="l" t="t" r="r" b="b"/>
            <a:pathLst>
              <a:path w="8226084" h="3185738">
                <a:moveTo>
                  <a:pt x="0" y="0"/>
                </a:moveTo>
                <a:lnTo>
                  <a:pt x="8226083" y="0"/>
                </a:lnTo>
                <a:lnTo>
                  <a:pt x="8226083" y="3185738"/>
                </a:lnTo>
                <a:lnTo>
                  <a:pt x="0" y="318573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0" name="Freeform 20"/>
          <p:cNvSpPr/>
          <p:nvPr/>
        </p:nvSpPr>
        <p:spPr>
          <a:xfrm>
            <a:off x="1297864" y="6333801"/>
            <a:ext cx="495989" cy="503309"/>
          </a:xfrm>
          <a:custGeom>
            <a:avLst/>
            <a:gdLst/>
            <a:ahLst/>
            <a:cxnLst/>
            <a:rect l="l" t="t" r="r" b="b"/>
            <a:pathLst>
              <a:path w="743983" h="754964">
                <a:moveTo>
                  <a:pt x="0" y="0"/>
                </a:moveTo>
                <a:lnTo>
                  <a:pt x="743983" y="0"/>
                </a:lnTo>
                <a:lnTo>
                  <a:pt x="743983" y="754964"/>
                </a:lnTo>
                <a:lnTo>
                  <a:pt x="0" y="75496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Freeform 21"/>
          <p:cNvSpPr/>
          <p:nvPr/>
        </p:nvSpPr>
        <p:spPr>
          <a:xfrm>
            <a:off x="509395" y="5777442"/>
            <a:ext cx="495989" cy="503309"/>
          </a:xfrm>
          <a:custGeom>
            <a:avLst/>
            <a:gdLst/>
            <a:ahLst/>
            <a:cxnLst/>
            <a:rect l="l" t="t" r="r" b="b"/>
            <a:pathLst>
              <a:path w="743983" h="754964">
                <a:moveTo>
                  <a:pt x="0" y="0"/>
                </a:moveTo>
                <a:lnTo>
                  <a:pt x="743983" y="0"/>
                </a:lnTo>
                <a:lnTo>
                  <a:pt x="743983" y="754964"/>
                </a:lnTo>
                <a:lnTo>
                  <a:pt x="0" y="75496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Freeform 22"/>
          <p:cNvSpPr/>
          <p:nvPr/>
        </p:nvSpPr>
        <p:spPr>
          <a:xfrm>
            <a:off x="2086622" y="5834523"/>
            <a:ext cx="495989" cy="503309"/>
          </a:xfrm>
          <a:custGeom>
            <a:avLst/>
            <a:gdLst/>
            <a:ahLst/>
            <a:cxnLst/>
            <a:rect l="l" t="t" r="r" b="b"/>
            <a:pathLst>
              <a:path w="743983" h="754964">
                <a:moveTo>
                  <a:pt x="0" y="0"/>
                </a:moveTo>
                <a:lnTo>
                  <a:pt x="743983" y="0"/>
                </a:lnTo>
                <a:lnTo>
                  <a:pt x="743983" y="754964"/>
                </a:lnTo>
                <a:lnTo>
                  <a:pt x="0" y="75496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Freeform 18"/>
          <p:cNvSpPr/>
          <p:nvPr/>
        </p:nvSpPr>
        <p:spPr>
          <a:xfrm>
            <a:off x="1904721" y="2017383"/>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5" name="TextBox 67">
            <a:extLst>
              <a:ext uri="{FF2B5EF4-FFF2-40B4-BE49-F238E27FC236}">
                <a16:creationId xmlns:a16="http://schemas.microsoft.com/office/drawing/2014/main" xmlns="" id="{B3DCAF13-37B7-0B1C-7A56-E2D99B426EDF}"/>
              </a:ext>
            </a:extLst>
          </p:cNvPr>
          <p:cNvSpPr txBox="1"/>
          <p:nvPr/>
        </p:nvSpPr>
        <p:spPr>
          <a:xfrm>
            <a:off x="145130" y="442430"/>
            <a:ext cx="12192000"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0" b="1" i="0" u="none" strike="noStrike" kern="1200" cap="none" spc="0" normalizeH="0" baseline="0" noProof="0">
                <a:ln w="9525">
                  <a:noFill/>
                  <a:prstDash val="solid"/>
                </a:ln>
                <a:solidFill>
                  <a:srgbClr val="FF5D5D"/>
                </a:solidFill>
                <a:effectLst>
                  <a:outerShdw blurRad="12700" dist="38100" dir="2700000" algn="tl" rotWithShape="0">
                    <a:srgbClr val="A02B93">
                      <a:lumMod val="60000"/>
                      <a:lumOff val="40000"/>
                    </a:srgbClr>
                  </a:outerShdw>
                </a:effectLst>
                <a:uLnTx/>
                <a:uFillTx/>
                <a:latin typeface="LNTH-LuoLuoNotangYuanTi 1" pitchFamily="2" charset="-128"/>
                <a:ea typeface="LNTH-LuoLuoNotangYuanTi 1" pitchFamily="2" charset="-128"/>
                <a:cs typeface="LNTH-LuoLuoNotangYuanTi 1" pitchFamily="2" charset="-128"/>
              </a:rPr>
              <a:t>T</a:t>
            </a:r>
            <a:r>
              <a:rPr kumimoji="0" lang="vi-VN" sz="10000" b="1" i="0" u="none" strike="noStrike" kern="1200" cap="none" spc="0" normalizeH="0" baseline="0" noProof="0">
                <a:ln w="9525">
                  <a:noFill/>
                  <a:prstDash val="solid"/>
                </a:ln>
                <a:solidFill>
                  <a:srgbClr val="FF5D5D"/>
                </a:solidFill>
                <a:effectLst>
                  <a:outerShdw blurRad="12700" dist="38100" dir="2700000" algn="tl" rotWithShape="0">
                    <a:srgbClr val="A02B93">
                      <a:lumMod val="60000"/>
                      <a:lumOff val="40000"/>
                    </a:srgbClr>
                  </a:outerShdw>
                </a:effectLst>
                <a:uLnTx/>
                <a:uFillTx/>
                <a:latin typeface="LNTH-LuoLuoNotangYuanTi 1" pitchFamily="2" charset="-128"/>
                <a:ea typeface="LNTH-LuoLuoNotangYuanTi 1" pitchFamily="2" charset="-128"/>
                <a:cs typeface="LNTH-LuoLuoNotangYuanTi 1" pitchFamily="2" charset="-128"/>
              </a:rPr>
              <a:t>rưng bày sản phẩm.</a:t>
            </a:r>
            <a:endParaRPr kumimoji="0" lang="en-US" sz="10000" b="1" i="0" u="none" strike="noStrike" kern="1200" cap="none" spc="0" normalizeH="0" baseline="0" noProof="0" dirty="0">
              <a:ln w="9525">
                <a:noFill/>
                <a:prstDash val="solid"/>
              </a:ln>
              <a:solidFill>
                <a:srgbClr val="FF5D5D"/>
              </a:solidFill>
              <a:effectLst>
                <a:outerShdw blurRad="12700" dist="38100" dir="2700000" algn="tl" rotWithShape="0">
                  <a:srgbClr val="A02B93">
                    <a:lumMod val="60000"/>
                    <a:lumOff val="40000"/>
                  </a:srgbClr>
                </a:outerShdw>
              </a:effectLst>
              <a:uLnTx/>
              <a:uFillTx/>
              <a:latin typeface="LNTH-LuoLuoNotangYuanTi 1" pitchFamily="2" charset="-128"/>
              <a:ea typeface="LNTH-LuoLuoNotangYuanTi 1" pitchFamily="2" charset="-128"/>
              <a:cs typeface="LNTH-LuoLuoNotangYuanTi 1" pitchFamily="2" charset="-128"/>
            </a:endParaRPr>
          </a:p>
        </p:txBody>
      </p:sp>
    </p:spTree>
    <p:extLst>
      <p:ext uri="{BB962C8B-B14F-4D97-AF65-F5344CB8AC3E}">
        <p14:creationId xmlns:p14="http://schemas.microsoft.com/office/powerpoint/2010/main" val="203236878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50498" y="5849007"/>
            <a:ext cx="14735945" cy="3107945"/>
          </a:xfrm>
          <a:custGeom>
            <a:avLst/>
            <a:gdLst/>
            <a:ahLst/>
            <a:cxnLst/>
            <a:rect l="l" t="t" r="r" b="b"/>
            <a:pathLst>
              <a:path w="22103917" h="4661917">
                <a:moveTo>
                  <a:pt x="0" y="0"/>
                </a:moveTo>
                <a:lnTo>
                  <a:pt x="22103918" y="0"/>
                </a:lnTo>
                <a:lnTo>
                  <a:pt x="22103918" y="4661917"/>
                </a:lnTo>
                <a:lnTo>
                  <a:pt x="0" y="466191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Freeform 3"/>
          <p:cNvSpPr/>
          <p:nvPr/>
        </p:nvSpPr>
        <p:spPr>
          <a:xfrm>
            <a:off x="11463682" y="-712564"/>
            <a:ext cx="2731216" cy="2846293"/>
          </a:xfrm>
          <a:custGeom>
            <a:avLst/>
            <a:gdLst/>
            <a:ahLst/>
            <a:cxnLst/>
            <a:rect l="l" t="t" r="r" b="b"/>
            <a:pathLst>
              <a:path w="4122295" h="4114800">
                <a:moveTo>
                  <a:pt x="0" y="0"/>
                </a:moveTo>
                <a:lnTo>
                  <a:pt x="4122296" y="0"/>
                </a:lnTo>
                <a:lnTo>
                  <a:pt x="412229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 name="Freeform 27">
            <a:extLst>
              <a:ext uri="{FF2B5EF4-FFF2-40B4-BE49-F238E27FC236}">
                <a16:creationId xmlns:a16="http://schemas.microsoft.com/office/drawing/2014/main" xmlns="" id="{5A4103C5-9911-54EB-3AF0-7E365D8FA15F}"/>
              </a:ext>
            </a:extLst>
          </p:cNvPr>
          <p:cNvSpPr/>
          <p:nvPr/>
        </p:nvSpPr>
        <p:spPr>
          <a:xfrm>
            <a:off x="11246942" y="2299705"/>
            <a:ext cx="1664063" cy="1158793"/>
          </a:xfrm>
          <a:custGeom>
            <a:avLst/>
            <a:gdLst/>
            <a:ahLst/>
            <a:cxnLst/>
            <a:rect l="l" t="t" r="r" b="b"/>
            <a:pathLst>
              <a:path w="2496095" h="1738190">
                <a:moveTo>
                  <a:pt x="0" y="0"/>
                </a:moveTo>
                <a:lnTo>
                  <a:pt x="2496096" y="0"/>
                </a:lnTo>
                <a:lnTo>
                  <a:pt x="2496096" y="1738189"/>
                </a:lnTo>
                <a:lnTo>
                  <a:pt x="0" y="173818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TextBox 13">
            <a:extLst>
              <a:ext uri="{FF2B5EF4-FFF2-40B4-BE49-F238E27FC236}">
                <a16:creationId xmlns:a16="http://schemas.microsoft.com/office/drawing/2014/main" xmlns="" id="{96F28AAF-FDAE-C40B-E8D7-B12A60E18155}"/>
              </a:ext>
            </a:extLst>
          </p:cNvPr>
          <p:cNvSpPr txBox="1"/>
          <p:nvPr/>
        </p:nvSpPr>
        <p:spPr>
          <a:xfrm>
            <a:off x="728318" y="99102"/>
            <a:ext cx="10735364" cy="624786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u="none" strike="noStrike" kern="1200" cap="none" spc="0" normalizeH="0" baseline="0" noProof="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vi-VN" sz="4000" b="0" u="none" strike="noStrike" kern="1200" cap="none" spc="0" normalizeH="0" baseline="0" noProof="0">
                <a:ln>
                  <a:noFill/>
                </a:ln>
                <a:solidFill>
                  <a:srgbClr val="0070C0"/>
                </a:solidFill>
                <a:effectLst/>
                <a:uLnTx/>
                <a:uFillTx/>
                <a:latin typeface="Calibri" panose="020F0502020204030204" pitchFamily="34" charset="0"/>
                <a:ea typeface="+mn-ea"/>
                <a:cs typeface="Calibri" panose="020F0502020204030204" pitchFamily="34" charset="0"/>
              </a:rPr>
              <a:t>Có lẽ trong chúng ta, ai cũng có tiếp xúc với những con vật nuôi ở nhà phải không các bạn? Con Chó giữ nhà, con Mèo bắt chuột, Họa Mi ca hát v.v... Những con vật ấy thật đáng yêu làm sao? Nhưng có bao giờ bạn nào chú ý đến con vật nhỏ bé xấu xí tưởng như là vô tích sự mà lại có lần nó được phong là "anh hùng" không?</a:t>
            </a:r>
            <a:endParaRPr kumimoji="0" lang="en-US" sz="4000" b="0" u="none" strike="noStrike" kern="1200" cap="none" spc="0" normalizeH="0" baseline="0" noProof="0">
              <a:ln>
                <a:noFill/>
              </a:ln>
              <a:solidFill>
                <a:srgbClr val="0070C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a:solidFill>
                  <a:srgbClr val="0070C0"/>
                </a:solidFill>
                <a:latin typeface="Calibri" panose="020F0502020204030204" pitchFamily="34" charset="0"/>
                <a:cs typeface="Calibri" panose="020F0502020204030204" pitchFamily="34" charset="0"/>
              </a:rPr>
              <a:t>	</a:t>
            </a:r>
            <a:r>
              <a:rPr kumimoji="0" lang="vi-VN" sz="4000" b="0" u="none" strike="noStrike" kern="1200" cap="none" spc="0" normalizeH="0" baseline="0" noProof="0">
                <a:ln>
                  <a:noFill/>
                </a:ln>
                <a:solidFill>
                  <a:srgbClr val="0070C0"/>
                </a:solidFill>
                <a:effectLst/>
                <a:uLnTx/>
                <a:uFillTx/>
                <a:latin typeface="Calibri" panose="020F0502020204030204" pitchFamily="34" charset="0"/>
                <a:ea typeface="+mn-ea"/>
                <a:cs typeface="Calibri" panose="020F0502020204030204" pitchFamily="34" charset="0"/>
              </a:rPr>
              <a:t>Không nói ra chắc không ai nghĩ đến, nhưng khi tôi đọc câu hát này các bạn sẽ thấy quen và ai cũng biết:</a:t>
            </a:r>
            <a:endParaRPr kumimoji="0" lang="vi-VN" sz="4000" b="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80026892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50498" y="5849007"/>
            <a:ext cx="14735945" cy="3107945"/>
          </a:xfrm>
          <a:custGeom>
            <a:avLst/>
            <a:gdLst/>
            <a:ahLst/>
            <a:cxnLst/>
            <a:rect l="l" t="t" r="r" b="b"/>
            <a:pathLst>
              <a:path w="22103917" h="4661917">
                <a:moveTo>
                  <a:pt x="0" y="0"/>
                </a:moveTo>
                <a:lnTo>
                  <a:pt x="22103918" y="0"/>
                </a:lnTo>
                <a:lnTo>
                  <a:pt x="22103918" y="4661917"/>
                </a:lnTo>
                <a:lnTo>
                  <a:pt x="0" y="466191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Freeform 3"/>
          <p:cNvSpPr/>
          <p:nvPr/>
        </p:nvSpPr>
        <p:spPr>
          <a:xfrm>
            <a:off x="11463682" y="-712564"/>
            <a:ext cx="2731216" cy="2846293"/>
          </a:xfrm>
          <a:custGeom>
            <a:avLst/>
            <a:gdLst/>
            <a:ahLst/>
            <a:cxnLst/>
            <a:rect l="l" t="t" r="r" b="b"/>
            <a:pathLst>
              <a:path w="4122295" h="4114800">
                <a:moveTo>
                  <a:pt x="0" y="0"/>
                </a:moveTo>
                <a:lnTo>
                  <a:pt x="4122296" y="0"/>
                </a:lnTo>
                <a:lnTo>
                  <a:pt x="412229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 name="Freeform 27">
            <a:extLst>
              <a:ext uri="{FF2B5EF4-FFF2-40B4-BE49-F238E27FC236}">
                <a16:creationId xmlns:a16="http://schemas.microsoft.com/office/drawing/2014/main" xmlns="" id="{5A4103C5-9911-54EB-3AF0-7E365D8FA15F}"/>
              </a:ext>
            </a:extLst>
          </p:cNvPr>
          <p:cNvSpPr/>
          <p:nvPr/>
        </p:nvSpPr>
        <p:spPr>
          <a:xfrm>
            <a:off x="11246942" y="2299705"/>
            <a:ext cx="1664063" cy="1158793"/>
          </a:xfrm>
          <a:custGeom>
            <a:avLst/>
            <a:gdLst/>
            <a:ahLst/>
            <a:cxnLst/>
            <a:rect l="l" t="t" r="r" b="b"/>
            <a:pathLst>
              <a:path w="2496095" h="1738190">
                <a:moveTo>
                  <a:pt x="0" y="0"/>
                </a:moveTo>
                <a:lnTo>
                  <a:pt x="2496096" y="0"/>
                </a:lnTo>
                <a:lnTo>
                  <a:pt x="2496096" y="1738189"/>
                </a:lnTo>
                <a:lnTo>
                  <a:pt x="0" y="173818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TextBox 13">
            <a:extLst>
              <a:ext uri="{FF2B5EF4-FFF2-40B4-BE49-F238E27FC236}">
                <a16:creationId xmlns:a16="http://schemas.microsoft.com/office/drawing/2014/main" xmlns="" id="{96F28AAF-FDAE-C40B-E8D7-B12A60E18155}"/>
              </a:ext>
            </a:extLst>
          </p:cNvPr>
          <p:cNvSpPr txBox="1"/>
          <p:nvPr/>
        </p:nvSpPr>
        <p:spPr>
          <a:xfrm>
            <a:off x="728318" y="99102"/>
            <a:ext cx="10735364" cy="624786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vi-VN" sz="4000" b="0" i="0" u="none" strike="noStrike" kern="1200" cap="none" spc="0" normalizeH="0" baseline="0" noProof="0">
                <a:ln>
                  <a:noFill/>
                </a:ln>
                <a:solidFill>
                  <a:srgbClr val="0070C0"/>
                </a:solidFill>
                <a:effectLst/>
                <a:uLnTx/>
                <a:uFillTx/>
                <a:latin typeface="Calibri" panose="020F0502020204030204" pitchFamily="34" charset="0"/>
                <a:ea typeface="+mn-ea"/>
                <a:cs typeface="Calibri" panose="020F0502020204030204" pitchFamily="34" charset="0"/>
              </a:rPr>
              <a:t>Con Cóc là cậu ông Trời</a:t>
            </a:r>
            <a:endParaRPr kumimoji="0" lang="en-US" sz="4000" b="0" i="0" u="none" strike="noStrike" kern="1200" cap="none" spc="0" normalizeH="0" baseline="0" noProof="0">
              <a:ln>
                <a:noFill/>
              </a:ln>
              <a:solidFill>
                <a:srgbClr val="0070C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srgbClr val="0070C0"/>
                </a:solidFill>
                <a:effectLst/>
                <a:uLnTx/>
                <a:uFillTx/>
                <a:latin typeface="Calibri" panose="020F0502020204030204" pitchFamily="34" charset="0"/>
                <a:ea typeface="+mn-ea"/>
                <a:cs typeface="Calibri" panose="020F0502020204030204" pitchFamily="34" charset="0"/>
              </a:rPr>
              <a:t>Ai mà đánh Cóc thì trời đánh cho.</a:t>
            </a:r>
            <a:endParaRPr kumimoji="0" lang="en-US" sz="4000" b="0" i="0" u="none" strike="noStrike" kern="1200" cap="none" spc="0" normalizeH="0" baseline="0" noProof="0">
              <a:ln>
                <a:noFill/>
              </a:ln>
              <a:solidFill>
                <a:srgbClr val="0070C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a:solidFill>
                  <a:srgbClr val="0070C0"/>
                </a:solidFill>
                <a:latin typeface="Calibri" panose="020F0502020204030204" pitchFamily="34" charset="0"/>
                <a:cs typeface="Calibri" panose="020F0502020204030204" pitchFamily="34" charset="0"/>
              </a:rPr>
              <a:t>	</a:t>
            </a:r>
            <a:r>
              <a:rPr kumimoji="0" lang="vi-VN" sz="4000" b="0" i="0" u="none" strike="noStrike" kern="1200" cap="none" spc="0" normalizeH="0" baseline="0" noProof="0">
                <a:ln>
                  <a:noFill/>
                </a:ln>
                <a:solidFill>
                  <a:srgbClr val="0070C0"/>
                </a:solidFill>
                <a:effectLst/>
                <a:uLnTx/>
                <a:uFillTx/>
                <a:latin typeface="Calibri" panose="020F0502020204030204" pitchFamily="34" charset="0"/>
                <a:ea typeface="+mn-ea"/>
                <a:cs typeface="Calibri" panose="020F0502020204030204" pitchFamily="34" charset="0"/>
              </a:rPr>
              <a:t>Tại sao "con Cóc là cậu ông Trời"? Tôi sẽ kể cho các bạn nghe về câu chuyện này nhé!Ngày xửa ngày xưa, không nhớ rõ vào thời kì nào, trời làm hạn hán rất lâu, sông hồ đều hết nước, ruộng đồng nứt nẻ, cây cối chết khô, các loài vật mệt mỏi, rũ rượi thoi thóp dưới cơn khát.Cóc thấy nguy quá bèn lên thiên đình kiện trời. Cóc gặp Cua, Cua đòi theo. Cóc gặp Gấu, gặp Cọp. </a:t>
            </a:r>
            <a:endParaRPr kumimoji="0" lang="vi-VN" sz="4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7096066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50498" y="5849007"/>
            <a:ext cx="14735945" cy="3107945"/>
          </a:xfrm>
          <a:custGeom>
            <a:avLst/>
            <a:gdLst/>
            <a:ahLst/>
            <a:cxnLst/>
            <a:rect l="l" t="t" r="r" b="b"/>
            <a:pathLst>
              <a:path w="22103917" h="4661917">
                <a:moveTo>
                  <a:pt x="0" y="0"/>
                </a:moveTo>
                <a:lnTo>
                  <a:pt x="22103918" y="0"/>
                </a:lnTo>
                <a:lnTo>
                  <a:pt x="22103918" y="4661917"/>
                </a:lnTo>
                <a:lnTo>
                  <a:pt x="0" y="466191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Freeform 3"/>
          <p:cNvSpPr/>
          <p:nvPr/>
        </p:nvSpPr>
        <p:spPr>
          <a:xfrm>
            <a:off x="11463682" y="-712564"/>
            <a:ext cx="2731216" cy="2846293"/>
          </a:xfrm>
          <a:custGeom>
            <a:avLst/>
            <a:gdLst/>
            <a:ahLst/>
            <a:cxnLst/>
            <a:rect l="l" t="t" r="r" b="b"/>
            <a:pathLst>
              <a:path w="4122295" h="4114800">
                <a:moveTo>
                  <a:pt x="0" y="0"/>
                </a:moveTo>
                <a:lnTo>
                  <a:pt x="4122296" y="0"/>
                </a:lnTo>
                <a:lnTo>
                  <a:pt x="412229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 name="Freeform 27">
            <a:extLst>
              <a:ext uri="{FF2B5EF4-FFF2-40B4-BE49-F238E27FC236}">
                <a16:creationId xmlns:a16="http://schemas.microsoft.com/office/drawing/2014/main" xmlns="" id="{5A4103C5-9911-54EB-3AF0-7E365D8FA15F}"/>
              </a:ext>
            </a:extLst>
          </p:cNvPr>
          <p:cNvSpPr/>
          <p:nvPr/>
        </p:nvSpPr>
        <p:spPr>
          <a:xfrm>
            <a:off x="11246942" y="2299705"/>
            <a:ext cx="1664063" cy="1158793"/>
          </a:xfrm>
          <a:custGeom>
            <a:avLst/>
            <a:gdLst/>
            <a:ahLst/>
            <a:cxnLst/>
            <a:rect l="l" t="t" r="r" b="b"/>
            <a:pathLst>
              <a:path w="2496095" h="1738190">
                <a:moveTo>
                  <a:pt x="0" y="0"/>
                </a:moveTo>
                <a:lnTo>
                  <a:pt x="2496096" y="0"/>
                </a:lnTo>
                <a:lnTo>
                  <a:pt x="2496096" y="1738189"/>
                </a:lnTo>
                <a:lnTo>
                  <a:pt x="0" y="173818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TextBox 13">
            <a:extLst>
              <a:ext uri="{FF2B5EF4-FFF2-40B4-BE49-F238E27FC236}">
                <a16:creationId xmlns:a16="http://schemas.microsoft.com/office/drawing/2014/main" xmlns="" id="{96F28AAF-FDAE-C40B-E8D7-B12A60E18155}"/>
              </a:ext>
            </a:extLst>
          </p:cNvPr>
          <p:cNvSpPr txBox="1"/>
          <p:nvPr/>
        </p:nvSpPr>
        <p:spPr>
          <a:xfrm>
            <a:off x="728318" y="99102"/>
            <a:ext cx="10735364"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srgbClr val="0070C0"/>
                </a:solidFill>
                <a:effectLst/>
                <a:uLnTx/>
                <a:uFillTx/>
                <a:latin typeface="Calibri" panose="020F0502020204030204" pitchFamily="34" charset="0"/>
                <a:ea typeface="+mn-ea"/>
                <a:cs typeface="Calibri" panose="020F0502020204030204" pitchFamily="34" charset="0"/>
              </a:rPr>
              <a:t>Gấu, Cọp xin tháp tùng cùng lên trời kiện tụng. Đi được một lúc, bốn con gặp Ong và Cáo. Nghe nói chuyện lên trời, Ong và Cáo lại xin đi cùng.- Thật là đại phúc cho muôn loài. Xin các bác cho chúng em đi với! Chúng em nguyện theo các bác đến tận cùng trời, thẳng lên thiên đình để làm cho ra lẽ và để tự cứu mình.Thế là cả bọn, tuy cổ họng khát khô, nhưng lòng đầy quyết tâm đã kéo nhau lên thiên đình kiện Trời, dưới sự chỉ huy của chú Cóc.</a:t>
            </a:r>
            <a:endParaRPr kumimoji="0" lang="vi-VN" sz="4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66981394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50498" y="5849007"/>
            <a:ext cx="14735945" cy="3107945"/>
          </a:xfrm>
          <a:custGeom>
            <a:avLst/>
            <a:gdLst/>
            <a:ahLst/>
            <a:cxnLst/>
            <a:rect l="l" t="t" r="r" b="b"/>
            <a:pathLst>
              <a:path w="22103917" h="4661917">
                <a:moveTo>
                  <a:pt x="0" y="0"/>
                </a:moveTo>
                <a:lnTo>
                  <a:pt x="22103918" y="0"/>
                </a:lnTo>
                <a:lnTo>
                  <a:pt x="22103918" y="4661917"/>
                </a:lnTo>
                <a:lnTo>
                  <a:pt x="0" y="466191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Freeform 3"/>
          <p:cNvSpPr/>
          <p:nvPr/>
        </p:nvSpPr>
        <p:spPr>
          <a:xfrm>
            <a:off x="11463682" y="-712564"/>
            <a:ext cx="2731216" cy="2846293"/>
          </a:xfrm>
          <a:custGeom>
            <a:avLst/>
            <a:gdLst/>
            <a:ahLst/>
            <a:cxnLst/>
            <a:rect l="l" t="t" r="r" b="b"/>
            <a:pathLst>
              <a:path w="4122295" h="4114800">
                <a:moveTo>
                  <a:pt x="0" y="0"/>
                </a:moveTo>
                <a:lnTo>
                  <a:pt x="4122296" y="0"/>
                </a:lnTo>
                <a:lnTo>
                  <a:pt x="412229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 name="Freeform 27">
            <a:extLst>
              <a:ext uri="{FF2B5EF4-FFF2-40B4-BE49-F238E27FC236}">
                <a16:creationId xmlns:a16="http://schemas.microsoft.com/office/drawing/2014/main" xmlns="" id="{5A4103C5-9911-54EB-3AF0-7E365D8FA15F}"/>
              </a:ext>
            </a:extLst>
          </p:cNvPr>
          <p:cNvSpPr/>
          <p:nvPr/>
        </p:nvSpPr>
        <p:spPr>
          <a:xfrm>
            <a:off x="11246942" y="2299705"/>
            <a:ext cx="1664063" cy="1158793"/>
          </a:xfrm>
          <a:custGeom>
            <a:avLst/>
            <a:gdLst/>
            <a:ahLst/>
            <a:cxnLst/>
            <a:rect l="l" t="t" r="r" b="b"/>
            <a:pathLst>
              <a:path w="2496095" h="1738190">
                <a:moveTo>
                  <a:pt x="0" y="0"/>
                </a:moveTo>
                <a:lnTo>
                  <a:pt x="2496096" y="0"/>
                </a:lnTo>
                <a:lnTo>
                  <a:pt x="2496096" y="1738189"/>
                </a:lnTo>
                <a:lnTo>
                  <a:pt x="0" y="173818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TextBox 13">
            <a:extLst>
              <a:ext uri="{FF2B5EF4-FFF2-40B4-BE49-F238E27FC236}">
                <a16:creationId xmlns:a16="http://schemas.microsoft.com/office/drawing/2014/main" xmlns="" id="{96F28AAF-FDAE-C40B-E8D7-B12A60E18155}"/>
              </a:ext>
            </a:extLst>
          </p:cNvPr>
          <p:cNvSpPr txBox="1"/>
          <p:nvPr/>
        </p:nvSpPr>
        <p:spPr>
          <a:xfrm>
            <a:off x="728318" y="99102"/>
            <a:ext cx="10735364" cy="624786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vi-VN" sz="4000" b="0" i="0" u="none" strike="noStrike" kern="1200" cap="none" spc="0" normalizeH="0" baseline="0" noProof="0">
                <a:ln>
                  <a:noFill/>
                </a:ln>
                <a:solidFill>
                  <a:srgbClr val="0070C0"/>
                </a:solidFill>
                <a:effectLst/>
                <a:uLnTx/>
                <a:uFillTx/>
                <a:latin typeface="Calibri" panose="020F0502020204030204" pitchFamily="34" charset="0"/>
                <a:ea typeface="+mn-ea"/>
                <a:cs typeface="Calibri" panose="020F0502020204030204" pitchFamily="34" charset="0"/>
              </a:rPr>
              <a:t>Tới thiên đình, Cóc thông minh nên phân công ai vào việc đó rất hợp với tài năng của mình. Riêng Cóc nhảy lên bậc treo cái trống để gióng trống kêu oan. Cóc đánh một hồi trống làm vang động cả thiên đình. Ngọc Hoàng sai Thiên Lôi ra xem coi chuyện gì thì chỉ thấy có một con Cóc ngồi chễm chệ trên mặt trống. Thiên Lôi vào tâu lại, Ngọc Hoàng bực mình liền sai Gà ra mổ cho Cóc một trận nên thân. Nào ngờ Gà vừa bước ra đã bị Cáo nhảy tới vồ lấy mang đi. </a:t>
            </a:r>
            <a:endParaRPr kumimoji="0" lang="vi-VN" sz="4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5502718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86981" y="6858000"/>
            <a:ext cx="14735945" cy="3107945"/>
          </a:xfrm>
          <a:custGeom>
            <a:avLst/>
            <a:gdLst/>
            <a:ahLst/>
            <a:cxnLst/>
            <a:rect l="l" t="t" r="r" b="b"/>
            <a:pathLst>
              <a:path w="22103917" h="4661917">
                <a:moveTo>
                  <a:pt x="0" y="0"/>
                </a:moveTo>
                <a:lnTo>
                  <a:pt x="22103918" y="0"/>
                </a:lnTo>
                <a:lnTo>
                  <a:pt x="22103918" y="4661917"/>
                </a:lnTo>
                <a:lnTo>
                  <a:pt x="0" y="466191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Freeform 3"/>
          <p:cNvSpPr/>
          <p:nvPr/>
        </p:nvSpPr>
        <p:spPr>
          <a:xfrm>
            <a:off x="11463682" y="-712564"/>
            <a:ext cx="2731216" cy="2846293"/>
          </a:xfrm>
          <a:custGeom>
            <a:avLst/>
            <a:gdLst/>
            <a:ahLst/>
            <a:cxnLst/>
            <a:rect l="l" t="t" r="r" b="b"/>
            <a:pathLst>
              <a:path w="4122295" h="4114800">
                <a:moveTo>
                  <a:pt x="0" y="0"/>
                </a:moveTo>
                <a:lnTo>
                  <a:pt x="4122296" y="0"/>
                </a:lnTo>
                <a:lnTo>
                  <a:pt x="412229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 name="Freeform 27">
            <a:extLst>
              <a:ext uri="{FF2B5EF4-FFF2-40B4-BE49-F238E27FC236}">
                <a16:creationId xmlns:a16="http://schemas.microsoft.com/office/drawing/2014/main" xmlns="" id="{5A4103C5-9911-54EB-3AF0-7E365D8FA15F}"/>
              </a:ext>
            </a:extLst>
          </p:cNvPr>
          <p:cNvSpPr/>
          <p:nvPr/>
        </p:nvSpPr>
        <p:spPr>
          <a:xfrm>
            <a:off x="11246942" y="2299705"/>
            <a:ext cx="1664063" cy="1158793"/>
          </a:xfrm>
          <a:custGeom>
            <a:avLst/>
            <a:gdLst/>
            <a:ahLst/>
            <a:cxnLst/>
            <a:rect l="l" t="t" r="r" b="b"/>
            <a:pathLst>
              <a:path w="2496095" h="1738190">
                <a:moveTo>
                  <a:pt x="0" y="0"/>
                </a:moveTo>
                <a:lnTo>
                  <a:pt x="2496096" y="0"/>
                </a:lnTo>
                <a:lnTo>
                  <a:pt x="2496096" y="1738189"/>
                </a:lnTo>
                <a:lnTo>
                  <a:pt x="0" y="173818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TextBox 13">
            <a:extLst>
              <a:ext uri="{FF2B5EF4-FFF2-40B4-BE49-F238E27FC236}">
                <a16:creationId xmlns:a16="http://schemas.microsoft.com/office/drawing/2014/main" xmlns="" id="{96F28AAF-FDAE-C40B-E8D7-B12A60E18155}"/>
              </a:ext>
            </a:extLst>
          </p:cNvPr>
          <p:cNvSpPr txBox="1"/>
          <p:nvPr/>
        </p:nvSpPr>
        <p:spPr>
          <a:xfrm>
            <a:off x="728318" y="0"/>
            <a:ext cx="10735364" cy="686341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srgbClr val="0070C0"/>
                </a:solidFill>
                <a:effectLst/>
                <a:uLnTx/>
                <a:uFillTx/>
                <a:latin typeface="Calibri" panose="020F0502020204030204" pitchFamily="34" charset="0"/>
                <a:ea typeface="+mn-ea"/>
                <a:cs typeface="Calibri" panose="020F0502020204030204" pitchFamily="34" charset="0"/>
              </a:rPr>
              <a:t>Ngọc Hoàng hay tin nổi giận, liền sai Chó ra cắn cho Cóc một trận hết đường gây rối. Nhưng Chó vừa hung hăng nhảy ra khỏi cửa thì Gấu đã tiến đến ăn thịt ngay. Ngọc Hoàng càng thêm tức giận, đập tay xuống bàn thét Thiên Lôi ra ứng chiến đánh cho Cóc vài lưỡi búa đến tan xương nát thịt mới thôi... Nào ngờ Thiên Lôi vừa ra bị Ong đốt túi bụi vào mặt, mũi, tay, chân. Đau quá, nhức quá Thiên Lôi kêu cứu rồi nhảy vào chum nước tránh nạn thì lại bị Cua giương càng kẹp vào mông đau điếng. </a:t>
            </a:r>
            <a:endParaRPr kumimoji="0" lang="vi-VN" sz="4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5601405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6">
            <a:extLst>
              <a:ext uri="{FF2B5EF4-FFF2-40B4-BE49-F238E27FC236}">
                <a16:creationId xmlns:a16="http://schemas.microsoft.com/office/drawing/2014/main" xmlns="" id="{83C6E217-B9BB-8C44-9C25-A492DBFA6A97}"/>
              </a:ext>
            </a:extLst>
          </p:cNvPr>
          <p:cNvGrpSpPr/>
          <p:nvPr/>
        </p:nvGrpSpPr>
        <p:grpSpPr>
          <a:xfrm>
            <a:off x="5222420" y="480660"/>
            <a:ext cx="5720309" cy="4744936"/>
            <a:chOff x="0" y="-47625"/>
            <a:chExt cx="2259875" cy="1874542"/>
          </a:xfrm>
        </p:grpSpPr>
        <p:sp>
          <p:nvSpPr>
            <p:cNvPr id="19" name="Freeform 7">
              <a:extLst>
                <a:ext uri="{FF2B5EF4-FFF2-40B4-BE49-F238E27FC236}">
                  <a16:creationId xmlns:a16="http://schemas.microsoft.com/office/drawing/2014/main" xmlns="" id="{2FCB5AB9-196C-29DC-36E2-CB129992B0D1}"/>
                </a:ext>
              </a:extLst>
            </p:cNvPr>
            <p:cNvSpPr/>
            <p:nvPr/>
          </p:nvSpPr>
          <p:spPr>
            <a:xfrm>
              <a:off x="117532" y="184361"/>
              <a:ext cx="2142343" cy="1642556"/>
            </a:xfrm>
            <a:custGeom>
              <a:avLst/>
              <a:gdLst/>
              <a:ahLst/>
              <a:cxnLst/>
              <a:rect l="l" t="t" r="r" b="b"/>
              <a:pathLst>
                <a:path w="1481163" h="1642556">
                  <a:moveTo>
                    <a:pt x="70208" y="0"/>
                  </a:moveTo>
                  <a:lnTo>
                    <a:pt x="1410955" y="0"/>
                  </a:lnTo>
                  <a:cubicBezTo>
                    <a:pt x="1429575" y="0"/>
                    <a:pt x="1447433" y="7397"/>
                    <a:pt x="1460600" y="20564"/>
                  </a:cubicBezTo>
                  <a:cubicBezTo>
                    <a:pt x="1473766" y="33730"/>
                    <a:pt x="1481163" y="51588"/>
                    <a:pt x="1481163" y="70208"/>
                  </a:cubicBezTo>
                  <a:lnTo>
                    <a:pt x="1481163" y="1572347"/>
                  </a:lnTo>
                  <a:cubicBezTo>
                    <a:pt x="1481163" y="1590968"/>
                    <a:pt x="1473766" y="1608825"/>
                    <a:pt x="1460600" y="1621992"/>
                  </a:cubicBezTo>
                  <a:cubicBezTo>
                    <a:pt x="1447433" y="1635159"/>
                    <a:pt x="1429575" y="1642556"/>
                    <a:pt x="1410955" y="1642556"/>
                  </a:cubicBezTo>
                  <a:lnTo>
                    <a:pt x="70208" y="1642556"/>
                  </a:lnTo>
                  <a:cubicBezTo>
                    <a:pt x="31433" y="1642556"/>
                    <a:pt x="0" y="1611122"/>
                    <a:pt x="0" y="1572347"/>
                  </a:cubicBezTo>
                  <a:lnTo>
                    <a:pt x="0" y="70208"/>
                  </a:lnTo>
                  <a:cubicBezTo>
                    <a:pt x="0" y="51588"/>
                    <a:pt x="7397" y="33730"/>
                    <a:pt x="20564" y="20564"/>
                  </a:cubicBezTo>
                  <a:cubicBezTo>
                    <a:pt x="33730" y="7397"/>
                    <a:pt x="51588" y="0"/>
                    <a:pt x="70208" y="0"/>
                  </a:cubicBezTo>
                  <a:close/>
                </a:path>
              </a:pathLst>
            </a:custGeom>
            <a:solidFill>
              <a:srgbClr val="FFE8E4"/>
            </a:solidFill>
          </p:spPr>
          <p:txBody>
            <a:bodyPr/>
            <a:lstStyle/>
            <a:p>
              <a:endParaRPr lang="en-US" sz="1200"/>
            </a:p>
          </p:txBody>
        </p:sp>
        <p:sp>
          <p:nvSpPr>
            <p:cNvPr id="20" name="TextBox 8">
              <a:extLst>
                <a:ext uri="{FF2B5EF4-FFF2-40B4-BE49-F238E27FC236}">
                  <a16:creationId xmlns:a16="http://schemas.microsoft.com/office/drawing/2014/main" xmlns="" id="{B6BEE517-DB2A-3510-D041-3F34C9232E1D}"/>
                </a:ext>
              </a:extLst>
            </p:cNvPr>
            <p:cNvSpPr txBox="1"/>
            <p:nvPr/>
          </p:nvSpPr>
          <p:spPr>
            <a:xfrm>
              <a:off x="0" y="-47625"/>
              <a:ext cx="812800" cy="860425"/>
            </a:xfrm>
            <a:prstGeom prst="rect">
              <a:avLst/>
            </a:prstGeom>
          </p:spPr>
          <p:txBody>
            <a:bodyPr lIns="33867" tIns="33867" rIns="33867" bIns="33867" rtlCol="0" anchor="ctr"/>
            <a:lstStyle/>
            <a:p>
              <a:pPr algn="ctr">
                <a:lnSpc>
                  <a:spcPts val="1773"/>
                </a:lnSpc>
              </a:pPr>
              <a:endParaRPr sz="1200"/>
            </a:p>
          </p:txBody>
        </p:sp>
      </p:grpSp>
      <p:sp>
        <p:nvSpPr>
          <p:cNvPr id="2" name="Freeform 2"/>
          <p:cNvSpPr/>
          <p:nvPr/>
        </p:nvSpPr>
        <p:spPr>
          <a:xfrm>
            <a:off x="852055" y="5498261"/>
            <a:ext cx="12588361" cy="2655000"/>
          </a:xfrm>
          <a:custGeom>
            <a:avLst/>
            <a:gdLst/>
            <a:ahLst/>
            <a:cxnLst/>
            <a:rect l="l" t="t" r="r" b="b"/>
            <a:pathLst>
              <a:path w="18882542" h="3982500">
                <a:moveTo>
                  <a:pt x="0" y="0"/>
                </a:moveTo>
                <a:lnTo>
                  <a:pt x="18882542" y="0"/>
                </a:lnTo>
                <a:lnTo>
                  <a:pt x="18882542" y="3982500"/>
                </a:lnTo>
                <a:lnTo>
                  <a:pt x="0" y="39825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sz="1200"/>
          </a:p>
        </p:txBody>
      </p:sp>
      <p:sp>
        <p:nvSpPr>
          <p:cNvPr id="3" name="Freeform 3"/>
          <p:cNvSpPr/>
          <p:nvPr/>
        </p:nvSpPr>
        <p:spPr>
          <a:xfrm>
            <a:off x="-459604" y="4161018"/>
            <a:ext cx="3888557" cy="2743200"/>
          </a:xfrm>
          <a:custGeom>
            <a:avLst/>
            <a:gdLst/>
            <a:ahLst/>
            <a:cxnLst/>
            <a:rect l="l" t="t" r="r" b="b"/>
            <a:pathLst>
              <a:path w="5832835" h="4114800">
                <a:moveTo>
                  <a:pt x="0" y="0"/>
                </a:moveTo>
                <a:lnTo>
                  <a:pt x="5832835" y="0"/>
                </a:lnTo>
                <a:lnTo>
                  <a:pt x="5832835"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sz="1200"/>
          </a:p>
        </p:txBody>
      </p:sp>
      <p:sp>
        <p:nvSpPr>
          <p:cNvPr id="5" name="Freeform 5"/>
          <p:cNvSpPr/>
          <p:nvPr/>
        </p:nvSpPr>
        <p:spPr>
          <a:xfrm>
            <a:off x="3716675" y="1168610"/>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sz="1200"/>
          </a:p>
        </p:txBody>
      </p:sp>
      <p:sp>
        <p:nvSpPr>
          <p:cNvPr id="6" name="Freeform 6"/>
          <p:cNvSpPr/>
          <p:nvPr/>
        </p:nvSpPr>
        <p:spPr>
          <a:xfrm>
            <a:off x="1441401" y="2045380"/>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sz="1200"/>
          </a:p>
        </p:txBody>
      </p:sp>
      <p:sp>
        <p:nvSpPr>
          <p:cNvPr id="7" name="Freeform 7"/>
          <p:cNvSpPr/>
          <p:nvPr/>
        </p:nvSpPr>
        <p:spPr>
          <a:xfrm>
            <a:off x="10379257" y="4843457"/>
            <a:ext cx="1126943" cy="862623"/>
          </a:xfrm>
          <a:custGeom>
            <a:avLst/>
            <a:gdLst/>
            <a:ahLst/>
            <a:cxnLst/>
            <a:rect l="l" t="t" r="r" b="b"/>
            <a:pathLst>
              <a:path w="1690414" h="1293935">
                <a:moveTo>
                  <a:pt x="0" y="0"/>
                </a:moveTo>
                <a:lnTo>
                  <a:pt x="1690414" y="0"/>
                </a:lnTo>
                <a:lnTo>
                  <a:pt x="1690414" y="1293935"/>
                </a:lnTo>
                <a:lnTo>
                  <a:pt x="0" y="1293935"/>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sz="1200"/>
          </a:p>
        </p:txBody>
      </p:sp>
      <p:sp>
        <p:nvSpPr>
          <p:cNvPr id="9" name="Freeform 9"/>
          <p:cNvSpPr/>
          <p:nvPr/>
        </p:nvSpPr>
        <p:spPr>
          <a:xfrm>
            <a:off x="-1343815" y="-262803"/>
            <a:ext cx="4876800" cy="1982091"/>
          </a:xfrm>
          <a:custGeom>
            <a:avLst/>
            <a:gdLst/>
            <a:ahLst/>
            <a:cxnLst/>
            <a:rect l="l" t="t" r="r" b="b"/>
            <a:pathLst>
              <a:path w="7315200" h="2973137">
                <a:moveTo>
                  <a:pt x="0" y="0"/>
                </a:moveTo>
                <a:lnTo>
                  <a:pt x="7315200" y="0"/>
                </a:lnTo>
                <a:lnTo>
                  <a:pt x="7315200" y="2973137"/>
                </a:lnTo>
                <a:lnTo>
                  <a:pt x="0" y="2973137"/>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sz="1200"/>
          </a:p>
        </p:txBody>
      </p:sp>
      <p:sp>
        <p:nvSpPr>
          <p:cNvPr id="10" name="Freeform 10"/>
          <p:cNvSpPr/>
          <p:nvPr/>
        </p:nvSpPr>
        <p:spPr>
          <a:xfrm>
            <a:off x="9641469" y="-18196"/>
            <a:ext cx="4876800" cy="1982091"/>
          </a:xfrm>
          <a:custGeom>
            <a:avLst/>
            <a:gdLst/>
            <a:ahLst/>
            <a:cxnLst/>
            <a:rect l="l" t="t" r="r" b="b"/>
            <a:pathLst>
              <a:path w="7315200" h="2973137">
                <a:moveTo>
                  <a:pt x="0" y="0"/>
                </a:moveTo>
                <a:lnTo>
                  <a:pt x="7315200" y="0"/>
                </a:lnTo>
                <a:lnTo>
                  <a:pt x="7315200" y="2973137"/>
                </a:lnTo>
                <a:lnTo>
                  <a:pt x="0" y="2973137"/>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sz="1200"/>
          </a:p>
        </p:txBody>
      </p:sp>
      <p:sp>
        <p:nvSpPr>
          <p:cNvPr id="11" name="Hộp Văn bản 1">
            <a:extLst>
              <a:ext uri="{FF2B5EF4-FFF2-40B4-BE49-F238E27FC236}">
                <a16:creationId xmlns:a16="http://schemas.microsoft.com/office/drawing/2014/main" xmlns="" id="{69F5EA00-3757-870E-2E77-2FBF25D41FC5}"/>
              </a:ext>
            </a:extLst>
          </p:cNvPr>
          <p:cNvSpPr txBox="1"/>
          <p:nvPr/>
        </p:nvSpPr>
        <p:spPr>
          <a:xfrm>
            <a:off x="6405421" y="1359105"/>
            <a:ext cx="3480230" cy="830997"/>
          </a:xfrm>
          <a:prstGeom prst="rect">
            <a:avLst/>
          </a:prstGeom>
          <a:noFill/>
        </p:spPr>
        <p:txBody>
          <a:bodyPr wrap="square" rtlCol="0">
            <a:spAutoFit/>
          </a:bodyPr>
          <a:lstStyle/>
          <a:p>
            <a:pPr algn="ctr"/>
            <a:r>
              <a:rPr lang="en-US" sz="4800" b="1" dirty="0">
                <a:ln w="19050">
                  <a:solidFill>
                    <a:schemeClr val="bg1"/>
                  </a:solidFill>
                </a:ln>
                <a:solidFill>
                  <a:srgbClr val="FA4357"/>
                </a:solidFill>
                <a:latin typeface="iCiel Pony" panose="02000000000000000000" pitchFamily="2" charset="0"/>
              </a:rPr>
              <a:t>MỤC TIÊU</a:t>
            </a:r>
          </a:p>
        </p:txBody>
      </p:sp>
      <p:pic>
        <p:nvPicPr>
          <p:cNvPr id="12" name="Picture 11">
            <a:extLst>
              <a:ext uri="{FF2B5EF4-FFF2-40B4-BE49-F238E27FC236}">
                <a16:creationId xmlns:a16="http://schemas.microsoft.com/office/drawing/2014/main" xmlns="" id="{41FE6928-8DA5-2A87-4D30-D117E4EA63F0}"/>
              </a:ext>
            </a:extLst>
          </p:cNvPr>
          <p:cNvPicPr>
            <a:picLocks noChangeAspect="1"/>
          </p:cNvPicPr>
          <p:nvPr/>
        </p:nvPicPr>
        <p:blipFill>
          <a:blip r:embed="rId15"/>
          <a:stretch>
            <a:fillRect/>
          </a:stretch>
        </p:blipFill>
        <p:spPr>
          <a:xfrm>
            <a:off x="5790956" y="2347666"/>
            <a:ext cx="609600" cy="609600"/>
          </a:xfrm>
          <a:prstGeom prst="rect">
            <a:avLst/>
          </a:prstGeom>
        </p:spPr>
      </p:pic>
      <p:sp>
        <p:nvSpPr>
          <p:cNvPr id="13" name="TextBox 12">
            <a:extLst>
              <a:ext uri="{FF2B5EF4-FFF2-40B4-BE49-F238E27FC236}">
                <a16:creationId xmlns:a16="http://schemas.microsoft.com/office/drawing/2014/main" xmlns="" id="{7E5889F5-8313-5AEA-4288-1CE9BC96807B}"/>
              </a:ext>
            </a:extLst>
          </p:cNvPr>
          <p:cNvSpPr txBox="1"/>
          <p:nvPr/>
        </p:nvSpPr>
        <p:spPr>
          <a:xfrm>
            <a:off x="6659652" y="2347667"/>
            <a:ext cx="4090947" cy="1970539"/>
          </a:xfrm>
          <a:prstGeom prst="rect">
            <a:avLst/>
          </a:prstGeom>
          <a:noFill/>
        </p:spPr>
        <p:txBody>
          <a:bodyPr wrap="square">
            <a:spAutoFit/>
          </a:bodyPr>
          <a:lstStyle/>
          <a:p>
            <a:pPr algn="just">
              <a:lnSpc>
                <a:spcPct val="115000"/>
              </a:lnSpc>
              <a:spcAft>
                <a:spcPts val="533"/>
              </a:spcAft>
            </a:pPr>
            <a:r>
              <a:rPr lang="en-US" sz="3600" b="1">
                <a:latin typeface="UTM Duepuntozero" panose="02040603050506020204" pitchFamily="18" charset="0"/>
                <a:ea typeface="Calibri" panose="020F0502020204030204" pitchFamily="34" charset="0"/>
                <a:cs typeface="Times New Roman" panose="02020603050405020304" pitchFamily="18" charset="0"/>
              </a:rPr>
              <a:t>- Ôn luyện viết bài văn kể chuyện với những chi tiết sáng tạo.</a:t>
            </a:r>
            <a:endParaRPr lang="en-US" sz="3600" b="1" dirty="0">
              <a:latin typeface="UTM Duepuntozero" panose="02040603050506020204" pitchFamily="18" charset="0"/>
              <a:ea typeface="Calibri" panose="020F0502020204030204" pitchFamily="34" charset="0"/>
              <a:cs typeface="Times New Roman" panose="02020603050405020304" pitchFamily="18" charset="0"/>
            </a:endParaRPr>
          </a:p>
        </p:txBody>
      </p:sp>
      <p:sp>
        <p:nvSpPr>
          <p:cNvPr id="4" name="Freeform 5">
            <a:extLst>
              <a:ext uri="{FF2B5EF4-FFF2-40B4-BE49-F238E27FC236}">
                <a16:creationId xmlns:a16="http://schemas.microsoft.com/office/drawing/2014/main" xmlns="" id="{A76A8F47-5F82-05BE-46D6-E383D1BB6A9E}"/>
              </a:ext>
            </a:extLst>
          </p:cNvPr>
          <p:cNvSpPr/>
          <p:nvPr/>
        </p:nvSpPr>
        <p:spPr>
          <a:xfrm>
            <a:off x="2662253" y="2822909"/>
            <a:ext cx="2827901" cy="3845768"/>
          </a:xfrm>
          <a:custGeom>
            <a:avLst/>
            <a:gdLst/>
            <a:ahLst/>
            <a:cxnLst/>
            <a:rect l="l" t="t" r="r" b="b"/>
            <a:pathLst>
              <a:path w="1850786" h="2814883">
                <a:moveTo>
                  <a:pt x="0" y="0"/>
                </a:moveTo>
                <a:lnTo>
                  <a:pt x="1850786" y="0"/>
                </a:lnTo>
                <a:lnTo>
                  <a:pt x="1850786" y="2814883"/>
                </a:lnTo>
                <a:lnTo>
                  <a:pt x="0" y="2814883"/>
                </a:lnTo>
                <a:lnTo>
                  <a:pt x="0" y="0"/>
                </a:lnTo>
                <a:close/>
              </a:path>
            </a:pathLst>
          </a:custGeom>
          <a:blipFill>
            <a:blip r:embed="rId16"/>
            <a:stretch>
              <a:fillRect/>
            </a:stretch>
          </a:blipFill>
        </p:spPr>
        <p:txBody>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30"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800" decel="100000"/>
                                        <p:tgtEl>
                                          <p:spTgt spid="12"/>
                                        </p:tgtEl>
                                      </p:cBhvr>
                                    </p:animEffect>
                                    <p:anim calcmode="lin" valueType="num">
                                      <p:cBhvr>
                                        <p:cTn id="14" dur="800" decel="100000" fill="hold"/>
                                        <p:tgtEl>
                                          <p:spTgt spid="12"/>
                                        </p:tgtEl>
                                        <p:attrNameLst>
                                          <p:attrName>style.rotation</p:attrName>
                                        </p:attrNameLst>
                                      </p:cBhvr>
                                      <p:tavLst>
                                        <p:tav tm="0">
                                          <p:val>
                                            <p:fltVal val="-90"/>
                                          </p:val>
                                        </p:tav>
                                        <p:tav tm="100000">
                                          <p:val>
                                            <p:fltVal val="0"/>
                                          </p:val>
                                        </p:tav>
                                      </p:tavLst>
                                    </p:anim>
                                    <p:anim calcmode="lin" valueType="num">
                                      <p:cBhvr>
                                        <p:cTn id="15" dur="800" decel="100000" fill="hold"/>
                                        <p:tgtEl>
                                          <p:spTgt spid="12"/>
                                        </p:tgtEl>
                                        <p:attrNameLst>
                                          <p:attrName>ppt_x</p:attrName>
                                        </p:attrNameLst>
                                      </p:cBhvr>
                                      <p:tavLst>
                                        <p:tav tm="0">
                                          <p:val>
                                            <p:strVal val="#ppt_x+0.4"/>
                                          </p:val>
                                        </p:tav>
                                        <p:tav tm="100000">
                                          <p:val>
                                            <p:strVal val="#ppt_x-0.05"/>
                                          </p:val>
                                        </p:tav>
                                      </p:tavLst>
                                    </p:anim>
                                    <p:anim calcmode="lin" valueType="num">
                                      <p:cBhvr>
                                        <p:cTn id="16" dur="800" decel="100000" fill="hold"/>
                                        <p:tgtEl>
                                          <p:spTgt spid="12"/>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ong.wav"/>
                                        </p:tgtEl>
                                      </p:cMediaNode>
                                    </p:audio>
                                  </p:sub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86981" y="6858000"/>
            <a:ext cx="14735945" cy="3107945"/>
          </a:xfrm>
          <a:custGeom>
            <a:avLst/>
            <a:gdLst/>
            <a:ahLst/>
            <a:cxnLst/>
            <a:rect l="l" t="t" r="r" b="b"/>
            <a:pathLst>
              <a:path w="22103917" h="4661917">
                <a:moveTo>
                  <a:pt x="0" y="0"/>
                </a:moveTo>
                <a:lnTo>
                  <a:pt x="22103918" y="0"/>
                </a:lnTo>
                <a:lnTo>
                  <a:pt x="22103918" y="4661917"/>
                </a:lnTo>
                <a:lnTo>
                  <a:pt x="0" y="466191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Freeform 3"/>
          <p:cNvSpPr/>
          <p:nvPr/>
        </p:nvSpPr>
        <p:spPr>
          <a:xfrm>
            <a:off x="11463682" y="-712564"/>
            <a:ext cx="2731216" cy="2846293"/>
          </a:xfrm>
          <a:custGeom>
            <a:avLst/>
            <a:gdLst/>
            <a:ahLst/>
            <a:cxnLst/>
            <a:rect l="l" t="t" r="r" b="b"/>
            <a:pathLst>
              <a:path w="4122295" h="4114800">
                <a:moveTo>
                  <a:pt x="0" y="0"/>
                </a:moveTo>
                <a:lnTo>
                  <a:pt x="4122296" y="0"/>
                </a:lnTo>
                <a:lnTo>
                  <a:pt x="412229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 name="Freeform 27">
            <a:extLst>
              <a:ext uri="{FF2B5EF4-FFF2-40B4-BE49-F238E27FC236}">
                <a16:creationId xmlns:a16="http://schemas.microsoft.com/office/drawing/2014/main" xmlns="" id="{5A4103C5-9911-54EB-3AF0-7E365D8FA15F}"/>
              </a:ext>
            </a:extLst>
          </p:cNvPr>
          <p:cNvSpPr/>
          <p:nvPr/>
        </p:nvSpPr>
        <p:spPr>
          <a:xfrm>
            <a:off x="11246942" y="2299705"/>
            <a:ext cx="1664063" cy="1158793"/>
          </a:xfrm>
          <a:custGeom>
            <a:avLst/>
            <a:gdLst/>
            <a:ahLst/>
            <a:cxnLst/>
            <a:rect l="l" t="t" r="r" b="b"/>
            <a:pathLst>
              <a:path w="2496095" h="1738190">
                <a:moveTo>
                  <a:pt x="0" y="0"/>
                </a:moveTo>
                <a:lnTo>
                  <a:pt x="2496096" y="0"/>
                </a:lnTo>
                <a:lnTo>
                  <a:pt x="2496096" y="1738189"/>
                </a:lnTo>
                <a:lnTo>
                  <a:pt x="0" y="173818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TextBox 13">
            <a:extLst>
              <a:ext uri="{FF2B5EF4-FFF2-40B4-BE49-F238E27FC236}">
                <a16:creationId xmlns:a16="http://schemas.microsoft.com/office/drawing/2014/main" xmlns="" id="{96F28AAF-FDAE-C40B-E8D7-B12A60E18155}"/>
              </a:ext>
            </a:extLst>
          </p:cNvPr>
          <p:cNvSpPr txBox="1"/>
          <p:nvPr/>
        </p:nvSpPr>
        <p:spPr>
          <a:xfrm>
            <a:off x="728318" y="0"/>
            <a:ext cx="10735364" cy="686341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srgbClr val="0070C0"/>
                </a:solidFill>
                <a:effectLst/>
                <a:uLnTx/>
                <a:uFillTx/>
                <a:latin typeface="Calibri" panose="020F0502020204030204" pitchFamily="34" charset="0"/>
                <a:ea typeface="+mn-ea"/>
                <a:cs typeface="Calibri" panose="020F0502020204030204" pitchFamily="34" charset="0"/>
              </a:rPr>
              <a:t>Hoảng hồn, Thiên Lôi vội nhảy ra thì bị Hổ tấn công. Hổ vồ lấy Thiên Lôi xé xác ra từng mảnh.Thế là quân của thiên đình bị một trận thất điên bát đảo. Ngọc Hoàng thấy thế nguy bèn chấp nhận thương lượng với Cóc. Được lệnh Cóc vào diện kiến Ngọc Hoàng và trình bày mọi lẽ.- Tâu Ngọc Hoàng, nơi trần gian hiện đang khốn khổ vì nạn hạn hán, biết bao con người và muôn vật phải chết khô, chết khát vì thiếu nước. Mong được Ngọc Hoàng rủ lòng thương cho mưa xuống để cứu muôn loài.</a:t>
            </a:r>
            <a:endParaRPr kumimoji="0" lang="vi-VN" sz="4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36460400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86981" y="6858000"/>
            <a:ext cx="14735945" cy="3107945"/>
          </a:xfrm>
          <a:custGeom>
            <a:avLst/>
            <a:gdLst/>
            <a:ahLst/>
            <a:cxnLst/>
            <a:rect l="l" t="t" r="r" b="b"/>
            <a:pathLst>
              <a:path w="22103917" h="4661917">
                <a:moveTo>
                  <a:pt x="0" y="0"/>
                </a:moveTo>
                <a:lnTo>
                  <a:pt x="22103918" y="0"/>
                </a:lnTo>
                <a:lnTo>
                  <a:pt x="22103918" y="4661917"/>
                </a:lnTo>
                <a:lnTo>
                  <a:pt x="0" y="466191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Freeform 3"/>
          <p:cNvSpPr/>
          <p:nvPr/>
        </p:nvSpPr>
        <p:spPr>
          <a:xfrm>
            <a:off x="11463682" y="-712564"/>
            <a:ext cx="2731216" cy="2846293"/>
          </a:xfrm>
          <a:custGeom>
            <a:avLst/>
            <a:gdLst/>
            <a:ahLst/>
            <a:cxnLst/>
            <a:rect l="l" t="t" r="r" b="b"/>
            <a:pathLst>
              <a:path w="4122295" h="4114800">
                <a:moveTo>
                  <a:pt x="0" y="0"/>
                </a:moveTo>
                <a:lnTo>
                  <a:pt x="4122296" y="0"/>
                </a:lnTo>
                <a:lnTo>
                  <a:pt x="412229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 name="Freeform 27">
            <a:extLst>
              <a:ext uri="{FF2B5EF4-FFF2-40B4-BE49-F238E27FC236}">
                <a16:creationId xmlns:a16="http://schemas.microsoft.com/office/drawing/2014/main" xmlns="" id="{5A4103C5-9911-54EB-3AF0-7E365D8FA15F}"/>
              </a:ext>
            </a:extLst>
          </p:cNvPr>
          <p:cNvSpPr/>
          <p:nvPr/>
        </p:nvSpPr>
        <p:spPr>
          <a:xfrm>
            <a:off x="11246942" y="2299705"/>
            <a:ext cx="1664063" cy="1158793"/>
          </a:xfrm>
          <a:custGeom>
            <a:avLst/>
            <a:gdLst/>
            <a:ahLst/>
            <a:cxnLst/>
            <a:rect l="l" t="t" r="r" b="b"/>
            <a:pathLst>
              <a:path w="2496095" h="1738190">
                <a:moveTo>
                  <a:pt x="0" y="0"/>
                </a:moveTo>
                <a:lnTo>
                  <a:pt x="2496096" y="0"/>
                </a:lnTo>
                <a:lnTo>
                  <a:pt x="2496096" y="1738189"/>
                </a:lnTo>
                <a:lnTo>
                  <a:pt x="0" y="173818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TextBox 13">
            <a:extLst>
              <a:ext uri="{FF2B5EF4-FFF2-40B4-BE49-F238E27FC236}">
                <a16:creationId xmlns:a16="http://schemas.microsoft.com/office/drawing/2014/main" xmlns="" id="{96F28AAF-FDAE-C40B-E8D7-B12A60E18155}"/>
              </a:ext>
            </a:extLst>
          </p:cNvPr>
          <p:cNvSpPr txBox="1"/>
          <p:nvPr/>
        </p:nvSpPr>
        <p:spPr>
          <a:xfrm>
            <a:off x="728318" y="0"/>
            <a:ext cx="10735364" cy="624786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vi-VN" sz="4000" b="0" i="0" u="none" strike="noStrike" kern="1200" cap="none" spc="0" normalizeH="0" baseline="0" noProof="0">
                <a:ln>
                  <a:noFill/>
                </a:ln>
                <a:solidFill>
                  <a:srgbClr val="0070C0"/>
                </a:solidFill>
                <a:effectLst/>
                <a:uLnTx/>
                <a:uFillTx/>
                <a:latin typeface="Calibri" panose="020F0502020204030204" pitchFamily="34" charset="0"/>
                <a:ea typeface="+mn-ea"/>
                <a:cs typeface="Calibri" panose="020F0502020204030204" pitchFamily="34" charset="0"/>
              </a:rPr>
              <a:t>Nghe xong Ngọc Hoàng hứa sẽ làm mưa và từ nay nếu ở dưới trần có hạn hán thì Cóc nghiến răng kêu lên mấy tiếng Ngọc Hoàng sẽ cho mưa. Được Ngọc Hoàng hứa, Cóc mừng rỡ cùng các bạn về trần. Ai cũng vui mừng hớn hở tôn vinh Cóc có công lớn trong việc kiện trời. Vừa đến trần gian thì mưa to kéo đến tưới mát cả ruộng đồng, vườn tược. Cỏ cây hoa lá bừng sống dậy. Cả muôn vật lẫn con người đồng ca hát chào đón Cóc như một vị "anh hùng cứu thế". </a:t>
            </a:r>
            <a:endParaRPr kumimoji="0" lang="vi-VN" sz="4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8559576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55450" y="5505801"/>
            <a:ext cx="14735945" cy="3107945"/>
          </a:xfrm>
          <a:custGeom>
            <a:avLst/>
            <a:gdLst/>
            <a:ahLst/>
            <a:cxnLst/>
            <a:rect l="l" t="t" r="r" b="b"/>
            <a:pathLst>
              <a:path w="22103917" h="4661917">
                <a:moveTo>
                  <a:pt x="0" y="0"/>
                </a:moveTo>
                <a:lnTo>
                  <a:pt x="22103918" y="0"/>
                </a:lnTo>
                <a:lnTo>
                  <a:pt x="22103918" y="4661917"/>
                </a:lnTo>
                <a:lnTo>
                  <a:pt x="0" y="466191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Freeform 3"/>
          <p:cNvSpPr/>
          <p:nvPr/>
        </p:nvSpPr>
        <p:spPr>
          <a:xfrm>
            <a:off x="11463682" y="-712564"/>
            <a:ext cx="2731216" cy="2846293"/>
          </a:xfrm>
          <a:custGeom>
            <a:avLst/>
            <a:gdLst/>
            <a:ahLst/>
            <a:cxnLst/>
            <a:rect l="l" t="t" r="r" b="b"/>
            <a:pathLst>
              <a:path w="4122295" h="4114800">
                <a:moveTo>
                  <a:pt x="0" y="0"/>
                </a:moveTo>
                <a:lnTo>
                  <a:pt x="4122296" y="0"/>
                </a:lnTo>
                <a:lnTo>
                  <a:pt x="412229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 name="Freeform 27">
            <a:extLst>
              <a:ext uri="{FF2B5EF4-FFF2-40B4-BE49-F238E27FC236}">
                <a16:creationId xmlns:a16="http://schemas.microsoft.com/office/drawing/2014/main" xmlns="" id="{5A4103C5-9911-54EB-3AF0-7E365D8FA15F}"/>
              </a:ext>
            </a:extLst>
          </p:cNvPr>
          <p:cNvSpPr/>
          <p:nvPr/>
        </p:nvSpPr>
        <p:spPr>
          <a:xfrm>
            <a:off x="11246942" y="2299705"/>
            <a:ext cx="1664063" cy="1158793"/>
          </a:xfrm>
          <a:custGeom>
            <a:avLst/>
            <a:gdLst/>
            <a:ahLst/>
            <a:cxnLst/>
            <a:rect l="l" t="t" r="r" b="b"/>
            <a:pathLst>
              <a:path w="2496095" h="1738190">
                <a:moveTo>
                  <a:pt x="0" y="0"/>
                </a:moveTo>
                <a:lnTo>
                  <a:pt x="2496096" y="0"/>
                </a:lnTo>
                <a:lnTo>
                  <a:pt x="2496096" y="1738189"/>
                </a:lnTo>
                <a:lnTo>
                  <a:pt x="0" y="173818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TextBox 13">
            <a:extLst>
              <a:ext uri="{FF2B5EF4-FFF2-40B4-BE49-F238E27FC236}">
                <a16:creationId xmlns:a16="http://schemas.microsoft.com/office/drawing/2014/main" xmlns="" id="{96F28AAF-FDAE-C40B-E8D7-B12A60E18155}"/>
              </a:ext>
            </a:extLst>
          </p:cNvPr>
          <p:cNvSpPr txBox="1"/>
          <p:nvPr/>
        </p:nvSpPr>
        <p:spPr>
          <a:xfrm>
            <a:off x="728318" y="323067"/>
            <a:ext cx="10735364" cy="501675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vi-VN" sz="4000" b="0" i="0" u="none" strike="noStrike" kern="1200" cap="none" spc="0" normalizeH="0" baseline="0" noProof="0">
                <a:ln>
                  <a:noFill/>
                </a:ln>
                <a:solidFill>
                  <a:srgbClr val="0070C0"/>
                </a:solidFill>
                <a:effectLst/>
                <a:uLnTx/>
                <a:uFillTx/>
                <a:latin typeface="Calibri" panose="020F0502020204030204" pitchFamily="34" charset="0"/>
                <a:ea typeface="+mn-ea"/>
                <a:cs typeface="Calibri" panose="020F0502020204030204" pitchFamily="34" charset="0"/>
              </a:rPr>
              <a:t>Và từ đó nhân gian mới truyền câu ca:</a:t>
            </a:r>
            <a:endParaRPr kumimoji="0" lang="en-US" sz="4000" b="0" i="0" u="none" strike="noStrike" kern="1200" cap="none" spc="0" normalizeH="0" baseline="0" noProof="0">
              <a:ln>
                <a:noFill/>
              </a:ln>
              <a:solidFill>
                <a:srgbClr val="0070C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srgbClr val="0070C0"/>
                </a:solidFill>
                <a:effectLst/>
                <a:uLnTx/>
                <a:uFillTx/>
                <a:latin typeface="Calibri" panose="020F0502020204030204" pitchFamily="34" charset="0"/>
                <a:ea typeface="+mn-ea"/>
                <a:cs typeface="Calibri" panose="020F0502020204030204" pitchFamily="34" charset="0"/>
              </a:rPr>
              <a:t>Con Cóc là cậu ông Trời</a:t>
            </a:r>
            <a:endParaRPr kumimoji="0" lang="en-US" sz="4000" b="0" i="0" u="none" strike="noStrike" kern="1200" cap="none" spc="0" normalizeH="0" baseline="0" noProof="0">
              <a:ln>
                <a:noFill/>
              </a:ln>
              <a:solidFill>
                <a:srgbClr val="0070C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srgbClr val="0070C0"/>
                </a:solidFill>
                <a:effectLst/>
                <a:uLnTx/>
                <a:uFillTx/>
                <a:latin typeface="Calibri" panose="020F0502020204030204" pitchFamily="34" charset="0"/>
                <a:ea typeface="+mn-ea"/>
                <a:cs typeface="Calibri" panose="020F0502020204030204" pitchFamily="34" charset="0"/>
              </a:rPr>
              <a:t>Nếu ai đánh Cóc thì Trời đánh cho!</a:t>
            </a:r>
            <a:endParaRPr kumimoji="0" lang="en-US" sz="4000" b="0" i="0" u="none" strike="noStrike" kern="1200" cap="none" spc="0" normalizeH="0" baseline="0" noProof="0">
              <a:ln>
                <a:noFill/>
              </a:ln>
              <a:solidFill>
                <a:srgbClr val="0070C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a:solidFill>
                  <a:srgbClr val="0070C0"/>
                </a:solidFill>
                <a:latin typeface="Calibri" panose="020F0502020204030204" pitchFamily="34" charset="0"/>
                <a:cs typeface="Calibri" panose="020F0502020204030204" pitchFamily="34" charset="0"/>
              </a:rPr>
              <a:t>	</a:t>
            </a:r>
            <a:r>
              <a:rPr kumimoji="0" lang="vi-VN" sz="4000" b="0" i="0" u="none" strike="noStrike" kern="1200" cap="none" spc="0" normalizeH="0" baseline="0" noProof="0">
                <a:ln>
                  <a:noFill/>
                </a:ln>
                <a:solidFill>
                  <a:srgbClr val="0070C0"/>
                </a:solidFill>
                <a:effectLst/>
                <a:uLnTx/>
                <a:uFillTx/>
                <a:latin typeface="Calibri" panose="020F0502020204030204" pitchFamily="34" charset="0"/>
                <a:ea typeface="+mn-ea"/>
                <a:cs typeface="Calibri" panose="020F0502020204030204" pitchFamily="34" charset="0"/>
              </a:rPr>
              <a:t>Vậy đó, công trạng của Cóc to lớn thế đấy! Các bạn chớ coi khinh, xem thường Cóc nhé! Đừng chú ý vào hình thể xấu xí của nó mà hãy nhớ đến chiến công xưa - và kìa! Trời vừa đổ mưa ngoài kia. Phải chăng chú Cóc vừa nghiến răng gọi Trời?</a:t>
            </a:r>
            <a:endParaRPr kumimoji="0" lang="vi-VN" sz="4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0987638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143897" y="4810354"/>
            <a:ext cx="8724606" cy="1649744"/>
          </a:xfrm>
          <a:custGeom>
            <a:avLst/>
            <a:gdLst/>
            <a:ahLst/>
            <a:cxnLst/>
            <a:rect l="l" t="t" r="r" b="b"/>
            <a:pathLst>
              <a:path w="13086909" h="2474616">
                <a:moveTo>
                  <a:pt x="0" y="0"/>
                </a:moveTo>
                <a:lnTo>
                  <a:pt x="13086910" y="0"/>
                </a:lnTo>
                <a:lnTo>
                  <a:pt x="13086910" y="2474615"/>
                </a:lnTo>
                <a:lnTo>
                  <a:pt x="0" y="247461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sz="1200"/>
          </a:p>
        </p:txBody>
      </p:sp>
      <p:sp>
        <p:nvSpPr>
          <p:cNvPr id="3" name="Freeform 3"/>
          <p:cNvSpPr/>
          <p:nvPr/>
        </p:nvSpPr>
        <p:spPr>
          <a:xfrm>
            <a:off x="-131934" y="4161260"/>
            <a:ext cx="1635468" cy="1473965"/>
          </a:xfrm>
          <a:custGeom>
            <a:avLst/>
            <a:gdLst/>
            <a:ahLst/>
            <a:cxnLst/>
            <a:rect l="l" t="t" r="r" b="b"/>
            <a:pathLst>
              <a:path w="2453202" h="2210948">
                <a:moveTo>
                  <a:pt x="0" y="0"/>
                </a:moveTo>
                <a:lnTo>
                  <a:pt x="2453202" y="0"/>
                </a:lnTo>
                <a:lnTo>
                  <a:pt x="2453202" y="2210948"/>
                </a:lnTo>
                <a:lnTo>
                  <a:pt x="0" y="22109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4" name="Freeform 4"/>
          <p:cNvSpPr/>
          <p:nvPr/>
        </p:nvSpPr>
        <p:spPr>
          <a:xfrm>
            <a:off x="4460532" y="4585717"/>
            <a:ext cx="1635468" cy="1473965"/>
          </a:xfrm>
          <a:custGeom>
            <a:avLst/>
            <a:gdLst/>
            <a:ahLst/>
            <a:cxnLst/>
            <a:rect l="l" t="t" r="r" b="b"/>
            <a:pathLst>
              <a:path w="2453202" h="2210948">
                <a:moveTo>
                  <a:pt x="0" y="0"/>
                </a:moveTo>
                <a:lnTo>
                  <a:pt x="2453202" y="0"/>
                </a:lnTo>
                <a:lnTo>
                  <a:pt x="2453202" y="2210948"/>
                </a:lnTo>
                <a:lnTo>
                  <a:pt x="0" y="22109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5" name="Freeform 5"/>
          <p:cNvSpPr/>
          <p:nvPr/>
        </p:nvSpPr>
        <p:spPr>
          <a:xfrm>
            <a:off x="-724361" y="5322700"/>
            <a:ext cx="13420769" cy="2830562"/>
          </a:xfrm>
          <a:custGeom>
            <a:avLst/>
            <a:gdLst/>
            <a:ahLst/>
            <a:cxnLst/>
            <a:rect l="l" t="t" r="r" b="b"/>
            <a:pathLst>
              <a:path w="20131154" h="4245843">
                <a:moveTo>
                  <a:pt x="0" y="0"/>
                </a:moveTo>
                <a:lnTo>
                  <a:pt x="20131154" y="0"/>
                </a:lnTo>
                <a:lnTo>
                  <a:pt x="20131154" y="4245843"/>
                </a:lnTo>
                <a:lnTo>
                  <a:pt x="0" y="424584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1200"/>
          </a:p>
        </p:txBody>
      </p:sp>
      <p:sp>
        <p:nvSpPr>
          <p:cNvPr id="6" name="Freeform 6"/>
          <p:cNvSpPr/>
          <p:nvPr/>
        </p:nvSpPr>
        <p:spPr>
          <a:xfrm>
            <a:off x="9361232" y="1297666"/>
            <a:ext cx="7207270" cy="2929271"/>
          </a:xfrm>
          <a:custGeom>
            <a:avLst/>
            <a:gdLst/>
            <a:ahLst/>
            <a:cxnLst/>
            <a:rect l="l" t="t" r="r" b="b"/>
            <a:pathLst>
              <a:path w="10810905" h="4393906">
                <a:moveTo>
                  <a:pt x="0" y="0"/>
                </a:moveTo>
                <a:lnTo>
                  <a:pt x="10810905" y="0"/>
                </a:lnTo>
                <a:lnTo>
                  <a:pt x="10810905" y="4393906"/>
                </a:lnTo>
                <a:lnTo>
                  <a:pt x="0" y="4393906"/>
                </a:lnTo>
                <a:lnTo>
                  <a:pt x="0" y="0"/>
                </a:lnTo>
                <a:close/>
              </a:path>
            </a:pathLst>
          </a:custGeom>
          <a:blipFill>
            <a:blip r:embed="rId8">
              <a:alphaModFix amt="40000"/>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7" name="Freeform 7"/>
          <p:cNvSpPr/>
          <p:nvPr/>
        </p:nvSpPr>
        <p:spPr>
          <a:xfrm>
            <a:off x="9234349" y="2901291"/>
            <a:ext cx="3629303" cy="3270909"/>
          </a:xfrm>
          <a:custGeom>
            <a:avLst/>
            <a:gdLst/>
            <a:ahLst/>
            <a:cxnLst/>
            <a:rect l="l" t="t" r="r" b="b"/>
            <a:pathLst>
              <a:path w="5443954" h="4906364">
                <a:moveTo>
                  <a:pt x="0" y="0"/>
                </a:moveTo>
                <a:lnTo>
                  <a:pt x="5443954" y="0"/>
                </a:lnTo>
                <a:lnTo>
                  <a:pt x="5443954" y="4906364"/>
                </a:lnTo>
                <a:lnTo>
                  <a:pt x="0" y="490636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8" name="Freeform 8"/>
          <p:cNvSpPr/>
          <p:nvPr/>
        </p:nvSpPr>
        <p:spPr>
          <a:xfrm>
            <a:off x="-3365338" y="-1032878"/>
            <a:ext cx="7207270" cy="2929271"/>
          </a:xfrm>
          <a:custGeom>
            <a:avLst/>
            <a:gdLst/>
            <a:ahLst/>
            <a:cxnLst/>
            <a:rect l="l" t="t" r="r" b="b"/>
            <a:pathLst>
              <a:path w="10810905" h="4393906">
                <a:moveTo>
                  <a:pt x="0" y="0"/>
                </a:moveTo>
                <a:lnTo>
                  <a:pt x="10810905" y="0"/>
                </a:lnTo>
                <a:lnTo>
                  <a:pt x="10810905" y="4393906"/>
                </a:lnTo>
                <a:lnTo>
                  <a:pt x="0" y="4393906"/>
                </a:lnTo>
                <a:lnTo>
                  <a:pt x="0" y="0"/>
                </a:lnTo>
                <a:close/>
              </a:path>
            </a:pathLst>
          </a:custGeom>
          <a:blipFill>
            <a:blip r:embed="rId8">
              <a:alphaModFix amt="40000"/>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9" name="Freeform 9"/>
          <p:cNvSpPr/>
          <p:nvPr/>
        </p:nvSpPr>
        <p:spPr>
          <a:xfrm>
            <a:off x="883842" y="3429000"/>
            <a:ext cx="1581579" cy="1101355"/>
          </a:xfrm>
          <a:custGeom>
            <a:avLst/>
            <a:gdLst/>
            <a:ahLst/>
            <a:cxnLst/>
            <a:rect l="l" t="t" r="r" b="b"/>
            <a:pathLst>
              <a:path w="2372369" h="1652032">
                <a:moveTo>
                  <a:pt x="0" y="0"/>
                </a:moveTo>
                <a:lnTo>
                  <a:pt x="2372369" y="0"/>
                </a:lnTo>
                <a:lnTo>
                  <a:pt x="2372369" y="1652032"/>
                </a:lnTo>
                <a:lnTo>
                  <a:pt x="0" y="165203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sz="1200"/>
          </a:p>
        </p:txBody>
      </p:sp>
      <p:sp>
        <p:nvSpPr>
          <p:cNvPr id="10" name="Freeform 10"/>
          <p:cNvSpPr/>
          <p:nvPr/>
        </p:nvSpPr>
        <p:spPr>
          <a:xfrm>
            <a:off x="9118363" y="1492108"/>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sz="1200"/>
          </a:p>
        </p:txBody>
      </p:sp>
      <p:sp>
        <p:nvSpPr>
          <p:cNvPr id="11" name="Freeform 11"/>
          <p:cNvSpPr/>
          <p:nvPr/>
        </p:nvSpPr>
        <p:spPr>
          <a:xfrm>
            <a:off x="238297" y="3979677"/>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sz="1200"/>
          </a:p>
        </p:txBody>
      </p:sp>
      <p:grpSp>
        <p:nvGrpSpPr>
          <p:cNvPr id="13" name="Group 12">
            <a:extLst>
              <a:ext uri="{FF2B5EF4-FFF2-40B4-BE49-F238E27FC236}">
                <a16:creationId xmlns:a16="http://schemas.microsoft.com/office/drawing/2014/main" xmlns="" id="{5594BA15-B0FB-1E86-9FED-874F381E513C}"/>
              </a:ext>
            </a:extLst>
          </p:cNvPr>
          <p:cNvGrpSpPr/>
          <p:nvPr/>
        </p:nvGrpSpPr>
        <p:grpSpPr>
          <a:xfrm>
            <a:off x="2254035" y="827335"/>
            <a:ext cx="7463976" cy="5203330"/>
            <a:chOff x="4133327" y="8204395"/>
            <a:chExt cx="7210038" cy="5203330"/>
          </a:xfrm>
        </p:grpSpPr>
        <p:sp>
          <p:nvSpPr>
            <p:cNvPr id="14" name="TextBox 10">
              <a:extLst>
                <a:ext uri="{FF2B5EF4-FFF2-40B4-BE49-F238E27FC236}">
                  <a16:creationId xmlns:a16="http://schemas.microsoft.com/office/drawing/2014/main" xmlns="" id="{012D067B-4558-6890-3AA1-AD85CCDC64B0}"/>
                </a:ext>
              </a:extLst>
            </p:cNvPr>
            <p:cNvSpPr txBox="1"/>
            <p:nvPr/>
          </p:nvSpPr>
          <p:spPr>
            <a:xfrm>
              <a:off x="4149463" y="8204395"/>
              <a:ext cx="7193902" cy="5190973"/>
            </a:xfrm>
            <a:prstGeom prst="rect">
              <a:avLst/>
            </a:prstGeom>
            <a:noFill/>
          </p:spPr>
          <p:txBody>
            <a:bodyPr wrap="square" rtlCol="0">
              <a:spAutoFit/>
            </a:bodyPr>
            <a:lstStyle/>
            <a:p>
              <a:pPr algn="ctr">
                <a:lnSpc>
                  <a:spcPct val="130000"/>
                </a:lnSpc>
              </a:pPr>
              <a:r>
                <a:rPr lang="en-US" sz="8800" b="1" dirty="0">
                  <a:ln w="3302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UVN Banh Mi" pitchFamily="2" charset="0"/>
                </a:rPr>
                <a:t>TẠM BIỆT VÀ HẸN GẶP LẠI</a:t>
              </a:r>
            </a:p>
          </p:txBody>
        </p:sp>
        <p:sp>
          <p:nvSpPr>
            <p:cNvPr id="15" name="TextBox 11">
              <a:extLst>
                <a:ext uri="{FF2B5EF4-FFF2-40B4-BE49-F238E27FC236}">
                  <a16:creationId xmlns:a16="http://schemas.microsoft.com/office/drawing/2014/main" xmlns="" id="{DB09AEF2-2F1B-06EB-F817-08F15B9D1580}"/>
                </a:ext>
              </a:extLst>
            </p:cNvPr>
            <p:cNvSpPr txBox="1"/>
            <p:nvPr/>
          </p:nvSpPr>
          <p:spPr>
            <a:xfrm>
              <a:off x="4133327" y="8216752"/>
              <a:ext cx="7193902" cy="5190973"/>
            </a:xfrm>
            <a:prstGeom prst="rect">
              <a:avLst/>
            </a:prstGeom>
            <a:noFill/>
          </p:spPr>
          <p:txBody>
            <a:bodyPr wrap="square" rtlCol="0">
              <a:spAutoFit/>
            </a:bodyPr>
            <a:lstStyle/>
            <a:p>
              <a:pPr algn="ctr">
                <a:lnSpc>
                  <a:spcPct val="130000"/>
                </a:lnSpc>
              </a:pPr>
              <a:r>
                <a:rPr lang="en-US" sz="88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VN Banh Mi" pitchFamily="2" charset="0"/>
                </a:rPr>
                <a:t>T</a:t>
              </a:r>
              <a:r>
                <a:rPr lang="en-US" sz="88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VN Banh Mi" pitchFamily="2" charset="0"/>
                </a:rPr>
                <a:t>Ạ</a:t>
              </a:r>
              <a:r>
                <a:rPr lang="en-US" sz="88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UVN Banh Mi" pitchFamily="2" charset="0"/>
                </a:rPr>
                <a:t>M</a:t>
              </a:r>
              <a:r>
                <a:rPr lang="en-US" sz="8800" b="1" dirty="0">
                  <a:ln w="28575">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UVN Banh Mi" pitchFamily="2" charset="0"/>
                </a:rPr>
                <a:t> </a:t>
              </a:r>
              <a:r>
                <a:rPr lang="en-US" sz="88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VN Banh Mi" pitchFamily="2" charset="0"/>
                </a:rPr>
                <a:t>B</a:t>
              </a:r>
              <a:r>
                <a:rPr lang="en-US" sz="88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UVN Banh Mi" pitchFamily="2" charset="0"/>
                </a:rPr>
                <a:t>I</a:t>
              </a:r>
              <a:r>
                <a:rPr lang="en-US" sz="88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UVN Banh Mi" pitchFamily="2" charset="0"/>
                </a:rPr>
                <a:t>Ệ</a:t>
              </a:r>
              <a:r>
                <a:rPr lang="en-US" sz="88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UVN Banh Mi" pitchFamily="2" charset="0"/>
                </a:rPr>
                <a:t>T </a:t>
              </a:r>
              <a:r>
                <a:rPr lang="en-US" sz="88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VN Banh Mi" pitchFamily="2" charset="0"/>
                </a:rPr>
                <a:t>V</a:t>
              </a:r>
              <a:r>
                <a:rPr lang="en-US" sz="88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VN Banh Mi" pitchFamily="2" charset="0"/>
                </a:rPr>
                <a:t>À</a:t>
              </a:r>
              <a:r>
                <a:rPr lang="en-US" sz="8800" b="1" dirty="0">
                  <a:ln w="28575">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UVN Banh Mi" pitchFamily="2" charset="0"/>
                </a:rPr>
                <a:t> </a:t>
              </a:r>
              <a:r>
                <a:rPr lang="en-US" sz="88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VN Banh Mi" pitchFamily="2" charset="0"/>
                </a:rPr>
                <a:t>H</a:t>
              </a:r>
              <a:r>
                <a:rPr lang="en-US" sz="88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UVN Banh Mi" pitchFamily="2" charset="0"/>
                </a:rPr>
                <a:t>Ẹ</a:t>
              </a:r>
              <a:r>
                <a:rPr lang="en-US" sz="88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UVN Banh Mi" pitchFamily="2" charset="0"/>
                </a:rPr>
                <a:t>N </a:t>
              </a:r>
              <a:r>
                <a:rPr lang="en-US" sz="88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VN Banh Mi" pitchFamily="2" charset="0"/>
                </a:rPr>
                <a:t>G</a:t>
              </a:r>
              <a:r>
                <a:rPr lang="en-US" sz="88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VN Banh Mi" pitchFamily="2" charset="0"/>
                </a:rPr>
                <a:t>Ặ</a:t>
              </a:r>
              <a:r>
                <a:rPr lang="en-US" sz="88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UVN Banh Mi" pitchFamily="2" charset="0"/>
                </a:rPr>
                <a:t>P</a:t>
              </a:r>
              <a:r>
                <a:rPr lang="en-US" sz="8800" b="1" dirty="0">
                  <a:ln w="28575">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UVN Banh Mi" pitchFamily="2" charset="0"/>
                </a:rPr>
                <a:t> </a:t>
              </a:r>
              <a:r>
                <a:rPr lang="en-US" sz="88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VN Banh Mi" pitchFamily="2" charset="0"/>
                </a:rPr>
                <a:t>L</a:t>
              </a:r>
              <a:r>
                <a:rPr lang="en-US" sz="88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UVN Banh Mi" pitchFamily="2" charset="0"/>
                </a:rPr>
                <a:t>Ạ</a:t>
              </a:r>
              <a:r>
                <a:rPr lang="en-US" sz="88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UVN Banh Mi" pitchFamily="2" charset="0"/>
                </a:rPr>
                <a:t>I </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32" presetClass="emph" presetSubtype="0" repeatCount="10000" fill="hold" nodeType="afterEffect">
                                  <p:stCondLst>
                                    <p:cond delay="0"/>
                                  </p:stCondLst>
                                  <p:childTnLst>
                                    <p:animRot by="120000">
                                      <p:cBhvr>
                                        <p:cTn id="11" dur="100" fill="hold">
                                          <p:stCondLst>
                                            <p:cond delay="0"/>
                                          </p:stCondLst>
                                        </p:cTn>
                                        <p:tgtEl>
                                          <p:spTgt spid="13"/>
                                        </p:tgtEl>
                                        <p:attrNameLst>
                                          <p:attrName>r</p:attrName>
                                        </p:attrNameLst>
                                      </p:cBhvr>
                                    </p:animRot>
                                    <p:animRot by="-240000">
                                      <p:cBhvr>
                                        <p:cTn id="12" dur="200" fill="hold">
                                          <p:stCondLst>
                                            <p:cond delay="200"/>
                                          </p:stCondLst>
                                        </p:cTn>
                                        <p:tgtEl>
                                          <p:spTgt spid="13"/>
                                        </p:tgtEl>
                                        <p:attrNameLst>
                                          <p:attrName>r</p:attrName>
                                        </p:attrNameLst>
                                      </p:cBhvr>
                                    </p:animRot>
                                    <p:animRot by="240000">
                                      <p:cBhvr>
                                        <p:cTn id="13" dur="200" fill="hold">
                                          <p:stCondLst>
                                            <p:cond delay="400"/>
                                          </p:stCondLst>
                                        </p:cTn>
                                        <p:tgtEl>
                                          <p:spTgt spid="13"/>
                                        </p:tgtEl>
                                        <p:attrNameLst>
                                          <p:attrName>r</p:attrName>
                                        </p:attrNameLst>
                                      </p:cBhvr>
                                    </p:animRot>
                                    <p:animRot by="-240000">
                                      <p:cBhvr>
                                        <p:cTn id="14" dur="200" fill="hold">
                                          <p:stCondLst>
                                            <p:cond delay="600"/>
                                          </p:stCondLst>
                                        </p:cTn>
                                        <p:tgtEl>
                                          <p:spTgt spid="13"/>
                                        </p:tgtEl>
                                        <p:attrNameLst>
                                          <p:attrName>r</p:attrName>
                                        </p:attrNameLst>
                                      </p:cBhvr>
                                    </p:animRot>
                                    <p:animRot by="120000">
                                      <p:cBhvr>
                                        <p:cTn id="15"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143897" y="4810354"/>
            <a:ext cx="8724606" cy="1649744"/>
          </a:xfrm>
          <a:custGeom>
            <a:avLst/>
            <a:gdLst/>
            <a:ahLst/>
            <a:cxnLst/>
            <a:rect l="l" t="t" r="r" b="b"/>
            <a:pathLst>
              <a:path w="13086909" h="2474616">
                <a:moveTo>
                  <a:pt x="0" y="0"/>
                </a:moveTo>
                <a:lnTo>
                  <a:pt x="13086910" y="0"/>
                </a:lnTo>
                <a:lnTo>
                  <a:pt x="13086910" y="2474615"/>
                </a:lnTo>
                <a:lnTo>
                  <a:pt x="0" y="247461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sz="1200"/>
          </a:p>
        </p:txBody>
      </p:sp>
      <p:sp>
        <p:nvSpPr>
          <p:cNvPr id="3" name="Freeform 3"/>
          <p:cNvSpPr/>
          <p:nvPr/>
        </p:nvSpPr>
        <p:spPr>
          <a:xfrm>
            <a:off x="-131934" y="4161260"/>
            <a:ext cx="1635468" cy="1473965"/>
          </a:xfrm>
          <a:custGeom>
            <a:avLst/>
            <a:gdLst/>
            <a:ahLst/>
            <a:cxnLst/>
            <a:rect l="l" t="t" r="r" b="b"/>
            <a:pathLst>
              <a:path w="2453202" h="2210948">
                <a:moveTo>
                  <a:pt x="0" y="0"/>
                </a:moveTo>
                <a:lnTo>
                  <a:pt x="2453202" y="0"/>
                </a:lnTo>
                <a:lnTo>
                  <a:pt x="2453202" y="2210948"/>
                </a:lnTo>
                <a:lnTo>
                  <a:pt x="0" y="22109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4" name="Freeform 4"/>
          <p:cNvSpPr/>
          <p:nvPr/>
        </p:nvSpPr>
        <p:spPr>
          <a:xfrm>
            <a:off x="4460532" y="4585717"/>
            <a:ext cx="1635468" cy="1473965"/>
          </a:xfrm>
          <a:custGeom>
            <a:avLst/>
            <a:gdLst/>
            <a:ahLst/>
            <a:cxnLst/>
            <a:rect l="l" t="t" r="r" b="b"/>
            <a:pathLst>
              <a:path w="2453202" h="2210948">
                <a:moveTo>
                  <a:pt x="0" y="0"/>
                </a:moveTo>
                <a:lnTo>
                  <a:pt x="2453202" y="0"/>
                </a:lnTo>
                <a:lnTo>
                  <a:pt x="2453202" y="2210948"/>
                </a:lnTo>
                <a:lnTo>
                  <a:pt x="0" y="22109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5" name="Freeform 5"/>
          <p:cNvSpPr/>
          <p:nvPr/>
        </p:nvSpPr>
        <p:spPr>
          <a:xfrm>
            <a:off x="-724361" y="5322700"/>
            <a:ext cx="13420769" cy="2830562"/>
          </a:xfrm>
          <a:custGeom>
            <a:avLst/>
            <a:gdLst/>
            <a:ahLst/>
            <a:cxnLst/>
            <a:rect l="l" t="t" r="r" b="b"/>
            <a:pathLst>
              <a:path w="20131154" h="4245843">
                <a:moveTo>
                  <a:pt x="0" y="0"/>
                </a:moveTo>
                <a:lnTo>
                  <a:pt x="20131154" y="0"/>
                </a:lnTo>
                <a:lnTo>
                  <a:pt x="20131154" y="4245843"/>
                </a:lnTo>
                <a:lnTo>
                  <a:pt x="0" y="424584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1200"/>
          </a:p>
        </p:txBody>
      </p:sp>
      <p:sp>
        <p:nvSpPr>
          <p:cNvPr id="6" name="Freeform 6"/>
          <p:cNvSpPr/>
          <p:nvPr/>
        </p:nvSpPr>
        <p:spPr>
          <a:xfrm>
            <a:off x="9361232" y="1297666"/>
            <a:ext cx="7207270" cy="2929271"/>
          </a:xfrm>
          <a:custGeom>
            <a:avLst/>
            <a:gdLst/>
            <a:ahLst/>
            <a:cxnLst/>
            <a:rect l="l" t="t" r="r" b="b"/>
            <a:pathLst>
              <a:path w="10810905" h="4393906">
                <a:moveTo>
                  <a:pt x="0" y="0"/>
                </a:moveTo>
                <a:lnTo>
                  <a:pt x="10810905" y="0"/>
                </a:lnTo>
                <a:lnTo>
                  <a:pt x="10810905" y="4393906"/>
                </a:lnTo>
                <a:lnTo>
                  <a:pt x="0" y="4393906"/>
                </a:lnTo>
                <a:lnTo>
                  <a:pt x="0" y="0"/>
                </a:lnTo>
                <a:close/>
              </a:path>
            </a:pathLst>
          </a:custGeom>
          <a:blipFill>
            <a:blip r:embed="rId8">
              <a:alphaModFix amt="40000"/>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7" name="Freeform 7"/>
          <p:cNvSpPr/>
          <p:nvPr/>
        </p:nvSpPr>
        <p:spPr>
          <a:xfrm>
            <a:off x="9234349" y="2901291"/>
            <a:ext cx="3629303" cy="3270909"/>
          </a:xfrm>
          <a:custGeom>
            <a:avLst/>
            <a:gdLst/>
            <a:ahLst/>
            <a:cxnLst/>
            <a:rect l="l" t="t" r="r" b="b"/>
            <a:pathLst>
              <a:path w="5443954" h="4906364">
                <a:moveTo>
                  <a:pt x="0" y="0"/>
                </a:moveTo>
                <a:lnTo>
                  <a:pt x="5443954" y="0"/>
                </a:lnTo>
                <a:lnTo>
                  <a:pt x="5443954" y="4906364"/>
                </a:lnTo>
                <a:lnTo>
                  <a:pt x="0" y="490636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8" name="Freeform 8"/>
          <p:cNvSpPr/>
          <p:nvPr/>
        </p:nvSpPr>
        <p:spPr>
          <a:xfrm>
            <a:off x="-3365338" y="-1032878"/>
            <a:ext cx="7207270" cy="2929271"/>
          </a:xfrm>
          <a:custGeom>
            <a:avLst/>
            <a:gdLst/>
            <a:ahLst/>
            <a:cxnLst/>
            <a:rect l="l" t="t" r="r" b="b"/>
            <a:pathLst>
              <a:path w="10810905" h="4393906">
                <a:moveTo>
                  <a:pt x="0" y="0"/>
                </a:moveTo>
                <a:lnTo>
                  <a:pt x="10810905" y="0"/>
                </a:lnTo>
                <a:lnTo>
                  <a:pt x="10810905" y="4393906"/>
                </a:lnTo>
                <a:lnTo>
                  <a:pt x="0" y="4393906"/>
                </a:lnTo>
                <a:lnTo>
                  <a:pt x="0" y="0"/>
                </a:lnTo>
                <a:close/>
              </a:path>
            </a:pathLst>
          </a:custGeom>
          <a:blipFill>
            <a:blip r:embed="rId8">
              <a:alphaModFix amt="40000"/>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9" name="Freeform 9"/>
          <p:cNvSpPr/>
          <p:nvPr/>
        </p:nvSpPr>
        <p:spPr>
          <a:xfrm>
            <a:off x="-257947" y="2128168"/>
            <a:ext cx="1581579" cy="1101355"/>
          </a:xfrm>
          <a:custGeom>
            <a:avLst/>
            <a:gdLst/>
            <a:ahLst/>
            <a:cxnLst/>
            <a:rect l="l" t="t" r="r" b="b"/>
            <a:pathLst>
              <a:path w="2372369" h="1652032">
                <a:moveTo>
                  <a:pt x="0" y="0"/>
                </a:moveTo>
                <a:lnTo>
                  <a:pt x="2372369" y="0"/>
                </a:lnTo>
                <a:lnTo>
                  <a:pt x="2372369" y="1652032"/>
                </a:lnTo>
                <a:lnTo>
                  <a:pt x="0" y="165203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sz="1200"/>
          </a:p>
        </p:txBody>
      </p:sp>
      <p:sp>
        <p:nvSpPr>
          <p:cNvPr id="10" name="Freeform 10"/>
          <p:cNvSpPr/>
          <p:nvPr/>
        </p:nvSpPr>
        <p:spPr>
          <a:xfrm>
            <a:off x="9118363" y="1492108"/>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sz="1200"/>
          </a:p>
        </p:txBody>
      </p:sp>
      <p:sp>
        <p:nvSpPr>
          <p:cNvPr id="11" name="Freeform 11"/>
          <p:cNvSpPr/>
          <p:nvPr/>
        </p:nvSpPr>
        <p:spPr>
          <a:xfrm>
            <a:off x="238297" y="3979677"/>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sz="1200"/>
          </a:p>
        </p:txBody>
      </p:sp>
      <p:sp>
        <p:nvSpPr>
          <p:cNvPr id="12" name="TextBox 12"/>
          <p:cNvSpPr txBox="1"/>
          <p:nvPr/>
        </p:nvSpPr>
        <p:spPr>
          <a:xfrm>
            <a:off x="1323632" y="1378014"/>
            <a:ext cx="8568339" cy="2248308"/>
          </a:xfrm>
          <a:prstGeom prst="rect">
            <a:avLst/>
          </a:prstGeom>
        </p:spPr>
        <p:txBody>
          <a:bodyPr wrap="square" lIns="0" tIns="0" rIns="0" bIns="0" rtlCol="0" anchor="t">
            <a:spAutoFit/>
          </a:bodyPr>
          <a:lstStyle/>
          <a:p>
            <a:pPr algn="ctr">
              <a:lnSpc>
                <a:spcPct val="110000"/>
              </a:lnSpc>
            </a:pPr>
            <a:r>
              <a:rPr lang="en-US" sz="13800" spc="148">
                <a:solidFill>
                  <a:srgbClr val="FF0000"/>
                </a:solidFill>
                <a:latin typeface="#9Slide05 SVNClementine" panose="020F0502020204030203" pitchFamily="34" charset="0"/>
              </a:rPr>
              <a:t>KHỞI ĐỘNG</a:t>
            </a:r>
            <a:endParaRPr lang="en-US" sz="13800" spc="148" dirty="0">
              <a:solidFill>
                <a:srgbClr val="FF0000"/>
              </a:solidFill>
              <a:latin typeface="#9Slide05 SVNClementine" panose="020F0502020204030203"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4">
            <a:extLst>
              <a:ext uri="{FF2B5EF4-FFF2-40B4-BE49-F238E27FC236}">
                <a16:creationId xmlns:a16="http://schemas.microsoft.com/office/drawing/2014/main" xmlns="" id="{B3249460-8893-2363-6790-F9C25574C481}"/>
              </a:ext>
            </a:extLst>
          </p:cNvPr>
          <p:cNvSpPr/>
          <p:nvPr/>
        </p:nvSpPr>
        <p:spPr>
          <a:xfrm>
            <a:off x="2965868" y="1849161"/>
            <a:ext cx="6214774" cy="4344572"/>
          </a:xfrm>
          <a:custGeom>
            <a:avLst/>
            <a:gdLst/>
            <a:ahLst/>
            <a:cxnLst/>
            <a:rect l="l" t="t" r="r" b="b"/>
            <a:pathLst>
              <a:path w="4244660" h="3070304">
                <a:moveTo>
                  <a:pt x="0" y="0"/>
                </a:moveTo>
                <a:lnTo>
                  <a:pt x="4244660" y="0"/>
                </a:lnTo>
                <a:lnTo>
                  <a:pt x="4244660" y="3070304"/>
                </a:lnTo>
                <a:lnTo>
                  <a:pt x="0" y="3070304"/>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Freeform 3"/>
          <p:cNvSpPr/>
          <p:nvPr/>
        </p:nvSpPr>
        <p:spPr>
          <a:xfrm>
            <a:off x="9688769" y="3697978"/>
            <a:ext cx="4876800" cy="1982091"/>
          </a:xfrm>
          <a:custGeom>
            <a:avLst/>
            <a:gdLst/>
            <a:ahLst/>
            <a:cxnLst/>
            <a:rect l="l" t="t" r="r" b="b"/>
            <a:pathLst>
              <a:path w="7315200" h="2973137">
                <a:moveTo>
                  <a:pt x="0" y="0"/>
                </a:moveTo>
                <a:lnTo>
                  <a:pt x="7315200" y="0"/>
                </a:lnTo>
                <a:lnTo>
                  <a:pt x="7315200" y="2973137"/>
                </a:lnTo>
                <a:lnTo>
                  <a:pt x="0" y="2973137"/>
                </a:lnTo>
                <a:lnTo>
                  <a:pt x="0" y="0"/>
                </a:lnTo>
                <a:close/>
              </a:path>
            </a:pathLst>
          </a:custGeom>
          <a:blipFill>
            <a:blip r:embed="rId3">
              <a:alphaModFix amt="40000"/>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 name="Freeform 4"/>
          <p:cNvSpPr/>
          <p:nvPr/>
        </p:nvSpPr>
        <p:spPr>
          <a:xfrm>
            <a:off x="8756245" y="5446240"/>
            <a:ext cx="4876800" cy="1888651"/>
          </a:xfrm>
          <a:custGeom>
            <a:avLst/>
            <a:gdLst/>
            <a:ahLst/>
            <a:cxnLst/>
            <a:rect l="l" t="t" r="r" b="b"/>
            <a:pathLst>
              <a:path w="7315200" h="2832977">
                <a:moveTo>
                  <a:pt x="0" y="0"/>
                </a:moveTo>
                <a:lnTo>
                  <a:pt x="7315200" y="0"/>
                </a:lnTo>
                <a:lnTo>
                  <a:pt x="7315200" y="2832978"/>
                </a:lnTo>
                <a:lnTo>
                  <a:pt x="0" y="283297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Freeform 5"/>
          <p:cNvSpPr/>
          <p:nvPr/>
        </p:nvSpPr>
        <p:spPr>
          <a:xfrm>
            <a:off x="11194645" y="6340087"/>
            <a:ext cx="441067" cy="447577"/>
          </a:xfrm>
          <a:custGeom>
            <a:avLst/>
            <a:gdLst/>
            <a:ahLst/>
            <a:cxnLst/>
            <a:rect l="l" t="t" r="r" b="b"/>
            <a:pathLst>
              <a:path w="661601" h="671366">
                <a:moveTo>
                  <a:pt x="0" y="0"/>
                </a:moveTo>
                <a:lnTo>
                  <a:pt x="661602" y="0"/>
                </a:lnTo>
                <a:lnTo>
                  <a:pt x="661602" y="671367"/>
                </a:lnTo>
                <a:lnTo>
                  <a:pt x="0" y="67136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Freeform 6"/>
          <p:cNvSpPr/>
          <p:nvPr/>
        </p:nvSpPr>
        <p:spPr>
          <a:xfrm>
            <a:off x="10493485" y="5845333"/>
            <a:ext cx="441067" cy="447577"/>
          </a:xfrm>
          <a:custGeom>
            <a:avLst/>
            <a:gdLst/>
            <a:ahLst/>
            <a:cxnLst/>
            <a:rect l="l" t="t" r="r" b="b"/>
            <a:pathLst>
              <a:path w="661601" h="671366">
                <a:moveTo>
                  <a:pt x="0" y="0"/>
                </a:moveTo>
                <a:lnTo>
                  <a:pt x="661601" y="0"/>
                </a:lnTo>
                <a:lnTo>
                  <a:pt x="661601" y="671367"/>
                </a:lnTo>
                <a:lnTo>
                  <a:pt x="0" y="67136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Freeform 7"/>
          <p:cNvSpPr/>
          <p:nvPr/>
        </p:nvSpPr>
        <p:spPr>
          <a:xfrm>
            <a:off x="11896063" y="5896094"/>
            <a:ext cx="441067" cy="447577"/>
          </a:xfrm>
          <a:custGeom>
            <a:avLst/>
            <a:gdLst/>
            <a:ahLst/>
            <a:cxnLst/>
            <a:rect l="l" t="t" r="r" b="b"/>
            <a:pathLst>
              <a:path w="661601" h="671366">
                <a:moveTo>
                  <a:pt x="0" y="0"/>
                </a:moveTo>
                <a:lnTo>
                  <a:pt x="661601" y="0"/>
                </a:lnTo>
                <a:lnTo>
                  <a:pt x="661601" y="671366"/>
                </a:lnTo>
                <a:lnTo>
                  <a:pt x="0" y="67136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Freeform 8"/>
          <p:cNvSpPr/>
          <p:nvPr/>
        </p:nvSpPr>
        <p:spPr>
          <a:xfrm>
            <a:off x="2503231" y="5519298"/>
            <a:ext cx="4876800" cy="1888651"/>
          </a:xfrm>
          <a:custGeom>
            <a:avLst/>
            <a:gdLst/>
            <a:ahLst/>
            <a:cxnLst/>
            <a:rect l="l" t="t" r="r" b="b"/>
            <a:pathLst>
              <a:path w="7315200" h="2832977">
                <a:moveTo>
                  <a:pt x="0" y="0"/>
                </a:moveTo>
                <a:lnTo>
                  <a:pt x="7315200" y="0"/>
                </a:lnTo>
                <a:lnTo>
                  <a:pt x="7315200" y="2832978"/>
                </a:lnTo>
                <a:lnTo>
                  <a:pt x="0" y="283297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Freeform 9"/>
          <p:cNvSpPr/>
          <p:nvPr/>
        </p:nvSpPr>
        <p:spPr>
          <a:xfrm>
            <a:off x="4648373" y="6534977"/>
            <a:ext cx="441067" cy="447577"/>
          </a:xfrm>
          <a:custGeom>
            <a:avLst/>
            <a:gdLst/>
            <a:ahLst/>
            <a:cxnLst/>
            <a:rect l="l" t="t" r="r" b="b"/>
            <a:pathLst>
              <a:path w="661601" h="671366">
                <a:moveTo>
                  <a:pt x="0" y="0"/>
                </a:moveTo>
                <a:lnTo>
                  <a:pt x="661601" y="0"/>
                </a:lnTo>
                <a:lnTo>
                  <a:pt x="661601" y="671367"/>
                </a:lnTo>
                <a:lnTo>
                  <a:pt x="0" y="67136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 name="Freeform 10"/>
          <p:cNvSpPr/>
          <p:nvPr/>
        </p:nvSpPr>
        <p:spPr>
          <a:xfrm>
            <a:off x="3947212" y="6040224"/>
            <a:ext cx="441067" cy="447577"/>
          </a:xfrm>
          <a:custGeom>
            <a:avLst/>
            <a:gdLst/>
            <a:ahLst/>
            <a:cxnLst/>
            <a:rect l="l" t="t" r="r" b="b"/>
            <a:pathLst>
              <a:path w="661601" h="671366">
                <a:moveTo>
                  <a:pt x="0" y="0"/>
                </a:moveTo>
                <a:lnTo>
                  <a:pt x="661601" y="0"/>
                </a:lnTo>
                <a:lnTo>
                  <a:pt x="661601" y="671367"/>
                </a:lnTo>
                <a:lnTo>
                  <a:pt x="0" y="67136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 name="Freeform 11"/>
          <p:cNvSpPr/>
          <p:nvPr/>
        </p:nvSpPr>
        <p:spPr>
          <a:xfrm>
            <a:off x="5349790" y="6090985"/>
            <a:ext cx="441067" cy="447577"/>
          </a:xfrm>
          <a:custGeom>
            <a:avLst/>
            <a:gdLst/>
            <a:ahLst/>
            <a:cxnLst/>
            <a:rect l="l" t="t" r="r" b="b"/>
            <a:pathLst>
              <a:path w="661601" h="671366">
                <a:moveTo>
                  <a:pt x="0" y="0"/>
                </a:moveTo>
                <a:lnTo>
                  <a:pt x="661601" y="0"/>
                </a:lnTo>
                <a:lnTo>
                  <a:pt x="661601" y="671366"/>
                </a:lnTo>
                <a:lnTo>
                  <a:pt x="0" y="67136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2" name="Freeform 12"/>
          <p:cNvSpPr/>
          <p:nvPr/>
        </p:nvSpPr>
        <p:spPr>
          <a:xfrm>
            <a:off x="5544082" y="5586425"/>
            <a:ext cx="4876800" cy="1888651"/>
          </a:xfrm>
          <a:custGeom>
            <a:avLst/>
            <a:gdLst/>
            <a:ahLst/>
            <a:cxnLst/>
            <a:rect l="l" t="t" r="r" b="b"/>
            <a:pathLst>
              <a:path w="7315200" h="2832977">
                <a:moveTo>
                  <a:pt x="0" y="0"/>
                </a:moveTo>
                <a:lnTo>
                  <a:pt x="7315200" y="0"/>
                </a:lnTo>
                <a:lnTo>
                  <a:pt x="7315200" y="2832977"/>
                </a:lnTo>
                <a:lnTo>
                  <a:pt x="0" y="283297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3" name="Freeform 13"/>
          <p:cNvSpPr/>
          <p:nvPr/>
        </p:nvSpPr>
        <p:spPr>
          <a:xfrm>
            <a:off x="8229257" y="6671289"/>
            <a:ext cx="441067" cy="447577"/>
          </a:xfrm>
          <a:custGeom>
            <a:avLst/>
            <a:gdLst/>
            <a:ahLst/>
            <a:cxnLst/>
            <a:rect l="l" t="t" r="r" b="b"/>
            <a:pathLst>
              <a:path w="661601" h="671366">
                <a:moveTo>
                  <a:pt x="0" y="0"/>
                </a:moveTo>
                <a:lnTo>
                  <a:pt x="661601" y="0"/>
                </a:lnTo>
                <a:lnTo>
                  <a:pt x="661601" y="671367"/>
                </a:lnTo>
                <a:lnTo>
                  <a:pt x="0" y="67136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Freeform 14"/>
          <p:cNvSpPr/>
          <p:nvPr/>
        </p:nvSpPr>
        <p:spPr>
          <a:xfrm>
            <a:off x="7528097" y="6176536"/>
            <a:ext cx="441067" cy="447577"/>
          </a:xfrm>
          <a:custGeom>
            <a:avLst/>
            <a:gdLst/>
            <a:ahLst/>
            <a:cxnLst/>
            <a:rect l="l" t="t" r="r" b="b"/>
            <a:pathLst>
              <a:path w="661601" h="671366">
                <a:moveTo>
                  <a:pt x="0" y="0"/>
                </a:moveTo>
                <a:lnTo>
                  <a:pt x="661601" y="0"/>
                </a:lnTo>
                <a:lnTo>
                  <a:pt x="661601" y="671366"/>
                </a:lnTo>
                <a:lnTo>
                  <a:pt x="0" y="67136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5" name="Freeform 15"/>
          <p:cNvSpPr/>
          <p:nvPr/>
        </p:nvSpPr>
        <p:spPr>
          <a:xfrm>
            <a:off x="8930675" y="6227296"/>
            <a:ext cx="441067" cy="447577"/>
          </a:xfrm>
          <a:custGeom>
            <a:avLst/>
            <a:gdLst/>
            <a:ahLst/>
            <a:cxnLst/>
            <a:rect l="l" t="t" r="r" b="b"/>
            <a:pathLst>
              <a:path w="661601" h="671366">
                <a:moveTo>
                  <a:pt x="0" y="0"/>
                </a:moveTo>
                <a:lnTo>
                  <a:pt x="661602" y="0"/>
                </a:lnTo>
                <a:lnTo>
                  <a:pt x="661602" y="671366"/>
                </a:lnTo>
                <a:lnTo>
                  <a:pt x="0" y="67136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Freeform 16"/>
          <p:cNvSpPr/>
          <p:nvPr/>
        </p:nvSpPr>
        <p:spPr>
          <a:xfrm>
            <a:off x="-899494" y="1524993"/>
            <a:ext cx="4876800" cy="1982091"/>
          </a:xfrm>
          <a:custGeom>
            <a:avLst/>
            <a:gdLst/>
            <a:ahLst/>
            <a:cxnLst/>
            <a:rect l="l" t="t" r="r" b="b"/>
            <a:pathLst>
              <a:path w="7315200" h="2973137">
                <a:moveTo>
                  <a:pt x="0" y="0"/>
                </a:moveTo>
                <a:lnTo>
                  <a:pt x="7315200" y="0"/>
                </a:lnTo>
                <a:lnTo>
                  <a:pt x="7315200" y="2973137"/>
                </a:lnTo>
                <a:lnTo>
                  <a:pt x="0" y="2973137"/>
                </a:lnTo>
                <a:lnTo>
                  <a:pt x="0" y="0"/>
                </a:lnTo>
                <a:close/>
              </a:path>
            </a:pathLst>
          </a:custGeom>
          <a:blipFill>
            <a:blip r:embed="rId3">
              <a:alphaModFix amt="40000"/>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7" name="Freeform 17"/>
          <p:cNvSpPr/>
          <p:nvPr/>
        </p:nvSpPr>
        <p:spPr>
          <a:xfrm>
            <a:off x="9588081" y="4070718"/>
            <a:ext cx="1085335" cy="1101355"/>
          </a:xfrm>
          <a:custGeom>
            <a:avLst/>
            <a:gdLst/>
            <a:ahLst/>
            <a:cxnLst/>
            <a:rect l="l" t="t" r="r" b="b"/>
            <a:pathLst>
              <a:path w="1628002" h="1652032">
                <a:moveTo>
                  <a:pt x="0" y="0"/>
                </a:moveTo>
                <a:lnTo>
                  <a:pt x="1628002" y="0"/>
                </a:lnTo>
                <a:lnTo>
                  <a:pt x="1628002" y="1652032"/>
                </a:lnTo>
                <a:lnTo>
                  <a:pt x="0" y="1652032"/>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Freeform 19"/>
          <p:cNvSpPr/>
          <p:nvPr/>
        </p:nvSpPr>
        <p:spPr>
          <a:xfrm>
            <a:off x="-1280461" y="5346136"/>
            <a:ext cx="5484056" cy="2123825"/>
          </a:xfrm>
          <a:custGeom>
            <a:avLst/>
            <a:gdLst/>
            <a:ahLst/>
            <a:cxnLst/>
            <a:rect l="l" t="t" r="r" b="b"/>
            <a:pathLst>
              <a:path w="8226084" h="3185738">
                <a:moveTo>
                  <a:pt x="0" y="0"/>
                </a:moveTo>
                <a:lnTo>
                  <a:pt x="8226083" y="0"/>
                </a:lnTo>
                <a:lnTo>
                  <a:pt x="8226083" y="3185738"/>
                </a:lnTo>
                <a:lnTo>
                  <a:pt x="0" y="318573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0" name="Freeform 20"/>
          <p:cNvSpPr/>
          <p:nvPr/>
        </p:nvSpPr>
        <p:spPr>
          <a:xfrm>
            <a:off x="1297864" y="6333801"/>
            <a:ext cx="495989" cy="503309"/>
          </a:xfrm>
          <a:custGeom>
            <a:avLst/>
            <a:gdLst/>
            <a:ahLst/>
            <a:cxnLst/>
            <a:rect l="l" t="t" r="r" b="b"/>
            <a:pathLst>
              <a:path w="743983" h="754964">
                <a:moveTo>
                  <a:pt x="0" y="0"/>
                </a:moveTo>
                <a:lnTo>
                  <a:pt x="743983" y="0"/>
                </a:lnTo>
                <a:lnTo>
                  <a:pt x="743983" y="754964"/>
                </a:lnTo>
                <a:lnTo>
                  <a:pt x="0" y="75496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Freeform 21"/>
          <p:cNvSpPr/>
          <p:nvPr/>
        </p:nvSpPr>
        <p:spPr>
          <a:xfrm>
            <a:off x="509395" y="5777442"/>
            <a:ext cx="495989" cy="503309"/>
          </a:xfrm>
          <a:custGeom>
            <a:avLst/>
            <a:gdLst/>
            <a:ahLst/>
            <a:cxnLst/>
            <a:rect l="l" t="t" r="r" b="b"/>
            <a:pathLst>
              <a:path w="743983" h="754964">
                <a:moveTo>
                  <a:pt x="0" y="0"/>
                </a:moveTo>
                <a:lnTo>
                  <a:pt x="743983" y="0"/>
                </a:lnTo>
                <a:lnTo>
                  <a:pt x="743983" y="754964"/>
                </a:lnTo>
                <a:lnTo>
                  <a:pt x="0" y="75496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Freeform 22"/>
          <p:cNvSpPr/>
          <p:nvPr/>
        </p:nvSpPr>
        <p:spPr>
          <a:xfrm>
            <a:off x="2086622" y="5834523"/>
            <a:ext cx="495989" cy="503309"/>
          </a:xfrm>
          <a:custGeom>
            <a:avLst/>
            <a:gdLst/>
            <a:ahLst/>
            <a:cxnLst/>
            <a:rect l="l" t="t" r="r" b="b"/>
            <a:pathLst>
              <a:path w="743983" h="754964">
                <a:moveTo>
                  <a:pt x="0" y="0"/>
                </a:moveTo>
                <a:lnTo>
                  <a:pt x="743983" y="0"/>
                </a:lnTo>
                <a:lnTo>
                  <a:pt x="743983" y="754964"/>
                </a:lnTo>
                <a:lnTo>
                  <a:pt x="0" y="75496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Freeform 18"/>
          <p:cNvSpPr/>
          <p:nvPr/>
        </p:nvSpPr>
        <p:spPr>
          <a:xfrm>
            <a:off x="1904721" y="2017383"/>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48" name="Group 47">
            <a:extLst>
              <a:ext uri="{FF2B5EF4-FFF2-40B4-BE49-F238E27FC236}">
                <a16:creationId xmlns:a16="http://schemas.microsoft.com/office/drawing/2014/main" xmlns="" id="{ABE02715-3734-2109-121C-E1E6BD01B0E4}"/>
              </a:ext>
            </a:extLst>
          </p:cNvPr>
          <p:cNvGrpSpPr/>
          <p:nvPr/>
        </p:nvGrpSpPr>
        <p:grpSpPr>
          <a:xfrm>
            <a:off x="1419997" y="167974"/>
            <a:ext cx="11911268" cy="2177273"/>
            <a:chOff x="1419997" y="167974"/>
            <a:chExt cx="11911268" cy="2177273"/>
          </a:xfrm>
        </p:grpSpPr>
        <p:grpSp>
          <p:nvGrpSpPr>
            <p:cNvPr id="42" name="Nhóm 23">
              <a:extLst>
                <a:ext uri="{FF2B5EF4-FFF2-40B4-BE49-F238E27FC236}">
                  <a16:creationId xmlns:a16="http://schemas.microsoft.com/office/drawing/2014/main" xmlns="" id="{B1AB3BDD-F693-2EA4-E934-81DF81AC0585}"/>
                </a:ext>
              </a:extLst>
            </p:cNvPr>
            <p:cNvGrpSpPr/>
            <p:nvPr/>
          </p:nvGrpSpPr>
          <p:grpSpPr>
            <a:xfrm>
              <a:off x="1419997" y="963694"/>
              <a:ext cx="4294668" cy="1381553"/>
              <a:chOff x="3666356" y="4573120"/>
              <a:chExt cx="4294668" cy="1381553"/>
            </a:xfrm>
          </p:grpSpPr>
          <p:sp>
            <p:nvSpPr>
              <p:cNvPr id="46" name="TextBox 67">
                <a:extLst>
                  <a:ext uri="{FF2B5EF4-FFF2-40B4-BE49-F238E27FC236}">
                    <a16:creationId xmlns:a16="http://schemas.microsoft.com/office/drawing/2014/main" xmlns="" id="{C1060631-29B7-8146-5BEC-07F2B3FD3EC7}"/>
                  </a:ext>
                </a:extLst>
              </p:cNvPr>
              <p:cNvSpPr txBox="1"/>
              <p:nvPr/>
            </p:nvSpPr>
            <p:spPr>
              <a:xfrm>
                <a:off x="3666356" y="4573200"/>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err="1">
                    <a:ln w="190500">
                      <a:solidFill>
                        <a:prstClr val="white"/>
                      </a:solidFill>
                      <a:prstDash val="solid"/>
                    </a:ln>
                    <a:solidFill>
                      <a:prstClr val="black"/>
                    </a:solidFill>
                    <a:effectLst>
                      <a:outerShdw blurRad="12700" dist="38100" dir="2700000" algn="tl" rotWithShape="0">
                        <a:srgbClr val="A02B93">
                          <a:lumMod val="60000"/>
                          <a:lumOff val="40000"/>
                        </a:srgbClr>
                      </a:outerShdw>
                    </a:effectLst>
                    <a:uLnTx/>
                    <a:uFillTx/>
                    <a:latin typeface="LNTH-LuoLuoNotangYuanTi 1" pitchFamily="2" charset="-128"/>
                    <a:ea typeface="LNTH-LuoLuoNotangYuanTi 1" pitchFamily="2" charset="-128"/>
                    <a:cs typeface="LNTH-LuoLuoNotangYuanTi 1" pitchFamily="2" charset="-128"/>
                  </a:rPr>
                  <a:t>Trò</a:t>
                </a:r>
                <a:r>
                  <a:rPr kumimoji="0" lang="en-US" sz="9600" b="1" i="0" u="none" strike="noStrike" kern="1200" cap="none" spc="0" normalizeH="0" baseline="0" noProof="0" dirty="0">
                    <a:ln w="190500">
                      <a:solidFill>
                        <a:prstClr val="white"/>
                      </a:solidFill>
                      <a:prstDash val="solid"/>
                    </a:ln>
                    <a:solidFill>
                      <a:prstClr val="black"/>
                    </a:solidFill>
                    <a:effectLst>
                      <a:outerShdw blurRad="12700" dist="38100" dir="2700000" algn="tl" rotWithShape="0">
                        <a:srgbClr val="A02B93">
                          <a:lumMod val="60000"/>
                          <a:lumOff val="40000"/>
                        </a:srgbClr>
                      </a:outerShdw>
                    </a:effectLst>
                    <a:uLnTx/>
                    <a:uFillTx/>
                    <a:latin typeface="LNTH-LuoLuoNotangYuanTi 1" pitchFamily="2" charset="-128"/>
                    <a:ea typeface="LNTH-LuoLuoNotangYuanTi 1" pitchFamily="2" charset="-128"/>
                    <a:cs typeface="LNTH-LuoLuoNotangYuanTi 1" pitchFamily="2" charset="-128"/>
                  </a:rPr>
                  <a:t> </a:t>
                </a:r>
                <a:r>
                  <a:rPr kumimoji="0" lang="en-US" sz="9600" b="1" i="0" u="none" strike="noStrike" kern="1200" cap="none" spc="0" normalizeH="0" baseline="0" noProof="0" dirty="0" err="1">
                    <a:ln w="190500">
                      <a:solidFill>
                        <a:prstClr val="white"/>
                      </a:solidFill>
                      <a:prstDash val="solid"/>
                    </a:ln>
                    <a:solidFill>
                      <a:prstClr val="black"/>
                    </a:solidFill>
                    <a:effectLst>
                      <a:outerShdw blurRad="12700" dist="38100" dir="2700000" algn="tl" rotWithShape="0">
                        <a:srgbClr val="A02B93">
                          <a:lumMod val="60000"/>
                          <a:lumOff val="40000"/>
                        </a:srgbClr>
                      </a:outerShdw>
                    </a:effectLst>
                    <a:uLnTx/>
                    <a:uFillTx/>
                    <a:latin typeface="LNTH-LuoLuoNotangYuanTi 1" pitchFamily="2" charset="-128"/>
                    <a:ea typeface="LNTH-LuoLuoNotangYuanTi 1" pitchFamily="2" charset="-128"/>
                    <a:cs typeface="LNTH-LuoLuoNotangYuanTi 1" pitchFamily="2" charset="-128"/>
                  </a:rPr>
                  <a:t>chơi</a:t>
                </a:r>
                <a:r>
                  <a:rPr kumimoji="0" lang="en-US" sz="9600" b="1" i="0" u="none" strike="noStrike" kern="1200" cap="none" spc="0" normalizeH="0" baseline="0" noProof="0" dirty="0">
                    <a:ln w="190500">
                      <a:solidFill>
                        <a:prstClr val="white"/>
                      </a:solidFill>
                      <a:prstDash val="solid"/>
                    </a:ln>
                    <a:solidFill>
                      <a:prstClr val="black"/>
                    </a:solidFill>
                    <a:effectLst>
                      <a:outerShdw blurRad="12700" dist="38100" dir="2700000" algn="tl" rotWithShape="0">
                        <a:srgbClr val="A02B93">
                          <a:lumMod val="60000"/>
                          <a:lumOff val="40000"/>
                        </a:srgbClr>
                      </a:outerShdw>
                    </a:effectLst>
                    <a:uLnTx/>
                    <a:uFillTx/>
                    <a:latin typeface="LNTH-LuoLuoNotangYuanTi 1" pitchFamily="2" charset="-128"/>
                    <a:ea typeface="LNTH-LuoLuoNotangYuanTi 1" pitchFamily="2" charset="-128"/>
                    <a:cs typeface="LNTH-LuoLuoNotangYuanTi 1" pitchFamily="2" charset="-128"/>
                  </a:rPr>
                  <a:t>:</a:t>
                </a:r>
              </a:p>
            </p:txBody>
          </p:sp>
          <p:sp>
            <p:nvSpPr>
              <p:cNvPr id="47" name="TextBox 67">
                <a:extLst>
                  <a:ext uri="{FF2B5EF4-FFF2-40B4-BE49-F238E27FC236}">
                    <a16:creationId xmlns:a16="http://schemas.microsoft.com/office/drawing/2014/main" xmlns="" id="{2D0DDB0C-2B60-A46F-9E97-D00734EBF034}"/>
                  </a:ext>
                </a:extLst>
              </p:cNvPr>
              <p:cNvSpPr txBox="1"/>
              <p:nvPr/>
            </p:nvSpPr>
            <p:spPr>
              <a:xfrm>
                <a:off x="3680482" y="4573120"/>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err="1">
                    <a:ln w="9525">
                      <a:noFill/>
                      <a:prstDash val="solid"/>
                    </a:ln>
                    <a:solidFill>
                      <a:srgbClr val="FF5D5D"/>
                    </a:solidFill>
                    <a:effectLst>
                      <a:outerShdw blurRad="12700" dist="38100" dir="2700000" algn="tl" rotWithShape="0">
                        <a:srgbClr val="A02B93">
                          <a:lumMod val="60000"/>
                          <a:lumOff val="40000"/>
                        </a:srgbClr>
                      </a:outerShdw>
                    </a:effectLst>
                    <a:uLnTx/>
                    <a:uFillTx/>
                    <a:latin typeface="LNTH-LuoLuoNotangYuanTi 1" pitchFamily="2" charset="-128"/>
                    <a:ea typeface="LNTH-LuoLuoNotangYuanTi 1" pitchFamily="2" charset="-128"/>
                    <a:cs typeface="LNTH-LuoLuoNotangYuanTi 1" pitchFamily="2" charset="-128"/>
                  </a:rPr>
                  <a:t>Trò</a:t>
                </a:r>
                <a:r>
                  <a:rPr kumimoji="0" lang="en-US" sz="9600" b="1" i="0" u="none" strike="noStrike" kern="1200" cap="none" spc="0" normalizeH="0" baseline="0" noProof="0" dirty="0">
                    <a:ln w="9525">
                      <a:noFill/>
                      <a:prstDash val="solid"/>
                    </a:ln>
                    <a:solidFill>
                      <a:srgbClr val="FF5D5D"/>
                    </a:solidFill>
                    <a:effectLst>
                      <a:outerShdw blurRad="12700" dist="38100" dir="2700000" algn="tl" rotWithShape="0">
                        <a:srgbClr val="A02B93">
                          <a:lumMod val="60000"/>
                          <a:lumOff val="40000"/>
                        </a:srgbClr>
                      </a:outerShdw>
                    </a:effectLst>
                    <a:uLnTx/>
                    <a:uFillTx/>
                    <a:latin typeface="LNTH-LuoLuoNotangYuanTi 1" pitchFamily="2" charset="-128"/>
                    <a:ea typeface="LNTH-LuoLuoNotangYuanTi 1" pitchFamily="2" charset="-128"/>
                    <a:cs typeface="LNTH-LuoLuoNotangYuanTi 1" pitchFamily="2" charset="-128"/>
                  </a:rPr>
                  <a:t> </a:t>
                </a:r>
                <a:r>
                  <a:rPr kumimoji="0" lang="en-US" sz="9600" b="1" i="0" u="none" strike="noStrike" kern="1200" cap="none" spc="0" normalizeH="0" baseline="0" noProof="0" dirty="0" err="1">
                    <a:ln w="9525">
                      <a:noFill/>
                      <a:prstDash val="solid"/>
                    </a:ln>
                    <a:solidFill>
                      <a:srgbClr val="FF5D5D"/>
                    </a:solidFill>
                    <a:effectLst>
                      <a:outerShdw blurRad="12700" dist="38100" dir="2700000" algn="tl" rotWithShape="0">
                        <a:srgbClr val="A02B93">
                          <a:lumMod val="60000"/>
                          <a:lumOff val="40000"/>
                        </a:srgbClr>
                      </a:outerShdw>
                    </a:effectLst>
                    <a:uLnTx/>
                    <a:uFillTx/>
                    <a:latin typeface="LNTH-LuoLuoNotangYuanTi 1" pitchFamily="2" charset="-128"/>
                    <a:ea typeface="LNTH-LuoLuoNotangYuanTi 1" pitchFamily="2" charset="-128"/>
                    <a:cs typeface="LNTH-LuoLuoNotangYuanTi 1" pitchFamily="2" charset="-128"/>
                  </a:rPr>
                  <a:t>chơi</a:t>
                </a:r>
                <a:r>
                  <a:rPr kumimoji="0" lang="en-US" sz="9600" b="1" i="0" u="none" strike="noStrike" kern="1200" cap="none" spc="0" normalizeH="0" baseline="0" noProof="0" dirty="0">
                    <a:ln w="9525">
                      <a:noFill/>
                      <a:prstDash val="solid"/>
                    </a:ln>
                    <a:solidFill>
                      <a:srgbClr val="FF5D5D"/>
                    </a:solidFill>
                    <a:effectLst>
                      <a:outerShdw blurRad="12700" dist="38100" dir="2700000" algn="tl" rotWithShape="0">
                        <a:srgbClr val="A02B93">
                          <a:lumMod val="60000"/>
                          <a:lumOff val="40000"/>
                        </a:srgbClr>
                      </a:outerShdw>
                    </a:effectLst>
                    <a:uLnTx/>
                    <a:uFillTx/>
                    <a:latin typeface="LNTH-LuoLuoNotangYuanTi 1" pitchFamily="2" charset="-128"/>
                    <a:ea typeface="LNTH-LuoLuoNotangYuanTi 1" pitchFamily="2" charset="-128"/>
                    <a:cs typeface="LNTH-LuoLuoNotangYuanTi 1" pitchFamily="2" charset="-128"/>
                  </a:rPr>
                  <a:t>:</a:t>
                </a:r>
              </a:p>
            </p:txBody>
          </p:sp>
        </p:grpSp>
        <p:grpSp>
          <p:nvGrpSpPr>
            <p:cNvPr id="43" name="Nhóm 12">
              <a:extLst>
                <a:ext uri="{FF2B5EF4-FFF2-40B4-BE49-F238E27FC236}">
                  <a16:creationId xmlns:a16="http://schemas.microsoft.com/office/drawing/2014/main" xmlns="" id="{E2380DE7-F1A6-39C1-50A5-B60FAECD817B}"/>
                </a:ext>
              </a:extLst>
            </p:cNvPr>
            <p:cNvGrpSpPr/>
            <p:nvPr/>
          </p:nvGrpSpPr>
          <p:grpSpPr>
            <a:xfrm>
              <a:off x="4530085" y="167974"/>
              <a:ext cx="8801180" cy="1862128"/>
              <a:chOff x="1308041" y="1907174"/>
              <a:chExt cx="7260607" cy="1935621"/>
            </a:xfrm>
          </p:grpSpPr>
          <p:sp>
            <p:nvSpPr>
              <p:cNvPr id="44" name="Hộp Văn bản 13">
                <a:extLst>
                  <a:ext uri="{FF2B5EF4-FFF2-40B4-BE49-F238E27FC236}">
                    <a16:creationId xmlns:a16="http://schemas.microsoft.com/office/drawing/2014/main" xmlns="" id="{088CDF91-3BFA-962D-A02B-D2FF83B0C012}"/>
                  </a:ext>
                </a:extLst>
              </p:cNvPr>
              <p:cNvSpPr txBox="1"/>
              <p:nvPr/>
            </p:nvSpPr>
            <p:spPr>
              <a:xfrm>
                <a:off x="1308041" y="1907257"/>
                <a:ext cx="7260607" cy="193553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err="1">
                    <a:ln w="381000">
                      <a:solidFill>
                        <a:prstClr val="white"/>
                      </a:solidFill>
                    </a:ln>
                    <a:solidFill>
                      <a:prstClr val="black"/>
                    </a:solidFill>
                    <a:effectLst>
                      <a:outerShdw blurRad="38100" dist="38100" dir="2700000" algn="tl">
                        <a:srgbClr val="000000">
                          <a:alpha val="43137"/>
                        </a:srgbClr>
                      </a:outerShdw>
                    </a:effectLst>
                    <a:uLnTx/>
                    <a:uFillTx/>
                    <a:latin typeface="UVN Banh Mi" pitchFamily="2" charset="0"/>
                    <a:ea typeface="+mn-ea"/>
                    <a:cs typeface="+mn-cs"/>
                  </a:rPr>
                  <a:t>Tiếp</a:t>
                </a:r>
                <a:r>
                  <a:rPr kumimoji="0" lang="en-US" sz="11500" b="0" i="0" u="none" strike="noStrike" kern="1200" cap="none" spc="0" normalizeH="0" baseline="0" noProof="0" dirty="0">
                    <a:ln w="381000">
                      <a:solidFill>
                        <a:prstClr val="white"/>
                      </a:solidFill>
                    </a:ln>
                    <a:solidFill>
                      <a:prstClr val="black"/>
                    </a:solidFill>
                    <a:effectLst>
                      <a:outerShdw blurRad="38100" dist="38100" dir="2700000" algn="tl">
                        <a:srgbClr val="000000">
                          <a:alpha val="43137"/>
                        </a:srgbClr>
                      </a:outerShdw>
                    </a:effectLst>
                    <a:uLnTx/>
                    <a:uFillTx/>
                    <a:latin typeface="UVN Banh Mi" pitchFamily="2" charset="0"/>
                    <a:ea typeface="+mn-ea"/>
                    <a:cs typeface="+mn-cs"/>
                  </a:rPr>
                  <a:t> </a:t>
                </a:r>
                <a:r>
                  <a:rPr kumimoji="0" lang="en-US" sz="11500" b="0" i="0" u="none" strike="noStrike" kern="1200" cap="none" spc="0" normalizeH="0" baseline="0" noProof="0" dirty="0" err="1">
                    <a:ln w="381000">
                      <a:solidFill>
                        <a:prstClr val="white"/>
                      </a:solidFill>
                    </a:ln>
                    <a:solidFill>
                      <a:prstClr val="black"/>
                    </a:solidFill>
                    <a:effectLst>
                      <a:outerShdw blurRad="38100" dist="38100" dir="2700000" algn="tl">
                        <a:srgbClr val="000000">
                          <a:alpha val="43137"/>
                        </a:srgbClr>
                      </a:outerShdw>
                    </a:effectLst>
                    <a:uLnTx/>
                    <a:uFillTx/>
                    <a:latin typeface="UVN Banh Mi" pitchFamily="2" charset="0"/>
                    <a:ea typeface="+mn-ea"/>
                    <a:cs typeface="+mn-cs"/>
                  </a:rPr>
                  <a:t>sức</a:t>
                </a:r>
                <a:endParaRPr kumimoji="0" lang="vi-VN" sz="11500" b="0" i="0" u="none" strike="noStrike" kern="1200" cap="none" spc="0" normalizeH="0" baseline="0" noProof="0" dirty="0">
                  <a:ln w="381000">
                    <a:solidFill>
                      <a:prstClr val="white"/>
                    </a:solidFill>
                  </a:ln>
                  <a:solidFill>
                    <a:prstClr val="black"/>
                  </a:solidFill>
                  <a:effectLst>
                    <a:outerShdw blurRad="38100" dist="38100" dir="2700000" algn="tl">
                      <a:srgbClr val="000000">
                        <a:alpha val="43137"/>
                      </a:srgbClr>
                    </a:outerShdw>
                  </a:effectLst>
                  <a:uLnTx/>
                  <a:uFillTx/>
                  <a:latin typeface="SVN-ARCO Typography" panose="020B0603050302020204" pitchFamily="34" charset="2"/>
                  <a:ea typeface="+mn-ea"/>
                  <a:cs typeface="+mn-cs"/>
                </a:endParaRPr>
              </a:p>
            </p:txBody>
          </p:sp>
          <p:sp>
            <p:nvSpPr>
              <p:cNvPr id="45" name="Hộp Văn bản 14">
                <a:extLst>
                  <a:ext uri="{FF2B5EF4-FFF2-40B4-BE49-F238E27FC236}">
                    <a16:creationId xmlns:a16="http://schemas.microsoft.com/office/drawing/2014/main" xmlns="" id="{F0FC4BFE-C678-5FC3-2FD7-E7EA6FB26733}"/>
                  </a:ext>
                </a:extLst>
              </p:cNvPr>
              <p:cNvSpPr txBox="1"/>
              <p:nvPr/>
            </p:nvSpPr>
            <p:spPr>
              <a:xfrm>
                <a:off x="1308041" y="1907174"/>
                <a:ext cx="7260607" cy="193553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err="1">
                    <a:ln w="28575">
                      <a:solidFill>
                        <a:srgbClr val="0070C0"/>
                      </a:solidFill>
                    </a:ln>
                    <a:solidFill>
                      <a:srgbClr val="EAACFE"/>
                    </a:solidFill>
                    <a:effectLst>
                      <a:outerShdw blurRad="38100" dist="38100" dir="2700000" algn="tl">
                        <a:srgbClr val="000000">
                          <a:alpha val="43137"/>
                        </a:srgbClr>
                      </a:outerShdw>
                    </a:effectLst>
                    <a:uLnTx/>
                    <a:uFillTx/>
                    <a:latin typeface="UVN Banh Mi" pitchFamily="2" charset="0"/>
                    <a:ea typeface="+mn-ea"/>
                    <a:cs typeface="+mn-cs"/>
                  </a:rPr>
                  <a:t>T</a:t>
                </a:r>
                <a:r>
                  <a:rPr kumimoji="0" lang="en-US" sz="11500" b="0" i="0" u="none" strike="noStrike" kern="1200" cap="none" spc="0" normalizeH="0" baseline="0" noProof="0" dirty="0" err="1">
                    <a:ln w="28575">
                      <a:solidFill>
                        <a:srgbClr val="0070C0"/>
                      </a:solidFill>
                    </a:ln>
                    <a:solidFill>
                      <a:srgbClr val="FFFF97"/>
                    </a:solidFill>
                    <a:effectLst>
                      <a:outerShdw blurRad="38100" dist="38100" dir="2700000" algn="tl">
                        <a:srgbClr val="000000">
                          <a:alpha val="43137"/>
                        </a:srgbClr>
                      </a:outerShdw>
                    </a:effectLst>
                    <a:uLnTx/>
                    <a:uFillTx/>
                    <a:latin typeface="UVN Banh Mi" pitchFamily="2" charset="0"/>
                    <a:ea typeface="+mn-ea"/>
                    <a:cs typeface="+mn-cs"/>
                  </a:rPr>
                  <a:t>i</a:t>
                </a:r>
                <a:r>
                  <a:rPr kumimoji="0" lang="en-US" sz="11500" b="0" i="0" u="none" strike="noStrike" kern="1200" cap="none" spc="0" normalizeH="0" baseline="0" noProof="0" dirty="0" err="1">
                    <a:ln w="28575">
                      <a:solidFill>
                        <a:srgbClr val="0070C0"/>
                      </a:solidFill>
                    </a:ln>
                    <a:solidFill>
                      <a:srgbClr val="C4FFAF"/>
                    </a:solidFill>
                    <a:effectLst>
                      <a:outerShdw blurRad="38100" dist="38100" dir="2700000" algn="tl">
                        <a:srgbClr val="000000">
                          <a:alpha val="43137"/>
                        </a:srgbClr>
                      </a:outerShdw>
                    </a:effectLst>
                    <a:uLnTx/>
                    <a:uFillTx/>
                    <a:latin typeface="UVN Banh Mi" pitchFamily="2" charset="0"/>
                    <a:ea typeface="+mn-ea"/>
                    <a:cs typeface="+mn-cs"/>
                  </a:rPr>
                  <a:t>ế</a:t>
                </a:r>
                <a:r>
                  <a:rPr kumimoji="0" lang="en-US" sz="11500" b="0" i="0" u="none" strike="noStrike" kern="1200" cap="none" spc="0" normalizeH="0" baseline="0" noProof="0" dirty="0" err="1">
                    <a:ln w="28575">
                      <a:solidFill>
                        <a:srgbClr val="0070C0"/>
                      </a:solidFill>
                    </a:ln>
                    <a:solidFill>
                      <a:srgbClr val="A3CDFF"/>
                    </a:solidFill>
                    <a:effectLst>
                      <a:outerShdw blurRad="38100" dist="38100" dir="2700000" algn="tl">
                        <a:srgbClr val="000000">
                          <a:alpha val="43137"/>
                        </a:srgbClr>
                      </a:outerShdw>
                    </a:effectLst>
                    <a:uLnTx/>
                    <a:uFillTx/>
                    <a:latin typeface="UVN Banh Mi" pitchFamily="2" charset="0"/>
                    <a:ea typeface="+mn-ea"/>
                    <a:cs typeface="+mn-cs"/>
                  </a:rPr>
                  <a:t>p</a:t>
                </a:r>
                <a:r>
                  <a:rPr kumimoji="0" lang="en-US" sz="11500" b="0" i="0" u="none" strike="noStrike" kern="1200" cap="none" spc="0" normalizeH="0" baseline="0" noProof="0" dirty="0">
                    <a:ln w="28575">
                      <a:solidFill>
                        <a:srgbClr val="0070C0"/>
                      </a:solidFill>
                    </a:ln>
                    <a:solidFill>
                      <a:srgbClr val="FFAAA3"/>
                    </a:solidFill>
                    <a:effectLst>
                      <a:outerShdw blurRad="38100" dist="38100" dir="2700000" algn="tl">
                        <a:srgbClr val="000000">
                          <a:alpha val="43137"/>
                        </a:srgbClr>
                      </a:outerShdw>
                    </a:effectLst>
                    <a:uLnTx/>
                    <a:uFillTx/>
                    <a:latin typeface="UVN Banh Mi" pitchFamily="2" charset="0"/>
                    <a:ea typeface="+mn-ea"/>
                    <a:cs typeface="+mn-cs"/>
                  </a:rPr>
                  <a:t> </a:t>
                </a:r>
                <a:r>
                  <a:rPr kumimoji="0" lang="en-US" sz="11500" b="0" i="0" u="none" strike="noStrike" kern="1200" cap="none" spc="0" normalizeH="0" baseline="0" noProof="0" dirty="0" err="1">
                    <a:ln w="28575">
                      <a:solidFill>
                        <a:srgbClr val="0070C0"/>
                      </a:solidFill>
                    </a:ln>
                    <a:solidFill>
                      <a:srgbClr val="FFFF97"/>
                    </a:solidFill>
                    <a:effectLst>
                      <a:outerShdw blurRad="38100" dist="38100" dir="2700000" algn="tl">
                        <a:srgbClr val="000000">
                          <a:alpha val="43137"/>
                        </a:srgbClr>
                      </a:outerShdw>
                    </a:effectLst>
                    <a:uLnTx/>
                    <a:uFillTx/>
                    <a:latin typeface="UVN Banh Mi" pitchFamily="2" charset="0"/>
                    <a:ea typeface="+mn-ea"/>
                    <a:cs typeface="+mn-cs"/>
                  </a:rPr>
                  <a:t>s</a:t>
                </a:r>
                <a:r>
                  <a:rPr kumimoji="0" lang="en-US" sz="11500" b="0" i="0" u="none" strike="noStrike" kern="1200" cap="none" spc="0" normalizeH="0" baseline="0" noProof="0" dirty="0" err="1">
                    <a:ln w="28575">
                      <a:solidFill>
                        <a:srgbClr val="0070C0"/>
                      </a:solidFill>
                    </a:ln>
                    <a:solidFill>
                      <a:srgbClr val="FFA7A7"/>
                    </a:solidFill>
                    <a:effectLst>
                      <a:outerShdw blurRad="38100" dist="38100" dir="2700000" algn="tl">
                        <a:srgbClr val="000000">
                          <a:alpha val="43137"/>
                        </a:srgbClr>
                      </a:outerShdw>
                    </a:effectLst>
                    <a:uLnTx/>
                    <a:uFillTx/>
                    <a:latin typeface="UVN Banh Mi" pitchFamily="2" charset="0"/>
                    <a:ea typeface="+mn-ea"/>
                    <a:cs typeface="+mn-cs"/>
                  </a:rPr>
                  <a:t>ứ</a:t>
                </a:r>
                <a:r>
                  <a:rPr kumimoji="0" lang="en-US" sz="11500" b="0" i="0" u="none" strike="noStrike" kern="1200" cap="none" spc="0" normalizeH="0" baseline="0" noProof="0" dirty="0" err="1">
                    <a:ln w="28575">
                      <a:solidFill>
                        <a:srgbClr val="0070C0"/>
                      </a:solidFill>
                    </a:ln>
                    <a:solidFill>
                      <a:srgbClr val="C4FFAF"/>
                    </a:solidFill>
                    <a:effectLst>
                      <a:outerShdw blurRad="38100" dist="38100" dir="2700000" algn="tl">
                        <a:srgbClr val="000000">
                          <a:alpha val="43137"/>
                        </a:srgbClr>
                      </a:outerShdw>
                    </a:effectLst>
                    <a:uLnTx/>
                    <a:uFillTx/>
                    <a:latin typeface="UVN Banh Mi" pitchFamily="2" charset="0"/>
                    <a:ea typeface="+mn-ea"/>
                    <a:cs typeface="+mn-cs"/>
                  </a:rPr>
                  <a:t>c</a:t>
                </a:r>
                <a:r>
                  <a:rPr kumimoji="0" lang="en-US" sz="11500" b="0" i="0" u="none" strike="noStrike" kern="1200" cap="none" spc="0" normalizeH="0" baseline="0" noProof="0" dirty="0">
                    <a:ln w="28575">
                      <a:solidFill>
                        <a:srgbClr val="0070C0"/>
                      </a:solidFill>
                    </a:ln>
                    <a:solidFill>
                      <a:srgbClr val="156082">
                        <a:lumMod val="60000"/>
                        <a:lumOff val="40000"/>
                      </a:srgbClr>
                    </a:solidFill>
                    <a:effectLst>
                      <a:outerShdw blurRad="38100" dist="38100" dir="2700000" algn="tl">
                        <a:srgbClr val="000000">
                          <a:alpha val="43137"/>
                        </a:srgbClr>
                      </a:outerShdw>
                    </a:effectLst>
                    <a:uLnTx/>
                    <a:uFillTx/>
                    <a:latin typeface="UVN Banh Mi" pitchFamily="2" charset="0"/>
                    <a:ea typeface="+mn-ea"/>
                    <a:cs typeface="+mn-cs"/>
                  </a:rPr>
                  <a:t> </a:t>
                </a:r>
                <a:endParaRPr kumimoji="0" lang="vi-VN" sz="11500" b="0" i="0" u="none" strike="noStrike" kern="1200" cap="none" spc="0" normalizeH="0" baseline="0" noProof="0" dirty="0">
                  <a:ln w="28575">
                    <a:solidFill>
                      <a:srgbClr val="0070C0"/>
                    </a:solidFill>
                  </a:ln>
                  <a:solidFill>
                    <a:srgbClr val="4EA72E">
                      <a:lumMod val="40000"/>
                      <a:lumOff val="60000"/>
                    </a:srgbClr>
                  </a:solidFill>
                  <a:effectLst>
                    <a:outerShdw blurRad="38100" dist="38100" dir="2700000" algn="tl">
                      <a:srgbClr val="000000">
                        <a:alpha val="43137"/>
                      </a:srgbClr>
                    </a:outerShdw>
                  </a:effectLst>
                  <a:uLnTx/>
                  <a:uFillTx/>
                  <a:latin typeface="SVN-ARCO Typography" panose="020B0603050302020204" pitchFamily="34" charset="2"/>
                  <a:ea typeface="+mn-ea"/>
                  <a:cs typeface="+mn-cs"/>
                </a:endParaRPr>
              </a:p>
            </p:txBody>
          </p:sp>
        </p:grpSp>
      </p:grpSp>
    </p:spTree>
    <p:extLst>
      <p:ext uri="{BB962C8B-B14F-4D97-AF65-F5344CB8AC3E}">
        <p14:creationId xmlns:p14="http://schemas.microsoft.com/office/powerpoint/2010/main" val="29043784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1000" fill="hold"/>
                                        <p:tgtEl>
                                          <p:spTgt spid="48"/>
                                        </p:tgtEl>
                                        <p:attrNameLst>
                                          <p:attrName>ppt_w</p:attrName>
                                        </p:attrNameLst>
                                      </p:cBhvr>
                                      <p:tavLst>
                                        <p:tav tm="0">
                                          <p:val>
                                            <p:strVal val="#ppt_w+.3"/>
                                          </p:val>
                                        </p:tav>
                                        <p:tav tm="100000">
                                          <p:val>
                                            <p:strVal val="#ppt_w"/>
                                          </p:val>
                                        </p:tav>
                                      </p:tavLst>
                                    </p:anim>
                                    <p:anim calcmode="lin" valueType="num">
                                      <p:cBhvr>
                                        <p:cTn id="8" dur="1000" fill="hold"/>
                                        <p:tgtEl>
                                          <p:spTgt spid="48"/>
                                        </p:tgtEl>
                                        <p:attrNameLst>
                                          <p:attrName>ppt_h</p:attrName>
                                        </p:attrNameLst>
                                      </p:cBhvr>
                                      <p:tavLst>
                                        <p:tav tm="0">
                                          <p:val>
                                            <p:strVal val="#ppt_h"/>
                                          </p:val>
                                        </p:tav>
                                        <p:tav tm="100000">
                                          <p:val>
                                            <p:strVal val="#ppt_h"/>
                                          </p:val>
                                        </p:tav>
                                      </p:tavLst>
                                    </p:anim>
                                    <p:animEffect transition="in" filter="fade">
                                      <p:cBhvr>
                                        <p:cTn id="9"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4732" y="5238049"/>
            <a:ext cx="14735945" cy="3107945"/>
          </a:xfrm>
          <a:custGeom>
            <a:avLst/>
            <a:gdLst/>
            <a:ahLst/>
            <a:cxnLst/>
            <a:rect l="l" t="t" r="r" b="b"/>
            <a:pathLst>
              <a:path w="22103917" h="4661917">
                <a:moveTo>
                  <a:pt x="0" y="0"/>
                </a:moveTo>
                <a:lnTo>
                  <a:pt x="22103918" y="0"/>
                </a:lnTo>
                <a:lnTo>
                  <a:pt x="22103918" y="4661917"/>
                </a:lnTo>
                <a:lnTo>
                  <a:pt x="0" y="466191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sz="1200"/>
          </a:p>
        </p:txBody>
      </p:sp>
      <p:sp>
        <p:nvSpPr>
          <p:cNvPr id="3" name="Freeform 3"/>
          <p:cNvSpPr/>
          <p:nvPr/>
        </p:nvSpPr>
        <p:spPr>
          <a:xfrm>
            <a:off x="10031306" y="-417934"/>
            <a:ext cx="2748197" cy="2743200"/>
          </a:xfrm>
          <a:custGeom>
            <a:avLst/>
            <a:gdLst/>
            <a:ahLst/>
            <a:cxnLst/>
            <a:rect l="l" t="t" r="r" b="b"/>
            <a:pathLst>
              <a:path w="4122295" h="4114800">
                <a:moveTo>
                  <a:pt x="0" y="0"/>
                </a:moveTo>
                <a:lnTo>
                  <a:pt x="4122296" y="0"/>
                </a:lnTo>
                <a:lnTo>
                  <a:pt x="412229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6" name="Freeform 6"/>
          <p:cNvSpPr/>
          <p:nvPr/>
        </p:nvSpPr>
        <p:spPr>
          <a:xfrm>
            <a:off x="8945971" y="940276"/>
            <a:ext cx="1085335" cy="1101355"/>
          </a:xfrm>
          <a:custGeom>
            <a:avLst/>
            <a:gdLst/>
            <a:ahLst/>
            <a:cxnLst/>
            <a:rect l="l" t="t" r="r" b="b"/>
            <a:pathLst>
              <a:path w="1628002" h="1652032">
                <a:moveTo>
                  <a:pt x="0" y="0"/>
                </a:moveTo>
                <a:lnTo>
                  <a:pt x="1628002" y="0"/>
                </a:lnTo>
                <a:lnTo>
                  <a:pt x="1628002" y="1652032"/>
                </a:lnTo>
                <a:lnTo>
                  <a:pt x="0" y="165203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1200"/>
          </a:p>
        </p:txBody>
      </p:sp>
      <p:sp>
        <p:nvSpPr>
          <p:cNvPr id="28" name="TextBox 27">
            <a:extLst>
              <a:ext uri="{FF2B5EF4-FFF2-40B4-BE49-F238E27FC236}">
                <a16:creationId xmlns:a16="http://schemas.microsoft.com/office/drawing/2014/main" xmlns="" id="{56FD8BC3-1843-7329-90CD-1B03AA8F34A0}"/>
              </a:ext>
            </a:extLst>
          </p:cNvPr>
          <p:cNvSpPr txBox="1"/>
          <p:nvPr/>
        </p:nvSpPr>
        <p:spPr>
          <a:xfrm>
            <a:off x="825871" y="1846051"/>
            <a:ext cx="9768556" cy="1323439"/>
          </a:xfrm>
          <a:prstGeom prst="rect">
            <a:avLst/>
          </a:prstGeom>
          <a:noFill/>
        </p:spPr>
        <p:txBody>
          <a:bodyPr wrap="square" rtlCol="0">
            <a:spAutoFit/>
          </a:bodyPr>
          <a:lstStyle/>
          <a:p>
            <a:r>
              <a:rPr lang="vi-VN" sz="4000">
                <a:latin typeface="Calibri" panose="020F0502020204030204" pitchFamily="34" charset="0"/>
                <a:cs typeface="Calibri" panose="020F0502020204030204" pitchFamily="34" charset="0"/>
              </a:rPr>
              <a:t>+ Luật chơi: HS </a:t>
            </a:r>
            <a:r>
              <a:rPr lang="en-US" sz="4000">
                <a:latin typeface="Calibri" panose="020F0502020204030204" pitchFamily="34" charset="0"/>
                <a:cs typeface="Calibri" panose="020F0502020204030204" pitchFamily="34" charset="0"/>
              </a:rPr>
              <a:t>tiếp sức</a:t>
            </a:r>
            <a:r>
              <a:rPr lang="vi-VN" sz="4000">
                <a:latin typeface="Calibri" panose="020F0502020204030204" pitchFamily="34" charset="0"/>
                <a:cs typeface="Calibri" panose="020F0502020204030204" pitchFamily="34" charset="0"/>
              </a:rPr>
              <a:t> nhau kể tên các câu chuyện có nhân vật là cây cối hoặc loài vật.</a:t>
            </a:r>
            <a:endParaRPr lang="en-US" sz="4000" dirty="0">
              <a:latin typeface="Calibri" panose="020F0502020204030204" pitchFamily="34" charset="0"/>
              <a:cs typeface="Calibri" panose="020F0502020204030204" pitchFamily="34" charset="0"/>
            </a:endParaRPr>
          </a:p>
        </p:txBody>
      </p:sp>
      <p:sp>
        <p:nvSpPr>
          <p:cNvPr id="15" name="Freeform 9">
            <a:extLst>
              <a:ext uri="{FF2B5EF4-FFF2-40B4-BE49-F238E27FC236}">
                <a16:creationId xmlns:a16="http://schemas.microsoft.com/office/drawing/2014/main" xmlns="" id="{A2DDA92C-557C-D4F7-0D87-118276D1966A}"/>
              </a:ext>
            </a:extLst>
          </p:cNvPr>
          <p:cNvSpPr/>
          <p:nvPr/>
        </p:nvSpPr>
        <p:spPr>
          <a:xfrm>
            <a:off x="3771748" y="3496104"/>
            <a:ext cx="4648504" cy="2896509"/>
          </a:xfrm>
          <a:custGeom>
            <a:avLst/>
            <a:gdLst/>
            <a:ahLst/>
            <a:cxnLst/>
            <a:rect l="l" t="t" r="r" b="b"/>
            <a:pathLst>
              <a:path w="9031111" h="5486400">
                <a:moveTo>
                  <a:pt x="0" y="0"/>
                </a:moveTo>
                <a:lnTo>
                  <a:pt x="9031111" y="0"/>
                </a:lnTo>
                <a:lnTo>
                  <a:pt x="9031111" y="5486400"/>
                </a:lnTo>
                <a:lnTo>
                  <a:pt x="0" y="5486400"/>
                </a:lnTo>
                <a:lnTo>
                  <a:pt x="0" y="0"/>
                </a:lnTo>
                <a:close/>
              </a:path>
            </a:pathLst>
          </a:custGeom>
          <a:blipFill>
            <a:blip r:embed="rId8"/>
            <a:stretch>
              <a:fillRect/>
            </a:stretch>
          </a:blipFill>
        </p:spPr>
        <p:txBody>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143897" y="4810354"/>
            <a:ext cx="8724606" cy="1649744"/>
          </a:xfrm>
          <a:custGeom>
            <a:avLst/>
            <a:gdLst/>
            <a:ahLst/>
            <a:cxnLst/>
            <a:rect l="l" t="t" r="r" b="b"/>
            <a:pathLst>
              <a:path w="13086909" h="2474616">
                <a:moveTo>
                  <a:pt x="0" y="0"/>
                </a:moveTo>
                <a:lnTo>
                  <a:pt x="13086910" y="0"/>
                </a:lnTo>
                <a:lnTo>
                  <a:pt x="13086910" y="2474615"/>
                </a:lnTo>
                <a:lnTo>
                  <a:pt x="0" y="247461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Freeform 3"/>
          <p:cNvSpPr/>
          <p:nvPr/>
        </p:nvSpPr>
        <p:spPr>
          <a:xfrm>
            <a:off x="-131934" y="4161260"/>
            <a:ext cx="1635468" cy="1473965"/>
          </a:xfrm>
          <a:custGeom>
            <a:avLst/>
            <a:gdLst/>
            <a:ahLst/>
            <a:cxnLst/>
            <a:rect l="l" t="t" r="r" b="b"/>
            <a:pathLst>
              <a:path w="2453202" h="2210948">
                <a:moveTo>
                  <a:pt x="0" y="0"/>
                </a:moveTo>
                <a:lnTo>
                  <a:pt x="2453202" y="0"/>
                </a:lnTo>
                <a:lnTo>
                  <a:pt x="2453202" y="2210948"/>
                </a:lnTo>
                <a:lnTo>
                  <a:pt x="0" y="22109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 name="Freeform 4"/>
          <p:cNvSpPr/>
          <p:nvPr/>
        </p:nvSpPr>
        <p:spPr>
          <a:xfrm>
            <a:off x="4460532" y="4585717"/>
            <a:ext cx="1635468" cy="1473965"/>
          </a:xfrm>
          <a:custGeom>
            <a:avLst/>
            <a:gdLst/>
            <a:ahLst/>
            <a:cxnLst/>
            <a:rect l="l" t="t" r="r" b="b"/>
            <a:pathLst>
              <a:path w="2453202" h="2210948">
                <a:moveTo>
                  <a:pt x="0" y="0"/>
                </a:moveTo>
                <a:lnTo>
                  <a:pt x="2453202" y="0"/>
                </a:lnTo>
                <a:lnTo>
                  <a:pt x="2453202" y="2210948"/>
                </a:lnTo>
                <a:lnTo>
                  <a:pt x="0" y="22109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Freeform 5"/>
          <p:cNvSpPr/>
          <p:nvPr/>
        </p:nvSpPr>
        <p:spPr>
          <a:xfrm>
            <a:off x="-724361" y="5322700"/>
            <a:ext cx="13420769" cy="2830562"/>
          </a:xfrm>
          <a:custGeom>
            <a:avLst/>
            <a:gdLst/>
            <a:ahLst/>
            <a:cxnLst/>
            <a:rect l="l" t="t" r="r" b="b"/>
            <a:pathLst>
              <a:path w="20131154" h="4245843">
                <a:moveTo>
                  <a:pt x="0" y="0"/>
                </a:moveTo>
                <a:lnTo>
                  <a:pt x="20131154" y="0"/>
                </a:lnTo>
                <a:lnTo>
                  <a:pt x="20131154" y="4245843"/>
                </a:lnTo>
                <a:lnTo>
                  <a:pt x="0" y="424584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Freeform 6"/>
          <p:cNvSpPr/>
          <p:nvPr/>
        </p:nvSpPr>
        <p:spPr>
          <a:xfrm>
            <a:off x="9361232" y="1297666"/>
            <a:ext cx="7207270" cy="2929271"/>
          </a:xfrm>
          <a:custGeom>
            <a:avLst/>
            <a:gdLst/>
            <a:ahLst/>
            <a:cxnLst/>
            <a:rect l="l" t="t" r="r" b="b"/>
            <a:pathLst>
              <a:path w="10810905" h="4393906">
                <a:moveTo>
                  <a:pt x="0" y="0"/>
                </a:moveTo>
                <a:lnTo>
                  <a:pt x="10810905" y="0"/>
                </a:lnTo>
                <a:lnTo>
                  <a:pt x="10810905" y="4393906"/>
                </a:lnTo>
                <a:lnTo>
                  <a:pt x="0" y="4393906"/>
                </a:lnTo>
                <a:lnTo>
                  <a:pt x="0" y="0"/>
                </a:lnTo>
                <a:close/>
              </a:path>
            </a:pathLst>
          </a:custGeom>
          <a:blipFill>
            <a:blip r:embed="rId8">
              <a:alphaModFix amt="40000"/>
              <a:extLst>
                <a:ext uri="{96DAC541-7B7A-43D3-8B79-37D633B846F1}">
                  <asvg:svgBlip xmlns:asvg="http://schemas.microsoft.com/office/drawing/2016/SVG/main" xmlns=""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Freeform 7"/>
          <p:cNvSpPr/>
          <p:nvPr/>
        </p:nvSpPr>
        <p:spPr>
          <a:xfrm>
            <a:off x="9234349" y="2901291"/>
            <a:ext cx="3629303" cy="3270909"/>
          </a:xfrm>
          <a:custGeom>
            <a:avLst/>
            <a:gdLst/>
            <a:ahLst/>
            <a:cxnLst/>
            <a:rect l="l" t="t" r="r" b="b"/>
            <a:pathLst>
              <a:path w="5443954" h="4906364">
                <a:moveTo>
                  <a:pt x="0" y="0"/>
                </a:moveTo>
                <a:lnTo>
                  <a:pt x="5443954" y="0"/>
                </a:lnTo>
                <a:lnTo>
                  <a:pt x="5443954" y="4906364"/>
                </a:lnTo>
                <a:lnTo>
                  <a:pt x="0" y="490636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Freeform 8"/>
          <p:cNvSpPr/>
          <p:nvPr/>
        </p:nvSpPr>
        <p:spPr>
          <a:xfrm>
            <a:off x="-3365338" y="-1032878"/>
            <a:ext cx="7207270" cy="2929271"/>
          </a:xfrm>
          <a:custGeom>
            <a:avLst/>
            <a:gdLst/>
            <a:ahLst/>
            <a:cxnLst/>
            <a:rect l="l" t="t" r="r" b="b"/>
            <a:pathLst>
              <a:path w="10810905" h="4393906">
                <a:moveTo>
                  <a:pt x="0" y="0"/>
                </a:moveTo>
                <a:lnTo>
                  <a:pt x="10810905" y="0"/>
                </a:lnTo>
                <a:lnTo>
                  <a:pt x="10810905" y="4393906"/>
                </a:lnTo>
                <a:lnTo>
                  <a:pt x="0" y="4393906"/>
                </a:lnTo>
                <a:lnTo>
                  <a:pt x="0" y="0"/>
                </a:lnTo>
                <a:close/>
              </a:path>
            </a:pathLst>
          </a:custGeom>
          <a:blipFill>
            <a:blip r:embed="rId8">
              <a:alphaModFix amt="40000"/>
              <a:extLst>
                <a:ext uri="{96DAC541-7B7A-43D3-8B79-37D633B846F1}">
                  <asvg:svgBlip xmlns:asvg="http://schemas.microsoft.com/office/drawing/2016/SVG/main" xmlns=""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Freeform 9"/>
          <p:cNvSpPr/>
          <p:nvPr/>
        </p:nvSpPr>
        <p:spPr>
          <a:xfrm>
            <a:off x="-257947" y="2128168"/>
            <a:ext cx="1581579" cy="1101355"/>
          </a:xfrm>
          <a:custGeom>
            <a:avLst/>
            <a:gdLst/>
            <a:ahLst/>
            <a:cxnLst/>
            <a:rect l="l" t="t" r="r" b="b"/>
            <a:pathLst>
              <a:path w="2372369" h="1652032">
                <a:moveTo>
                  <a:pt x="0" y="0"/>
                </a:moveTo>
                <a:lnTo>
                  <a:pt x="2372369" y="0"/>
                </a:lnTo>
                <a:lnTo>
                  <a:pt x="2372369" y="1652032"/>
                </a:lnTo>
                <a:lnTo>
                  <a:pt x="0" y="165203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 name="Freeform 10"/>
          <p:cNvSpPr/>
          <p:nvPr/>
        </p:nvSpPr>
        <p:spPr>
          <a:xfrm>
            <a:off x="9118363" y="1492108"/>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 name="Freeform 11"/>
          <p:cNvSpPr/>
          <p:nvPr/>
        </p:nvSpPr>
        <p:spPr>
          <a:xfrm>
            <a:off x="238297" y="3979677"/>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2" name="TextBox 12"/>
          <p:cNvSpPr txBox="1"/>
          <p:nvPr/>
        </p:nvSpPr>
        <p:spPr>
          <a:xfrm>
            <a:off x="1323632" y="1378014"/>
            <a:ext cx="8568339" cy="2657587"/>
          </a:xfrm>
          <a:prstGeom prst="rect">
            <a:avLst/>
          </a:prstGeom>
        </p:spPr>
        <p:txBody>
          <a:bodyPr wrap="square" lIns="0" tIns="0" rIns="0" bIns="0" rtlCol="0" anchor="t">
            <a:spAutoFit/>
          </a:bodyPr>
          <a:lstStyle/>
          <a:p>
            <a:pPr lvl="0" algn="ctr">
              <a:lnSpc>
                <a:spcPct val="110000"/>
              </a:lnSpc>
            </a:pPr>
            <a:r>
              <a:rPr lang="en-US" sz="8000" spc="148">
                <a:solidFill>
                  <a:srgbClr val="FF0000"/>
                </a:solidFill>
                <a:latin typeface="#9Slide05 SVNClementine" panose="020F0502020204030203" pitchFamily="34" charset="0"/>
              </a:rPr>
              <a:t>Ôn luyện viết bài văn kể chuyện sáng tạo</a:t>
            </a:r>
            <a:endParaRPr kumimoji="0" lang="en-US" sz="8000" b="0" i="0" u="none" strike="noStrike" kern="1200" cap="none" spc="148" normalizeH="0" baseline="0" noProof="0" dirty="0">
              <a:ln>
                <a:noFill/>
              </a:ln>
              <a:solidFill>
                <a:srgbClr val="FF0000"/>
              </a:solidFill>
              <a:effectLst/>
              <a:uLnTx/>
              <a:uFillTx/>
              <a:latin typeface="#9Slide05 SVNClementine" panose="020F0502020204030203" pitchFamily="34" charset="0"/>
            </a:endParaRPr>
          </a:p>
        </p:txBody>
      </p:sp>
    </p:spTree>
    <p:extLst>
      <p:ext uri="{BB962C8B-B14F-4D97-AF65-F5344CB8AC3E}">
        <p14:creationId xmlns:p14="http://schemas.microsoft.com/office/powerpoint/2010/main" val="19712504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4732" y="5238049"/>
            <a:ext cx="14735945" cy="3107945"/>
          </a:xfrm>
          <a:custGeom>
            <a:avLst/>
            <a:gdLst/>
            <a:ahLst/>
            <a:cxnLst/>
            <a:rect l="l" t="t" r="r" b="b"/>
            <a:pathLst>
              <a:path w="22103917" h="4661917">
                <a:moveTo>
                  <a:pt x="0" y="0"/>
                </a:moveTo>
                <a:lnTo>
                  <a:pt x="22103918" y="0"/>
                </a:lnTo>
                <a:lnTo>
                  <a:pt x="22103918" y="4661917"/>
                </a:lnTo>
                <a:lnTo>
                  <a:pt x="0" y="466191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sz="1200"/>
          </a:p>
        </p:txBody>
      </p:sp>
      <p:sp>
        <p:nvSpPr>
          <p:cNvPr id="3" name="Freeform 3"/>
          <p:cNvSpPr/>
          <p:nvPr/>
        </p:nvSpPr>
        <p:spPr>
          <a:xfrm>
            <a:off x="10031306" y="-759861"/>
            <a:ext cx="2731216" cy="2846293"/>
          </a:xfrm>
          <a:custGeom>
            <a:avLst/>
            <a:gdLst/>
            <a:ahLst/>
            <a:cxnLst/>
            <a:rect l="l" t="t" r="r" b="b"/>
            <a:pathLst>
              <a:path w="4122295" h="4114800">
                <a:moveTo>
                  <a:pt x="0" y="0"/>
                </a:moveTo>
                <a:lnTo>
                  <a:pt x="4122296" y="0"/>
                </a:lnTo>
                <a:lnTo>
                  <a:pt x="412229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4" name="TextBox 4"/>
          <p:cNvSpPr txBox="1"/>
          <p:nvPr/>
        </p:nvSpPr>
        <p:spPr>
          <a:xfrm>
            <a:off x="578960" y="830175"/>
            <a:ext cx="9452346" cy="1885196"/>
          </a:xfrm>
          <a:prstGeom prst="rect">
            <a:avLst/>
          </a:prstGeom>
        </p:spPr>
        <p:txBody>
          <a:bodyPr wrap="square" lIns="0" tIns="0" rIns="0" bIns="0" rtlCol="0" anchor="t">
            <a:spAutoFit/>
          </a:bodyPr>
          <a:lstStyle/>
          <a:p>
            <a:pPr algn="just">
              <a:lnSpc>
                <a:spcPts val="5042"/>
              </a:lnSpc>
            </a:pPr>
            <a:r>
              <a:rPr lang="en-US" sz="3600" b="1">
                <a:solidFill>
                  <a:srgbClr val="FF0000"/>
                </a:solidFill>
                <a:latin typeface="Calibri" panose="020F0502020204030204" pitchFamily="34" charset="0"/>
                <a:cs typeface="Calibri" panose="020F0502020204030204" pitchFamily="34" charset="0"/>
              </a:rPr>
              <a:t>Đề bài:</a:t>
            </a:r>
            <a:r>
              <a:rPr lang="en-US" sz="3600" b="1">
                <a:latin typeface="Calibri" panose="020F0502020204030204" pitchFamily="34" charset="0"/>
                <a:cs typeface="Calibri" panose="020F0502020204030204" pitchFamily="34" charset="0"/>
              </a:rPr>
              <a:t> Viết bài văn kể lại một câu chuyện có nhân vật là cây cối hoặc loài vật với những chi tiết sáng tạo.</a:t>
            </a:r>
            <a:endParaRPr lang="en-US" sz="3600" b="1" spc="121" dirty="0">
              <a:latin typeface="Calibri" panose="020F0502020204030204" pitchFamily="34" charset="0"/>
              <a:cs typeface="Calibri" panose="020F0502020204030204" pitchFamily="34" charset="0"/>
            </a:endParaRPr>
          </a:p>
        </p:txBody>
      </p:sp>
      <p:sp>
        <p:nvSpPr>
          <p:cNvPr id="6" name="Freeform 6"/>
          <p:cNvSpPr/>
          <p:nvPr/>
        </p:nvSpPr>
        <p:spPr>
          <a:xfrm>
            <a:off x="52916" y="-93467"/>
            <a:ext cx="1085335" cy="1101355"/>
          </a:xfrm>
          <a:custGeom>
            <a:avLst/>
            <a:gdLst/>
            <a:ahLst/>
            <a:cxnLst/>
            <a:rect l="l" t="t" r="r" b="b"/>
            <a:pathLst>
              <a:path w="1628002" h="1652032">
                <a:moveTo>
                  <a:pt x="0" y="0"/>
                </a:moveTo>
                <a:lnTo>
                  <a:pt x="1628002" y="0"/>
                </a:lnTo>
                <a:lnTo>
                  <a:pt x="1628002" y="1652032"/>
                </a:lnTo>
                <a:lnTo>
                  <a:pt x="0" y="165203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1200"/>
          </a:p>
        </p:txBody>
      </p:sp>
      <p:sp>
        <p:nvSpPr>
          <p:cNvPr id="11" name="Freeform 2">
            <a:extLst>
              <a:ext uri="{FF2B5EF4-FFF2-40B4-BE49-F238E27FC236}">
                <a16:creationId xmlns:a16="http://schemas.microsoft.com/office/drawing/2014/main" xmlns="" id="{30D98755-1CD4-51FA-77E2-CB6874A9CC7F}"/>
              </a:ext>
            </a:extLst>
          </p:cNvPr>
          <p:cNvSpPr/>
          <p:nvPr/>
        </p:nvSpPr>
        <p:spPr>
          <a:xfrm>
            <a:off x="3099726" y="3639013"/>
            <a:ext cx="5670975" cy="2699175"/>
          </a:xfrm>
          <a:custGeom>
            <a:avLst/>
            <a:gdLst/>
            <a:ahLst/>
            <a:cxnLst/>
            <a:rect l="l" t="t" r="r" b="b"/>
            <a:pathLst>
              <a:path w="7178161" h="3176336">
                <a:moveTo>
                  <a:pt x="0" y="0"/>
                </a:moveTo>
                <a:lnTo>
                  <a:pt x="7178161" y="0"/>
                </a:lnTo>
                <a:lnTo>
                  <a:pt x="7178161" y="3176336"/>
                </a:lnTo>
                <a:lnTo>
                  <a:pt x="0" y="3176336"/>
                </a:lnTo>
                <a:lnTo>
                  <a:pt x="0" y="0"/>
                </a:lnTo>
                <a:close/>
              </a:path>
            </a:pathLst>
          </a:custGeom>
          <a:blipFill>
            <a:blip r:embed="rId8"/>
            <a:stretch>
              <a:fillRect/>
            </a:stretch>
          </a:blipFill>
        </p:spPr>
        <p:txBody>
          <a:bodyPr/>
          <a:lstStyle/>
          <a:p>
            <a:endParaRPr lang="en-US"/>
          </a:p>
        </p:txBody>
      </p:sp>
      <p:cxnSp>
        <p:nvCxnSpPr>
          <p:cNvPr id="12" name="Straight Connector 11">
            <a:extLst>
              <a:ext uri="{FF2B5EF4-FFF2-40B4-BE49-F238E27FC236}">
                <a16:creationId xmlns:a16="http://schemas.microsoft.com/office/drawing/2014/main" xmlns="" id="{657DC3D5-7D0E-3C7C-8DDF-13D9358A971F}"/>
              </a:ext>
            </a:extLst>
          </p:cNvPr>
          <p:cNvCxnSpPr>
            <a:cxnSpLocks/>
          </p:cNvCxnSpPr>
          <p:nvPr/>
        </p:nvCxnSpPr>
        <p:spPr>
          <a:xfrm>
            <a:off x="3099726" y="1371599"/>
            <a:ext cx="2307846"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xmlns="" id="{1B44704C-AE81-C3B4-5F87-9F165010DCC7}"/>
              </a:ext>
            </a:extLst>
          </p:cNvPr>
          <p:cNvCxnSpPr>
            <a:cxnSpLocks/>
          </p:cNvCxnSpPr>
          <p:nvPr/>
        </p:nvCxnSpPr>
        <p:spPr>
          <a:xfrm>
            <a:off x="6221299" y="1355833"/>
            <a:ext cx="3080356"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xmlns="" id="{B3EB5461-0F35-ABDA-85B4-A274B93AFD44}"/>
              </a:ext>
            </a:extLst>
          </p:cNvPr>
          <p:cNvCxnSpPr>
            <a:cxnSpLocks/>
          </p:cNvCxnSpPr>
          <p:nvPr/>
        </p:nvCxnSpPr>
        <p:spPr>
          <a:xfrm>
            <a:off x="578960" y="2086432"/>
            <a:ext cx="6641647"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xmlns="" id="{30042EA0-B129-29DC-1942-8E9A553E9C35}"/>
              </a:ext>
            </a:extLst>
          </p:cNvPr>
          <p:cNvCxnSpPr>
            <a:cxnSpLocks/>
          </p:cNvCxnSpPr>
          <p:nvPr/>
        </p:nvCxnSpPr>
        <p:spPr>
          <a:xfrm flipV="1">
            <a:off x="7894160" y="2086432"/>
            <a:ext cx="2137146" cy="36915"/>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xmlns="" id="{835EBF6F-8445-80A8-A135-906A110F38AF}"/>
              </a:ext>
            </a:extLst>
          </p:cNvPr>
          <p:cNvCxnSpPr>
            <a:cxnSpLocks/>
          </p:cNvCxnSpPr>
          <p:nvPr/>
        </p:nvCxnSpPr>
        <p:spPr>
          <a:xfrm>
            <a:off x="595583" y="2715371"/>
            <a:ext cx="2321038"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16260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par>
                          <p:cTn id="18" fill="hold">
                            <p:stCondLst>
                              <p:cond delay="500"/>
                            </p:stCondLst>
                            <p:childTnLst>
                              <p:par>
                                <p:cTn id="19" presetID="16" presetClass="entr" presetSubtype="21"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childTnLst>
                          </p:cTn>
                        </p:par>
                        <p:par>
                          <p:cTn id="27" fill="hold">
                            <p:stCondLst>
                              <p:cond delay="500"/>
                            </p:stCondLst>
                            <p:childTnLst>
                              <p:par>
                                <p:cTn id="28" presetID="16" presetClass="entr" presetSubtype="21"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arn(inVertical)">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4732" y="5238049"/>
            <a:ext cx="14735945" cy="3107945"/>
          </a:xfrm>
          <a:custGeom>
            <a:avLst/>
            <a:gdLst/>
            <a:ahLst/>
            <a:cxnLst/>
            <a:rect l="l" t="t" r="r" b="b"/>
            <a:pathLst>
              <a:path w="22103917" h="4661917">
                <a:moveTo>
                  <a:pt x="0" y="0"/>
                </a:moveTo>
                <a:lnTo>
                  <a:pt x="22103918" y="0"/>
                </a:lnTo>
                <a:lnTo>
                  <a:pt x="22103918" y="4661917"/>
                </a:lnTo>
                <a:lnTo>
                  <a:pt x="0" y="466191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sz="1200"/>
          </a:p>
        </p:txBody>
      </p:sp>
      <p:sp>
        <p:nvSpPr>
          <p:cNvPr id="3" name="Freeform 3"/>
          <p:cNvSpPr/>
          <p:nvPr/>
        </p:nvSpPr>
        <p:spPr>
          <a:xfrm>
            <a:off x="10031306" y="-759861"/>
            <a:ext cx="2731216" cy="2846293"/>
          </a:xfrm>
          <a:custGeom>
            <a:avLst/>
            <a:gdLst/>
            <a:ahLst/>
            <a:cxnLst/>
            <a:rect l="l" t="t" r="r" b="b"/>
            <a:pathLst>
              <a:path w="4122295" h="4114800">
                <a:moveTo>
                  <a:pt x="0" y="0"/>
                </a:moveTo>
                <a:lnTo>
                  <a:pt x="4122296" y="0"/>
                </a:lnTo>
                <a:lnTo>
                  <a:pt x="4122296"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sz="1200"/>
          </a:p>
        </p:txBody>
      </p:sp>
      <p:sp>
        <p:nvSpPr>
          <p:cNvPr id="10" name="Freeform 27">
            <a:extLst>
              <a:ext uri="{FF2B5EF4-FFF2-40B4-BE49-F238E27FC236}">
                <a16:creationId xmlns:a16="http://schemas.microsoft.com/office/drawing/2014/main" xmlns="" id="{5A4103C5-9911-54EB-3AF0-7E365D8FA15F}"/>
              </a:ext>
            </a:extLst>
          </p:cNvPr>
          <p:cNvSpPr/>
          <p:nvPr/>
        </p:nvSpPr>
        <p:spPr>
          <a:xfrm>
            <a:off x="11483960" y="3418465"/>
            <a:ext cx="1664063" cy="1158793"/>
          </a:xfrm>
          <a:custGeom>
            <a:avLst/>
            <a:gdLst/>
            <a:ahLst/>
            <a:cxnLst/>
            <a:rect l="l" t="t" r="r" b="b"/>
            <a:pathLst>
              <a:path w="2496095" h="1738190">
                <a:moveTo>
                  <a:pt x="0" y="0"/>
                </a:moveTo>
                <a:lnTo>
                  <a:pt x="2496096" y="0"/>
                </a:lnTo>
                <a:lnTo>
                  <a:pt x="2496096" y="1738189"/>
                </a:lnTo>
                <a:lnTo>
                  <a:pt x="0" y="173818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sz="1200"/>
          </a:p>
        </p:txBody>
      </p:sp>
      <p:sp>
        <p:nvSpPr>
          <p:cNvPr id="14" name="TextBox 13">
            <a:extLst>
              <a:ext uri="{FF2B5EF4-FFF2-40B4-BE49-F238E27FC236}">
                <a16:creationId xmlns:a16="http://schemas.microsoft.com/office/drawing/2014/main" xmlns="" id="{96F28AAF-FDAE-C40B-E8D7-B12A60E18155}"/>
              </a:ext>
            </a:extLst>
          </p:cNvPr>
          <p:cNvSpPr txBox="1"/>
          <p:nvPr/>
        </p:nvSpPr>
        <p:spPr>
          <a:xfrm>
            <a:off x="899588" y="476753"/>
            <a:ext cx="9757902" cy="1446550"/>
          </a:xfrm>
          <a:prstGeom prst="rect">
            <a:avLst/>
          </a:prstGeom>
          <a:noFill/>
        </p:spPr>
        <p:txBody>
          <a:bodyPr wrap="square" rtlCol="0">
            <a:spAutoFit/>
          </a:bodyPr>
          <a:lstStyle/>
          <a:p>
            <a:r>
              <a:rPr lang="vi-VN" sz="4400" b="1">
                <a:solidFill>
                  <a:srgbClr val="7030A0"/>
                </a:solidFill>
                <a:latin typeface="Calibri" panose="020F0502020204030204" pitchFamily="34" charset="0"/>
                <a:cs typeface="Calibri" panose="020F0502020204030204" pitchFamily="34" charset="0"/>
              </a:rPr>
              <a:t>Gợi ý:</a:t>
            </a:r>
          </a:p>
          <a:p>
            <a:r>
              <a:rPr lang="vi-VN" sz="4400" i="1">
                <a:solidFill>
                  <a:srgbClr val="0070C0"/>
                </a:solidFill>
                <a:latin typeface="Calibri" panose="020F0502020204030204" pitchFamily="34" charset="0"/>
                <a:cs typeface="Calibri" panose="020F0502020204030204" pitchFamily="34" charset="0"/>
              </a:rPr>
              <a:t>1. Mở bài: Giới thiệu câu chuyện.</a:t>
            </a:r>
          </a:p>
        </p:txBody>
      </p:sp>
      <p:sp>
        <p:nvSpPr>
          <p:cNvPr id="8" name="Freeform 2">
            <a:extLst>
              <a:ext uri="{FF2B5EF4-FFF2-40B4-BE49-F238E27FC236}">
                <a16:creationId xmlns:a16="http://schemas.microsoft.com/office/drawing/2014/main" xmlns="" id="{5523F994-F282-70F4-DB35-A42A511F22EC}"/>
              </a:ext>
            </a:extLst>
          </p:cNvPr>
          <p:cNvSpPr/>
          <p:nvPr/>
        </p:nvSpPr>
        <p:spPr>
          <a:xfrm flipH="1">
            <a:off x="2496571" y="3418465"/>
            <a:ext cx="4154985" cy="3639168"/>
          </a:xfrm>
          <a:custGeom>
            <a:avLst/>
            <a:gdLst/>
            <a:ahLst/>
            <a:cxnLst/>
            <a:rect l="l" t="t" r="r" b="b"/>
            <a:pathLst>
              <a:path w="3035610" h="2403191">
                <a:moveTo>
                  <a:pt x="0" y="0"/>
                </a:moveTo>
                <a:lnTo>
                  <a:pt x="3035611" y="0"/>
                </a:lnTo>
                <a:lnTo>
                  <a:pt x="3035611" y="2403191"/>
                </a:lnTo>
                <a:lnTo>
                  <a:pt x="0" y="2403191"/>
                </a:lnTo>
                <a:lnTo>
                  <a:pt x="0" y="0"/>
                </a:lnTo>
                <a:close/>
              </a:path>
            </a:pathLst>
          </a:custGeom>
          <a:blipFill>
            <a:blip r:embed="rId9"/>
            <a:stretch>
              <a:fillRect/>
            </a:stretch>
          </a:blipFill>
        </p:spPr>
        <p:txBody>
          <a:bodyPr/>
          <a:lstStyle/>
          <a:p>
            <a:endParaRPr lang="en-US"/>
          </a:p>
        </p:txBody>
      </p:sp>
      <p:pic>
        <p:nvPicPr>
          <p:cNvPr id="13" name="Picture 12">
            <a:extLst>
              <a:ext uri="{FF2B5EF4-FFF2-40B4-BE49-F238E27FC236}">
                <a16:creationId xmlns:a16="http://schemas.microsoft.com/office/drawing/2014/main" xmlns="" id="{59992840-DD96-24B1-58D4-240166F4537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2873" y="1978901"/>
            <a:ext cx="11499127" cy="1177164"/>
          </a:xfrm>
          <a:prstGeom prst="rect">
            <a:avLst/>
          </a:prstGeom>
        </p:spPr>
      </p:pic>
    </p:spTree>
    <p:extLst>
      <p:ext uri="{BB962C8B-B14F-4D97-AF65-F5344CB8AC3E}">
        <p14:creationId xmlns:p14="http://schemas.microsoft.com/office/powerpoint/2010/main" val="31793548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50498" y="5849007"/>
            <a:ext cx="14735945" cy="3107945"/>
          </a:xfrm>
          <a:custGeom>
            <a:avLst/>
            <a:gdLst/>
            <a:ahLst/>
            <a:cxnLst/>
            <a:rect l="l" t="t" r="r" b="b"/>
            <a:pathLst>
              <a:path w="22103917" h="4661917">
                <a:moveTo>
                  <a:pt x="0" y="0"/>
                </a:moveTo>
                <a:lnTo>
                  <a:pt x="22103918" y="0"/>
                </a:lnTo>
                <a:lnTo>
                  <a:pt x="22103918" y="4661917"/>
                </a:lnTo>
                <a:lnTo>
                  <a:pt x="0" y="466191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Freeform 3"/>
          <p:cNvSpPr/>
          <p:nvPr/>
        </p:nvSpPr>
        <p:spPr>
          <a:xfrm>
            <a:off x="10031306" y="-759861"/>
            <a:ext cx="2731216" cy="2846293"/>
          </a:xfrm>
          <a:custGeom>
            <a:avLst/>
            <a:gdLst/>
            <a:ahLst/>
            <a:cxnLst/>
            <a:rect l="l" t="t" r="r" b="b"/>
            <a:pathLst>
              <a:path w="4122295" h="4114800">
                <a:moveTo>
                  <a:pt x="0" y="0"/>
                </a:moveTo>
                <a:lnTo>
                  <a:pt x="4122296" y="0"/>
                </a:lnTo>
                <a:lnTo>
                  <a:pt x="412229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 name="Freeform 27">
            <a:extLst>
              <a:ext uri="{FF2B5EF4-FFF2-40B4-BE49-F238E27FC236}">
                <a16:creationId xmlns:a16="http://schemas.microsoft.com/office/drawing/2014/main" xmlns="" id="{5A4103C5-9911-54EB-3AF0-7E365D8FA15F}"/>
              </a:ext>
            </a:extLst>
          </p:cNvPr>
          <p:cNvSpPr/>
          <p:nvPr/>
        </p:nvSpPr>
        <p:spPr>
          <a:xfrm>
            <a:off x="11246942" y="2299705"/>
            <a:ext cx="1664063" cy="1158793"/>
          </a:xfrm>
          <a:custGeom>
            <a:avLst/>
            <a:gdLst/>
            <a:ahLst/>
            <a:cxnLst/>
            <a:rect l="l" t="t" r="r" b="b"/>
            <a:pathLst>
              <a:path w="2496095" h="1738190">
                <a:moveTo>
                  <a:pt x="0" y="0"/>
                </a:moveTo>
                <a:lnTo>
                  <a:pt x="2496096" y="0"/>
                </a:lnTo>
                <a:lnTo>
                  <a:pt x="2496096" y="1738189"/>
                </a:lnTo>
                <a:lnTo>
                  <a:pt x="0" y="173818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TextBox 13">
            <a:extLst>
              <a:ext uri="{FF2B5EF4-FFF2-40B4-BE49-F238E27FC236}">
                <a16:creationId xmlns:a16="http://schemas.microsoft.com/office/drawing/2014/main" xmlns="" id="{96F28AAF-FDAE-C40B-E8D7-B12A60E18155}"/>
              </a:ext>
            </a:extLst>
          </p:cNvPr>
          <p:cNvSpPr txBox="1"/>
          <p:nvPr/>
        </p:nvSpPr>
        <p:spPr>
          <a:xfrm>
            <a:off x="728318" y="99102"/>
            <a:ext cx="10735364" cy="6863417"/>
          </a:xfrm>
          <a:prstGeom prst="rect">
            <a:avLst/>
          </a:prstGeom>
          <a:noFill/>
        </p:spPr>
        <p:txBody>
          <a:bodyPr wrap="square" rtlCol="0">
            <a:spAutoFit/>
          </a:bodyPr>
          <a:lstStyle/>
          <a:p>
            <a:pPr lvl="0"/>
            <a:r>
              <a:rPr lang="vi-VN" sz="4000" i="1">
                <a:solidFill>
                  <a:srgbClr val="0070C0"/>
                </a:solidFill>
                <a:latin typeface="Calibri" panose="020F0502020204030204" pitchFamily="34" charset="0"/>
                <a:cs typeface="Calibri" panose="020F0502020204030204" pitchFamily="34" charset="0"/>
              </a:rPr>
              <a:t>2. Thân bài: Kể lại câu chuyện.</a:t>
            </a:r>
          </a:p>
          <a:p>
            <a:pPr lvl="0"/>
            <a:r>
              <a:rPr lang="vi-VN" sz="4000" i="1">
                <a:latin typeface="Calibri" panose="020F0502020204030204" pitchFamily="34" charset="0"/>
                <a:cs typeface="Calibri" panose="020F0502020204030204" pitchFamily="34" charset="0"/>
              </a:rPr>
              <a:t>– Kể lại các sự việc chính của câu chuyện theo một trình tự hợp lí.</a:t>
            </a:r>
          </a:p>
          <a:p>
            <a:pPr lvl="0"/>
            <a:r>
              <a:rPr lang="vi-VN" sz="4000" i="1">
                <a:latin typeface="Calibri" panose="020F0502020204030204" pitchFamily="34" charset="0"/>
                <a:cs typeface="Calibri" panose="020F0502020204030204" pitchFamily="34" charset="0"/>
              </a:rPr>
              <a:t>Có thể lược bớt một số chi tiết không quan trọng.</a:t>
            </a:r>
          </a:p>
          <a:p>
            <a:pPr lvl="0"/>
            <a:r>
              <a:rPr lang="vi-VN" sz="4000" i="1">
                <a:latin typeface="Calibri" panose="020F0502020204030204" pitchFamily="34" charset="0"/>
                <a:cs typeface="Calibri" panose="020F0502020204030204" pitchFamily="34" charset="0"/>
              </a:rPr>
              <a:t>– Ở mỗi sự việc thêm vào một vài chi tiết sáng tạo, góp phần thể hiện</a:t>
            </a:r>
            <a:r>
              <a:rPr lang="en-US" sz="4000" i="1">
                <a:latin typeface="Calibri" panose="020F0502020204030204" pitchFamily="34" charset="0"/>
                <a:cs typeface="Calibri" panose="020F0502020204030204" pitchFamily="34" charset="0"/>
              </a:rPr>
              <a:t> </a:t>
            </a:r>
            <a:r>
              <a:rPr lang="vi-VN" sz="4000" i="1">
                <a:latin typeface="Calibri" panose="020F0502020204030204" pitchFamily="34" charset="0"/>
                <a:cs typeface="Calibri" panose="020F0502020204030204" pitchFamily="34" charset="0"/>
              </a:rPr>
              <a:t>tính cách của nhân vật hoặc nội dung, ý nghĩa của câu chuyện.</a:t>
            </a:r>
            <a:r>
              <a:rPr kumimoji="0" lang="en-US" sz="4000" b="0" i="1" u="none" strike="noStrike" kern="1200" cap="none" spc="0" normalizeH="0" baseline="0" noProof="0">
                <a:ln>
                  <a:noFill/>
                </a:ln>
                <a:effectLst/>
                <a:uLnTx/>
                <a:uFillTx/>
                <a:latin typeface="Calibri" panose="020F0502020204030204" pitchFamily="34" charset="0"/>
                <a:cs typeface="Calibri" panose="020F0502020204030204" pitchFamily="34" charset="0"/>
              </a:rPr>
              <a:t>	</a:t>
            </a:r>
          </a:p>
          <a:p>
            <a:pPr lvl="0"/>
            <a:endParaRPr lang="en-US" sz="4000" i="1">
              <a:latin typeface="Calibri" panose="020F0502020204030204" pitchFamily="34" charset="0"/>
              <a:cs typeface="Calibri" panose="020F0502020204030204" pitchFamily="34" charset="0"/>
            </a:endParaRPr>
          </a:p>
          <a:p>
            <a:pPr lvl="0"/>
            <a:endParaRPr kumimoji="0" lang="en-US" sz="4000" b="0" i="1" u="none" strike="noStrike" kern="1200" cap="none" spc="0" normalizeH="0" baseline="0" noProof="0">
              <a:ln>
                <a:noFill/>
              </a:ln>
              <a:effectLst/>
              <a:uLnTx/>
              <a:uFillTx/>
              <a:latin typeface="Calibri" panose="020F0502020204030204" pitchFamily="34" charset="0"/>
              <a:cs typeface="Calibri" panose="020F0502020204030204" pitchFamily="34" charset="0"/>
            </a:endParaRPr>
          </a:p>
          <a:p>
            <a:pPr lvl="0"/>
            <a:r>
              <a:rPr lang="vi-VN" sz="4000" i="1">
                <a:latin typeface="Calibri" panose="020F0502020204030204" pitchFamily="34" charset="0"/>
                <a:cs typeface="Calibri" panose="020F0502020204030204" pitchFamily="34" charset="0"/>
              </a:rPr>
              <a:t>– Bày tỏ suy nghĩ, cảm xúc của em về nhân vật hoặc sự việc chính.</a:t>
            </a:r>
            <a:endParaRPr kumimoji="0" lang="vi-VN" sz="4000" b="0" i="1" u="none" strike="noStrike" kern="1200" cap="none" spc="0" normalizeH="0" baseline="0" noProof="0">
              <a:ln>
                <a:noFill/>
              </a:ln>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xmlns="" id="{019D2620-1F47-8142-DE54-9C8CFD8B04F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8207" y="4317461"/>
            <a:ext cx="11035586" cy="1451955"/>
          </a:xfrm>
          <a:prstGeom prst="rect">
            <a:avLst/>
          </a:prstGeom>
        </p:spPr>
      </p:pic>
    </p:spTree>
    <p:extLst>
      <p:ext uri="{BB962C8B-B14F-4D97-AF65-F5344CB8AC3E}">
        <p14:creationId xmlns:p14="http://schemas.microsoft.com/office/powerpoint/2010/main" val="1280684921"/>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1528</TotalTime>
  <Words>584</Words>
  <Application>Microsoft Office PowerPoint</Application>
  <PresentationFormat>Custom</PresentationFormat>
  <Paragraphs>45</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cp:lastModifiedBy>
  <cp:revision>16</cp:revision>
  <dcterms:created xsi:type="dcterms:W3CDTF">2023-08-09T07:35:34Z</dcterms:created>
  <dcterms:modified xsi:type="dcterms:W3CDTF">2024-12-26T18:20:31Z</dcterms:modified>
  <cp:category>9Slide.vn</cp:category>
</cp:coreProperties>
</file>