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Lst>
  <p:sldIdLst>
    <p:sldId id="256" r:id="rId4"/>
    <p:sldId id="257" r:id="rId5"/>
    <p:sldId id="269" r:id="rId6"/>
    <p:sldId id="321" r:id="rId7"/>
    <p:sldId id="322" r:id="rId8"/>
    <p:sldId id="258" r:id="rId9"/>
    <p:sldId id="323" r:id="rId10"/>
    <p:sldId id="324" r:id="rId11"/>
    <p:sldId id="259" r:id="rId12"/>
    <p:sldId id="329" r:id="rId13"/>
    <p:sldId id="325" r:id="rId14"/>
    <p:sldId id="330" r:id="rId15"/>
    <p:sldId id="326" r:id="rId16"/>
    <p:sldId id="331" r:id="rId17"/>
    <p:sldId id="327" r:id="rId18"/>
    <p:sldId id="332" r:id="rId19"/>
    <p:sldId id="328" r:id="rId20"/>
    <p:sldId id="333" r:id="rId21"/>
    <p:sldId id="334" r:id="rId22"/>
    <p:sldId id="260" r:id="rId23"/>
    <p:sldId id="266" r:id="rId24"/>
    <p:sldId id="335" r:id="rId25"/>
    <p:sldId id="265" r:id="rId26"/>
    <p:sldId id="336" r:id="rId27"/>
    <p:sldId id="337" r:id="rId28"/>
    <p:sldId id="338" r:id="rId29"/>
    <p:sldId id="339" r:id="rId30"/>
    <p:sldId id="340" r:id="rId31"/>
    <p:sldId id="268" r:id="rId32"/>
    <p:sldId id="341" r:id="rId33"/>
    <p:sldId id="342" r:id="rId34"/>
    <p:sldId id="343" r:id="rId35"/>
    <p:sldId id="344" r:id="rId36"/>
    <p:sldId id="26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1FF"/>
    <a:srgbClr val="FFBCFF"/>
    <a:srgbClr val="FF0000"/>
    <a:srgbClr val="CCFFCC"/>
    <a:srgbClr val="FEECBA"/>
    <a:srgbClr val="FFE7E7"/>
    <a:srgbClr val="FCBB3A"/>
    <a:srgbClr val="F2D500"/>
    <a:srgbClr val="FDEB01"/>
    <a:srgbClr val="FFF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3" d="100"/>
          <a:sy n="33" d="100"/>
        </p:scale>
        <p:origin x="-2142" y="-9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7.png"/><Relationship Id="rId2" Type="http://schemas.openxmlformats.org/officeDocument/2006/relationships/image" Target="../media/image1.emf"/><Relationship Id="rId16" Type="http://schemas.openxmlformats.org/officeDocument/2006/relationships/image" Target="../media/image19.emf"/><Relationship Id="rId1" Type="http://schemas.openxmlformats.org/officeDocument/2006/relationships/slideMaster" Target="../slideMasters/slideMaster2.xml"/><Relationship Id="rId6" Type="http://schemas.openxmlformats.org/officeDocument/2006/relationships/image" Target="../media/image14.emf"/><Relationship Id="rId11" Type="http://schemas.openxmlformats.org/officeDocument/2006/relationships/image" Target="../media/image5.emf"/><Relationship Id="rId5" Type="http://schemas.openxmlformats.org/officeDocument/2006/relationships/image" Target="../media/image13.emf"/><Relationship Id="rId15" Type="http://schemas.openxmlformats.org/officeDocument/2006/relationships/image" Target="../media/image4.emf"/><Relationship Id="rId10" Type="http://schemas.openxmlformats.org/officeDocument/2006/relationships/image" Target="../media/image16.emf"/><Relationship Id="rId4" Type="http://schemas.openxmlformats.org/officeDocument/2006/relationships/image" Target="../media/image12.emf"/><Relationship Id="rId9" Type="http://schemas.openxmlformats.org/officeDocument/2006/relationships/image" Target="../media/image8.emf"/><Relationship Id="rId1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BFD11F-9ECF-2989-70F7-00CAD7D55F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069E35E-3D1E-EF1B-5661-7D7D2EBC4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BC4A1AA-682D-FA63-F812-7082A4E78048}"/>
              </a:ext>
            </a:extLst>
          </p:cNvPr>
          <p:cNvSpPr>
            <a:spLocks noGrp="1"/>
          </p:cNvSpPr>
          <p:nvPr>
            <p:ph type="dt" sz="half" idx="10"/>
          </p:nvPr>
        </p:nvSpPr>
        <p:spPr/>
        <p:txBody>
          <a:bodyPr/>
          <a:lstStyle/>
          <a:p>
            <a:fld id="{2A39A873-83BF-4E08-BC49-0421A4838509}" type="datetimeFigureOut">
              <a:rPr lang="en-US" smtClean="0"/>
              <a:t>12/27/2024</a:t>
            </a:fld>
            <a:endParaRPr lang="en-US"/>
          </a:p>
        </p:txBody>
      </p:sp>
      <p:sp>
        <p:nvSpPr>
          <p:cNvPr id="5" name="Footer Placeholder 4">
            <a:extLst>
              <a:ext uri="{FF2B5EF4-FFF2-40B4-BE49-F238E27FC236}">
                <a16:creationId xmlns:a16="http://schemas.microsoft.com/office/drawing/2014/main" xmlns="" id="{0D676E28-248D-ADF4-1718-157CFBF07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C0173B-23AE-20A4-9473-C858C8F861AB}"/>
              </a:ext>
            </a:extLst>
          </p:cNvPr>
          <p:cNvSpPr>
            <a:spLocks noGrp="1"/>
          </p:cNvSpPr>
          <p:nvPr>
            <p:ph type="sldNum" sz="quarter" idx="12"/>
          </p:nvPr>
        </p:nvSpPr>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74415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F4F18-F69D-9735-70A1-30C8ACBE0A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0BF3C9-BC01-0A0B-3A76-0D433E625F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2D182A-6D5C-F9AC-2CE6-E81FF2DF163B}"/>
              </a:ext>
            </a:extLst>
          </p:cNvPr>
          <p:cNvSpPr>
            <a:spLocks noGrp="1"/>
          </p:cNvSpPr>
          <p:nvPr>
            <p:ph type="dt" sz="half" idx="10"/>
          </p:nvPr>
        </p:nvSpPr>
        <p:spPr/>
        <p:txBody>
          <a:bodyPr/>
          <a:lstStyle/>
          <a:p>
            <a:fld id="{2A39A873-83BF-4E08-BC49-0421A4838509}" type="datetimeFigureOut">
              <a:rPr lang="en-US" smtClean="0"/>
              <a:t>12/27/2024</a:t>
            </a:fld>
            <a:endParaRPr lang="en-US"/>
          </a:p>
        </p:txBody>
      </p:sp>
      <p:sp>
        <p:nvSpPr>
          <p:cNvPr id="5" name="Footer Placeholder 4">
            <a:extLst>
              <a:ext uri="{FF2B5EF4-FFF2-40B4-BE49-F238E27FC236}">
                <a16:creationId xmlns:a16="http://schemas.microsoft.com/office/drawing/2014/main" xmlns="" id="{E8DCCB90-B972-0E25-C4F5-7B72E3506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C76E2D-A05F-052F-3982-42C01F590975}"/>
              </a:ext>
            </a:extLst>
          </p:cNvPr>
          <p:cNvSpPr>
            <a:spLocks noGrp="1"/>
          </p:cNvSpPr>
          <p:nvPr>
            <p:ph type="sldNum" sz="quarter" idx="12"/>
          </p:nvPr>
        </p:nvSpPr>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396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070426-D5EF-238E-25B9-5721E6EB70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4E95A08-E9A1-75E1-5AE4-DA830F2301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B0359C-5F2F-4506-B5B9-2BF0EC828143}"/>
              </a:ext>
            </a:extLst>
          </p:cNvPr>
          <p:cNvSpPr>
            <a:spLocks noGrp="1"/>
          </p:cNvSpPr>
          <p:nvPr>
            <p:ph type="dt" sz="half" idx="10"/>
          </p:nvPr>
        </p:nvSpPr>
        <p:spPr/>
        <p:txBody>
          <a:bodyPr/>
          <a:lstStyle/>
          <a:p>
            <a:fld id="{2A39A873-83BF-4E08-BC49-0421A4838509}" type="datetimeFigureOut">
              <a:rPr lang="en-US" smtClean="0"/>
              <a:t>12/27/2024</a:t>
            </a:fld>
            <a:endParaRPr lang="en-US"/>
          </a:p>
        </p:txBody>
      </p:sp>
      <p:sp>
        <p:nvSpPr>
          <p:cNvPr id="5" name="Footer Placeholder 4">
            <a:extLst>
              <a:ext uri="{FF2B5EF4-FFF2-40B4-BE49-F238E27FC236}">
                <a16:creationId xmlns:a16="http://schemas.microsoft.com/office/drawing/2014/main" xmlns="" id="{A0583D3A-C4EC-2CE2-C623-1969E68AD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00D8741-6597-DE21-862C-0474D74D67CA}"/>
              </a:ext>
            </a:extLst>
          </p:cNvPr>
          <p:cNvSpPr>
            <a:spLocks noGrp="1"/>
          </p:cNvSpPr>
          <p:nvPr>
            <p:ph type="sldNum" sz="quarter" idx="12"/>
          </p:nvPr>
        </p:nvSpPr>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06178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2024/12/27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124830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2024/12/27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572002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81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095" indent="0">
              <a:buNone/>
              <a:defRPr sz="2000">
                <a:solidFill>
                  <a:schemeClr val="tx1">
                    <a:tint val="75000"/>
                  </a:schemeClr>
                </a:solidFill>
              </a:defRPr>
            </a:lvl2pPr>
            <a:lvl3pPr marL="912249" indent="0">
              <a:buNone/>
              <a:defRPr sz="1867">
                <a:solidFill>
                  <a:schemeClr val="tx1">
                    <a:tint val="75000"/>
                  </a:schemeClr>
                </a:solidFill>
              </a:defRPr>
            </a:lvl3pPr>
            <a:lvl4pPr marL="1368374" indent="0">
              <a:buNone/>
              <a:defRPr sz="1600">
                <a:solidFill>
                  <a:schemeClr val="tx1">
                    <a:tint val="75000"/>
                  </a:schemeClr>
                </a:solidFill>
              </a:defRPr>
            </a:lvl4pPr>
            <a:lvl5pPr marL="1824506" indent="0">
              <a:buNone/>
              <a:defRPr sz="1600">
                <a:solidFill>
                  <a:schemeClr val="tx1">
                    <a:tint val="75000"/>
                  </a:schemeClr>
                </a:solidFill>
              </a:defRPr>
            </a:lvl5pPr>
            <a:lvl6pPr marL="2280616" indent="0">
              <a:buNone/>
              <a:defRPr sz="1600">
                <a:solidFill>
                  <a:schemeClr val="tx1">
                    <a:tint val="75000"/>
                  </a:schemeClr>
                </a:solidFill>
              </a:defRPr>
            </a:lvl6pPr>
            <a:lvl7pPr marL="2736757" indent="0">
              <a:buNone/>
              <a:defRPr sz="1600">
                <a:solidFill>
                  <a:schemeClr val="tx1">
                    <a:tint val="75000"/>
                  </a:schemeClr>
                </a:solidFill>
              </a:defRPr>
            </a:lvl7pPr>
            <a:lvl8pPr marL="3192870" indent="0">
              <a:buNone/>
              <a:defRPr sz="1600">
                <a:solidFill>
                  <a:schemeClr val="tx1">
                    <a:tint val="75000"/>
                  </a:schemeClr>
                </a:solidFill>
              </a:defRPr>
            </a:lvl8pPr>
            <a:lvl9pPr marL="364899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2024/12/27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109570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1"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2024/12/27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154070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83"/>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9" y="1681163"/>
            <a:ext cx="5183188"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9" y="2505083"/>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2024/12/27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697807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2024/12/27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328579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9BD3BB"/>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2024/12/27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a:extLst>
              <a:ext uri="{FF2B5EF4-FFF2-40B4-BE49-F238E27FC236}">
                <a16:creationId xmlns:a16="http://schemas.microsoft.com/office/drawing/2014/main" xmlns="" id="{306AACF9-9066-4443-A252-10623492ACF6}"/>
              </a:ext>
            </a:extLst>
          </p:cNvPr>
          <p:cNvPicPr>
            <a:picLocks noChangeAspect="1"/>
          </p:cNvPicPr>
          <p:nvPr userDrawn="1"/>
        </p:nvPicPr>
        <p:blipFill rotWithShape="1">
          <a:blip r:embed="rId2"/>
          <a:srcRect r="46888" b="75035"/>
          <a:stretch/>
        </p:blipFill>
        <p:spPr>
          <a:xfrm>
            <a:off x="0" y="-113396"/>
            <a:ext cx="5109328" cy="1621695"/>
          </a:xfrm>
          <a:prstGeom prst="rect">
            <a:avLst/>
          </a:prstGeom>
        </p:spPr>
      </p:pic>
      <p:pic>
        <p:nvPicPr>
          <p:cNvPr id="7" name="图片 6">
            <a:extLst>
              <a:ext uri="{FF2B5EF4-FFF2-40B4-BE49-F238E27FC236}">
                <a16:creationId xmlns:a16="http://schemas.microsoft.com/office/drawing/2014/main" xmlns="" id="{AFFE411C-514B-4660-85DE-D84DF6C7600A}"/>
              </a:ext>
            </a:extLst>
          </p:cNvPr>
          <p:cNvPicPr>
            <a:picLocks noChangeAspect="1"/>
          </p:cNvPicPr>
          <p:nvPr userDrawn="1"/>
        </p:nvPicPr>
        <p:blipFill rotWithShape="1">
          <a:blip r:embed="rId3"/>
          <a:srcRect l="50228" b="77792"/>
          <a:stretch/>
        </p:blipFill>
        <p:spPr>
          <a:xfrm>
            <a:off x="7588599" y="-113404"/>
            <a:ext cx="4787943" cy="1442584"/>
          </a:xfrm>
          <a:prstGeom prst="rect">
            <a:avLst/>
          </a:prstGeom>
        </p:spPr>
      </p:pic>
    </p:spTree>
    <p:extLst>
      <p:ext uri="{BB962C8B-B14F-4D97-AF65-F5344CB8AC3E}">
        <p14:creationId xmlns:p14="http://schemas.microsoft.com/office/powerpoint/2010/main" val="279512433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9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2024/12/27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213057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3F303-7FF8-9F71-D4D4-DC791D0DF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104D78-F23F-6F94-F637-A9CD2ACC17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FD9745-D415-C629-1799-237DF79CAE91}"/>
              </a:ext>
            </a:extLst>
          </p:cNvPr>
          <p:cNvSpPr>
            <a:spLocks noGrp="1"/>
          </p:cNvSpPr>
          <p:nvPr>
            <p:ph type="dt" sz="half" idx="10"/>
          </p:nvPr>
        </p:nvSpPr>
        <p:spPr/>
        <p:txBody>
          <a:bodyPr/>
          <a:lstStyle/>
          <a:p>
            <a:fld id="{2A39A873-83BF-4E08-BC49-0421A4838509}" type="datetimeFigureOut">
              <a:rPr lang="en-US" smtClean="0"/>
              <a:t>12/27/2024</a:t>
            </a:fld>
            <a:endParaRPr lang="en-US"/>
          </a:p>
        </p:txBody>
      </p:sp>
      <p:sp>
        <p:nvSpPr>
          <p:cNvPr id="5" name="Footer Placeholder 4">
            <a:extLst>
              <a:ext uri="{FF2B5EF4-FFF2-40B4-BE49-F238E27FC236}">
                <a16:creationId xmlns:a16="http://schemas.microsoft.com/office/drawing/2014/main" xmlns="" id="{5EF83A0E-4E64-1374-638F-0A8639460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F3E6CD-8DED-575C-3F13-945B75DAEAA4}"/>
              </a:ext>
            </a:extLst>
          </p:cNvPr>
          <p:cNvSpPr>
            <a:spLocks noGrp="1"/>
          </p:cNvSpPr>
          <p:nvPr>
            <p:ph type="sldNum" sz="quarter" idx="12"/>
          </p:nvPr>
        </p:nvSpPr>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74864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98"/>
            <a:ext cx="6172200" cy="4873625"/>
          </a:xfrm>
        </p:spPr>
        <p:txBody>
          <a:bodyPr/>
          <a:lstStyle>
            <a:lvl1pPr marL="0" indent="0">
              <a:buNone/>
              <a:defRPr sz="3200"/>
            </a:lvl1pPr>
            <a:lvl2pPr marL="456095" indent="0">
              <a:buNone/>
              <a:defRPr sz="2800"/>
            </a:lvl2pPr>
            <a:lvl3pPr marL="912249" indent="0">
              <a:buNone/>
              <a:defRPr sz="2400"/>
            </a:lvl3pPr>
            <a:lvl4pPr marL="1368374" indent="0">
              <a:buNone/>
              <a:defRPr sz="2000"/>
            </a:lvl4pPr>
            <a:lvl5pPr marL="1824506" indent="0">
              <a:buNone/>
              <a:defRPr sz="2000"/>
            </a:lvl5pPr>
            <a:lvl6pPr marL="2280616" indent="0">
              <a:buNone/>
              <a:defRPr sz="2000"/>
            </a:lvl6pPr>
            <a:lvl7pPr marL="2736757" indent="0">
              <a:buNone/>
              <a:defRPr sz="2000"/>
            </a:lvl7pPr>
            <a:lvl8pPr marL="3192870" indent="0">
              <a:buNone/>
              <a:defRPr sz="2000"/>
            </a:lvl8pPr>
            <a:lvl9pPr marL="3648999" indent="0">
              <a:buNone/>
              <a:defRPr sz="2000"/>
            </a:lvl9pPr>
          </a:lstStyle>
          <a:p>
            <a:endParaRPr lang="zh-CN" altLang="en-US"/>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2024/12/27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20204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2024/12/27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63994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49" y="365193"/>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93"/>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2024/12/27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963808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1339853"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660901"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7981952"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矩形 4"/>
          <p:cNvSpPr/>
          <p:nvPr userDrawn="1"/>
        </p:nvSpPr>
        <p:spPr>
          <a:xfrm>
            <a:off x="2404069" y="4480582"/>
            <a:ext cx="706524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身体强壮，快快长大，</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越长越可爱哦</a:t>
            </a:r>
          </a:p>
        </p:txBody>
      </p:sp>
    </p:spTree>
    <p:extLst>
      <p:ext uri="{BB962C8B-B14F-4D97-AF65-F5344CB8AC3E}">
        <p14:creationId xmlns:p14="http://schemas.microsoft.com/office/powerpoint/2010/main" val="35572037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210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grpId="0" nodeType="withEffect">
                                  <p:stCondLst>
                                    <p:cond delay="42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1607220">
            <a:off x="20847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20552395">
            <a:off x="45231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21436840">
            <a:off x="646598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1869386">
            <a:off x="8557153"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7" name="矩形 6"/>
          <p:cNvSpPr/>
          <p:nvPr userDrawn="1"/>
        </p:nvSpPr>
        <p:spPr>
          <a:xfrm>
            <a:off x="2757762" y="4776566"/>
            <a:ext cx="728602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一路跳跃，</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勇敢地奔向生活的大海 </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endPar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835925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7"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11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22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3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79959" y="1876659"/>
            <a:ext cx="4058771" cy="2803644"/>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544173">
            <a:off x="4874433" y="3322195"/>
            <a:ext cx="3902635" cy="2695792"/>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rot="21107194">
            <a:off x="5875516" y="1131423"/>
            <a:ext cx="3851400"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愿你热爱生命的春天，珍惜时间的清晨，学那梅花， 争作东风第一枝 </a:t>
            </a:r>
          </a:p>
        </p:txBody>
      </p:sp>
    </p:spTree>
    <p:extLst>
      <p:ext uri="{BB962C8B-B14F-4D97-AF65-F5344CB8AC3E}">
        <p14:creationId xmlns:p14="http://schemas.microsoft.com/office/powerpoint/2010/main" val="316554614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空白">
    <p:bg>
      <p:bgPr>
        <a:solidFill>
          <a:srgbClr val="9BD3BB"/>
        </a:solidFill>
        <a:effectLst/>
      </p:bgPr>
    </p:bg>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585" y="1829656"/>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7" name="图片占位符 16"/>
          <p:cNvSpPr>
            <a:spLocks noGrp="1"/>
          </p:cNvSpPr>
          <p:nvPr>
            <p:ph type="pic" sz="quarter" idx="11"/>
          </p:nvPr>
        </p:nvSpPr>
        <p:spPr>
          <a:xfrm>
            <a:off x="4543844" y="2769460"/>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1"/>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1"/>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8" name="图片占位符 17"/>
          <p:cNvSpPr>
            <a:spLocks noGrp="1"/>
          </p:cNvSpPr>
          <p:nvPr>
            <p:ph type="pic" sz="quarter" idx="12"/>
          </p:nvPr>
        </p:nvSpPr>
        <p:spPr>
          <a:xfrm>
            <a:off x="7628104" y="1626456"/>
            <a:ext cx="3104457" cy="3071693"/>
          </a:xfrm>
          <a:custGeom>
            <a:avLst/>
            <a:gdLst>
              <a:gd name="connsiteX0" fmla="*/ 1552229 w 3104457"/>
              <a:gd name="connsiteY0" fmla="*/ 1670991 h 3071693"/>
              <a:gd name="connsiteX1" fmla="*/ 1681586 w 3104457"/>
              <a:gd name="connsiteY1" fmla="*/ 1724572 h 3071693"/>
              <a:gd name="connsiteX2" fmla="*/ 2198999 w 3104457"/>
              <a:gd name="connsiteY2" fmla="*/ 2241985 h 3071693"/>
              <a:gd name="connsiteX3" fmla="*/ 2198999 w 3104457"/>
              <a:gd name="connsiteY3" fmla="*/ 2500700 h 3071693"/>
              <a:gd name="connsiteX4" fmla="*/ 1681586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3 w 3104457"/>
              <a:gd name="connsiteY11" fmla="*/ 889076 h 3071693"/>
              <a:gd name="connsiteX12" fmla="*/ 3050876 w 3104457"/>
              <a:gd name="connsiteY12" fmla="*/ 1406489 h 3071693"/>
              <a:gd name="connsiteX13" fmla="*/ 3050876 w 3104457"/>
              <a:gd name="connsiteY13" fmla="*/ 1665204 h 3071693"/>
              <a:gd name="connsiteX14" fmla="*/ 2533463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09 w 3104457"/>
              <a:gd name="connsiteY21" fmla="*/ 889076 h 3071693"/>
              <a:gd name="connsiteX22" fmla="*/ 1347122 w 3104457"/>
              <a:gd name="connsiteY22" fmla="*/ 1406489 h 3071693"/>
              <a:gd name="connsiteX23" fmla="*/ 1347122 w 3104457"/>
              <a:gd name="connsiteY23" fmla="*/ 1665204 h 3071693"/>
              <a:gd name="connsiteX24" fmla="*/ 829709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6 w 3104457"/>
              <a:gd name="connsiteY31" fmla="*/ 53583 h 3071693"/>
              <a:gd name="connsiteX32" fmla="*/ 2198999 w 3104457"/>
              <a:gd name="connsiteY32" fmla="*/ 570995 h 3071693"/>
              <a:gd name="connsiteX33" fmla="*/ 2198999 w 3104457"/>
              <a:gd name="connsiteY33" fmla="*/ 829710 h 3071693"/>
              <a:gd name="connsiteX34" fmla="*/ 1681586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5" y="1688851"/>
                  <a:pt x="1681586" y="1724572"/>
                </a:cubicBezTo>
                <a:lnTo>
                  <a:pt x="2198999" y="2241985"/>
                </a:lnTo>
                <a:cubicBezTo>
                  <a:pt x="2270441" y="2313427"/>
                  <a:pt x="2270441" y="2429258"/>
                  <a:pt x="2198999" y="2500700"/>
                </a:cubicBezTo>
                <a:lnTo>
                  <a:pt x="1681586" y="3018112"/>
                </a:lnTo>
                <a:cubicBezTo>
                  <a:pt x="1610145" y="3089554"/>
                  <a:pt x="1494313"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2" y="853355"/>
                  <a:pt x="2533463" y="889076"/>
                </a:cubicBezTo>
                <a:lnTo>
                  <a:pt x="3050876" y="1406489"/>
                </a:lnTo>
                <a:cubicBezTo>
                  <a:pt x="3122318" y="1477931"/>
                  <a:pt x="3122318" y="1593762"/>
                  <a:pt x="3050876" y="1665204"/>
                </a:cubicBezTo>
                <a:lnTo>
                  <a:pt x="2533463" y="2182616"/>
                </a:lnTo>
                <a:cubicBezTo>
                  <a:pt x="2462022" y="2254058"/>
                  <a:pt x="2346190"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8" y="853355"/>
                  <a:pt x="829709" y="889076"/>
                </a:cubicBezTo>
                <a:lnTo>
                  <a:pt x="1347122" y="1406489"/>
                </a:lnTo>
                <a:cubicBezTo>
                  <a:pt x="1418564" y="1477931"/>
                  <a:pt x="1418564" y="1593762"/>
                  <a:pt x="1347122" y="1665204"/>
                </a:cubicBezTo>
                <a:lnTo>
                  <a:pt x="829709"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5" y="17862"/>
                  <a:pt x="1681586" y="53583"/>
                </a:cubicBezTo>
                <a:lnTo>
                  <a:pt x="2198999" y="570995"/>
                </a:lnTo>
                <a:cubicBezTo>
                  <a:pt x="2270441" y="642437"/>
                  <a:pt x="2270441" y="758268"/>
                  <a:pt x="2198999" y="829710"/>
                </a:cubicBezTo>
                <a:lnTo>
                  <a:pt x="1681586" y="1347123"/>
                </a:lnTo>
                <a:cubicBezTo>
                  <a:pt x="1610145" y="1418565"/>
                  <a:pt x="1494313"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308696604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ppt_w</p:attrName>
                                        </p:attrNameLst>
                                      </p:cBhvr>
                                      <p:tavLst>
                                        <p:tav tm="0" fmla="#ppt_w*sin(2.5*pi*$)">
                                          <p:val>
                                            <p:fltVal val="0"/>
                                          </p:val>
                                        </p:tav>
                                        <p:tav tm="100000">
                                          <p:val>
                                            <p:fltVal val="1"/>
                                          </p:val>
                                        </p:tav>
                                      </p:tavLst>
                                    </p:anim>
                                    <p:anim calcmode="lin" valueType="num">
                                      <p:cBhvr>
                                        <p:cTn id="1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803400" y="1397011"/>
            <a:ext cx="8585200" cy="3416300"/>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362736" y="5038533"/>
            <a:ext cx="564156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79439488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8415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图片占位符 5"/>
          <p:cNvSpPr>
            <a:spLocks noGrp="1"/>
          </p:cNvSpPr>
          <p:nvPr>
            <p:ph type="pic" sz="quarter" idx="11"/>
          </p:nvPr>
        </p:nvSpPr>
        <p:spPr>
          <a:xfrm>
            <a:off x="3416301"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49911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3"/>
          </p:nvPr>
        </p:nvSpPr>
        <p:spPr>
          <a:xfrm>
            <a:off x="6565904"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9" name="图片占位符 8"/>
          <p:cNvSpPr>
            <a:spLocks noGrp="1"/>
          </p:cNvSpPr>
          <p:nvPr>
            <p:ph type="pic" sz="quarter" idx="14"/>
          </p:nvPr>
        </p:nvSpPr>
        <p:spPr>
          <a:xfrm>
            <a:off x="8140705"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314751090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空白">
    <p:bg>
      <p:bgPr>
        <a:solidFill>
          <a:srgbClr val="9BD3BB"/>
        </a:solidFill>
        <a:effectLst/>
      </p:bgPr>
    </p:bg>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737175" y="1444501"/>
            <a:ext cx="5689599" cy="3620239"/>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14" name="矩形 13"/>
          <p:cNvSpPr/>
          <p:nvPr userDrawn="1"/>
        </p:nvSpPr>
        <p:spPr>
          <a:xfrm rot="412920">
            <a:off x="1254407" y="4035011"/>
            <a:ext cx="5718691" cy="1569473"/>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勇敢地冲破泥沙，将嫩绿的幼芽伸出地面，指向天空</a:t>
            </a:r>
          </a:p>
        </p:txBody>
      </p:sp>
    </p:spTree>
    <p:extLst>
      <p:ext uri="{BB962C8B-B14F-4D97-AF65-F5344CB8AC3E}">
        <p14:creationId xmlns:p14="http://schemas.microsoft.com/office/powerpoint/2010/main" val="7150799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250" fill="hold"/>
                                        <p:tgtEl>
                                          <p:spTgt spid="13"/>
                                        </p:tgtEl>
                                        <p:attrNameLst>
                                          <p:attrName>ppt_w</p:attrName>
                                        </p:attrNameLst>
                                      </p:cBhvr>
                                      <p:tavLst>
                                        <p:tav tm="0">
                                          <p:val>
                                            <p:fltVal val="0"/>
                                          </p:val>
                                        </p:tav>
                                        <p:tav tm="100000">
                                          <p:val>
                                            <p:strVal val="#ppt_w"/>
                                          </p:val>
                                        </p:tav>
                                      </p:tavLst>
                                    </p:anim>
                                    <p:anim calcmode="lin" valueType="num">
                                      <p:cBhvr>
                                        <p:cTn id="14" dur="1250" fill="hold"/>
                                        <p:tgtEl>
                                          <p:spTgt spid="13"/>
                                        </p:tgtEl>
                                        <p:attrNameLst>
                                          <p:attrName>ppt_h</p:attrName>
                                        </p:attrNameLst>
                                      </p:cBhvr>
                                      <p:tavLst>
                                        <p:tav tm="0">
                                          <p:val>
                                            <p:fltVal val="0"/>
                                          </p:val>
                                        </p:tav>
                                        <p:tav tm="100000">
                                          <p:val>
                                            <p:strVal val="#ppt_h"/>
                                          </p:val>
                                        </p:tav>
                                      </p:tavLst>
                                    </p:anim>
                                    <p:animEffect transition="in" filter="fade">
                                      <p:cBhvr>
                                        <p:cTn id="1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98592-3E8B-7978-52A2-61DD73E12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CD6C1F3-DF51-FDC4-C6AB-BD9100A498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17E49A-AFEF-E552-B2A4-F821C658F7EF}"/>
              </a:ext>
            </a:extLst>
          </p:cNvPr>
          <p:cNvSpPr>
            <a:spLocks noGrp="1"/>
          </p:cNvSpPr>
          <p:nvPr>
            <p:ph type="dt" sz="half" idx="10"/>
          </p:nvPr>
        </p:nvSpPr>
        <p:spPr/>
        <p:txBody>
          <a:bodyPr/>
          <a:lstStyle/>
          <a:p>
            <a:fld id="{2A39A873-83BF-4E08-BC49-0421A4838509}" type="datetimeFigureOut">
              <a:rPr lang="en-US" smtClean="0"/>
              <a:t>12/27/2024</a:t>
            </a:fld>
            <a:endParaRPr lang="en-US"/>
          </a:p>
        </p:txBody>
      </p:sp>
      <p:sp>
        <p:nvSpPr>
          <p:cNvPr id="5" name="Footer Placeholder 4">
            <a:extLst>
              <a:ext uri="{FF2B5EF4-FFF2-40B4-BE49-F238E27FC236}">
                <a16:creationId xmlns:a16="http://schemas.microsoft.com/office/drawing/2014/main" xmlns="" id="{B9A25D3E-B77E-276C-56E4-98B3322FA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15E7F0-7064-3C34-A825-24AC606F0864}"/>
              </a:ext>
            </a:extLst>
          </p:cNvPr>
          <p:cNvSpPr>
            <a:spLocks noGrp="1"/>
          </p:cNvSpPr>
          <p:nvPr>
            <p:ph type="sldNum" sz="quarter" idx="12"/>
          </p:nvPr>
        </p:nvSpPr>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568023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6438903" y="1701800"/>
            <a:ext cx="3835400" cy="38354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915928" y="1408181"/>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4226154" y="3110723"/>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7"/>
          </p:nvPr>
        </p:nvSpPr>
        <p:spPr>
          <a:xfrm>
            <a:off x="5232830" y="4648269"/>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885248" y="3782293"/>
            <a:ext cx="3424691"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孩子，愿你快快扬起创造的风帆，驶向成熟，驶向金色的海岸</a:t>
            </a:r>
          </a:p>
        </p:txBody>
      </p:sp>
    </p:spTree>
    <p:extLst>
      <p:ext uri="{BB962C8B-B14F-4D97-AF65-F5344CB8AC3E}">
        <p14:creationId xmlns:p14="http://schemas.microsoft.com/office/powerpoint/2010/main" val="40472962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53" presetClass="entr" presetSubtype="16" fill="hold" grpId="0" nodeType="withEffect">
                                  <p:stCondLst>
                                    <p:cond delay="17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2133655"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6565954"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176124965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307178" y="1700476"/>
            <a:ext cx="5048508" cy="3481359"/>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rot="19887973">
            <a:off x="6444057" y="3616136"/>
            <a:ext cx="4252931"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21182109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557831"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650529"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1557831"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3"/>
          </p:nvPr>
        </p:nvSpPr>
        <p:spPr>
          <a:xfrm>
            <a:off x="6650529"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06818346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370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7085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701147" y="3966630"/>
            <a:ext cx="4840512"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因为你的降临</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这一天成了一个美丽的日子</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从此世界也多了一抹诱人的色彩</a:t>
            </a:r>
          </a:p>
        </p:txBody>
      </p:sp>
    </p:spTree>
    <p:extLst>
      <p:ext uri="{BB962C8B-B14F-4D97-AF65-F5344CB8AC3E}">
        <p14:creationId xmlns:p14="http://schemas.microsoft.com/office/powerpoint/2010/main" val="283206163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2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空白">
    <p:bg>
      <p:bgPr>
        <a:solidFill>
          <a:srgbClr val="9BD3BB"/>
        </a:solidFill>
        <a:effectLst/>
      </p:bgPr>
    </p:bg>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191309" y="1193167"/>
            <a:ext cx="4320027" cy="4584257"/>
          </a:xfrm>
          <a:custGeom>
            <a:avLst/>
            <a:gdLst>
              <a:gd name="connsiteX0" fmla="*/ 3068184 w 4320027"/>
              <a:gd name="connsiteY0" fmla="*/ 1404778 h 4584257"/>
              <a:gd name="connsiteX1" fmla="*/ 3142218 w 4320027"/>
              <a:gd name="connsiteY1" fmla="*/ 1407406 h 4584257"/>
              <a:gd name="connsiteX2" fmla="*/ 3236774 w 4320027"/>
              <a:gd name="connsiteY2" fmla="*/ 1445351 h 4584257"/>
              <a:gd name="connsiteX3" fmla="*/ 3310485 w 4320027"/>
              <a:gd name="connsiteY3" fmla="*/ 1800636 h 4584257"/>
              <a:gd name="connsiteX4" fmla="*/ 1559447 w 4320027"/>
              <a:gd name="connsiteY4" fmla="*/ 4468442 h 4584257"/>
              <a:gd name="connsiteX5" fmla="*/ 1204162 w 4320027"/>
              <a:gd name="connsiteY5" fmla="*/ 4542152 h 4584257"/>
              <a:gd name="connsiteX6" fmla="*/ 1204164 w 4320027"/>
              <a:gd name="connsiteY6" fmla="*/ 4542152 h 4584257"/>
              <a:gd name="connsiteX7" fmla="*/ 1130453 w 4320027"/>
              <a:gd name="connsiteY7" fmla="*/ 4186867 h 4584257"/>
              <a:gd name="connsiteX8" fmla="*/ 2881489 w 4320027"/>
              <a:gd name="connsiteY8" fmla="*/ 1519061 h 4584257"/>
              <a:gd name="connsiteX9" fmla="*/ 3068184 w 4320027"/>
              <a:gd name="connsiteY9" fmla="*/ 1404778 h 4584257"/>
              <a:gd name="connsiteX10" fmla="*/ 4060239 w 4320027"/>
              <a:gd name="connsiteY10" fmla="*/ 981390 h 4584257"/>
              <a:gd name="connsiteX11" fmla="*/ 4204211 w 4320027"/>
              <a:gd name="connsiteY11" fmla="*/ 1023472 h 4584257"/>
              <a:gd name="connsiteX12" fmla="*/ 4277922 w 4320027"/>
              <a:gd name="connsiteY12" fmla="*/ 1378757 h 4584257"/>
              <a:gd name="connsiteX13" fmla="*/ 2526884 w 4320027"/>
              <a:gd name="connsiteY13" fmla="*/ 4046563 h 4584257"/>
              <a:gd name="connsiteX14" fmla="*/ 2171599 w 4320027"/>
              <a:gd name="connsiteY14" fmla="*/ 4120274 h 4584257"/>
              <a:gd name="connsiteX15" fmla="*/ 2171601 w 4320027"/>
              <a:gd name="connsiteY15" fmla="*/ 4120273 h 4584257"/>
              <a:gd name="connsiteX16" fmla="*/ 2097890 w 4320027"/>
              <a:gd name="connsiteY16" fmla="*/ 3764989 h 4584257"/>
              <a:gd name="connsiteX17" fmla="*/ 3848926 w 4320027"/>
              <a:gd name="connsiteY17" fmla="*/ 1097183 h 4584257"/>
              <a:gd name="connsiteX18" fmla="*/ 4060239 w 4320027"/>
              <a:gd name="connsiteY18" fmla="*/ 981390 h 4584257"/>
              <a:gd name="connsiteX19" fmla="*/ 2907470 w 4320027"/>
              <a:gd name="connsiteY19" fmla="*/ 633565 h 4584257"/>
              <a:gd name="connsiteX20" fmla="*/ 3051441 w 4320027"/>
              <a:gd name="connsiteY20" fmla="*/ 675648 h 4584257"/>
              <a:gd name="connsiteX21" fmla="*/ 3125152 w 4320027"/>
              <a:gd name="connsiteY21" fmla="*/ 1030933 h 4584257"/>
              <a:gd name="connsiteX22" fmla="*/ 1629919 w 4320027"/>
              <a:gd name="connsiteY22" fmla="*/ 3309005 h 4584257"/>
              <a:gd name="connsiteX23" fmla="*/ 1274635 w 4320027"/>
              <a:gd name="connsiteY23" fmla="*/ 3382715 h 4584257"/>
              <a:gd name="connsiteX24" fmla="*/ 1274636 w 4320027"/>
              <a:gd name="connsiteY24" fmla="*/ 3382715 h 4584257"/>
              <a:gd name="connsiteX25" fmla="*/ 1200926 w 4320027"/>
              <a:gd name="connsiteY25" fmla="*/ 3027430 h 4584257"/>
              <a:gd name="connsiteX26" fmla="*/ 2696157 w 4320027"/>
              <a:gd name="connsiteY26" fmla="*/ 749358 h 4584257"/>
              <a:gd name="connsiteX27" fmla="*/ 2907470 w 4320027"/>
              <a:gd name="connsiteY27" fmla="*/ 633565 h 4584257"/>
              <a:gd name="connsiteX28" fmla="*/ 2563124 w 4320027"/>
              <a:gd name="connsiteY28" fmla="*/ 106128 h 4584257"/>
              <a:gd name="connsiteX29" fmla="*/ 2707096 w 4320027"/>
              <a:gd name="connsiteY29" fmla="*/ 148211 h 4584257"/>
              <a:gd name="connsiteX30" fmla="*/ 2780807 w 4320027"/>
              <a:gd name="connsiteY30" fmla="*/ 503495 h 4584257"/>
              <a:gd name="connsiteX31" fmla="*/ 1610515 w 4320027"/>
              <a:gd name="connsiteY31" fmla="*/ 2286502 h 4584257"/>
              <a:gd name="connsiteX32" fmla="*/ 1255230 w 4320027"/>
              <a:gd name="connsiteY32" fmla="*/ 2360212 h 4584257"/>
              <a:gd name="connsiteX33" fmla="*/ 1255231 w 4320027"/>
              <a:gd name="connsiteY33" fmla="*/ 2360212 h 4584257"/>
              <a:gd name="connsiteX34" fmla="*/ 1181521 w 4320027"/>
              <a:gd name="connsiteY34" fmla="*/ 2004927 h 4584257"/>
              <a:gd name="connsiteX35" fmla="*/ 2351811 w 4320027"/>
              <a:gd name="connsiteY35" fmla="*/ 221921 h 4584257"/>
              <a:gd name="connsiteX36" fmla="*/ 2563124 w 4320027"/>
              <a:gd name="connsiteY36" fmla="*/ 106128 h 4584257"/>
              <a:gd name="connsiteX37" fmla="*/ 1942233 w 4320027"/>
              <a:gd name="connsiteY37" fmla="*/ 23 h 4584257"/>
              <a:gd name="connsiteX38" fmla="*/ 2086205 w 4320027"/>
              <a:gd name="connsiteY38" fmla="*/ 42106 h 4584257"/>
              <a:gd name="connsiteX39" fmla="*/ 2159915 w 4320027"/>
              <a:gd name="connsiteY39" fmla="*/ 397391 h 4584257"/>
              <a:gd name="connsiteX40" fmla="*/ 471100 w 4320027"/>
              <a:gd name="connsiteY40" fmla="*/ 2970397 h 4584257"/>
              <a:gd name="connsiteX41" fmla="*/ 115816 w 4320027"/>
              <a:gd name="connsiteY41" fmla="*/ 3044108 h 4584257"/>
              <a:gd name="connsiteX42" fmla="*/ 115817 w 4320027"/>
              <a:gd name="connsiteY42" fmla="*/ 3044107 h 4584257"/>
              <a:gd name="connsiteX43" fmla="*/ 42106 w 4320027"/>
              <a:gd name="connsiteY43" fmla="*/ 2688822 h 4584257"/>
              <a:gd name="connsiteX44" fmla="*/ 1730920 w 4320027"/>
              <a:gd name="connsiteY44" fmla="*/ 115816 h 4584257"/>
              <a:gd name="connsiteX45" fmla="*/ 1942233 w 4320027"/>
              <a:gd name="connsiteY45" fmla="*/ 23 h 45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20027" h="4584257">
                <a:moveTo>
                  <a:pt x="3068184" y="1404778"/>
                </a:moveTo>
                <a:cubicBezTo>
                  <a:pt x="3092682" y="1402094"/>
                  <a:pt x="3117628" y="1402914"/>
                  <a:pt x="3142218" y="1407406"/>
                </a:cubicBezTo>
                <a:cubicBezTo>
                  <a:pt x="3175004" y="1413396"/>
                  <a:pt x="3207158" y="1425912"/>
                  <a:pt x="3236774" y="1445351"/>
                </a:cubicBezTo>
                <a:cubicBezTo>
                  <a:pt x="3355237" y="1523106"/>
                  <a:pt x="3388239" y="1682172"/>
                  <a:pt x="3310485" y="1800636"/>
                </a:cubicBezTo>
                <a:cubicBezTo>
                  <a:pt x="2726806" y="2689905"/>
                  <a:pt x="2143126" y="3579173"/>
                  <a:pt x="1559447" y="4468442"/>
                </a:cubicBezTo>
                <a:cubicBezTo>
                  <a:pt x="1481692" y="4586906"/>
                  <a:pt x="1322626" y="4619907"/>
                  <a:pt x="1204162" y="4542152"/>
                </a:cubicBezTo>
                <a:lnTo>
                  <a:pt x="1204164" y="4542152"/>
                </a:lnTo>
                <a:cubicBezTo>
                  <a:pt x="1085699" y="4464397"/>
                  <a:pt x="1052699" y="4305332"/>
                  <a:pt x="1130453" y="4186867"/>
                </a:cubicBezTo>
                <a:lnTo>
                  <a:pt x="2881489" y="1519061"/>
                </a:lnTo>
                <a:cubicBezTo>
                  <a:pt x="2925227" y="1452426"/>
                  <a:pt x="2994691" y="1412831"/>
                  <a:pt x="3068184" y="1404778"/>
                </a:cubicBezTo>
                <a:close/>
                <a:moveTo>
                  <a:pt x="4060239" y="981390"/>
                </a:moveTo>
                <a:cubicBezTo>
                  <a:pt x="4109653" y="980731"/>
                  <a:pt x="4159787" y="994314"/>
                  <a:pt x="4204211" y="1023472"/>
                </a:cubicBezTo>
                <a:cubicBezTo>
                  <a:pt x="4322675" y="1101227"/>
                  <a:pt x="4355676" y="1260293"/>
                  <a:pt x="4277922" y="1378757"/>
                </a:cubicBezTo>
                <a:cubicBezTo>
                  <a:pt x="3694242" y="2268026"/>
                  <a:pt x="3110563" y="3157294"/>
                  <a:pt x="2526884" y="4046563"/>
                </a:cubicBezTo>
                <a:cubicBezTo>
                  <a:pt x="2449129" y="4165027"/>
                  <a:pt x="2290063" y="4198028"/>
                  <a:pt x="2171599" y="4120274"/>
                </a:cubicBezTo>
                <a:lnTo>
                  <a:pt x="2171601" y="4120273"/>
                </a:lnTo>
                <a:cubicBezTo>
                  <a:pt x="2053137" y="4042519"/>
                  <a:pt x="2020136" y="3883453"/>
                  <a:pt x="2097890" y="3764989"/>
                </a:cubicBezTo>
                <a:lnTo>
                  <a:pt x="3848926" y="1097183"/>
                </a:lnTo>
                <a:cubicBezTo>
                  <a:pt x="3897523" y="1023142"/>
                  <a:pt x="3977882" y="982487"/>
                  <a:pt x="4060239" y="981390"/>
                </a:cubicBezTo>
                <a:close/>
                <a:moveTo>
                  <a:pt x="2907470" y="633565"/>
                </a:moveTo>
                <a:cubicBezTo>
                  <a:pt x="2956884" y="632906"/>
                  <a:pt x="3007017" y="646490"/>
                  <a:pt x="3051441" y="675648"/>
                </a:cubicBezTo>
                <a:cubicBezTo>
                  <a:pt x="3169905" y="753403"/>
                  <a:pt x="3202906" y="912469"/>
                  <a:pt x="3125152" y="1030933"/>
                </a:cubicBezTo>
                <a:cubicBezTo>
                  <a:pt x="2626741" y="1790290"/>
                  <a:pt x="2128330" y="2549647"/>
                  <a:pt x="1629919" y="3309005"/>
                </a:cubicBezTo>
                <a:cubicBezTo>
                  <a:pt x="1552165" y="3427469"/>
                  <a:pt x="1393099" y="3460470"/>
                  <a:pt x="1274635" y="3382715"/>
                </a:cubicBezTo>
                <a:lnTo>
                  <a:pt x="1274636" y="3382715"/>
                </a:lnTo>
                <a:cubicBezTo>
                  <a:pt x="1156173" y="3304960"/>
                  <a:pt x="1123171" y="3145894"/>
                  <a:pt x="1200926" y="3027430"/>
                </a:cubicBezTo>
                <a:lnTo>
                  <a:pt x="2696157" y="749358"/>
                </a:lnTo>
                <a:cubicBezTo>
                  <a:pt x="2744753" y="675318"/>
                  <a:pt x="2825112" y="634662"/>
                  <a:pt x="2907470" y="633565"/>
                </a:cubicBezTo>
                <a:close/>
                <a:moveTo>
                  <a:pt x="2563124" y="106128"/>
                </a:moveTo>
                <a:cubicBezTo>
                  <a:pt x="2612539" y="105470"/>
                  <a:pt x="2662672" y="119053"/>
                  <a:pt x="2707096" y="148211"/>
                </a:cubicBezTo>
                <a:cubicBezTo>
                  <a:pt x="2825560" y="225965"/>
                  <a:pt x="2858561" y="385032"/>
                  <a:pt x="2780807" y="503495"/>
                </a:cubicBezTo>
                <a:cubicBezTo>
                  <a:pt x="2390710" y="1097831"/>
                  <a:pt x="2000611" y="1692166"/>
                  <a:pt x="1610515" y="2286502"/>
                </a:cubicBezTo>
                <a:cubicBezTo>
                  <a:pt x="1532760" y="2404966"/>
                  <a:pt x="1373694" y="2437967"/>
                  <a:pt x="1255230" y="2360212"/>
                </a:cubicBezTo>
                <a:lnTo>
                  <a:pt x="1255231" y="2360212"/>
                </a:lnTo>
                <a:cubicBezTo>
                  <a:pt x="1136768" y="2282457"/>
                  <a:pt x="1103766" y="2123391"/>
                  <a:pt x="1181521" y="2004927"/>
                </a:cubicBezTo>
                <a:lnTo>
                  <a:pt x="2351811" y="221921"/>
                </a:lnTo>
                <a:cubicBezTo>
                  <a:pt x="2400408" y="147881"/>
                  <a:pt x="2480767" y="107225"/>
                  <a:pt x="2563124" y="106128"/>
                </a:cubicBezTo>
                <a:close/>
                <a:moveTo>
                  <a:pt x="1942233" y="23"/>
                </a:moveTo>
                <a:cubicBezTo>
                  <a:pt x="1991647" y="-635"/>
                  <a:pt x="2041781" y="12948"/>
                  <a:pt x="2086205" y="42106"/>
                </a:cubicBezTo>
                <a:cubicBezTo>
                  <a:pt x="2204669" y="119861"/>
                  <a:pt x="2237670" y="278927"/>
                  <a:pt x="2159915" y="397391"/>
                </a:cubicBezTo>
                <a:cubicBezTo>
                  <a:pt x="1596977" y="1255060"/>
                  <a:pt x="1034038" y="2112728"/>
                  <a:pt x="471100" y="2970397"/>
                </a:cubicBezTo>
                <a:cubicBezTo>
                  <a:pt x="393345" y="3088861"/>
                  <a:pt x="234279" y="3121862"/>
                  <a:pt x="115816" y="3044108"/>
                </a:cubicBezTo>
                <a:lnTo>
                  <a:pt x="115817" y="3044107"/>
                </a:lnTo>
                <a:cubicBezTo>
                  <a:pt x="-2647" y="2966353"/>
                  <a:pt x="-35648" y="2807286"/>
                  <a:pt x="42106" y="2688822"/>
                </a:cubicBezTo>
                <a:lnTo>
                  <a:pt x="1730920" y="115816"/>
                </a:lnTo>
                <a:cubicBezTo>
                  <a:pt x="1779517" y="41776"/>
                  <a:pt x="1859876" y="1120"/>
                  <a:pt x="1942233" y="23"/>
                </a:cubicBezTo>
                <a:close/>
              </a:path>
            </a:pathLst>
          </a:custGeom>
          <a:ln w="38100">
            <a:solidFill>
              <a:srgbClr val="47A4AD"/>
            </a:solidFill>
          </a:ln>
        </p:spPr>
        <p:txBody>
          <a:bodyPr/>
          <a:lstStyle>
            <a:lvl1pPr>
              <a:defRPr lang="zh-CN" altLang="en-US"/>
            </a:lvl1pPr>
          </a:lstStyle>
          <a:p>
            <a:pPr lvl="0"/>
            <a:endParaRPr lang="zh-CN" altLang="en-US"/>
          </a:p>
        </p:txBody>
      </p:sp>
      <p:sp>
        <p:nvSpPr>
          <p:cNvPr id="12" name="矩形 11"/>
          <p:cNvSpPr/>
          <p:nvPr userDrawn="1"/>
        </p:nvSpPr>
        <p:spPr>
          <a:xfrm rot="20412929">
            <a:off x="5945993" y="3167991"/>
            <a:ext cx="4655983"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飞吧，飞吧，在生活的田野上，你愿望，像这蒲公英的小绒花，将落地生根， 遍地开花 </a:t>
            </a:r>
          </a:p>
        </p:txBody>
      </p:sp>
    </p:spTree>
    <p:extLst>
      <p:ext uri="{BB962C8B-B14F-4D97-AF65-F5344CB8AC3E}">
        <p14:creationId xmlns:p14="http://schemas.microsoft.com/office/powerpoint/2010/main" val="28002618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765370" y="2984567"/>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489770" y="1460570"/>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6096003" y="4120274"/>
            <a:ext cx="3946979" cy="2554358"/>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珍惜时间的清晨，学那梅花，争作东风第一枝 </a:t>
            </a:r>
          </a:p>
        </p:txBody>
      </p:sp>
    </p:spTree>
    <p:extLst>
      <p:ext uri="{BB962C8B-B14F-4D97-AF65-F5344CB8AC3E}">
        <p14:creationId xmlns:p14="http://schemas.microsoft.com/office/powerpoint/2010/main" val="315733574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31" presetClass="entr" presetSubtype="0" fill="hold" grpId="0" nodeType="withEffect">
                                  <p:stCondLst>
                                    <p:cond delay="23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空白">
    <p:bg>
      <p:bgPr>
        <a:solidFill>
          <a:srgbClr val="9BD3BB"/>
        </a:solidFill>
        <a:effectLst/>
      </p:bgPr>
    </p:bg>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272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1"/>
          </p:nvPr>
        </p:nvSpPr>
        <p:spPr>
          <a:xfrm>
            <a:off x="64897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9" name="矩形 8"/>
          <p:cNvSpPr/>
          <p:nvPr userDrawn="1"/>
        </p:nvSpPr>
        <p:spPr>
          <a:xfrm>
            <a:off x="2295983" y="4465896"/>
            <a:ext cx="760004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愿你像颗种子，勇敢地冲破泥沙，</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将嫩绿的幼芽伸出地面，指向天空</a:t>
            </a:r>
          </a:p>
        </p:txBody>
      </p:sp>
    </p:spTree>
    <p:extLst>
      <p:ext uri="{BB962C8B-B14F-4D97-AF65-F5344CB8AC3E}">
        <p14:creationId xmlns:p14="http://schemas.microsoft.com/office/powerpoint/2010/main" val="130904529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rot="21091141">
            <a:off x="1446309" y="1678317"/>
            <a:ext cx="2441519" cy="3120379"/>
          </a:xfrm>
          <a:prstGeom prst="rect">
            <a:avLst/>
          </a:prstGeom>
          <a:ln w="38100">
            <a:solidFill>
              <a:srgbClr val="47A4AD"/>
            </a:solidFill>
          </a:ln>
        </p:spPr>
        <p:txBody>
          <a:bodyPr/>
          <a:lstStyle/>
          <a:p>
            <a:endParaRPr lang="zh-CN" altLang="en-US"/>
          </a:p>
        </p:txBody>
      </p:sp>
      <p:sp>
        <p:nvSpPr>
          <p:cNvPr id="4" name="图片占位符 2"/>
          <p:cNvSpPr>
            <a:spLocks noGrp="1"/>
          </p:cNvSpPr>
          <p:nvPr>
            <p:ph type="pic" sz="quarter" idx="11"/>
          </p:nvPr>
        </p:nvSpPr>
        <p:spPr>
          <a:xfrm rot="21091141">
            <a:off x="4900708" y="1678317"/>
            <a:ext cx="2441519" cy="3120379"/>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2"/>
          </p:nvPr>
        </p:nvSpPr>
        <p:spPr>
          <a:xfrm rot="21091141">
            <a:off x="8197931" y="1678313"/>
            <a:ext cx="2441519" cy="3120379"/>
          </a:xfrm>
          <a:prstGeom prst="rect">
            <a:avLst/>
          </a:prstGeom>
          <a:ln w="38100">
            <a:solidFill>
              <a:srgbClr val="47A4AD"/>
            </a:solidFill>
          </a:ln>
        </p:spPr>
        <p:txBody>
          <a:bodyPr/>
          <a:lstStyle/>
          <a:p>
            <a:endParaRPr lang="zh-CN" altLang="en-US"/>
          </a:p>
        </p:txBody>
      </p:sp>
      <p:sp>
        <p:nvSpPr>
          <p:cNvPr id="6" name="矩形 5"/>
          <p:cNvSpPr/>
          <p:nvPr userDrawn="1"/>
        </p:nvSpPr>
        <p:spPr>
          <a:xfrm>
            <a:off x="2909250" y="5139200"/>
            <a:ext cx="6171279"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愿你像那小小的溪流</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将那高高的山峰作为生命的起点</a:t>
            </a:r>
          </a:p>
        </p:txBody>
      </p:sp>
    </p:spTree>
    <p:extLst>
      <p:ext uri="{BB962C8B-B14F-4D97-AF65-F5344CB8AC3E}">
        <p14:creationId xmlns:p14="http://schemas.microsoft.com/office/powerpoint/2010/main" val="94612472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41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14531"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1077847">
            <a:off x="2124125" y="348971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307318">
            <a:off x="4627229"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20880076">
            <a:off x="7570715" y="164929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5697035" y="3972178"/>
            <a:ext cx="4666168"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生活是一本精深的书，别人的注释代替不了自己的理解，愿你有所发现，有所 创造</a:t>
            </a:r>
          </a:p>
        </p:txBody>
      </p:sp>
    </p:spTree>
    <p:extLst>
      <p:ext uri="{BB962C8B-B14F-4D97-AF65-F5344CB8AC3E}">
        <p14:creationId xmlns:p14="http://schemas.microsoft.com/office/powerpoint/2010/main" val="27701795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5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par>
                                <p:cTn id="16" presetID="52" presetClass="entr" presetSubtype="0" fill="hold" grpId="0" nodeType="withEffect">
                                  <p:stCondLst>
                                    <p:cond delay="130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70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par>
                                <p:cTn id="26" presetID="52" presetClass="entr" presetSubtype="0" fill="hold" grpId="0" nodeType="withEffect">
                                  <p:stCondLst>
                                    <p:cond delay="420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FB0672-9A4F-5550-14B0-7C95CFB2FA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31A880-E483-55D5-1B77-A434F42AB2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5B357B4-E65E-1770-59FD-F6F4E67FC0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DDBF976-A1A1-188F-2CE2-A69B3761C395}"/>
              </a:ext>
            </a:extLst>
          </p:cNvPr>
          <p:cNvSpPr>
            <a:spLocks noGrp="1"/>
          </p:cNvSpPr>
          <p:nvPr>
            <p:ph type="dt" sz="half" idx="10"/>
          </p:nvPr>
        </p:nvSpPr>
        <p:spPr/>
        <p:txBody>
          <a:bodyPr/>
          <a:lstStyle/>
          <a:p>
            <a:fld id="{2A39A873-83BF-4E08-BC49-0421A4838509}" type="datetimeFigureOut">
              <a:rPr lang="en-US" smtClean="0"/>
              <a:t>12/27/2024</a:t>
            </a:fld>
            <a:endParaRPr lang="en-US"/>
          </a:p>
        </p:txBody>
      </p:sp>
      <p:sp>
        <p:nvSpPr>
          <p:cNvPr id="6" name="Footer Placeholder 5">
            <a:extLst>
              <a:ext uri="{FF2B5EF4-FFF2-40B4-BE49-F238E27FC236}">
                <a16:creationId xmlns:a16="http://schemas.microsoft.com/office/drawing/2014/main" xmlns="" id="{3C7D81F1-90EC-39CD-84B7-C63AEBE36C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A24BB1-6670-E0D3-945D-3535E65D032A}"/>
              </a:ext>
            </a:extLst>
          </p:cNvPr>
          <p:cNvSpPr>
            <a:spLocks noGrp="1"/>
          </p:cNvSpPr>
          <p:nvPr>
            <p:ph type="sldNum" sz="quarter" idx="12"/>
          </p:nvPr>
        </p:nvSpPr>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384841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a:off x="1549409" y="1646759"/>
            <a:ext cx="5245100" cy="4005943"/>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997703" y="1646695"/>
            <a:ext cx="3835400" cy="1858508"/>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a:off x="6997703" y="3794127"/>
            <a:ext cx="3835400" cy="1858508"/>
          </a:xfrm>
          <a:prstGeom prst="rect">
            <a:avLst/>
          </a:pr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7876610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8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7809" b="17809"/>
          <a:stretch/>
        </p:blipFill>
        <p:spPr>
          <a:xfrm>
            <a:off x="0" y="-1"/>
            <a:ext cx="12192000" cy="6858001"/>
          </a:xfrm>
          <a:prstGeom prst="rect">
            <a:avLst/>
          </a:prstGeom>
        </p:spPr>
      </p:pic>
      <p:pic>
        <p:nvPicPr>
          <p:cNvPr id="54" name="图片 53">
            <a:extLst>
              <a:ext uri="{FF2B5EF4-FFF2-40B4-BE49-F238E27FC236}">
                <a16:creationId xmlns:a16="http://schemas.microsoft.com/office/drawing/2014/main" xmlns="" id="{BF0C79B3-AE35-40F6-B219-F96EAB9A2B4F}"/>
              </a:ext>
            </a:extLst>
          </p:cNvPr>
          <p:cNvPicPr>
            <a:picLocks noChangeAspect="1"/>
          </p:cNvPicPr>
          <p:nvPr userDrawn="1"/>
        </p:nvPicPr>
        <p:blipFill rotWithShape="1">
          <a:blip r:embed="rId3"/>
          <a:srcRect t="3015" b="13681"/>
          <a:stretch/>
        </p:blipFill>
        <p:spPr>
          <a:xfrm>
            <a:off x="31" y="0"/>
            <a:ext cx="12191999" cy="6858000"/>
          </a:xfrm>
          <a:prstGeom prst="rect">
            <a:avLst/>
          </a:prstGeom>
        </p:spPr>
      </p:pic>
      <p:pic>
        <p:nvPicPr>
          <p:cNvPr id="13" name="图片 12"/>
          <p:cNvPicPr>
            <a:picLocks noChangeAspect="1"/>
          </p:cNvPicPr>
          <p:nvPr userDrawn="1"/>
        </p:nvPicPr>
        <p:blipFill>
          <a:blip r:embed="rId4"/>
          <a:stretch>
            <a:fillRect/>
          </a:stretch>
        </p:blipFill>
        <p:spPr>
          <a:xfrm>
            <a:off x="1254193" y="1771718"/>
            <a:ext cx="478555" cy="1657351"/>
          </a:xfrm>
          <a:prstGeom prst="rect">
            <a:avLst/>
          </a:prstGeom>
        </p:spPr>
      </p:pic>
      <p:pic>
        <p:nvPicPr>
          <p:cNvPr id="19" name="图片 18"/>
          <p:cNvPicPr>
            <a:picLocks noChangeAspect="1"/>
          </p:cNvPicPr>
          <p:nvPr userDrawn="1"/>
        </p:nvPicPr>
        <p:blipFill>
          <a:blip r:embed="rId5"/>
          <a:stretch>
            <a:fillRect/>
          </a:stretch>
        </p:blipFill>
        <p:spPr>
          <a:xfrm>
            <a:off x="11093269" y="1615628"/>
            <a:ext cx="590923" cy="1241549"/>
          </a:xfrm>
          <a:prstGeom prst="rect">
            <a:avLst/>
          </a:prstGeom>
        </p:spPr>
      </p:pic>
      <p:pic>
        <p:nvPicPr>
          <p:cNvPr id="26" name="图片 25">
            <a:extLst>
              <a:ext uri="{FF2B5EF4-FFF2-40B4-BE49-F238E27FC236}">
                <a16:creationId xmlns:a16="http://schemas.microsoft.com/office/drawing/2014/main" xmlns="" id="{7777C666-E21A-4708-A773-A26DBE9A46F8}"/>
              </a:ext>
            </a:extLst>
          </p:cNvPr>
          <p:cNvPicPr>
            <a:picLocks noChangeAspect="1"/>
          </p:cNvPicPr>
          <p:nvPr userDrawn="1"/>
        </p:nvPicPr>
        <p:blipFill rotWithShape="1">
          <a:blip r:embed="rId6"/>
          <a:srcRect b="70777"/>
          <a:stretch/>
        </p:blipFill>
        <p:spPr>
          <a:xfrm>
            <a:off x="5359651" y="2381148"/>
            <a:ext cx="334688" cy="581499"/>
          </a:xfrm>
          <a:prstGeom prst="rect">
            <a:avLst/>
          </a:prstGeom>
        </p:spPr>
      </p:pic>
      <p:pic>
        <p:nvPicPr>
          <p:cNvPr id="27" name="图片 26">
            <a:extLst>
              <a:ext uri="{FF2B5EF4-FFF2-40B4-BE49-F238E27FC236}">
                <a16:creationId xmlns:a16="http://schemas.microsoft.com/office/drawing/2014/main" xmlns="" id="{2B680B41-67FC-4C8B-AA22-D5A69B7CF9BF}"/>
              </a:ext>
            </a:extLst>
          </p:cNvPr>
          <p:cNvPicPr>
            <a:picLocks noChangeAspect="1"/>
          </p:cNvPicPr>
          <p:nvPr userDrawn="1"/>
        </p:nvPicPr>
        <p:blipFill>
          <a:blip r:embed="rId7"/>
          <a:stretch>
            <a:fillRect/>
          </a:stretch>
        </p:blipFill>
        <p:spPr>
          <a:xfrm>
            <a:off x="2200207" y="2022701"/>
            <a:ext cx="795899" cy="776824"/>
          </a:xfrm>
          <a:prstGeom prst="rect">
            <a:avLst/>
          </a:prstGeom>
        </p:spPr>
      </p:pic>
      <p:sp>
        <p:nvSpPr>
          <p:cNvPr id="28" name="文本框 27">
            <a:extLst>
              <a:ext uri="{FF2B5EF4-FFF2-40B4-BE49-F238E27FC236}">
                <a16:creationId xmlns:a16="http://schemas.microsoft.com/office/drawing/2014/main" xmlns="" id="{E90BC370-058C-44B0-A085-D305341AB04A}"/>
              </a:ext>
            </a:extLst>
          </p:cNvPr>
          <p:cNvSpPr txBox="1"/>
          <p:nvPr userDrawn="1"/>
        </p:nvSpPr>
        <p:spPr>
          <a:xfrm>
            <a:off x="4872667" y="2767616"/>
            <a:ext cx="1998835" cy="1856603"/>
          </a:xfrm>
          <a:prstGeom prst="rect">
            <a:avLst/>
          </a:prstGeom>
          <a:noFill/>
        </p:spPr>
        <p:txBody>
          <a:bodyPr wrap="none" lIns="91227" tIns="45627" rIns="91227" bIns="45627" rtlCol="0">
            <a:spAutoFit/>
          </a:bodyPr>
          <a:lstStyle/>
          <a:p>
            <a:r>
              <a:rPr lang="en-US" altLang="zh-CN" sz="11466" b="1" dirty="0">
                <a:solidFill>
                  <a:srgbClr val="F89712"/>
                </a:solidFill>
                <a:latin typeface="方正正粗黑简体" panose="02000000000000000000" pitchFamily="2" charset="-122"/>
                <a:ea typeface="方正正粗黑简体" panose="02000000000000000000" pitchFamily="2" charset="-122"/>
              </a:rPr>
              <a:t>10</a:t>
            </a:r>
            <a:endParaRPr lang="zh-CN" altLang="en-US" sz="11466" b="1" dirty="0">
              <a:solidFill>
                <a:srgbClr val="F89712"/>
              </a:solidFill>
              <a:latin typeface="方正正粗黑简体" panose="02000000000000000000" pitchFamily="2" charset="-122"/>
              <a:ea typeface="方正正粗黑简体" panose="02000000000000000000" pitchFamily="2" charset="-122"/>
            </a:endParaRPr>
          </a:p>
        </p:txBody>
      </p:sp>
      <p:pic>
        <p:nvPicPr>
          <p:cNvPr id="29" name="图片 28">
            <a:extLst>
              <a:ext uri="{FF2B5EF4-FFF2-40B4-BE49-F238E27FC236}">
                <a16:creationId xmlns:a16="http://schemas.microsoft.com/office/drawing/2014/main" xmlns="" id="{31D4CDC4-FAC3-4033-AB0A-EA3FA61FB7A6}"/>
              </a:ext>
            </a:extLst>
          </p:cNvPr>
          <p:cNvPicPr>
            <a:picLocks noChangeAspect="1"/>
          </p:cNvPicPr>
          <p:nvPr userDrawn="1"/>
        </p:nvPicPr>
        <p:blipFill rotWithShape="1">
          <a:blip r:embed="rId8"/>
          <a:srcRect l="32844" t="75261" r="34641"/>
          <a:stretch/>
        </p:blipFill>
        <p:spPr>
          <a:xfrm>
            <a:off x="3685286" y="3848309"/>
            <a:ext cx="4510607" cy="3220769"/>
          </a:xfrm>
          <a:prstGeom prst="rect">
            <a:avLst/>
          </a:prstGeom>
        </p:spPr>
      </p:pic>
      <p:pic>
        <p:nvPicPr>
          <p:cNvPr id="30" name="图片 29">
            <a:extLst>
              <a:ext uri="{FF2B5EF4-FFF2-40B4-BE49-F238E27FC236}">
                <a16:creationId xmlns:a16="http://schemas.microsoft.com/office/drawing/2014/main" xmlns="" id="{D91A572A-AD25-4012-ADC3-95B3E5F12EC1}"/>
              </a:ext>
            </a:extLst>
          </p:cNvPr>
          <p:cNvPicPr>
            <a:picLocks noChangeAspect="1"/>
          </p:cNvPicPr>
          <p:nvPr userDrawn="1"/>
        </p:nvPicPr>
        <p:blipFill rotWithShape="1">
          <a:blip r:embed="rId9"/>
          <a:srcRect l="15543" t="26683" r="55413" b="7625"/>
          <a:stretch/>
        </p:blipFill>
        <p:spPr>
          <a:xfrm>
            <a:off x="146309" y="2266547"/>
            <a:ext cx="2794000" cy="4267200"/>
          </a:xfrm>
          <a:prstGeom prst="rect">
            <a:avLst/>
          </a:prstGeom>
        </p:spPr>
      </p:pic>
      <p:pic>
        <p:nvPicPr>
          <p:cNvPr id="31" name="图片 30">
            <a:extLst>
              <a:ext uri="{FF2B5EF4-FFF2-40B4-BE49-F238E27FC236}">
                <a16:creationId xmlns:a16="http://schemas.microsoft.com/office/drawing/2014/main" xmlns="" id="{BEAB56D7-5E60-4507-8B6F-73F05686294C}"/>
              </a:ext>
            </a:extLst>
          </p:cNvPr>
          <p:cNvPicPr>
            <a:picLocks noChangeAspect="1"/>
          </p:cNvPicPr>
          <p:nvPr userDrawn="1"/>
        </p:nvPicPr>
        <p:blipFill rotWithShape="1">
          <a:blip r:embed="rId10"/>
          <a:srcRect l="41815" t="48240" r="36403" b="4836"/>
          <a:stretch/>
        </p:blipFill>
        <p:spPr>
          <a:xfrm>
            <a:off x="10083600" y="1540776"/>
            <a:ext cx="2095457" cy="3048000"/>
          </a:xfrm>
          <a:prstGeom prst="rect">
            <a:avLst/>
          </a:prstGeom>
        </p:spPr>
      </p:pic>
      <p:pic>
        <p:nvPicPr>
          <p:cNvPr id="32" name="图片 31">
            <a:extLst>
              <a:ext uri="{FF2B5EF4-FFF2-40B4-BE49-F238E27FC236}">
                <a16:creationId xmlns:a16="http://schemas.microsoft.com/office/drawing/2014/main" xmlns="" id="{3D8985DC-FE39-4AC3-9CF7-480C078A0206}"/>
              </a:ext>
            </a:extLst>
          </p:cNvPr>
          <p:cNvPicPr>
            <a:picLocks noChangeAspect="1"/>
          </p:cNvPicPr>
          <p:nvPr userDrawn="1"/>
        </p:nvPicPr>
        <p:blipFill rotWithShape="1">
          <a:blip r:embed="rId11"/>
          <a:srcRect l="61222" t="40615" r="13364" b="7184"/>
          <a:stretch/>
        </p:blipFill>
        <p:spPr>
          <a:xfrm flipH="1">
            <a:off x="8476489" y="3046379"/>
            <a:ext cx="2444751" cy="3390900"/>
          </a:xfrm>
          <a:prstGeom prst="rect">
            <a:avLst/>
          </a:prstGeom>
        </p:spPr>
      </p:pic>
      <p:pic>
        <p:nvPicPr>
          <p:cNvPr id="33" name="图片 32">
            <a:extLst>
              <a:ext uri="{FF2B5EF4-FFF2-40B4-BE49-F238E27FC236}">
                <a16:creationId xmlns:a16="http://schemas.microsoft.com/office/drawing/2014/main" xmlns="" id="{55402E33-937B-4F9F-B0B0-EE1D074345F0}"/>
              </a:ext>
            </a:extLst>
          </p:cNvPr>
          <p:cNvPicPr>
            <a:picLocks noChangeAspect="1"/>
          </p:cNvPicPr>
          <p:nvPr userDrawn="1"/>
        </p:nvPicPr>
        <p:blipFill>
          <a:blip r:embed="rId12"/>
          <a:stretch>
            <a:fillRect/>
          </a:stretch>
        </p:blipFill>
        <p:spPr>
          <a:xfrm>
            <a:off x="2803699" y="5252719"/>
            <a:ext cx="2115495" cy="1737511"/>
          </a:xfrm>
          <a:prstGeom prst="rect">
            <a:avLst/>
          </a:prstGeom>
        </p:spPr>
      </p:pic>
      <p:grpSp>
        <p:nvGrpSpPr>
          <p:cNvPr id="34" name="组合 33">
            <a:extLst>
              <a:ext uri="{FF2B5EF4-FFF2-40B4-BE49-F238E27FC236}">
                <a16:creationId xmlns:a16="http://schemas.microsoft.com/office/drawing/2014/main" xmlns="" id="{0DE50A6F-DCDD-44FE-9825-BC382AE7C029}"/>
              </a:ext>
            </a:extLst>
          </p:cNvPr>
          <p:cNvGrpSpPr/>
          <p:nvPr userDrawn="1"/>
        </p:nvGrpSpPr>
        <p:grpSpPr>
          <a:xfrm>
            <a:off x="7536394" y="5097537"/>
            <a:ext cx="2003425" cy="1787527"/>
            <a:chOff x="7034213" y="5097464"/>
            <a:chExt cx="2003425" cy="1787526"/>
          </a:xfrm>
        </p:grpSpPr>
        <p:sp>
          <p:nvSpPr>
            <p:cNvPr id="35" name="Freeform 5">
              <a:extLst>
                <a:ext uri="{FF2B5EF4-FFF2-40B4-BE49-F238E27FC236}">
                  <a16:creationId xmlns:a16="http://schemas.microsoft.com/office/drawing/2014/main" xmlns="" id="{BA7B4F79-1123-4CFB-BDA8-6D3141BB60A1}"/>
                </a:ext>
              </a:extLst>
            </p:cNvPr>
            <p:cNvSpPr>
              <a:spLocks/>
            </p:cNvSpPr>
            <p:nvPr/>
          </p:nvSpPr>
          <p:spPr bwMode="auto">
            <a:xfrm>
              <a:off x="8110538" y="5097464"/>
              <a:ext cx="619125" cy="277813"/>
            </a:xfrm>
            <a:custGeom>
              <a:avLst/>
              <a:gdLst>
                <a:gd name="T0" fmla="*/ 210 w 249"/>
                <a:gd name="T1" fmla="*/ 59 h 112"/>
                <a:gd name="T2" fmla="*/ 191 w 249"/>
                <a:gd name="T3" fmla="*/ 70 h 112"/>
                <a:gd name="T4" fmla="*/ 202 w 249"/>
                <a:gd name="T5" fmla="*/ 51 h 112"/>
                <a:gd name="T6" fmla="*/ 193 w 249"/>
                <a:gd name="T7" fmla="*/ 18 h 112"/>
                <a:gd name="T8" fmla="*/ 193 w 249"/>
                <a:gd name="T9" fmla="*/ 18 h 112"/>
                <a:gd name="T10" fmla="*/ 160 w 249"/>
                <a:gd name="T11" fmla="*/ 27 h 112"/>
                <a:gd name="T12" fmla="*/ 149 w 249"/>
                <a:gd name="T13" fmla="*/ 46 h 112"/>
                <a:gd name="T14" fmla="*/ 149 w 249"/>
                <a:gd name="T15" fmla="*/ 24 h 112"/>
                <a:gd name="T16" fmla="*/ 125 w 249"/>
                <a:gd name="T17" fmla="*/ 0 h 112"/>
                <a:gd name="T18" fmla="*/ 125 w 249"/>
                <a:gd name="T19" fmla="*/ 0 h 112"/>
                <a:gd name="T20" fmla="*/ 101 w 249"/>
                <a:gd name="T21" fmla="*/ 24 h 112"/>
                <a:gd name="T22" fmla="*/ 101 w 249"/>
                <a:gd name="T23" fmla="*/ 46 h 112"/>
                <a:gd name="T24" fmla="*/ 90 w 249"/>
                <a:gd name="T25" fmla="*/ 27 h 112"/>
                <a:gd name="T26" fmla="*/ 57 w 249"/>
                <a:gd name="T27" fmla="*/ 18 h 112"/>
                <a:gd name="T28" fmla="*/ 57 w 249"/>
                <a:gd name="T29" fmla="*/ 18 h 112"/>
                <a:gd name="T30" fmla="*/ 48 w 249"/>
                <a:gd name="T31" fmla="*/ 51 h 112"/>
                <a:gd name="T32" fmla="*/ 59 w 249"/>
                <a:gd name="T33" fmla="*/ 70 h 112"/>
                <a:gd name="T34" fmla="*/ 40 w 249"/>
                <a:gd name="T35" fmla="*/ 59 h 112"/>
                <a:gd name="T36" fmla="*/ 7 w 249"/>
                <a:gd name="T37" fmla="*/ 68 h 112"/>
                <a:gd name="T38" fmla="*/ 7 w 249"/>
                <a:gd name="T39" fmla="*/ 68 h 112"/>
                <a:gd name="T40" fmla="*/ 16 w 249"/>
                <a:gd name="T41" fmla="*/ 101 h 112"/>
                <a:gd name="T42" fmla="*/ 34 w 249"/>
                <a:gd name="T43" fmla="*/ 112 h 112"/>
                <a:gd name="T44" fmla="*/ 215 w 249"/>
                <a:gd name="T45" fmla="*/ 112 h 112"/>
                <a:gd name="T46" fmla="*/ 234 w 249"/>
                <a:gd name="T47" fmla="*/ 101 h 112"/>
                <a:gd name="T48" fmla="*/ 243 w 249"/>
                <a:gd name="T49" fmla="*/ 68 h 112"/>
                <a:gd name="T50" fmla="*/ 243 w 249"/>
                <a:gd name="T51" fmla="*/ 68 h 112"/>
                <a:gd name="T52" fmla="*/ 210 w 249"/>
                <a:gd name="T53"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12">
                  <a:moveTo>
                    <a:pt x="210" y="59"/>
                  </a:moveTo>
                  <a:cubicBezTo>
                    <a:pt x="191" y="70"/>
                    <a:pt x="191" y="70"/>
                    <a:pt x="191" y="70"/>
                  </a:cubicBezTo>
                  <a:cubicBezTo>
                    <a:pt x="202" y="51"/>
                    <a:pt x="202" y="51"/>
                    <a:pt x="202" y="51"/>
                  </a:cubicBezTo>
                  <a:cubicBezTo>
                    <a:pt x="208" y="40"/>
                    <a:pt x="204" y="25"/>
                    <a:pt x="193" y="18"/>
                  </a:cubicBezTo>
                  <a:cubicBezTo>
                    <a:pt x="193" y="18"/>
                    <a:pt x="193" y="18"/>
                    <a:pt x="193" y="18"/>
                  </a:cubicBezTo>
                  <a:cubicBezTo>
                    <a:pt x="181" y="11"/>
                    <a:pt x="166" y="15"/>
                    <a:pt x="160" y="27"/>
                  </a:cubicBezTo>
                  <a:cubicBezTo>
                    <a:pt x="149" y="46"/>
                    <a:pt x="149" y="46"/>
                    <a:pt x="149" y="46"/>
                  </a:cubicBezTo>
                  <a:cubicBezTo>
                    <a:pt x="149" y="24"/>
                    <a:pt x="149" y="24"/>
                    <a:pt x="149" y="24"/>
                  </a:cubicBezTo>
                  <a:cubicBezTo>
                    <a:pt x="149" y="11"/>
                    <a:pt x="138" y="0"/>
                    <a:pt x="125" y="0"/>
                  </a:cubicBezTo>
                  <a:cubicBezTo>
                    <a:pt x="125" y="0"/>
                    <a:pt x="125" y="0"/>
                    <a:pt x="125" y="0"/>
                  </a:cubicBezTo>
                  <a:cubicBezTo>
                    <a:pt x="111" y="0"/>
                    <a:pt x="101" y="11"/>
                    <a:pt x="101" y="24"/>
                  </a:cubicBezTo>
                  <a:cubicBezTo>
                    <a:pt x="101" y="46"/>
                    <a:pt x="101" y="46"/>
                    <a:pt x="101" y="46"/>
                  </a:cubicBezTo>
                  <a:cubicBezTo>
                    <a:pt x="90" y="27"/>
                    <a:pt x="90" y="27"/>
                    <a:pt x="90" y="27"/>
                  </a:cubicBezTo>
                  <a:cubicBezTo>
                    <a:pt x="83" y="15"/>
                    <a:pt x="68" y="11"/>
                    <a:pt x="57" y="18"/>
                  </a:cubicBezTo>
                  <a:cubicBezTo>
                    <a:pt x="57" y="18"/>
                    <a:pt x="57" y="18"/>
                    <a:pt x="57" y="18"/>
                  </a:cubicBezTo>
                  <a:cubicBezTo>
                    <a:pt x="45" y="25"/>
                    <a:pt x="41" y="40"/>
                    <a:pt x="48" y="51"/>
                  </a:cubicBezTo>
                  <a:cubicBezTo>
                    <a:pt x="59" y="70"/>
                    <a:pt x="59" y="70"/>
                    <a:pt x="59" y="70"/>
                  </a:cubicBezTo>
                  <a:cubicBezTo>
                    <a:pt x="40" y="59"/>
                    <a:pt x="40" y="59"/>
                    <a:pt x="40" y="59"/>
                  </a:cubicBezTo>
                  <a:cubicBezTo>
                    <a:pt x="28" y="52"/>
                    <a:pt x="14" y="56"/>
                    <a:pt x="7" y="68"/>
                  </a:cubicBezTo>
                  <a:cubicBezTo>
                    <a:pt x="7" y="68"/>
                    <a:pt x="7" y="68"/>
                    <a:pt x="7" y="68"/>
                  </a:cubicBezTo>
                  <a:cubicBezTo>
                    <a:pt x="0" y="80"/>
                    <a:pt x="4" y="94"/>
                    <a:pt x="16" y="101"/>
                  </a:cubicBezTo>
                  <a:cubicBezTo>
                    <a:pt x="34" y="112"/>
                    <a:pt x="34" y="112"/>
                    <a:pt x="34" y="112"/>
                  </a:cubicBezTo>
                  <a:cubicBezTo>
                    <a:pt x="215" y="112"/>
                    <a:pt x="215" y="112"/>
                    <a:pt x="215" y="112"/>
                  </a:cubicBezTo>
                  <a:cubicBezTo>
                    <a:pt x="234" y="101"/>
                    <a:pt x="234" y="101"/>
                    <a:pt x="234" y="101"/>
                  </a:cubicBezTo>
                  <a:cubicBezTo>
                    <a:pt x="245" y="94"/>
                    <a:pt x="249" y="80"/>
                    <a:pt x="243" y="68"/>
                  </a:cubicBezTo>
                  <a:cubicBezTo>
                    <a:pt x="243" y="68"/>
                    <a:pt x="243" y="68"/>
                    <a:pt x="243" y="68"/>
                  </a:cubicBezTo>
                  <a:cubicBezTo>
                    <a:pt x="236" y="56"/>
                    <a:pt x="221" y="52"/>
                    <a:pt x="210" y="59"/>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6" name="Freeform 6">
              <a:extLst>
                <a:ext uri="{FF2B5EF4-FFF2-40B4-BE49-F238E27FC236}">
                  <a16:creationId xmlns:a16="http://schemas.microsoft.com/office/drawing/2014/main" xmlns="" id="{587C553D-DA5C-402B-94CA-838B3DD975E1}"/>
                </a:ext>
              </a:extLst>
            </p:cNvPr>
            <p:cNvSpPr>
              <a:spLocks/>
            </p:cNvSpPr>
            <p:nvPr/>
          </p:nvSpPr>
          <p:spPr bwMode="auto">
            <a:xfrm>
              <a:off x="7861300" y="5537202"/>
              <a:ext cx="1076325" cy="1347788"/>
            </a:xfrm>
            <a:custGeom>
              <a:avLst/>
              <a:gdLst>
                <a:gd name="T0" fmla="*/ 678 w 678"/>
                <a:gd name="T1" fmla="*/ 0 h 849"/>
                <a:gd name="T2" fmla="*/ 670 w 678"/>
                <a:gd name="T3" fmla="*/ 241 h 849"/>
                <a:gd name="T4" fmla="*/ 664 w 678"/>
                <a:gd name="T5" fmla="*/ 437 h 849"/>
                <a:gd name="T6" fmla="*/ 661 w 678"/>
                <a:gd name="T7" fmla="*/ 559 h 849"/>
                <a:gd name="T8" fmla="*/ 655 w 678"/>
                <a:gd name="T9" fmla="*/ 755 h 849"/>
                <a:gd name="T10" fmla="*/ 651 w 678"/>
                <a:gd name="T11" fmla="*/ 849 h 849"/>
                <a:gd name="T12" fmla="*/ 25 w 678"/>
                <a:gd name="T13" fmla="*/ 849 h 849"/>
                <a:gd name="T14" fmla="*/ 24 w 678"/>
                <a:gd name="T15" fmla="*/ 786 h 849"/>
                <a:gd name="T16" fmla="*/ 22 w 678"/>
                <a:gd name="T17" fmla="*/ 755 h 849"/>
                <a:gd name="T18" fmla="*/ 20 w 678"/>
                <a:gd name="T19" fmla="*/ 678 h 849"/>
                <a:gd name="T20" fmla="*/ 17 w 678"/>
                <a:gd name="T21" fmla="*/ 573 h 849"/>
                <a:gd name="T22" fmla="*/ 17 w 678"/>
                <a:gd name="T23" fmla="*/ 559 h 849"/>
                <a:gd name="T24" fmla="*/ 14 w 678"/>
                <a:gd name="T25" fmla="*/ 465 h 849"/>
                <a:gd name="T26" fmla="*/ 13 w 678"/>
                <a:gd name="T27" fmla="*/ 437 h 849"/>
                <a:gd name="T28" fmla="*/ 11 w 678"/>
                <a:gd name="T29" fmla="*/ 360 h 849"/>
                <a:gd name="T30" fmla="*/ 8 w 678"/>
                <a:gd name="T31" fmla="*/ 252 h 849"/>
                <a:gd name="T32" fmla="*/ 6 w 678"/>
                <a:gd name="T33" fmla="*/ 241 h 849"/>
                <a:gd name="T34" fmla="*/ 5 w 678"/>
                <a:gd name="T35" fmla="*/ 166 h 849"/>
                <a:gd name="T36" fmla="*/ 0 w 678"/>
                <a:gd name="T37" fmla="*/ 0 h 849"/>
                <a:gd name="T38" fmla="*/ 678 w 678"/>
                <a:gd name="T3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8" h="849">
                  <a:moveTo>
                    <a:pt x="678" y="0"/>
                  </a:moveTo>
                  <a:lnTo>
                    <a:pt x="670" y="241"/>
                  </a:lnTo>
                  <a:lnTo>
                    <a:pt x="664" y="437"/>
                  </a:lnTo>
                  <a:lnTo>
                    <a:pt x="661" y="559"/>
                  </a:lnTo>
                  <a:lnTo>
                    <a:pt x="655" y="755"/>
                  </a:lnTo>
                  <a:lnTo>
                    <a:pt x="651" y="849"/>
                  </a:lnTo>
                  <a:lnTo>
                    <a:pt x="25" y="849"/>
                  </a:lnTo>
                  <a:lnTo>
                    <a:pt x="24" y="786"/>
                  </a:lnTo>
                  <a:lnTo>
                    <a:pt x="22" y="755"/>
                  </a:lnTo>
                  <a:lnTo>
                    <a:pt x="20" y="678"/>
                  </a:lnTo>
                  <a:lnTo>
                    <a:pt x="17" y="573"/>
                  </a:lnTo>
                  <a:lnTo>
                    <a:pt x="17" y="559"/>
                  </a:lnTo>
                  <a:lnTo>
                    <a:pt x="14" y="465"/>
                  </a:lnTo>
                  <a:lnTo>
                    <a:pt x="13" y="437"/>
                  </a:lnTo>
                  <a:lnTo>
                    <a:pt x="11" y="360"/>
                  </a:lnTo>
                  <a:lnTo>
                    <a:pt x="8" y="252"/>
                  </a:lnTo>
                  <a:lnTo>
                    <a:pt x="6" y="241"/>
                  </a:lnTo>
                  <a:lnTo>
                    <a:pt x="5" y="166"/>
                  </a:lnTo>
                  <a:lnTo>
                    <a:pt x="0" y="0"/>
                  </a:lnTo>
                  <a:lnTo>
                    <a:pt x="678" y="0"/>
                  </a:lnTo>
                  <a:close/>
                </a:path>
              </a:pathLst>
            </a:custGeom>
            <a:solidFill>
              <a:srgbClr val="59A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7" name="Freeform 7">
              <a:extLst>
                <a:ext uri="{FF2B5EF4-FFF2-40B4-BE49-F238E27FC236}">
                  <a16:creationId xmlns:a16="http://schemas.microsoft.com/office/drawing/2014/main" xmlns="" id="{3124BF1E-A466-4C56-B1B6-201F429A3B70}"/>
                </a:ext>
              </a:extLst>
            </p:cNvPr>
            <p:cNvSpPr>
              <a:spLocks/>
            </p:cNvSpPr>
            <p:nvPr/>
          </p:nvSpPr>
          <p:spPr bwMode="auto">
            <a:xfrm>
              <a:off x="7861300" y="5537202"/>
              <a:ext cx="1076325" cy="268288"/>
            </a:xfrm>
            <a:custGeom>
              <a:avLst/>
              <a:gdLst>
                <a:gd name="T0" fmla="*/ 0 w 678"/>
                <a:gd name="T1" fmla="*/ 0 h 169"/>
                <a:gd name="T2" fmla="*/ 5 w 678"/>
                <a:gd name="T3" fmla="*/ 166 h 169"/>
                <a:gd name="T4" fmla="*/ 673 w 678"/>
                <a:gd name="T5" fmla="*/ 169 h 169"/>
                <a:gd name="T6" fmla="*/ 678 w 678"/>
                <a:gd name="T7" fmla="*/ 0 h 169"/>
                <a:gd name="T8" fmla="*/ 0 w 678"/>
                <a:gd name="T9" fmla="*/ 0 h 169"/>
              </a:gdLst>
              <a:ahLst/>
              <a:cxnLst>
                <a:cxn ang="0">
                  <a:pos x="T0" y="T1"/>
                </a:cxn>
                <a:cxn ang="0">
                  <a:pos x="T2" y="T3"/>
                </a:cxn>
                <a:cxn ang="0">
                  <a:pos x="T4" y="T5"/>
                </a:cxn>
                <a:cxn ang="0">
                  <a:pos x="T6" y="T7"/>
                </a:cxn>
                <a:cxn ang="0">
                  <a:pos x="T8" y="T9"/>
                </a:cxn>
              </a:cxnLst>
              <a:rect l="0" t="0" r="r" b="b"/>
              <a:pathLst>
                <a:path w="678" h="169">
                  <a:moveTo>
                    <a:pt x="0" y="0"/>
                  </a:moveTo>
                  <a:lnTo>
                    <a:pt x="5" y="166"/>
                  </a:lnTo>
                  <a:lnTo>
                    <a:pt x="673" y="169"/>
                  </a:lnTo>
                  <a:lnTo>
                    <a:pt x="678" y="0"/>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8" name="Rectangle 8">
              <a:extLst>
                <a:ext uri="{FF2B5EF4-FFF2-40B4-BE49-F238E27FC236}">
                  <a16:creationId xmlns:a16="http://schemas.microsoft.com/office/drawing/2014/main" xmlns="" id="{8EAD39C7-DACF-4807-8849-5941F7FBD219}"/>
                </a:ext>
              </a:extLst>
            </p:cNvPr>
            <p:cNvSpPr>
              <a:spLocks noChangeArrowheads="1"/>
            </p:cNvSpPr>
            <p:nvPr/>
          </p:nvSpPr>
          <p:spPr bwMode="auto">
            <a:xfrm>
              <a:off x="7761288" y="5367339"/>
              <a:ext cx="1276350" cy="306388"/>
            </a:xfrm>
            <a:prstGeom prst="rect">
              <a:avLst/>
            </a:prstGeom>
            <a:solidFill>
              <a:srgbClr val="59A7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9" name="Freeform 9">
              <a:extLst>
                <a:ext uri="{FF2B5EF4-FFF2-40B4-BE49-F238E27FC236}">
                  <a16:creationId xmlns:a16="http://schemas.microsoft.com/office/drawing/2014/main" xmlns="" id="{F7E2E3F5-5DF0-4D06-9B87-64EF6B273880}"/>
                </a:ext>
              </a:extLst>
            </p:cNvPr>
            <p:cNvSpPr>
              <a:spLocks/>
            </p:cNvSpPr>
            <p:nvPr/>
          </p:nvSpPr>
          <p:spPr bwMode="auto">
            <a:xfrm>
              <a:off x="8405813" y="5783264"/>
              <a:ext cx="523875" cy="1101725"/>
            </a:xfrm>
            <a:custGeom>
              <a:avLst/>
              <a:gdLst>
                <a:gd name="T0" fmla="*/ 0 w 330"/>
                <a:gd name="T1" fmla="*/ 0 h 694"/>
                <a:gd name="T2" fmla="*/ 0 w 330"/>
                <a:gd name="T3" fmla="*/ 86 h 694"/>
                <a:gd name="T4" fmla="*/ 0 w 330"/>
                <a:gd name="T5" fmla="*/ 282 h 694"/>
                <a:gd name="T6" fmla="*/ 0 w 330"/>
                <a:gd name="T7" fmla="*/ 404 h 694"/>
                <a:gd name="T8" fmla="*/ 0 w 330"/>
                <a:gd name="T9" fmla="*/ 600 h 694"/>
                <a:gd name="T10" fmla="*/ 0 w 330"/>
                <a:gd name="T11" fmla="*/ 694 h 694"/>
                <a:gd name="T12" fmla="*/ 308 w 330"/>
                <a:gd name="T13" fmla="*/ 694 h 694"/>
                <a:gd name="T14" fmla="*/ 312 w 330"/>
                <a:gd name="T15" fmla="*/ 600 h 694"/>
                <a:gd name="T16" fmla="*/ 318 w 330"/>
                <a:gd name="T17" fmla="*/ 404 h 694"/>
                <a:gd name="T18" fmla="*/ 321 w 330"/>
                <a:gd name="T19" fmla="*/ 282 h 694"/>
                <a:gd name="T20" fmla="*/ 327 w 330"/>
                <a:gd name="T21" fmla="*/ 86 h 694"/>
                <a:gd name="T22" fmla="*/ 330 w 330"/>
                <a:gd name="T23" fmla="*/ 14 h 694"/>
                <a:gd name="T24" fmla="*/ 0 w 330"/>
                <a:gd name="T2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694">
                  <a:moveTo>
                    <a:pt x="0" y="0"/>
                  </a:moveTo>
                  <a:lnTo>
                    <a:pt x="0" y="86"/>
                  </a:lnTo>
                  <a:lnTo>
                    <a:pt x="0" y="282"/>
                  </a:lnTo>
                  <a:lnTo>
                    <a:pt x="0" y="404"/>
                  </a:lnTo>
                  <a:lnTo>
                    <a:pt x="0" y="600"/>
                  </a:lnTo>
                  <a:lnTo>
                    <a:pt x="0" y="694"/>
                  </a:lnTo>
                  <a:lnTo>
                    <a:pt x="308" y="694"/>
                  </a:lnTo>
                  <a:lnTo>
                    <a:pt x="312" y="600"/>
                  </a:lnTo>
                  <a:lnTo>
                    <a:pt x="318" y="404"/>
                  </a:lnTo>
                  <a:lnTo>
                    <a:pt x="321" y="282"/>
                  </a:lnTo>
                  <a:lnTo>
                    <a:pt x="327" y="86"/>
                  </a:lnTo>
                  <a:lnTo>
                    <a:pt x="330" y="14"/>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0" name="Rectangle 10">
              <a:extLst>
                <a:ext uri="{FF2B5EF4-FFF2-40B4-BE49-F238E27FC236}">
                  <a16:creationId xmlns:a16="http://schemas.microsoft.com/office/drawing/2014/main" xmlns="" id="{9D652B41-3660-481A-8FE8-A2CE886447F1}"/>
                </a:ext>
              </a:extLst>
            </p:cNvPr>
            <p:cNvSpPr>
              <a:spLocks noChangeArrowheads="1"/>
            </p:cNvSpPr>
            <p:nvPr/>
          </p:nvSpPr>
          <p:spPr bwMode="auto">
            <a:xfrm>
              <a:off x="8261350" y="5362577"/>
              <a:ext cx="258763" cy="1522413"/>
            </a:xfrm>
            <a:prstGeom prst="rect">
              <a:avLst/>
            </a:prstGeom>
            <a:solidFill>
              <a:srgbClr val="FAD3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1" name="Freeform 23">
              <a:extLst>
                <a:ext uri="{FF2B5EF4-FFF2-40B4-BE49-F238E27FC236}">
                  <a16:creationId xmlns:a16="http://schemas.microsoft.com/office/drawing/2014/main" xmlns="" id="{F2554F8B-AAE4-40C4-BE3E-54A277D18AFA}"/>
                </a:ext>
              </a:extLst>
            </p:cNvPr>
            <p:cNvSpPr>
              <a:spLocks/>
            </p:cNvSpPr>
            <p:nvPr/>
          </p:nvSpPr>
          <p:spPr bwMode="auto">
            <a:xfrm>
              <a:off x="7745413" y="5676902"/>
              <a:ext cx="422275" cy="190500"/>
            </a:xfrm>
            <a:custGeom>
              <a:avLst/>
              <a:gdLst>
                <a:gd name="T0" fmla="*/ 27 w 170"/>
                <a:gd name="T1" fmla="*/ 41 h 77"/>
                <a:gd name="T2" fmla="*/ 40 w 170"/>
                <a:gd name="T3" fmla="*/ 48 h 77"/>
                <a:gd name="T4" fmla="*/ 33 w 170"/>
                <a:gd name="T5" fmla="*/ 35 h 77"/>
                <a:gd name="T6" fmla="*/ 39 w 170"/>
                <a:gd name="T7" fmla="*/ 13 h 77"/>
                <a:gd name="T8" fmla="*/ 39 w 170"/>
                <a:gd name="T9" fmla="*/ 13 h 77"/>
                <a:gd name="T10" fmla="*/ 61 w 170"/>
                <a:gd name="T11" fmla="*/ 19 h 77"/>
                <a:gd name="T12" fmla="*/ 69 w 170"/>
                <a:gd name="T13" fmla="*/ 32 h 77"/>
                <a:gd name="T14" fmla="*/ 69 w 170"/>
                <a:gd name="T15" fmla="*/ 17 h 77"/>
                <a:gd name="T16" fmla="*/ 85 w 170"/>
                <a:gd name="T17" fmla="*/ 0 h 77"/>
                <a:gd name="T18" fmla="*/ 85 w 170"/>
                <a:gd name="T19" fmla="*/ 0 h 77"/>
                <a:gd name="T20" fmla="*/ 102 w 170"/>
                <a:gd name="T21" fmla="*/ 17 h 77"/>
                <a:gd name="T22" fmla="*/ 102 w 170"/>
                <a:gd name="T23" fmla="*/ 32 h 77"/>
                <a:gd name="T24" fmla="*/ 109 w 170"/>
                <a:gd name="T25" fmla="*/ 19 h 77"/>
                <a:gd name="T26" fmla="*/ 132 w 170"/>
                <a:gd name="T27" fmla="*/ 13 h 77"/>
                <a:gd name="T28" fmla="*/ 132 w 170"/>
                <a:gd name="T29" fmla="*/ 13 h 77"/>
                <a:gd name="T30" fmla="*/ 138 w 170"/>
                <a:gd name="T31" fmla="*/ 35 h 77"/>
                <a:gd name="T32" fmla="*/ 130 w 170"/>
                <a:gd name="T33" fmla="*/ 48 h 77"/>
                <a:gd name="T34" fmla="*/ 143 w 170"/>
                <a:gd name="T35" fmla="*/ 41 h 77"/>
                <a:gd name="T36" fmla="*/ 166 w 170"/>
                <a:gd name="T37" fmla="*/ 47 h 77"/>
                <a:gd name="T38" fmla="*/ 166 w 170"/>
                <a:gd name="T39" fmla="*/ 47 h 77"/>
                <a:gd name="T40" fmla="*/ 160 w 170"/>
                <a:gd name="T41" fmla="*/ 69 h 77"/>
                <a:gd name="T42" fmla="*/ 147 w 170"/>
                <a:gd name="T43" fmla="*/ 77 h 77"/>
                <a:gd name="T44" fmla="*/ 24 w 170"/>
                <a:gd name="T45" fmla="*/ 77 h 77"/>
                <a:gd name="T46" fmla="*/ 11 w 170"/>
                <a:gd name="T47" fmla="*/ 69 h 77"/>
                <a:gd name="T48" fmla="*/ 5 w 170"/>
                <a:gd name="T49" fmla="*/ 47 h 77"/>
                <a:gd name="T50" fmla="*/ 5 w 170"/>
                <a:gd name="T51" fmla="*/ 47 h 77"/>
                <a:gd name="T52" fmla="*/ 27 w 170"/>
                <a:gd name="T53"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77">
                  <a:moveTo>
                    <a:pt x="27" y="41"/>
                  </a:moveTo>
                  <a:cubicBezTo>
                    <a:pt x="40" y="48"/>
                    <a:pt x="40" y="48"/>
                    <a:pt x="40" y="48"/>
                  </a:cubicBezTo>
                  <a:cubicBezTo>
                    <a:pt x="33" y="35"/>
                    <a:pt x="33" y="35"/>
                    <a:pt x="33" y="35"/>
                  </a:cubicBezTo>
                  <a:cubicBezTo>
                    <a:pt x="28" y="27"/>
                    <a:pt x="31" y="17"/>
                    <a:pt x="39" y="13"/>
                  </a:cubicBezTo>
                  <a:cubicBezTo>
                    <a:pt x="39" y="13"/>
                    <a:pt x="39" y="13"/>
                    <a:pt x="39" y="13"/>
                  </a:cubicBezTo>
                  <a:cubicBezTo>
                    <a:pt x="47" y="8"/>
                    <a:pt x="57" y="11"/>
                    <a:pt x="61" y="19"/>
                  </a:cubicBezTo>
                  <a:cubicBezTo>
                    <a:pt x="69" y="32"/>
                    <a:pt x="69" y="32"/>
                    <a:pt x="69" y="32"/>
                  </a:cubicBezTo>
                  <a:cubicBezTo>
                    <a:pt x="69" y="17"/>
                    <a:pt x="69" y="17"/>
                    <a:pt x="69" y="17"/>
                  </a:cubicBezTo>
                  <a:cubicBezTo>
                    <a:pt x="69" y="8"/>
                    <a:pt x="76" y="0"/>
                    <a:pt x="85" y="0"/>
                  </a:cubicBezTo>
                  <a:cubicBezTo>
                    <a:pt x="85" y="0"/>
                    <a:pt x="85" y="0"/>
                    <a:pt x="85" y="0"/>
                  </a:cubicBezTo>
                  <a:cubicBezTo>
                    <a:pt x="94" y="0"/>
                    <a:pt x="102" y="8"/>
                    <a:pt x="102" y="17"/>
                  </a:cubicBezTo>
                  <a:cubicBezTo>
                    <a:pt x="102" y="32"/>
                    <a:pt x="102" y="32"/>
                    <a:pt x="102" y="32"/>
                  </a:cubicBezTo>
                  <a:cubicBezTo>
                    <a:pt x="109" y="19"/>
                    <a:pt x="109" y="19"/>
                    <a:pt x="109" y="19"/>
                  </a:cubicBezTo>
                  <a:cubicBezTo>
                    <a:pt x="114" y="11"/>
                    <a:pt x="124" y="8"/>
                    <a:pt x="132" y="13"/>
                  </a:cubicBezTo>
                  <a:cubicBezTo>
                    <a:pt x="132" y="13"/>
                    <a:pt x="132" y="13"/>
                    <a:pt x="132" y="13"/>
                  </a:cubicBezTo>
                  <a:cubicBezTo>
                    <a:pt x="140" y="17"/>
                    <a:pt x="142" y="27"/>
                    <a:pt x="138" y="35"/>
                  </a:cubicBezTo>
                  <a:cubicBezTo>
                    <a:pt x="130" y="48"/>
                    <a:pt x="130" y="48"/>
                    <a:pt x="130" y="48"/>
                  </a:cubicBezTo>
                  <a:cubicBezTo>
                    <a:pt x="143" y="41"/>
                    <a:pt x="143" y="41"/>
                    <a:pt x="143" y="41"/>
                  </a:cubicBezTo>
                  <a:cubicBezTo>
                    <a:pt x="151" y="36"/>
                    <a:pt x="161" y="39"/>
                    <a:pt x="166" y="47"/>
                  </a:cubicBezTo>
                  <a:cubicBezTo>
                    <a:pt x="166" y="47"/>
                    <a:pt x="166" y="47"/>
                    <a:pt x="166" y="47"/>
                  </a:cubicBezTo>
                  <a:cubicBezTo>
                    <a:pt x="170" y="55"/>
                    <a:pt x="168" y="65"/>
                    <a:pt x="160" y="69"/>
                  </a:cubicBezTo>
                  <a:cubicBezTo>
                    <a:pt x="147" y="77"/>
                    <a:pt x="147" y="77"/>
                    <a:pt x="147" y="77"/>
                  </a:cubicBezTo>
                  <a:cubicBezTo>
                    <a:pt x="24" y="77"/>
                    <a:pt x="24" y="77"/>
                    <a:pt x="24" y="77"/>
                  </a:cubicBezTo>
                  <a:cubicBezTo>
                    <a:pt x="11" y="69"/>
                    <a:pt x="11" y="69"/>
                    <a:pt x="11" y="69"/>
                  </a:cubicBezTo>
                  <a:cubicBezTo>
                    <a:pt x="3" y="65"/>
                    <a:pt x="0" y="55"/>
                    <a:pt x="5" y="47"/>
                  </a:cubicBezTo>
                  <a:cubicBezTo>
                    <a:pt x="5" y="47"/>
                    <a:pt x="5" y="47"/>
                    <a:pt x="5" y="47"/>
                  </a:cubicBezTo>
                  <a:cubicBezTo>
                    <a:pt x="9" y="39"/>
                    <a:pt x="20" y="36"/>
                    <a:pt x="27" y="41"/>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2" name="Freeform 24">
              <a:extLst>
                <a:ext uri="{FF2B5EF4-FFF2-40B4-BE49-F238E27FC236}">
                  <a16:creationId xmlns:a16="http://schemas.microsoft.com/office/drawing/2014/main" xmlns="" id="{D6F02EE8-9D80-4FBD-9369-6DE8E635D57C}"/>
                </a:ext>
              </a:extLst>
            </p:cNvPr>
            <p:cNvSpPr>
              <a:spLocks/>
            </p:cNvSpPr>
            <p:nvPr/>
          </p:nvSpPr>
          <p:spPr bwMode="auto">
            <a:xfrm>
              <a:off x="7135813" y="5962652"/>
              <a:ext cx="1106488" cy="922338"/>
            </a:xfrm>
            <a:custGeom>
              <a:avLst/>
              <a:gdLst>
                <a:gd name="T0" fmla="*/ 0 w 697"/>
                <a:gd name="T1" fmla="*/ 0 h 581"/>
                <a:gd name="T2" fmla="*/ 6 w 697"/>
                <a:gd name="T3" fmla="*/ 166 h 581"/>
                <a:gd name="T4" fmla="*/ 12 w 697"/>
                <a:gd name="T5" fmla="*/ 299 h 581"/>
                <a:gd name="T6" fmla="*/ 17 w 697"/>
                <a:gd name="T7" fmla="*/ 382 h 581"/>
                <a:gd name="T8" fmla="*/ 23 w 697"/>
                <a:gd name="T9" fmla="*/ 517 h 581"/>
                <a:gd name="T10" fmla="*/ 26 w 697"/>
                <a:gd name="T11" fmla="*/ 581 h 581"/>
                <a:gd name="T12" fmla="*/ 670 w 697"/>
                <a:gd name="T13" fmla="*/ 581 h 581"/>
                <a:gd name="T14" fmla="*/ 673 w 697"/>
                <a:gd name="T15" fmla="*/ 538 h 581"/>
                <a:gd name="T16" fmla="*/ 673 w 697"/>
                <a:gd name="T17" fmla="*/ 517 h 581"/>
                <a:gd name="T18" fmla="*/ 676 w 697"/>
                <a:gd name="T19" fmla="*/ 465 h 581"/>
                <a:gd name="T20" fmla="*/ 679 w 697"/>
                <a:gd name="T21" fmla="*/ 393 h 581"/>
                <a:gd name="T22" fmla="*/ 679 w 697"/>
                <a:gd name="T23" fmla="*/ 382 h 581"/>
                <a:gd name="T24" fmla="*/ 683 w 697"/>
                <a:gd name="T25" fmla="*/ 319 h 581"/>
                <a:gd name="T26" fmla="*/ 684 w 697"/>
                <a:gd name="T27" fmla="*/ 299 h 581"/>
                <a:gd name="T28" fmla="*/ 686 w 697"/>
                <a:gd name="T29" fmla="*/ 247 h 581"/>
                <a:gd name="T30" fmla="*/ 689 w 697"/>
                <a:gd name="T31" fmla="*/ 174 h 581"/>
                <a:gd name="T32" fmla="*/ 689 w 697"/>
                <a:gd name="T33" fmla="*/ 166 h 581"/>
                <a:gd name="T34" fmla="*/ 692 w 697"/>
                <a:gd name="T35" fmla="*/ 114 h 581"/>
                <a:gd name="T36" fmla="*/ 697 w 697"/>
                <a:gd name="T37" fmla="*/ 0 h 581"/>
                <a:gd name="T38" fmla="*/ 0 w 697"/>
                <a:gd name="T3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581">
                  <a:moveTo>
                    <a:pt x="0" y="0"/>
                  </a:moveTo>
                  <a:lnTo>
                    <a:pt x="6" y="166"/>
                  </a:lnTo>
                  <a:lnTo>
                    <a:pt x="12" y="299"/>
                  </a:lnTo>
                  <a:lnTo>
                    <a:pt x="17" y="382"/>
                  </a:lnTo>
                  <a:lnTo>
                    <a:pt x="23" y="517"/>
                  </a:lnTo>
                  <a:lnTo>
                    <a:pt x="26" y="581"/>
                  </a:lnTo>
                  <a:lnTo>
                    <a:pt x="670" y="581"/>
                  </a:lnTo>
                  <a:lnTo>
                    <a:pt x="673" y="538"/>
                  </a:lnTo>
                  <a:lnTo>
                    <a:pt x="673" y="517"/>
                  </a:lnTo>
                  <a:lnTo>
                    <a:pt x="676" y="465"/>
                  </a:lnTo>
                  <a:lnTo>
                    <a:pt x="679" y="393"/>
                  </a:lnTo>
                  <a:lnTo>
                    <a:pt x="679" y="382"/>
                  </a:lnTo>
                  <a:lnTo>
                    <a:pt x="683" y="319"/>
                  </a:lnTo>
                  <a:lnTo>
                    <a:pt x="684" y="299"/>
                  </a:lnTo>
                  <a:lnTo>
                    <a:pt x="686" y="247"/>
                  </a:lnTo>
                  <a:lnTo>
                    <a:pt x="689" y="174"/>
                  </a:lnTo>
                  <a:lnTo>
                    <a:pt x="689" y="166"/>
                  </a:lnTo>
                  <a:lnTo>
                    <a:pt x="692" y="114"/>
                  </a:lnTo>
                  <a:lnTo>
                    <a:pt x="697" y="0"/>
                  </a:lnTo>
                  <a:lnTo>
                    <a:pt x="0" y="0"/>
                  </a:lnTo>
                  <a:close/>
                </a:path>
              </a:pathLst>
            </a:custGeom>
            <a:solidFill>
              <a:srgbClr val="DF3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3" name="Freeform 25">
              <a:extLst>
                <a:ext uri="{FF2B5EF4-FFF2-40B4-BE49-F238E27FC236}">
                  <a16:creationId xmlns:a16="http://schemas.microsoft.com/office/drawing/2014/main" xmlns="" id="{982AE6C8-EDCB-4008-86E0-41A3F3DC1D57}"/>
                </a:ext>
              </a:extLst>
            </p:cNvPr>
            <p:cNvSpPr>
              <a:spLocks/>
            </p:cNvSpPr>
            <p:nvPr/>
          </p:nvSpPr>
          <p:spPr bwMode="auto">
            <a:xfrm>
              <a:off x="7143750" y="6130927"/>
              <a:ext cx="536575" cy="95250"/>
            </a:xfrm>
            <a:custGeom>
              <a:avLst/>
              <a:gdLst>
                <a:gd name="T0" fmla="*/ 338 w 338"/>
                <a:gd name="T1" fmla="*/ 0 h 60"/>
                <a:gd name="T2" fmla="*/ 338 w 338"/>
                <a:gd name="T3" fmla="*/ 60 h 60"/>
                <a:gd name="T4" fmla="*/ 1 w 338"/>
                <a:gd name="T5" fmla="*/ 60 h 60"/>
                <a:gd name="T6" fmla="*/ 0 w 338"/>
                <a:gd name="T7" fmla="*/ 10 h 60"/>
                <a:gd name="T8" fmla="*/ 338 w 338"/>
                <a:gd name="T9" fmla="*/ 0 h 60"/>
              </a:gdLst>
              <a:ahLst/>
              <a:cxnLst>
                <a:cxn ang="0">
                  <a:pos x="T0" y="T1"/>
                </a:cxn>
                <a:cxn ang="0">
                  <a:pos x="T2" y="T3"/>
                </a:cxn>
                <a:cxn ang="0">
                  <a:pos x="T4" y="T5"/>
                </a:cxn>
                <a:cxn ang="0">
                  <a:pos x="T6" y="T7"/>
                </a:cxn>
                <a:cxn ang="0">
                  <a:pos x="T8" y="T9"/>
                </a:cxn>
              </a:cxnLst>
              <a:rect l="0" t="0" r="r" b="b"/>
              <a:pathLst>
                <a:path w="338" h="60">
                  <a:moveTo>
                    <a:pt x="338" y="0"/>
                  </a:moveTo>
                  <a:lnTo>
                    <a:pt x="338" y="60"/>
                  </a:lnTo>
                  <a:lnTo>
                    <a:pt x="1" y="60"/>
                  </a:lnTo>
                  <a:lnTo>
                    <a:pt x="0" y="10"/>
                  </a:lnTo>
                  <a:lnTo>
                    <a:pt x="338"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4" name="Freeform 26">
              <a:extLst>
                <a:ext uri="{FF2B5EF4-FFF2-40B4-BE49-F238E27FC236}">
                  <a16:creationId xmlns:a16="http://schemas.microsoft.com/office/drawing/2014/main" xmlns="" id="{9740A97B-1313-46F4-9DF0-142BDA97FE3C}"/>
                </a:ext>
              </a:extLst>
            </p:cNvPr>
            <p:cNvSpPr>
              <a:spLocks/>
            </p:cNvSpPr>
            <p:nvPr/>
          </p:nvSpPr>
          <p:spPr bwMode="auto">
            <a:xfrm>
              <a:off x="7172325" y="6783389"/>
              <a:ext cx="508000" cy="101600"/>
            </a:xfrm>
            <a:custGeom>
              <a:avLst/>
              <a:gdLst>
                <a:gd name="T0" fmla="*/ 320 w 320"/>
                <a:gd name="T1" fmla="*/ 0 h 64"/>
                <a:gd name="T2" fmla="*/ 0 w 320"/>
                <a:gd name="T3" fmla="*/ 0 h 64"/>
                <a:gd name="T4" fmla="*/ 3 w 320"/>
                <a:gd name="T5" fmla="*/ 64 h 64"/>
                <a:gd name="T6" fmla="*/ 320 w 320"/>
                <a:gd name="T7" fmla="*/ 64 h 64"/>
                <a:gd name="T8" fmla="*/ 320 w 320"/>
                <a:gd name="T9" fmla="*/ 0 h 64"/>
              </a:gdLst>
              <a:ahLst/>
              <a:cxnLst>
                <a:cxn ang="0">
                  <a:pos x="T0" y="T1"/>
                </a:cxn>
                <a:cxn ang="0">
                  <a:pos x="T2" y="T3"/>
                </a:cxn>
                <a:cxn ang="0">
                  <a:pos x="T4" y="T5"/>
                </a:cxn>
                <a:cxn ang="0">
                  <a:pos x="T6" y="T7"/>
                </a:cxn>
                <a:cxn ang="0">
                  <a:pos x="T8" y="T9"/>
                </a:cxn>
              </a:cxnLst>
              <a:rect l="0" t="0" r="r" b="b"/>
              <a:pathLst>
                <a:path w="320" h="64">
                  <a:moveTo>
                    <a:pt x="320" y="0"/>
                  </a:moveTo>
                  <a:lnTo>
                    <a:pt x="0" y="0"/>
                  </a:lnTo>
                  <a:lnTo>
                    <a:pt x="3" y="64"/>
                  </a:lnTo>
                  <a:lnTo>
                    <a:pt x="320" y="64"/>
                  </a:lnTo>
                  <a:lnTo>
                    <a:pt x="32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5" name="Freeform 27">
              <a:extLst>
                <a:ext uri="{FF2B5EF4-FFF2-40B4-BE49-F238E27FC236}">
                  <a16:creationId xmlns:a16="http://schemas.microsoft.com/office/drawing/2014/main" xmlns="" id="{AF015C1D-3FA3-41F6-848E-108B0BAF7AED}"/>
                </a:ext>
              </a:extLst>
            </p:cNvPr>
            <p:cNvSpPr>
              <a:spLocks/>
            </p:cNvSpPr>
            <p:nvPr/>
          </p:nvSpPr>
          <p:spPr bwMode="auto">
            <a:xfrm>
              <a:off x="7154863" y="6437314"/>
              <a:ext cx="525463" cy="131763"/>
            </a:xfrm>
            <a:custGeom>
              <a:avLst/>
              <a:gdLst>
                <a:gd name="T0" fmla="*/ 0 w 331"/>
                <a:gd name="T1" fmla="*/ 0 h 83"/>
                <a:gd name="T2" fmla="*/ 5 w 331"/>
                <a:gd name="T3" fmla="*/ 83 h 83"/>
                <a:gd name="T4" fmla="*/ 331 w 331"/>
                <a:gd name="T5" fmla="*/ 83 h 83"/>
                <a:gd name="T6" fmla="*/ 331 w 331"/>
                <a:gd name="T7" fmla="*/ 0 h 83"/>
                <a:gd name="T8" fmla="*/ 0 w 331"/>
                <a:gd name="T9" fmla="*/ 0 h 83"/>
              </a:gdLst>
              <a:ahLst/>
              <a:cxnLst>
                <a:cxn ang="0">
                  <a:pos x="T0" y="T1"/>
                </a:cxn>
                <a:cxn ang="0">
                  <a:pos x="T2" y="T3"/>
                </a:cxn>
                <a:cxn ang="0">
                  <a:pos x="T4" y="T5"/>
                </a:cxn>
                <a:cxn ang="0">
                  <a:pos x="T6" y="T7"/>
                </a:cxn>
                <a:cxn ang="0">
                  <a:pos x="T8" y="T9"/>
                </a:cxn>
              </a:cxnLst>
              <a:rect l="0" t="0" r="r" b="b"/>
              <a:pathLst>
                <a:path w="331" h="83">
                  <a:moveTo>
                    <a:pt x="0" y="0"/>
                  </a:moveTo>
                  <a:lnTo>
                    <a:pt x="5" y="83"/>
                  </a:lnTo>
                  <a:lnTo>
                    <a:pt x="331" y="83"/>
                  </a:lnTo>
                  <a:lnTo>
                    <a:pt x="331" y="0"/>
                  </a:lnTo>
                  <a:lnTo>
                    <a:pt x="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6" name="Freeform 28">
              <a:extLst>
                <a:ext uri="{FF2B5EF4-FFF2-40B4-BE49-F238E27FC236}">
                  <a16:creationId xmlns:a16="http://schemas.microsoft.com/office/drawing/2014/main" xmlns="" id="{F883B78D-7BDC-40E8-996A-C6DAECE70E60}"/>
                </a:ext>
              </a:extLst>
            </p:cNvPr>
            <p:cNvSpPr>
              <a:spLocks/>
            </p:cNvSpPr>
            <p:nvPr/>
          </p:nvSpPr>
          <p:spPr bwMode="auto">
            <a:xfrm>
              <a:off x="7135813" y="5962652"/>
              <a:ext cx="1106488" cy="184150"/>
            </a:xfrm>
            <a:custGeom>
              <a:avLst/>
              <a:gdLst>
                <a:gd name="T0" fmla="*/ 697 w 697"/>
                <a:gd name="T1" fmla="*/ 0 h 116"/>
                <a:gd name="T2" fmla="*/ 692 w 697"/>
                <a:gd name="T3" fmla="*/ 114 h 116"/>
                <a:gd name="T4" fmla="*/ 5 w 697"/>
                <a:gd name="T5" fmla="*/ 116 h 116"/>
                <a:gd name="T6" fmla="*/ 0 w 697"/>
                <a:gd name="T7" fmla="*/ 0 h 116"/>
                <a:gd name="T8" fmla="*/ 697 w 697"/>
                <a:gd name="T9" fmla="*/ 0 h 116"/>
              </a:gdLst>
              <a:ahLst/>
              <a:cxnLst>
                <a:cxn ang="0">
                  <a:pos x="T0" y="T1"/>
                </a:cxn>
                <a:cxn ang="0">
                  <a:pos x="T2" y="T3"/>
                </a:cxn>
                <a:cxn ang="0">
                  <a:pos x="T4" y="T5"/>
                </a:cxn>
                <a:cxn ang="0">
                  <a:pos x="T6" y="T7"/>
                </a:cxn>
                <a:cxn ang="0">
                  <a:pos x="T8" y="T9"/>
                </a:cxn>
              </a:cxnLst>
              <a:rect l="0" t="0" r="r" b="b"/>
              <a:pathLst>
                <a:path w="697" h="116">
                  <a:moveTo>
                    <a:pt x="697" y="0"/>
                  </a:moveTo>
                  <a:lnTo>
                    <a:pt x="692" y="114"/>
                  </a:lnTo>
                  <a:lnTo>
                    <a:pt x="5" y="116"/>
                  </a:lnTo>
                  <a:lnTo>
                    <a:pt x="0" y="0"/>
                  </a:lnTo>
                  <a:lnTo>
                    <a:pt x="697" y="0"/>
                  </a:lnTo>
                  <a:close/>
                </a:path>
              </a:pathLst>
            </a:custGeom>
            <a:solidFill>
              <a:srgbClr val="9B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7" name="Rectangle 29">
              <a:extLst>
                <a:ext uri="{FF2B5EF4-FFF2-40B4-BE49-F238E27FC236}">
                  <a16:creationId xmlns:a16="http://schemas.microsoft.com/office/drawing/2014/main" xmlns="" id="{FE5B7354-59BE-4E82-AE1F-B10537DEEF4A}"/>
                </a:ext>
              </a:extLst>
            </p:cNvPr>
            <p:cNvSpPr>
              <a:spLocks noChangeArrowheads="1"/>
            </p:cNvSpPr>
            <p:nvPr/>
          </p:nvSpPr>
          <p:spPr bwMode="auto">
            <a:xfrm>
              <a:off x="7034213" y="5848352"/>
              <a:ext cx="1309688" cy="207963"/>
            </a:xfrm>
            <a:prstGeom prst="rect">
              <a:avLst/>
            </a:prstGeom>
            <a:solidFill>
              <a:srgbClr val="DF3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8" name="Freeform 30">
              <a:extLst>
                <a:ext uri="{FF2B5EF4-FFF2-40B4-BE49-F238E27FC236}">
                  <a16:creationId xmlns:a16="http://schemas.microsoft.com/office/drawing/2014/main" xmlns="" id="{F8CC8C52-ECE8-4528-AF24-78E794F3949A}"/>
                </a:ext>
              </a:extLst>
            </p:cNvPr>
            <p:cNvSpPr>
              <a:spLocks/>
            </p:cNvSpPr>
            <p:nvPr/>
          </p:nvSpPr>
          <p:spPr bwMode="auto">
            <a:xfrm>
              <a:off x="7145338" y="6226177"/>
              <a:ext cx="534988" cy="211138"/>
            </a:xfrm>
            <a:custGeom>
              <a:avLst/>
              <a:gdLst>
                <a:gd name="T0" fmla="*/ 0 w 337"/>
                <a:gd name="T1" fmla="*/ 0 h 133"/>
                <a:gd name="T2" fmla="*/ 6 w 337"/>
                <a:gd name="T3" fmla="*/ 133 h 133"/>
                <a:gd name="T4" fmla="*/ 337 w 337"/>
                <a:gd name="T5" fmla="*/ 133 h 133"/>
                <a:gd name="T6" fmla="*/ 337 w 337"/>
                <a:gd name="T7" fmla="*/ 0 h 133"/>
                <a:gd name="T8" fmla="*/ 0 w 337"/>
                <a:gd name="T9" fmla="*/ 0 h 133"/>
              </a:gdLst>
              <a:ahLst/>
              <a:cxnLst>
                <a:cxn ang="0">
                  <a:pos x="T0" y="T1"/>
                </a:cxn>
                <a:cxn ang="0">
                  <a:pos x="T2" y="T3"/>
                </a:cxn>
                <a:cxn ang="0">
                  <a:pos x="T4" y="T5"/>
                </a:cxn>
                <a:cxn ang="0">
                  <a:pos x="T6" y="T7"/>
                </a:cxn>
                <a:cxn ang="0">
                  <a:pos x="T8" y="T9"/>
                </a:cxn>
              </a:cxnLst>
              <a:rect l="0" t="0" r="r" b="b"/>
              <a:pathLst>
                <a:path w="337" h="133">
                  <a:moveTo>
                    <a:pt x="0" y="0"/>
                  </a:moveTo>
                  <a:lnTo>
                    <a:pt x="6" y="133"/>
                  </a:lnTo>
                  <a:lnTo>
                    <a:pt x="337" y="133"/>
                  </a:lnTo>
                  <a:lnTo>
                    <a:pt x="337"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9" name="Freeform 31">
              <a:extLst>
                <a:ext uri="{FF2B5EF4-FFF2-40B4-BE49-F238E27FC236}">
                  <a16:creationId xmlns:a16="http://schemas.microsoft.com/office/drawing/2014/main" xmlns="" id="{CB405EC0-20CE-4483-80A0-B2CCDBC759A8}"/>
                </a:ext>
              </a:extLst>
            </p:cNvPr>
            <p:cNvSpPr>
              <a:spLocks/>
            </p:cNvSpPr>
            <p:nvPr/>
          </p:nvSpPr>
          <p:spPr bwMode="auto">
            <a:xfrm>
              <a:off x="7680325" y="6226177"/>
              <a:ext cx="549275" cy="211138"/>
            </a:xfrm>
            <a:custGeom>
              <a:avLst/>
              <a:gdLst>
                <a:gd name="T0" fmla="*/ 0 w 346"/>
                <a:gd name="T1" fmla="*/ 0 h 133"/>
                <a:gd name="T2" fmla="*/ 0 w 346"/>
                <a:gd name="T3" fmla="*/ 133 h 133"/>
                <a:gd name="T4" fmla="*/ 341 w 346"/>
                <a:gd name="T5" fmla="*/ 133 h 133"/>
                <a:gd name="T6" fmla="*/ 343 w 346"/>
                <a:gd name="T7" fmla="*/ 81 h 133"/>
                <a:gd name="T8" fmla="*/ 346 w 346"/>
                <a:gd name="T9" fmla="*/ 8 h 133"/>
                <a:gd name="T10" fmla="*/ 346 w 346"/>
                <a:gd name="T11" fmla="*/ 0 h 133"/>
                <a:gd name="T12" fmla="*/ 0 w 346"/>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46" h="133">
                  <a:moveTo>
                    <a:pt x="0" y="0"/>
                  </a:moveTo>
                  <a:lnTo>
                    <a:pt x="0" y="133"/>
                  </a:lnTo>
                  <a:lnTo>
                    <a:pt x="341" y="133"/>
                  </a:lnTo>
                  <a:lnTo>
                    <a:pt x="343" y="81"/>
                  </a:lnTo>
                  <a:lnTo>
                    <a:pt x="346" y="8"/>
                  </a:lnTo>
                  <a:lnTo>
                    <a:pt x="34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0" name="Freeform 32">
              <a:extLst>
                <a:ext uri="{FF2B5EF4-FFF2-40B4-BE49-F238E27FC236}">
                  <a16:creationId xmlns:a16="http://schemas.microsoft.com/office/drawing/2014/main" xmlns="" id="{BD3A9CEA-4602-4A59-BA72-596A19A3DD2C}"/>
                </a:ext>
              </a:extLst>
            </p:cNvPr>
            <p:cNvSpPr>
              <a:spLocks/>
            </p:cNvSpPr>
            <p:nvPr/>
          </p:nvSpPr>
          <p:spPr bwMode="auto">
            <a:xfrm>
              <a:off x="7162800" y="6569077"/>
              <a:ext cx="517525" cy="214313"/>
            </a:xfrm>
            <a:custGeom>
              <a:avLst/>
              <a:gdLst>
                <a:gd name="T0" fmla="*/ 0 w 326"/>
                <a:gd name="T1" fmla="*/ 0 h 135"/>
                <a:gd name="T2" fmla="*/ 6 w 326"/>
                <a:gd name="T3" fmla="*/ 135 h 135"/>
                <a:gd name="T4" fmla="*/ 326 w 326"/>
                <a:gd name="T5" fmla="*/ 135 h 135"/>
                <a:gd name="T6" fmla="*/ 326 w 326"/>
                <a:gd name="T7" fmla="*/ 0 h 135"/>
                <a:gd name="T8" fmla="*/ 0 w 326"/>
                <a:gd name="T9" fmla="*/ 0 h 135"/>
              </a:gdLst>
              <a:ahLst/>
              <a:cxnLst>
                <a:cxn ang="0">
                  <a:pos x="T0" y="T1"/>
                </a:cxn>
                <a:cxn ang="0">
                  <a:pos x="T2" y="T3"/>
                </a:cxn>
                <a:cxn ang="0">
                  <a:pos x="T4" y="T5"/>
                </a:cxn>
                <a:cxn ang="0">
                  <a:pos x="T6" y="T7"/>
                </a:cxn>
                <a:cxn ang="0">
                  <a:pos x="T8" y="T9"/>
                </a:cxn>
              </a:cxnLst>
              <a:rect l="0" t="0" r="r" b="b"/>
              <a:pathLst>
                <a:path w="326" h="135">
                  <a:moveTo>
                    <a:pt x="0" y="0"/>
                  </a:moveTo>
                  <a:lnTo>
                    <a:pt x="6" y="135"/>
                  </a:lnTo>
                  <a:lnTo>
                    <a:pt x="326" y="135"/>
                  </a:lnTo>
                  <a:lnTo>
                    <a:pt x="326"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1" name="Freeform 33">
              <a:extLst>
                <a:ext uri="{FF2B5EF4-FFF2-40B4-BE49-F238E27FC236}">
                  <a16:creationId xmlns:a16="http://schemas.microsoft.com/office/drawing/2014/main" xmlns="" id="{60BC79E3-6AE2-43D7-84B2-4F3230AE8350}"/>
                </a:ext>
              </a:extLst>
            </p:cNvPr>
            <p:cNvSpPr>
              <a:spLocks/>
            </p:cNvSpPr>
            <p:nvPr/>
          </p:nvSpPr>
          <p:spPr bwMode="auto">
            <a:xfrm>
              <a:off x="7680325" y="6569077"/>
              <a:ext cx="533400" cy="214313"/>
            </a:xfrm>
            <a:custGeom>
              <a:avLst/>
              <a:gdLst>
                <a:gd name="T0" fmla="*/ 0 w 336"/>
                <a:gd name="T1" fmla="*/ 0 h 135"/>
                <a:gd name="T2" fmla="*/ 0 w 336"/>
                <a:gd name="T3" fmla="*/ 135 h 135"/>
                <a:gd name="T4" fmla="*/ 330 w 336"/>
                <a:gd name="T5" fmla="*/ 135 h 135"/>
                <a:gd name="T6" fmla="*/ 333 w 336"/>
                <a:gd name="T7" fmla="*/ 83 h 135"/>
                <a:gd name="T8" fmla="*/ 336 w 336"/>
                <a:gd name="T9" fmla="*/ 11 h 135"/>
                <a:gd name="T10" fmla="*/ 336 w 336"/>
                <a:gd name="T11" fmla="*/ 0 h 135"/>
                <a:gd name="T12" fmla="*/ 0 w 336"/>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336" h="135">
                  <a:moveTo>
                    <a:pt x="0" y="0"/>
                  </a:moveTo>
                  <a:lnTo>
                    <a:pt x="0" y="135"/>
                  </a:lnTo>
                  <a:lnTo>
                    <a:pt x="330" y="135"/>
                  </a:lnTo>
                  <a:lnTo>
                    <a:pt x="333" y="83"/>
                  </a:lnTo>
                  <a:lnTo>
                    <a:pt x="336" y="11"/>
                  </a:lnTo>
                  <a:lnTo>
                    <a:pt x="33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2" name="Rectangle 34">
              <a:extLst>
                <a:ext uri="{FF2B5EF4-FFF2-40B4-BE49-F238E27FC236}">
                  <a16:creationId xmlns:a16="http://schemas.microsoft.com/office/drawing/2014/main" xmlns="" id="{D8110B1C-FB65-4104-9B51-45F5B77928EC}"/>
                </a:ext>
              </a:extLst>
            </p:cNvPr>
            <p:cNvSpPr>
              <a:spLocks noChangeArrowheads="1"/>
            </p:cNvSpPr>
            <p:nvPr/>
          </p:nvSpPr>
          <p:spPr bwMode="auto">
            <a:xfrm>
              <a:off x="7877175" y="5845177"/>
              <a:ext cx="176213" cy="1039813"/>
            </a:xfrm>
            <a:prstGeom prst="rect">
              <a:avLst/>
            </a:prstGeom>
            <a:solidFill>
              <a:srgbClr val="6096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grpSp>
      <p:pic>
        <p:nvPicPr>
          <p:cNvPr id="53" name="图片 52">
            <a:extLst>
              <a:ext uri="{FF2B5EF4-FFF2-40B4-BE49-F238E27FC236}">
                <a16:creationId xmlns:a16="http://schemas.microsoft.com/office/drawing/2014/main" xmlns="" id="{158D0F21-5B52-4E1C-91A8-2248DFA1C90E}"/>
              </a:ext>
            </a:extLst>
          </p:cNvPr>
          <p:cNvPicPr>
            <a:picLocks noChangeAspect="1"/>
          </p:cNvPicPr>
          <p:nvPr userDrawn="1"/>
        </p:nvPicPr>
        <p:blipFill>
          <a:blip r:embed="rId13"/>
          <a:stretch>
            <a:fillRect/>
          </a:stretch>
        </p:blipFill>
        <p:spPr>
          <a:xfrm>
            <a:off x="7825157" y="6239493"/>
            <a:ext cx="886339" cy="716200"/>
          </a:xfrm>
          <a:prstGeom prst="rect">
            <a:avLst/>
          </a:prstGeom>
        </p:spPr>
      </p:pic>
      <p:pic>
        <p:nvPicPr>
          <p:cNvPr id="55" name="图片 54">
            <a:extLst>
              <a:ext uri="{FF2B5EF4-FFF2-40B4-BE49-F238E27FC236}">
                <a16:creationId xmlns:a16="http://schemas.microsoft.com/office/drawing/2014/main" xmlns="" id="{AFD25CEA-48C4-4151-AD0D-8104BE8F5EAC}"/>
              </a:ext>
            </a:extLst>
          </p:cNvPr>
          <p:cNvPicPr>
            <a:picLocks noChangeAspect="1"/>
          </p:cNvPicPr>
          <p:nvPr userDrawn="1"/>
        </p:nvPicPr>
        <p:blipFill rotWithShape="1">
          <a:blip r:embed="rId14"/>
          <a:srcRect r="46888" b="75035"/>
          <a:stretch/>
        </p:blipFill>
        <p:spPr>
          <a:xfrm>
            <a:off x="-57477" y="-113396"/>
            <a:ext cx="5109328" cy="1621695"/>
          </a:xfrm>
          <a:prstGeom prst="rect">
            <a:avLst/>
          </a:prstGeom>
        </p:spPr>
      </p:pic>
      <p:pic>
        <p:nvPicPr>
          <p:cNvPr id="56" name="图片 55">
            <a:extLst>
              <a:ext uri="{FF2B5EF4-FFF2-40B4-BE49-F238E27FC236}">
                <a16:creationId xmlns:a16="http://schemas.microsoft.com/office/drawing/2014/main" xmlns="" id="{10167722-218B-42B3-AA67-E806A69D71BC}"/>
              </a:ext>
            </a:extLst>
          </p:cNvPr>
          <p:cNvPicPr>
            <a:picLocks noChangeAspect="1"/>
          </p:cNvPicPr>
          <p:nvPr userDrawn="1"/>
        </p:nvPicPr>
        <p:blipFill rotWithShape="1">
          <a:blip r:embed="rId15"/>
          <a:srcRect l="50228" b="77792"/>
          <a:stretch/>
        </p:blipFill>
        <p:spPr>
          <a:xfrm>
            <a:off x="7531127" y="-113404"/>
            <a:ext cx="4787943" cy="1442584"/>
          </a:xfrm>
          <a:prstGeom prst="rect">
            <a:avLst/>
          </a:prstGeom>
        </p:spPr>
      </p:pic>
      <p:grpSp>
        <p:nvGrpSpPr>
          <p:cNvPr id="2" name="组合 1">
            <a:extLst>
              <a:ext uri="{FF2B5EF4-FFF2-40B4-BE49-F238E27FC236}">
                <a16:creationId xmlns:a16="http://schemas.microsoft.com/office/drawing/2014/main" xmlns="" id="{50C88AB3-6912-4622-9DC0-DE030AF1B06A}"/>
              </a:ext>
            </a:extLst>
          </p:cNvPr>
          <p:cNvGrpSpPr/>
          <p:nvPr userDrawn="1"/>
        </p:nvGrpSpPr>
        <p:grpSpPr>
          <a:xfrm>
            <a:off x="3898902" y="67"/>
            <a:ext cx="4394200" cy="2765295"/>
            <a:chOff x="3898900" y="0"/>
            <a:chExt cx="4394200" cy="2765294"/>
          </a:xfrm>
        </p:grpSpPr>
        <p:pic>
          <p:nvPicPr>
            <p:cNvPr id="6" name="图片 5"/>
            <p:cNvPicPr>
              <a:picLocks noChangeAspect="1"/>
            </p:cNvPicPr>
            <p:nvPr userDrawn="1"/>
          </p:nvPicPr>
          <p:blipFill rotWithShape="1">
            <a:blip r:embed="rId16">
              <a:duotone>
                <a:schemeClr val="accent4">
                  <a:shade val="45000"/>
                  <a:satMod val="135000"/>
                </a:schemeClr>
                <a:prstClr val="white"/>
              </a:duotone>
            </a:blip>
            <a:srcRect l="1381" t="27983" r="1381" b="-2"/>
            <a:stretch/>
          </p:blipFill>
          <p:spPr>
            <a:xfrm>
              <a:off x="3898900" y="0"/>
              <a:ext cx="4394200" cy="2765294"/>
            </a:xfrm>
            <a:prstGeom prst="rect">
              <a:avLst/>
            </a:prstGeom>
            <a:effectLst>
              <a:outerShdw blurRad="50800" dist="38100" dir="2700000" algn="tl" rotWithShape="0">
                <a:prstClr val="black">
                  <a:alpha val="40000"/>
                </a:prstClr>
              </a:outerShdw>
            </a:effectLst>
          </p:spPr>
        </p:pic>
        <p:sp>
          <p:nvSpPr>
            <p:cNvPr id="21" name="文本框 20"/>
            <p:cNvSpPr txBox="1"/>
            <p:nvPr userDrawn="1"/>
          </p:nvSpPr>
          <p:spPr>
            <a:xfrm>
              <a:off x="4252391" y="654589"/>
              <a:ext cx="3687228" cy="933654"/>
            </a:xfrm>
            <a:prstGeom prst="rect">
              <a:avLst/>
            </a:prstGeom>
            <a:noFill/>
          </p:spPr>
          <p:txBody>
            <a:bodyPr wrap="none" rtlCol="0">
              <a:spAutoFit/>
            </a:bodyPr>
            <a:lstStyle/>
            <a:p>
              <a:pPr algn="ctr"/>
              <a:r>
                <a:rPr lang="zh-CN" altLang="en-US" sz="5467" dirty="0">
                  <a:solidFill>
                    <a:srgbClr val="E46B72"/>
                  </a:solidFill>
                  <a:latin typeface="华文行楷" panose="02010800040101010101" pitchFamily="2" charset="-122"/>
                  <a:ea typeface="华文行楷" panose="02010800040101010101" pitchFamily="2" charset="-122"/>
                </a:rPr>
                <a:t>未完，待续</a:t>
              </a:r>
            </a:p>
          </p:txBody>
        </p:sp>
        <p:sp>
          <p:nvSpPr>
            <p:cNvPr id="22" name="文本框 21"/>
            <p:cNvSpPr txBox="1"/>
            <p:nvPr userDrawn="1"/>
          </p:nvSpPr>
          <p:spPr>
            <a:xfrm>
              <a:off x="4205752" y="1489320"/>
              <a:ext cx="3708436" cy="6437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67" dirty="0">
                  <a:solidFill>
                    <a:srgbClr val="E46B72"/>
                  </a:solidFill>
                  <a:latin typeface="等线 Light"/>
                  <a:ea typeface="等线 Light"/>
                </a:rPr>
                <a:t>The user can demonstrate on a projector or computer, or print the presentation and make it into a film to be used in a wider field</a:t>
              </a:r>
            </a:p>
          </p:txBody>
        </p:sp>
        <p:sp>
          <p:nvSpPr>
            <p:cNvPr id="23" name="矩形 22"/>
            <p:cNvSpPr/>
            <p:nvPr userDrawn="1"/>
          </p:nvSpPr>
          <p:spPr>
            <a:xfrm>
              <a:off x="4309298" y="101317"/>
              <a:ext cx="3573414" cy="584775"/>
            </a:xfrm>
            <a:prstGeom prst="rect">
              <a:avLst/>
            </a:prstGeom>
          </p:spPr>
          <p:txBody>
            <a:bodyPr wrap="none">
              <a:spAutoFit/>
            </a:bodyPr>
            <a:lstStyle/>
            <a:p>
              <a:pPr algn="ctr"/>
              <a:r>
                <a:rPr lang="en-US" altLang="zh-CN" sz="3200" dirty="0">
                  <a:solidFill>
                    <a:srgbClr val="E46B72"/>
                  </a:solidFill>
                  <a:latin typeface="Algerian" panose="04020705040A02060702" pitchFamily="82" charset="0"/>
                </a:rPr>
                <a:t>Happy birthday</a:t>
              </a:r>
              <a:endParaRPr lang="zh-CN" altLang="en-US" sz="3200" dirty="0">
                <a:solidFill>
                  <a:srgbClr val="E46B72"/>
                </a:solidFill>
                <a:latin typeface="Algerian" panose="04020705040A02060702" pitchFamily="82" charset="0"/>
              </a:endParaRPr>
            </a:p>
          </p:txBody>
        </p:sp>
      </p:grpSp>
    </p:spTree>
    <p:extLst>
      <p:ext uri="{BB962C8B-B14F-4D97-AF65-F5344CB8AC3E}">
        <p14:creationId xmlns:p14="http://schemas.microsoft.com/office/powerpoint/2010/main" val="340354059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D2855-8D6B-4131-88DA-EB4774F8C0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EAC6E2E-A12D-41B5-B137-D4E967BFC1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B5B2203-3014-463F-A859-4AC4311E5789}"/>
              </a:ext>
            </a:extLst>
          </p:cNvPr>
          <p:cNvSpPr>
            <a:spLocks noGrp="1"/>
          </p:cNvSpPr>
          <p:nvPr>
            <p:ph type="dt" sz="half" idx="10"/>
          </p:nvPr>
        </p:nvSpPr>
        <p:spPr/>
        <p:txBody>
          <a:bodyPr/>
          <a:lstStyle/>
          <a:p>
            <a:fld id="{9DBFBE42-D760-4209-9C85-C3F8D962A8F2}" type="datetimeFigureOut">
              <a:rPr lang="en-US" smtClean="0"/>
              <a:t>12/27/2024</a:t>
            </a:fld>
            <a:endParaRPr lang="en-US"/>
          </a:p>
        </p:txBody>
      </p:sp>
      <p:sp>
        <p:nvSpPr>
          <p:cNvPr id="5" name="Footer Placeholder 4">
            <a:extLst>
              <a:ext uri="{FF2B5EF4-FFF2-40B4-BE49-F238E27FC236}">
                <a16:creationId xmlns:a16="http://schemas.microsoft.com/office/drawing/2014/main" xmlns="" id="{7286AFD9-6EBC-4868-840A-F8C01DF51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8CF906-F88B-4001-A9EA-62D529CDDF41}"/>
              </a:ext>
            </a:extLst>
          </p:cNvPr>
          <p:cNvSpPr>
            <a:spLocks noGrp="1"/>
          </p:cNvSpPr>
          <p:nvPr>
            <p:ph type="sldNum" sz="quarter" idx="12"/>
          </p:nvPr>
        </p:nvSpPr>
        <p:spPr/>
        <p:txBody>
          <a:bodyPr/>
          <a:lstStyle/>
          <a:p>
            <a:fld id="{0AEFF4AF-AA6C-49BD-A68B-5CC9B71F5F01}" type="slidenum">
              <a:rPr lang="en-US" smtClean="0"/>
              <a:t>‹#›</a:t>
            </a:fld>
            <a:endParaRPr lang="en-US"/>
          </a:p>
        </p:txBody>
      </p:sp>
    </p:spTree>
    <p:extLst>
      <p:ext uri="{BB962C8B-B14F-4D97-AF65-F5344CB8AC3E}">
        <p14:creationId xmlns:p14="http://schemas.microsoft.com/office/powerpoint/2010/main" val="678593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F25AB9-DAC5-4856-AA50-50C3F58B7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46650A-5947-4C16-9D42-155249B5E9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FB8B5A-6F14-431B-950A-E5AC992125EC}"/>
              </a:ext>
            </a:extLst>
          </p:cNvPr>
          <p:cNvSpPr>
            <a:spLocks noGrp="1"/>
          </p:cNvSpPr>
          <p:nvPr>
            <p:ph type="dt" sz="half" idx="10"/>
          </p:nvPr>
        </p:nvSpPr>
        <p:spPr/>
        <p:txBody>
          <a:bodyPr/>
          <a:lstStyle/>
          <a:p>
            <a:fld id="{9DBFBE42-D760-4209-9C85-C3F8D962A8F2}" type="datetimeFigureOut">
              <a:rPr lang="en-US" smtClean="0"/>
              <a:t>12/27/2024</a:t>
            </a:fld>
            <a:endParaRPr lang="en-US"/>
          </a:p>
        </p:txBody>
      </p:sp>
      <p:sp>
        <p:nvSpPr>
          <p:cNvPr id="5" name="Footer Placeholder 4">
            <a:extLst>
              <a:ext uri="{FF2B5EF4-FFF2-40B4-BE49-F238E27FC236}">
                <a16:creationId xmlns:a16="http://schemas.microsoft.com/office/drawing/2014/main" xmlns="" id="{BBDAE388-5633-4964-A0DD-8ADCCF744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982022-E699-4EFA-ACC0-C9D82CBC54FC}"/>
              </a:ext>
            </a:extLst>
          </p:cNvPr>
          <p:cNvSpPr>
            <a:spLocks noGrp="1"/>
          </p:cNvSpPr>
          <p:nvPr>
            <p:ph type="sldNum" sz="quarter" idx="12"/>
          </p:nvPr>
        </p:nvSpPr>
        <p:spPr/>
        <p:txBody>
          <a:bodyPr/>
          <a:lstStyle/>
          <a:p>
            <a:fld id="{0AEFF4AF-AA6C-49BD-A68B-5CC9B71F5F01}" type="slidenum">
              <a:rPr lang="en-US" smtClean="0"/>
              <a:t>‹#›</a:t>
            </a:fld>
            <a:endParaRPr lang="en-US"/>
          </a:p>
        </p:txBody>
      </p:sp>
    </p:spTree>
    <p:extLst>
      <p:ext uri="{BB962C8B-B14F-4D97-AF65-F5344CB8AC3E}">
        <p14:creationId xmlns:p14="http://schemas.microsoft.com/office/powerpoint/2010/main" val="193188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45C5E-8865-4151-9F22-2D3F77D7D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CE6B106-8640-467C-A648-ED63E4E5D9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90C256D-59CA-4ADE-8AE6-E0300154CCA5}"/>
              </a:ext>
            </a:extLst>
          </p:cNvPr>
          <p:cNvSpPr>
            <a:spLocks noGrp="1"/>
          </p:cNvSpPr>
          <p:nvPr>
            <p:ph type="dt" sz="half" idx="10"/>
          </p:nvPr>
        </p:nvSpPr>
        <p:spPr/>
        <p:txBody>
          <a:bodyPr/>
          <a:lstStyle/>
          <a:p>
            <a:fld id="{9DBFBE42-D760-4209-9C85-C3F8D962A8F2}" type="datetimeFigureOut">
              <a:rPr lang="en-US" smtClean="0"/>
              <a:t>12/27/2024</a:t>
            </a:fld>
            <a:endParaRPr lang="en-US"/>
          </a:p>
        </p:txBody>
      </p:sp>
      <p:sp>
        <p:nvSpPr>
          <p:cNvPr id="5" name="Footer Placeholder 4">
            <a:extLst>
              <a:ext uri="{FF2B5EF4-FFF2-40B4-BE49-F238E27FC236}">
                <a16:creationId xmlns:a16="http://schemas.microsoft.com/office/drawing/2014/main" xmlns="" id="{D1F4D73A-22E0-41CC-B484-F851B2E4B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7347F8-E8E6-4270-82C8-656287846078}"/>
              </a:ext>
            </a:extLst>
          </p:cNvPr>
          <p:cNvSpPr>
            <a:spLocks noGrp="1"/>
          </p:cNvSpPr>
          <p:nvPr>
            <p:ph type="sldNum" sz="quarter" idx="12"/>
          </p:nvPr>
        </p:nvSpPr>
        <p:spPr/>
        <p:txBody>
          <a:bodyPr/>
          <a:lstStyle/>
          <a:p>
            <a:fld id="{0AEFF4AF-AA6C-49BD-A68B-5CC9B71F5F01}" type="slidenum">
              <a:rPr lang="en-US" smtClean="0"/>
              <a:t>‹#›</a:t>
            </a:fld>
            <a:endParaRPr lang="en-US"/>
          </a:p>
        </p:txBody>
      </p:sp>
    </p:spTree>
    <p:extLst>
      <p:ext uri="{BB962C8B-B14F-4D97-AF65-F5344CB8AC3E}">
        <p14:creationId xmlns:p14="http://schemas.microsoft.com/office/powerpoint/2010/main" val="3413399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2F2DCD-2AFE-4D94-ADE8-22D83D8305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F2F63A9-1F96-4D60-9552-408FDC00D7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9AC81DD-61DF-47C8-9181-03144638E8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5926F6D-95C5-4384-A0D4-FAC3A88DE3F2}"/>
              </a:ext>
            </a:extLst>
          </p:cNvPr>
          <p:cNvSpPr>
            <a:spLocks noGrp="1"/>
          </p:cNvSpPr>
          <p:nvPr>
            <p:ph type="dt" sz="half" idx="10"/>
          </p:nvPr>
        </p:nvSpPr>
        <p:spPr/>
        <p:txBody>
          <a:bodyPr/>
          <a:lstStyle/>
          <a:p>
            <a:fld id="{9DBFBE42-D760-4209-9C85-C3F8D962A8F2}" type="datetimeFigureOut">
              <a:rPr lang="en-US" smtClean="0"/>
              <a:t>12/27/2024</a:t>
            </a:fld>
            <a:endParaRPr lang="en-US"/>
          </a:p>
        </p:txBody>
      </p:sp>
      <p:sp>
        <p:nvSpPr>
          <p:cNvPr id="6" name="Footer Placeholder 5">
            <a:extLst>
              <a:ext uri="{FF2B5EF4-FFF2-40B4-BE49-F238E27FC236}">
                <a16:creationId xmlns:a16="http://schemas.microsoft.com/office/drawing/2014/main" xmlns="" id="{5DECE428-CD25-4E3A-B7E1-9868F972F6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3CB77D-BC97-41BD-B039-78A1770058AB}"/>
              </a:ext>
            </a:extLst>
          </p:cNvPr>
          <p:cNvSpPr>
            <a:spLocks noGrp="1"/>
          </p:cNvSpPr>
          <p:nvPr>
            <p:ph type="sldNum" sz="quarter" idx="12"/>
          </p:nvPr>
        </p:nvSpPr>
        <p:spPr/>
        <p:txBody>
          <a:bodyPr/>
          <a:lstStyle/>
          <a:p>
            <a:fld id="{0AEFF4AF-AA6C-49BD-A68B-5CC9B71F5F01}" type="slidenum">
              <a:rPr lang="en-US" smtClean="0"/>
              <a:t>‹#›</a:t>
            </a:fld>
            <a:endParaRPr lang="en-US"/>
          </a:p>
        </p:txBody>
      </p:sp>
    </p:spTree>
    <p:extLst>
      <p:ext uri="{BB962C8B-B14F-4D97-AF65-F5344CB8AC3E}">
        <p14:creationId xmlns:p14="http://schemas.microsoft.com/office/powerpoint/2010/main" val="1852763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BD335E-C16B-4557-B71D-A790BD80F2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BAE1DA1-19CA-4934-B62B-BB6172C66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9C41CE-D83B-46CC-97A3-B55E24F59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43756B6-0C99-4191-8B3E-9CCD674DA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C6761A7-0806-48A8-AED2-8A0DD76D5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36554CE-0F4E-4D69-A404-067847CEA5C2}"/>
              </a:ext>
            </a:extLst>
          </p:cNvPr>
          <p:cNvSpPr>
            <a:spLocks noGrp="1"/>
          </p:cNvSpPr>
          <p:nvPr>
            <p:ph type="dt" sz="half" idx="10"/>
          </p:nvPr>
        </p:nvSpPr>
        <p:spPr/>
        <p:txBody>
          <a:bodyPr/>
          <a:lstStyle/>
          <a:p>
            <a:fld id="{9DBFBE42-D760-4209-9C85-C3F8D962A8F2}" type="datetimeFigureOut">
              <a:rPr lang="en-US" smtClean="0"/>
              <a:t>12/27/2024</a:t>
            </a:fld>
            <a:endParaRPr lang="en-US"/>
          </a:p>
        </p:txBody>
      </p:sp>
      <p:sp>
        <p:nvSpPr>
          <p:cNvPr id="8" name="Footer Placeholder 7">
            <a:extLst>
              <a:ext uri="{FF2B5EF4-FFF2-40B4-BE49-F238E27FC236}">
                <a16:creationId xmlns:a16="http://schemas.microsoft.com/office/drawing/2014/main" xmlns="" id="{4D7CB44E-F26D-4352-9BEA-FB137E9D85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4F024F5-E322-4CFF-BBB8-5EA48203B6B2}"/>
              </a:ext>
            </a:extLst>
          </p:cNvPr>
          <p:cNvSpPr>
            <a:spLocks noGrp="1"/>
          </p:cNvSpPr>
          <p:nvPr>
            <p:ph type="sldNum" sz="quarter" idx="12"/>
          </p:nvPr>
        </p:nvSpPr>
        <p:spPr/>
        <p:txBody>
          <a:bodyPr/>
          <a:lstStyle/>
          <a:p>
            <a:fld id="{0AEFF4AF-AA6C-49BD-A68B-5CC9B71F5F01}" type="slidenum">
              <a:rPr lang="en-US" smtClean="0"/>
              <a:t>‹#›</a:t>
            </a:fld>
            <a:endParaRPr lang="en-US"/>
          </a:p>
        </p:txBody>
      </p:sp>
    </p:spTree>
    <p:extLst>
      <p:ext uri="{BB962C8B-B14F-4D97-AF65-F5344CB8AC3E}">
        <p14:creationId xmlns:p14="http://schemas.microsoft.com/office/powerpoint/2010/main" val="3583642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DA3F3-DC28-4EE5-A078-1A5F9E1C69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62020D-B00D-4114-A67B-355BB4996733}"/>
              </a:ext>
            </a:extLst>
          </p:cNvPr>
          <p:cNvSpPr>
            <a:spLocks noGrp="1"/>
          </p:cNvSpPr>
          <p:nvPr>
            <p:ph type="dt" sz="half" idx="10"/>
          </p:nvPr>
        </p:nvSpPr>
        <p:spPr/>
        <p:txBody>
          <a:bodyPr/>
          <a:lstStyle/>
          <a:p>
            <a:fld id="{9DBFBE42-D760-4209-9C85-C3F8D962A8F2}" type="datetimeFigureOut">
              <a:rPr lang="en-US" smtClean="0"/>
              <a:t>12/27/2024</a:t>
            </a:fld>
            <a:endParaRPr lang="en-US"/>
          </a:p>
        </p:txBody>
      </p:sp>
      <p:sp>
        <p:nvSpPr>
          <p:cNvPr id="4" name="Footer Placeholder 3">
            <a:extLst>
              <a:ext uri="{FF2B5EF4-FFF2-40B4-BE49-F238E27FC236}">
                <a16:creationId xmlns:a16="http://schemas.microsoft.com/office/drawing/2014/main" xmlns="" id="{01F83E1E-4E8F-44D8-A699-52EA56E65E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3A53A31-A5CE-4D57-B400-651AA28B5BE5}"/>
              </a:ext>
            </a:extLst>
          </p:cNvPr>
          <p:cNvSpPr>
            <a:spLocks noGrp="1"/>
          </p:cNvSpPr>
          <p:nvPr>
            <p:ph type="sldNum" sz="quarter" idx="12"/>
          </p:nvPr>
        </p:nvSpPr>
        <p:spPr/>
        <p:txBody>
          <a:bodyPr/>
          <a:lstStyle/>
          <a:p>
            <a:fld id="{0AEFF4AF-AA6C-49BD-A68B-5CC9B71F5F01}" type="slidenum">
              <a:rPr lang="en-US" smtClean="0"/>
              <a:t>‹#›</a:t>
            </a:fld>
            <a:endParaRPr lang="en-US"/>
          </a:p>
        </p:txBody>
      </p:sp>
    </p:spTree>
    <p:extLst>
      <p:ext uri="{BB962C8B-B14F-4D97-AF65-F5344CB8AC3E}">
        <p14:creationId xmlns:p14="http://schemas.microsoft.com/office/powerpoint/2010/main" val="135511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823150A-BE56-476E-8C9A-700395F858F4}"/>
              </a:ext>
            </a:extLst>
          </p:cNvPr>
          <p:cNvSpPr>
            <a:spLocks noGrp="1"/>
          </p:cNvSpPr>
          <p:nvPr>
            <p:ph type="dt" sz="half" idx="10"/>
          </p:nvPr>
        </p:nvSpPr>
        <p:spPr/>
        <p:txBody>
          <a:bodyPr/>
          <a:lstStyle/>
          <a:p>
            <a:fld id="{9DBFBE42-D760-4209-9C85-C3F8D962A8F2}" type="datetimeFigureOut">
              <a:rPr lang="en-US" smtClean="0"/>
              <a:t>12/27/2024</a:t>
            </a:fld>
            <a:endParaRPr lang="en-US"/>
          </a:p>
        </p:txBody>
      </p:sp>
      <p:sp>
        <p:nvSpPr>
          <p:cNvPr id="3" name="Footer Placeholder 2">
            <a:extLst>
              <a:ext uri="{FF2B5EF4-FFF2-40B4-BE49-F238E27FC236}">
                <a16:creationId xmlns:a16="http://schemas.microsoft.com/office/drawing/2014/main" xmlns="" id="{5511A2EB-81CC-4C37-9A05-346383BDA9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56BADA5-EF6C-4CE7-A70A-17DB2035B036}"/>
              </a:ext>
            </a:extLst>
          </p:cNvPr>
          <p:cNvSpPr>
            <a:spLocks noGrp="1"/>
          </p:cNvSpPr>
          <p:nvPr>
            <p:ph type="sldNum" sz="quarter" idx="12"/>
          </p:nvPr>
        </p:nvSpPr>
        <p:spPr/>
        <p:txBody>
          <a:bodyPr/>
          <a:lstStyle/>
          <a:p>
            <a:fld id="{0AEFF4AF-AA6C-49BD-A68B-5CC9B71F5F01}" type="slidenum">
              <a:rPr lang="en-US" smtClean="0"/>
              <a:t>‹#›</a:t>
            </a:fld>
            <a:endParaRPr lang="en-US"/>
          </a:p>
        </p:txBody>
      </p:sp>
    </p:spTree>
    <p:extLst>
      <p:ext uri="{BB962C8B-B14F-4D97-AF65-F5344CB8AC3E}">
        <p14:creationId xmlns:p14="http://schemas.microsoft.com/office/powerpoint/2010/main" val="22849207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56492-E61C-46BD-A2AC-3B37A3C515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015383-199A-4798-A8A4-AAE9C488F1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E612118-36BC-4BEE-BE9F-B639779F0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1C6AF5-ECD3-4DCB-BDF7-F0689F56F623}"/>
              </a:ext>
            </a:extLst>
          </p:cNvPr>
          <p:cNvSpPr>
            <a:spLocks noGrp="1"/>
          </p:cNvSpPr>
          <p:nvPr>
            <p:ph type="dt" sz="half" idx="10"/>
          </p:nvPr>
        </p:nvSpPr>
        <p:spPr/>
        <p:txBody>
          <a:bodyPr/>
          <a:lstStyle/>
          <a:p>
            <a:fld id="{9DBFBE42-D760-4209-9C85-C3F8D962A8F2}" type="datetimeFigureOut">
              <a:rPr lang="en-US" smtClean="0"/>
              <a:t>12/27/2024</a:t>
            </a:fld>
            <a:endParaRPr lang="en-US"/>
          </a:p>
        </p:txBody>
      </p:sp>
      <p:sp>
        <p:nvSpPr>
          <p:cNvPr id="6" name="Footer Placeholder 5">
            <a:extLst>
              <a:ext uri="{FF2B5EF4-FFF2-40B4-BE49-F238E27FC236}">
                <a16:creationId xmlns:a16="http://schemas.microsoft.com/office/drawing/2014/main" xmlns="" id="{EF49F029-1318-4595-AAF2-C1BC3D398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056045B-D879-4879-94BB-36984AACC36E}"/>
              </a:ext>
            </a:extLst>
          </p:cNvPr>
          <p:cNvSpPr>
            <a:spLocks noGrp="1"/>
          </p:cNvSpPr>
          <p:nvPr>
            <p:ph type="sldNum" sz="quarter" idx="12"/>
          </p:nvPr>
        </p:nvSpPr>
        <p:spPr/>
        <p:txBody>
          <a:bodyPr/>
          <a:lstStyle/>
          <a:p>
            <a:fld id="{0AEFF4AF-AA6C-49BD-A68B-5CC9B71F5F01}" type="slidenum">
              <a:rPr lang="en-US" smtClean="0"/>
              <a:t>‹#›</a:t>
            </a:fld>
            <a:endParaRPr lang="en-US"/>
          </a:p>
        </p:txBody>
      </p:sp>
    </p:spTree>
    <p:extLst>
      <p:ext uri="{BB962C8B-B14F-4D97-AF65-F5344CB8AC3E}">
        <p14:creationId xmlns:p14="http://schemas.microsoft.com/office/powerpoint/2010/main" val="40663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4CC97D-8EB3-58E7-D789-58D73541AD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6072E7E-E295-9C0B-1B8E-03CC53C85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BEE02E1-C2D7-0678-9D3C-C1F6BE8843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7433F99-0B3C-BD31-BD67-2B0FA978C6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D4ACE56-360F-A95A-6A10-6BD52E7984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CBA6C4C-D9DA-6713-C1DF-570E8AE311CC}"/>
              </a:ext>
            </a:extLst>
          </p:cNvPr>
          <p:cNvSpPr>
            <a:spLocks noGrp="1"/>
          </p:cNvSpPr>
          <p:nvPr>
            <p:ph type="dt" sz="half" idx="10"/>
          </p:nvPr>
        </p:nvSpPr>
        <p:spPr/>
        <p:txBody>
          <a:bodyPr/>
          <a:lstStyle/>
          <a:p>
            <a:fld id="{2A39A873-83BF-4E08-BC49-0421A4838509}" type="datetimeFigureOut">
              <a:rPr lang="en-US" smtClean="0"/>
              <a:t>12/27/2024</a:t>
            </a:fld>
            <a:endParaRPr lang="en-US"/>
          </a:p>
        </p:txBody>
      </p:sp>
      <p:sp>
        <p:nvSpPr>
          <p:cNvPr id="8" name="Footer Placeholder 7">
            <a:extLst>
              <a:ext uri="{FF2B5EF4-FFF2-40B4-BE49-F238E27FC236}">
                <a16:creationId xmlns:a16="http://schemas.microsoft.com/office/drawing/2014/main" xmlns="" id="{A614C83D-9B4A-C7B7-B6CC-EC9A0B0246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2E80867-45FD-B54C-B663-2BFADC80D89C}"/>
              </a:ext>
            </a:extLst>
          </p:cNvPr>
          <p:cNvSpPr>
            <a:spLocks noGrp="1"/>
          </p:cNvSpPr>
          <p:nvPr>
            <p:ph type="sldNum" sz="quarter" idx="12"/>
          </p:nvPr>
        </p:nvSpPr>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5014810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40E848-878A-4A06-8214-123956E7FF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6929C98-130A-49C9-8B38-9B292DC9B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376BA52-5CAC-4BC0-BACF-125F000C1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C7E532F-1ECE-4D1B-99D7-925548CFA042}"/>
              </a:ext>
            </a:extLst>
          </p:cNvPr>
          <p:cNvSpPr>
            <a:spLocks noGrp="1"/>
          </p:cNvSpPr>
          <p:nvPr>
            <p:ph type="dt" sz="half" idx="10"/>
          </p:nvPr>
        </p:nvSpPr>
        <p:spPr/>
        <p:txBody>
          <a:bodyPr/>
          <a:lstStyle/>
          <a:p>
            <a:fld id="{9DBFBE42-D760-4209-9C85-C3F8D962A8F2}" type="datetimeFigureOut">
              <a:rPr lang="en-US" smtClean="0"/>
              <a:t>12/27/2024</a:t>
            </a:fld>
            <a:endParaRPr lang="en-US"/>
          </a:p>
        </p:txBody>
      </p:sp>
      <p:sp>
        <p:nvSpPr>
          <p:cNvPr id="6" name="Footer Placeholder 5">
            <a:extLst>
              <a:ext uri="{FF2B5EF4-FFF2-40B4-BE49-F238E27FC236}">
                <a16:creationId xmlns:a16="http://schemas.microsoft.com/office/drawing/2014/main" xmlns="" id="{44536D53-70E9-4EF1-B7CC-700A7706F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F5043E8-929B-4315-A6ED-C82ACC84CC20}"/>
              </a:ext>
            </a:extLst>
          </p:cNvPr>
          <p:cNvSpPr>
            <a:spLocks noGrp="1"/>
          </p:cNvSpPr>
          <p:nvPr>
            <p:ph type="sldNum" sz="quarter" idx="12"/>
          </p:nvPr>
        </p:nvSpPr>
        <p:spPr/>
        <p:txBody>
          <a:bodyPr/>
          <a:lstStyle/>
          <a:p>
            <a:fld id="{0AEFF4AF-AA6C-49BD-A68B-5CC9B71F5F01}" type="slidenum">
              <a:rPr lang="en-US" smtClean="0"/>
              <a:t>‹#›</a:t>
            </a:fld>
            <a:endParaRPr lang="en-US"/>
          </a:p>
        </p:txBody>
      </p:sp>
    </p:spTree>
    <p:extLst>
      <p:ext uri="{BB962C8B-B14F-4D97-AF65-F5344CB8AC3E}">
        <p14:creationId xmlns:p14="http://schemas.microsoft.com/office/powerpoint/2010/main" val="23831604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C97CE-6738-449C-8B8F-188A04EA8C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FF45F55-24D3-414D-B80E-85CF853105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EEA3B0-9D76-4BE4-8C18-00D72A77813B}"/>
              </a:ext>
            </a:extLst>
          </p:cNvPr>
          <p:cNvSpPr>
            <a:spLocks noGrp="1"/>
          </p:cNvSpPr>
          <p:nvPr>
            <p:ph type="dt" sz="half" idx="10"/>
          </p:nvPr>
        </p:nvSpPr>
        <p:spPr/>
        <p:txBody>
          <a:bodyPr/>
          <a:lstStyle/>
          <a:p>
            <a:fld id="{9DBFBE42-D760-4209-9C85-C3F8D962A8F2}" type="datetimeFigureOut">
              <a:rPr lang="en-US" smtClean="0"/>
              <a:t>12/27/2024</a:t>
            </a:fld>
            <a:endParaRPr lang="en-US"/>
          </a:p>
        </p:txBody>
      </p:sp>
      <p:sp>
        <p:nvSpPr>
          <p:cNvPr id="5" name="Footer Placeholder 4">
            <a:extLst>
              <a:ext uri="{FF2B5EF4-FFF2-40B4-BE49-F238E27FC236}">
                <a16:creationId xmlns:a16="http://schemas.microsoft.com/office/drawing/2014/main" xmlns="" id="{3E6C3554-8D68-4E42-8E47-8518B1413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7606A0-9F60-4BAE-94E7-546A3D3AC25F}"/>
              </a:ext>
            </a:extLst>
          </p:cNvPr>
          <p:cNvSpPr>
            <a:spLocks noGrp="1"/>
          </p:cNvSpPr>
          <p:nvPr>
            <p:ph type="sldNum" sz="quarter" idx="12"/>
          </p:nvPr>
        </p:nvSpPr>
        <p:spPr/>
        <p:txBody>
          <a:bodyPr/>
          <a:lstStyle/>
          <a:p>
            <a:fld id="{0AEFF4AF-AA6C-49BD-A68B-5CC9B71F5F01}" type="slidenum">
              <a:rPr lang="en-US" smtClean="0"/>
              <a:t>‹#›</a:t>
            </a:fld>
            <a:endParaRPr lang="en-US"/>
          </a:p>
        </p:txBody>
      </p:sp>
    </p:spTree>
    <p:extLst>
      <p:ext uri="{BB962C8B-B14F-4D97-AF65-F5344CB8AC3E}">
        <p14:creationId xmlns:p14="http://schemas.microsoft.com/office/powerpoint/2010/main" val="2332395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0611246-E4C3-4C43-8AD8-225EB367AE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B06CA74-CA92-4170-971D-2120BBD99F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32E681-1253-4260-A87D-3A0858E7F4D9}"/>
              </a:ext>
            </a:extLst>
          </p:cNvPr>
          <p:cNvSpPr>
            <a:spLocks noGrp="1"/>
          </p:cNvSpPr>
          <p:nvPr>
            <p:ph type="dt" sz="half" idx="10"/>
          </p:nvPr>
        </p:nvSpPr>
        <p:spPr/>
        <p:txBody>
          <a:bodyPr/>
          <a:lstStyle/>
          <a:p>
            <a:fld id="{9DBFBE42-D760-4209-9C85-C3F8D962A8F2}" type="datetimeFigureOut">
              <a:rPr lang="en-US" smtClean="0"/>
              <a:t>12/27/2024</a:t>
            </a:fld>
            <a:endParaRPr lang="en-US"/>
          </a:p>
        </p:txBody>
      </p:sp>
      <p:sp>
        <p:nvSpPr>
          <p:cNvPr id="5" name="Footer Placeholder 4">
            <a:extLst>
              <a:ext uri="{FF2B5EF4-FFF2-40B4-BE49-F238E27FC236}">
                <a16:creationId xmlns:a16="http://schemas.microsoft.com/office/drawing/2014/main" xmlns="" id="{CBBE5D37-4731-4DBF-9A8F-57ABD5F41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ECCB32-673B-42AE-BFE6-46E1B3E68AA9}"/>
              </a:ext>
            </a:extLst>
          </p:cNvPr>
          <p:cNvSpPr>
            <a:spLocks noGrp="1"/>
          </p:cNvSpPr>
          <p:nvPr>
            <p:ph type="sldNum" sz="quarter" idx="12"/>
          </p:nvPr>
        </p:nvSpPr>
        <p:spPr/>
        <p:txBody>
          <a:bodyPr/>
          <a:lstStyle/>
          <a:p>
            <a:fld id="{0AEFF4AF-AA6C-49BD-A68B-5CC9B71F5F01}" type="slidenum">
              <a:rPr lang="en-US" smtClean="0"/>
              <a:t>‹#›</a:t>
            </a:fld>
            <a:endParaRPr lang="en-US"/>
          </a:p>
        </p:txBody>
      </p:sp>
    </p:spTree>
    <p:extLst>
      <p:ext uri="{BB962C8B-B14F-4D97-AF65-F5344CB8AC3E}">
        <p14:creationId xmlns:p14="http://schemas.microsoft.com/office/powerpoint/2010/main" val="72137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F47F0-DB83-6F35-371A-362148F5DD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52C1F34-06D7-71DA-D72C-A96BF9ABA90C}"/>
              </a:ext>
            </a:extLst>
          </p:cNvPr>
          <p:cNvSpPr>
            <a:spLocks noGrp="1"/>
          </p:cNvSpPr>
          <p:nvPr>
            <p:ph type="dt" sz="half" idx="10"/>
          </p:nvPr>
        </p:nvSpPr>
        <p:spPr/>
        <p:txBody>
          <a:bodyPr/>
          <a:lstStyle/>
          <a:p>
            <a:fld id="{2A39A873-83BF-4E08-BC49-0421A4838509}" type="datetimeFigureOut">
              <a:rPr lang="en-US" smtClean="0"/>
              <a:t>12/27/2024</a:t>
            </a:fld>
            <a:endParaRPr lang="en-US"/>
          </a:p>
        </p:txBody>
      </p:sp>
      <p:sp>
        <p:nvSpPr>
          <p:cNvPr id="4" name="Footer Placeholder 3">
            <a:extLst>
              <a:ext uri="{FF2B5EF4-FFF2-40B4-BE49-F238E27FC236}">
                <a16:creationId xmlns:a16="http://schemas.microsoft.com/office/drawing/2014/main" xmlns="" id="{982AA55B-69E5-CEDE-390B-8C0EA84186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CB62E1E-142A-F362-4A54-C726A7368D5C}"/>
              </a:ext>
            </a:extLst>
          </p:cNvPr>
          <p:cNvSpPr>
            <a:spLocks noGrp="1"/>
          </p:cNvSpPr>
          <p:nvPr>
            <p:ph type="sldNum" sz="quarter" idx="12"/>
          </p:nvPr>
        </p:nvSpPr>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63204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C378D5-F7C1-BFA6-D0C7-694E21734AFC}"/>
              </a:ext>
            </a:extLst>
          </p:cNvPr>
          <p:cNvSpPr>
            <a:spLocks noGrp="1"/>
          </p:cNvSpPr>
          <p:nvPr>
            <p:ph type="dt" sz="half" idx="10"/>
          </p:nvPr>
        </p:nvSpPr>
        <p:spPr/>
        <p:txBody>
          <a:bodyPr/>
          <a:lstStyle/>
          <a:p>
            <a:fld id="{2A39A873-83BF-4E08-BC49-0421A4838509}" type="datetimeFigureOut">
              <a:rPr lang="en-US" smtClean="0"/>
              <a:t>12/27/2024</a:t>
            </a:fld>
            <a:endParaRPr lang="en-US"/>
          </a:p>
        </p:txBody>
      </p:sp>
      <p:sp>
        <p:nvSpPr>
          <p:cNvPr id="3" name="Footer Placeholder 2">
            <a:extLst>
              <a:ext uri="{FF2B5EF4-FFF2-40B4-BE49-F238E27FC236}">
                <a16:creationId xmlns:a16="http://schemas.microsoft.com/office/drawing/2014/main" xmlns="" id="{C0383D7E-34BB-CDA6-CE63-6368D77FC5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2DBA0FC-FE37-2645-4751-C4D08F92D09E}"/>
              </a:ext>
            </a:extLst>
          </p:cNvPr>
          <p:cNvSpPr>
            <a:spLocks noGrp="1"/>
          </p:cNvSpPr>
          <p:nvPr>
            <p:ph type="sldNum" sz="quarter" idx="12"/>
          </p:nvPr>
        </p:nvSpPr>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84309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D93F1-D547-3263-6141-30292E7FD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DDD15C0-E8C9-5E77-40AD-B1C842910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B1AF878-4E41-D386-2A44-857C365A0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A9BFBB-754B-EBBA-5CBD-D5983F926D0E}"/>
              </a:ext>
            </a:extLst>
          </p:cNvPr>
          <p:cNvSpPr>
            <a:spLocks noGrp="1"/>
          </p:cNvSpPr>
          <p:nvPr>
            <p:ph type="dt" sz="half" idx="10"/>
          </p:nvPr>
        </p:nvSpPr>
        <p:spPr/>
        <p:txBody>
          <a:bodyPr/>
          <a:lstStyle/>
          <a:p>
            <a:fld id="{2A39A873-83BF-4E08-BC49-0421A4838509}" type="datetimeFigureOut">
              <a:rPr lang="en-US" smtClean="0"/>
              <a:t>12/27/2024</a:t>
            </a:fld>
            <a:endParaRPr lang="en-US"/>
          </a:p>
        </p:txBody>
      </p:sp>
      <p:sp>
        <p:nvSpPr>
          <p:cNvPr id="6" name="Footer Placeholder 5">
            <a:extLst>
              <a:ext uri="{FF2B5EF4-FFF2-40B4-BE49-F238E27FC236}">
                <a16:creationId xmlns:a16="http://schemas.microsoft.com/office/drawing/2014/main" xmlns="" id="{50E4A4DC-4A75-A8A3-97C5-3020E573DF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BFB60F-508F-3FE6-0805-3CD819DFFDA1}"/>
              </a:ext>
            </a:extLst>
          </p:cNvPr>
          <p:cNvSpPr>
            <a:spLocks noGrp="1"/>
          </p:cNvSpPr>
          <p:nvPr>
            <p:ph type="sldNum" sz="quarter" idx="12"/>
          </p:nvPr>
        </p:nvSpPr>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26663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25FA-3783-6FED-6D0E-6561205622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CCECEDE-BAE2-3642-972B-9CD8780C26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E862A84-4B13-6B63-7535-15AED4372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5A8DABB-237F-B6BF-6B8D-30F4072FC971}"/>
              </a:ext>
            </a:extLst>
          </p:cNvPr>
          <p:cNvSpPr>
            <a:spLocks noGrp="1"/>
          </p:cNvSpPr>
          <p:nvPr>
            <p:ph type="dt" sz="half" idx="10"/>
          </p:nvPr>
        </p:nvSpPr>
        <p:spPr/>
        <p:txBody>
          <a:bodyPr/>
          <a:lstStyle/>
          <a:p>
            <a:fld id="{2A39A873-83BF-4E08-BC49-0421A4838509}" type="datetimeFigureOut">
              <a:rPr lang="en-US" smtClean="0"/>
              <a:t>12/27/2024</a:t>
            </a:fld>
            <a:endParaRPr lang="en-US"/>
          </a:p>
        </p:txBody>
      </p:sp>
      <p:sp>
        <p:nvSpPr>
          <p:cNvPr id="6" name="Footer Placeholder 5">
            <a:extLst>
              <a:ext uri="{FF2B5EF4-FFF2-40B4-BE49-F238E27FC236}">
                <a16:creationId xmlns:a16="http://schemas.microsoft.com/office/drawing/2014/main" xmlns="" id="{EB4EAAC2-66C1-1D57-32E4-C53BA31CF6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ED13EF4-BEB5-31E1-92F4-CD9338F02A63}"/>
              </a:ext>
            </a:extLst>
          </p:cNvPr>
          <p:cNvSpPr>
            <a:spLocks noGrp="1"/>
          </p:cNvSpPr>
          <p:nvPr>
            <p:ph type="sldNum" sz="quarter" idx="12"/>
          </p:nvPr>
        </p:nvSpPr>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85206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image" Target="../media/image5.emf"/><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ags" Target="../tags/tag3.xml"/><Relationship Id="rId42" Type="http://schemas.openxmlformats.org/officeDocument/2006/relationships/image" Target="../media/image8.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ags" Target="../tags/tag2.xml"/><Relationship Id="rId38" Type="http://schemas.openxmlformats.org/officeDocument/2006/relationships/image" Target="../media/image4.emf"/><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ags" Target="../tags/tag1.xml"/><Relationship Id="rId37" Type="http://schemas.openxmlformats.org/officeDocument/2006/relationships/image" Target="../media/image3.emf"/><Relationship Id="rId40" Type="http://schemas.openxmlformats.org/officeDocument/2006/relationships/image" Target="../media/image6.emf"/><Relationship Id="rId45" Type="http://schemas.openxmlformats.org/officeDocument/2006/relationships/image" Target="../media/image1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2.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4" Type="http://schemas.openxmlformats.org/officeDocument/2006/relationships/image" Target="../media/image10.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1.emf"/><Relationship Id="rId43"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xmlns="" id="{1C7300DB-621C-F0F0-2220-4BCBE6C6E10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28CBFD6E-8F2D-3DEB-40BF-CFED36D29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CC61AC3-C616-A3A9-178C-3EB784F8FB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F22FA9-73F4-601F-9838-93999BE40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39A873-83BF-4E08-BC49-0421A4838509}" type="datetimeFigureOut">
              <a:rPr lang="en-US" smtClean="0"/>
              <a:t>12/27/2024</a:t>
            </a:fld>
            <a:endParaRPr lang="en-US"/>
          </a:p>
        </p:txBody>
      </p:sp>
      <p:sp>
        <p:nvSpPr>
          <p:cNvPr id="5" name="Footer Placeholder 4">
            <a:extLst>
              <a:ext uri="{FF2B5EF4-FFF2-40B4-BE49-F238E27FC236}">
                <a16:creationId xmlns:a16="http://schemas.microsoft.com/office/drawing/2014/main" xmlns="" id="{B321D45C-6C7C-75BD-BEB0-45754FFC1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CC79E11D-442A-EE76-1DED-03838EF5CC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F84C4B-ED06-4D1B-9C55-067AC5E6DC53}" type="slidenum">
              <a:rPr lang="en-US" smtClean="0"/>
              <a:t>‹#›</a:t>
            </a:fld>
            <a:endParaRPr lang="en-US"/>
          </a:p>
        </p:txBody>
      </p:sp>
    </p:spTree>
    <p:extLst>
      <p:ext uri="{BB962C8B-B14F-4D97-AF65-F5344CB8AC3E}">
        <p14:creationId xmlns:p14="http://schemas.microsoft.com/office/powerpoint/2010/main" val="427432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BD3BB"/>
        </a:solidFill>
        <a:effectLst/>
      </p:bgPr>
    </p:bg>
    <p:spTree>
      <p:nvGrpSpPr>
        <p:cNvPr id="1" name=""/>
        <p:cNvGrpSpPr/>
        <p:nvPr/>
      </p:nvGrpSpPr>
      <p:grpSpPr>
        <a:xfrm>
          <a:off x="0" y="0"/>
          <a:ext cx="0" cy="0"/>
          <a:chOff x="0" y="0"/>
          <a:chExt cx="0" cy="0"/>
        </a:xfrm>
      </p:grpSpPr>
      <p:sp>
        <p:nvSpPr>
          <p:cNvPr id="40" name="9Slide.vn - 2019">
            <a:extLst>
              <a:ext uri="{FF2B5EF4-FFF2-40B4-BE49-F238E27FC236}">
                <a16:creationId xmlns:a16="http://schemas.microsoft.com/office/drawing/2014/main" xmlns="" id="{98460DBC-808F-2568-7D9E-71E67FA44A8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1" name="图片 30">
            <a:extLst>
              <a:ext uri="{FF2B5EF4-FFF2-40B4-BE49-F238E27FC236}">
                <a16:creationId xmlns:a16="http://schemas.microsoft.com/office/drawing/2014/main" xmlns="" id="{A82328B1-B3AF-4114-BB93-878447E71B23}"/>
              </a:ext>
            </a:extLst>
          </p:cNvPr>
          <p:cNvPicPr>
            <a:picLocks noChangeAspect="1"/>
          </p:cNvPicPr>
          <p:nvPr userDrawn="1"/>
        </p:nvPicPr>
        <p:blipFill rotWithShape="1">
          <a:blip r:embed="rId35"/>
          <a:srcRect t="17809" b="17809"/>
          <a:stretch/>
        </p:blipFill>
        <p:spPr>
          <a:xfrm>
            <a:off x="0" y="-1"/>
            <a:ext cx="12192000" cy="6858001"/>
          </a:xfrm>
          <a:prstGeom prst="rect">
            <a:avLst/>
          </a:prstGeom>
        </p:spPr>
      </p:pic>
      <p:grpSp>
        <p:nvGrpSpPr>
          <p:cNvPr id="7" name="组合 6">
            <a:extLst>
              <a:ext uri="{FF2B5EF4-FFF2-40B4-BE49-F238E27FC236}">
                <a16:creationId xmlns:a16="http://schemas.microsoft.com/office/drawing/2014/main" xmlns="" id="{A9F214B8-3601-477A-92E2-1669DC7373C7}"/>
              </a:ext>
            </a:extLst>
          </p:cNvPr>
          <p:cNvGrpSpPr/>
          <p:nvPr userDrawn="1"/>
        </p:nvGrpSpPr>
        <p:grpSpPr>
          <a:xfrm>
            <a:off x="-57479" y="-113404"/>
            <a:ext cx="12376520" cy="6971407"/>
            <a:chOff x="-57478" y="-113406"/>
            <a:chExt cx="12376520" cy="6971406"/>
          </a:xfrm>
        </p:grpSpPr>
        <p:grpSp>
          <p:nvGrpSpPr>
            <p:cNvPr id="9" name="组合 8">
              <a:extLst>
                <a:ext uri="{FF2B5EF4-FFF2-40B4-BE49-F238E27FC236}">
                  <a16:creationId xmlns:a16="http://schemas.microsoft.com/office/drawing/2014/main" xmlns="" id="{DBFF5D21-4A83-492F-8A64-73F334674B24}"/>
                </a:ext>
              </a:extLst>
            </p:cNvPr>
            <p:cNvGrpSpPr/>
            <p:nvPr userDrawn="1"/>
          </p:nvGrpSpPr>
          <p:grpSpPr>
            <a:xfrm>
              <a:off x="-57478" y="-113406"/>
              <a:ext cx="12376520" cy="6971406"/>
              <a:chOff x="-57478" y="-113406"/>
              <a:chExt cx="12376520" cy="6971406"/>
            </a:xfrm>
          </p:grpSpPr>
          <p:pic>
            <p:nvPicPr>
              <p:cNvPr id="28" name="图片 27">
                <a:extLst>
                  <a:ext uri="{FF2B5EF4-FFF2-40B4-BE49-F238E27FC236}">
                    <a16:creationId xmlns:a16="http://schemas.microsoft.com/office/drawing/2014/main" xmlns="" id="{034A3945-34AC-4CF3-9090-9E44F1DA3137}"/>
                  </a:ext>
                </a:extLst>
              </p:cNvPr>
              <p:cNvPicPr>
                <a:picLocks noChangeAspect="1"/>
              </p:cNvPicPr>
              <p:nvPr/>
            </p:nvPicPr>
            <p:blipFill rotWithShape="1">
              <a:blip r:embed="rId36"/>
              <a:srcRect t="3015" b="13681"/>
              <a:stretch/>
            </p:blipFill>
            <p:spPr>
              <a:xfrm>
                <a:off x="8510" y="0"/>
                <a:ext cx="12191999" cy="6858000"/>
              </a:xfrm>
              <a:prstGeom prst="rect">
                <a:avLst/>
              </a:prstGeom>
            </p:spPr>
          </p:pic>
          <p:pic>
            <p:nvPicPr>
              <p:cNvPr id="29" name="图片 28">
                <a:extLst>
                  <a:ext uri="{FF2B5EF4-FFF2-40B4-BE49-F238E27FC236}">
                    <a16:creationId xmlns:a16="http://schemas.microsoft.com/office/drawing/2014/main" xmlns="" id="{159DFEEC-16A9-4787-A441-885A271D43B1}"/>
                  </a:ext>
                </a:extLst>
              </p:cNvPr>
              <p:cNvPicPr>
                <a:picLocks noChangeAspect="1"/>
              </p:cNvPicPr>
              <p:nvPr/>
            </p:nvPicPr>
            <p:blipFill rotWithShape="1">
              <a:blip r:embed="rId37"/>
              <a:srcRect r="46888" b="75035"/>
              <a:stretch/>
            </p:blipFill>
            <p:spPr>
              <a:xfrm>
                <a:off x="-57478" y="-113406"/>
                <a:ext cx="5109328" cy="1621695"/>
              </a:xfrm>
              <a:prstGeom prst="rect">
                <a:avLst/>
              </a:prstGeom>
            </p:spPr>
          </p:pic>
          <p:pic>
            <p:nvPicPr>
              <p:cNvPr id="30" name="图片 29">
                <a:extLst>
                  <a:ext uri="{FF2B5EF4-FFF2-40B4-BE49-F238E27FC236}">
                    <a16:creationId xmlns:a16="http://schemas.microsoft.com/office/drawing/2014/main" xmlns="" id="{A04E0202-56A4-4441-AEE0-CA7ED2312626}"/>
                  </a:ext>
                </a:extLst>
              </p:cNvPr>
              <p:cNvPicPr>
                <a:picLocks noChangeAspect="1"/>
              </p:cNvPicPr>
              <p:nvPr/>
            </p:nvPicPr>
            <p:blipFill rotWithShape="1">
              <a:blip r:embed="rId38"/>
              <a:srcRect l="50228" b="77792"/>
              <a:stretch/>
            </p:blipFill>
            <p:spPr>
              <a:xfrm>
                <a:off x="7531100" y="-113404"/>
                <a:ext cx="4787942" cy="1442584"/>
              </a:xfrm>
              <a:prstGeom prst="rect">
                <a:avLst/>
              </a:prstGeom>
            </p:spPr>
          </p:pic>
        </p:grpSp>
        <p:pic>
          <p:nvPicPr>
            <p:cNvPr id="8" name="图片 7">
              <a:extLst>
                <a:ext uri="{FF2B5EF4-FFF2-40B4-BE49-F238E27FC236}">
                  <a16:creationId xmlns:a16="http://schemas.microsoft.com/office/drawing/2014/main" xmlns="" id="{5DA078E1-FCB0-459F-B6A3-12E3D683CEA6}"/>
                </a:ext>
              </a:extLst>
            </p:cNvPr>
            <p:cNvPicPr>
              <a:picLocks noChangeAspect="1"/>
            </p:cNvPicPr>
            <p:nvPr userDrawn="1"/>
          </p:nvPicPr>
          <p:blipFill rotWithShape="1">
            <a:blip r:embed="rId39"/>
            <a:srcRect l="61222" t="40615" r="13364" b="7184"/>
            <a:stretch/>
          </p:blipFill>
          <p:spPr>
            <a:xfrm flipH="1">
              <a:off x="10664959" y="3903827"/>
              <a:ext cx="1637728" cy="2271550"/>
            </a:xfrm>
            <a:prstGeom prst="rect">
              <a:avLst/>
            </a:prstGeom>
          </p:spPr>
        </p:pic>
        <p:pic>
          <p:nvPicPr>
            <p:cNvPr id="11" name="PA_图片 72">
              <a:extLst>
                <a:ext uri="{FF2B5EF4-FFF2-40B4-BE49-F238E27FC236}">
                  <a16:creationId xmlns:a16="http://schemas.microsoft.com/office/drawing/2014/main" xmlns="" id="{F7B94D7D-CD8A-42E6-A27E-F306ED90FAA3}"/>
                </a:ext>
              </a:extLst>
            </p:cNvPr>
            <p:cNvPicPr>
              <a:picLocks noChangeAspect="1"/>
            </p:cNvPicPr>
            <p:nvPr userDrawn="1">
              <p:custDataLst>
                <p:tags r:id="rId32"/>
              </p:custDataLst>
            </p:nvPr>
          </p:nvPicPr>
          <p:blipFill>
            <a:blip r:embed="rId40"/>
            <a:stretch>
              <a:fillRect/>
            </a:stretch>
          </p:blipFill>
          <p:spPr>
            <a:xfrm>
              <a:off x="704598" y="2537432"/>
              <a:ext cx="795898" cy="776824"/>
            </a:xfrm>
            <a:prstGeom prst="rect">
              <a:avLst/>
            </a:prstGeom>
          </p:spPr>
        </p:pic>
        <p:sp>
          <p:nvSpPr>
            <p:cNvPr id="12" name="PA_任意多边形 6">
              <a:extLst>
                <a:ext uri="{FF2B5EF4-FFF2-40B4-BE49-F238E27FC236}">
                  <a16:creationId xmlns:a16="http://schemas.microsoft.com/office/drawing/2014/main" xmlns="" id="{11140E0C-FC11-4BA2-AC91-32247C809FA8}"/>
                </a:ext>
              </a:extLst>
            </p:cNvPr>
            <p:cNvSpPr>
              <a:spLocks noEditPoints="1"/>
            </p:cNvSpPr>
            <p:nvPr userDrawn="1">
              <p:custDataLst>
                <p:tags r:id="rId33"/>
              </p:custDataLst>
            </p:nvPr>
          </p:nvSpPr>
          <p:spPr bwMode="auto">
            <a:xfrm rot="281403">
              <a:off x="11358536" y="2247577"/>
              <a:ext cx="531813" cy="1092200"/>
            </a:xfrm>
            <a:custGeom>
              <a:avLst/>
              <a:gdLst>
                <a:gd name="T0" fmla="*/ 138 w 244"/>
                <a:gd name="T1" fmla="*/ 244 h 502"/>
                <a:gd name="T2" fmla="*/ 159 w 244"/>
                <a:gd name="T3" fmla="*/ 245 h 502"/>
                <a:gd name="T4" fmla="*/ 165 w 244"/>
                <a:gd name="T5" fmla="*/ 248 h 502"/>
                <a:gd name="T6" fmla="*/ 138 w 244"/>
                <a:gd name="T7" fmla="*/ 244 h 502"/>
                <a:gd name="T8" fmla="*/ 104 w 244"/>
                <a:gd name="T9" fmla="*/ 225 h 502"/>
                <a:gd name="T10" fmla="*/ 76 w 244"/>
                <a:gd name="T11" fmla="*/ 186 h 502"/>
                <a:gd name="T12" fmla="*/ 123 w 244"/>
                <a:gd name="T13" fmla="*/ 152 h 502"/>
                <a:gd name="T14" fmla="*/ 143 w 244"/>
                <a:gd name="T15" fmla="*/ 146 h 502"/>
                <a:gd name="T16" fmla="*/ 159 w 244"/>
                <a:gd name="T17" fmla="*/ 153 h 502"/>
                <a:gd name="T18" fmla="*/ 186 w 244"/>
                <a:gd name="T19" fmla="*/ 160 h 502"/>
                <a:gd name="T20" fmla="*/ 207 w 244"/>
                <a:gd name="T21" fmla="*/ 159 h 502"/>
                <a:gd name="T22" fmla="*/ 214 w 244"/>
                <a:gd name="T23" fmla="*/ 144 h 502"/>
                <a:gd name="T24" fmla="*/ 205 w 244"/>
                <a:gd name="T25" fmla="*/ 134 h 502"/>
                <a:gd name="T26" fmla="*/ 167 w 244"/>
                <a:gd name="T27" fmla="*/ 129 h 502"/>
                <a:gd name="T28" fmla="*/ 145 w 244"/>
                <a:gd name="T29" fmla="*/ 132 h 502"/>
                <a:gd name="T30" fmla="*/ 108 w 244"/>
                <a:gd name="T31" fmla="*/ 83 h 502"/>
                <a:gd name="T32" fmla="*/ 155 w 244"/>
                <a:gd name="T33" fmla="*/ 38 h 502"/>
                <a:gd name="T34" fmla="*/ 242 w 244"/>
                <a:gd name="T35" fmla="*/ 15 h 502"/>
                <a:gd name="T36" fmla="*/ 244 w 244"/>
                <a:gd name="T37" fmla="*/ 2 h 502"/>
                <a:gd name="T38" fmla="*/ 149 w 244"/>
                <a:gd name="T39" fmla="*/ 26 h 502"/>
                <a:gd name="T40" fmla="*/ 95 w 244"/>
                <a:gd name="T41" fmla="*/ 78 h 502"/>
                <a:gd name="T42" fmla="*/ 126 w 244"/>
                <a:gd name="T43" fmla="*/ 137 h 502"/>
                <a:gd name="T44" fmla="*/ 118 w 244"/>
                <a:gd name="T45" fmla="*/ 140 h 502"/>
                <a:gd name="T46" fmla="*/ 64 w 244"/>
                <a:gd name="T47" fmla="*/ 179 h 502"/>
                <a:gd name="T48" fmla="*/ 97 w 244"/>
                <a:gd name="T49" fmla="*/ 237 h 502"/>
                <a:gd name="T50" fmla="*/ 101 w 244"/>
                <a:gd name="T51" fmla="*/ 239 h 502"/>
                <a:gd name="T52" fmla="*/ 60 w 244"/>
                <a:gd name="T53" fmla="*/ 259 h 502"/>
                <a:gd name="T54" fmla="*/ 41 w 244"/>
                <a:gd name="T55" fmla="*/ 275 h 502"/>
                <a:gd name="T56" fmla="*/ 31 w 244"/>
                <a:gd name="T57" fmla="*/ 313 h 502"/>
                <a:gd name="T58" fmla="*/ 45 w 244"/>
                <a:gd name="T59" fmla="*/ 336 h 502"/>
                <a:gd name="T60" fmla="*/ 60 w 244"/>
                <a:gd name="T61" fmla="*/ 349 h 502"/>
                <a:gd name="T62" fmla="*/ 18 w 244"/>
                <a:gd name="T63" fmla="*/ 381 h 502"/>
                <a:gd name="T64" fmla="*/ 33 w 244"/>
                <a:gd name="T65" fmla="*/ 454 h 502"/>
                <a:gd name="T66" fmla="*/ 46 w 244"/>
                <a:gd name="T67" fmla="*/ 502 h 502"/>
                <a:gd name="T68" fmla="*/ 60 w 244"/>
                <a:gd name="T69" fmla="*/ 495 h 502"/>
                <a:gd name="T70" fmla="*/ 41 w 244"/>
                <a:gd name="T71" fmla="*/ 444 h 502"/>
                <a:gd name="T72" fmla="*/ 29 w 244"/>
                <a:gd name="T73" fmla="*/ 390 h 502"/>
                <a:gd name="T74" fmla="*/ 75 w 244"/>
                <a:gd name="T75" fmla="*/ 356 h 502"/>
                <a:gd name="T76" fmla="*/ 119 w 244"/>
                <a:gd name="T77" fmla="*/ 355 h 502"/>
                <a:gd name="T78" fmla="*/ 134 w 244"/>
                <a:gd name="T79" fmla="*/ 333 h 502"/>
                <a:gd name="T80" fmla="*/ 81 w 244"/>
                <a:gd name="T81" fmla="*/ 339 h 502"/>
                <a:gd name="T82" fmla="*/ 75 w 244"/>
                <a:gd name="T83" fmla="*/ 341 h 502"/>
                <a:gd name="T84" fmla="*/ 74 w 244"/>
                <a:gd name="T85" fmla="*/ 340 h 502"/>
                <a:gd name="T86" fmla="*/ 55 w 244"/>
                <a:gd name="T87" fmla="*/ 326 h 502"/>
                <a:gd name="T88" fmla="*/ 45 w 244"/>
                <a:gd name="T89" fmla="*/ 309 h 502"/>
                <a:gd name="T90" fmla="*/ 51 w 244"/>
                <a:gd name="T91" fmla="*/ 285 h 502"/>
                <a:gd name="T92" fmla="*/ 67 w 244"/>
                <a:gd name="T93" fmla="*/ 271 h 502"/>
                <a:gd name="T94" fmla="*/ 120 w 244"/>
                <a:gd name="T95" fmla="*/ 248 h 502"/>
                <a:gd name="T96" fmla="*/ 144 w 244"/>
                <a:gd name="T97" fmla="*/ 256 h 502"/>
                <a:gd name="T98" fmla="*/ 178 w 244"/>
                <a:gd name="T99" fmla="*/ 258 h 502"/>
                <a:gd name="T100" fmla="*/ 180 w 244"/>
                <a:gd name="T101" fmla="*/ 244 h 502"/>
                <a:gd name="T102" fmla="*/ 177 w 244"/>
                <a:gd name="T103" fmla="*/ 240 h 502"/>
                <a:gd name="T104" fmla="*/ 124 w 244"/>
                <a:gd name="T105" fmla="*/ 233 h 502"/>
                <a:gd name="T106" fmla="*/ 121 w 244"/>
                <a:gd name="T107" fmla="*/ 234 h 502"/>
                <a:gd name="T108" fmla="*/ 104 w 244"/>
                <a:gd name="T109" fmla="*/ 225 h 502"/>
                <a:gd name="T110" fmla="*/ 188 w 244"/>
                <a:gd name="T111" fmla="*/ 146 h 502"/>
                <a:gd name="T112" fmla="*/ 171 w 244"/>
                <a:gd name="T113" fmla="*/ 142 h 502"/>
                <a:gd name="T114" fmla="*/ 198 w 244"/>
                <a:gd name="T115" fmla="*/ 146 h 502"/>
                <a:gd name="T116" fmla="*/ 200 w 244"/>
                <a:gd name="T117" fmla="*/ 147 h 502"/>
                <a:gd name="T118" fmla="*/ 188 w 244"/>
                <a:gd name="T119" fmla="*/ 146 h 502"/>
                <a:gd name="T120" fmla="*/ 97 w 244"/>
                <a:gd name="T121" fmla="*/ 347 h 502"/>
                <a:gd name="T122" fmla="*/ 122 w 244"/>
                <a:gd name="T123" fmla="*/ 340 h 502"/>
                <a:gd name="T124" fmla="*/ 97 w 244"/>
                <a:gd name="T125" fmla="*/ 34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502">
                  <a:moveTo>
                    <a:pt x="138" y="244"/>
                  </a:moveTo>
                  <a:cubicBezTo>
                    <a:pt x="138" y="244"/>
                    <a:pt x="153" y="245"/>
                    <a:pt x="159" y="245"/>
                  </a:cubicBezTo>
                  <a:cubicBezTo>
                    <a:pt x="165" y="246"/>
                    <a:pt x="168" y="247"/>
                    <a:pt x="165" y="248"/>
                  </a:cubicBezTo>
                  <a:cubicBezTo>
                    <a:pt x="163" y="249"/>
                    <a:pt x="138" y="244"/>
                    <a:pt x="138" y="244"/>
                  </a:cubicBezTo>
                  <a:close/>
                  <a:moveTo>
                    <a:pt x="104" y="225"/>
                  </a:moveTo>
                  <a:cubicBezTo>
                    <a:pt x="84" y="213"/>
                    <a:pt x="69" y="199"/>
                    <a:pt x="76" y="186"/>
                  </a:cubicBezTo>
                  <a:cubicBezTo>
                    <a:pt x="84" y="171"/>
                    <a:pt x="102" y="160"/>
                    <a:pt x="123" y="152"/>
                  </a:cubicBezTo>
                  <a:cubicBezTo>
                    <a:pt x="129" y="150"/>
                    <a:pt x="136" y="148"/>
                    <a:pt x="143" y="146"/>
                  </a:cubicBezTo>
                  <a:cubicBezTo>
                    <a:pt x="149" y="149"/>
                    <a:pt x="154" y="151"/>
                    <a:pt x="159" y="153"/>
                  </a:cubicBezTo>
                  <a:cubicBezTo>
                    <a:pt x="169" y="156"/>
                    <a:pt x="178" y="159"/>
                    <a:pt x="186" y="160"/>
                  </a:cubicBezTo>
                  <a:cubicBezTo>
                    <a:pt x="195" y="161"/>
                    <a:pt x="202" y="161"/>
                    <a:pt x="207" y="159"/>
                  </a:cubicBezTo>
                  <a:cubicBezTo>
                    <a:pt x="214" y="157"/>
                    <a:pt x="217" y="152"/>
                    <a:pt x="214" y="144"/>
                  </a:cubicBezTo>
                  <a:cubicBezTo>
                    <a:pt x="213" y="140"/>
                    <a:pt x="209" y="137"/>
                    <a:pt x="205" y="134"/>
                  </a:cubicBezTo>
                  <a:cubicBezTo>
                    <a:pt x="196" y="129"/>
                    <a:pt x="183" y="127"/>
                    <a:pt x="167" y="129"/>
                  </a:cubicBezTo>
                  <a:cubicBezTo>
                    <a:pt x="160" y="129"/>
                    <a:pt x="152" y="130"/>
                    <a:pt x="145" y="132"/>
                  </a:cubicBezTo>
                  <a:cubicBezTo>
                    <a:pt x="121" y="120"/>
                    <a:pt x="101" y="102"/>
                    <a:pt x="108" y="83"/>
                  </a:cubicBezTo>
                  <a:cubicBezTo>
                    <a:pt x="115" y="64"/>
                    <a:pt x="133" y="49"/>
                    <a:pt x="155" y="38"/>
                  </a:cubicBezTo>
                  <a:cubicBezTo>
                    <a:pt x="189" y="21"/>
                    <a:pt x="228" y="13"/>
                    <a:pt x="242" y="15"/>
                  </a:cubicBezTo>
                  <a:cubicBezTo>
                    <a:pt x="244" y="2"/>
                    <a:pt x="244" y="2"/>
                    <a:pt x="244" y="2"/>
                  </a:cubicBezTo>
                  <a:cubicBezTo>
                    <a:pt x="228" y="0"/>
                    <a:pt x="185" y="7"/>
                    <a:pt x="149" y="26"/>
                  </a:cubicBezTo>
                  <a:cubicBezTo>
                    <a:pt x="124" y="38"/>
                    <a:pt x="103" y="56"/>
                    <a:pt x="95" y="78"/>
                  </a:cubicBezTo>
                  <a:cubicBezTo>
                    <a:pt x="86" y="102"/>
                    <a:pt x="103" y="122"/>
                    <a:pt x="126" y="137"/>
                  </a:cubicBezTo>
                  <a:cubicBezTo>
                    <a:pt x="123" y="138"/>
                    <a:pt x="120" y="139"/>
                    <a:pt x="118" y="140"/>
                  </a:cubicBezTo>
                  <a:cubicBezTo>
                    <a:pt x="95" y="148"/>
                    <a:pt x="74" y="161"/>
                    <a:pt x="64" y="179"/>
                  </a:cubicBezTo>
                  <a:cubicBezTo>
                    <a:pt x="52" y="201"/>
                    <a:pt x="71" y="222"/>
                    <a:pt x="97" y="237"/>
                  </a:cubicBezTo>
                  <a:cubicBezTo>
                    <a:pt x="98" y="238"/>
                    <a:pt x="100" y="238"/>
                    <a:pt x="101" y="239"/>
                  </a:cubicBezTo>
                  <a:cubicBezTo>
                    <a:pt x="87" y="244"/>
                    <a:pt x="72" y="251"/>
                    <a:pt x="60" y="259"/>
                  </a:cubicBezTo>
                  <a:cubicBezTo>
                    <a:pt x="53" y="264"/>
                    <a:pt x="46" y="270"/>
                    <a:pt x="41" y="275"/>
                  </a:cubicBezTo>
                  <a:cubicBezTo>
                    <a:pt x="30" y="287"/>
                    <a:pt x="28" y="300"/>
                    <a:pt x="31" y="313"/>
                  </a:cubicBezTo>
                  <a:cubicBezTo>
                    <a:pt x="34" y="321"/>
                    <a:pt x="39" y="329"/>
                    <a:pt x="45" y="336"/>
                  </a:cubicBezTo>
                  <a:cubicBezTo>
                    <a:pt x="49" y="341"/>
                    <a:pt x="55" y="345"/>
                    <a:pt x="60" y="349"/>
                  </a:cubicBezTo>
                  <a:cubicBezTo>
                    <a:pt x="44" y="357"/>
                    <a:pt x="28" y="369"/>
                    <a:pt x="18" y="381"/>
                  </a:cubicBezTo>
                  <a:cubicBezTo>
                    <a:pt x="1" y="403"/>
                    <a:pt x="0" y="429"/>
                    <a:pt x="33" y="454"/>
                  </a:cubicBezTo>
                  <a:cubicBezTo>
                    <a:pt x="47" y="465"/>
                    <a:pt x="48" y="486"/>
                    <a:pt x="46" y="502"/>
                  </a:cubicBezTo>
                  <a:cubicBezTo>
                    <a:pt x="60" y="495"/>
                    <a:pt x="60" y="495"/>
                    <a:pt x="60" y="495"/>
                  </a:cubicBezTo>
                  <a:cubicBezTo>
                    <a:pt x="61" y="476"/>
                    <a:pt x="57" y="456"/>
                    <a:pt x="41" y="444"/>
                  </a:cubicBezTo>
                  <a:cubicBezTo>
                    <a:pt x="16" y="424"/>
                    <a:pt x="17" y="405"/>
                    <a:pt x="29" y="390"/>
                  </a:cubicBezTo>
                  <a:cubicBezTo>
                    <a:pt x="39" y="376"/>
                    <a:pt x="57" y="365"/>
                    <a:pt x="75" y="356"/>
                  </a:cubicBezTo>
                  <a:cubicBezTo>
                    <a:pt x="91" y="362"/>
                    <a:pt x="107" y="363"/>
                    <a:pt x="119" y="355"/>
                  </a:cubicBezTo>
                  <a:cubicBezTo>
                    <a:pt x="134" y="346"/>
                    <a:pt x="137" y="338"/>
                    <a:pt x="134" y="333"/>
                  </a:cubicBezTo>
                  <a:cubicBezTo>
                    <a:pt x="130" y="326"/>
                    <a:pt x="106" y="329"/>
                    <a:pt x="81" y="339"/>
                  </a:cubicBezTo>
                  <a:cubicBezTo>
                    <a:pt x="79" y="340"/>
                    <a:pt x="77" y="340"/>
                    <a:pt x="75" y="341"/>
                  </a:cubicBezTo>
                  <a:cubicBezTo>
                    <a:pt x="74" y="340"/>
                    <a:pt x="74" y="340"/>
                    <a:pt x="74" y="340"/>
                  </a:cubicBezTo>
                  <a:cubicBezTo>
                    <a:pt x="67" y="337"/>
                    <a:pt x="60" y="332"/>
                    <a:pt x="55" y="326"/>
                  </a:cubicBezTo>
                  <a:cubicBezTo>
                    <a:pt x="50" y="321"/>
                    <a:pt x="46" y="315"/>
                    <a:pt x="45" y="309"/>
                  </a:cubicBezTo>
                  <a:cubicBezTo>
                    <a:pt x="42" y="301"/>
                    <a:pt x="44" y="292"/>
                    <a:pt x="51" y="285"/>
                  </a:cubicBezTo>
                  <a:cubicBezTo>
                    <a:pt x="56" y="280"/>
                    <a:pt x="61" y="275"/>
                    <a:pt x="67" y="271"/>
                  </a:cubicBezTo>
                  <a:cubicBezTo>
                    <a:pt x="83" y="260"/>
                    <a:pt x="102" y="252"/>
                    <a:pt x="120" y="248"/>
                  </a:cubicBezTo>
                  <a:cubicBezTo>
                    <a:pt x="128" y="251"/>
                    <a:pt x="136" y="254"/>
                    <a:pt x="144" y="256"/>
                  </a:cubicBezTo>
                  <a:cubicBezTo>
                    <a:pt x="160" y="261"/>
                    <a:pt x="173" y="261"/>
                    <a:pt x="178" y="258"/>
                  </a:cubicBezTo>
                  <a:cubicBezTo>
                    <a:pt x="183" y="254"/>
                    <a:pt x="184" y="250"/>
                    <a:pt x="180" y="244"/>
                  </a:cubicBezTo>
                  <a:cubicBezTo>
                    <a:pt x="179" y="242"/>
                    <a:pt x="178" y="241"/>
                    <a:pt x="177" y="240"/>
                  </a:cubicBezTo>
                  <a:cubicBezTo>
                    <a:pt x="167" y="231"/>
                    <a:pt x="147" y="229"/>
                    <a:pt x="124" y="233"/>
                  </a:cubicBezTo>
                  <a:cubicBezTo>
                    <a:pt x="121" y="234"/>
                    <a:pt x="121" y="234"/>
                    <a:pt x="121" y="234"/>
                  </a:cubicBezTo>
                  <a:cubicBezTo>
                    <a:pt x="115" y="231"/>
                    <a:pt x="109" y="228"/>
                    <a:pt x="104" y="225"/>
                  </a:cubicBezTo>
                  <a:close/>
                  <a:moveTo>
                    <a:pt x="188" y="146"/>
                  </a:moveTo>
                  <a:cubicBezTo>
                    <a:pt x="183" y="146"/>
                    <a:pt x="177" y="144"/>
                    <a:pt x="171" y="142"/>
                  </a:cubicBezTo>
                  <a:cubicBezTo>
                    <a:pt x="183" y="142"/>
                    <a:pt x="193" y="143"/>
                    <a:pt x="198" y="146"/>
                  </a:cubicBezTo>
                  <a:cubicBezTo>
                    <a:pt x="199" y="146"/>
                    <a:pt x="199" y="147"/>
                    <a:pt x="200" y="147"/>
                  </a:cubicBezTo>
                  <a:cubicBezTo>
                    <a:pt x="197" y="147"/>
                    <a:pt x="193" y="147"/>
                    <a:pt x="188" y="146"/>
                  </a:cubicBezTo>
                  <a:close/>
                  <a:moveTo>
                    <a:pt x="97" y="347"/>
                  </a:moveTo>
                  <a:cubicBezTo>
                    <a:pt x="111" y="342"/>
                    <a:pt x="121" y="339"/>
                    <a:pt x="122" y="340"/>
                  </a:cubicBezTo>
                  <a:cubicBezTo>
                    <a:pt x="124" y="343"/>
                    <a:pt x="102" y="347"/>
                    <a:pt x="97" y="347"/>
                  </a:cubicBezTo>
                  <a:close/>
                </a:path>
              </a:pathLst>
            </a:custGeom>
            <a:solidFill>
              <a:srgbClr val="CC7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nvGrpSpPr>
            <p:cNvPr id="13" name="PA_组合 4">
              <a:extLst>
                <a:ext uri="{FF2B5EF4-FFF2-40B4-BE49-F238E27FC236}">
                  <a16:creationId xmlns:a16="http://schemas.microsoft.com/office/drawing/2014/main" xmlns="" id="{4D674BD6-E5E8-4E44-A744-A2C158E7CA66}"/>
                </a:ext>
              </a:extLst>
            </p:cNvPr>
            <p:cNvGrpSpPr>
              <a:grpSpLocks noChangeAspect="1"/>
            </p:cNvGrpSpPr>
            <p:nvPr userDrawn="1">
              <p:custDataLst>
                <p:tags r:id="rId34"/>
              </p:custDataLst>
            </p:nvPr>
          </p:nvGrpSpPr>
          <p:grpSpPr bwMode="auto">
            <a:xfrm>
              <a:off x="9276909" y="5646739"/>
              <a:ext cx="819150" cy="809625"/>
              <a:chOff x="6888" y="3294"/>
              <a:chExt cx="516" cy="510"/>
            </a:xfrm>
          </p:grpSpPr>
          <p:sp>
            <p:nvSpPr>
              <p:cNvPr id="16" name="Freeform 5">
                <a:extLst>
                  <a:ext uri="{FF2B5EF4-FFF2-40B4-BE49-F238E27FC236}">
                    <a16:creationId xmlns:a16="http://schemas.microsoft.com/office/drawing/2014/main" xmlns="" id="{A37361A2-58FB-470A-8943-E4A64B181249}"/>
                  </a:ext>
                </a:extLst>
              </p:cNvPr>
              <p:cNvSpPr>
                <a:spLocks/>
              </p:cNvSpPr>
              <p:nvPr/>
            </p:nvSpPr>
            <p:spPr bwMode="auto">
              <a:xfrm>
                <a:off x="7150" y="3294"/>
                <a:ext cx="109" cy="241"/>
              </a:xfrm>
              <a:custGeom>
                <a:avLst/>
                <a:gdLst>
                  <a:gd name="T0" fmla="*/ 0 w 79"/>
                  <a:gd name="T1" fmla="*/ 176 h 176"/>
                  <a:gd name="T2" fmla="*/ 54 w 79"/>
                  <a:gd name="T3" fmla="*/ 7 h 176"/>
                  <a:gd name="T4" fmla="*/ 0 w 79"/>
                  <a:gd name="T5" fmla="*/ 176 h 176"/>
                </a:gdLst>
                <a:ahLst/>
                <a:cxnLst>
                  <a:cxn ang="0">
                    <a:pos x="T0" y="T1"/>
                  </a:cxn>
                  <a:cxn ang="0">
                    <a:pos x="T2" y="T3"/>
                  </a:cxn>
                  <a:cxn ang="0">
                    <a:pos x="T4" y="T5"/>
                  </a:cxn>
                </a:cxnLst>
                <a:rect l="0" t="0" r="r" b="b"/>
                <a:pathLst>
                  <a:path w="79" h="176">
                    <a:moveTo>
                      <a:pt x="0" y="176"/>
                    </a:moveTo>
                    <a:cubicBezTo>
                      <a:pt x="0" y="176"/>
                      <a:pt x="31" y="0"/>
                      <a:pt x="54" y="7"/>
                    </a:cubicBezTo>
                    <a:cubicBezTo>
                      <a:pt x="79" y="15"/>
                      <a:pt x="0" y="176"/>
                      <a:pt x="0" y="176"/>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7" name="Freeform 6">
                <a:extLst>
                  <a:ext uri="{FF2B5EF4-FFF2-40B4-BE49-F238E27FC236}">
                    <a16:creationId xmlns:a16="http://schemas.microsoft.com/office/drawing/2014/main" xmlns="" id="{76C667E1-7D13-424A-BE18-FA6C77710019}"/>
                  </a:ext>
                </a:extLst>
              </p:cNvPr>
              <p:cNvSpPr>
                <a:spLocks/>
              </p:cNvSpPr>
              <p:nvPr/>
            </p:nvSpPr>
            <p:spPr bwMode="auto">
              <a:xfrm>
                <a:off x="7064" y="3338"/>
                <a:ext cx="79" cy="192"/>
              </a:xfrm>
              <a:custGeom>
                <a:avLst/>
                <a:gdLst>
                  <a:gd name="T0" fmla="*/ 58 w 58"/>
                  <a:gd name="T1" fmla="*/ 140 h 140"/>
                  <a:gd name="T2" fmla="*/ 24 w 58"/>
                  <a:gd name="T3" fmla="*/ 7 h 140"/>
                  <a:gd name="T4" fmla="*/ 58 w 58"/>
                  <a:gd name="T5" fmla="*/ 140 h 140"/>
                </a:gdLst>
                <a:ahLst/>
                <a:cxnLst>
                  <a:cxn ang="0">
                    <a:pos x="T0" y="T1"/>
                  </a:cxn>
                  <a:cxn ang="0">
                    <a:pos x="T2" y="T3"/>
                  </a:cxn>
                  <a:cxn ang="0">
                    <a:pos x="T4" y="T5"/>
                  </a:cxn>
                </a:cxnLst>
                <a:rect l="0" t="0" r="r" b="b"/>
                <a:pathLst>
                  <a:path w="58" h="140">
                    <a:moveTo>
                      <a:pt x="58" y="140"/>
                    </a:moveTo>
                    <a:cubicBezTo>
                      <a:pt x="58" y="140"/>
                      <a:pt x="0" y="13"/>
                      <a:pt x="24" y="7"/>
                    </a:cubicBezTo>
                    <a:cubicBezTo>
                      <a:pt x="48" y="0"/>
                      <a:pt x="58" y="140"/>
                      <a:pt x="58" y="14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8" name="Freeform 7">
                <a:extLst>
                  <a:ext uri="{FF2B5EF4-FFF2-40B4-BE49-F238E27FC236}">
                    <a16:creationId xmlns:a16="http://schemas.microsoft.com/office/drawing/2014/main" xmlns="" id="{14876BE1-6896-4EF4-ABF9-B5179EE6280E}"/>
                  </a:ext>
                </a:extLst>
              </p:cNvPr>
              <p:cNvSpPr>
                <a:spLocks/>
              </p:cNvSpPr>
              <p:nvPr/>
            </p:nvSpPr>
            <p:spPr bwMode="auto">
              <a:xfrm>
                <a:off x="6951" y="3335"/>
                <a:ext cx="188" cy="204"/>
              </a:xfrm>
              <a:custGeom>
                <a:avLst/>
                <a:gdLst>
                  <a:gd name="T0" fmla="*/ 137 w 137"/>
                  <a:gd name="T1" fmla="*/ 149 h 149"/>
                  <a:gd name="T2" fmla="*/ 18 w 137"/>
                  <a:gd name="T3" fmla="*/ 17 h 149"/>
                  <a:gd name="T4" fmla="*/ 137 w 137"/>
                  <a:gd name="T5" fmla="*/ 149 h 149"/>
                </a:gdLst>
                <a:ahLst/>
                <a:cxnLst>
                  <a:cxn ang="0">
                    <a:pos x="T0" y="T1"/>
                  </a:cxn>
                  <a:cxn ang="0">
                    <a:pos x="T2" y="T3"/>
                  </a:cxn>
                  <a:cxn ang="0">
                    <a:pos x="T4" y="T5"/>
                  </a:cxn>
                </a:cxnLst>
                <a:rect l="0" t="0" r="r" b="b"/>
                <a:pathLst>
                  <a:path w="137" h="149">
                    <a:moveTo>
                      <a:pt x="137" y="149"/>
                    </a:moveTo>
                    <a:cubicBezTo>
                      <a:pt x="137" y="149"/>
                      <a:pt x="0" y="33"/>
                      <a:pt x="18" y="17"/>
                    </a:cubicBezTo>
                    <a:cubicBezTo>
                      <a:pt x="37" y="0"/>
                      <a:pt x="137" y="149"/>
                      <a:pt x="137" y="149"/>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9" name="Freeform 8">
                <a:extLst>
                  <a:ext uri="{FF2B5EF4-FFF2-40B4-BE49-F238E27FC236}">
                    <a16:creationId xmlns:a16="http://schemas.microsoft.com/office/drawing/2014/main" xmlns="" id="{78A80AFD-CF21-4011-B5C8-B35E3B02611A}"/>
                  </a:ext>
                </a:extLst>
              </p:cNvPr>
              <p:cNvSpPr>
                <a:spLocks/>
              </p:cNvSpPr>
              <p:nvPr/>
            </p:nvSpPr>
            <p:spPr bwMode="auto">
              <a:xfrm>
                <a:off x="6949" y="3449"/>
                <a:ext cx="189" cy="97"/>
              </a:xfrm>
              <a:custGeom>
                <a:avLst/>
                <a:gdLst>
                  <a:gd name="T0" fmla="*/ 138 w 138"/>
                  <a:gd name="T1" fmla="*/ 71 h 71"/>
                  <a:gd name="T2" fmla="*/ 9 w 138"/>
                  <a:gd name="T3" fmla="*/ 24 h 71"/>
                  <a:gd name="T4" fmla="*/ 138 w 138"/>
                  <a:gd name="T5" fmla="*/ 71 h 71"/>
                </a:gdLst>
                <a:ahLst/>
                <a:cxnLst>
                  <a:cxn ang="0">
                    <a:pos x="T0" y="T1"/>
                  </a:cxn>
                  <a:cxn ang="0">
                    <a:pos x="T2" y="T3"/>
                  </a:cxn>
                  <a:cxn ang="0">
                    <a:pos x="T4" y="T5"/>
                  </a:cxn>
                </a:cxnLst>
                <a:rect l="0" t="0" r="r" b="b"/>
                <a:pathLst>
                  <a:path w="138" h="71">
                    <a:moveTo>
                      <a:pt x="138" y="71"/>
                    </a:moveTo>
                    <a:cubicBezTo>
                      <a:pt x="138" y="71"/>
                      <a:pt x="0" y="47"/>
                      <a:pt x="9" y="24"/>
                    </a:cubicBezTo>
                    <a:cubicBezTo>
                      <a:pt x="17" y="0"/>
                      <a:pt x="138" y="71"/>
                      <a:pt x="138" y="71"/>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0" name="Freeform 9">
                <a:extLst>
                  <a:ext uri="{FF2B5EF4-FFF2-40B4-BE49-F238E27FC236}">
                    <a16:creationId xmlns:a16="http://schemas.microsoft.com/office/drawing/2014/main" xmlns="" id="{2E81F0A2-AE9A-4176-BF2A-E5427D2CF5BA}"/>
                  </a:ext>
                </a:extLst>
              </p:cNvPr>
              <p:cNvSpPr>
                <a:spLocks/>
              </p:cNvSpPr>
              <p:nvPr/>
            </p:nvSpPr>
            <p:spPr bwMode="auto">
              <a:xfrm>
                <a:off x="6888" y="3557"/>
                <a:ext cx="246" cy="70"/>
              </a:xfrm>
              <a:custGeom>
                <a:avLst/>
                <a:gdLst>
                  <a:gd name="T0" fmla="*/ 179 w 179"/>
                  <a:gd name="T1" fmla="*/ 0 h 51"/>
                  <a:gd name="T2" fmla="*/ 3 w 179"/>
                  <a:gd name="T3" fmla="*/ 27 h 51"/>
                  <a:gd name="T4" fmla="*/ 179 w 179"/>
                  <a:gd name="T5" fmla="*/ 0 h 51"/>
                </a:gdLst>
                <a:ahLst/>
                <a:cxnLst>
                  <a:cxn ang="0">
                    <a:pos x="T0" y="T1"/>
                  </a:cxn>
                  <a:cxn ang="0">
                    <a:pos x="T2" y="T3"/>
                  </a:cxn>
                  <a:cxn ang="0">
                    <a:pos x="T4" y="T5"/>
                  </a:cxn>
                </a:cxnLst>
                <a:rect l="0" t="0" r="r" b="b"/>
                <a:pathLst>
                  <a:path w="179" h="51">
                    <a:moveTo>
                      <a:pt x="179" y="0"/>
                    </a:moveTo>
                    <a:cubicBezTo>
                      <a:pt x="179" y="0"/>
                      <a:pt x="7" y="51"/>
                      <a:pt x="3" y="27"/>
                    </a:cubicBezTo>
                    <a:cubicBezTo>
                      <a:pt x="0" y="1"/>
                      <a:pt x="179" y="0"/>
                      <a:pt x="17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1" name="Freeform 10">
                <a:extLst>
                  <a:ext uri="{FF2B5EF4-FFF2-40B4-BE49-F238E27FC236}">
                    <a16:creationId xmlns:a16="http://schemas.microsoft.com/office/drawing/2014/main" xmlns="" id="{A5337DCB-5AF8-439A-B3CF-D0DC9741C986}"/>
                  </a:ext>
                </a:extLst>
              </p:cNvPr>
              <p:cNvSpPr>
                <a:spLocks/>
              </p:cNvSpPr>
              <p:nvPr/>
            </p:nvSpPr>
            <p:spPr bwMode="auto">
              <a:xfrm>
                <a:off x="6966" y="3564"/>
                <a:ext cx="165" cy="151"/>
              </a:xfrm>
              <a:custGeom>
                <a:avLst/>
                <a:gdLst>
                  <a:gd name="T0" fmla="*/ 120 w 120"/>
                  <a:gd name="T1" fmla="*/ 0 h 110"/>
                  <a:gd name="T2" fmla="*/ 17 w 120"/>
                  <a:gd name="T3" fmla="*/ 91 h 110"/>
                  <a:gd name="T4" fmla="*/ 120 w 120"/>
                  <a:gd name="T5" fmla="*/ 0 h 110"/>
                </a:gdLst>
                <a:ahLst/>
                <a:cxnLst>
                  <a:cxn ang="0">
                    <a:pos x="T0" y="T1"/>
                  </a:cxn>
                  <a:cxn ang="0">
                    <a:pos x="T2" y="T3"/>
                  </a:cxn>
                  <a:cxn ang="0">
                    <a:pos x="T4" y="T5"/>
                  </a:cxn>
                </a:cxnLst>
                <a:rect l="0" t="0" r="r" b="b"/>
                <a:pathLst>
                  <a:path w="120" h="110">
                    <a:moveTo>
                      <a:pt x="120" y="0"/>
                    </a:moveTo>
                    <a:cubicBezTo>
                      <a:pt x="120" y="0"/>
                      <a:pt x="33" y="110"/>
                      <a:pt x="17" y="91"/>
                    </a:cubicBezTo>
                    <a:cubicBezTo>
                      <a:pt x="0" y="72"/>
                      <a:pt x="120" y="0"/>
                      <a:pt x="12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2" name="Freeform 11">
                <a:extLst>
                  <a:ext uri="{FF2B5EF4-FFF2-40B4-BE49-F238E27FC236}">
                    <a16:creationId xmlns:a16="http://schemas.microsoft.com/office/drawing/2014/main" xmlns="" id="{08402FA6-B6A3-4482-86B7-EA8A2801C37E}"/>
                  </a:ext>
                </a:extLst>
              </p:cNvPr>
              <p:cNvSpPr>
                <a:spLocks/>
              </p:cNvSpPr>
              <p:nvPr/>
            </p:nvSpPr>
            <p:spPr bwMode="auto">
              <a:xfrm>
                <a:off x="7020" y="3566"/>
                <a:ext cx="122" cy="238"/>
              </a:xfrm>
              <a:custGeom>
                <a:avLst/>
                <a:gdLst>
                  <a:gd name="T0" fmla="*/ 89 w 89"/>
                  <a:gd name="T1" fmla="*/ 0 h 174"/>
                  <a:gd name="T2" fmla="*/ 24 w 89"/>
                  <a:gd name="T3" fmla="*/ 165 h 174"/>
                  <a:gd name="T4" fmla="*/ 89 w 89"/>
                  <a:gd name="T5" fmla="*/ 0 h 174"/>
                </a:gdLst>
                <a:ahLst/>
                <a:cxnLst>
                  <a:cxn ang="0">
                    <a:pos x="T0" y="T1"/>
                  </a:cxn>
                  <a:cxn ang="0">
                    <a:pos x="T2" y="T3"/>
                  </a:cxn>
                  <a:cxn ang="0">
                    <a:pos x="T4" y="T5"/>
                  </a:cxn>
                </a:cxnLst>
                <a:rect l="0" t="0" r="r" b="b"/>
                <a:pathLst>
                  <a:path w="89" h="174">
                    <a:moveTo>
                      <a:pt x="89" y="0"/>
                    </a:moveTo>
                    <a:cubicBezTo>
                      <a:pt x="89" y="0"/>
                      <a:pt x="47" y="174"/>
                      <a:pt x="24" y="165"/>
                    </a:cubicBezTo>
                    <a:cubicBezTo>
                      <a:pt x="0" y="155"/>
                      <a:pt x="89" y="0"/>
                      <a:pt x="8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3" name="Freeform 12">
                <a:extLst>
                  <a:ext uri="{FF2B5EF4-FFF2-40B4-BE49-F238E27FC236}">
                    <a16:creationId xmlns:a16="http://schemas.microsoft.com/office/drawing/2014/main" xmlns="" id="{9F36EED5-C9BE-41F7-AC29-5A31066F4F0A}"/>
                  </a:ext>
                </a:extLst>
              </p:cNvPr>
              <p:cNvSpPr>
                <a:spLocks/>
              </p:cNvSpPr>
              <p:nvPr/>
            </p:nvSpPr>
            <p:spPr bwMode="auto">
              <a:xfrm>
                <a:off x="7137" y="3563"/>
                <a:ext cx="67" cy="192"/>
              </a:xfrm>
              <a:custGeom>
                <a:avLst/>
                <a:gdLst>
                  <a:gd name="T0" fmla="*/ 9 w 49"/>
                  <a:gd name="T1" fmla="*/ 0 h 140"/>
                  <a:gd name="T2" fmla="*/ 25 w 49"/>
                  <a:gd name="T3" fmla="*/ 137 h 140"/>
                  <a:gd name="T4" fmla="*/ 9 w 49"/>
                  <a:gd name="T5" fmla="*/ 0 h 140"/>
                </a:gdLst>
                <a:ahLst/>
                <a:cxnLst>
                  <a:cxn ang="0">
                    <a:pos x="T0" y="T1"/>
                  </a:cxn>
                  <a:cxn ang="0">
                    <a:pos x="T2" y="T3"/>
                  </a:cxn>
                  <a:cxn ang="0">
                    <a:pos x="T4" y="T5"/>
                  </a:cxn>
                </a:cxnLst>
                <a:rect l="0" t="0" r="r" b="b"/>
                <a:pathLst>
                  <a:path w="49" h="140">
                    <a:moveTo>
                      <a:pt x="9" y="0"/>
                    </a:moveTo>
                    <a:cubicBezTo>
                      <a:pt x="9" y="0"/>
                      <a:pt x="49" y="134"/>
                      <a:pt x="25" y="137"/>
                    </a:cubicBezTo>
                    <a:cubicBezTo>
                      <a:pt x="0" y="140"/>
                      <a:pt x="9" y="0"/>
                      <a:pt x="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4" name="Freeform 13">
                <a:extLst>
                  <a:ext uri="{FF2B5EF4-FFF2-40B4-BE49-F238E27FC236}">
                    <a16:creationId xmlns:a16="http://schemas.microsoft.com/office/drawing/2014/main" xmlns="" id="{7F747BB5-BBCF-44FE-83FB-7C431CDE8C30}"/>
                  </a:ext>
                </a:extLst>
              </p:cNvPr>
              <p:cNvSpPr>
                <a:spLocks/>
              </p:cNvSpPr>
              <p:nvPr/>
            </p:nvSpPr>
            <p:spPr bwMode="auto">
              <a:xfrm>
                <a:off x="7157" y="3559"/>
                <a:ext cx="203" cy="188"/>
              </a:xfrm>
              <a:custGeom>
                <a:avLst/>
                <a:gdLst>
                  <a:gd name="T0" fmla="*/ 0 w 148"/>
                  <a:gd name="T1" fmla="*/ 0 h 137"/>
                  <a:gd name="T2" fmla="*/ 132 w 148"/>
                  <a:gd name="T3" fmla="*/ 118 h 137"/>
                  <a:gd name="T4" fmla="*/ 0 w 148"/>
                  <a:gd name="T5" fmla="*/ 0 h 137"/>
                </a:gdLst>
                <a:ahLst/>
                <a:cxnLst>
                  <a:cxn ang="0">
                    <a:pos x="T0" y="T1"/>
                  </a:cxn>
                  <a:cxn ang="0">
                    <a:pos x="T2" y="T3"/>
                  </a:cxn>
                  <a:cxn ang="0">
                    <a:pos x="T4" y="T5"/>
                  </a:cxn>
                </a:cxnLst>
                <a:rect l="0" t="0" r="r" b="b"/>
                <a:pathLst>
                  <a:path w="148" h="137">
                    <a:moveTo>
                      <a:pt x="0" y="0"/>
                    </a:moveTo>
                    <a:cubicBezTo>
                      <a:pt x="0" y="0"/>
                      <a:pt x="148" y="100"/>
                      <a:pt x="132" y="118"/>
                    </a:cubicBezTo>
                    <a:cubicBezTo>
                      <a:pt x="115" y="137"/>
                      <a:pt x="0" y="0"/>
                      <a:pt x="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5" name="Freeform 14">
                <a:extLst>
                  <a:ext uri="{FF2B5EF4-FFF2-40B4-BE49-F238E27FC236}">
                    <a16:creationId xmlns:a16="http://schemas.microsoft.com/office/drawing/2014/main" xmlns="" id="{DE136061-E9C3-413F-8626-9D8A5BF6945F}"/>
                  </a:ext>
                </a:extLst>
              </p:cNvPr>
              <p:cNvSpPr>
                <a:spLocks/>
              </p:cNvSpPr>
              <p:nvPr/>
            </p:nvSpPr>
            <p:spPr bwMode="auto">
              <a:xfrm>
                <a:off x="7168" y="3556"/>
                <a:ext cx="192" cy="69"/>
              </a:xfrm>
              <a:custGeom>
                <a:avLst/>
                <a:gdLst>
                  <a:gd name="T0" fmla="*/ 0 w 140"/>
                  <a:gd name="T1" fmla="*/ 2 h 50"/>
                  <a:gd name="T2" fmla="*/ 136 w 140"/>
                  <a:gd name="T3" fmla="*/ 24 h 50"/>
                  <a:gd name="T4" fmla="*/ 0 w 140"/>
                  <a:gd name="T5" fmla="*/ 2 h 50"/>
                </a:gdLst>
                <a:ahLst/>
                <a:cxnLst>
                  <a:cxn ang="0">
                    <a:pos x="T0" y="T1"/>
                  </a:cxn>
                  <a:cxn ang="0">
                    <a:pos x="T2" y="T3"/>
                  </a:cxn>
                  <a:cxn ang="0">
                    <a:pos x="T4" y="T5"/>
                  </a:cxn>
                </a:cxnLst>
                <a:rect l="0" t="0" r="r" b="b"/>
                <a:pathLst>
                  <a:path w="140" h="50">
                    <a:moveTo>
                      <a:pt x="0" y="2"/>
                    </a:moveTo>
                    <a:cubicBezTo>
                      <a:pt x="0" y="2"/>
                      <a:pt x="140" y="0"/>
                      <a:pt x="136" y="24"/>
                    </a:cubicBezTo>
                    <a:cubicBezTo>
                      <a:pt x="132" y="50"/>
                      <a:pt x="0" y="2"/>
                      <a:pt x="0" y="2"/>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6" name="Freeform 15">
                <a:extLst>
                  <a:ext uri="{FF2B5EF4-FFF2-40B4-BE49-F238E27FC236}">
                    <a16:creationId xmlns:a16="http://schemas.microsoft.com/office/drawing/2014/main" xmlns="" id="{54C3F72B-33B4-404F-B547-75D5F7134D39}"/>
                  </a:ext>
                </a:extLst>
              </p:cNvPr>
              <p:cNvSpPr>
                <a:spLocks/>
              </p:cNvSpPr>
              <p:nvPr/>
            </p:nvSpPr>
            <p:spPr bwMode="auto">
              <a:xfrm>
                <a:off x="7161" y="3443"/>
                <a:ext cx="243" cy="107"/>
              </a:xfrm>
              <a:custGeom>
                <a:avLst/>
                <a:gdLst>
                  <a:gd name="T0" fmla="*/ 0 w 177"/>
                  <a:gd name="T1" fmla="*/ 78 h 78"/>
                  <a:gd name="T2" fmla="*/ 169 w 177"/>
                  <a:gd name="T3" fmla="*/ 23 h 78"/>
                  <a:gd name="T4" fmla="*/ 0 w 177"/>
                  <a:gd name="T5" fmla="*/ 78 h 78"/>
                </a:gdLst>
                <a:ahLst/>
                <a:cxnLst>
                  <a:cxn ang="0">
                    <a:pos x="T0" y="T1"/>
                  </a:cxn>
                  <a:cxn ang="0">
                    <a:pos x="T2" y="T3"/>
                  </a:cxn>
                  <a:cxn ang="0">
                    <a:pos x="T4" y="T5"/>
                  </a:cxn>
                </a:cxnLst>
                <a:rect l="0" t="0" r="r" b="b"/>
                <a:pathLst>
                  <a:path w="177" h="78">
                    <a:moveTo>
                      <a:pt x="0" y="78"/>
                    </a:moveTo>
                    <a:cubicBezTo>
                      <a:pt x="0" y="78"/>
                      <a:pt x="161" y="0"/>
                      <a:pt x="169" y="23"/>
                    </a:cubicBezTo>
                    <a:cubicBezTo>
                      <a:pt x="177" y="48"/>
                      <a:pt x="0" y="78"/>
                      <a:pt x="0" y="78"/>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7" name="Freeform 16">
                <a:extLst>
                  <a:ext uri="{FF2B5EF4-FFF2-40B4-BE49-F238E27FC236}">
                    <a16:creationId xmlns:a16="http://schemas.microsoft.com/office/drawing/2014/main" xmlns="" id="{7F606062-B251-47BA-A015-E7DD79CE9399}"/>
                  </a:ext>
                </a:extLst>
              </p:cNvPr>
              <p:cNvSpPr>
                <a:spLocks/>
              </p:cNvSpPr>
              <p:nvPr/>
            </p:nvSpPr>
            <p:spPr bwMode="auto">
              <a:xfrm>
                <a:off x="7156" y="3387"/>
                <a:ext cx="156" cy="161"/>
              </a:xfrm>
              <a:custGeom>
                <a:avLst/>
                <a:gdLst>
                  <a:gd name="T0" fmla="*/ 0 w 114"/>
                  <a:gd name="T1" fmla="*/ 117 h 117"/>
                  <a:gd name="T2" fmla="*/ 95 w 114"/>
                  <a:gd name="T3" fmla="*/ 17 h 117"/>
                  <a:gd name="T4" fmla="*/ 0 w 114"/>
                  <a:gd name="T5" fmla="*/ 117 h 117"/>
                </a:gdLst>
                <a:ahLst/>
                <a:cxnLst>
                  <a:cxn ang="0">
                    <a:pos x="T0" y="T1"/>
                  </a:cxn>
                  <a:cxn ang="0">
                    <a:pos x="T2" y="T3"/>
                  </a:cxn>
                  <a:cxn ang="0">
                    <a:pos x="T4" y="T5"/>
                  </a:cxn>
                </a:cxnLst>
                <a:rect l="0" t="0" r="r" b="b"/>
                <a:pathLst>
                  <a:path w="114" h="117">
                    <a:moveTo>
                      <a:pt x="0" y="117"/>
                    </a:moveTo>
                    <a:cubicBezTo>
                      <a:pt x="0" y="117"/>
                      <a:pt x="77" y="0"/>
                      <a:pt x="95" y="17"/>
                    </a:cubicBezTo>
                    <a:cubicBezTo>
                      <a:pt x="114" y="35"/>
                      <a:pt x="0" y="117"/>
                      <a:pt x="0" y="117"/>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pic>
          <p:nvPicPr>
            <p:cNvPr id="14" name="图片 13">
              <a:extLst>
                <a:ext uri="{FF2B5EF4-FFF2-40B4-BE49-F238E27FC236}">
                  <a16:creationId xmlns:a16="http://schemas.microsoft.com/office/drawing/2014/main" xmlns="" id="{48E51A8E-53CE-43B6-80F6-9C12F31B36B0}"/>
                </a:ext>
              </a:extLst>
            </p:cNvPr>
            <p:cNvPicPr>
              <a:picLocks noChangeAspect="1"/>
            </p:cNvPicPr>
            <p:nvPr userDrawn="1"/>
          </p:nvPicPr>
          <p:blipFill rotWithShape="1">
            <a:blip r:embed="rId41"/>
            <a:srcRect l="48595" b="6657"/>
            <a:stretch/>
          </p:blipFill>
          <p:spPr>
            <a:xfrm>
              <a:off x="0" y="5093888"/>
              <a:ext cx="1654727" cy="1764112"/>
            </a:xfrm>
            <a:prstGeom prst="rect">
              <a:avLst/>
            </a:prstGeom>
          </p:spPr>
        </p:pic>
        <p:pic>
          <p:nvPicPr>
            <p:cNvPr id="15" name="图片 14">
              <a:extLst>
                <a:ext uri="{FF2B5EF4-FFF2-40B4-BE49-F238E27FC236}">
                  <a16:creationId xmlns:a16="http://schemas.microsoft.com/office/drawing/2014/main" xmlns="" id="{CC600783-3F13-47CC-A38B-0FC8A4A5668A}"/>
                </a:ext>
              </a:extLst>
            </p:cNvPr>
            <p:cNvPicPr>
              <a:picLocks noChangeAspect="1"/>
            </p:cNvPicPr>
            <p:nvPr userDrawn="1"/>
          </p:nvPicPr>
          <p:blipFill rotWithShape="1">
            <a:blip r:embed="rId42"/>
            <a:srcRect l="15543" t="26683" r="55413" b="7625"/>
            <a:stretch/>
          </p:blipFill>
          <p:spPr>
            <a:xfrm>
              <a:off x="9849608" y="4277770"/>
              <a:ext cx="1684596" cy="2572838"/>
            </a:xfrm>
            <a:prstGeom prst="rect">
              <a:avLst/>
            </a:prstGeom>
          </p:spPr>
        </p:pic>
      </p:grpSp>
      <p:sp>
        <p:nvSpPr>
          <p:cNvPr id="2" name="标题占位符 1"/>
          <p:cNvSpPr>
            <a:spLocks noGrp="1"/>
          </p:cNvSpPr>
          <p:nvPr>
            <p:ph type="title"/>
          </p:nvPr>
        </p:nvSpPr>
        <p:spPr>
          <a:xfrm>
            <a:off x="838200" y="365125"/>
            <a:ext cx="10515600" cy="1325563"/>
          </a:xfrm>
          <a:prstGeom prst="rect">
            <a:avLst/>
          </a:prstGeom>
        </p:spPr>
        <p:txBody>
          <a:bodyPr vert="horz" lIns="68420" tIns="34220" rIns="68420" bIns="342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420" tIns="34220" rIns="68420" bIns="342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420" tIns="34220" rIns="68420" bIns="34220" rtlCol="0" anchor="ctr"/>
          <a:lstStyle>
            <a:lvl1pPr algn="l">
              <a:defRPr sz="1200">
                <a:solidFill>
                  <a:schemeClr val="tx1">
                    <a:tint val="75000"/>
                  </a:schemeClr>
                </a:solidFill>
              </a:defRPr>
            </a:lvl1pPr>
          </a:lstStyle>
          <a:p>
            <a:fld id="{650F385B-B2BA-4E33-BA77-A3AF62E38EDE}" type="datetimeFigureOut">
              <a:rPr lang="zh-CN" altLang="en-US" smtClean="0">
                <a:solidFill>
                  <a:prstClr val="black">
                    <a:tint val="75000"/>
                  </a:prstClr>
                </a:solidFill>
              </a:rPr>
              <a:pPr/>
              <a:t>2024/12/27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420" tIns="34220" rIns="68420" bIns="342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420" tIns="34220" rIns="68420" bIns="34220" rtlCol="0" anchor="ctr"/>
          <a:lstStyle>
            <a:lvl1pPr algn="r">
              <a:defRPr sz="1200">
                <a:solidFill>
                  <a:schemeClr val="tx1">
                    <a:tint val="75000"/>
                  </a:schemeClr>
                </a:solidFill>
              </a:defRPr>
            </a:lvl1p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33" name="图片 18">
            <a:extLst>
              <a:ext uri="{FF2B5EF4-FFF2-40B4-BE49-F238E27FC236}">
                <a16:creationId xmlns:a16="http://schemas.microsoft.com/office/drawing/2014/main" xmlns="" id="{CDE5E1D5-8617-A60E-C950-781A96B7018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46522" y="1753715"/>
            <a:ext cx="3295871" cy="1888133"/>
          </a:xfrm>
          <a:prstGeom prst="rect">
            <a:avLst/>
          </a:prstGeom>
        </p:spPr>
      </p:pic>
      <p:pic>
        <p:nvPicPr>
          <p:cNvPr id="34" name="图片 19">
            <a:extLst>
              <a:ext uri="{FF2B5EF4-FFF2-40B4-BE49-F238E27FC236}">
                <a16:creationId xmlns:a16="http://schemas.microsoft.com/office/drawing/2014/main" xmlns="" id="{17DF42A9-B7E0-B2B7-1678-BA2D0BAFBFFD}"/>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9044064" y="1652419"/>
            <a:ext cx="3295871" cy="1888133"/>
          </a:xfrm>
          <a:prstGeom prst="rect">
            <a:avLst/>
          </a:prstGeom>
        </p:spPr>
      </p:pic>
      <p:pic>
        <p:nvPicPr>
          <p:cNvPr id="35" name="图片 10">
            <a:extLst>
              <a:ext uri="{FF2B5EF4-FFF2-40B4-BE49-F238E27FC236}">
                <a16:creationId xmlns:a16="http://schemas.microsoft.com/office/drawing/2014/main" xmlns="" id="{AD900070-E21E-42CC-37FE-17FD2D82E3E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36" name="Rectangle: Rounded Corners 2">
            <a:extLst>
              <a:ext uri="{FF2B5EF4-FFF2-40B4-BE49-F238E27FC236}">
                <a16:creationId xmlns:a16="http://schemas.microsoft.com/office/drawing/2014/main" xmlns="" id="{1775B8B6-C9C3-9997-125D-0D1F7CA77004}"/>
              </a:ext>
            </a:extLst>
          </p:cNvPr>
          <p:cNvSpPr/>
          <p:nvPr userDrawn="1"/>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图片 5">
            <a:extLst>
              <a:ext uri="{FF2B5EF4-FFF2-40B4-BE49-F238E27FC236}">
                <a16:creationId xmlns:a16="http://schemas.microsoft.com/office/drawing/2014/main" xmlns="" id="{0A5530CE-D803-CBB3-39AA-8EBEA299EDE6}"/>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52" name="Picture 51">
            <a:extLst>
              <a:ext uri="{FF2B5EF4-FFF2-40B4-BE49-F238E27FC236}">
                <a16:creationId xmlns:a16="http://schemas.microsoft.com/office/drawing/2014/main" xmlns="" id="{66E7B193-5CA3-6A64-5F84-D65775539D8A}"/>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16332150" y="2280743"/>
            <a:ext cx="1961823" cy="1964594"/>
          </a:xfrm>
          <a:prstGeom prst="rect">
            <a:avLst/>
          </a:prstGeom>
        </p:spPr>
      </p:pic>
    </p:spTree>
    <p:extLst>
      <p:ext uri="{BB962C8B-B14F-4D97-AF65-F5344CB8AC3E}">
        <p14:creationId xmlns:p14="http://schemas.microsoft.com/office/powerpoint/2010/main" val="2727074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2249"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074" indent="-228074" algn="l" defTabSz="91224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18" indent="-228074" algn="l" defTabSz="91224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03" indent="-228074" algn="l" defTabSz="91224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36"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2559"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08705"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4803"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0942"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77071"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2249" rtl="0" eaLnBrk="1" latinLnBrk="0" hangingPunct="1">
        <a:defRPr sz="1867" kern="1200">
          <a:solidFill>
            <a:schemeClr val="tx1"/>
          </a:solidFill>
          <a:latin typeface="+mn-lt"/>
          <a:ea typeface="+mn-ea"/>
          <a:cs typeface="+mn-cs"/>
        </a:defRPr>
      </a:lvl1pPr>
      <a:lvl2pPr marL="456095" algn="l" defTabSz="912249" rtl="0" eaLnBrk="1" latinLnBrk="0" hangingPunct="1">
        <a:defRPr sz="1867" kern="1200">
          <a:solidFill>
            <a:schemeClr val="tx1"/>
          </a:solidFill>
          <a:latin typeface="+mn-lt"/>
          <a:ea typeface="+mn-ea"/>
          <a:cs typeface="+mn-cs"/>
        </a:defRPr>
      </a:lvl2pPr>
      <a:lvl3pPr marL="912249" algn="l" defTabSz="912249" rtl="0" eaLnBrk="1" latinLnBrk="0" hangingPunct="1">
        <a:defRPr sz="1867" kern="1200">
          <a:solidFill>
            <a:schemeClr val="tx1"/>
          </a:solidFill>
          <a:latin typeface="+mn-lt"/>
          <a:ea typeface="+mn-ea"/>
          <a:cs typeface="+mn-cs"/>
        </a:defRPr>
      </a:lvl3pPr>
      <a:lvl4pPr marL="1368374" algn="l" defTabSz="912249" rtl="0" eaLnBrk="1" latinLnBrk="0" hangingPunct="1">
        <a:defRPr sz="1867" kern="1200">
          <a:solidFill>
            <a:schemeClr val="tx1"/>
          </a:solidFill>
          <a:latin typeface="+mn-lt"/>
          <a:ea typeface="+mn-ea"/>
          <a:cs typeface="+mn-cs"/>
        </a:defRPr>
      </a:lvl4pPr>
      <a:lvl5pPr marL="1824506" algn="l" defTabSz="912249" rtl="0" eaLnBrk="1" latinLnBrk="0" hangingPunct="1">
        <a:defRPr sz="1867" kern="1200">
          <a:solidFill>
            <a:schemeClr val="tx1"/>
          </a:solidFill>
          <a:latin typeface="+mn-lt"/>
          <a:ea typeface="+mn-ea"/>
          <a:cs typeface="+mn-cs"/>
        </a:defRPr>
      </a:lvl5pPr>
      <a:lvl6pPr marL="2280616" algn="l" defTabSz="912249" rtl="0" eaLnBrk="1" latinLnBrk="0" hangingPunct="1">
        <a:defRPr sz="1867" kern="1200">
          <a:solidFill>
            <a:schemeClr val="tx1"/>
          </a:solidFill>
          <a:latin typeface="+mn-lt"/>
          <a:ea typeface="+mn-ea"/>
          <a:cs typeface="+mn-cs"/>
        </a:defRPr>
      </a:lvl6pPr>
      <a:lvl7pPr marL="2736757" algn="l" defTabSz="912249" rtl="0" eaLnBrk="1" latinLnBrk="0" hangingPunct="1">
        <a:defRPr sz="1867" kern="1200">
          <a:solidFill>
            <a:schemeClr val="tx1"/>
          </a:solidFill>
          <a:latin typeface="+mn-lt"/>
          <a:ea typeface="+mn-ea"/>
          <a:cs typeface="+mn-cs"/>
        </a:defRPr>
      </a:lvl7pPr>
      <a:lvl8pPr marL="3192870" algn="l" defTabSz="912249" rtl="0" eaLnBrk="1" latinLnBrk="0" hangingPunct="1">
        <a:defRPr sz="1867" kern="1200">
          <a:solidFill>
            <a:schemeClr val="tx1"/>
          </a:solidFill>
          <a:latin typeface="+mn-lt"/>
          <a:ea typeface="+mn-ea"/>
          <a:cs typeface="+mn-cs"/>
        </a:defRPr>
      </a:lvl8pPr>
      <a:lvl9pPr marL="3648999" algn="l" defTabSz="912249"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xmlns="" id="{DFA3AD89-6C50-7ADA-DB42-A4626027479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7B0398D7-85B2-4685-B423-3E0C1BFA0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837D6F-CB2B-425B-9D82-13DE3F7981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E009F9-5071-4937-BCCF-45B9248AF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FBE42-D760-4209-9C85-C3F8D962A8F2}" type="datetimeFigureOut">
              <a:rPr lang="en-US" smtClean="0"/>
              <a:t>12/27/2024</a:t>
            </a:fld>
            <a:endParaRPr lang="en-US"/>
          </a:p>
        </p:txBody>
      </p:sp>
      <p:sp>
        <p:nvSpPr>
          <p:cNvPr id="5" name="Footer Placeholder 4">
            <a:extLst>
              <a:ext uri="{FF2B5EF4-FFF2-40B4-BE49-F238E27FC236}">
                <a16:creationId xmlns:a16="http://schemas.microsoft.com/office/drawing/2014/main" xmlns="" id="{B27ECB7D-34A5-485D-8FB3-A7344FEA9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6658CC8-1373-4CF5-856A-9BC2135D52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FF4AF-AA6C-49BD-A68B-5CC9B71F5F01}" type="slidenum">
              <a:rPr lang="en-US" smtClean="0"/>
              <a:t>‹#›</a:t>
            </a:fld>
            <a:endParaRPr lang="en-US"/>
          </a:p>
        </p:txBody>
      </p:sp>
    </p:spTree>
    <p:extLst>
      <p:ext uri="{BB962C8B-B14F-4D97-AF65-F5344CB8AC3E}">
        <p14:creationId xmlns:p14="http://schemas.microsoft.com/office/powerpoint/2010/main" val="56486023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7"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48.xml"/><Relationship Id="rId6" Type="http://schemas.openxmlformats.org/officeDocument/2006/relationships/image" Target="../media/image32.png"/><Relationship Id="rId5" Type="http://schemas.openxmlformats.org/officeDocument/2006/relationships/image" Target="../media/image31.gif"/><Relationship Id="rId4" Type="http://schemas.openxmlformats.org/officeDocument/2006/relationships/image" Target="../media/image30.gif"/></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gif"/><Relationship Id="rId7"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48.xml"/><Relationship Id="rId6" Type="http://schemas.openxmlformats.org/officeDocument/2006/relationships/image" Target="../media/image32.png"/><Relationship Id="rId5" Type="http://schemas.openxmlformats.org/officeDocument/2006/relationships/image" Target="../media/image31.gif"/><Relationship Id="rId4" Type="http://schemas.openxmlformats.org/officeDocument/2006/relationships/image" Target="../media/image30.gif"/></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gif"/><Relationship Id="rId7"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48.xml"/><Relationship Id="rId6" Type="http://schemas.openxmlformats.org/officeDocument/2006/relationships/image" Target="../media/image32.png"/><Relationship Id="rId5" Type="http://schemas.openxmlformats.org/officeDocument/2006/relationships/image" Target="../media/image31.gif"/><Relationship Id="rId4" Type="http://schemas.openxmlformats.org/officeDocument/2006/relationships/image" Target="../media/image30.gif"/></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7"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48.xml"/><Relationship Id="rId6" Type="http://schemas.openxmlformats.org/officeDocument/2006/relationships/image" Target="../media/image32.png"/><Relationship Id="rId5" Type="http://schemas.openxmlformats.org/officeDocument/2006/relationships/image" Target="../media/image31.gif"/><Relationship Id="rId4" Type="http://schemas.openxmlformats.org/officeDocument/2006/relationships/image" Target="../media/image30.gi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7.emf"/><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png"/><Relationship Id="rId1" Type="http://schemas.openxmlformats.org/officeDocument/2006/relationships/slideLayout" Target="../slideLayouts/slideLayout7.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7.emf"/><Relationship Id="rId4"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gif"/><Relationship Id="rId7"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48.xml"/><Relationship Id="rId6" Type="http://schemas.openxmlformats.org/officeDocument/2006/relationships/image" Target="../media/image32.png"/><Relationship Id="rId5" Type="http://schemas.openxmlformats.org/officeDocument/2006/relationships/image" Target="../media/image31.gif"/><Relationship Id="rId4" Type="http://schemas.openxmlformats.org/officeDocument/2006/relationships/image" Target="../media/image30.gif"/></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C304A08-CE2D-D529-33A0-A6E43732D003}"/>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Hình chữ nhật: Góc Tròn 1">
            <a:extLst>
              <a:ext uri="{FF2B5EF4-FFF2-40B4-BE49-F238E27FC236}">
                <a16:creationId xmlns:a16="http://schemas.microsoft.com/office/drawing/2014/main" xmlns="" id="{157FBDC7-43B3-50FD-1842-01AA619651BE}"/>
              </a:ext>
            </a:extLst>
          </p:cNvPr>
          <p:cNvSpPr/>
          <p:nvPr/>
        </p:nvSpPr>
        <p:spPr>
          <a:xfrm>
            <a:off x="2126883" y="897908"/>
            <a:ext cx="7938234" cy="3703589"/>
          </a:xfrm>
          <a:custGeom>
            <a:avLst/>
            <a:gdLst>
              <a:gd name="connsiteX0" fmla="*/ 0 w 7938234"/>
              <a:gd name="connsiteY0" fmla="*/ 617277 h 3703589"/>
              <a:gd name="connsiteX1" fmla="*/ 617277 w 7938234"/>
              <a:gd name="connsiteY1" fmla="*/ 0 h 3703589"/>
              <a:gd name="connsiteX2" fmla="*/ 7320957 w 7938234"/>
              <a:gd name="connsiteY2" fmla="*/ 0 h 3703589"/>
              <a:gd name="connsiteX3" fmla="*/ 7938234 w 7938234"/>
              <a:gd name="connsiteY3" fmla="*/ 617277 h 3703589"/>
              <a:gd name="connsiteX4" fmla="*/ 7938234 w 7938234"/>
              <a:gd name="connsiteY4" fmla="*/ 3086312 h 3703589"/>
              <a:gd name="connsiteX5" fmla="*/ 7320957 w 7938234"/>
              <a:gd name="connsiteY5" fmla="*/ 3703589 h 3703589"/>
              <a:gd name="connsiteX6" fmla="*/ 617277 w 7938234"/>
              <a:gd name="connsiteY6" fmla="*/ 3703589 h 3703589"/>
              <a:gd name="connsiteX7" fmla="*/ 0 w 7938234"/>
              <a:gd name="connsiteY7" fmla="*/ 3086312 h 3703589"/>
              <a:gd name="connsiteX8" fmla="*/ 0 w 7938234"/>
              <a:gd name="connsiteY8" fmla="*/ 617277 h 37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8234" h="3703589" fill="none" extrusionOk="0">
                <a:moveTo>
                  <a:pt x="0" y="617277"/>
                </a:moveTo>
                <a:cubicBezTo>
                  <a:pt x="6192" y="338222"/>
                  <a:pt x="307819" y="-23154"/>
                  <a:pt x="617277" y="0"/>
                </a:cubicBezTo>
                <a:cubicBezTo>
                  <a:pt x="3534139" y="139772"/>
                  <a:pt x="5192000" y="14259"/>
                  <a:pt x="7320957" y="0"/>
                </a:cubicBezTo>
                <a:cubicBezTo>
                  <a:pt x="7606358" y="-9260"/>
                  <a:pt x="7964027" y="255360"/>
                  <a:pt x="7938234" y="617277"/>
                </a:cubicBezTo>
                <a:cubicBezTo>
                  <a:pt x="7897782" y="955145"/>
                  <a:pt x="8045307" y="2703201"/>
                  <a:pt x="7938234" y="3086312"/>
                </a:cubicBezTo>
                <a:cubicBezTo>
                  <a:pt x="7903464" y="3464158"/>
                  <a:pt x="7685611" y="3702735"/>
                  <a:pt x="7320957" y="3703589"/>
                </a:cubicBezTo>
                <a:cubicBezTo>
                  <a:pt x="6484235" y="3591635"/>
                  <a:pt x="3136777" y="3677356"/>
                  <a:pt x="617277" y="3703589"/>
                </a:cubicBezTo>
                <a:cubicBezTo>
                  <a:pt x="275661" y="3699098"/>
                  <a:pt x="1228" y="3485574"/>
                  <a:pt x="0" y="3086312"/>
                </a:cubicBezTo>
                <a:cubicBezTo>
                  <a:pt x="-155877" y="2503613"/>
                  <a:pt x="-40573" y="959982"/>
                  <a:pt x="0" y="617277"/>
                </a:cubicBezTo>
                <a:close/>
              </a:path>
              <a:path w="7938234" h="3703589" stroke="0" extrusionOk="0">
                <a:moveTo>
                  <a:pt x="0" y="617277"/>
                </a:moveTo>
                <a:cubicBezTo>
                  <a:pt x="-3673" y="237548"/>
                  <a:pt x="317316" y="33999"/>
                  <a:pt x="617277" y="0"/>
                </a:cubicBezTo>
                <a:cubicBezTo>
                  <a:pt x="1626909" y="-123725"/>
                  <a:pt x="4091137" y="31472"/>
                  <a:pt x="7320957" y="0"/>
                </a:cubicBezTo>
                <a:cubicBezTo>
                  <a:pt x="7654052" y="450"/>
                  <a:pt x="7971066" y="321379"/>
                  <a:pt x="7938234" y="617277"/>
                </a:cubicBezTo>
                <a:cubicBezTo>
                  <a:pt x="7855868" y="955755"/>
                  <a:pt x="8104407" y="2510298"/>
                  <a:pt x="7938234" y="3086312"/>
                </a:cubicBezTo>
                <a:cubicBezTo>
                  <a:pt x="7904338" y="3484147"/>
                  <a:pt x="7648001" y="3688762"/>
                  <a:pt x="7320957" y="3703589"/>
                </a:cubicBezTo>
                <a:cubicBezTo>
                  <a:pt x="6419730" y="3640320"/>
                  <a:pt x="2839080" y="3565763"/>
                  <a:pt x="617277" y="3703589"/>
                </a:cubicBezTo>
                <a:cubicBezTo>
                  <a:pt x="255641" y="3658893"/>
                  <a:pt x="22428" y="3429081"/>
                  <a:pt x="0" y="3086312"/>
                </a:cubicBezTo>
                <a:cubicBezTo>
                  <a:pt x="-143197" y="2369902"/>
                  <a:pt x="-97552" y="918799"/>
                  <a:pt x="0" y="617277"/>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xmlns="" sd="36947802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ộp Văn bản 25">
            <a:extLst>
              <a:ext uri="{FF2B5EF4-FFF2-40B4-BE49-F238E27FC236}">
                <a16:creationId xmlns:a16="http://schemas.microsoft.com/office/drawing/2014/main" xmlns="" id="{469FABA0-B95D-90C8-4D77-DD557094C284}"/>
              </a:ext>
            </a:extLst>
          </p:cNvPr>
          <p:cNvSpPr txBox="1"/>
          <p:nvPr/>
        </p:nvSpPr>
        <p:spPr>
          <a:xfrm>
            <a:off x="2545710" y="1033944"/>
            <a:ext cx="7100580" cy="923330"/>
          </a:xfrm>
          <a:prstGeom prst="rect">
            <a:avLst/>
          </a:prstGeom>
          <a:noFill/>
          <a:ln>
            <a:noFill/>
          </a:ln>
        </p:spPr>
        <p:txBody>
          <a:bodyPr wrap="square">
            <a:spAutoFit/>
          </a:bodyPr>
          <a:lstStyle/>
          <a:p>
            <a:pPr algn="ctr"/>
            <a:r>
              <a:rPr lang="en-US" sz="5400" dirty="0" err="1">
                <a:solidFill>
                  <a:srgbClr val="7A1729"/>
                </a:solidFill>
                <a:latin typeface="UTM Edwardian" panose="02040603050506020204" pitchFamily="18" charset="0"/>
                <a:cs typeface="Calibri" panose="020F0502020204030204" pitchFamily="34" charset="0"/>
              </a:rPr>
              <a:t>Thứ</a:t>
            </a:r>
            <a:r>
              <a:rPr lang="en-US" sz="5400" dirty="0">
                <a:solidFill>
                  <a:srgbClr val="7A1729"/>
                </a:solidFill>
                <a:latin typeface="UTM Edwardian" panose="02040603050506020204" pitchFamily="18" charset="0"/>
                <a:cs typeface="Calibri" panose="020F0502020204030204" pitchFamily="34" charset="0"/>
              </a:rPr>
              <a:t> … </a:t>
            </a:r>
            <a:r>
              <a:rPr lang="en-US" sz="5400" dirty="0" err="1">
                <a:solidFill>
                  <a:srgbClr val="7A1729"/>
                </a:solidFill>
                <a:latin typeface="UTM Edwardian" panose="02040603050506020204" pitchFamily="18" charset="0"/>
                <a:cs typeface="Calibri" panose="020F0502020204030204" pitchFamily="34" charset="0"/>
              </a:rPr>
              <a:t>ngày</a:t>
            </a:r>
            <a:r>
              <a:rPr lang="en-US" sz="5400" dirty="0">
                <a:solidFill>
                  <a:srgbClr val="7A1729"/>
                </a:solidFill>
                <a:latin typeface="UTM Edwardian" panose="02040603050506020204" pitchFamily="18" charset="0"/>
                <a:cs typeface="Calibri" panose="020F0502020204030204" pitchFamily="34" charset="0"/>
              </a:rPr>
              <a:t> … </a:t>
            </a:r>
            <a:r>
              <a:rPr lang="en-US" sz="5400" dirty="0" err="1">
                <a:solidFill>
                  <a:srgbClr val="7A1729"/>
                </a:solidFill>
                <a:latin typeface="UTM Edwardian" panose="02040603050506020204" pitchFamily="18" charset="0"/>
                <a:cs typeface="Calibri" panose="020F0502020204030204" pitchFamily="34" charset="0"/>
              </a:rPr>
              <a:t>tháng</a:t>
            </a:r>
            <a:r>
              <a:rPr lang="en-US" sz="5400" dirty="0">
                <a:solidFill>
                  <a:srgbClr val="7A1729"/>
                </a:solidFill>
                <a:latin typeface="UTM Edwardian" panose="02040603050506020204" pitchFamily="18" charset="0"/>
                <a:cs typeface="Calibri" panose="020F0502020204030204" pitchFamily="34" charset="0"/>
              </a:rPr>
              <a:t> … </a:t>
            </a:r>
            <a:r>
              <a:rPr lang="en-US" sz="5400" dirty="0" err="1">
                <a:solidFill>
                  <a:srgbClr val="7A1729"/>
                </a:solidFill>
                <a:latin typeface="UTM Edwardian" panose="02040603050506020204" pitchFamily="18" charset="0"/>
                <a:cs typeface="Calibri" panose="020F0502020204030204" pitchFamily="34" charset="0"/>
              </a:rPr>
              <a:t>năm</a:t>
            </a:r>
            <a:r>
              <a:rPr lang="en-US" sz="5400" dirty="0">
                <a:solidFill>
                  <a:srgbClr val="7A1729"/>
                </a:solidFill>
                <a:latin typeface="UTM Edwardian" panose="02040603050506020204" pitchFamily="18" charset="0"/>
                <a:cs typeface="Calibri" panose="020F0502020204030204" pitchFamily="34" charset="0"/>
              </a:rPr>
              <a:t> …</a:t>
            </a:r>
          </a:p>
        </p:txBody>
      </p:sp>
      <p:sp>
        <p:nvSpPr>
          <p:cNvPr id="10" name="文本框 15">
            <a:extLst>
              <a:ext uri="{FF2B5EF4-FFF2-40B4-BE49-F238E27FC236}">
                <a16:creationId xmlns:a16="http://schemas.microsoft.com/office/drawing/2014/main" xmlns="" id="{1DF0767A-66FD-7825-0A09-0C684E49FDA3}"/>
              </a:ext>
            </a:extLst>
          </p:cNvPr>
          <p:cNvSpPr txBox="1"/>
          <p:nvPr/>
        </p:nvSpPr>
        <p:spPr>
          <a:xfrm>
            <a:off x="2893856" y="2937303"/>
            <a:ext cx="6404286" cy="707886"/>
          </a:xfrm>
          <a:prstGeom prst="rect">
            <a:avLst/>
          </a:prstGeom>
          <a:noFill/>
        </p:spPr>
        <p:txBody>
          <a:bodyPr wrap="square" rtlCol="0">
            <a:spAutoFit/>
          </a:bodyPr>
          <a:lstStyle/>
          <a:p>
            <a:pPr algn="ctr"/>
            <a:r>
              <a:rPr lang="en-US" altLang="zh-CN" sz="4000" spc="300" dirty="0">
                <a:ln>
                  <a:solidFill>
                    <a:srgbClr val="7A1729"/>
                  </a:solidFill>
                </a:ln>
                <a:solidFill>
                  <a:srgbClr val="DEACFA"/>
                </a:solidFill>
                <a:latin typeface="UTM Showcard" panose="02040603050506020204" pitchFamily="18" charset="0"/>
                <a:ea typeface="杨任东竹石体-Semibold" panose="02000000000000000000" pitchFamily="2" charset="-122"/>
              </a:rPr>
              <a:t>Ô</a:t>
            </a:r>
            <a:r>
              <a:rPr lang="en-US" altLang="zh-CN" sz="4000" spc="300" dirty="0">
                <a:ln>
                  <a:solidFill>
                    <a:srgbClr val="7A1729"/>
                  </a:solidFill>
                </a:ln>
                <a:solidFill>
                  <a:srgbClr val="A5FDAD"/>
                </a:solidFill>
                <a:latin typeface="UTM Showcard" panose="02040603050506020204" pitchFamily="18" charset="0"/>
                <a:ea typeface="杨任东竹石体-Semibold" panose="02000000000000000000" pitchFamily="2" charset="-122"/>
              </a:rPr>
              <a:t>N</a:t>
            </a:r>
            <a:r>
              <a:rPr lang="en-US" altLang="zh-CN" sz="40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4000" spc="300" dirty="0">
                <a:ln>
                  <a:solidFill>
                    <a:srgbClr val="7A1729"/>
                  </a:solidFill>
                </a:ln>
                <a:solidFill>
                  <a:srgbClr val="FFB3B3"/>
                </a:solidFill>
                <a:latin typeface="UTM Showcard" panose="02040603050506020204" pitchFamily="18" charset="0"/>
                <a:ea typeface="杨任东竹石体-Semibold" panose="02000000000000000000" pitchFamily="2" charset="-122"/>
              </a:rPr>
              <a:t>T</a:t>
            </a:r>
            <a:r>
              <a:rPr lang="en-US" altLang="zh-CN" sz="4000" spc="300" dirty="0">
                <a:ln>
                  <a:solidFill>
                    <a:srgbClr val="7A1729"/>
                  </a:solidFill>
                </a:ln>
                <a:solidFill>
                  <a:srgbClr val="AFBCFF"/>
                </a:solidFill>
                <a:latin typeface="UTM Showcard" panose="02040603050506020204" pitchFamily="18" charset="0"/>
                <a:ea typeface="杨任东竹石体-Semibold" panose="02000000000000000000" pitchFamily="2" charset="-122"/>
              </a:rPr>
              <a:t>Ậ</a:t>
            </a:r>
            <a:r>
              <a:rPr lang="en-US" altLang="zh-CN" sz="4000" spc="300" dirty="0">
                <a:ln>
                  <a:solidFill>
                    <a:srgbClr val="7A1729"/>
                  </a:solidFill>
                </a:ln>
                <a:solidFill>
                  <a:srgbClr val="FFE699"/>
                </a:solidFill>
                <a:latin typeface="UTM Showcard" panose="02040603050506020204" pitchFamily="18" charset="0"/>
                <a:ea typeface="杨任东竹石体-Semibold" panose="02000000000000000000" pitchFamily="2" charset="-122"/>
              </a:rPr>
              <a:t>P</a:t>
            </a:r>
            <a:r>
              <a:rPr lang="en-US" altLang="zh-CN" sz="40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4000" spc="300" dirty="0">
                <a:ln>
                  <a:solidFill>
                    <a:srgbClr val="7A1729"/>
                  </a:solidFill>
                </a:ln>
                <a:solidFill>
                  <a:srgbClr val="DEACFA"/>
                </a:solidFill>
                <a:latin typeface="UTM Showcard" panose="02040603050506020204" pitchFamily="18" charset="0"/>
                <a:ea typeface="杨任东竹石体-Semibold" panose="02000000000000000000" pitchFamily="2" charset="-122"/>
              </a:rPr>
              <a:t>C</a:t>
            </a:r>
            <a:r>
              <a:rPr lang="en-US" altLang="zh-CN" sz="4000" spc="300" dirty="0">
                <a:ln>
                  <a:solidFill>
                    <a:srgbClr val="7A1729"/>
                  </a:solidFill>
                </a:ln>
                <a:solidFill>
                  <a:srgbClr val="FFC19B"/>
                </a:solidFill>
                <a:latin typeface="UTM Showcard" panose="02040603050506020204" pitchFamily="18" charset="0"/>
                <a:ea typeface="杨任东竹石体-Semibold" panose="02000000000000000000" pitchFamily="2" charset="-122"/>
              </a:rPr>
              <a:t>U</a:t>
            </a:r>
            <a:r>
              <a:rPr lang="en-US" altLang="zh-CN" sz="4000" spc="300" dirty="0">
                <a:ln>
                  <a:solidFill>
                    <a:srgbClr val="7A1729"/>
                  </a:solidFill>
                </a:ln>
                <a:solidFill>
                  <a:srgbClr val="A5FDAD"/>
                </a:solidFill>
                <a:latin typeface="UTM Showcard" panose="02040603050506020204" pitchFamily="18" charset="0"/>
                <a:ea typeface="杨任东竹石体-Semibold" panose="02000000000000000000" pitchFamily="2" charset="-122"/>
              </a:rPr>
              <a:t>Ố</a:t>
            </a:r>
            <a:r>
              <a:rPr lang="en-US" altLang="zh-CN" sz="4000" spc="300" dirty="0">
                <a:ln>
                  <a:solidFill>
                    <a:srgbClr val="7A1729"/>
                  </a:solidFill>
                </a:ln>
                <a:solidFill>
                  <a:srgbClr val="AFBCFF"/>
                </a:solidFill>
                <a:latin typeface="UTM Showcard" panose="02040603050506020204" pitchFamily="18" charset="0"/>
                <a:ea typeface="杨任东竹石体-Semibold" panose="02000000000000000000" pitchFamily="2" charset="-122"/>
              </a:rPr>
              <a:t>I</a:t>
            </a:r>
            <a:r>
              <a:rPr lang="en-US" altLang="zh-CN" sz="40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4000" spc="300" dirty="0">
                <a:ln>
                  <a:solidFill>
                    <a:srgbClr val="7A1729"/>
                  </a:solidFill>
                </a:ln>
                <a:solidFill>
                  <a:srgbClr val="FFB3B3"/>
                </a:solidFill>
                <a:latin typeface="UTM Showcard" panose="02040603050506020204" pitchFamily="18" charset="0"/>
                <a:ea typeface="杨任东竹石体-Semibold" panose="02000000000000000000" pitchFamily="2" charset="-122"/>
              </a:rPr>
              <a:t>H</a:t>
            </a:r>
            <a:r>
              <a:rPr lang="en-US" altLang="zh-CN" sz="4000" spc="300" dirty="0">
                <a:ln>
                  <a:solidFill>
                    <a:srgbClr val="7A1729"/>
                  </a:solidFill>
                </a:ln>
                <a:solidFill>
                  <a:srgbClr val="FFE699"/>
                </a:solidFill>
                <a:latin typeface="UTM Showcard" panose="02040603050506020204" pitchFamily="18" charset="0"/>
                <a:ea typeface="杨任东竹石体-Semibold" panose="02000000000000000000" pitchFamily="2" charset="-122"/>
              </a:rPr>
              <a:t>Ọ</a:t>
            </a:r>
            <a:r>
              <a:rPr lang="en-US" altLang="zh-CN" sz="4000" spc="300" dirty="0">
                <a:ln>
                  <a:solidFill>
                    <a:srgbClr val="7A1729"/>
                  </a:solidFill>
                </a:ln>
                <a:solidFill>
                  <a:srgbClr val="DEACFA"/>
                </a:solidFill>
                <a:latin typeface="UTM Showcard" panose="02040603050506020204" pitchFamily="18" charset="0"/>
                <a:ea typeface="杨任东竹石体-Semibold" panose="02000000000000000000" pitchFamily="2" charset="-122"/>
              </a:rPr>
              <a:t>C</a:t>
            </a:r>
            <a:r>
              <a:rPr lang="en-US" altLang="zh-CN" sz="40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4000" spc="300" dirty="0">
                <a:ln>
                  <a:solidFill>
                    <a:srgbClr val="7A1729"/>
                  </a:solidFill>
                </a:ln>
                <a:solidFill>
                  <a:srgbClr val="AFBCFF"/>
                </a:solidFill>
                <a:latin typeface="UTM Showcard" panose="02040603050506020204" pitchFamily="18" charset="0"/>
                <a:ea typeface="杨任东竹石体-Semibold" panose="02000000000000000000" pitchFamily="2" charset="-122"/>
              </a:rPr>
              <a:t>K</a:t>
            </a:r>
            <a:r>
              <a:rPr lang="en-US" altLang="zh-CN" sz="4000" spc="300" dirty="0">
                <a:ln>
                  <a:solidFill>
                    <a:srgbClr val="7A1729"/>
                  </a:solidFill>
                </a:ln>
                <a:solidFill>
                  <a:srgbClr val="FFE699"/>
                </a:solidFill>
                <a:latin typeface="UTM Showcard" panose="02040603050506020204" pitchFamily="18" charset="0"/>
                <a:ea typeface="杨任东竹石体-Semibold" panose="02000000000000000000" pitchFamily="2" charset="-122"/>
              </a:rPr>
              <a:t>Ì</a:t>
            </a:r>
            <a:r>
              <a:rPr lang="en-US" altLang="zh-CN" sz="40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4000" spc="300" dirty="0">
                <a:ln>
                  <a:solidFill>
                    <a:srgbClr val="7A1729"/>
                  </a:solidFill>
                </a:ln>
                <a:solidFill>
                  <a:srgbClr val="FFB3B3"/>
                </a:solidFill>
                <a:latin typeface="UTM Showcard" panose="02040603050506020204" pitchFamily="18" charset="0"/>
                <a:ea typeface="杨任东竹石体-Semibold" panose="02000000000000000000" pitchFamily="2" charset="-122"/>
              </a:rPr>
              <a:t>1</a:t>
            </a:r>
            <a:endParaRPr lang="zh-CN" altLang="en-US" sz="4000" spc="300" dirty="0">
              <a:ln>
                <a:solidFill>
                  <a:srgbClr val="7A1729"/>
                </a:solidFill>
              </a:ln>
              <a:solidFill>
                <a:srgbClr val="FFB3B3"/>
              </a:solidFill>
              <a:latin typeface="UTM Showcard" panose="02040603050506020204" pitchFamily="18" charset="0"/>
              <a:ea typeface="杨任东竹石体-Semibold" panose="02000000000000000000" pitchFamily="2" charset="-122"/>
            </a:endParaRPr>
          </a:p>
        </p:txBody>
      </p:sp>
      <p:sp>
        <p:nvSpPr>
          <p:cNvPr id="11" name="Hộp Văn bản 25">
            <a:extLst>
              <a:ext uri="{FF2B5EF4-FFF2-40B4-BE49-F238E27FC236}">
                <a16:creationId xmlns:a16="http://schemas.microsoft.com/office/drawing/2014/main" xmlns="" id="{ED5EC6C1-1A18-B779-AF77-5EFAD8B68F78}"/>
              </a:ext>
            </a:extLst>
          </p:cNvPr>
          <p:cNvSpPr txBox="1"/>
          <p:nvPr/>
        </p:nvSpPr>
        <p:spPr>
          <a:xfrm>
            <a:off x="5362618" y="3757574"/>
            <a:ext cx="1984113" cy="707886"/>
          </a:xfrm>
          <a:prstGeom prst="rect">
            <a:avLst/>
          </a:prstGeom>
          <a:noFill/>
        </p:spPr>
        <p:txBody>
          <a:bodyPr wrap="square" rtlCol="0">
            <a:spAutoFit/>
          </a:bodyPr>
          <a:lstStyle/>
          <a:p>
            <a:pPr algn="ctr"/>
            <a:r>
              <a:rPr lang="en-US" sz="4000" dirty="0">
                <a:solidFill>
                  <a:srgbClr val="FA4357"/>
                </a:solidFill>
                <a:latin typeface="UTM Duepuntozero" panose="02040603050506020204" pitchFamily="18" charset="0"/>
                <a:ea typeface="LNTH-LuoLuoNotangYuanTi 1" pitchFamily="2" charset="-128"/>
                <a:cs typeface="LNTH-LuoLuoNotangYuanTi 1" pitchFamily="2" charset="-128"/>
              </a:rPr>
              <a:t>(</a:t>
            </a:r>
            <a:r>
              <a:rPr lang="en-US" sz="4000" err="1">
                <a:solidFill>
                  <a:srgbClr val="FA4357"/>
                </a:solidFill>
                <a:latin typeface="UTM Duepuntozero" panose="02040603050506020204" pitchFamily="18" charset="0"/>
                <a:ea typeface="LNTH-LuoLuoNotangYuanTi 1" pitchFamily="2" charset="-128"/>
                <a:cs typeface="LNTH-LuoLuoNotangYuanTi 1" pitchFamily="2" charset="-128"/>
              </a:rPr>
              <a:t>Tiết</a:t>
            </a:r>
            <a:r>
              <a:rPr lang="en-US" sz="4000">
                <a:solidFill>
                  <a:srgbClr val="FA4357"/>
                </a:solidFill>
                <a:latin typeface="UTM Duepuntozero" panose="02040603050506020204" pitchFamily="18" charset="0"/>
                <a:ea typeface="LNTH-LuoLuoNotangYuanTi 1" pitchFamily="2" charset="-128"/>
                <a:cs typeface="LNTH-LuoLuoNotangYuanTi 1" pitchFamily="2" charset="-128"/>
              </a:rPr>
              <a:t> 3)</a:t>
            </a:r>
            <a:endParaRPr lang="en-US" sz="4000" dirty="0">
              <a:solidFill>
                <a:srgbClr val="FA4357"/>
              </a:solidFill>
              <a:latin typeface="UTM Duepuntozero" panose="02040603050506020204" pitchFamily="18" charset="0"/>
              <a:ea typeface="LNTH-LuoLuoNotangYuanTi 1" pitchFamily="2" charset="-128"/>
              <a:cs typeface="LNTH-LuoLuoNotangYuanTi 1" pitchFamily="2" charset="-128"/>
            </a:endParaRPr>
          </a:p>
        </p:txBody>
      </p:sp>
      <p:sp>
        <p:nvSpPr>
          <p:cNvPr id="12" name="Hộp Văn bản 20">
            <a:extLst>
              <a:ext uri="{FF2B5EF4-FFF2-40B4-BE49-F238E27FC236}">
                <a16:creationId xmlns:a16="http://schemas.microsoft.com/office/drawing/2014/main" xmlns="" id="{078DE0E6-903F-D5B4-58C6-539BEE4F4A02}"/>
              </a:ext>
            </a:extLst>
          </p:cNvPr>
          <p:cNvSpPr txBox="1"/>
          <p:nvPr/>
        </p:nvSpPr>
        <p:spPr>
          <a:xfrm>
            <a:off x="4539684" y="1957274"/>
            <a:ext cx="3112633" cy="830997"/>
          </a:xfrm>
          <a:prstGeom prst="rect">
            <a:avLst/>
          </a:prstGeom>
          <a:noFill/>
        </p:spPr>
        <p:txBody>
          <a:bodyPr wrap="square" rtlCol="0">
            <a:spAutoFit/>
          </a:bodyPr>
          <a:lstStyle/>
          <a:p>
            <a:pPr algn="ctr"/>
            <a:r>
              <a:rPr lang="en-US" sz="48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Tiếng</a:t>
            </a:r>
            <a:r>
              <a:rPr lang="en-US" sz="48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 </a:t>
            </a:r>
            <a:r>
              <a:rPr lang="en-US" sz="48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Việt</a:t>
            </a:r>
            <a:endParaRPr lang="en-US" sz="48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endParaRPr>
          </a:p>
        </p:txBody>
      </p:sp>
    </p:spTree>
    <p:extLst>
      <p:ext uri="{BB962C8B-B14F-4D97-AF65-F5344CB8AC3E}">
        <p14:creationId xmlns:p14="http://schemas.microsoft.com/office/powerpoint/2010/main" val="238118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xmlns="" id="{35F32F93-9F66-F8D0-7576-CA5DF35D49B3}"/>
              </a:ext>
            </a:extLst>
          </p:cNvPr>
          <p:cNvSpPr/>
          <p:nvPr/>
        </p:nvSpPr>
        <p:spPr>
          <a:xfrm>
            <a:off x="595613" y="133257"/>
            <a:ext cx="10901185" cy="702252"/>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UTM Duepuntozero" panose="02040603050506020204" pitchFamily="18" charset="0"/>
                <a:ea typeface="+mn-ea"/>
                <a:cs typeface="+mn-cs"/>
              </a:rPr>
              <a:t>1. Xếp các từ in đậm trong đoạn văn sau vào nhóm thích hợp:</a:t>
            </a:r>
            <a:endParaRPr kumimoji="0" lang="en-US" sz="3600" b="0"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endParaRPr>
          </a:p>
        </p:txBody>
      </p:sp>
      <p:sp>
        <p:nvSpPr>
          <p:cNvPr id="7" name="Rectangle: Rounded Corners 6">
            <a:extLst>
              <a:ext uri="{FF2B5EF4-FFF2-40B4-BE49-F238E27FC236}">
                <a16:creationId xmlns:a16="http://schemas.microsoft.com/office/drawing/2014/main" xmlns="" id="{95695949-1DE2-CA0A-D9CF-D8D29DDFBAB2}"/>
              </a:ext>
            </a:extLst>
          </p:cNvPr>
          <p:cNvSpPr/>
          <p:nvPr/>
        </p:nvSpPr>
        <p:spPr>
          <a:xfrm>
            <a:off x="509394" y="1377125"/>
            <a:ext cx="11393572" cy="5469109"/>
          </a:xfrm>
          <a:custGeom>
            <a:avLst/>
            <a:gdLst>
              <a:gd name="connsiteX0" fmla="*/ 0 w 11393572"/>
              <a:gd name="connsiteY0" fmla="*/ 770980 h 5469109"/>
              <a:gd name="connsiteX1" fmla="*/ 770980 w 11393572"/>
              <a:gd name="connsiteY1" fmla="*/ 0 h 5469109"/>
              <a:gd name="connsiteX2" fmla="*/ 1329238 w 11393572"/>
              <a:gd name="connsiteY2" fmla="*/ 0 h 5469109"/>
              <a:gd name="connsiteX3" fmla="*/ 1986012 w 11393572"/>
              <a:gd name="connsiteY3" fmla="*/ 0 h 5469109"/>
              <a:gd name="connsiteX4" fmla="*/ 2642786 w 11393572"/>
              <a:gd name="connsiteY4" fmla="*/ 0 h 5469109"/>
              <a:gd name="connsiteX5" fmla="*/ 3398077 w 11393572"/>
              <a:gd name="connsiteY5" fmla="*/ 0 h 5469109"/>
              <a:gd name="connsiteX6" fmla="*/ 3956335 w 11393572"/>
              <a:gd name="connsiteY6" fmla="*/ 0 h 5469109"/>
              <a:gd name="connsiteX7" fmla="*/ 4613109 w 11393572"/>
              <a:gd name="connsiteY7" fmla="*/ 0 h 5469109"/>
              <a:gd name="connsiteX8" fmla="*/ 5072851 w 11393572"/>
              <a:gd name="connsiteY8" fmla="*/ 0 h 5469109"/>
              <a:gd name="connsiteX9" fmla="*/ 5631109 w 11393572"/>
              <a:gd name="connsiteY9" fmla="*/ 0 h 5469109"/>
              <a:gd name="connsiteX10" fmla="*/ 6090850 w 11393572"/>
              <a:gd name="connsiteY10" fmla="*/ 0 h 5469109"/>
              <a:gd name="connsiteX11" fmla="*/ 6550592 w 11393572"/>
              <a:gd name="connsiteY11" fmla="*/ 0 h 5469109"/>
              <a:gd name="connsiteX12" fmla="*/ 7305883 w 11393572"/>
              <a:gd name="connsiteY12" fmla="*/ 0 h 5469109"/>
              <a:gd name="connsiteX13" fmla="*/ 8159689 w 11393572"/>
              <a:gd name="connsiteY13" fmla="*/ 0 h 5469109"/>
              <a:gd name="connsiteX14" fmla="*/ 8914979 w 11393572"/>
              <a:gd name="connsiteY14" fmla="*/ 0 h 5469109"/>
              <a:gd name="connsiteX15" fmla="*/ 9768786 w 11393572"/>
              <a:gd name="connsiteY15" fmla="*/ 0 h 5469109"/>
              <a:gd name="connsiteX16" fmla="*/ 10622592 w 11393572"/>
              <a:gd name="connsiteY16" fmla="*/ 0 h 5469109"/>
              <a:gd name="connsiteX17" fmla="*/ 11393572 w 11393572"/>
              <a:gd name="connsiteY17" fmla="*/ 770980 h 5469109"/>
              <a:gd name="connsiteX18" fmla="*/ 11393572 w 11393572"/>
              <a:gd name="connsiteY18" fmla="*/ 1386233 h 5469109"/>
              <a:gd name="connsiteX19" fmla="*/ 11393572 w 11393572"/>
              <a:gd name="connsiteY19" fmla="*/ 2119301 h 5469109"/>
              <a:gd name="connsiteX20" fmla="*/ 11393572 w 11393572"/>
              <a:gd name="connsiteY20" fmla="*/ 2773826 h 5469109"/>
              <a:gd name="connsiteX21" fmla="*/ 11393572 w 11393572"/>
              <a:gd name="connsiteY21" fmla="*/ 3428351 h 5469109"/>
              <a:gd name="connsiteX22" fmla="*/ 11393572 w 11393572"/>
              <a:gd name="connsiteY22" fmla="*/ 4698129 h 5469109"/>
              <a:gd name="connsiteX23" fmla="*/ 10622592 w 11393572"/>
              <a:gd name="connsiteY23" fmla="*/ 5469109 h 5469109"/>
              <a:gd name="connsiteX24" fmla="*/ 10261366 w 11393572"/>
              <a:gd name="connsiteY24" fmla="*/ 5469109 h 5469109"/>
              <a:gd name="connsiteX25" fmla="*/ 9506076 w 11393572"/>
              <a:gd name="connsiteY25" fmla="*/ 5469109 h 5469109"/>
              <a:gd name="connsiteX26" fmla="*/ 8750786 w 11393572"/>
              <a:gd name="connsiteY26" fmla="*/ 5469109 h 5469109"/>
              <a:gd name="connsiteX27" fmla="*/ 7995495 w 11393572"/>
              <a:gd name="connsiteY27" fmla="*/ 5469109 h 5469109"/>
              <a:gd name="connsiteX28" fmla="*/ 7634270 w 11393572"/>
              <a:gd name="connsiteY28" fmla="*/ 5469109 h 5469109"/>
              <a:gd name="connsiteX29" fmla="*/ 7273044 w 11393572"/>
              <a:gd name="connsiteY29" fmla="*/ 5469109 h 5469109"/>
              <a:gd name="connsiteX30" fmla="*/ 6813302 w 11393572"/>
              <a:gd name="connsiteY30" fmla="*/ 5469109 h 5469109"/>
              <a:gd name="connsiteX31" fmla="*/ 6058012 w 11393572"/>
              <a:gd name="connsiteY31" fmla="*/ 5469109 h 5469109"/>
              <a:gd name="connsiteX32" fmla="*/ 5302722 w 11393572"/>
              <a:gd name="connsiteY32" fmla="*/ 5469109 h 5469109"/>
              <a:gd name="connsiteX33" fmla="*/ 4842980 w 11393572"/>
              <a:gd name="connsiteY33" fmla="*/ 5469109 h 5469109"/>
              <a:gd name="connsiteX34" fmla="*/ 3989173 w 11393572"/>
              <a:gd name="connsiteY34" fmla="*/ 5469109 h 5469109"/>
              <a:gd name="connsiteX35" fmla="*/ 3135367 w 11393572"/>
              <a:gd name="connsiteY35" fmla="*/ 5469109 h 5469109"/>
              <a:gd name="connsiteX36" fmla="*/ 2774141 w 11393572"/>
              <a:gd name="connsiteY36" fmla="*/ 5469109 h 5469109"/>
              <a:gd name="connsiteX37" fmla="*/ 2018851 w 11393572"/>
              <a:gd name="connsiteY37" fmla="*/ 5469109 h 5469109"/>
              <a:gd name="connsiteX38" fmla="*/ 770980 w 11393572"/>
              <a:gd name="connsiteY38" fmla="*/ 5469109 h 5469109"/>
              <a:gd name="connsiteX39" fmla="*/ 0 w 11393572"/>
              <a:gd name="connsiteY39" fmla="*/ 4698129 h 5469109"/>
              <a:gd name="connsiteX40" fmla="*/ 0 w 11393572"/>
              <a:gd name="connsiteY40" fmla="*/ 4122147 h 5469109"/>
              <a:gd name="connsiteX41" fmla="*/ 0 w 11393572"/>
              <a:gd name="connsiteY41" fmla="*/ 3546165 h 5469109"/>
              <a:gd name="connsiteX42" fmla="*/ 0 w 11393572"/>
              <a:gd name="connsiteY42" fmla="*/ 2930912 h 5469109"/>
              <a:gd name="connsiteX43" fmla="*/ 0 w 11393572"/>
              <a:gd name="connsiteY43" fmla="*/ 2276387 h 5469109"/>
              <a:gd name="connsiteX44" fmla="*/ 0 w 11393572"/>
              <a:gd name="connsiteY44" fmla="*/ 1543319 h 5469109"/>
              <a:gd name="connsiteX45" fmla="*/ 0 w 11393572"/>
              <a:gd name="connsiteY45" fmla="*/ 770980 h 546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93572" h="5469109" fill="none" extrusionOk="0">
                <a:moveTo>
                  <a:pt x="0" y="770980"/>
                </a:moveTo>
                <a:cubicBezTo>
                  <a:pt x="21501" y="355137"/>
                  <a:pt x="414490" y="59445"/>
                  <a:pt x="770980" y="0"/>
                </a:cubicBezTo>
                <a:cubicBezTo>
                  <a:pt x="1013551" y="-8023"/>
                  <a:pt x="1152422" y="-2921"/>
                  <a:pt x="1329238" y="0"/>
                </a:cubicBezTo>
                <a:cubicBezTo>
                  <a:pt x="1506054" y="2921"/>
                  <a:pt x="1698207" y="-22746"/>
                  <a:pt x="1986012" y="0"/>
                </a:cubicBezTo>
                <a:cubicBezTo>
                  <a:pt x="2273817" y="22746"/>
                  <a:pt x="2499316" y="-27859"/>
                  <a:pt x="2642786" y="0"/>
                </a:cubicBezTo>
                <a:cubicBezTo>
                  <a:pt x="2786256" y="27859"/>
                  <a:pt x="3082989" y="11757"/>
                  <a:pt x="3398077" y="0"/>
                </a:cubicBezTo>
                <a:cubicBezTo>
                  <a:pt x="3713165" y="-11757"/>
                  <a:pt x="3788587" y="25970"/>
                  <a:pt x="3956335" y="0"/>
                </a:cubicBezTo>
                <a:cubicBezTo>
                  <a:pt x="4124083" y="-25970"/>
                  <a:pt x="4320465" y="-4205"/>
                  <a:pt x="4613109" y="0"/>
                </a:cubicBezTo>
                <a:cubicBezTo>
                  <a:pt x="4905753" y="4205"/>
                  <a:pt x="4895779" y="14533"/>
                  <a:pt x="5072851" y="0"/>
                </a:cubicBezTo>
                <a:cubicBezTo>
                  <a:pt x="5249923" y="-14533"/>
                  <a:pt x="5456865" y="1191"/>
                  <a:pt x="5631109" y="0"/>
                </a:cubicBezTo>
                <a:cubicBezTo>
                  <a:pt x="5805353" y="-1191"/>
                  <a:pt x="5952014" y="-3423"/>
                  <a:pt x="6090850" y="0"/>
                </a:cubicBezTo>
                <a:cubicBezTo>
                  <a:pt x="6229686" y="3423"/>
                  <a:pt x="6332097" y="11491"/>
                  <a:pt x="6550592" y="0"/>
                </a:cubicBezTo>
                <a:cubicBezTo>
                  <a:pt x="6769087" y="-11491"/>
                  <a:pt x="7140895" y="33762"/>
                  <a:pt x="7305883" y="0"/>
                </a:cubicBezTo>
                <a:cubicBezTo>
                  <a:pt x="7470871" y="-33762"/>
                  <a:pt x="7976905" y="-12742"/>
                  <a:pt x="8159689" y="0"/>
                </a:cubicBezTo>
                <a:cubicBezTo>
                  <a:pt x="8342473" y="12742"/>
                  <a:pt x="8607082" y="18624"/>
                  <a:pt x="8914979" y="0"/>
                </a:cubicBezTo>
                <a:cubicBezTo>
                  <a:pt x="9222876" y="-18624"/>
                  <a:pt x="9415896" y="1825"/>
                  <a:pt x="9768786" y="0"/>
                </a:cubicBezTo>
                <a:cubicBezTo>
                  <a:pt x="10121676" y="-1825"/>
                  <a:pt x="10282796" y="37893"/>
                  <a:pt x="10622592" y="0"/>
                </a:cubicBezTo>
                <a:cubicBezTo>
                  <a:pt x="11031202" y="55023"/>
                  <a:pt x="11455411" y="329018"/>
                  <a:pt x="11393572" y="770980"/>
                </a:cubicBezTo>
                <a:cubicBezTo>
                  <a:pt x="11367962" y="920182"/>
                  <a:pt x="11379191" y="1150890"/>
                  <a:pt x="11393572" y="1386233"/>
                </a:cubicBezTo>
                <a:cubicBezTo>
                  <a:pt x="11407953" y="1621576"/>
                  <a:pt x="11420426" y="1874063"/>
                  <a:pt x="11393572" y="2119301"/>
                </a:cubicBezTo>
                <a:cubicBezTo>
                  <a:pt x="11366718" y="2364539"/>
                  <a:pt x="11378238" y="2538758"/>
                  <a:pt x="11393572" y="2773826"/>
                </a:cubicBezTo>
                <a:cubicBezTo>
                  <a:pt x="11408906" y="3008895"/>
                  <a:pt x="11425425" y="3101898"/>
                  <a:pt x="11393572" y="3428351"/>
                </a:cubicBezTo>
                <a:cubicBezTo>
                  <a:pt x="11361719" y="3754805"/>
                  <a:pt x="11407430" y="4281484"/>
                  <a:pt x="11393572" y="4698129"/>
                </a:cubicBezTo>
                <a:cubicBezTo>
                  <a:pt x="11397570" y="5081138"/>
                  <a:pt x="11065926" y="5483595"/>
                  <a:pt x="10622592" y="5469109"/>
                </a:cubicBezTo>
                <a:cubicBezTo>
                  <a:pt x="10525303" y="5472585"/>
                  <a:pt x="10409126" y="5454417"/>
                  <a:pt x="10261366" y="5469109"/>
                </a:cubicBezTo>
                <a:cubicBezTo>
                  <a:pt x="10113606" y="5483801"/>
                  <a:pt x="9766844" y="5443751"/>
                  <a:pt x="9506076" y="5469109"/>
                </a:cubicBezTo>
                <a:cubicBezTo>
                  <a:pt x="9245308" y="5494468"/>
                  <a:pt x="8983101" y="5451120"/>
                  <a:pt x="8750786" y="5469109"/>
                </a:cubicBezTo>
                <a:cubicBezTo>
                  <a:pt x="8518471" y="5487099"/>
                  <a:pt x="8218360" y="5490726"/>
                  <a:pt x="7995495" y="5469109"/>
                </a:cubicBezTo>
                <a:cubicBezTo>
                  <a:pt x="7772630" y="5447492"/>
                  <a:pt x="7811338" y="5471788"/>
                  <a:pt x="7634270" y="5469109"/>
                </a:cubicBezTo>
                <a:cubicBezTo>
                  <a:pt x="7457203" y="5466430"/>
                  <a:pt x="7381792" y="5460851"/>
                  <a:pt x="7273044" y="5469109"/>
                </a:cubicBezTo>
                <a:cubicBezTo>
                  <a:pt x="7164296" y="5477367"/>
                  <a:pt x="7029396" y="5456430"/>
                  <a:pt x="6813302" y="5469109"/>
                </a:cubicBezTo>
                <a:cubicBezTo>
                  <a:pt x="6597208" y="5481788"/>
                  <a:pt x="6422957" y="5475090"/>
                  <a:pt x="6058012" y="5469109"/>
                </a:cubicBezTo>
                <a:cubicBezTo>
                  <a:pt x="5693067" y="5463129"/>
                  <a:pt x="5505948" y="5469805"/>
                  <a:pt x="5302722" y="5469109"/>
                </a:cubicBezTo>
                <a:cubicBezTo>
                  <a:pt x="5099496" y="5468414"/>
                  <a:pt x="5002066" y="5454832"/>
                  <a:pt x="4842980" y="5469109"/>
                </a:cubicBezTo>
                <a:cubicBezTo>
                  <a:pt x="4683894" y="5483386"/>
                  <a:pt x="4386097" y="5435365"/>
                  <a:pt x="3989173" y="5469109"/>
                </a:cubicBezTo>
                <a:cubicBezTo>
                  <a:pt x="3592249" y="5502853"/>
                  <a:pt x="3353838" y="5480026"/>
                  <a:pt x="3135367" y="5469109"/>
                </a:cubicBezTo>
                <a:cubicBezTo>
                  <a:pt x="2916896" y="5458192"/>
                  <a:pt x="2880246" y="5471102"/>
                  <a:pt x="2774141" y="5469109"/>
                </a:cubicBezTo>
                <a:cubicBezTo>
                  <a:pt x="2668036" y="5467116"/>
                  <a:pt x="2316949" y="5441697"/>
                  <a:pt x="2018851" y="5469109"/>
                </a:cubicBezTo>
                <a:cubicBezTo>
                  <a:pt x="1720753" y="5496522"/>
                  <a:pt x="1286831" y="5441045"/>
                  <a:pt x="770980" y="5469109"/>
                </a:cubicBezTo>
                <a:cubicBezTo>
                  <a:pt x="351749" y="5488066"/>
                  <a:pt x="-25503" y="5169203"/>
                  <a:pt x="0" y="4698129"/>
                </a:cubicBezTo>
                <a:cubicBezTo>
                  <a:pt x="-9138" y="4582764"/>
                  <a:pt x="-12975" y="4354807"/>
                  <a:pt x="0" y="4122147"/>
                </a:cubicBezTo>
                <a:cubicBezTo>
                  <a:pt x="12975" y="3889487"/>
                  <a:pt x="-14890" y="3699144"/>
                  <a:pt x="0" y="3546165"/>
                </a:cubicBezTo>
                <a:cubicBezTo>
                  <a:pt x="14890" y="3393186"/>
                  <a:pt x="19287" y="3147417"/>
                  <a:pt x="0" y="2930912"/>
                </a:cubicBezTo>
                <a:cubicBezTo>
                  <a:pt x="-19287" y="2714407"/>
                  <a:pt x="7695" y="2600757"/>
                  <a:pt x="0" y="2276387"/>
                </a:cubicBezTo>
                <a:cubicBezTo>
                  <a:pt x="-7695" y="1952018"/>
                  <a:pt x="-15809" y="1710326"/>
                  <a:pt x="0" y="1543319"/>
                </a:cubicBezTo>
                <a:cubicBezTo>
                  <a:pt x="15809" y="1376312"/>
                  <a:pt x="22579" y="1038558"/>
                  <a:pt x="0" y="770980"/>
                </a:cubicBezTo>
                <a:close/>
              </a:path>
              <a:path w="11393572" h="5469109" stroke="0" extrusionOk="0">
                <a:moveTo>
                  <a:pt x="0" y="770980"/>
                </a:moveTo>
                <a:cubicBezTo>
                  <a:pt x="-67068" y="415571"/>
                  <a:pt x="368663" y="99336"/>
                  <a:pt x="770980" y="0"/>
                </a:cubicBezTo>
                <a:cubicBezTo>
                  <a:pt x="997115" y="2585"/>
                  <a:pt x="1035480" y="-14830"/>
                  <a:pt x="1230722" y="0"/>
                </a:cubicBezTo>
                <a:cubicBezTo>
                  <a:pt x="1425964" y="14830"/>
                  <a:pt x="1665929" y="-9056"/>
                  <a:pt x="1788980" y="0"/>
                </a:cubicBezTo>
                <a:cubicBezTo>
                  <a:pt x="1912031" y="9056"/>
                  <a:pt x="2027161" y="-9140"/>
                  <a:pt x="2150206" y="0"/>
                </a:cubicBezTo>
                <a:cubicBezTo>
                  <a:pt x="2273251" y="9140"/>
                  <a:pt x="2562298" y="2496"/>
                  <a:pt x="2905496" y="0"/>
                </a:cubicBezTo>
                <a:cubicBezTo>
                  <a:pt x="3248694" y="-2496"/>
                  <a:pt x="3173457" y="-13414"/>
                  <a:pt x="3266722" y="0"/>
                </a:cubicBezTo>
                <a:cubicBezTo>
                  <a:pt x="3359987" y="13414"/>
                  <a:pt x="3758841" y="-30374"/>
                  <a:pt x="3923496" y="0"/>
                </a:cubicBezTo>
                <a:cubicBezTo>
                  <a:pt x="4088151" y="30374"/>
                  <a:pt x="4196233" y="6872"/>
                  <a:pt x="4383238" y="0"/>
                </a:cubicBezTo>
                <a:cubicBezTo>
                  <a:pt x="4570243" y="-6872"/>
                  <a:pt x="4642999" y="-13199"/>
                  <a:pt x="4842980" y="0"/>
                </a:cubicBezTo>
                <a:cubicBezTo>
                  <a:pt x="5042961" y="13199"/>
                  <a:pt x="5070507" y="-1407"/>
                  <a:pt x="5204205" y="0"/>
                </a:cubicBezTo>
                <a:cubicBezTo>
                  <a:pt x="5337904" y="1407"/>
                  <a:pt x="5398094" y="-953"/>
                  <a:pt x="5565431" y="0"/>
                </a:cubicBezTo>
                <a:cubicBezTo>
                  <a:pt x="5732768" y="953"/>
                  <a:pt x="5915712" y="-16349"/>
                  <a:pt x="6025173" y="0"/>
                </a:cubicBezTo>
                <a:cubicBezTo>
                  <a:pt x="6134634" y="16349"/>
                  <a:pt x="6457947" y="-1529"/>
                  <a:pt x="6583431" y="0"/>
                </a:cubicBezTo>
                <a:cubicBezTo>
                  <a:pt x="6708915" y="1529"/>
                  <a:pt x="7063408" y="11462"/>
                  <a:pt x="7338721" y="0"/>
                </a:cubicBezTo>
                <a:cubicBezTo>
                  <a:pt x="7614034" y="-11462"/>
                  <a:pt x="7782155" y="-24706"/>
                  <a:pt x="7995495" y="0"/>
                </a:cubicBezTo>
                <a:cubicBezTo>
                  <a:pt x="8208835" y="24706"/>
                  <a:pt x="8439609" y="-1192"/>
                  <a:pt x="8553753" y="0"/>
                </a:cubicBezTo>
                <a:cubicBezTo>
                  <a:pt x="8667897" y="1192"/>
                  <a:pt x="8854146" y="4507"/>
                  <a:pt x="9112011" y="0"/>
                </a:cubicBezTo>
                <a:cubicBezTo>
                  <a:pt x="9369876" y="-4507"/>
                  <a:pt x="9468191" y="-12472"/>
                  <a:pt x="9571753" y="0"/>
                </a:cubicBezTo>
                <a:cubicBezTo>
                  <a:pt x="9675315" y="12472"/>
                  <a:pt x="10331642" y="22043"/>
                  <a:pt x="10622592" y="0"/>
                </a:cubicBezTo>
                <a:cubicBezTo>
                  <a:pt x="11008885" y="21422"/>
                  <a:pt x="11484311" y="339394"/>
                  <a:pt x="11393572" y="770980"/>
                </a:cubicBezTo>
                <a:cubicBezTo>
                  <a:pt x="11398254" y="917504"/>
                  <a:pt x="11390944" y="1134321"/>
                  <a:pt x="11393572" y="1464776"/>
                </a:cubicBezTo>
                <a:cubicBezTo>
                  <a:pt x="11396200" y="1795231"/>
                  <a:pt x="11369032" y="1854429"/>
                  <a:pt x="11393572" y="2119301"/>
                </a:cubicBezTo>
                <a:cubicBezTo>
                  <a:pt x="11418112" y="2384174"/>
                  <a:pt x="11370631" y="2557574"/>
                  <a:pt x="11393572" y="2695283"/>
                </a:cubicBezTo>
                <a:cubicBezTo>
                  <a:pt x="11416513" y="2832992"/>
                  <a:pt x="11419913" y="3184868"/>
                  <a:pt x="11393572" y="3428351"/>
                </a:cubicBezTo>
                <a:cubicBezTo>
                  <a:pt x="11367231" y="3671834"/>
                  <a:pt x="11394371" y="3854287"/>
                  <a:pt x="11393572" y="4043604"/>
                </a:cubicBezTo>
                <a:cubicBezTo>
                  <a:pt x="11392773" y="4232921"/>
                  <a:pt x="11385515" y="4479820"/>
                  <a:pt x="11393572" y="4698129"/>
                </a:cubicBezTo>
                <a:cubicBezTo>
                  <a:pt x="11332554" y="5095975"/>
                  <a:pt x="11093768" y="5398617"/>
                  <a:pt x="10622592" y="5469109"/>
                </a:cubicBezTo>
                <a:cubicBezTo>
                  <a:pt x="10346309" y="5452696"/>
                  <a:pt x="10053566" y="5496465"/>
                  <a:pt x="9867302" y="5469109"/>
                </a:cubicBezTo>
                <a:cubicBezTo>
                  <a:pt x="9681038" y="5441754"/>
                  <a:pt x="9607993" y="5488873"/>
                  <a:pt x="9407560" y="5469109"/>
                </a:cubicBezTo>
                <a:cubicBezTo>
                  <a:pt x="9207127" y="5449345"/>
                  <a:pt x="9032119" y="5484357"/>
                  <a:pt x="8750786" y="5469109"/>
                </a:cubicBezTo>
                <a:cubicBezTo>
                  <a:pt x="8469453" y="5453861"/>
                  <a:pt x="8493470" y="5486600"/>
                  <a:pt x="8389560" y="5469109"/>
                </a:cubicBezTo>
                <a:cubicBezTo>
                  <a:pt x="8285650" y="5451618"/>
                  <a:pt x="8154118" y="5470290"/>
                  <a:pt x="8028334" y="5469109"/>
                </a:cubicBezTo>
                <a:cubicBezTo>
                  <a:pt x="7902550" y="5467928"/>
                  <a:pt x="7779324" y="5473547"/>
                  <a:pt x="7568592" y="5469109"/>
                </a:cubicBezTo>
                <a:cubicBezTo>
                  <a:pt x="7357860" y="5464671"/>
                  <a:pt x="7238179" y="5468719"/>
                  <a:pt x="6911818" y="5469109"/>
                </a:cubicBezTo>
                <a:cubicBezTo>
                  <a:pt x="6585457" y="5469499"/>
                  <a:pt x="6589228" y="5484744"/>
                  <a:pt x="6353560" y="5469109"/>
                </a:cubicBezTo>
                <a:cubicBezTo>
                  <a:pt x="6117892" y="5453474"/>
                  <a:pt x="6011300" y="5472143"/>
                  <a:pt x="5795302" y="5469109"/>
                </a:cubicBezTo>
                <a:cubicBezTo>
                  <a:pt x="5579304" y="5466075"/>
                  <a:pt x="5384631" y="5452309"/>
                  <a:pt x="5237044" y="5469109"/>
                </a:cubicBezTo>
                <a:cubicBezTo>
                  <a:pt x="5089457" y="5485909"/>
                  <a:pt x="4870852" y="5500401"/>
                  <a:pt x="4580270" y="5469109"/>
                </a:cubicBezTo>
                <a:cubicBezTo>
                  <a:pt x="4289688" y="5437817"/>
                  <a:pt x="3948621" y="5478705"/>
                  <a:pt x="3726464" y="5469109"/>
                </a:cubicBezTo>
                <a:cubicBezTo>
                  <a:pt x="3504307" y="5459513"/>
                  <a:pt x="3378454" y="5450136"/>
                  <a:pt x="3266722" y="5469109"/>
                </a:cubicBezTo>
                <a:cubicBezTo>
                  <a:pt x="3154990" y="5488082"/>
                  <a:pt x="2804295" y="5436527"/>
                  <a:pt x="2412915" y="5469109"/>
                </a:cubicBezTo>
                <a:cubicBezTo>
                  <a:pt x="2021535" y="5501691"/>
                  <a:pt x="2028924" y="5475022"/>
                  <a:pt x="1756141" y="5469109"/>
                </a:cubicBezTo>
                <a:cubicBezTo>
                  <a:pt x="1483358" y="5463196"/>
                  <a:pt x="1094394" y="5498809"/>
                  <a:pt x="770980" y="5469109"/>
                </a:cubicBezTo>
                <a:cubicBezTo>
                  <a:pt x="431892" y="5493797"/>
                  <a:pt x="37539" y="5062584"/>
                  <a:pt x="0" y="4698129"/>
                </a:cubicBezTo>
                <a:cubicBezTo>
                  <a:pt x="23393" y="4380934"/>
                  <a:pt x="-26226" y="4306732"/>
                  <a:pt x="0" y="3965061"/>
                </a:cubicBezTo>
                <a:cubicBezTo>
                  <a:pt x="26226" y="3623390"/>
                  <a:pt x="16003" y="3655531"/>
                  <a:pt x="0" y="3349808"/>
                </a:cubicBezTo>
                <a:cubicBezTo>
                  <a:pt x="-16003" y="3044085"/>
                  <a:pt x="-19458" y="2908716"/>
                  <a:pt x="0" y="2616740"/>
                </a:cubicBezTo>
                <a:cubicBezTo>
                  <a:pt x="19458" y="2324764"/>
                  <a:pt x="-34354" y="2227746"/>
                  <a:pt x="0" y="1922944"/>
                </a:cubicBezTo>
                <a:cubicBezTo>
                  <a:pt x="34354" y="1618142"/>
                  <a:pt x="-39407" y="1311366"/>
                  <a:pt x="0" y="770980"/>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xmlns="" id="{CBE0E385-741E-D43E-A0E3-8F7B3A86EB6E}"/>
              </a:ext>
            </a:extLst>
          </p:cNvPr>
          <p:cNvSpPr txBox="1"/>
          <p:nvPr/>
        </p:nvSpPr>
        <p:spPr>
          <a:xfrm>
            <a:off x="1232736" y="1623418"/>
            <a:ext cx="10901185"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MT"/>
                <a:ea typeface="+mn-ea"/>
                <a:cs typeface="+mn-cs"/>
              </a:rPr>
              <a:t>Trinh </a:t>
            </a:r>
            <a:r>
              <a:rPr kumimoji="0" lang="vi-VN" sz="2800" b="1" i="0" u="none" strike="noStrike" kern="1200" cap="none" spc="0" normalizeH="0" baseline="0" noProof="0">
                <a:ln>
                  <a:noFill/>
                </a:ln>
                <a:solidFill>
                  <a:srgbClr val="000000"/>
                </a:solidFill>
                <a:effectLst/>
                <a:uLnTx/>
                <a:uFillTx/>
                <a:latin typeface="Arial-BoldMT"/>
                <a:ea typeface="+mn-ea"/>
                <a:cs typeface="+mn-cs"/>
              </a:rPr>
              <a:t>dẫn </a:t>
            </a:r>
            <a:r>
              <a:rPr kumimoji="0" lang="vi-VN" sz="2800" b="0" i="0" u="none" strike="noStrike" kern="1200" cap="none" spc="0" normalizeH="0" baseline="0" noProof="0">
                <a:ln>
                  <a:noFill/>
                </a:ln>
                <a:solidFill>
                  <a:srgbClr val="000000"/>
                </a:solidFill>
                <a:effectLst/>
                <a:uLnTx/>
                <a:uFillTx/>
                <a:latin typeface="ArialMT"/>
                <a:ea typeface="+mn-ea"/>
                <a:cs typeface="+mn-cs"/>
              </a:rPr>
              <a:t>tôi vào </a:t>
            </a:r>
            <a:r>
              <a:rPr kumimoji="0" lang="vi-VN" sz="2800" b="1" i="0" u="none" strike="noStrike" kern="1200" cap="none" spc="0" normalizeH="0" baseline="0" noProof="0">
                <a:ln>
                  <a:noFill/>
                </a:ln>
                <a:solidFill>
                  <a:srgbClr val="000000"/>
                </a:solidFill>
                <a:effectLst/>
                <a:uLnTx/>
                <a:uFillTx/>
                <a:latin typeface="Arial-BoldMT"/>
                <a:ea typeface="+mn-ea"/>
                <a:cs typeface="+mn-cs"/>
              </a:rPr>
              <a:t>vườn</a:t>
            </a:r>
            <a:r>
              <a:rPr kumimoji="0" lang="vi-VN" sz="2800" b="0" i="0" u="none" strike="noStrike" kern="1200" cap="none" spc="0" normalizeH="0" baseline="0" noProof="0">
                <a:ln>
                  <a:noFill/>
                </a:ln>
                <a:solidFill>
                  <a:srgbClr val="000000"/>
                </a:solidFill>
                <a:effectLst/>
                <a:uLnTx/>
                <a:uFillTx/>
                <a:latin typeface="ArialMT"/>
                <a:ea typeface="+mn-ea"/>
                <a:cs typeface="+mn-cs"/>
              </a:rPr>
              <a:t>, bí mật: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 Lại đây </a:t>
            </a:r>
            <a:r>
              <a:rPr kumimoji="0" lang="en-US" sz="2800" b="1" i="0" u="none" strike="noStrike" kern="1200" cap="none" spc="0" normalizeH="0" baseline="0" noProof="0">
                <a:ln>
                  <a:noFill/>
                </a:ln>
                <a:solidFill>
                  <a:srgbClr val="000000"/>
                </a:solidFill>
                <a:effectLst/>
                <a:uLnTx/>
                <a:uFillTx/>
                <a:latin typeface="Arial-BoldMT"/>
                <a:ea typeface="+mn-ea"/>
                <a:cs typeface="+mn-cs"/>
              </a:rPr>
              <a:t>tớ </a:t>
            </a:r>
            <a:r>
              <a:rPr kumimoji="0" lang="en-US" sz="2800" b="0" i="0" u="none" strike="noStrike" kern="1200" cap="none" spc="0" normalizeH="0" baseline="0" noProof="0">
                <a:ln>
                  <a:noFill/>
                </a:ln>
                <a:solidFill>
                  <a:srgbClr val="000000"/>
                </a:solidFill>
                <a:effectLst/>
                <a:uLnTx/>
                <a:uFillTx/>
                <a:latin typeface="ArialMT"/>
                <a:ea typeface="+mn-ea"/>
                <a:cs typeface="+mn-cs"/>
              </a:rPr>
              <a:t>cho xem cái này, hay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Đến góc </a:t>
            </a:r>
            <a:r>
              <a:rPr kumimoji="0" lang="en-US" sz="2800" b="1" i="0" u="none" strike="noStrike" kern="1200" cap="none" spc="0" normalizeH="0" baseline="0" noProof="0">
                <a:ln>
                  <a:noFill/>
                </a:ln>
                <a:solidFill>
                  <a:srgbClr val="000000"/>
                </a:solidFill>
                <a:effectLst/>
                <a:uLnTx/>
                <a:uFillTx/>
                <a:latin typeface="Arial-BoldMT"/>
                <a:ea typeface="+mn-ea"/>
                <a:cs typeface="+mn-cs"/>
              </a:rPr>
              <a:t>ao</a:t>
            </a:r>
            <a:r>
              <a:rPr kumimoji="0" lang="en-US" sz="2800" b="0" i="0" u="none" strike="noStrike" kern="1200" cap="none" spc="0" normalizeH="0" baseline="0" noProof="0">
                <a:ln>
                  <a:noFill/>
                </a:ln>
                <a:solidFill>
                  <a:srgbClr val="000000"/>
                </a:solidFill>
                <a:effectLst/>
                <a:uLnTx/>
                <a:uFillTx/>
                <a:latin typeface="ArialMT"/>
                <a:ea typeface="+mn-ea"/>
                <a:cs typeface="+mn-cs"/>
              </a:rPr>
              <a:t>, Trinh </a:t>
            </a:r>
            <a:r>
              <a:rPr kumimoji="0" lang="en-US" sz="2800" b="1" i="0" u="none" strike="noStrike" kern="1200" cap="none" spc="0" normalizeH="0" baseline="0" noProof="0">
                <a:ln>
                  <a:noFill/>
                </a:ln>
                <a:solidFill>
                  <a:srgbClr val="000000"/>
                </a:solidFill>
                <a:effectLst/>
                <a:uLnTx/>
                <a:uFillTx/>
                <a:latin typeface="Arial-BoldMT"/>
                <a:ea typeface="+mn-ea"/>
                <a:cs typeface="+mn-cs"/>
              </a:rPr>
              <a:t>vít </a:t>
            </a:r>
            <a:r>
              <a:rPr kumimoji="0" lang="en-US" sz="2800" b="0" i="0" u="none" strike="noStrike" kern="1200" cap="none" spc="0" normalizeH="0" baseline="0" noProof="0">
                <a:ln>
                  <a:noFill/>
                </a:ln>
                <a:solidFill>
                  <a:srgbClr val="000000"/>
                </a:solidFill>
                <a:effectLst/>
                <a:uLnTx/>
                <a:uFillTx/>
                <a:latin typeface="ArialMT"/>
                <a:ea typeface="+mn-ea"/>
                <a:cs typeface="+mn-cs"/>
              </a:rPr>
              <a:t>cành ổi </a:t>
            </a:r>
            <a:r>
              <a:rPr kumimoji="0" lang="en-US" sz="2800" b="1" i="0" u="none" strike="noStrike" kern="1200" cap="none" spc="0" normalizeH="0" baseline="0" noProof="0">
                <a:ln>
                  <a:noFill/>
                </a:ln>
                <a:solidFill>
                  <a:srgbClr val="000000"/>
                </a:solidFill>
                <a:effectLst/>
                <a:uLnTx/>
                <a:uFillTx/>
                <a:latin typeface="Arial-BoldMT"/>
                <a:ea typeface="+mn-ea"/>
                <a:cs typeface="+mn-cs"/>
              </a:rPr>
              <a:t>xa </a:t>
            </a:r>
            <a:r>
              <a:rPr kumimoji="0" lang="en-US" sz="2800" b="0" i="0" u="none" strike="noStrike" kern="1200" cap="none" spc="0" normalizeH="0" baseline="0" noProof="0">
                <a:ln>
                  <a:noFill/>
                </a:ln>
                <a:solidFill>
                  <a:srgbClr val="000000"/>
                </a:solidFill>
                <a:effectLst/>
                <a:uLnTx/>
                <a:uFillTx/>
                <a:latin typeface="ArialMT"/>
                <a:ea typeface="+mn-ea"/>
                <a:cs typeface="+mn-cs"/>
              </a:rPr>
              <a:t>nhất xuống, chỉ cho tôi xem một chùm hoa </a:t>
            </a:r>
            <a:r>
              <a:rPr kumimoji="0" lang="en-US" sz="2800" b="1" i="0" u="none" strike="noStrike" kern="1200" cap="none" spc="0" normalizeH="0" baseline="0" noProof="0">
                <a:ln>
                  <a:noFill/>
                </a:ln>
                <a:solidFill>
                  <a:srgbClr val="000000"/>
                </a:solidFill>
                <a:effectLst/>
                <a:uLnTx/>
                <a:uFillTx/>
                <a:latin typeface="Arial-BoldMT"/>
                <a:ea typeface="+mn-ea"/>
                <a:cs typeface="+mn-cs"/>
              </a:rPr>
              <a:t>trắng muốt</a:t>
            </a:r>
            <a:r>
              <a:rPr kumimoji="0" lang="en-US" sz="2800" b="0" i="0" u="none" strike="noStrike" kern="1200" cap="none" spc="0" normalizeH="0" baseline="0" noProof="0">
                <a:ln>
                  <a:noFill/>
                </a:ln>
                <a:solidFill>
                  <a:srgbClr val="000000"/>
                </a:solidFill>
                <a:effectLst/>
                <a:uLnTx/>
                <a:uFillTx/>
                <a:latin typeface="ArialM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 Cậu xem, thích không? Cả một chùm mọc sát nhau nhé! Cây ổi này </a:t>
            </a:r>
            <a:r>
              <a:rPr kumimoji="0" lang="vi-VN" sz="2800" b="0" i="0" u="none" strike="noStrike" kern="1200" cap="none" spc="0" normalizeH="0" baseline="0" noProof="0">
                <a:ln>
                  <a:noFill/>
                </a:ln>
                <a:solidFill>
                  <a:srgbClr val="000000"/>
                </a:solidFill>
                <a:effectLst/>
                <a:uLnTx/>
                <a:uFillTx/>
                <a:latin typeface="ArialMT"/>
                <a:ea typeface="+mn-ea"/>
                <a:cs typeface="+mn-cs"/>
              </a:rPr>
              <a:t>là giống </a:t>
            </a:r>
            <a:r>
              <a:rPr kumimoji="0" lang="vi-VN" sz="2800" b="1" i="0" u="none" strike="noStrike" kern="1200" cap="none" spc="0" normalizeH="0" baseline="0" noProof="0">
                <a:ln>
                  <a:noFill/>
                </a:ln>
                <a:solidFill>
                  <a:srgbClr val="000000"/>
                </a:solidFill>
                <a:effectLst/>
                <a:uLnTx/>
                <a:uFillTx/>
                <a:latin typeface="Arial-BoldMT"/>
                <a:ea typeface="+mn-ea"/>
                <a:cs typeface="+mn-cs"/>
              </a:rPr>
              <a:t>ổi găng</a:t>
            </a:r>
            <a:r>
              <a:rPr kumimoji="0" lang="vi-VN" sz="2800" b="0" i="0" u="none" strike="noStrike" kern="1200" cap="none" spc="0" normalizeH="0" baseline="0" noProof="0">
                <a:ln>
                  <a:noFill/>
                </a:ln>
                <a:solidFill>
                  <a:srgbClr val="000000"/>
                </a:solidFill>
                <a:effectLst/>
                <a:uLnTx/>
                <a:uFillTx/>
                <a:latin typeface="ArialMT"/>
                <a:ea typeface="+mn-ea"/>
                <a:cs typeface="+mn-cs"/>
              </a:rPr>
              <a:t>, ngon nhất vườn đấy. </a:t>
            </a:r>
            <a:r>
              <a:rPr kumimoji="0" lang="vi-VN" sz="2800" b="1" i="0" u="none" strike="noStrike" kern="1200" cap="none" spc="0" normalizeH="0" baseline="0" noProof="0">
                <a:ln>
                  <a:noFill/>
                </a:ln>
                <a:solidFill>
                  <a:srgbClr val="000000"/>
                </a:solidFill>
                <a:effectLst/>
                <a:uLnTx/>
                <a:uFillTx/>
                <a:latin typeface="Arial-BoldMT"/>
                <a:ea typeface="+mn-ea"/>
                <a:cs typeface="+mn-cs"/>
              </a:rPr>
              <a:t>Quả </a:t>
            </a:r>
            <a:r>
              <a:rPr kumimoji="0" lang="vi-VN" sz="2800" b="0" i="0" u="none" strike="noStrike" kern="1200" cap="none" spc="0" normalizeH="0" baseline="0" noProof="0">
                <a:ln>
                  <a:noFill/>
                </a:ln>
                <a:solidFill>
                  <a:srgbClr val="000000"/>
                </a:solidFill>
                <a:effectLst/>
                <a:uLnTx/>
                <a:uFillTx/>
                <a:latin typeface="ArialMT"/>
                <a:ea typeface="+mn-ea"/>
                <a:cs typeface="+mn-cs"/>
              </a:rPr>
              <a:t>to, cùi </a:t>
            </a:r>
            <a:r>
              <a:rPr kumimoji="0" lang="vi-VN" sz="2800" b="1" i="0" u="none" strike="noStrike" kern="1200" cap="none" spc="0" normalizeH="0" baseline="0" noProof="0">
                <a:ln>
                  <a:noFill/>
                </a:ln>
                <a:solidFill>
                  <a:srgbClr val="000000"/>
                </a:solidFill>
                <a:effectLst/>
                <a:uLnTx/>
                <a:uFillTx/>
                <a:latin typeface="Arial-BoldMT"/>
                <a:ea typeface="+mn-ea"/>
                <a:cs typeface="+mn-cs"/>
              </a:rPr>
              <a:t>dày</a:t>
            </a:r>
            <a:r>
              <a:rPr kumimoji="0" lang="vi-VN" sz="2800" b="0" i="0" u="none" strike="noStrike" kern="1200" cap="none" spc="0" normalizeH="0" baseline="0" noProof="0">
                <a:ln>
                  <a:noFill/>
                </a:ln>
                <a:solidFill>
                  <a:srgbClr val="000000"/>
                </a:solidFill>
                <a:effectLst/>
                <a:uLnTx/>
                <a:uFillTx/>
                <a:latin typeface="ArialMT"/>
                <a:ea typeface="+mn-ea"/>
                <a:cs typeface="+mn-cs"/>
              </a:rPr>
              <a:t>, ăn </a:t>
            </a:r>
            <a:r>
              <a:rPr kumimoji="0" lang="vi-VN" sz="2800" b="1" i="0" u="none" strike="noStrike" kern="1200" cap="none" spc="0" normalizeH="0" baseline="0" noProof="0">
                <a:ln>
                  <a:noFill/>
                </a:ln>
                <a:solidFill>
                  <a:srgbClr val="000000"/>
                </a:solidFill>
                <a:effectLst/>
                <a:uLnTx/>
                <a:uFillTx/>
                <a:latin typeface="Arial-BoldMT"/>
                <a:ea typeface="+mn-ea"/>
                <a:cs typeface="+mn-cs"/>
              </a:rPr>
              <a:t>giòn </a:t>
            </a:r>
            <a:r>
              <a:rPr kumimoji="0" lang="vi-VN" sz="2800" b="0" i="0" u="none" strike="noStrike" kern="1200" cap="none" spc="0" normalizeH="0" baseline="0" noProof="0">
                <a:ln>
                  <a:noFill/>
                </a:ln>
                <a:solidFill>
                  <a:srgbClr val="000000"/>
                </a:solidFill>
                <a:effectLst/>
                <a:uLnTx/>
                <a:uFillTx/>
                <a:latin typeface="ArialMT"/>
                <a:ea typeface="+mn-ea"/>
                <a:cs typeface="+mn-cs"/>
              </a:rPr>
              <a:t>và </a:t>
            </a:r>
            <a:r>
              <a:rPr kumimoji="0" lang="vi-VN" sz="2800" b="1" i="0" u="none" strike="noStrike" kern="1200" cap="none" spc="0" normalizeH="0" baseline="0" noProof="0">
                <a:ln>
                  <a:noFill/>
                </a:ln>
                <a:solidFill>
                  <a:srgbClr val="000000"/>
                </a:solidFill>
                <a:effectLst/>
                <a:uLnTx/>
                <a:uFillTx/>
                <a:latin typeface="Arial-BoldMT"/>
                <a:ea typeface="+mn-ea"/>
                <a:cs typeface="+mn-cs"/>
              </a:rPr>
              <a:t>thơm</a:t>
            </a:r>
            <a:r>
              <a:rPr kumimoji="0" lang="en-US" sz="2800" b="1" i="0" u="none" strike="noStrike" kern="1200" cap="none" spc="0" normalizeH="0" baseline="0" noProof="0">
                <a:ln>
                  <a:noFill/>
                </a:ln>
                <a:solidFill>
                  <a:srgbClr val="000000"/>
                </a:solidFill>
                <a:effectLst/>
                <a:uLnTx/>
                <a:uFillTx/>
                <a:latin typeface="Arial-BoldMT"/>
                <a:ea typeface="+mn-ea"/>
                <a:cs typeface="+mn-cs"/>
              </a:rPr>
              <a:t> </a:t>
            </a:r>
            <a:r>
              <a:rPr kumimoji="0" lang="en-US" sz="2800" b="0" i="0" u="none" strike="noStrike" kern="1200" cap="none" spc="0" normalizeH="0" baseline="0" noProof="0">
                <a:ln>
                  <a:noFill/>
                </a:ln>
                <a:solidFill>
                  <a:srgbClr val="000000"/>
                </a:solidFill>
                <a:effectLst/>
                <a:uLnTx/>
                <a:uFillTx/>
                <a:latin typeface="ArialMT"/>
                <a:ea typeface="+mn-ea"/>
                <a:cs typeface="+mn-cs"/>
              </a:rPr>
              <a:t>chẳng kém gì lê. Tớ </a:t>
            </a:r>
            <a:r>
              <a:rPr kumimoji="0" lang="en-US" sz="2800" b="1" i="0" u="none" strike="noStrike" kern="1200" cap="none" spc="0" normalizeH="0" baseline="0" noProof="0">
                <a:ln>
                  <a:noFill/>
                </a:ln>
                <a:solidFill>
                  <a:srgbClr val="000000"/>
                </a:solidFill>
                <a:effectLst/>
                <a:uLnTx/>
                <a:uFillTx/>
                <a:latin typeface="Arial-BoldMT"/>
                <a:ea typeface="+mn-ea"/>
                <a:cs typeface="+mn-cs"/>
              </a:rPr>
              <a:t>phát hiện </a:t>
            </a:r>
            <a:r>
              <a:rPr kumimoji="0" lang="en-US" sz="2800" b="0" i="0" u="none" strike="noStrike" kern="1200" cap="none" spc="0" normalizeH="0" baseline="0" noProof="0">
                <a:ln>
                  <a:noFill/>
                </a:ln>
                <a:solidFill>
                  <a:srgbClr val="000000"/>
                </a:solidFill>
                <a:effectLst/>
                <a:uLnTx/>
                <a:uFillTx/>
                <a:latin typeface="ArialMT"/>
                <a:ea typeface="+mn-ea"/>
                <a:cs typeface="+mn-cs"/>
              </a:rPr>
              <a:t>ra chùm hoa này, tuyệt không? Một, hai, </a:t>
            </a:r>
            <a:r>
              <a:rPr kumimoji="0" lang="vi-VN" sz="2800" b="0" i="0" u="none" strike="noStrike" kern="1200" cap="none" spc="0" normalizeH="0" baseline="0" noProof="0">
                <a:ln>
                  <a:noFill/>
                </a:ln>
                <a:solidFill>
                  <a:srgbClr val="000000"/>
                </a:solidFill>
                <a:effectLst/>
                <a:uLnTx/>
                <a:uFillTx/>
                <a:latin typeface="ArialMT"/>
                <a:ea typeface="+mn-ea"/>
                <a:cs typeface="+mn-cs"/>
              </a:rPr>
              <a:t>ba… sáu, bảy, tám… phải hơn chục </a:t>
            </a:r>
            <a:r>
              <a:rPr kumimoji="0" lang="vi-VN" sz="2800" b="1" i="0" u="none" strike="noStrike" kern="1200" cap="none" spc="0" normalizeH="0" baseline="0" noProof="0">
                <a:ln>
                  <a:noFill/>
                </a:ln>
                <a:solidFill>
                  <a:srgbClr val="000000"/>
                </a:solidFill>
                <a:effectLst/>
                <a:uLnTx/>
                <a:uFillTx/>
                <a:latin typeface="Arial-BoldMT"/>
                <a:ea typeface="+mn-ea"/>
                <a:cs typeface="+mn-cs"/>
              </a:rPr>
              <a:t>hoa </a:t>
            </a:r>
            <a:r>
              <a:rPr kumimoji="0" lang="vi-VN" sz="2800" b="0" i="0" u="none" strike="noStrike" kern="1200" cap="none" spc="0" normalizeH="0" baseline="0" noProof="0">
                <a:ln>
                  <a:noFill/>
                </a:ln>
                <a:solidFill>
                  <a:srgbClr val="000000"/>
                </a:solidFill>
                <a:effectLst/>
                <a:uLnTx/>
                <a:uFillTx/>
                <a:latin typeface="ArialMT"/>
                <a:ea typeface="+mn-ea"/>
                <a:cs typeface="+mn-cs"/>
              </a:rPr>
              <a:t>là ít. Mà lại </a:t>
            </a:r>
            <a:r>
              <a:rPr kumimoji="0" lang="vi-VN" sz="2800" b="1" i="0" u="none" strike="noStrike" kern="1200" cap="none" spc="0" normalizeH="0" baseline="0" noProof="0">
                <a:ln>
                  <a:noFill/>
                </a:ln>
                <a:solidFill>
                  <a:srgbClr val="000000"/>
                </a:solidFill>
                <a:effectLst/>
                <a:uLnTx/>
                <a:uFillTx/>
                <a:latin typeface="Arial-BoldMT"/>
                <a:ea typeface="+mn-ea"/>
                <a:cs typeface="+mn-cs"/>
              </a:rPr>
              <a:t>nở </a:t>
            </a:r>
            <a:r>
              <a:rPr kumimoji="0" lang="vi-VN" sz="2800" b="0" i="0" u="none" strike="noStrike" kern="1200" cap="none" spc="0" normalizeH="0" baseline="0" noProof="0">
                <a:ln>
                  <a:noFill/>
                </a:ln>
                <a:solidFill>
                  <a:srgbClr val="000000"/>
                </a:solidFill>
                <a:effectLst/>
                <a:uLnTx/>
                <a:uFillTx/>
                <a:latin typeface="ArialMT"/>
                <a:ea typeface="+mn-ea"/>
                <a:cs typeface="+mn-cs"/>
              </a:rPr>
              <a:t>chụm vào một đầu</a:t>
            </a:r>
            <a:r>
              <a:rPr kumimoji="0" lang="en-US" sz="2800" b="0" i="0" u="none" strike="noStrike" kern="1200" cap="none" spc="0" normalizeH="0" baseline="0" noProof="0">
                <a:ln>
                  <a:noFill/>
                </a:ln>
                <a:solidFill>
                  <a:srgbClr val="000000"/>
                </a:solidFill>
                <a:effectLst/>
                <a:uLnTx/>
                <a:uFillTx/>
                <a:latin typeface="ArialMT"/>
                <a:ea typeface="+mn-ea"/>
                <a:cs typeface="+mn-cs"/>
              </a:rPr>
              <a:t> cành mới thích chứ!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Thấy </a:t>
            </a:r>
            <a:r>
              <a:rPr kumimoji="0" lang="en-US" sz="2800" b="1" i="0" u="none" strike="noStrike" kern="1200" cap="none" spc="0" normalizeH="0" baseline="0" noProof="0">
                <a:ln>
                  <a:noFill/>
                </a:ln>
                <a:solidFill>
                  <a:srgbClr val="000000"/>
                </a:solidFill>
                <a:effectLst/>
                <a:uLnTx/>
                <a:uFillTx/>
                <a:latin typeface="Arial-BoldMT"/>
                <a:ea typeface="+mn-ea"/>
                <a:cs typeface="+mn-cs"/>
              </a:rPr>
              <a:t>tôi </a:t>
            </a:r>
            <a:r>
              <a:rPr kumimoji="0" lang="en-US" sz="2800" b="0" i="0" u="none" strike="noStrike" kern="1200" cap="none" spc="0" normalizeH="0" baseline="0" noProof="0">
                <a:ln>
                  <a:noFill/>
                </a:ln>
                <a:solidFill>
                  <a:srgbClr val="000000"/>
                </a:solidFill>
                <a:effectLst/>
                <a:uLnTx/>
                <a:uFillTx/>
                <a:latin typeface="ArialMT"/>
                <a:ea typeface="+mn-ea"/>
                <a:cs typeface="+mn-cs"/>
              </a:rPr>
              <a:t>chăm chú nhìn chùm hoa ổi, Trinh nói tiếp: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 Tớ có một dự định này, Trang ạ. Rất thú vị nhé!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Arial-ItalicMT"/>
                <a:ea typeface="+mn-ea"/>
                <a:cs typeface="+mn-cs"/>
              </a:rPr>
              <a:t>						</a:t>
            </a:r>
            <a:r>
              <a:rPr kumimoji="0" lang="vi-VN" sz="2400" b="0" i="1" u="none" strike="noStrike" kern="1200" cap="none" spc="0" normalizeH="0" baseline="0" noProof="0">
                <a:ln>
                  <a:noFill/>
                </a:ln>
                <a:solidFill>
                  <a:srgbClr val="000000"/>
                </a:solidFill>
                <a:effectLst/>
                <a:uLnTx/>
                <a:uFillTx/>
                <a:latin typeface="Arial-ItalicMT"/>
                <a:ea typeface="+mn-ea"/>
                <a:cs typeface="+mn-cs"/>
              </a:rPr>
              <a:t>Theo </a:t>
            </a:r>
            <a:r>
              <a:rPr kumimoji="0" lang="vi-VN" sz="2400" b="0" i="0" u="none" strike="noStrike" kern="1200" cap="none" spc="0" normalizeH="0" baseline="0" noProof="0">
                <a:ln>
                  <a:noFill/>
                </a:ln>
                <a:solidFill>
                  <a:srgbClr val="000000"/>
                </a:solidFill>
                <a:effectLst/>
                <a:uLnTx/>
                <a:uFillTx/>
                <a:latin typeface="ArialMT"/>
                <a:ea typeface="+mn-ea"/>
                <a:cs typeface="+mn-cs"/>
              </a:rPr>
              <a:t>Trần Hoài Dương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Plaque 7">
            <a:extLst>
              <a:ext uri="{FF2B5EF4-FFF2-40B4-BE49-F238E27FC236}">
                <a16:creationId xmlns:a16="http://schemas.microsoft.com/office/drawing/2014/main" xmlns="" id="{215B32E0-F626-805B-987C-A062C9192A2B}"/>
              </a:ext>
            </a:extLst>
          </p:cNvPr>
          <p:cNvSpPr/>
          <p:nvPr/>
        </p:nvSpPr>
        <p:spPr>
          <a:xfrm>
            <a:off x="4982698" y="921166"/>
            <a:ext cx="1782485" cy="702252"/>
          </a:xfrm>
          <a:prstGeom prst="plaque">
            <a:avLst/>
          </a:prstGeom>
          <a:solidFill>
            <a:srgbClr val="CCFFC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UTM Duepuntozero" panose="02040603050506020204" pitchFamily="18" charset="0"/>
                <a:ea typeface="+mn-ea"/>
                <a:cs typeface="+mn-cs"/>
              </a:rPr>
              <a:t>Danh từ</a:t>
            </a:r>
            <a:endParaRPr kumimoji="0" lang="en-US" sz="3600" b="0" i="0" u="none" strike="noStrike" kern="1200" cap="none" spc="0" normalizeH="0" baseline="0" noProof="0" dirty="0">
              <a:ln>
                <a:noFill/>
              </a:ln>
              <a:solidFill>
                <a:srgbClr val="0070C0"/>
              </a:solidFill>
              <a:effectLst/>
              <a:uLnTx/>
              <a:uFillTx/>
              <a:latin typeface="UTM Duepuntozero" panose="02040603050506020204" pitchFamily="18" charset="0"/>
              <a:ea typeface="+mn-ea"/>
              <a:cs typeface="+mn-cs"/>
            </a:endParaRPr>
          </a:p>
        </p:txBody>
      </p:sp>
      <p:cxnSp>
        <p:nvCxnSpPr>
          <p:cNvPr id="4" name="Straight Connector 3">
            <a:extLst>
              <a:ext uri="{FF2B5EF4-FFF2-40B4-BE49-F238E27FC236}">
                <a16:creationId xmlns:a16="http://schemas.microsoft.com/office/drawing/2014/main" xmlns="" id="{F21BE9F5-58F0-0E6D-4BE0-ED27CB832F34}"/>
              </a:ext>
            </a:extLst>
          </p:cNvPr>
          <p:cNvCxnSpPr/>
          <p:nvPr/>
        </p:nvCxnSpPr>
        <p:spPr>
          <a:xfrm>
            <a:off x="4114800" y="2065283"/>
            <a:ext cx="1087821"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xmlns="" id="{6C3388A9-0D18-335B-8998-4843509DC514}"/>
              </a:ext>
            </a:extLst>
          </p:cNvPr>
          <p:cNvCxnSpPr/>
          <p:nvPr/>
        </p:nvCxnSpPr>
        <p:spPr>
          <a:xfrm>
            <a:off x="2522483" y="2948152"/>
            <a:ext cx="1087821"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81A51BCC-27EA-43A8-2B4D-098329886C36}"/>
              </a:ext>
            </a:extLst>
          </p:cNvPr>
          <p:cNvCxnSpPr/>
          <p:nvPr/>
        </p:nvCxnSpPr>
        <p:spPr>
          <a:xfrm>
            <a:off x="3373821" y="4224130"/>
            <a:ext cx="1087821"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5D53BBB0-7F48-7437-A5CA-7261CFDE2464}"/>
              </a:ext>
            </a:extLst>
          </p:cNvPr>
          <p:cNvCxnSpPr/>
          <p:nvPr/>
        </p:nvCxnSpPr>
        <p:spPr>
          <a:xfrm>
            <a:off x="8071945" y="4224130"/>
            <a:ext cx="1087821"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E636A76D-5657-1A72-E407-930597089515}"/>
              </a:ext>
            </a:extLst>
          </p:cNvPr>
          <p:cNvCxnSpPr/>
          <p:nvPr/>
        </p:nvCxnSpPr>
        <p:spPr>
          <a:xfrm>
            <a:off x="10594778" y="5043937"/>
            <a:ext cx="1087821"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861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18D421D7-9277-4477-A002-B546DD3586A5}"/>
              </a:ext>
            </a:extLst>
          </p:cNvPr>
          <p:cNvPicPr>
            <a:picLocks noChangeAspect="1"/>
          </p:cNvPicPr>
          <p:nvPr/>
        </p:nvPicPr>
        <p:blipFill>
          <a:blip r:embed="rId2"/>
          <a:stretch>
            <a:fillRect/>
          </a:stretch>
        </p:blipFill>
        <p:spPr>
          <a:xfrm>
            <a:off x="0" y="0"/>
            <a:ext cx="12192000" cy="6857999"/>
          </a:xfrm>
          <a:prstGeom prst="rect">
            <a:avLst/>
          </a:prstGeom>
        </p:spPr>
      </p:pic>
      <p:pic>
        <p:nvPicPr>
          <p:cNvPr id="2052" name="Picture 4" descr="IEMA Foundation Certificate Syllabus">
            <a:extLst>
              <a:ext uri="{FF2B5EF4-FFF2-40B4-BE49-F238E27FC236}">
                <a16:creationId xmlns:a16="http://schemas.microsoft.com/office/drawing/2014/main" xmlns="" id="{60CCDAE1-5D9B-4701-B40E-52EFB735468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66097" y="1609370"/>
            <a:ext cx="1065589" cy="106558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4" name="Picture 6" descr="å¯ç±çå°èèï¼ cute little bee. | Caras graciosas, Imagenes gif, Emoticonos">
            <a:extLst>
              <a:ext uri="{FF2B5EF4-FFF2-40B4-BE49-F238E27FC236}">
                <a16:creationId xmlns:a16="http://schemas.microsoft.com/office/drawing/2014/main" xmlns="" id="{829AE1B8-8493-4766-ABD7-A387A95815A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8013514" y="847052"/>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xmlns="" id="{DC362562-659F-484D-8F1E-58A604825B6D}"/>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6655182" y="-147761"/>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6" name="Picture 6" descr="å¯ç±çå°èèï¼ cute little bee. | Caras graciosas, Imagenes gif, Emoticonos">
            <a:extLst>
              <a:ext uri="{FF2B5EF4-FFF2-40B4-BE49-F238E27FC236}">
                <a16:creationId xmlns:a16="http://schemas.microsoft.com/office/drawing/2014/main" xmlns="" id="{6A44B16A-C879-4520-AD17-2186B093C29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5777187" y="2851156"/>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xmlns="" id="{CA2937BE-1A1D-42CA-AE7B-8218DD4B764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0" b="89928" l="13102" r="91566">
                        <a14:backgroundMark x1="31024" y1="50540" x2="18675" y2="58094"/>
                        <a14:backgroundMark x1="18373" y1="49820" x2="16867" y2="51259"/>
                        <a14:backgroundMark x1="16867" y1="56655" x2="20030" y2="64029"/>
                      </a14:backgroundRemoval>
                    </a14:imgEffect>
                  </a14:imgLayer>
                </a14:imgProps>
              </a:ext>
            </a:extLst>
          </a:blip>
          <a:srcRect l="28552"/>
          <a:stretch/>
        </p:blipFill>
        <p:spPr>
          <a:xfrm>
            <a:off x="9268372" y="983"/>
            <a:ext cx="2892263" cy="3389670"/>
          </a:xfrm>
          <a:prstGeom prst="rect">
            <a:avLst/>
          </a:prstGeom>
        </p:spPr>
      </p:pic>
      <p:sp>
        <p:nvSpPr>
          <p:cNvPr id="15" name="TextBox 14">
            <a:extLst>
              <a:ext uri="{FF2B5EF4-FFF2-40B4-BE49-F238E27FC236}">
                <a16:creationId xmlns:a16="http://schemas.microsoft.com/office/drawing/2014/main" xmlns="" id="{F39BB2FE-BD50-432E-980D-3FF538876006}"/>
              </a:ext>
            </a:extLst>
          </p:cNvPr>
          <p:cNvSpPr txBox="1"/>
          <p:nvPr/>
        </p:nvSpPr>
        <p:spPr>
          <a:xfrm>
            <a:off x="497813" y="920842"/>
            <a:ext cx="3691917"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Bungee Inline"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Bungee Inline" pitchFamily="2" charset="0"/>
                <a:ea typeface="+mn-ea"/>
                <a:cs typeface="+mn-cs"/>
              </a:rPr>
              <a:t> DANH TỪ</a:t>
            </a:r>
            <a:endParaRPr kumimoji="0" lang="en-US" sz="4800" b="0" i="0" u="none" strike="noStrike" kern="1200" cap="none" spc="0" normalizeH="0" baseline="0" noProof="0" dirty="0">
              <a:ln>
                <a:noFill/>
              </a:ln>
              <a:solidFill>
                <a:srgbClr val="FF0000"/>
              </a:solidFill>
              <a:effectLst/>
              <a:uLnTx/>
              <a:uFillTx/>
              <a:latin typeface="Bungee Inline" pitchFamily="2" charset="0"/>
              <a:ea typeface="+mn-ea"/>
              <a:cs typeface="+mn-cs"/>
            </a:endParaRPr>
          </a:p>
        </p:txBody>
      </p:sp>
      <p:sp>
        <p:nvSpPr>
          <p:cNvPr id="2" name="Rectangle: Rounded Corners 1">
            <a:extLst>
              <a:ext uri="{FF2B5EF4-FFF2-40B4-BE49-F238E27FC236}">
                <a16:creationId xmlns:a16="http://schemas.microsoft.com/office/drawing/2014/main" xmlns="" id="{C72890FC-64D1-596E-5806-A3934C9B7D9C}"/>
              </a:ext>
            </a:extLst>
          </p:cNvPr>
          <p:cNvSpPr/>
          <p:nvPr/>
        </p:nvSpPr>
        <p:spPr>
          <a:xfrm>
            <a:off x="6503176" y="992891"/>
            <a:ext cx="1359002" cy="54146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a:ea typeface="+mn-ea"/>
                <a:cs typeface="+mn-cs"/>
              </a:rPr>
              <a:t>vườn</a:t>
            </a:r>
          </a:p>
        </p:txBody>
      </p:sp>
      <p:sp>
        <p:nvSpPr>
          <p:cNvPr id="3" name="Rectangle: Rounded Corners 2">
            <a:extLst>
              <a:ext uri="{FF2B5EF4-FFF2-40B4-BE49-F238E27FC236}">
                <a16:creationId xmlns:a16="http://schemas.microsoft.com/office/drawing/2014/main" xmlns="" id="{7FFE2961-CB9C-4DEE-6FCA-6BD4E4F2B5F2}"/>
              </a:ext>
            </a:extLst>
          </p:cNvPr>
          <p:cNvSpPr/>
          <p:nvPr/>
        </p:nvSpPr>
        <p:spPr>
          <a:xfrm>
            <a:off x="8122973" y="2133498"/>
            <a:ext cx="999855" cy="54146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a:ea typeface="+mn-ea"/>
                <a:cs typeface="+mn-cs"/>
              </a:rPr>
              <a:t>ao</a:t>
            </a:r>
          </a:p>
        </p:txBody>
      </p:sp>
      <p:sp>
        <p:nvSpPr>
          <p:cNvPr id="4" name="Rectangle: Rounded Corners 3">
            <a:extLst>
              <a:ext uri="{FF2B5EF4-FFF2-40B4-BE49-F238E27FC236}">
                <a16:creationId xmlns:a16="http://schemas.microsoft.com/office/drawing/2014/main" xmlns="" id="{45159288-A59D-C318-7FBC-FA9DD765252B}"/>
              </a:ext>
            </a:extLst>
          </p:cNvPr>
          <p:cNvSpPr/>
          <p:nvPr/>
        </p:nvSpPr>
        <p:spPr>
          <a:xfrm>
            <a:off x="6248446" y="2510690"/>
            <a:ext cx="1874527" cy="54146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a:ea typeface="+mn-ea"/>
                <a:cs typeface="+mn-cs"/>
              </a:rPr>
              <a:t>ổi găng</a:t>
            </a:r>
          </a:p>
        </p:txBody>
      </p:sp>
      <p:sp>
        <p:nvSpPr>
          <p:cNvPr id="5" name="Rectangle: Rounded Corners 4">
            <a:extLst>
              <a:ext uri="{FF2B5EF4-FFF2-40B4-BE49-F238E27FC236}">
                <a16:creationId xmlns:a16="http://schemas.microsoft.com/office/drawing/2014/main" xmlns="" id="{4A73A294-738B-EA4F-057C-A0CD4852AE50}"/>
              </a:ext>
            </a:extLst>
          </p:cNvPr>
          <p:cNvSpPr/>
          <p:nvPr/>
        </p:nvSpPr>
        <p:spPr>
          <a:xfrm>
            <a:off x="9858642" y="2543619"/>
            <a:ext cx="1410661" cy="54146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a:ea typeface="+mn-ea"/>
                <a:cs typeface="+mn-cs"/>
              </a:rPr>
              <a:t>quả</a:t>
            </a:r>
          </a:p>
        </p:txBody>
      </p:sp>
      <p:sp>
        <p:nvSpPr>
          <p:cNvPr id="8" name="Rectangle: Rounded Corners 7">
            <a:extLst>
              <a:ext uri="{FF2B5EF4-FFF2-40B4-BE49-F238E27FC236}">
                <a16:creationId xmlns:a16="http://schemas.microsoft.com/office/drawing/2014/main" xmlns="" id="{6B9C490B-A530-924D-757F-76E100C9936D}"/>
              </a:ext>
            </a:extLst>
          </p:cNvPr>
          <p:cNvSpPr/>
          <p:nvPr/>
        </p:nvSpPr>
        <p:spPr>
          <a:xfrm>
            <a:off x="7126355" y="3412010"/>
            <a:ext cx="1410661" cy="54146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a:ea typeface="+mn-ea"/>
                <a:cs typeface="+mn-cs"/>
              </a:rPr>
              <a:t>hoa</a:t>
            </a:r>
          </a:p>
        </p:txBody>
      </p:sp>
      <p:pic>
        <p:nvPicPr>
          <p:cNvPr id="7" name="Picture 8">
            <a:extLst>
              <a:ext uri="{FF2B5EF4-FFF2-40B4-BE49-F238E27FC236}">
                <a16:creationId xmlns:a16="http://schemas.microsoft.com/office/drawing/2014/main" xmlns="" id="{406CAE92-AAE9-488B-A993-FC5B088A9AB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9718694" y="1490229"/>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94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xmlns="" id="{35F32F93-9F66-F8D0-7576-CA5DF35D49B3}"/>
              </a:ext>
            </a:extLst>
          </p:cNvPr>
          <p:cNvSpPr/>
          <p:nvPr/>
        </p:nvSpPr>
        <p:spPr>
          <a:xfrm>
            <a:off x="595613" y="133257"/>
            <a:ext cx="10901185" cy="702252"/>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UTM Duepuntozero" panose="02040603050506020204" pitchFamily="18" charset="0"/>
                <a:ea typeface="+mn-ea"/>
                <a:cs typeface="+mn-cs"/>
              </a:rPr>
              <a:t>1. Xếp các từ in đậm trong đoạn văn sau vào nhóm thích hợp:</a:t>
            </a:r>
            <a:endParaRPr kumimoji="0" lang="en-US" sz="3600" b="0"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endParaRPr>
          </a:p>
        </p:txBody>
      </p:sp>
      <p:sp>
        <p:nvSpPr>
          <p:cNvPr id="7" name="Rectangle: Rounded Corners 6">
            <a:extLst>
              <a:ext uri="{FF2B5EF4-FFF2-40B4-BE49-F238E27FC236}">
                <a16:creationId xmlns:a16="http://schemas.microsoft.com/office/drawing/2014/main" xmlns="" id="{95695949-1DE2-CA0A-D9CF-D8D29DDFBAB2}"/>
              </a:ext>
            </a:extLst>
          </p:cNvPr>
          <p:cNvSpPr/>
          <p:nvPr/>
        </p:nvSpPr>
        <p:spPr>
          <a:xfrm>
            <a:off x="509394" y="1377125"/>
            <a:ext cx="11393572" cy="5469109"/>
          </a:xfrm>
          <a:custGeom>
            <a:avLst/>
            <a:gdLst>
              <a:gd name="connsiteX0" fmla="*/ 0 w 11393572"/>
              <a:gd name="connsiteY0" fmla="*/ 770980 h 5469109"/>
              <a:gd name="connsiteX1" fmla="*/ 770980 w 11393572"/>
              <a:gd name="connsiteY1" fmla="*/ 0 h 5469109"/>
              <a:gd name="connsiteX2" fmla="*/ 1329238 w 11393572"/>
              <a:gd name="connsiteY2" fmla="*/ 0 h 5469109"/>
              <a:gd name="connsiteX3" fmla="*/ 1986012 w 11393572"/>
              <a:gd name="connsiteY3" fmla="*/ 0 h 5469109"/>
              <a:gd name="connsiteX4" fmla="*/ 2642786 w 11393572"/>
              <a:gd name="connsiteY4" fmla="*/ 0 h 5469109"/>
              <a:gd name="connsiteX5" fmla="*/ 3398077 w 11393572"/>
              <a:gd name="connsiteY5" fmla="*/ 0 h 5469109"/>
              <a:gd name="connsiteX6" fmla="*/ 3956335 w 11393572"/>
              <a:gd name="connsiteY6" fmla="*/ 0 h 5469109"/>
              <a:gd name="connsiteX7" fmla="*/ 4613109 w 11393572"/>
              <a:gd name="connsiteY7" fmla="*/ 0 h 5469109"/>
              <a:gd name="connsiteX8" fmla="*/ 5072851 w 11393572"/>
              <a:gd name="connsiteY8" fmla="*/ 0 h 5469109"/>
              <a:gd name="connsiteX9" fmla="*/ 5631109 w 11393572"/>
              <a:gd name="connsiteY9" fmla="*/ 0 h 5469109"/>
              <a:gd name="connsiteX10" fmla="*/ 6090850 w 11393572"/>
              <a:gd name="connsiteY10" fmla="*/ 0 h 5469109"/>
              <a:gd name="connsiteX11" fmla="*/ 6550592 w 11393572"/>
              <a:gd name="connsiteY11" fmla="*/ 0 h 5469109"/>
              <a:gd name="connsiteX12" fmla="*/ 7305883 w 11393572"/>
              <a:gd name="connsiteY12" fmla="*/ 0 h 5469109"/>
              <a:gd name="connsiteX13" fmla="*/ 8159689 w 11393572"/>
              <a:gd name="connsiteY13" fmla="*/ 0 h 5469109"/>
              <a:gd name="connsiteX14" fmla="*/ 8914979 w 11393572"/>
              <a:gd name="connsiteY14" fmla="*/ 0 h 5469109"/>
              <a:gd name="connsiteX15" fmla="*/ 9768786 w 11393572"/>
              <a:gd name="connsiteY15" fmla="*/ 0 h 5469109"/>
              <a:gd name="connsiteX16" fmla="*/ 10622592 w 11393572"/>
              <a:gd name="connsiteY16" fmla="*/ 0 h 5469109"/>
              <a:gd name="connsiteX17" fmla="*/ 11393572 w 11393572"/>
              <a:gd name="connsiteY17" fmla="*/ 770980 h 5469109"/>
              <a:gd name="connsiteX18" fmla="*/ 11393572 w 11393572"/>
              <a:gd name="connsiteY18" fmla="*/ 1386233 h 5469109"/>
              <a:gd name="connsiteX19" fmla="*/ 11393572 w 11393572"/>
              <a:gd name="connsiteY19" fmla="*/ 2119301 h 5469109"/>
              <a:gd name="connsiteX20" fmla="*/ 11393572 w 11393572"/>
              <a:gd name="connsiteY20" fmla="*/ 2773826 h 5469109"/>
              <a:gd name="connsiteX21" fmla="*/ 11393572 w 11393572"/>
              <a:gd name="connsiteY21" fmla="*/ 3428351 h 5469109"/>
              <a:gd name="connsiteX22" fmla="*/ 11393572 w 11393572"/>
              <a:gd name="connsiteY22" fmla="*/ 4698129 h 5469109"/>
              <a:gd name="connsiteX23" fmla="*/ 10622592 w 11393572"/>
              <a:gd name="connsiteY23" fmla="*/ 5469109 h 5469109"/>
              <a:gd name="connsiteX24" fmla="*/ 10261366 w 11393572"/>
              <a:gd name="connsiteY24" fmla="*/ 5469109 h 5469109"/>
              <a:gd name="connsiteX25" fmla="*/ 9506076 w 11393572"/>
              <a:gd name="connsiteY25" fmla="*/ 5469109 h 5469109"/>
              <a:gd name="connsiteX26" fmla="*/ 8750786 w 11393572"/>
              <a:gd name="connsiteY26" fmla="*/ 5469109 h 5469109"/>
              <a:gd name="connsiteX27" fmla="*/ 7995495 w 11393572"/>
              <a:gd name="connsiteY27" fmla="*/ 5469109 h 5469109"/>
              <a:gd name="connsiteX28" fmla="*/ 7634270 w 11393572"/>
              <a:gd name="connsiteY28" fmla="*/ 5469109 h 5469109"/>
              <a:gd name="connsiteX29" fmla="*/ 7273044 w 11393572"/>
              <a:gd name="connsiteY29" fmla="*/ 5469109 h 5469109"/>
              <a:gd name="connsiteX30" fmla="*/ 6813302 w 11393572"/>
              <a:gd name="connsiteY30" fmla="*/ 5469109 h 5469109"/>
              <a:gd name="connsiteX31" fmla="*/ 6058012 w 11393572"/>
              <a:gd name="connsiteY31" fmla="*/ 5469109 h 5469109"/>
              <a:gd name="connsiteX32" fmla="*/ 5302722 w 11393572"/>
              <a:gd name="connsiteY32" fmla="*/ 5469109 h 5469109"/>
              <a:gd name="connsiteX33" fmla="*/ 4842980 w 11393572"/>
              <a:gd name="connsiteY33" fmla="*/ 5469109 h 5469109"/>
              <a:gd name="connsiteX34" fmla="*/ 3989173 w 11393572"/>
              <a:gd name="connsiteY34" fmla="*/ 5469109 h 5469109"/>
              <a:gd name="connsiteX35" fmla="*/ 3135367 w 11393572"/>
              <a:gd name="connsiteY35" fmla="*/ 5469109 h 5469109"/>
              <a:gd name="connsiteX36" fmla="*/ 2774141 w 11393572"/>
              <a:gd name="connsiteY36" fmla="*/ 5469109 h 5469109"/>
              <a:gd name="connsiteX37" fmla="*/ 2018851 w 11393572"/>
              <a:gd name="connsiteY37" fmla="*/ 5469109 h 5469109"/>
              <a:gd name="connsiteX38" fmla="*/ 770980 w 11393572"/>
              <a:gd name="connsiteY38" fmla="*/ 5469109 h 5469109"/>
              <a:gd name="connsiteX39" fmla="*/ 0 w 11393572"/>
              <a:gd name="connsiteY39" fmla="*/ 4698129 h 5469109"/>
              <a:gd name="connsiteX40" fmla="*/ 0 w 11393572"/>
              <a:gd name="connsiteY40" fmla="*/ 4122147 h 5469109"/>
              <a:gd name="connsiteX41" fmla="*/ 0 w 11393572"/>
              <a:gd name="connsiteY41" fmla="*/ 3546165 h 5469109"/>
              <a:gd name="connsiteX42" fmla="*/ 0 w 11393572"/>
              <a:gd name="connsiteY42" fmla="*/ 2930912 h 5469109"/>
              <a:gd name="connsiteX43" fmla="*/ 0 w 11393572"/>
              <a:gd name="connsiteY43" fmla="*/ 2276387 h 5469109"/>
              <a:gd name="connsiteX44" fmla="*/ 0 w 11393572"/>
              <a:gd name="connsiteY44" fmla="*/ 1543319 h 5469109"/>
              <a:gd name="connsiteX45" fmla="*/ 0 w 11393572"/>
              <a:gd name="connsiteY45" fmla="*/ 770980 h 546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93572" h="5469109" fill="none" extrusionOk="0">
                <a:moveTo>
                  <a:pt x="0" y="770980"/>
                </a:moveTo>
                <a:cubicBezTo>
                  <a:pt x="21501" y="355137"/>
                  <a:pt x="414490" y="59445"/>
                  <a:pt x="770980" y="0"/>
                </a:cubicBezTo>
                <a:cubicBezTo>
                  <a:pt x="1013551" y="-8023"/>
                  <a:pt x="1152422" y="-2921"/>
                  <a:pt x="1329238" y="0"/>
                </a:cubicBezTo>
                <a:cubicBezTo>
                  <a:pt x="1506054" y="2921"/>
                  <a:pt x="1698207" y="-22746"/>
                  <a:pt x="1986012" y="0"/>
                </a:cubicBezTo>
                <a:cubicBezTo>
                  <a:pt x="2273817" y="22746"/>
                  <a:pt x="2499316" y="-27859"/>
                  <a:pt x="2642786" y="0"/>
                </a:cubicBezTo>
                <a:cubicBezTo>
                  <a:pt x="2786256" y="27859"/>
                  <a:pt x="3082989" y="11757"/>
                  <a:pt x="3398077" y="0"/>
                </a:cubicBezTo>
                <a:cubicBezTo>
                  <a:pt x="3713165" y="-11757"/>
                  <a:pt x="3788587" y="25970"/>
                  <a:pt x="3956335" y="0"/>
                </a:cubicBezTo>
                <a:cubicBezTo>
                  <a:pt x="4124083" y="-25970"/>
                  <a:pt x="4320465" y="-4205"/>
                  <a:pt x="4613109" y="0"/>
                </a:cubicBezTo>
                <a:cubicBezTo>
                  <a:pt x="4905753" y="4205"/>
                  <a:pt x="4895779" y="14533"/>
                  <a:pt x="5072851" y="0"/>
                </a:cubicBezTo>
                <a:cubicBezTo>
                  <a:pt x="5249923" y="-14533"/>
                  <a:pt x="5456865" y="1191"/>
                  <a:pt x="5631109" y="0"/>
                </a:cubicBezTo>
                <a:cubicBezTo>
                  <a:pt x="5805353" y="-1191"/>
                  <a:pt x="5952014" y="-3423"/>
                  <a:pt x="6090850" y="0"/>
                </a:cubicBezTo>
                <a:cubicBezTo>
                  <a:pt x="6229686" y="3423"/>
                  <a:pt x="6332097" y="11491"/>
                  <a:pt x="6550592" y="0"/>
                </a:cubicBezTo>
                <a:cubicBezTo>
                  <a:pt x="6769087" y="-11491"/>
                  <a:pt x="7140895" y="33762"/>
                  <a:pt x="7305883" y="0"/>
                </a:cubicBezTo>
                <a:cubicBezTo>
                  <a:pt x="7470871" y="-33762"/>
                  <a:pt x="7976905" y="-12742"/>
                  <a:pt x="8159689" y="0"/>
                </a:cubicBezTo>
                <a:cubicBezTo>
                  <a:pt x="8342473" y="12742"/>
                  <a:pt x="8607082" y="18624"/>
                  <a:pt x="8914979" y="0"/>
                </a:cubicBezTo>
                <a:cubicBezTo>
                  <a:pt x="9222876" y="-18624"/>
                  <a:pt x="9415896" y="1825"/>
                  <a:pt x="9768786" y="0"/>
                </a:cubicBezTo>
                <a:cubicBezTo>
                  <a:pt x="10121676" y="-1825"/>
                  <a:pt x="10282796" y="37893"/>
                  <a:pt x="10622592" y="0"/>
                </a:cubicBezTo>
                <a:cubicBezTo>
                  <a:pt x="11031202" y="55023"/>
                  <a:pt x="11455411" y="329018"/>
                  <a:pt x="11393572" y="770980"/>
                </a:cubicBezTo>
                <a:cubicBezTo>
                  <a:pt x="11367962" y="920182"/>
                  <a:pt x="11379191" y="1150890"/>
                  <a:pt x="11393572" y="1386233"/>
                </a:cubicBezTo>
                <a:cubicBezTo>
                  <a:pt x="11407953" y="1621576"/>
                  <a:pt x="11420426" y="1874063"/>
                  <a:pt x="11393572" y="2119301"/>
                </a:cubicBezTo>
                <a:cubicBezTo>
                  <a:pt x="11366718" y="2364539"/>
                  <a:pt x="11378238" y="2538758"/>
                  <a:pt x="11393572" y="2773826"/>
                </a:cubicBezTo>
                <a:cubicBezTo>
                  <a:pt x="11408906" y="3008895"/>
                  <a:pt x="11425425" y="3101898"/>
                  <a:pt x="11393572" y="3428351"/>
                </a:cubicBezTo>
                <a:cubicBezTo>
                  <a:pt x="11361719" y="3754805"/>
                  <a:pt x="11407430" y="4281484"/>
                  <a:pt x="11393572" y="4698129"/>
                </a:cubicBezTo>
                <a:cubicBezTo>
                  <a:pt x="11397570" y="5081138"/>
                  <a:pt x="11065926" y="5483595"/>
                  <a:pt x="10622592" y="5469109"/>
                </a:cubicBezTo>
                <a:cubicBezTo>
                  <a:pt x="10525303" y="5472585"/>
                  <a:pt x="10409126" y="5454417"/>
                  <a:pt x="10261366" y="5469109"/>
                </a:cubicBezTo>
                <a:cubicBezTo>
                  <a:pt x="10113606" y="5483801"/>
                  <a:pt x="9766844" y="5443751"/>
                  <a:pt x="9506076" y="5469109"/>
                </a:cubicBezTo>
                <a:cubicBezTo>
                  <a:pt x="9245308" y="5494468"/>
                  <a:pt x="8983101" y="5451120"/>
                  <a:pt x="8750786" y="5469109"/>
                </a:cubicBezTo>
                <a:cubicBezTo>
                  <a:pt x="8518471" y="5487099"/>
                  <a:pt x="8218360" y="5490726"/>
                  <a:pt x="7995495" y="5469109"/>
                </a:cubicBezTo>
                <a:cubicBezTo>
                  <a:pt x="7772630" y="5447492"/>
                  <a:pt x="7811338" y="5471788"/>
                  <a:pt x="7634270" y="5469109"/>
                </a:cubicBezTo>
                <a:cubicBezTo>
                  <a:pt x="7457203" y="5466430"/>
                  <a:pt x="7381792" y="5460851"/>
                  <a:pt x="7273044" y="5469109"/>
                </a:cubicBezTo>
                <a:cubicBezTo>
                  <a:pt x="7164296" y="5477367"/>
                  <a:pt x="7029396" y="5456430"/>
                  <a:pt x="6813302" y="5469109"/>
                </a:cubicBezTo>
                <a:cubicBezTo>
                  <a:pt x="6597208" y="5481788"/>
                  <a:pt x="6422957" y="5475090"/>
                  <a:pt x="6058012" y="5469109"/>
                </a:cubicBezTo>
                <a:cubicBezTo>
                  <a:pt x="5693067" y="5463129"/>
                  <a:pt x="5505948" y="5469805"/>
                  <a:pt x="5302722" y="5469109"/>
                </a:cubicBezTo>
                <a:cubicBezTo>
                  <a:pt x="5099496" y="5468414"/>
                  <a:pt x="5002066" y="5454832"/>
                  <a:pt x="4842980" y="5469109"/>
                </a:cubicBezTo>
                <a:cubicBezTo>
                  <a:pt x="4683894" y="5483386"/>
                  <a:pt x="4386097" y="5435365"/>
                  <a:pt x="3989173" y="5469109"/>
                </a:cubicBezTo>
                <a:cubicBezTo>
                  <a:pt x="3592249" y="5502853"/>
                  <a:pt x="3353838" y="5480026"/>
                  <a:pt x="3135367" y="5469109"/>
                </a:cubicBezTo>
                <a:cubicBezTo>
                  <a:pt x="2916896" y="5458192"/>
                  <a:pt x="2880246" y="5471102"/>
                  <a:pt x="2774141" y="5469109"/>
                </a:cubicBezTo>
                <a:cubicBezTo>
                  <a:pt x="2668036" y="5467116"/>
                  <a:pt x="2316949" y="5441697"/>
                  <a:pt x="2018851" y="5469109"/>
                </a:cubicBezTo>
                <a:cubicBezTo>
                  <a:pt x="1720753" y="5496522"/>
                  <a:pt x="1286831" y="5441045"/>
                  <a:pt x="770980" y="5469109"/>
                </a:cubicBezTo>
                <a:cubicBezTo>
                  <a:pt x="351749" y="5488066"/>
                  <a:pt x="-25503" y="5169203"/>
                  <a:pt x="0" y="4698129"/>
                </a:cubicBezTo>
                <a:cubicBezTo>
                  <a:pt x="-9138" y="4582764"/>
                  <a:pt x="-12975" y="4354807"/>
                  <a:pt x="0" y="4122147"/>
                </a:cubicBezTo>
                <a:cubicBezTo>
                  <a:pt x="12975" y="3889487"/>
                  <a:pt x="-14890" y="3699144"/>
                  <a:pt x="0" y="3546165"/>
                </a:cubicBezTo>
                <a:cubicBezTo>
                  <a:pt x="14890" y="3393186"/>
                  <a:pt x="19287" y="3147417"/>
                  <a:pt x="0" y="2930912"/>
                </a:cubicBezTo>
                <a:cubicBezTo>
                  <a:pt x="-19287" y="2714407"/>
                  <a:pt x="7695" y="2600757"/>
                  <a:pt x="0" y="2276387"/>
                </a:cubicBezTo>
                <a:cubicBezTo>
                  <a:pt x="-7695" y="1952018"/>
                  <a:pt x="-15809" y="1710326"/>
                  <a:pt x="0" y="1543319"/>
                </a:cubicBezTo>
                <a:cubicBezTo>
                  <a:pt x="15809" y="1376312"/>
                  <a:pt x="22579" y="1038558"/>
                  <a:pt x="0" y="770980"/>
                </a:cubicBezTo>
                <a:close/>
              </a:path>
              <a:path w="11393572" h="5469109" stroke="0" extrusionOk="0">
                <a:moveTo>
                  <a:pt x="0" y="770980"/>
                </a:moveTo>
                <a:cubicBezTo>
                  <a:pt x="-67068" y="415571"/>
                  <a:pt x="368663" y="99336"/>
                  <a:pt x="770980" y="0"/>
                </a:cubicBezTo>
                <a:cubicBezTo>
                  <a:pt x="997115" y="2585"/>
                  <a:pt x="1035480" y="-14830"/>
                  <a:pt x="1230722" y="0"/>
                </a:cubicBezTo>
                <a:cubicBezTo>
                  <a:pt x="1425964" y="14830"/>
                  <a:pt x="1665929" y="-9056"/>
                  <a:pt x="1788980" y="0"/>
                </a:cubicBezTo>
                <a:cubicBezTo>
                  <a:pt x="1912031" y="9056"/>
                  <a:pt x="2027161" y="-9140"/>
                  <a:pt x="2150206" y="0"/>
                </a:cubicBezTo>
                <a:cubicBezTo>
                  <a:pt x="2273251" y="9140"/>
                  <a:pt x="2562298" y="2496"/>
                  <a:pt x="2905496" y="0"/>
                </a:cubicBezTo>
                <a:cubicBezTo>
                  <a:pt x="3248694" y="-2496"/>
                  <a:pt x="3173457" y="-13414"/>
                  <a:pt x="3266722" y="0"/>
                </a:cubicBezTo>
                <a:cubicBezTo>
                  <a:pt x="3359987" y="13414"/>
                  <a:pt x="3758841" y="-30374"/>
                  <a:pt x="3923496" y="0"/>
                </a:cubicBezTo>
                <a:cubicBezTo>
                  <a:pt x="4088151" y="30374"/>
                  <a:pt x="4196233" y="6872"/>
                  <a:pt x="4383238" y="0"/>
                </a:cubicBezTo>
                <a:cubicBezTo>
                  <a:pt x="4570243" y="-6872"/>
                  <a:pt x="4642999" y="-13199"/>
                  <a:pt x="4842980" y="0"/>
                </a:cubicBezTo>
                <a:cubicBezTo>
                  <a:pt x="5042961" y="13199"/>
                  <a:pt x="5070507" y="-1407"/>
                  <a:pt x="5204205" y="0"/>
                </a:cubicBezTo>
                <a:cubicBezTo>
                  <a:pt x="5337904" y="1407"/>
                  <a:pt x="5398094" y="-953"/>
                  <a:pt x="5565431" y="0"/>
                </a:cubicBezTo>
                <a:cubicBezTo>
                  <a:pt x="5732768" y="953"/>
                  <a:pt x="5915712" y="-16349"/>
                  <a:pt x="6025173" y="0"/>
                </a:cubicBezTo>
                <a:cubicBezTo>
                  <a:pt x="6134634" y="16349"/>
                  <a:pt x="6457947" y="-1529"/>
                  <a:pt x="6583431" y="0"/>
                </a:cubicBezTo>
                <a:cubicBezTo>
                  <a:pt x="6708915" y="1529"/>
                  <a:pt x="7063408" y="11462"/>
                  <a:pt x="7338721" y="0"/>
                </a:cubicBezTo>
                <a:cubicBezTo>
                  <a:pt x="7614034" y="-11462"/>
                  <a:pt x="7782155" y="-24706"/>
                  <a:pt x="7995495" y="0"/>
                </a:cubicBezTo>
                <a:cubicBezTo>
                  <a:pt x="8208835" y="24706"/>
                  <a:pt x="8439609" y="-1192"/>
                  <a:pt x="8553753" y="0"/>
                </a:cubicBezTo>
                <a:cubicBezTo>
                  <a:pt x="8667897" y="1192"/>
                  <a:pt x="8854146" y="4507"/>
                  <a:pt x="9112011" y="0"/>
                </a:cubicBezTo>
                <a:cubicBezTo>
                  <a:pt x="9369876" y="-4507"/>
                  <a:pt x="9468191" y="-12472"/>
                  <a:pt x="9571753" y="0"/>
                </a:cubicBezTo>
                <a:cubicBezTo>
                  <a:pt x="9675315" y="12472"/>
                  <a:pt x="10331642" y="22043"/>
                  <a:pt x="10622592" y="0"/>
                </a:cubicBezTo>
                <a:cubicBezTo>
                  <a:pt x="11008885" y="21422"/>
                  <a:pt x="11484311" y="339394"/>
                  <a:pt x="11393572" y="770980"/>
                </a:cubicBezTo>
                <a:cubicBezTo>
                  <a:pt x="11398254" y="917504"/>
                  <a:pt x="11390944" y="1134321"/>
                  <a:pt x="11393572" y="1464776"/>
                </a:cubicBezTo>
                <a:cubicBezTo>
                  <a:pt x="11396200" y="1795231"/>
                  <a:pt x="11369032" y="1854429"/>
                  <a:pt x="11393572" y="2119301"/>
                </a:cubicBezTo>
                <a:cubicBezTo>
                  <a:pt x="11418112" y="2384174"/>
                  <a:pt x="11370631" y="2557574"/>
                  <a:pt x="11393572" y="2695283"/>
                </a:cubicBezTo>
                <a:cubicBezTo>
                  <a:pt x="11416513" y="2832992"/>
                  <a:pt x="11419913" y="3184868"/>
                  <a:pt x="11393572" y="3428351"/>
                </a:cubicBezTo>
                <a:cubicBezTo>
                  <a:pt x="11367231" y="3671834"/>
                  <a:pt x="11394371" y="3854287"/>
                  <a:pt x="11393572" y="4043604"/>
                </a:cubicBezTo>
                <a:cubicBezTo>
                  <a:pt x="11392773" y="4232921"/>
                  <a:pt x="11385515" y="4479820"/>
                  <a:pt x="11393572" y="4698129"/>
                </a:cubicBezTo>
                <a:cubicBezTo>
                  <a:pt x="11332554" y="5095975"/>
                  <a:pt x="11093768" y="5398617"/>
                  <a:pt x="10622592" y="5469109"/>
                </a:cubicBezTo>
                <a:cubicBezTo>
                  <a:pt x="10346309" y="5452696"/>
                  <a:pt x="10053566" y="5496465"/>
                  <a:pt x="9867302" y="5469109"/>
                </a:cubicBezTo>
                <a:cubicBezTo>
                  <a:pt x="9681038" y="5441754"/>
                  <a:pt x="9607993" y="5488873"/>
                  <a:pt x="9407560" y="5469109"/>
                </a:cubicBezTo>
                <a:cubicBezTo>
                  <a:pt x="9207127" y="5449345"/>
                  <a:pt x="9032119" y="5484357"/>
                  <a:pt x="8750786" y="5469109"/>
                </a:cubicBezTo>
                <a:cubicBezTo>
                  <a:pt x="8469453" y="5453861"/>
                  <a:pt x="8493470" y="5486600"/>
                  <a:pt x="8389560" y="5469109"/>
                </a:cubicBezTo>
                <a:cubicBezTo>
                  <a:pt x="8285650" y="5451618"/>
                  <a:pt x="8154118" y="5470290"/>
                  <a:pt x="8028334" y="5469109"/>
                </a:cubicBezTo>
                <a:cubicBezTo>
                  <a:pt x="7902550" y="5467928"/>
                  <a:pt x="7779324" y="5473547"/>
                  <a:pt x="7568592" y="5469109"/>
                </a:cubicBezTo>
                <a:cubicBezTo>
                  <a:pt x="7357860" y="5464671"/>
                  <a:pt x="7238179" y="5468719"/>
                  <a:pt x="6911818" y="5469109"/>
                </a:cubicBezTo>
                <a:cubicBezTo>
                  <a:pt x="6585457" y="5469499"/>
                  <a:pt x="6589228" y="5484744"/>
                  <a:pt x="6353560" y="5469109"/>
                </a:cubicBezTo>
                <a:cubicBezTo>
                  <a:pt x="6117892" y="5453474"/>
                  <a:pt x="6011300" y="5472143"/>
                  <a:pt x="5795302" y="5469109"/>
                </a:cubicBezTo>
                <a:cubicBezTo>
                  <a:pt x="5579304" y="5466075"/>
                  <a:pt x="5384631" y="5452309"/>
                  <a:pt x="5237044" y="5469109"/>
                </a:cubicBezTo>
                <a:cubicBezTo>
                  <a:pt x="5089457" y="5485909"/>
                  <a:pt x="4870852" y="5500401"/>
                  <a:pt x="4580270" y="5469109"/>
                </a:cubicBezTo>
                <a:cubicBezTo>
                  <a:pt x="4289688" y="5437817"/>
                  <a:pt x="3948621" y="5478705"/>
                  <a:pt x="3726464" y="5469109"/>
                </a:cubicBezTo>
                <a:cubicBezTo>
                  <a:pt x="3504307" y="5459513"/>
                  <a:pt x="3378454" y="5450136"/>
                  <a:pt x="3266722" y="5469109"/>
                </a:cubicBezTo>
                <a:cubicBezTo>
                  <a:pt x="3154990" y="5488082"/>
                  <a:pt x="2804295" y="5436527"/>
                  <a:pt x="2412915" y="5469109"/>
                </a:cubicBezTo>
                <a:cubicBezTo>
                  <a:pt x="2021535" y="5501691"/>
                  <a:pt x="2028924" y="5475022"/>
                  <a:pt x="1756141" y="5469109"/>
                </a:cubicBezTo>
                <a:cubicBezTo>
                  <a:pt x="1483358" y="5463196"/>
                  <a:pt x="1094394" y="5498809"/>
                  <a:pt x="770980" y="5469109"/>
                </a:cubicBezTo>
                <a:cubicBezTo>
                  <a:pt x="431892" y="5493797"/>
                  <a:pt x="37539" y="5062584"/>
                  <a:pt x="0" y="4698129"/>
                </a:cubicBezTo>
                <a:cubicBezTo>
                  <a:pt x="23393" y="4380934"/>
                  <a:pt x="-26226" y="4306732"/>
                  <a:pt x="0" y="3965061"/>
                </a:cubicBezTo>
                <a:cubicBezTo>
                  <a:pt x="26226" y="3623390"/>
                  <a:pt x="16003" y="3655531"/>
                  <a:pt x="0" y="3349808"/>
                </a:cubicBezTo>
                <a:cubicBezTo>
                  <a:pt x="-16003" y="3044085"/>
                  <a:pt x="-19458" y="2908716"/>
                  <a:pt x="0" y="2616740"/>
                </a:cubicBezTo>
                <a:cubicBezTo>
                  <a:pt x="19458" y="2324764"/>
                  <a:pt x="-34354" y="2227746"/>
                  <a:pt x="0" y="1922944"/>
                </a:cubicBezTo>
                <a:cubicBezTo>
                  <a:pt x="34354" y="1618142"/>
                  <a:pt x="-39407" y="1311366"/>
                  <a:pt x="0" y="770980"/>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xmlns="" id="{CBE0E385-741E-D43E-A0E3-8F7B3A86EB6E}"/>
              </a:ext>
            </a:extLst>
          </p:cNvPr>
          <p:cNvSpPr txBox="1"/>
          <p:nvPr/>
        </p:nvSpPr>
        <p:spPr>
          <a:xfrm>
            <a:off x="1232736" y="1623418"/>
            <a:ext cx="10901185"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MT"/>
                <a:ea typeface="+mn-ea"/>
                <a:cs typeface="+mn-cs"/>
              </a:rPr>
              <a:t>Trinh </a:t>
            </a:r>
            <a:r>
              <a:rPr kumimoji="0" lang="vi-VN" sz="2800" b="1" i="0" u="none" strike="noStrike" kern="1200" cap="none" spc="0" normalizeH="0" baseline="0" noProof="0">
                <a:ln>
                  <a:noFill/>
                </a:ln>
                <a:solidFill>
                  <a:srgbClr val="000000"/>
                </a:solidFill>
                <a:effectLst/>
                <a:uLnTx/>
                <a:uFillTx/>
                <a:latin typeface="Arial-BoldMT"/>
                <a:ea typeface="+mn-ea"/>
                <a:cs typeface="+mn-cs"/>
              </a:rPr>
              <a:t>dẫn </a:t>
            </a:r>
            <a:r>
              <a:rPr kumimoji="0" lang="vi-VN" sz="2800" b="0" i="0" u="none" strike="noStrike" kern="1200" cap="none" spc="0" normalizeH="0" baseline="0" noProof="0">
                <a:ln>
                  <a:noFill/>
                </a:ln>
                <a:solidFill>
                  <a:srgbClr val="000000"/>
                </a:solidFill>
                <a:effectLst/>
                <a:uLnTx/>
                <a:uFillTx/>
                <a:latin typeface="ArialMT"/>
                <a:ea typeface="+mn-ea"/>
                <a:cs typeface="+mn-cs"/>
              </a:rPr>
              <a:t>tôi vào </a:t>
            </a:r>
            <a:r>
              <a:rPr kumimoji="0" lang="vi-VN" sz="2800" b="1" i="0" u="none" strike="noStrike" kern="1200" cap="none" spc="0" normalizeH="0" baseline="0" noProof="0">
                <a:ln>
                  <a:noFill/>
                </a:ln>
                <a:solidFill>
                  <a:srgbClr val="000000"/>
                </a:solidFill>
                <a:effectLst/>
                <a:uLnTx/>
                <a:uFillTx/>
                <a:latin typeface="Arial-BoldMT"/>
                <a:ea typeface="+mn-ea"/>
                <a:cs typeface="+mn-cs"/>
              </a:rPr>
              <a:t>vườn</a:t>
            </a:r>
            <a:r>
              <a:rPr kumimoji="0" lang="vi-VN" sz="2800" b="0" i="0" u="none" strike="noStrike" kern="1200" cap="none" spc="0" normalizeH="0" baseline="0" noProof="0">
                <a:ln>
                  <a:noFill/>
                </a:ln>
                <a:solidFill>
                  <a:srgbClr val="000000"/>
                </a:solidFill>
                <a:effectLst/>
                <a:uLnTx/>
                <a:uFillTx/>
                <a:latin typeface="ArialMT"/>
                <a:ea typeface="+mn-ea"/>
                <a:cs typeface="+mn-cs"/>
              </a:rPr>
              <a:t>, bí mật: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 Lại đây </a:t>
            </a:r>
            <a:r>
              <a:rPr kumimoji="0" lang="en-US" sz="2800" b="1" i="0" u="none" strike="noStrike" kern="1200" cap="none" spc="0" normalizeH="0" baseline="0" noProof="0">
                <a:ln>
                  <a:noFill/>
                </a:ln>
                <a:solidFill>
                  <a:srgbClr val="000000"/>
                </a:solidFill>
                <a:effectLst/>
                <a:uLnTx/>
                <a:uFillTx/>
                <a:latin typeface="Arial-BoldMT"/>
                <a:ea typeface="+mn-ea"/>
                <a:cs typeface="+mn-cs"/>
              </a:rPr>
              <a:t>tớ </a:t>
            </a:r>
            <a:r>
              <a:rPr kumimoji="0" lang="en-US" sz="2800" b="0" i="0" u="none" strike="noStrike" kern="1200" cap="none" spc="0" normalizeH="0" baseline="0" noProof="0">
                <a:ln>
                  <a:noFill/>
                </a:ln>
                <a:solidFill>
                  <a:srgbClr val="000000"/>
                </a:solidFill>
                <a:effectLst/>
                <a:uLnTx/>
                <a:uFillTx/>
                <a:latin typeface="ArialMT"/>
                <a:ea typeface="+mn-ea"/>
                <a:cs typeface="+mn-cs"/>
              </a:rPr>
              <a:t>cho xem cái này, hay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Đến góc </a:t>
            </a:r>
            <a:r>
              <a:rPr kumimoji="0" lang="en-US" sz="2800" b="1" i="0" u="none" strike="noStrike" kern="1200" cap="none" spc="0" normalizeH="0" baseline="0" noProof="0">
                <a:ln>
                  <a:noFill/>
                </a:ln>
                <a:solidFill>
                  <a:srgbClr val="000000"/>
                </a:solidFill>
                <a:effectLst/>
                <a:uLnTx/>
                <a:uFillTx/>
                <a:latin typeface="Arial-BoldMT"/>
                <a:ea typeface="+mn-ea"/>
                <a:cs typeface="+mn-cs"/>
              </a:rPr>
              <a:t>ao</a:t>
            </a:r>
            <a:r>
              <a:rPr kumimoji="0" lang="en-US" sz="2800" b="0" i="0" u="none" strike="noStrike" kern="1200" cap="none" spc="0" normalizeH="0" baseline="0" noProof="0">
                <a:ln>
                  <a:noFill/>
                </a:ln>
                <a:solidFill>
                  <a:srgbClr val="000000"/>
                </a:solidFill>
                <a:effectLst/>
                <a:uLnTx/>
                <a:uFillTx/>
                <a:latin typeface="ArialMT"/>
                <a:ea typeface="+mn-ea"/>
                <a:cs typeface="+mn-cs"/>
              </a:rPr>
              <a:t>, Trinh </a:t>
            </a:r>
            <a:r>
              <a:rPr kumimoji="0" lang="en-US" sz="2800" b="1" i="0" u="none" strike="noStrike" kern="1200" cap="none" spc="0" normalizeH="0" baseline="0" noProof="0">
                <a:ln>
                  <a:noFill/>
                </a:ln>
                <a:solidFill>
                  <a:srgbClr val="000000"/>
                </a:solidFill>
                <a:effectLst/>
                <a:uLnTx/>
                <a:uFillTx/>
                <a:latin typeface="Arial-BoldMT"/>
                <a:ea typeface="+mn-ea"/>
                <a:cs typeface="+mn-cs"/>
              </a:rPr>
              <a:t>vít </a:t>
            </a:r>
            <a:r>
              <a:rPr kumimoji="0" lang="en-US" sz="2800" b="0" i="0" u="none" strike="noStrike" kern="1200" cap="none" spc="0" normalizeH="0" baseline="0" noProof="0">
                <a:ln>
                  <a:noFill/>
                </a:ln>
                <a:solidFill>
                  <a:srgbClr val="000000"/>
                </a:solidFill>
                <a:effectLst/>
                <a:uLnTx/>
                <a:uFillTx/>
                <a:latin typeface="ArialMT"/>
                <a:ea typeface="+mn-ea"/>
                <a:cs typeface="+mn-cs"/>
              </a:rPr>
              <a:t>cành ổi </a:t>
            </a:r>
            <a:r>
              <a:rPr kumimoji="0" lang="en-US" sz="2800" b="1" i="0" u="none" strike="noStrike" kern="1200" cap="none" spc="0" normalizeH="0" baseline="0" noProof="0">
                <a:ln>
                  <a:noFill/>
                </a:ln>
                <a:solidFill>
                  <a:srgbClr val="000000"/>
                </a:solidFill>
                <a:effectLst/>
                <a:uLnTx/>
                <a:uFillTx/>
                <a:latin typeface="Arial-BoldMT"/>
                <a:ea typeface="+mn-ea"/>
                <a:cs typeface="+mn-cs"/>
              </a:rPr>
              <a:t>xa </a:t>
            </a:r>
            <a:r>
              <a:rPr kumimoji="0" lang="en-US" sz="2800" b="0" i="0" u="none" strike="noStrike" kern="1200" cap="none" spc="0" normalizeH="0" baseline="0" noProof="0">
                <a:ln>
                  <a:noFill/>
                </a:ln>
                <a:solidFill>
                  <a:srgbClr val="000000"/>
                </a:solidFill>
                <a:effectLst/>
                <a:uLnTx/>
                <a:uFillTx/>
                <a:latin typeface="ArialMT"/>
                <a:ea typeface="+mn-ea"/>
                <a:cs typeface="+mn-cs"/>
              </a:rPr>
              <a:t>nhất xuống, chỉ cho tôi xem một chùm hoa </a:t>
            </a:r>
            <a:r>
              <a:rPr kumimoji="0" lang="en-US" sz="2800" b="1" i="0" u="none" strike="noStrike" kern="1200" cap="none" spc="0" normalizeH="0" baseline="0" noProof="0">
                <a:ln>
                  <a:noFill/>
                </a:ln>
                <a:solidFill>
                  <a:srgbClr val="000000"/>
                </a:solidFill>
                <a:effectLst/>
                <a:uLnTx/>
                <a:uFillTx/>
                <a:latin typeface="Arial-BoldMT"/>
                <a:ea typeface="+mn-ea"/>
                <a:cs typeface="+mn-cs"/>
              </a:rPr>
              <a:t>trắng muốt</a:t>
            </a:r>
            <a:r>
              <a:rPr kumimoji="0" lang="en-US" sz="2800" b="0" i="0" u="none" strike="noStrike" kern="1200" cap="none" spc="0" normalizeH="0" baseline="0" noProof="0">
                <a:ln>
                  <a:noFill/>
                </a:ln>
                <a:solidFill>
                  <a:srgbClr val="000000"/>
                </a:solidFill>
                <a:effectLst/>
                <a:uLnTx/>
                <a:uFillTx/>
                <a:latin typeface="ArialM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 Cậu xem, thích không? Cả một chùm mọc sát nhau nhé! Cây ổi này </a:t>
            </a:r>
            <a:r>
              <a:rPr kumimoji="0" lang="vi-VN" sz="2800" b="0" i="0" u="none" strike="noStrike" kern="1200" cap="none" spc="0" normalizeH="0" baseline="0" noProof="0">
                <a:ln>
                  <a:noFill/>
                </a:ln>
                <a:solidFill>
                  <a:srgbClr val="000000"/>
                </a:solidFill>
                <a:effectLst/>
                <a:uLnTx/>
                <a:uFillTx/>
                <a:latin typeface="ArialMT"/>
                <a:ea typeface="+mn-ea"/>
                <a:cs typeface="+mn-cs"/>
              </a:rPr>
              <a:t>là giống </a:t>
            </a:r>
            <a:r>
              <a:rPr kumimoji="0" lang="vi-VN" sz="2800" b="1" i="0" u="none" strike="noStrike" kern="1200" cap="none" spc="0" normalizeH="0" baseline="0" noProof="0">
                <a:ln>
                  <a:noFill/>
                </a:ln>
                <a:solidFill>
                  <a:srgbClr val="000000"/>
                </a:solidFill>
                <a:effectLst/>
                <a:uLnTx/>
                <a:uFillTx/>
                <a:latin typeface="Arial-BoldMT"/>
                <a:ea typeface="+mn-ea"/>
                <a:cs typeface="+mn-cs"/>
              </a:rPr>
              <a:t>ổi găng</a:t>
            </a:r>
            <a:r>
              <a:rPr kumimoji="0" lang="vi-VN" sz="2800" b="0" i="0" u="none" strike="noStrike" kern="1200" cap="none" spc="0" normalizeH="0" baseline="0" noProof="0">
                <a:ln>
                  <a:noFill/>
                </a:ln>
                <a:solidFill>
                  <a:srgbClr val="000000"/>
                </a:solidFill>
                <a:effectLst/>
                <a:uLnTx/>
                <a:uFillTx/>
                <a:latin typeface="ArialMT"/>
                <a:ea typeface="+mn-ea"/>
                <a:cs typeface="+mn-cs"/>
              </a:rPr>
              <a:t>, ngon nhất vườn đấy. </a:t>
            </a:r>
            <a:r>
              <a:rPr kumimoji="0" lang="vi-VN" sz="2800" b="1" i="0" u="none" strike="noStrike" kern="1200" cap="none" spc="0" normalizeH="0" baseline="0" noProof="0">
                <a:ln>
                  <a:noFill/>
                </a:ln>
                <a:solidFill>
                  <a:srgbClr val="000000"/>
                </a:solidFill>
                <a:effectLst/>
                <a:uLnTx/>
                <a:uFillTx/>
                <a:latin typeface="Arial-BoldMT"/>
                <a:ea typeface="+mn-ea"/>
                <a:cs typeface="+mn-cs"/>
              </a:rPr>
              <a:t>Quả </a:t>
            </a:r>
            <a:r>
              <a:rPr kumimoji="0" lang="vi-VN" sz="2800" b="0" i="0" u="none" strike="noStrike" kern="1200" cap="none" spc="0" normalizeH="0" baseline="0" noProof="0">
                <a:ln>
                  <a:noFill/>
                </a:ln>
                <a:solidFill>
                  <a:srgbClr val="000000"/>
                </a:solidFill>
                <a:effectLst/>
                <a:uLnTx/>
                <a:uFillTx/>
                <a:latin typeface="ArialMT"/>
                <a:ea typeface="+mn-ea"/>
                <a:cs typeface="+mn-cs"/>
              </a:rPr>
              <a:t>to, cùi </a:t>
            </a:r>
            <a:r>
              <a:rPr kumimoji="0" lang="vi-VN" sz="2800" b="1" i="0" u="none" strike="noStrike" kern="1200" cap="none" spc="0" normalizeH="0" baseline="0" noProof="0">
                <a:ln>
                  <a:noFill/>
                </a:ln>
                <a:solidFill>
                  <a:srgbClr val="000000"/>
                </a:solidFill>
                <a:effectLst/>
                <a:uLnTx/>
                <a:uFillTx/>
                <a:latin typeface="Arial-BoldMT"/>
                <a:ea typeface="+mn-ea"/>
                <a:cs typeface="+mn-cs"/>
              </a:rPr>
              <a:t>dày</a:t>
            </a:r>
            <a:r>
              <a:rPr kumimoji="0" lang="vi-VN" sz="2800" b="0" i="0" u="none" strike="noStrike" kern="1200" cap="none" spc="0" normalizeH="0" baseline="0" noProof="0">
                <a:ln>
                  <a:noFill/>
                </a:ln>
                <a:solidFill>
                  <a:srgbClr val="000000"/>
                </a:solidFill>
                <a:effectLst/>
                <a:uLnTx/>
                <a:uFillTx/>
                <a:latin typeface="ArialMT"/>
                <a:ea typeface="+mn-ea"/>
                <a:cs typeface="+mn-cs"/>
              </a:rPr>
              <a:t>, ăn </a:t>
            </a:r>
            <a:r>
              <a:rPr kumimoji="0" lang="vi-VN" sz="2800" b="1" i="0" u="none" strike="noStrike" kern="1200" cap="none" spc="0" normalizeH="0" baseline="0" noProof="0">
                <a:ln>
                  <a:noFill/>
                </a:ln>
                <a:solidFill>
                  <a:srgbClr val="000000"/>
                </a:solidFill>
                <a:effectLst/>
                <a:uLnTx/>
                <a:uFillTx/>
                <a:latin typeface="Arial-BoldMT"/>
                <a:ea typeface="+mn-ea"/>
                <a:cs typeface="+mn-cs"/>
              </a:rPr>
              <a:t>giòn </a:t>
            </a:r>
            <a:r>
              <a:rPr kumimoji="0" lang="vi-VN" sz="2800" b="0" i="0" u="none" strike="noStrike" kern="1200" cap="none" spc="0" normalizeH="0" baseline="0" noProof="0">
                <a:ln>
                  <a:noFill/>
                </a:ln>
                <a:solidFill>
                  <a:srgbClr val="000000"/>
                </a:solidFill>
                <a:effectLst/>
                <a:uLnTx/>
                <a:uFillTx/>
                <a:latin typeface="ArialMT"/>
                <a:ea typeface="+mn-ea"/>
                <a:cs typeface="+mn-cs"/>
              </a:rPr>
              <a:t>và </a:t>
            </a:r>
            <a:r>
              <a:rPr kumimoji="0" lang="vi-VN" sz="2800" b="1" i="0" u="none" strike="noStrike" kern="1200" cap="none" spc="0" normalizeH="0" baseline="0" noProof="0">
                <a:ln>
                  <a:noFill/>
                </a:ln>
                <a:solidFill>
                  <a:srgbClr val="000000"/>
                </a:solidFill>
                <a:effectLst/>
                <a:uLnTx/>
                <a:uFillTx/>
                <a:latin typeface="Arial-BoldMT"/>
                <a:ea typeface="+mn-ea"/>
                <a:cs typeface="+mn-cs"/>
              </a:rPr>
              <a:t>thơm</a:t>
            </a:r>
            <a:r>
              <a:rPr kumimoji="0" lang="en-US" sz="2800" b="1" i="0" u="none" strike="noStrike" kern="1200" cap="none" spc="0" normalizeH="0" baseline="0" noProof="0">
                <a:ln>
                  <a:noFill/>
                </a:ln>
                <a:solidFill>
                  <a:srgbClr val="000000"/>
                </a:solidFill>
                <a:effectLst/>
                <a:uLnTx/>
                <a:uFillTx/>
                <a:latin typeface="Arial-BoldMT"/>
                <a:ea typeface="+mn-ea"/>
                <a:cs typeface="+mn-cs"/>
              </a:rPr>
              <a:t> </a:t>
            </a:r>
            <a:r>
              <a:rPr kumimoji="0" lang="en-US" sz="2800" b="0" i="0" u="none" strike="noStrike" kern="1200" cap="none" spc="0" normalizeH="0" baseline="0" noProof="0">
                <a:ln>
                  <a:noFill/>
                </a:ln>
                <a:solidFill>
                  <a:srgbClr val="000000"/>
                </a:solidFill>
                <a:effectLst/>
                <a:uLnTx/>
                <a:uFillTx/>
                <a:latin typeface="ArialMT"/>
                <a:ea typeface="+mn-ea"/>
                <a:cs typeface="+mn-cs"/>
              </a:rPr>
              <a:t>chẳng kém gì lê. Tớ </a:t>
            </a:r>
            <a:r>
              <a:rPr kumimoji="0" lang="en-US" sz="2800" b="1" i="0" u="none" strike="noStrike" kern="1200" cap="none" spc="0" normalizeH="0" baseline="0" noProof="0">
                <a:ln>
                  <a:noFill/>
                </a:ln>
                <a:solidFill>
                  <a:srgbClr val="000000"/>
                </a:solidFill>
                <a:effectLst/>
                <a:uLnTx/>
                <a:uFillTx/>
                <a:latin typeface="Arial-BoldMT"/>
                <a:ea typeface="+mn-ea"/>
                <a:cs typeface="+mn-cs"/>
              </a:rPr>
              <a:t>phát hiện </a:t>
            </a:r>
            <a:r>
              <a:rPr kumimoji="0" lang="en-US" sz="2800" b="0" i="0" u="none" strike="noStrike" kern="1200" cap="none" spc="0" normalizeH="0" baseline="0" noProof="0">
                <a:ln>
                  <a:noFill/>
                </a:ln>
                <a:solidFill>
                  <a:srgbClr val="000000"/>
                </a:solidFill>
                <a:effectLst/>
                <a:uLnTx/>
                <a:uFillTx/>
                <a:latin typeface="ArialMT"/>
                <a:ea typeface="+mn-ea"/>
                <a:cs typeface="+mn-cs"/>
              </a:rPr>
              <a:t>ra chùm hoa này, tuyệt không? Một, hai, </a:t>
            </a:r>
            <a:r>
              <a:rPr kumimoji="0" lang="vi-VN" sz="2800" b="0" i="0" u="none" strike="noStrike" kern="1200" cap="none" spc="0" normalizeH="0" baseline="0" noProof="0">
                <a:ln>
                  <a:noFill/>
                </a:ln>
                <a:solidFill>
                  <a:srgbClr val="000000"/>
                </a:solidFill>
                <a:effectLst/>
                <a:uLnTx/>
                <a:uFillTx/>
                <a:latin typeface="ArialMT"/>
                <a:ea typeface="+mn-ea"/>
                <a:cs typeface="+mn-cs"/>
              </a:rPr>
              <a:t>ba… sáu, bảy, tám… phải hơn chục </a:t>
            </a:r>
            <a:r>
              <a:rPr kumimoji="0" lang="vi-VN" sz="2800" b="1" i="0" u="none" strike="noStrike" kern="1200" cap="none" spc="0" normalizeH="0" baseline="0" noProof="0">
                <a:ln>
                  <a:noFill/>
                </a:ln>
                <a:solidFill>
                  <a:srgbClr val="000000"/>
                </a:solidFill>
                <a:effectLst/>
                <a:uLnTx/>
                <a:uFillTx/>
                <a:latin typeface="Arial-BoldMT"/>
                <a:ea typeface="+mn-ea"/>
                <a:cs typeface="+mn-cs"/>
              </a:rPr>
              <a:t>hoa </a:t>
            </a:r>
            <a:r>
              <a:rPr kumimoji="0" lang="vi-VN" sz="2800" b="0" i="0" u="none" strike="noStrike" kern="1200" cap="none" spc="0" normalizeH="0" baseline="0" noProof="0">
                <a:ln>
                  <a:noFill/>
                </a:ln>
                <a:solidFill>
                  <a:srgbClr val="000000"/>
                </a:solidFill>
                <a:effectLst/>
                <a:uLnTx/>
                <a:uFillTx/>
                <a:latin typeface="ArialMT"/>
                <a:ea typeface="+mn-ea"/>
                <a:cs typeface="+mn-cs"/>
              </a:rPr>
              <a:t>là ít. Mà lại </a:t>
            </a:r>
            <a:r>
              <a:rPr kumimoji="0" lang="vi-VN" sz="2800" b="1" i="0" u="none" strike="noStrike" kern="1200" cap="none" spc="0" normalizeH="0" baseline="0" noProof="0">
                <a:ln>
                  <a:noFill/>
                </a:ln>
                <a:solidFill>
                  <a:srgbClr val="000000"/>
                </a:solidFill>
                <a:effectLst/>
                <a:uLnTx/>
                <a:uFillTx/>
                <a:latin typeface="Arial-BoldMT"/>
                <a:ea typeface="+mn-ea"/>
                <a:cs typeface="+mn-cs"/>
              </a:rPr>
              <a:t>nở </a:t>
            </a:r>
            <a:r>
              <a:rPr kumimoji="0" lang="vi-VN" sz="2800" b="0" i="0" u="none" strike="noStrike" kern="1200" cap="none" spc="0" normalizeH="0" baseline="0" noProof="0">
                <a:ln>
                  <a:noFill/>
                </a:ln>
                <a:solidFill>
                  <a:srgbClr val="000000"/>
                </a:solidFill>
                <a:effectLst/>
                <a:uLnTx/>
                <a:uFillTx/>
                <a:latin typeface="ArialMT"/>
                <a:ea typeface="+mn-ea"/>
                <a:cs typeface="+mn-cs"/>
              </a:rPr>
              <a:t>chụm vào một đầu</a:t>
            </a:r>
            <a:r>
              <a:rPr kumimoji="0" lang="en-US" sz="2800" b="0" i="0" u="none" strike="noStrike" kern="1200" cap="none" spc="0" normalizeH="0" baseline="0" noProof="0">
                <a:ln>
                  <a:noFill/>
                </a:ln>
                <a:solidFill>
                  <a:srgbClr val="000000"/>
                </a:solidFill>
                <a:effectLst/>
                <a:uLnTx/>
                <a:uFillTx/>
                <a:latin typeface="ArialMT"/>
                <a:ea typeface="+mn-ea"/>
                <a:cs typeface="+mn-cs"/>
              </a:rPr>
              <a:t> cành mới thích chứ!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Thấy </a:t>
            </a:r>
            <a:r>
              <a:rPr kumimoji="0" lang="en-US" sz="2800" b="1" i="0" u="none" strike="noStrike" kern="1200" cap="none" spc="0" normalizeH="0" baseline="0" noProof="0">
                <a:ln>
                  <a:noFill/>
                </a:ln>
                <a:solidFill>
                  <a:srgbClr val="000000"/>
                </a:solidFill>
                <a:effectLst/>
                <a:uLnTx/>
                <a:uFillTx/>
                <a:latin typeface="Arial-BoldMT"/>
                <a:ea typeface="+mn-ea"/>
                <a:cs typeface="+mn-cs"/>
              </a:rPr>
              <a:t>tôi </a:t>
            </a:r>
            <a:r>
              <a:rPr kumimoji="0" lang="en-US" sz="2800" b="0" i="0" u="none" strike="noStrike" kern="1200" cap="none" spc="0" normalizeH="0" baseline="0" noProof="0">
                <a:ln>
                  <a:noFill/>
                </a:ln>
                <a:solidFill>
                  <a:srgbClr val="000000"/>
                </a:solidFill>
                <a:effectLst/>
                <a:uLnTx/>
                <a:uFillTx/>
                <a:latin typeface="ArialMT"/>
                <a:ea typeface="+mn-ea"/>
                <a:cs typeface="+mn-cs"/>
              </a:rPr>
              <a:t>chăm chú nhìn chùm hoa ổi, Trinh nói tiếp: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 Tớ có một dự định này, Trang ạ. Rất thú vị nhé!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Arial-ItalicMT"/>
                <a:ea typeface="+mn-ea"/>
                <a:cs typeface="+mn-cs"/>
              </a:rPr>
              <a:t>						</a:t>
            </a:r>
            <a:r>
              <a:rPr kumimoji="0" lang="vi-VN" sz="2400" b="0" i="1" u="none" strike="noStrike" kern="1200" cap="none" spc="0" normalizeH="0" baseline="0" noProof="0">
                <a:ln>
                  <a:noFill/>
                </a:ln>
                <a:solidFill>
                  <a:srgbClr val="000000"/>
                </a:solidFill>
                <a:effectLst/>
                <a:uLnTx/>
                <a:uFillTx/>
                <a:latin typeface="Arial-ItalicMT"/>
                <a:ea typeface="+mn-ea"/>
                <a:cs typeface="+mn-cs"/>
              </a:rPr>
              <a:t>Theo </a:t>
            </a:r>
            <a:r>
              <a:rPr kumimoji="0" lang="vi-VN" sz="2400" b="0" i="0" u="none" strike="noStrike" kern="1200" cap="none" spc="0" normalizeH="0" baseline="0" noProof="0">
                <a:ln>
                  <a:noFill/>
                </a:ln>
                <a:solidFill>
                  <a:srgbClr val="000000"/>
                </a:solidFill>
                <a:effectLst/>
                <a:uLnTx/>
                <a:uFillTx/>
                <a:latin typeface="ArialMT"/>
                <a:ea typeface="+mn-ea"/>
                <a:cs typeface="+mn-cs"/>
              </a:rPr>
              <a:t>Trần Hoài Dương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Plaque 7">
            <a:extLst>
              <a:ext uri="{FF2B5EF4-FFF2-40B4-BE49-F238E27FC236}">
                <a16:creationId xmlns:a16="http://schemas.microsoft.com/office/drawing/2014/main" xmlns="" id="{215B32E0-F626-805B-987C-A062C9192A2B}"/>
              </a:ext>
            </a:extLst>
          </p:cNvPr>
          <p:cNvSpPr/>
          <p:nvPr/>
        </p:nvSpPr>
        <p:spPr>
          <a:xfrm>
            <a:off x="4982698" y="921166"/>
            <a:ext cx="1782485" cy="702252"/>
          </a:xfrm>
          <a:prstGeom prst="plaque">
            <a:avLst/>
          </a:prstGeom>
          <a:solidFill>
            <a:srgbClr val="CCFFC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a:solidFill>
                  <a:srgbClr val="0070C0"/>
                </a:solidFill>
                <a:latin typeface="UTM Duepuntozero" panose="02040603050506020204" pitchFamily="18" charset="0"/>
              </a:rPr>
              <a:t>Động từ</a:t>
            </a:r>
          </a:p>
        </p:txBody>
      </p:sp>
      <p:cxnSp>
        <p:nvCxnSpPr>
          <p:cNvPr id="4" name="Straight Connector 3">
            <a:extLst>
              <a:ext uri="{FF2B5EF4-FFF2-40B4-BE49-F238E27FC236}">
                <a16:creationId xmlns:a16="http://schemas.microsoft.com/office/drawing/2014/main" xmlns="" id="{F21BE9F5-58F0-0E6D-4BE0-ED27CB832F34}"/>
              </a:ext>
            </a:extLst>
          </p:cNvPr>
          <p:cNvCxnSpPr/>
          <p:nvPr/>
        </p:nvCxnSpPr>
        <p:spPr>
          <a:xfrm>
            <a:off x="1970690" y="2081049"/>
            <a:ext cx="1087821"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xmlns="" id="{6C3388A9-0D18-335B-8998-4843509DC514}"/>
              </a:ext>
            </a:extLst>
          </p:cNvPr>
          <p:cNvCxnSpPr>
            <a:cxnSpLocks/>
          </p:cNvCxnSpPr>
          <p:nvPr/>
        </p:nvCxnSpPr>
        <p:spPr>
          <a:xfrm>
            <a:off x="4303986" y="2948152"/>
            <a:ext cx="701566"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81A51BCC-27EA-43A8-2B4D-098329886C36}"/>
              </a:ext>
            </a:extLst>
          </p:cNvPr>
          <p:cNvCxnSpPr>
            <a:cxnSpLocks/>
          </p:cNvCxnSpPr>
          <p:nvPr/>
        </p:nvCxnSpPr>
        <p:spPr>
          <a:xfrm>
            <a:off x="6765183" y="4649799"/>
            <a:ext cx="1795493"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5D53BBB0-7F48-7437-A5CA-7261CFDE2464}"/>
              </a:ext>
            </a:extLst>
          </p:cNvPr>
          <p:cNvCxnSpPr>
            <a:cxnSpLocks/>
          </p:cNvCxnSpPr>
          <p:nvPr/>
        </p:nvCxnSpPr>
        <p:spPr>
          <a:xfrm>
            <a:off x="2632841" y="5501137"/>
            <a:ext cx="772511"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6162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18D421D7-9277-4477-A002-B546DD3586A5}"/>
              </a:ext>
            </a:extLst>
          </p:cNvPr>
          <p:cNvPicPr>
            <a:picLocks noChangeAspect="1"/>
          </p:cNvPicPr>
          <p:nvPr/>
        </p:nvPicPr>
        <p:blipFill>
          <a:blip r:embed="rId2"/>
          <a:stretch>
            <a:fillRect/>
          </a:stretch>
        </p:blipFill>
        <p:spPr>
          <a:xfrm>
            <a:off x="0" y="0"/>
            <a:ext cx="12192000" cy="6857999"/>
          </a:xfrm>
          <a:prstGeom prst="rect">
            <a:avLst/>
          </a:prstGeom>
        </p:spPr>
      </p:pic>
      <p:pic>
        <p:nvPicPr>
          <p:cNvPr id="2052" name="Picture 4" descr="IEMA Foundation Certificate Syllabus">
            <a:extLst>
              <a:ext uri="{FF2B5EF4-FFF2-40B4-BE49-F238E27FC236}">
                <a16:creationId xmlns:a16="http://schemas.microsoft.com/office/drawing/2014/main" xmlns="" id="{60CCDAE1-5D9B-4701-B40E-52EFB735468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82199" y="1727408"/>
            <a:ext cx="1065589" cy="106558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4" name="Picture 6" descr="å¯ç±çå°èèï¼ cute little bee. | Caras graciosas, Imagenes gif, Emoticonos">
            <a:extLst>
              <a:ext uri="{FF2B5EF4-FFF2-40B4-BE49-F238E27FC236}">
                <a16:creationId xmlns:a16="http://schemas.microsoft.com/office/drawing/2014/main" xmlns="" id="{829AE1B8-8493-4766-ABD7-A387A95815A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8629616" y="965090"/>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xmlns="" id="{DC362562-659F-484D-8F1E-58A604825B6D}"/>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7271284" y="-29723"/>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6" name="Picture 6" descr="å¯ç±çå°èèï¼ cute little bee. | Caras graciosas, Imagenes gif, Emoticonos">
            <a:extLst>
              <a:ext uri="{FF2B5EF4-FFF2-40B4-BE49-F238E27FC236}">
                <a16:creationId xmlns:a16="http://schemas.microsoft.com/office/drawing/2014/main" xmlns="" id="{6A44B16A-C879-4520-AD17-2186B093C29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175127" y="3573533"/>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xmlns="" id="{406CAE92-AAE9-488B-A993-FC5B088A9AB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10334796" y="1608267"/>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xmlns="" id="{CA2937BE-1A1D-42CA-AE7B-8218DD4B764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0" b="89928" l="13102" r="91566">
                        <a14:backgroundMark x1="31024" y1="50540" x2="18675" y2="58094"/>
                        <a14:backgroundMark x1="18373" y1="49820" x2="16867" y2="51259"/>
                        <a14:backgroundMark x1="16867" y1="56655" x2="20030" y2="64029"/>
                      </a14:backgroundRemoval>
                    </a14:imgEffect>
                  </a14:imgLayer>
                </a14:imgProps>
              </a:ext>
            </a:extLst>
          </a:blip>
          <a:srcRect l="28552"/>
          <a:stretch/>
        </p:blipFill>
        <p:spPr>
          <a:xfrm>
            <a:off x="9299737" y="0"/>
            <a:ext cx="2892263" cy="3389670"/>
          </a:xfrm>
          <a:prstGeom prst="rect">
            <a:avLst/>
          </a:prstGeom>
        </p:spPr>
      </p:pic>
      <p:sp>
        <p:nvSpPr>
          <p:cNvPr id="15" name="TextBox 14">
            <a:extLst>
              <a:ext uri="{FF2B5EF4-FFF2-40B4-BE49-F238E27FC236}">
                <a16:creationId xmlns:a16="http://schemas.microsoft.com/office/drawing/2014/main" xmlns="" id="{F39BB2FE-BD50-432E-980D-3FF538876006}"/>
              </a:ext>
            </a:extLst>
          </p:cNvPr>
          <p:cNvSpPr txBox="1"/>
          <p:nvPr/>
        </p:nvSpPr>
        <p:spPr>
          <a:xfrm>
            <a:off x="440421" y="1236891"/>
            <a:ext cx="3691917" cy="830997"/>
          </a:xfrm>
          <a:prstGeom prst="rect">
            <a:avLst/>
          </a:prstGeom>
          <a:noFill/>
        </p:spPr>
        <p:txBody>
          <a:bodyPr wrap="square" rtlCol="0">
            <a:spAutoFit/>
          </a:bodyPr>
          <a:lstStyle/>
          <a:p>
            <a:pPr lvl="0" algn="ctr"/>
            <a:r>
              <a:rPr lang="en-US" sz="4800">
                <a:solidFill>
                  <a:srgbClr val="FF0000"/>
                </a:solidFill>
                <a:latin typeface="Bungee Inline" pitchFamily="2" charset="0"/>
              </a:rPr>
              <a:t>Động từ</a:t>
            </a:r>
            <a:endParaRPr lang="en-US" sz="4800" dirty="0">
              <a:solidFill>
                <a:srgbClr val="FF0000"/>
              </a:solidFill>
              <a:latin typeface="Bungee Inline" pitchFamily="2" charset="0"/>
            </a:endParaRPr>
          </a:p>
        </p:txBody>
      </p:sp>
      <p:sp>
        <p:nvSpPr>
          <p:cNvPr id="2" name="Rectangle: Rounded Corners 1">
            <a:extLst>
              <a:ext uri="{FF2B5EF4-FFF2-40B4-BE49-F238E27FC236}">
                <a16:creationId xmlns:a16="http://schemas.microsoft.com/office/drawing/2014/main" xmlns="" id="{985B4001-6A4C-0F1C-14D7-23AFD64D2D26}"/>
              </a:ext>
            </a:extLst>
          </p:cNvPr>
          <p:cNvSpPr/>
          <p:nvPr/>
        </p:nvSpPr>
        <p:spPr>
          <a:xfrm>
            <a:off x="7119277" y="1110929"/>
            <a:ext cx="979191" cy="54146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dẫn</a:t>
            </a:r>
          </a:p>
        </p:txBody>
      </p:sp>
      <p:sp>
        <p:nvSpPr>
          <p:cNvPr id="3" name="Rectangle: Rounded Corners 2">
            <a:extLst>
              <a:ext uri="{FF2B5EF4-FFF2-40B4-BE49-F238E27FC236}">
                <a16:creationId xmlns:a16="http://schemas.microsoft.com/office/drawing/2014/main" xmlns="" id="{2AF072AB-44F3-F686-0D43-78310B3E4B9A}"/>
              </a:ext>
            </a:extLst>
          </p:cNvPr>
          <p:cNvSpPr/>
          <p:nvPr/>
        </p:nvSpPr>
        <p:spPr>
          <a:xfrm>
            <a:off x="8840670" y="2390927"/>
            <a:ext cx="979191" cy="54146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vít</a:t>
            </a:r>
          </a:p>
        </p:txBody>
      </p:sp>
      <p:sp>
        <p:nvSpPr>
          <p:cNvPr id="4" name="Rectangle: Rounded Corners 3">
            <a:extLst>
              <a:ext uri="{FF2B5EF4-FFF2-40B4-BE49-F238E27FC236}">
                <a16:creationId xmlns:a16="http://schemas.microsoft.com/office/drawing/2014/main" xmlns="" id="{2BE9D0C0-518D-2AA1-5634-026C2B5DA3A7}"/>
              </a:ext>
            </a:extLst>
          </p:cNvPr>
          <p:cNvSpPr/>
          <p:nvPr/>
        </p:nvSpPr>
        <p:spPr>
          <a:xfrm>
            <a:off x="6659067" y="2699402"/>
            <a:ext cx="1991722" cy="54146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phát hiện</a:t>
            </a:r>
          </a:p>
        </p:txBody>
      </p:sp>
      <p:sp>
        <p:nvSpPr>
          <p:cNvPr id="5" name="Rectangle: Rounded Corners 4">
            <a:extLst>
              <a:ext uri="{FF2B5EF4-FFF2-40B4-BE49-F238E27FC236}">
                <a16:creationId xmlns:a16="http://schemas.microsoft.com/office/drawing/2014/main" xmlns="" id="{5F7B0E03-C1ED-BF61-7DEF-4C7A229E828D}"/>
              </a:ext>
            </a:extLst>
          </p:cNvPr>
          <p:cNvSpPr/>
          <p:nvPr/>
        </p:nvSpPr>
        <p:spPr>
          <a:xfrm>
            <a:off x="10334796" y="2929364"/>
            <a:ext cx="979191" cy="54146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nở</a:t>
            </a:r>
          </a:p>
        </p:txBody>
      </p:sp>
    </p:spTree>
    <p:extLst>
      <p:ext uri="{BB962C8B-B14F-4D97-AF65-F5344CB8AC3E}">
        <p14:creationId xmlns:p14="http://schemas.microsoft.com/office/powerpoint/2010/main" val="2986426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xmlns="" id="{35F32F93-9F66-F8D0-7576-CA5DF35D49B3}"/>
              </a:ext>
            </a:extLst>
          </p:cNvPr>
          <p:cNvSpPr/>
          <p:nvPr/>
        </p:nvSpPr>
        <p:spPr>
          <a:xfrm>
            <a:off x="595613" y="133257"/>
            <a:ext cx="10901185" cy="702252"/>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UTM Duepuntozero" panose="02040603050506020204" pitchFamily="18" charset="0"/>
                <a:ea typeface="+mn-ea"/>
                <a:cs typeface="+mn-cs"/>
              </a:rPr>
              <a:t>1. Xếp các từ in đậm trong đoạn văn sau vào nhóm thích hợp:</a:t>
            </a:r>
            <a:endParaRPr kumimoji="0" lang="en-US" sz="3600" b="0"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endParaRPr>
          </a:p>
        </p:txBody>
      </p:sp>
      <p:sp>
        <p:nvSpPr>
          <p:cNvPr id="7" name="Rectangle: Rounded Corners 6">
            <a:extLst>
              <a:ext uri="{FF2B5EF4-FFF2-40B4-BE49-F238E27FC236}">
                <a16:creationId xmlns:a16="http://schemas.microsoft.com/office/drawing/2014/main" xmlns="" id="{95695949-1DE2-CA0A-D9CF-D8D29DDFBAB2}"/>
              </a:ext>
            </a:extLst>
          </p:cNvPr>
          <p:cNvSpPr/>
          <p:nvPr/>
        </p:nvSpPr>
        <p:spPr>
          <a:xfrm>
            <a:off x="509394" y="1377125"/>
            <a:ext cx="11393572" cy="5469109"/>
          </a:xfrm>
          <a:custGeom>
            <a:avLst/>
            <a:gdLst>
              <a:gd name="connsiteX0" fmla="*/ 0 w 11393572"/>
              <a:gd name="connsiteY0" fmla="*/ 770980 h 5469109"/>
              <a:gd name="connsiteX1" fmla="*/ 770980 w 11393572"/>
              <a:gd name="connsiteY1" fmla="*/ 0 h 5469109"/>
              <a:gd name="connsiteX2" fmla="*/ 1329238 w 11393572"/>
              <a:gd name="connsiteY2" fmla="*/ 0 h 5469109"/>
              <a:gd name="connsiteX3" fmla="*/ 1986012 w 11393572"/>
              <a:gd name="connsiteY3" fmla="*/ 0 h 5469109"/>
              <a:gd name="connsiteX4" fmla="*/ 2642786 w 11393572"/>
              <a:gd name="connsiteY4" fmla="*/ 0 h 5469109"/>
              <a:gd name="connsiteX5" fmla="*/ 3398077 w 11393572"/>
              <a:gd name="connsiteY5" fmla="*/ 0 h 5469109"/>
              <a:gd name="connsiteX6" fmla="*/ 3956335 w 11393572"/>
              <a:gd name="connsiteY6" fmla="*/ 0 h 5469109"/>
              <a:gd name="connsiteX7" fmla="*/ 4613109 w 11393572"/>
              <a:gd name="connsiteY7" fmla="*/ 0 h 5469109"/>
              <a:gd name="connsiteX8" fmla="*/ 5072851 w 11393572"/>
              <a:gd name="connsiteY8" fmla="*/ 0 h 5469109"/>
              <a:gd name="connsiteX9" fmla="*/ 5631109 w 11393572"/>
              <a:gd name="connsiteY9" fmla="*/ 0 h 5469109"/>
              <a:gd name="connsiteX10" fmla="*/ 6090850 w 11393572"/>
              <a:gd name="connsiteY10" fmla="*/ 0 h 5469109"/>
              <a:gd name="connsiteX11" fmla="*/ 6550592 w 11393572"/>
              <a:gd name="connsiteY11" fmla="*/ 0 h 5469109"/>
              <a:gd name="connsiteX12" fmla="*/ 7305883 w 11393572"/>
              <a:gd name="connsiteY12" fmla="*/ 0 h 5469109"/>
              <a:gd name="connsiteX13" fmla="*/ 8159689 w 11393572"/>
              <a:gd name="connsiteY13" fmla="*/ 0 h 5469109"/>
              <a:gd name="connsiteX14" fmla="*/ 8914979 w 11393572"/>
              <a:gd name="connsiteY14" fmla="*/ 0 h 5469109"/>
              <a:gd name="connsiteX15" fmla="*/ 9768786 w 11393572"/>
              <a:gd name="connsiteY15" fmla="*/ 0 h 5469109"/>
              <a:gd name="connsiteX16" fmla="*/ 10622592 w 11393572"/>
              <a:gd name="connsiteY16" fmla="*/ 0 h 5469109"/>
              <a:gd name="connsiteX17" fmla="*/ 11393572 w 11393572"/>
              <a:gd name="connsiteY17" fmla="*/ 770980 h 5469109"/>
              <a:gd name="connsiteX18" fmla="*/ 11393572 w 11393572"/>
              <a:gd name="connsiteY18" fmla="*/ 1386233 h 5469109"/>
              <a:gd name="connsiteX19" fmla="*/ 11393572 w 11393572"/>
              <a:gd name="connsiteY19" fmla="*/ 2119301 h 5469109"/>
              <a:gd name="connsiteX20" fmla="*/ 11393572 w 11393572"/>
              <a:gd name="connsiteY20" fmla="*/ 2773826 h 5469109"/>
              <a:gd name="connsiteX21" fmla="*/ 11393572 w 11393572"/>
              <a:gd name="connsiteY21" fmla="*/ 3428351 h 5469109"/>
              <a:gd name="connsiteX22" fmla="*/ 11393572 w 11393572"/>
              <a:gd name="connsiteY22" fmla="*/ 4698129 h 5469109"/>
              <a:gd name="connsiteX23" fmla="*/ 10622592 w 11393572"/>
              <a:gd name="connsiteY23" fmla="*/ 5469109 h 5469109"/>
              <a:gd name="connsiteX24" fmla="*/ 10261366 w 11393572"/>
              <a:gd name="connsiteY24" fmla="*/ 5469109 h 5469109"/>
              <a:gd name="connsiteX25" fmla="*/ 9506076 w 11393572"/>
              <a:gd name="connsiteY25" fmla="*/ 5469109 h 5469109"/>
              <a:gd name="connsiteX26" fmla="*/ 8750786 w 11393572"/>
              <a:gd name="connsiteY26" fmla="*/ 5469109 h 5469109"/>
              <a:gd name="connsiteX27" fmla="*/ 7995495 w 11393572"/>
              <a:gd name="connsiteY27" fmla="*/ 5469109 h 5469109"/>
              <a:gd name="connsiteX28" fmla="*/ 7634270 w 11393572"/>
              <a:gd name="connsiteY28" fmla="*/ 5469109 h 5469109"/>
              <a:gd name="connsiteX29" fmla="*/ 7273044 w 11393572"/>
              <a:gd name="connsiteY29" fmla="*/ 5469109 h 5469109"/>
              <a:gd name="connsiteX30" fmla="*/ 6813302 w 11393572"/>
              <a:gd name="connsiteY30" fmla="*/ 5469109 h 5469109"/>
              <a:gd name="connsiteX31" fmla="*/ 6058012 w 11393572"/>
              <a:gd name="connsiteY31" fmla="*/ 5469109 h 5469109"/>
              <a:gd name="connsiteX32" fmla="*/ 5302722 w 11393572"/>
              <a:gd name="connsiteY32" fmla="*/ 5469109 h 5469109"/>
              <a:gd name="connsiteX33" fmla="*/ 4842980 w 11393572"/>
              <a:gd name="connsiteY33" fmla="*/ 5469109 h 5469109"/>
              <a:gd name="connsiteX34" fmla="*/ 3989173 w 11393572"/>
              <a:gd name="connsiteY34" fmla="*/ 5469109 h 5469109"/>
              <a:gd name="connsiteX35" fmla="*/ 3135367 w 11393572"/>
              <a:gd name="connsiteY35" fmla="*/ 5469109 h 5469109"/>
              <a:gd name="connsiteX36" fmla="*/ 2774141 w 11393572"/>
              <a:gd name="connsiteY36" fmla="*/ 5469109 h 5469109"/>
              <a:gd name="connsiteX37" fmla="*/ 2018851 w 11393572"/>
              <a:gd name="connsiteY37" fmla="*/ 5469109 h 5469109"/>
              <a:gd name="connsiteX38" fmla="*/ 770980 w 11393572"/>
              <a:gd name="connsiteY38" fmla="*/ 5469109 h 5469109"/>
              <a:gd name="connsiteX39" fmla="*/ 0 w 11393572"/>
              <a:gd name="connsiteY39" fmla="*/ 4698129 h 5469109"/>
              <a:gd name="connsiteX40" fmla="*/ 0 w 11393572"/>
              <a:gd name="connsiteY40" fmla="*/ 4122147 h 5469109"/>
              <a:gd name="connsiteX41" fmla="*/ 0 w 11393572"/>
              <a:gd name="connsiteY41" fmla="*/ 3546165 h 5469109"/>
              <a:gd name="connsiteX42" fmla="*/ 0 w 11393572"/>
              <a:gd name="connsiteY42" fmla="*/ 2930912 h 5469109"/>
              <a:gd name="connsiteX43" fmla="*/ 0 w 11393572"/>
              <a:gd name="connsiteY43" fmla="*/ 2276387 h 5469109"/>
              <a:gd name="connsiteX44" fmla="*/ 0 w 11393572"/>
              <a:gd name="connsiteY44" fmla="*/ 1543319 h 5469109"/>
              <a:gd name="connsiteX45" fmla="*/ 0 w 11393572"/>
              <a:gd name="connsiteY45" fmla="*/ 770980 h 546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93572" h="5469109" fill="none" extrusionOk="0">
                <a:moveTo>
                  <a:pt x="0" y="770980"/>
                </a:moveTo>
                <a:cubicBezTo>
                  <a:pt x="21501" y="355137"/>
                  <a:pt x="414490" y="59445"/>
                  <a:pt x="770980" y="0"/>
                </a:cubicBezTo>
                <a:cubicBezTo>
                  <a:pt x="1013551" y="-8023"/>
                  <a:pt x="1152422" y="-2921"/>
                  <a:pt x="1329238" y="0"/>
                </a:cubicBezTo>
                <a:cubicBezTo>
                  <a:pt x="1506054" y="2921"/>
                  <a:pt x="1698207" y="-22746"/>
                  <a:pt x="1986012" y="0"/>
                </a:cubicBezTo>
                <a:cubicBezTo>
                  <a:pt x="2273817" y="22746"/>
                  <a:pt x="2499316" y="-27859"/>
                  <a:pt x="2642786" y="0"/>
                </a:cubicBezTo>
                <a:cubicBezTo>
                  <a:pt x="2786256" y="27859"/>
                  <a:pt x="3082989" y="11757"/>
                  <a:pt x="3398077" y="0"/>
                </a:cubicBezTo>
                <a:cubicBezTo>
                  <a:pt x="3713165" y="-11757"/>
                  <a:pt x="3788587" y="25970"/>
                  <a:pt x="3956335" y="0"/>
                </a:cubicBezTo>
                <a:cubicBezTo>
                  <a:pt x="4124083" y="-25970"/>
                  <a:pt x="4320465" y="-4205"/>
                  <a:pt x="4613109" y="0"/>
                </a:cubicBezTo>
                <a:cubicBezTo>
                  <a:pt x="4905753" y="4205"/>
                  <a:pt x="4895779" y="14533"/>
                  <a:pt x="5072851" y="0"/>
                </a:cubicBezTo>
                <a:cubicBezTo>
                  <a:pt x="5249923" y="-14533"/>
                  <a:pt x="5456865" y="1191"/>
                  <a:pt x="5631109" y="0"/>
                </a:cubicBezTo>
                <a:cubicBezTo>
                  <a:pt x="5805353" y="-1191"/>
                  <a:pt x="5952014" y="-3423"/>
                  <a:pt x="6090850" y="0"/>
                </a:cubicBezTo>
                <a:cubicBezTo>
                  <a:pt x="6229686" y="3423"/>
                  <a:pt x="6332097" y="11491"/>
                  <a:pt x="6550592" y="0"/>
                </a:cubicBezTo>
                <a:cubicBezTo>
                  <a:pt x="6769087" y="-11491"/>
                  <a:pt x="7140895" y="33762"/>
                  <a:pt x="7305883" y="0"/>
                </a:cubicBezTo>
                <a:cubicBezTo>
                  <a:pt x="7470871" y="-33762"/>
                  <a:pt x="7976905" y="-12742"/>
                  <a:pt x="8159689" y="0"/>
                </a:cubicBezTo>
                <a:cubicBezTo>
                  <a:pt x="8342473" y="12742"/>
                  <a:pt x="8607082" y="18624"/>
                  <a:pt x="8914979" y="0"/>
                </a:cubicBezTo>
                <a:cubicBezTo>
                  <a:pt x="9222876" y="-18624"/>
                  <a:pt x="9415896" y="1825"/>
                  <a:pt x="9768786" y="0"/>
                </a:cubicBezTo>
                <a:cubicBezTo>
                  <a:pt x="10121676" y="-1825"/>
                  <a:pt x="10282796" y="37893"/>
                  <a:pt x="10622592" y="0"/>
                </a:cubicBezTo>
                <a:cubicBezTo>
                  <a:pt x="11031202" y="55023"/>
                  <a:pt x="11455411" y="329018"/>
                  <a:pt x="11393572" y="770980"/>
                </a:cubicBezTo>
                <a:cubicBezTo>
                  <a:pt x="11367962" y="920182"/>
                  <a:pt x="11379191" y="1150890"/>
                  <a:pt x="11393572" y="1386233"/>
                </a:cubicBezTo>
                <a:cubicBezTo>
                  <a:pt x="11407953" y="1621576"/>
                  <a:pt x="11420426" y="1874063"/>
                  <a:pt x="11393572" y="2119301"/>
                </a:cubicBezTo>
                <a:cubicBezTo>
                  <a:pt x="11366718" y="2364539"/>
                  <a:pt x="11378238" y="2538758"/>
                  <a:pt x="11393572" y="2773826"/>
                </a:cubicBezTo>
                <a:cubicBezTo>
                  <a:pt x="11408906" y="3008895"/>
                  <a:pt x="11425425" y="3101898"/>
                  <a:pt x="11393572" y="3428351"/>
                </a:cubicBezTo>
                <a:cubicBezTo>
                  <a:pt x="11361719" y="3754805"/>
                  <a:pt x="11407430" y="4281484"/>
                  <a:pt x="11393572" y="4698129"/>
                </a:cubicBezTo>
                <a:cubicBezTo>
                  <a:pt x="11397570" y="5081138"/>
                  <a:pt x="11065926" y="5483595"/>
                  <a:pt x="10622592" y="5469109"/>
                </a:cubicBezTo>
                <a:cubicBezTo>
                  <a:pt x="10525303" y="5472585"/>
                  <a:pt x="10409126" y="5454417"/>
                  <a:pt x="10261366" y="5469109"/>
                </a:cubicBezTo>
                <a:cubicBezTo>
                  <a:pt x="10113606" y="5483801"/>
                  <a:pt x="9766844" y="5443751"/>
                  <a:pt x="9506076" y="5469109"/>
                </a:cubicBezTo>
                <a:cubicBezTo>
                  <a:pt x="9245308" y="5494468"/>
                  <a:pt x="8983101" y="5451120"/>
                  <a:pt x="8750786" y="5469109"/>
                </a:cubicBezTo>
                <a:cubicBezTo>
                  <a:pt x="8518471" y="5487099"/>
                  <a:pt x="8218360" y="5490726"/>
                  <a:pt x="7995495" y="5469109"/>
                </a:cubicBezTo>
                <a:cubicBezTo>
                  <a:pt x="7772630" y="5447492"/>
                  <a:pt x="7811338" y="5471788"/>
                  <a:pt x="7634270" y="5469109"/>
                </a:cubicBezTo>
                <a:cubicBezTo>
                  <a:pt x="7457203" y="5466430"/>
                  <a:pt x="7381792" y="5460851"/>
                  <a:pt x="7273044" y="5469109"/>
                </a:cubicBezTo>
                <a:cubicBezTo>
                  <a:pt x="7164296" y="5477367"/>
                  <a:pt x="7029396" y="5456430"/>
                  <a:pt x="6813302" y="5469109"/>
                </a:cubicBezTo>
                <a:cubicBezTo>
                  <a:pt x="6597208" y="5481788"/>
                  <a:pt x="6422957" y="5475090"/>
                  <a:pt x="6058012" y="5469109"/>
                </a:cubicBezTo>
                <a:cubicBezTo>
                  <a:pt x="5693067" y="5463129"/>
                  <a:pt x="5505948" y="5469805"/>
                  <a:pt x="5302722" y="5469109"/>
                </a:cubicBezTo>
                <a:cubicBezTo>
                  <a:pt x="5099496" y="5468414"/>
                  <a:pt x="5002066" y="5454832"/>
                  <a:pt x="4842980" y="5469109"/>
                </a:cubicBezTo>
                <a:cubicBezTo>
                  <a:pt x="4683894" y="5483386"/>
                  <a:pt x="4386097" y="5435365"/>
                  <a:pt x="3989173" y="5469109"/>
                </a:cubicBezTo>
                <a:cubicBezTo>
                  <a:pt x="3592249" y="5502853"/>
                  <a:pt x="3353838" y="5480026"/>
                  <a:pt x="3135367" y="5469109"/>
                </a:cubicBezTo>
                <a:cubicBezTo>
                  <a:pt x="2916896" y="5458192"/>
                  <a:pt x="2880246" y="5471102"/>
                  <a:pt x="2774141" y="5469109"/>
                </a:cubicBezTo>
                <a:cubicBezTo>
                  <a:pt x="2668036" y="5467116"/>
                  <a:pt x="2316949" y="5441697"/>
                  <a:pt x="2018851" y="5469109"/>
                </a:cubicBezTo>
                <a:cubicBezTo>
                  <a:pt x="1720753" y="5496522"/>
                  <a:pt x="1286831" y="5441045"/>
                  <a:pt x="770980" y="5469109"/>
                </a:cubicBezTo>
                <a:cubicBezTo>
                  <a:pt x="351749" y="5488066"/>
                  <a:pt x="-25503" y="5169203"/>
                  <a:pt x="0" y="4698129"/>
                </a:cubicBezTo>
                <a:cubicBezTo>
                  <a:pt x="-9138" y="4582764"/>
                  <a:pt x="-12975" y="4354807"/>
                  <a:pt x="0" y="4122147"/>
                </a:cubicBezTo>
                <a:cubicBezTo>
                  <a:pt x="12975" y="3889487"/>
                  <a:pt x="-14890" y="3699144"/>
                  <a:pt x="0" y="3546165"/>
                </a:cubicBezTo>
                <a:cubicBezTo>
                  <a:pt x="14890" y="3393186"/>
                  <a:pt x="19287" y="3147417"/>
                  <a:pt x="0" y="2930912"/>
                </a:cubicBezTo>
                <a:cubicBezTo>
                  <a:pt x="-19287" y="2714407"/>
                  <a:pt x="7695" y="2600757"/>
                  <a:pt x="0" y="2276387"/>
                </a:cubicBezTo>
                <a:cubicBezTo>
                  <a:pt x="-7695" y="1952018"/>
                  <a:pt x="-15809" y="1710326"/>
                  <a:pt x="0" y="1543319"/>
                </a:cubicBezTo>
                <a:cubicBezTo>
                  <a:pt x="15809" y="1376312"/>
                  <a:pt x="22579" y="1038558"/>
                  <a:pt x="0" y="770980"/>
                </a:cubicBezTo>
                <a:close/>
              </a:path>
              <a:path w="11393572" h="5469109" stroke="0" extrusionOk="0">
                <a:moveTo>
                  <a:pt x="0" y="770980"/>
                </a:moveTo>
                <a:cubicBezTo>
                  <a:pt x="-67068" y="415571"/>
                  <a:pt x="368663" y="99336"/>
                  <a:pt x="770980" y="0"/>
                </a:cubicBezTo>
                <a:cubicBezTo>
                  <a:pt x="997115" y="2585"/>
                  <a:pt x="1035480" y="-14830"/>
                  <a:pt x="1230722" y="0"/>
                </a:cubicBezTo>
                <a:cubicBezTo>
                  <a:pt x="1425964" y="14830"/>
                  <a:pt x="1665929" y="-9056"/>
                  <a:pt x="1788980" y="0"/>
                </a:cubicBezTo>
                <a:cubicBezTo>
                  <a:pt x="1912031" y="9056"/>
                  <a:pt x="2027161" y="-9140"/>
                  <a:pt x="2150206" y="0"/>
                </a:cubicBezTo>
                <a:cubicBezTo>
                  <a:pt x="2273251" y="9140"/>
                  <a:pt x="2562298" y="2496"/>
                  <a:pt x="2905496" y="0"/>
                </a:cubicBezTo>
                <a:cubicBezTo>
                  <a:pt x="3248694" y="-2496"/>
                  <a:pt x="3173457" y="-13414"/>
                  <a:pt x="3266722" y="0"/>
                </a:cubicBezTo>
                <a:cubicBezTo>
                  <a:pt x="3359987" y="13414"/>
                  <a:pt x="3758841" y="-30374"/>
                  <a:pt x="3923496" y="0"/>
                </a:cubicBezTo>
                <a:cubicBezTo>
                  <a:pt x="4088151" y="30374"/>
                  <a:pt x="4196233" y="6872"/>
                  <a:pt x="4383238" y="0"/>
                </a:cubicBezTo>
                <a:cubicBezTo>
                  <a:pt x="4570243" y="-6872"/>
                  <a:pt x="4642999" y="-13199"/>
                  <a:pt x="4842980" y="0"/>
                </a:cubicBezTo>
                <a:cubicBezTo>
                  <a:pt x="5042961" y="13199"/>
                  <a:pt x="5070507" y="-1407"/>
                  <a:pt x="5204205" y="0"/>
                </a:cubicBezTo>
                <a:cubicBezTo>
                  <a:pt x="5337904" y="1407"/>
                  <a:pt x="5398094" y="-953"/>
                  <a:pt x="5565431" y="0"/>
                </a:cubicBezTo>
                <a:cubicBezTo>
                  <a:pt x="5732768" y="953"/>
                  <a:pt x="5915712" y="-16349"/>
                  <a:pt x="6025173" y="0"/>
                </a:cubicBezTo>
                <a:cubicBezTo>
                  <a:pt x="6134634" y="16349"/>
                  <a:pt x="6457947" y="-1529"/>
                  <a:pt x="6583431" y="0"/>
                </a:cubicBezTo>
                <a:cubicBezTo>
                  <a:pt x="6708915" y="1529"/>
                  <a:pt x="7063408" y="11462"/>
                  <a:pt x="7338721" y="0"/>
                </a:cubicBezTo>
                <a:cubicBezTo>
                  <a:pt x="7614034" y="-11462"/>
                  <a:pt x="7782155" y="-24706"/>
                  <a:pt x="7995495" y="0"/>
                </a:cubicBezTo>
                <a:cubicBezTo>
                  <a:pt x="8208835" y="24706"/>
                  <a:pt x="8439609" y="-1192"/>
                  <a:pt x="8553753" y="0"/>
                </a:cubicBezTo>
                <a:cubicBezTo>
                  <a:pt x="8667897" y="1192"/>
                  <a:pt x="8854146" y="4507"/>
                  <a:pt x="9112011" y="0"/>
                </a:cubicBezTo>
                <a:cubicBezTo>
                  <a:pt x="9369876" y="-4507"/>
                  <a:pt x="9468191" y="-12472"/>
                  <a:pt x="9571753" y="0"/>
                </a:cubicBezTo>
                <a:cubicBezTo>
                  <a:pt x="9675315" y="12472"/>
                  <a:pt x="10331642" y="22043"/>
                  <a:pt x="10622592" y="0"/>
                </a:cubicBezTo>
                <a:cubicBezTo>
                  <a:pt x="11008885" y="21422"/>
                  <a:pt x="11484311" y="339394"/>
                  <a:pt x="11393572" y="770980"/>
                </a:cubicBezTo>
                <a:cubicBezTo>
                  <a:pt x="11398254" y="917504"/>
                  <a:pt x="11390944" y="1134321"/>
                  <a:pt x="11393572" y="1464776"/>
                </a:cubicBezTo>
                <a:cubicBezTo>
                  <a:pt x="11396200" y="1795231"/>
                  <a:pt x="11369032" y="1854429"/>
                  <a:pt x="11393572" y="2119301"/>
                </a:cubicBezTo>
                <a:cubicBezTo>
                  <a:pt x="11418112" y="2384174"/>
                  <a:pt x="11370631" y="2557574"/>
                  <a:pt x="11393572" y="2695283"/>
                </a:cubicBezTo>
                <a:cubicBezTo>
                  <a:pt x="11416513" y="2832992"/>
                  <a:pt x="11419913" y="3184868"/>
                  <a:pt x="11393572" y="3428351"/>
                </a:cubicBezTo>
                <a:cubicBezTo>
                  <a:pt x="11367231" y="3671834"/>
                  <a:pt x="11394371" y="3854287"/>
                  <a:pt x="11393572" y="4043604"/>
                </a:cubicBezTo>
                <a:cubicBezTo>
                  <a:pt x="11392773" y="4232921"/>
                  <a:pt x="11385515" y="4479820"/>
                  <a:pt x="11393572" y="4698129"/>
                </a:cubicBezTo>
                <a:cubicBezTo>
                  <a:pt x="11332554" y="5095975"/>
                  <a:pt x="11093768" y="5398617"/>
                  <a:pt x="10622592" y="5469109"/>
                </a:cubicBezTo>
                <a:cubicBezTo>
                  <a:pt x="10346309" y="5452696"/>
                  <a:pt x="10053566" y="5496465"/>
                  <a:pt x="9867302" y="5469109"/>
                </a:cubicBezTo>
                <a:cubicBezTo>
                  <a:pt x="9681038" y="5441754"/>
                  <a:pt x="9607993" y="5488873"/>
                  <a:pt x="9407560" y="5469109"/>
                </a:cubicBezTo>
                <a:cubicBezTo>
                  <a:pt x="9207127" y="5449345"/>
                  <a:pt x="9032119" y="5484357"/>
                  <a:pt x="8750786" y="5469109"/>
                </a:cubicBezTo>
                <a:cubicBezTo>
                  <a:pt x="8469453" y="5453861"/>
                  <a:pt x="8493470" y="5486600"/>
                  <a:pt x="8389560" y="5469109"/>
                </a:cubicBezTo>
                <a:cubicBezTo>
                  <a:pt x="8285650" y="5451618"/>
                  <a:pt x="8154118" y="5470290"/>
                  <a:pt x="8028334" y="5469109"/>
                </a:cubicBezTo>
                <a:cubicBezTo>
                  <a:pt x="7902550" y="5467928"/>
                  <a:pt x="7779324" y="5473547"/>
                  <a:pt x="7568592" y="5469109"/>
                </a:cubicBezTo>
                <a:cubicBezTo>
                  <a:pt x="7357860" y="5464671"/>
                  <a:pt x="7238179" y="5468719"/>
                  <a:pt x="6911818" y="5469109"/>
                </a:cubicBezTo>
                <a:cubicBezTo>
                  <a:pt x="6585457" y="5469499"/>
                  <a:pt x="6589228" y="5484744"/>
                  <a:pt x="6353560" y="5469109"/>
                </a:cubicBezTo>
                <a:cubicBezTo>
                  <a:pt x="6117892" y="5453474"/>
                  <a:pt x="6011300" y="5472143"/>
                  <a:pt x="5795302" y="5469109"/>
                </a:cubicBezTo>
                <a:cubicBezTo>
                  <a:pt x="5579304" y="5466075"/>
                  <a:pt x="5384631" y="5452309"/>
                  <a:pt x="5237044" y="5469109"/>
                </a:cubicBezTo>
                <a:cubicBezTo>
                  <a:pt x="5089457" y="5485909"/>
                  <a:pt x="4870852" y="5500401"/>
                  <a:pt x="4580270" y="5469109"/>
                </a:cubicBezTo>
                <a:cubicBezTo>
                  <a:pt x="4289688" y="5437817"/>
                  <a:pt x="3948621" y="5478705"/>
                  <a:pt x="3726464" y="5469109"/>
                </a:cubicBezTo>
                <a:cubicBezTo>
                  <a:pt x="3504307" y="5459513"/>
                  <a:pt x="3378454" y="5450136"/>
                  <a:pt x="3266722" y="5469109"/>
                </a:cubicBezTo>
                <a:cubicBezTo>
                  <a:pt x="3154990" y="5488082"/>
                  <a:pt x="2804295" y="5436527"/>
                  <a:pt x="2412915" y="5469109"/>
                </a:cubicBezTo>
                <a:cubicBezTo>
                  <a:pt x="2021535" y="5501691"/>
                  <a:pt x="2028924" y="5475022"/>
                  <a:pt x="1756141" y="5469109"/>
                </a:cubicBezTo>
                <a:cubicBezTo>
                  <a:pt x="1483358" y="5463196"/>
                  <a:pt x="1094394" y="5498809"/>
                  <a:pt x="770980" y="5469109"/>
                </a:cubicBezTo>
                <a:cubicBezTo>
                  <a:pt x="431892" y="5493797"/>
                  <a:pt x="37539" y="5062584"/>
                  <a:pt x="0" y="4698129"/>
                </a:cubicBezTo>
                <a:cubicBezTo>
                  <a:pt x="23393" y="4380934"/>
                  <a:pt x="-26226" y="4306732"/>
                  <a:pt x="0" y="3965061"/>
                </a:cubicBezTo>
                <a:cubicBezTo>
                  <a:pt x="26226" y="3623390"/>
                  <a:pt x="16003" y="3655531"/>
                  <a:pt x="0" y="3349808"/>
                </a:cubicBezTo>
                <a:cubicBezTo>
                  <a:pt x="-16003" y="3044085"/>
                  <a:pt x="-19458" y="2908716"/>
                  <a:pt x="0" y="2616740"/>
                </a:cubicBezTo>
                <a:cubicBezTo>
                  <a:pt x="19458" y="2324764"/>
                  <a:pt x="-34354" y="2227746"/>
                  <a:pt x="0" y="1922944"/>
                </a:cubicBezTo>
                <a:cubicBezTo>
                  <a:pt x="34354" y="1618142"/>
                  <a:pt x="-39407" y="1311366"/>
                  <a:pt x="0" y="770980"/>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xmlns="" id="{CBE0E385-741E-D43E-A0E3-8F7B3A86EB6E}"/>
              </a:ext>
            </a:extLst>
          </p:cNvPr>
          <p:cNvSpPr txBox="1"/>
          <p:nvPr/>
        </p:nvSpPr>
        <p:spPr>
          <a:xfrm>
            <a:off x="1232736" y="1623418"/>
            <a:ext cx="10901185"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MT"/>
                <a:ea typeface="+mn-ea"/>
                <a:cs typeface="+mn-cs"/>
              </a:rPr>
              <a:t>Trinh </a:t>
            </a:r>
            <a:r>
              <a:rPr kumimoji="0" lang="vi-VN" sz="2800" b="1" i="0" u="none" strike="noStrike" kern="1200" cap="none" spc="0" normalizeH="0" baseline="0" noProof="0">
                <a:ln>
                  <a:noFill/>
                </a:ln>
                <a:solidFill>
                  <a:srgbClr val="000000"/>
                </a:solidFill>
                <a:effectLst/>
                <a:uLnTx/>
                <a:uFillTx/>
                <a:latin typeface="Arial-BoldMT"/>
                <a:ea typeface="+mn-ea"/>
                <a:cs typeface="+mn-cs"/>
              </a:rPr>
              <a:t>dẫn </a:t>
            </a:r>
            <a:r>
              <a:rPr kumimoji="0" lang="vi-VN" sz="2800" b="0" i="0" u="none" strike="noStrike" kern="1200" cap="none" spc="0" normalizeH="0" baseline="0" noProof="0">
                <a:ln>
                  <a:noFill/>
                </a:ln>
                <a:solidFill>
                  <a:srgbClr val="000000"/>
                </a:solidFill>
                <a:effectLst/>
                <a:uLnTx/>
                <a:uFillTx/>
                <a:latin typeface="ArialMT"/>
                <a:ea typeface="+mn-ea"/>
                <a:cs typeface="+mn-cs"/>
              </a:rPr>
              <a:t>tôi vào </a:t>
            </a:r>
            <a:r>
              <a:rPr kumimoji="0" lang="vi-VN" sz="2800" b="1" i="0" u="none" strike="noStrike" kern="1200" cap="none" spc="0" normalizeH="0" baseline="0" noProof="0">
                <a:ln>
                  <a:noFill/>
                </a:ln>
                <a:solidFill>
                  <a:srgbClr val="000000"/>
                </a:solidFill>
                <a:effectLst/>
                <a:uLnTx/>
                <a:uFillTx/>
                <a:latin typeface="Arial-BoldMT"/>
                <a:ea typeface="+mn-ea"/>
                <a:cs typeface="+mn-cs"/>
              </a:rPr>
              <a:t>vườn</a:t>
            </a:r>
            <a:r>
              <a:rPr kumimoji="0" lang="vi-VN" sz="2800" b="0" i="0" u="none" strike="noStrike" kern="1200" cap="none" spc="0" normalizeH="0" baseline="0" noProof="0">
                <a:ln>
                  <a:noFill/>
                </a:ln>
                <a:solidFill>
                  <a:srgbClr val="000000"/>
                </a:solidFill>
                <a:effectLst/>
                <a:uLnTx/>
                <a:uFillTx/>
                <a:latin typeface="ArialMT"/>
                <a:ea typeface="+mn-ea"/>
                <a:cs typeface="+mn-cs"/>
              </a:rPr>
              <a:t>, bí mật: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 Lại đây </a:t>
            </a:r>
            <a:r>
              <a:rPr kumimoji="0" lang="en-US" sz="2800" b="1" i="0" u="none" strike="noStrike" kern="1200" cap="none" spc="0" normalizeH="0" baseline="0" noProof="0">
                <a:ln>
                  <a:noFill/>
                </a:ln>
                <a:solidFill>
                  <a:srgbClr val="000000"/>
                </a:solidFill>
                <a:effectLst/>
                <a:uLnTx/>
                <a:uFillTx/>
                <a:latin typeface="Arial-BoldMT"/>
                <a:ea typeface="+mn-ea"/>
                <a:cs typeface="+mn-cs"/>
              </a:rPr>
              <a:t>tớ </a:t>
            </a:r>
            <a:r>
              <a:rPr kumimoji="0" lang="en-US" sz="2800" b="0" i="0" u="none" strike="noStrike" kern="1200" cap="none" spc="0" normalizeH="0" baseline="0" noProof="0">
                <a:ln>
                  <a:noFill/>
                </a:ln>
                <a:solidFill>
                  <a:srgbClr val="000000"/>
                </a:solidFill>
                <a:effectLst/>
                <a:uLnTx/>
                <a:uFillTx/>
                <a:latin typeface="ArialMT"/>
                <a:ea typeface="+mn-ea"/>
                <a:cs typeface="+mn-cs"/>
              </a:rPr>
              <a:t>cho xem cái này, hay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Đến góc </a:t>
            </a:r>
            <a:r>
              <a:rPr kumimoji="0" lang="en-US" sz="2800" b="1" i="0" u="none" strike="noStrike" kern="1200" cap="none" spc="0" normalizeH="0" baseline="0" noProof="0">
                <a:ln>
                  <a:noFill/>
                </a:ln>
                <a:solidFill>
                  <a:srgbClr val="000000"/>
                </a:solidFill>
                <a:effectLst/>
                <a:uLnTx/>
                <a:uFillTx/>
                <a:latin typeface="Arial-BoldMT"/>
                <a:ea typeface="+mn-ea"/>
                <a:cs typeface="+mn-cs"/>
              </a:rPr>
              <a:t>ao</a:t>
            </a:r>
            <a:r>
              <a:rPr kumimoji="0" lang="en-US" sz="2800" b="0" i="0" u="none" strike="noStrike" kern="1200" cap="none" spc="0" normalizeH="0" baseline="0" noProof="0">
                <a:ln>
                  <a:noFill/>
                </a:ln>
                <a:solidFill>
                  <a:srgbClr val="000000"/>
                </a:solidFill>
                <a:effectLst/>
                <a:uLnTx/>
                <a:uFillTx/>
                <a:latin typeface="ArialMT"/>
                <a:ea typeface="+mn-ea"/>
                <a:cs typeface="+mn-cs"/>
              </a:rPr>
              <a:t>, Trinh </a:t>
            </a:r>
            <a:r>
              <a:rPr kumimoji="0" lang="en-US" sz="2800" b="1" i="0" u="none" strike="noStrike" kern="1200" cap="none" spc="0" normalizeH="0" baseline="0" noProof="0">
                <a:ln>
                  <a:noFill/>
                </a:ln>
                <a:solidFill>
                  <a:srgbClr val="000000"/>
                </a:solidFill>
                <a:effectLst/>
                <a:uLnTx/>
                <a:uFillTx/>
                <a:latin typeface="Arial-BoldMT"/>
                <a:ea typeface="+mn-ea"/>
                <a:cs typeface="+mn-cs"/>
              </a:rPr>
              <a:t>vít </a:t>
            </a:r>
            <a:r>
              <a:rPr kumimoji="0" lang="en-US" sz="2800" b="0" i="0" u="none" strike="noStrike" kern="1200" cap="none" spc="0" normalizeH="0" baseline="0" noProof="0">
                <a:ln>
                  <a:noFill/>
                </a:ln>
                <a:solidFill>
                  <a:srgbClr val="000000"/>
                </a:solidFill>
                <a:effectLst/>
                <a:uLnTx/>
                <a:uFillTx/>
                <a:latin typeface="ArialMT"/>
                <a:ea typeface="+mn-ea"/>
                <a:cs typeface="+mn-cs"/>
              </a:rPr>
              <a:t>cành ổi </a:t>
            </a:r>
            <a:r>
              <a:rPr kumimoji="0" lang="en-US" sz="2800" b="1" i="0" u="none" strike="noStrike" kern="1200" cap="none" spc="0" normalizeH="0" baseline="0" noProof="0">
                <a:ln>
                  <a:noFill/>
                </a:ln>
                <a:solidFill>
                  <a:srgbClr val="000000"/>
                </a:solidFill>
                <a:effectLst/>
                <a:uLnTx/>
                <a:uFillTx/>
                <a:latin typeface="Arial-BoldMT"/>
                <a:ea typeface="+mn-ea"/>
                <a:cs typeface="+mn-cs"/>
              </a:rPr>
              <a:t>xa </a:t>
            </a:r>
            <a:r>
              <a:rPr kumimoji="0" lang="en-US" sz="2800" b="0" i="0" u="none" strike="noStrike" kern="1200" cap="none" spc="0" normalizeH="0" baseline="0" noProof="0">
                <a:ln>
                  <a:noFill/>
                </a:ln>
                <a:solidFill>
                  <a:srgbClr val="000000"/>
                </a:solidFill>
                <a:effectLst/>
                <a:uLnTx/>
                <a:uFillTx/>
                <a:latin typeface="ArialMT"/>
                <a:ea typeface="+mn-ea"/>
                <a:cs typeface="+mn-cs"/>
              </a:rPr>
              <a:t>nhất xuống, chỉ cho tôi xem một chùm hoa </a:t>
            </a:r>
            <a:r>
              <a:rPr kumimoji="0" lang="en-US" sz="2800" b="1" i="0" u="none" strike="noStrike" kern="1200" cap="none" spc="0" normalizeH="0" baseline="0" noProof="0">
                <a:ln>
                  <a:noFill/>
                </a:ln>
                <a:solidFill>
                  <a:srgbClr val="000000"/>
                </a:solidFill>
                <a:effectLst/>
                <a:uLnTx/>
                <a:uFillTx/>
                <a:latin typeface="Arial-BoldMT"/>
                <a:ea typeface="+mn-ea"/>
                <a:cs typeface="+mn-cs"/>
              </a:rPr>
              <a:t>trắng muốt</a:t>
            </a:r>
            <a:r>
              <a:rPr kumimoji="0" lang="en-US" sz="2800" b="0" i="0" u="none" strike="noStrike" kern="1200" cap="none" spc="0" normalizeH="0" baseline="0" noProof="0">
                <a:ln>
                  <a:noFill/>
                </a:ln>
                <a:solidFill>
                  <a:srgbClr val="000000"/>
                </a:solidFill>
                <a:effectLst/>
                <a:uLnTx/>
                <a:uFillTx/>
                <a:latin typeface="ArialM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 Cậu xem, thích không? Cả một chùm mọc sát nhau nhé! Cây ổi này </a:t>
            </a:r>
            <a:r>
              <a:rPr kumimoji="0" lang="vi-VN" sz="2800" b="0" i="0" u="none" strike="noStrike" kern="1200" cap="none" spc="0" normalizeH="0" baseline="0" noProof="0">
                <a:ln>
                  <a:noFill/>
                </a:ln>
                <a:solidFill>
                  <a:srgbClr val="000000"/>
                </a:solidFill>
                <a:effectLst/>
                <a:uLnTx/>
                <a:uFillTx/>
                <a:latin typeface="ArialMT"/>
                <a:ea typeface="+mn-ea"/>
                <a:cs typeface="+mn-cs"/>
              </a:rPr>
              <a:t>là giống </a:t>
            </a:r>
            <a:r>
              <a:rPr kumimoji="0" lang="vi-VN" sz="2800" b="1" i="0" u="none" strike="noStrike" kern="1200" cap="none" spc="0" normalizeH="0" baseline="0" noProof="0">
                <a:ln>
                  <a:noFill/>
                </a:ln>
                <a:solidFill>
                  <a:srgbClr val="000000"/>
                </a:solidFill>
                <a:effectLst/>
                <a:uLnTx/>
                <a:uFillTx/>
                <a:latin typeface="Arial-BoldMT"/>
                <a:ea typeface="+mn-ea"/>
                <a:cs typeface="+mn-cs"/>
              </a:rPr>
              <a:t>ổi găng</a:t>
            </a:r>
            <a:r>
              <a:rPr kumimoji="0" lang="vi-VN" sz="2800" b="0" i="0" u="none" strike="noStrike" kern="1200" cap="none" spc="0" normalizeH="0" baseline="0" noProof="0">
                <a:ln>
                  <a:noFill/>
                </a:ln>
                <a:solidFill>
                  <a:srgbClr val="000000"/>
                </a:solidFill>
                <a:effectLst/>
                <a:uLnTx/>
                <a:uFillTx/>
                <a:latin typeface="ArialMT"/>
                <a:ea typeface="+mn-ea"/>
                <a:cs typeface="+mn-cs"/>
              </a:rPr>
              <a:t>, ngon nhất vườn đấy. </a:t>
            </a:r>
            <a:r>
              <a:rPr kumimoji="0" lang="vi-VN" sz="2800" b="1" i="0" u="none" strike="noStrike" kern="1200" cap="none" spc="0" normalizeH="0" baseline="0" noProof="0">
                <a:ln>
                  <a:noFill/>
                </a:ln>
                <a:solidFill>
                  <a:srgbClr val="000000"/>
                </a:solidFill>
                <a:effectLst/>
                <a:uLnTx/>
                <a:uFillTx/>
                <a:latin typeface="Arial-BoldMT"/>
                <a:ea typeface="+mn-ea"/>
                <a:cs typeface="+mn-cs"/>
              </a:rPr>
              <a:t>Quả </a:t>
            </a:r>
            <a:r>
              <a:rPr kumimoji="0" lang="vi-VN" sz="2800" b="0" i="0" u="none" strike="noStrike" kern="1200" cap="none" spc="0" normalizeH="0" baseline="0" noProof="0">
                <a:ln>
                  <a:noFill/>
                </a:ln>
                <a:solidFill>
                  <a:srgbClr val="000000"/>
                </a:solidFill>
                <a:effectLst/>
                <a:uLnTx/>
                <a:uFillTx/>
                <a:latin typeface="ArialMT"/>
                <a:ea typeface="+mn-ea"/>
                <a:cs typeface="+mn-cs"/>
              </a:rPr>
              <a:t>to, cùi </a:t>
            </a:r>
            <a:r>
              <a:rPr kumimoji="0" lang="vi-VN" sz="2800" b="1" i="0" u="none" strike="noStrike" kern="1200" cap="none" spc="0" normalizeH="0" baseline="0" noProof="0">
                <a:ln>
                  <a:noFill/>
                </a:ln>
                <a:solidFill>
                  <a:srgbClr val="000000"/>
                </a:solidFill>
                <a:effectLst/>
                <a:uLnTx/>
                <a:uFillTx/>
                <a:latin typeface="Arial-BoldMT"/>
                <a:ea typeface="+mn-ea"/>
                <a:cs typeface="+mn-cs"/>
              </a:rPr>
              <a:t>dày</a:t>
            </a:r>
            <a:r>
              <a:rPr kumimoji="0" lang="vi-VN" sz="2800" b="0" i="0" u="none" strike="noStrike" kern="1200" cap="none" spc="0" normalizeH="0" baseline="0" noProof="0">
                <a:ln>
                  <a:noFill/>
                </a:ln>
                <a:solidFill>
                  <a:srgbClr val="000000"/>
                </a:solidFill>
                <a:effectLst/>
                <a:uLnTx/>
                <a:uFillTx/>
                <a:latin typeface="ArialMT"/>
                <a:ea typeface="+mn-ea"/>
                <a:cs typeface="+mn-cs"/>
              </a:rPr>
              <a:t>, ăn </a:t>
            </a:r>
            <a:r>
              <a:rPr kumimoji="0" lang="vi-VN" sz="2800" b="1" i="0" u="none" strike="noStrike" kern="1200" cap="none" spc="0" normalizeH="0" baseline="0" noProof="0">
                <a:ln>
                  <a:noFill/>
                </a:ln>
                <a:solidFill>
                  <a:srgbClr val="000000"/>
                </a:solidFill>
                <a:effectLst/>
                <a:uLnTx/>
                <a:uFillTx/>
                <a:latin typeface="Arial-BoldMT"/>
                <a:ea typeface="+mn-ea"/>
                <a:cs typeface="+mn-cs"/>
              </a:rPr>
              <a:t>giòn </a:t>
            </a:r>
            <a:r>
              <a:rPr kumimoji="0" lang="vi-VN" sz="2800" b="0" i="0" u="none" strike="noStrike" kern="1200" cap="none" spc="0" normalizeH="0" baseline="0" noProof="0">
                <a:ln>
                  <a:noFill/>
                </a:ln>
                <a:solidFill>
                  <a:srgbClr val="000000"/>
                </a:solidFill>
                <a:effectLst/>
                <a:uLnTx/>
                <a:uFillTx/>
                <a:latin typeface="ArialMT"/>
                <a:ea typeface="+mn-ea"/>
                <a:cs typeface="+mn-cs"/>
              </a:rPr>
              <a:t>và </a:t>
            </a:r>
            <a:r>
              <a:rPr kumimoji="0" lang="vi-VN" sz="2800" b="1" i="0" u="none" strike="noStrike" kern="1200" cap="none" spc="0" normalizeH="0" baseline="0" noProof="0">
                <a:ln>
                  <a:noFill/>
                </a:ln>
                <a:solidFill>
                  <a:srgbClr val="000000"/>
                </a:solidFill>
                <a:effectLst/>
                <a:uLnTx/>
                <a:uFillTx/>
                <a:latin typeface="Arial-BoldMT"/>
                <a:ea typeface="+mn-ea"/>
                <a:cs typeface="+mn-cs"/>
              </a:rPr>
              <a:t>thơm</a:t>
            </a:r>
            <a:r>
              <a:rPr kumimoji="0" lang="en-US" sz="2800" b="1" i="0" u="none" strike="noStrike" kern="1200" cap="none" spc="0" normalizeH="0" baseline="0" noProof="0">
                <a:ln>
                  <a:noFill/>
                </a:ln>
                <a:solidFill>
                  <a:srgbClr val="000000"/>
                </a:solidFill>
                <a:effectLst/>
                <a:uLnTx/>
                <a:uFillTx/>
                <a:latin typeface="Arial-BoldMT"/>
                <a:ea typeface="+mn-ea"/>
                <a:cs typeface="+mn-cs"/>
              </a:rPr>
              <a:t> </a:t>
            </a:r>
            <a:r>
              <a:rPr kumimoji="0" lang="en-US" sz="2800" b="0" i="0" u="none" strike="noStrike" kern="1200" cap="none" spc="0" normalizeH="0" baseline="0" noProof="0">
                <a:ln>
                  <a:noFill/>
                </a:ln>
                <a:solidFill>
                  <a:srgbClr val="000000"/>
                </a:solidFill>
                <a:effectLst/>
                <a:uLnTx/>
                <a:uFillTx/>
                <a:latin typeface="ArialMT"/>
                <a:ea typeface="+mn-ea"/>
                <a:cs typeface="+mn-cs"/>
              </a:rPr>
              <a:t>chẳng kém gì lê. Tớ </a:t>
            </a:r>
            <a:r>
              <a:rPr kumimoji="0" lang="en-US" sz="2800" b="1" i="0" u="none" strike="noStrike" kern="1200" cap="none" spc="0" normalizeH="0" baseline="0" noProof="0">
                <a:ln>
                  <a:noFill/>
                </a:ln>
                <a:solidFill>
                  <a:srgbClr val="000000"/>
                </a:solidFill>
                <a:effectLst/>
                <a:uLnTx/>
                <a:uFillTx/>
                <a:latin typeface="Arial-BoldMT"/>
                <a:ea typeface="+mn-ea"/>
                <a:cs typeface="+mn-cs"/>
              </a:rPr>
              <a:t>phát hiện </a:t>
            </a:r>
            <a:r>
              <a:rPr kumimoji="0" lang="en-US" sz="2800" b="0" i="0" u="none" strike="noStrike" kern="1200" cap="none" spc="0" normalizeH="0" baseline="0" noProof="0">
                <a:ln>
                  <a:noFill/>
                </a:ln>
                <a:solidFill>
                  <a:srgbClr val="000000"/>
                </a:solidFill>
                <a:effectLst/>
                <a:uLnTx/>
                <a:uFillTx/>
                <a:latin typeface="ArialMT"/>
                <a:ea typeface="+mn-ea"/>
                <a:cs typeface="+mn-cs"/>
              </a:rPr>
              <a:t>ra chùm hoa này, tuyệt không? Một, hai, </a:t>
            </a:r>
            <a:r>
              <a:rPr kumimoji="0" lang="vi-VN" sz="2800" b="0" i="0" u="none" strike="noStrike" kern="1200" cap="none" spc="0" normalizeH="0" baseline="0" noProof="0">
                <a:ln>
                  <a:noFill/>
                </a:ln>
                <a:solidFill>
                  <a:srgbClr val="000000"/>
                </a:solidFill>
                <a:effectLst/>
                <a:uLnTx/>
                <a:uFillTx/>
                <a:latin typeface="ArialMT"/>
                <a:ea typeface="+mn-ea"/>
                <a:cs typeface="+mn-cs"/>
              </a:rPr>
              <a:t>ba… sáu, bảy, tám… phải hơn chục </a:t>
            </a:r>
            <a:r>
              <a:rPr kumimoji="0" lang="vi-VN" sz="2800" b="1" i="0" u="none" strike="noStrike" kern="1200" cap="none" spc="0" normalizeH="0" baseline="0" noProof="0">
                <a:ln>
                  <a:noFill/>
                </a:ln>
                <a:solidFill>
                  <a:srgbClr val="000000"/>
                </a:solidFill>
                <a:effectLst/>
                <a:uLnTx/>
                <a:uFillTx/>
                <a:latin typeface="Arial-BoldMT"/>
                <a:ea typeface="+mn-ea"/>
                <a:cs typeface="+mn-cs"/>
              </a:rPr>
              <a:t>hoa </a:t>
            </a:r>
            <a:r>
              <a:rPr kumimoji="0" lang="vi-VN" sz="2800" b="0" i="0" u="none" strike="noStrike" kern="1200" cap="none" spc="0" normalizeH="0" baseline="0" noProof="0">
                <a:ln>
                  <a:noFill/>
                </a:ln>
                <a:solidFill>
                  <a:srgbClr val="000000"/>
                </a:solidFill>
                <a:effectLst/>
                <a:uLnTx/>
                <a:uFillTx/>
                <a:latin typeface="ArialMT"/>
                <a:ea typeface="+mn-ea"/>
                <a:cs typeface="+mn-cs"/>
              </a:rPr>
              <a:t>là ít. Mà lại </a:t>
            </a:r>
            <a:r>
              <a:rPr kumimoji="0" lang="vi-VN" sz="2800" b="1" i="0" u="none" strike="noStrike" kern="1200" cap="none" spc="0" normalizeH="0" baseline="0" noProof="0">
                <a:ln>
                  <a:noFill/>
                </a:ln>
                <a:solidFill>
                  <a:srgbClr val="000000"/>
                </a:solidFill>
                <a:effectLst/>
                <a:uLnTx/>
                <a:uFillTx/>
                <a:latin typeface="Arial-BoldMT"/>
                <a:ea typeface="+mn-ea"/>
                <a:cs typeface="+mn-cs"/>
              </a:rPr>
              <a:t>nở </a:t>
            </a:r>
            <a:r>
              <a:rPr kumimoji="0" lang="vi-VN" sz="2800" b="0" i="0" u="none" strike="noStrike" kern="1200" cap="none" spc="0" normalizeH="0" baseline="0" noProof="0">
                <a:ln>
                  <a:noFill/>
                </a:ln>
                <a:solidFill>
                  <a:srgbClr val="000000"/>
                </a:solidFill>
                <a:effectLst/>
                <a:uLnTx/>
                <a:uFillTx/>
                <a:latin typeface="ArialMT"/>
                <a:ea typeface="+mn-ea"/>
                <a:cs typeface="+mn-cs"/>
              </a:rPr>
              <a:t>chụm vào một đầu</a:t>
            </a:r>
            <a:r>
              <a:rPr kumimoji="0" lang="en-US" sz="2800" b="0" i="0" u="none" strike="noStrike" kern="1200" cap="none" spc="0" normalizeH="0" baseline="0" noProof="0">
                <a:ln>
                  <a:noFill/>
                </a:ln>
                <a:solidFill>
                  <a:srgbClr val="000000"/>
                </a:solidFill>
                <a:effectLst/>
                <a:uLnTx/>
                <a:uFillTx/>
                <a:latin typeface="ArialMT"/>
                <a:ea typeface="+mn-ea"/>
                <a:cs typeface="+mn-cs"/>
              </a:rPr>
              <a:t> cành mới thích chứ!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Thấy </a:t>
            </a:r>
            <a:r>
              <a:rPr kumimoji="0" lang="en-US" sz="2800" b="1" i="0" u="none" strike="noStrike" kern="1200" cap="none" spc="0" normalizeH="0" baseline="0" noProof="0">
                <a:ln>
                  <a:noFill/>
                </a:ln>
                <a:solidFill>
                  <a:srgbClr val="000000"/>
                </a:solidFill>
                <a:effectLst/>
                <a:uLnTx/>
                <a:uFillTx/>
                <a:latin typeface="Arial-BoldMT"/>
                <a:ea typeface="+mn-ea"/>
                <a:cs typeface="+mn-cs"/>
              </a:rPr>
              <a:t>tôi </a:t>
            </a:r>
            <a:r>
              <a:rPr kumimoji="0" lang="en-US" sz="2800" b="0" i="0" u="none" strike="noStrike" kern="1200" cap="none" spc="0" normalizeH="0" baseline="0" noProof="0">
                <a:ln>
                  <a:noFill/>
                </a:ln>
                <a:solidFill>
                  <a:srgbClr val="000000"/>
                </a:solidFill>
                <a:effectLst/>
                <a:uLnTx/>
                <a:uFillTx/>
                <a:latin typeface="ArialMT"/>
                <a:ea typeface="+mn-ea"/>
                <a:cs typeface="+mn-cs"/>
              </a:rPr>
              <a:t>chăm chú nhìn chùm hoa ổi, Trinh nói tiếp: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 Tớ có một dự định này, Trang ạ. Rất thú vị nhé!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Arial-ItalicMT"/>
                <a:ea typeface="+mn-ea"/>
                <a:cs typeface="+mn-cs"/>
              </a:rPr>
              <a:t>						</a:t>
            </a:r>
            <a:r>
              <a:rPr kumimoji="0" lang="vi-VN" sz="2400" b="0" i="1" u="none" strike="noStrike" kern="1200" cap="none" spc="0" normalizeH="0" baseline="0" noProof="0">
                <a:ln>
                  <a:noFill/>
                </a:ln>
                <a:solidFill>
                  <a:srgbClr val="000000"/>
                </a:solidFill>
                <a:effectLst/>
                <a:uLnTx/>
                <a:uFillTx/>
                <a:latin typeface="Arial-ItalicMT"/>
                <a:ea typeface="+mn-ea"/>
                <a:cs typeface="+mn-cs"/>
              </a:rPr>
              <a:t>Theo </a:t>
            </a:r>
            <a:r>
              <a:rPr kumimoji="0" lang="vi-VN" sz="2400" b="0" i="0" u="none" strike="noStrike" kern="1200" cap="none" spc="0" normalizeH="0" baseline="0" noProof="0">
                <a:ln>
                  <a:noFill/>
                </a:ln>
                <a:solidFill>
                  <a:srgbClr val="000000"/>
                </a:solidFill>
                <a:effectLst/>
                <a:uLnTx/>
                <a:uFillTx/>
                <a:latin typeface="ArialMT"/>
                <a:ea typeface="+mn-ea"/>
                <a:cs typeface="+mn-cs"/>
              </a:rPr>
              <a:t>Trần Hoài Dương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Plaque 7">
            <a:extLst>
              <a:ext uri="{FF2B5EF4-FFF2-40B4-BE49-F238E27FC236}">
                <a16:creationId xmlns:a16="http://schemas.microsoft.com/office/drawing/2014/main" xmlns="" id="{215B32E0-F626-805B-987C-A062C9192A2B}"/>
              </a:ext>
            </a:extLst>
          </p:cNvPr>
          <p:cNvSpPr/>
          <p:nvPr/>
        </p:nvSpPr>
        <p:spPr>
          <a:xfrm>
            <a:off x="4982698" y="921166"/>
            <a:ext cx="1782485" cy="702252"/>
          </a:xfrm>
          <a:prstGeom prst="plaque">
            <a:avLst/>
          </a:prstGeom>
          <a:solidFill>
            <a:srgbClr val="CCFFC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a:solidFill>
                  <a:srgbClr val="0070C0"/>
                </a:solidFill>
                <a:latin typeface="UTM Duepuntozero" panose="02040603050506020204" pitchFamily="18" charset="0"/>
              </a:rPr>
              <a:t>Tính từ</a:t>
            </a:r>
          </a:p>
        </p:txBody>
      </p:sp>
      <p:cxnSp>
        <p:nvCxnSpPr>
          <p:cNvPr id="4" name="Straight Connector 3">
            <a:extLst>
              <a:ext uri="{FF2B5EF4-FFF2-40B4-BE49-F238E27FC236}">
                <a16:creationId xmlns:a16="http://schemas.microsoft.com/office/drawing/2014/main" xmlns="" id="{F21BE9F5-58F0-0E6D-4BE0-ED27CB832F34}"/>
              </a:ext>
            </a:extLst>
          </p:cNvPr>
          <p:cNvCxnSpPr/>
          <p:nvPr/>
        </p:nvCxnSpPr>
        <p:spPr>
          <a:xfrm>
            <a:off x="5677362" y="2948152"/>
            <a:ext cx="1087821"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xmlns="" id="{6C3388A9-0D18-335B-8998-4843509DC514}"/>
              </a:ext>
            </a:extLst>
          </p:cNvPr>
          <p:cNvCxnSpPr>
            <a:cxnSpLocks/>
          </p:cNvCxnSpPr>
          <p:nvPr/>
        </p:nvCxnSpPr>
        <p:spPr>
          <a:xfrm>
            <a:off x="2869324" y="3429000"/>
            <a:ext cx="2113374"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81A51BCC-27EA-43A8-2B4D-098329886C36}"/>
              </a:ext>
            </a:extLst>
          </p:cNvPr>
          <p:cNvCxnSpPr>
            <a:cxnSpLocks/>
          </p:cNvCxnSpPr>
          <p:nvPr/>
        </p:nvCxnSpPr>
        <p:spPr>
          <a:xfrm>
            <a:off x="9823693" y="4224130"/>
            <a:ext cx="1038748"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5D53BBB0-7F48-7437-A5CA-7261CFDE2464}"/>
              </a:ext>
            </a:extLst>
          </p:cNvPr>
          <p:cNvCxnSpPr>
            <a:cxnSpLocks/>
          </p:cNvCxnSpPr>
          <p:nvPr/>
        </p:nvCxnSpPr>
        <p:spPr>
          <a:xfrm>
            <a:off x="1232736" y="4649800"/>
            <a:ext cx="772511"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3166B936-3BB4-EDF4-148B-FAB7748C4E26}"/>
              </a:ext>
            </a:extLst>
          </p:cNvPr>
          <p:cNvCxnSpPr>
            <a:cxnSpLocks/>
          </p:cNvCxnSpPr>
          <p:nvPr/>
        </p:nvCxnSpPr>
        <p:spPr>
          <a:xfrm>
            <a:off x="2588570" y="4649800"/>
            <a:ext cx="99020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825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18D421D7-9277-4477-A002-B546DD3586A5}"/>
              </a:ext>
            </a:extLst>
          </p:cNvPr>
          <p:cNvPicPr>
            <a:picLocks noChangeAspect="1"/>
          </p:cNvPicPr>
          <p:nvPr/>
        </p:nvPicPr>
        <p:blipFill>
          <a:blip r:embed="rId2"/>
          <a:stretch>
            <a:fillRect/>
          </a:stretch>
        </p:blipFill>
        <p:spPr>
          <a:xfrm>
            <a:off x="0" y="0"/>
            <a:ext cx="12192000" cy="6857999"/>
          </a:xfrm>
          <a:prstGeom prst="rect">
            <a:avLst/>
          </a:prstGeom>
        </p:spPr>
      </p:pic>
      <p:pic>
        <p:nvPicPr>
          <p:cNvPr id="2052" name="Picture 4" descr="IEMA Foundation Certificate Syllabus">
            <a:extLst>
              <a:ext uri="{FF2B5EF4-FFF2-40B4-BE49-F238E27FC236}">
                <a16:creationId xmlns:a16="http://schemas.microsoft.com/office/drawing/2014/main" xmlns="" id="{60CCDAE1-5D9B-4701-B40E-52EFB735468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83508" y="1757131"/>
            <a:ext cx="1065589" cy="106558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4" name="Picture 6" descr="å¯ç±çå°èèï¼ cute little bee. | Caras graciosas, Imagenes gif, Emoticonos">
            <a:extLst>
              <a:ext uri="{FF2B5EF4-FFF2-40B4-BE49-F238E27FC236}">
                <a16:creationId xmlns:a16="http://schemas.microsoft.com/office/drawing/2014/main" xmlns="" id="{829AE1B8-8493-4766-ABD7-A387A95815A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8330925" y="994813"/>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xmlns="" id="{DC362562-659F-484D-8F1E-58A604825B6D}"/>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6972593" y="0"/>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6" name="Picture 6" descr="å¯ç±çå°èèï¼ cute little bee. | Caras graciosas, Imagenes gif, Emoticonos">
            <a:extLst>
              <a:ext uri="{FF2B5EF4-FFF2-40B4-BE49-F238E27FC236}">
                <a16:creationId xmlns:a16="http://schemas.microsoft.com/office/drawing/2014/main" xmlns="" id="{6A44B16A-C879-4520-AD17-2186B093C29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6094598" y="2998917"/>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xmlns="" id="{406CAE92-AAE9-488B-A993-FC5B088A9AB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10036105" y="1637990"/>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xmlns="" id="{CA2937BE-1A1D-42CA-AE7B-8218DD4B764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0" b="89928" l="13102" r="91566">
                        <a14:backgroundMark x1="31024" y1="50540" x2="18675" y2="58094"/>
                        <a14:backgroundMark x1="18373" y1="49820" x2="16867" y2="51259"/>
                        <a14:backgroundMark x1="16867" y1="56655" x2="20030" y2="64029"/>
                      </a14:backgroundRemoval>
                    </a14:imgEffect>
                  </a14:imgLayer>
                </a14:imgProps>
              </a:ext>
            </a:extLst>
          </a:blip>
          <a:srcRect l="28552"/>
          <a:stretch/>
        </p:blipFill>
        <p:spPr>
          <a:xfrm>
            <a:off x="9299737" y="0"/>
            <a:ext cx="2892263" cy="3389670"/>
          </a:xfrm>
          <a:prstGeom prst="rect">
            <a:avLst/>
          </a:prstGeom>
        </p:spPr>
      </p:pic>
      <p:sp>
        <p:nvSpPr>
          <p:cNvPr id="15" name="TextBox 14">
            <a:extLst>
              <a:ext uri="{FF2B5EF4-FFF2-40B4-BE49-F238E27FC236}">
                <a16:creationId xmlns:a16="http://schemas.microsoft.com/office/drawing/2014/main" xmlns="" id="{F39BB2FE-BD50-432E-980D-3FF538876006}"/>
              </a:ext>
            </a:extLst>
          </p:cNvPr>
          <p:cNvSpPr txBox="1"/>
          <p:nvPr/>
        </p:nvSpPr>
        <p:spPr>
          <a:xfrm>
            <a:off x="708040" y="1387603"/>
            <a:ext cx="3691917" cy="830997"/>
          </a:xfrm>
          <a:prstGeom prst="rect">
            <a:avLst/>
          </a:prstGeom>
          <a:noFill/>
        </p:spPr>
        <p:txBody>
          <a:bodyPr wrap="square" rtlCol="0">
            <a:spAutoFit/>
          </a:bodyPr>
          <a:lstStyle/>
          <a:p>
            <a:pPr lvl="0" algn="ctr"/>
            <a:r>
              <a:rPr lang="en-US" sz="4800">
                <a:solidFill>
                  <a:srgbClr val="FF0000"/>
                </a:solidFill>
                <a:latin typeface="Bungee Inline" pitchFamily="2" charset="0"/>
              </a:rPr>
              <a:t>Tính từ</a:t>
            </a:r>
          </a:p>
        </p:txBody>
      </p:sp>
      <p:sp>
        <p:nvSpPr>
          <p:cNvPr id="2" name="Rectangle: Rounded Corners 1">
            <a:extLst>
              <a:ext uri="{FF2B5EF4-FFF2-40B4-BE49-F238E27FC236}">
                <a16:creationId xmlns:a16="http://schemas.microsoft.com/office/drawing/2014/main" xmlns="" id="{7BD415C8-D221-653B-6B8F-A05ED0815128}"/>
              </a:ext>
            </a:extLst>
          </p:cNvPr>
          <p:cNvSpPr/>
          <p:nvPr/>
        </p:nvSpPr>
        <p:spPr>
          <a:xfrm>
            <a:off x="6796783" y="1210589"/>
            <a:ext cx="1002995" cy="54146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xa</a:t>
            </a:r>
          </a:p>
        </p:txBody>
      </p:sp>
      <p:sp>
        <p:nvSpPr>
          <p:cNvPr id="3" name="Rectangle: Rounded Corners 2">
            <a:extLst>
              <a:ext uri="{FF2B5EF4-FFF2-40B4-BE49-F238E27FC236}">
                <a16:creationId xmlns:a16="http://schemas.microsoft.com/office/drawing/2014/main" xmlns="" id="{6B6565E5-2C13-3AA1-3DEC-517B05E02EBD}"/>
              </a:ext>
            </a:extLst>
          </p:cNvPr>
          <p:cNvSpPr/>
          <p:nvPr/>
        </p:nvSpPr>
        <p:spPr>
          <a:xfrm>
            <a:off x="8512245" y="2212493"/>
            <a:ext cx="1357652" cy="91855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trắng muốt</a:t>
            </a:r>
          </a:p>
        </p:txBody>
      </p:sp>
      <p:sp>
        <p:nvSpPr>
          <p:cNvPr id="4" name="Rectangle: Rounded Corners 3">
            <a:extLst>
              <a:ext uri="{FF2B5EF4-FFF2-40B4-BE49-F238E27FC236}">
                <a16:creationId xmlns:a16="http://schemas.microsoft.com/office/drawing/2014/main" xmlns="" id="{5AD5F76F-DF98-C82A-953F-809A0E6B0E24}"/>
              </a:ext>
            </a:extLst>
          </p:cNvPr>
          <p:cNvSpPr/>
          <p:nvPr/>
        </p:nvSpPr>
        <p:spPr>
          <a:xfrm>
            <a:off x="6808933" y="2690870"/>
            <a:ext cx="995597" cy="5683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dày</a:t>
            </a:r>
          </a:p>
        </p:txBody>
      </p:sp>
      <p:sp>
        <p:nvSpPr>
          <p:cNvPr id="5" name="Rectangle: Rounded Corners 4">
            <a:extLst>
              <a:ext uri="{FF2B5EF4-FFF2-40B4-BE49-F238E27FC236}">
                <a16:creationId xmlns:a16="http://schemas.microsoft.com/office/drawing/2014/main" xmlns="" id="{C3446119-A878-2E2A-8E24-940FF7673385}"/>
              </a:ext>
            </a:extLst>
          </p:cNvPr>
          <p:cNvSpPr/>
          <p:nvPr/>
        </p:nvSpPr>
        <p:spPr>
          <a:xfrm>
            <a:off x="10648809" y="2817891"/>
            <a:ext cx="995597" cy="5683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giòn</a:t>
            </a:r>
          </a:p>
        </p:txBody>
      </p:sp>
      <p:sp>
        <p:nvSpPr>
          <p:cNvPr id="8" name="Rectangle: Rounded Corners 7">
            <a:extLst>
              <a:ext uri="{FF2B5EF4-FFF2-40B4-BE49-F238E27FC236}">
                <a16:creationId xmlns:a16="http://schemas.microsoft.com/office/drawing/2014/main" xmlns="" id="{AE23DF4F-8E68-3B76-EF03-218A5DCC37D3}"/>
              </a:ext>
            </a:extLst>
          </p:cNvPr>
          <p:cNvSpPr/>
          <p:nvPr/>
        </p:nvSpPr>
        <p:spPr>
          <a:xfrm>
            <a:off x="7358951" y="3676566"/>
            <a:ext cx="1214069" cy="5683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thơm</a:t>
            </a:r>
          </a:p>
        </p:txBody>
      </p:sp>
    </p:spTree>
    <p:extLst>
      <p:ext uri="{BB962C8B-B14F-4D97-AF65-F5344CB8AC3E}">
        <p14:creationId xmlns:p14="http://schemas.microsoft.com/office/powerpoint/2010/main" val="4194224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xmlns="" id="{35F32F93-9F66-F8D0-7576-CA5DF35D49B3}"/>
              </a:ext>
            </a:extLst>
          </p:cNvPr>
          <p:cNvSpPr/>
          <p:nvPr/>
        </p:nvSpPr>
        <p:spPr>
          <a:xfrm>
            <a:off x="595613" y="133257"/>
            <a:ext cx="10901185" cy="702252"/>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UTM Duepuntozero" panose="02040603050506020204" pitchFamily="18" charset="0"/>
                <a:ea typeface="+mn-ea"/>
                <a:cs typeface="+mn-cs"/>
              </a:rPr>
              <a:t>1. Xếp các từ in đậm trong đoạn văn sau vào nhóm thích hợp:</a:t>
            </a:r>
            <a:endParaRPr kumimoji="0" lang="en-US" sz="3600" b="0"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endParaRPr>
          </a:p>
        </p:txBody>
      </p:sp>
      <p:sp>
        <p:nvSpPr>
          <p:cNvPr id="7" name="Rectangle: Rounded Corners 6">
            <a:extLst>
              <a:ext uri="{FF2B5EF4-FFF2-40B4-BE49-F238E27FC236}">
                <a16:creationId xmlns:a16="http://schemas.microsoft.com/office/drawing/2014/main" xmlns="" id="{95695949-1DE2-CA0A-D9CF-D8D29DDFBAB2}"/>
              </a:ext>
            </a:extLst>
          </p:cNvPr>
          <p:cNvSpPr/>
          <p:nvPr/>
        </p:nvSpPr>
        <p:spPr>
          <a:xfrm>
            <a:off x="509394" y="1377125"/>
            <a:ext cx="11393572" cy="5469109"/>
          </a:xfrm>
          <a:custGeom>
            <a:avLst/>
            <a:gdLst>
              <a:gd name="connsiteX0" fmla="*/ 0 w 11393572"/>
              <a:gd name="connsiteY0" fmla="*/ 770980 h 5469109"/>
              <a:gd name="connsiteX1" fmla="*/ 770980 w 11393572"/>
              <a:gd name="connsiteY1" fmla="*/ 0 h 5469109"/>
              <a:gd name="connsiteX2" fmla="*/ 1329238 w 11393572"/>
              <a:gd name="connsiteY2" fmla="*/ 0 h 5469109"/>
              <a:gd name="connsiteX3" fmla="*/ 1986012 w 11393572"/>
              <a:gd name="connsiteY3" fmla="*/ 0 h 5469109"/>
              <a:gd name="connsiteX4" fmla="*/ 2642786 w 11393572"/>
              <a:gd name="connsiteY4" fmla="*/ 0 h 5469109"/>
              <a:gd name="connsiteX5" fmla="*/ 3398077 w 11393572"/>
              <a:gd name="connsiteY5" fmla="*/ 0 h 5469109"/>
              <a:gd name="connsiteX6" fmla="*/ 3956335 w 11393572"/>
              <a:gd name="connsiteY6" fmla="*/ 0 h 5469109"/>
              <a:gd name="connsiteX7" fmla="*/ 4613109 w 11393572"/>
              <a:gd name="connsiteY7" fmla="*/ 0 h 5469109"/>
              <a:gd name="connsiteX8" fmla="*/ 5072851 w 11393572"/>
              <a:gd name="connsiteY8" fmla="*/ 0 h 5469109"/>
              <a:gd name="connsiteX9" fmla="*/ 5631109 w 11393572"/>
              <a:gd name="connsiteY9" fmla="*/ 0 h 5469109"/>
              <a:gd name="connsiteX10" fmla="*/ 6090850 w 11393572"/>
              <a:gd name="connsiteY10" fmla="*/ 0 h 5469109"/>
              <a:gd name="connsiteX11" fmla="*/ 6550592 w 11393572"/>
              <a:gd name="connsiteY11" fmla="*/ 0 h 5469109"/>
              <a:gd name="connsiteX12" fmla="*/ 7305883 w 11393572"/>
              <a:gd name="connsiteY12" fmla="*/ 0 h 5469109"/>
              <a:gd name="connsiteX13" fmla="*/ 8159689 w 11393572"/>
              <a:gd name="connsiteY13" fmla="*/ 0 h 5469109"/>
              <a:gd name="connsiteX14" fmla="*/ 8914979 w 11393572"/>
              <a:gd name="connsiteY14" fmla="*/ 0 h 5469109"/>
              <a:gd name="connsiteX15" fmla="*/ 9768786 w 11393572"/>
              <a:gd name="connsiteY15" fmla="*/ 0 h 5469109"/>
              <a:gd name="connsiteX16" fmla="*/ 10622592 w 11393572"/>
              <a:gd name="connsiteY16" fmla="*/ 0 h 5469109"/>
              <a:gd name="connsiteX17" fmla="*/ 11393572 w 11393572"/>
              <a:gd name="connsiteY17" fmla="*/ 770980 h 5469109"/>
              <a:gd name="connsiteX18" fmla="*/ 11393572 w 11393572"/>
              <a:gd name="connsiteY18" fmla="*/ 1386233 h 5469109"/>
              <a:gd name="connsiteX19" fmla="*/ 11393572 w 11393572"/>
              <a:gd name="connsiteY19" fmla="*/ 2119301 h 5469109"/>
              <a:gd name="connsiteX20" fmla="*/ 11393572 w 11393572"/>
              <a:gd name="connsiteY20" fmla="*/ 2773826 h 5469109"/>
              <a:gd name="connsiteX21" fmla="*/ 11393572 w 11393572"/>
              <a:gd name="connsiteY21" fmla="*/ 3428351 h 5469109"/>
              <a:gd name="connsiteX22" fmla="*/ 11393572 w 11393572"/>
              <a:gd name="connsiteY22" fmla="*/ 4698129 h 5469109"/>
              <a:gd name="connsiteX23" fmla="*/ 10622592 w 11393572"/>
              <a:gd name="connsiteY23" fmla="*/ 5469109 h 5469109"/>
              <a:gd name="connsiteX24" fmla="*/ 10261366 w 11393572"/>
              <a:gd name="connsiteY24" fmla="*/ 5469109 h 5469109"/>
              <a:gd name="connsiteX25" fmla="*/ 9506076 w 11393572"/>
              <a:gd name="connsiteY25" fmla="*/ 5469109 h 5469109"/>
              <a:gd name="connsiteX26" fmla="*/ 8750786 w 11393572"/>
              <a:gd name="connsiteY26" fmla="*/ 5469109 h 5469109"/>
              <a:gd name="connsiteX27" fmla="*/ 7995495 w 11393572"/>
              <a:gd name="connsiteY27" fmla="*/ 5469109 h 5469109"/>
              <a:gd name="connsiteX28" fmla="*/ 7634270 w 11393572"/>
              <a:gd name="connsiteY28" fmla="*/ 5469109 h 5469109"/>
              <a:gd name="connsiteX29" fmla="*/ 7273044 w 11393572"/>
              <a:gd name="connsiteY29" fmla="*/ 5469109 h 5469109"/>
              <a:gd name="connsiteX30" fmla="*/ 6813302 w 11393572"/>
              <a:gd name="connsiteY30" fmla="*/ 5469109 h 5469109"/>
              <a:gd name="connsiteX31" fmla="*/ 6058012 w 11393572"/>
              <a:gd name="connsiteY31" fmla="*/ 5469109 h 5469109"/>
              <a:gd name="connsiteX32" fmla="*/ 5302722 w 11393572"/>
              <a:gd name="connsiteY32" fmla="*/ 5469109 h 5469109"/>
              <a:gd name="connsiteX33" fmla="*/ 4842980 w 11393572"/>
              <a:gd name="connsiteY33" fmla="*/ 5469109 h 5469109"/>
              <a:gd name="connsiteX34" fmla="*/ 3989173 w 11393572"/>
              <a:gd name="connsiteY34" fmla="*/ 5469109 h 5469109"/>
              <a:gd name="connsiteX35" fmla="*/ 3135367 w 11393572"/>
              <a:gd name="connsiteY35" fmla="*/ 5469109 h 5469109"/>
              <a:gd name="connsiteX36" fmla="*/ 2774141 w 11393572"/>
              <a:gd name="connsiteY36" fmla="*/ 5469109 h 5469109"/>
              <a:gd name="connsiteX37" fmla="*/ 2018851 w 11393572"/>
              <a:gd name="connsiteY37" fmla="*/ 5469109 h 5469109"/>
              <a:gd name="connsiteX38" fmla="*/ 770980 w 11393572"/>
              <a:gd name="connsiteY38" fmla="*/ 5469109 h 5469109"/>
              <a:gd name="connsiteX39" fmla="*/ 0 w 11393572"/>
              <a:gd name="connsiteY39" fmla="*/ 4698129 h 5469109"/>
              <a:gd name="connsiteX40" fmla="*/ 0 w 11393572"/>
              <a:gd name="connsiteY40" fmla="*/ 4122147 h 5469109"/>
              <a:gd name="connsiteX41" fmla="*/ 0 w 11393572"/>
              <a:gd name="connsiteY41" fmla="*/ 3546165 h 5469109"/>
              <a:gd name="connsiteX42" fmla="*/ 0 w 11393572"/>
              <a:gd name="connsiteY42" fmla="*/ 2930912 h 5469109"/>
              <a:gd name="connsiteX43" fmla="*/ 0 w 11393572"/>
              <a:gd name="connsiteY43" fmla="*/ 2276387 h 5469109"/>
              <a:gd name="connsiteX44" fmla="*/ 0 w 11393572"/>
              <a:gd name="connsiteY44" fmla="*/ 1543319 h 5469109"/>
              <a:gd name="connsiteX45" fmla="*/ 0 w 11393572"/>
              <a:gd name="connsiteY45" fmla="*/ 770980 h 546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93572" h="5469109" fill="none" extrusionOk="0">
                <a:moveTo>
                  <a:pt x="0" y="770980"/>
                </a:moveTo>
                <a:cubicBezTo>
                  <a:pt x="21501" y="355137"/>
                  <a:pt x="414490" y="59445"/>
                  <a:pt x="770980" y="0"/>
                </a:cubicBezTo>
                <a:cubicBezTo>
                  <a:pt x="1013551" y="-8023"/>
                  <a:pt x="1152422" y="-2921"/>
                  <a:pt x="1329238" y="0"/>
                </a:cubicBezTo>
                <a:cubicBezTo>
                  <a:pt x="1506054" y="2921"/>
                  <a:pt x="1698207" y="-22746"/>
                  <a:pt x="1986012" y="0"/>
                </a:cubicBezTo>
                <a:cubicBezTo>
                  <a:pt x="2273817" y="22746"/>
                  <a:pt x="2499316" y="-27859"/>
                  <a:pt x="2642786" y="0"/>
                </a:cubicBezTo>
                <a:cubicBezTo>
                  <a:pt x="2786256" y="27859"/>
                  <a:pt x="3082989" y="11757"/>
                  <a:pt x="3398077" y="0"/>
                </a:cubicBezTo>
                <a:cubicBezTo>
                  <a:pt x="3713165" y="-11757"/>
                  <a:pt x="3788587" y="25970"/>
                  <a:pt x="3956335" y="0"/>
                </a:cubicBezTo>
                <a:cubicBezTo>
                  <a:pt x="4124083" y="-25970"/>
                  <a:pt x="4320465" y="-4205"/>
                  <a:pt x="4613109" y="0"/>
                </a:cubicBezTo>
                <a:cubicBezTo>
                  <a:pt x="4905753" y="4205"/>
                  <a:pt x="4895779" y="14533"/>
                  <a:pt x="5072851" y="0"/>
                </a:cubicBezTo>
                <a:cubicBezTo>
                  <a:pt x="5249923" y="-14533"/>
                  <a:pt x="5456865" y="1191"/>
                  <a:pt x="5631109" y="0"/>
                </a:cubicBezTo>
                <a:cubicBezTo>
                  <a:pt x="5805353" y="-1191"/>
                  <a:pt x="5952014" y="-3423"/>
                  <a:pt x="6090850" y="0"/>
                </a:cubicBezTo>
                <a:cubicBezTo>
                  <a:pt x="6229686" y="3423"/>
                  <a:pt x="6332097" y="11491"/>
                  <a:pt x="6550592" y="0"/>
                </a:cubicBezTo>
                <a:cubicBezTo>
                  <a:pt x="6769087" y="-11491"/>
                  <a:pt x="7140895" y="33762"/>
                  <a:pt x="7305883" y="0"/>
                </a:cubicBezTo>
                <a:cubicBezTo>
                  <a:pt x="7470871" y="-33762"/>
                  <a:pt x="7976905" y="-12742"/>
                  <a:pt x="8159689" y="0"/>
                </a:cubicBezTo>
                <a:cubicBezTo>
                  <a:pt x="8342473" y="12742"/>
                  <a:pt x="8607082" y="18624"/>
                  <a:pt x="8914979" y="0"/>
                </a:cubicBezTo>
                <a:cubicBezTo>
                  <a:pt x="9222876" y="-18624"/>
                  <a:pt x="9415896" y="1825"/>
                  <a:pt x="9768786" y="0"/>
                </a:cubicBezTo>
                <a:cubicBezTo>
                  <a:pt x="10121676" y="-1825"/>
                  <a:pt x="10282796" y="37893"/>
                  <a:pt x="10622592" y="0"/>
                </a:cubicBezTo>
                <a:cubicBezTo>
                  <a:pt x="11031202" y="55023"/>
                  <a:pt x="11455411" y="329018"/>
                  <a:pt x="11393572" y="770980"/>
                </a:cubicBezTo>
                <a:cubicBezTo>
                  <a:pt x="11367962" y="920182"/>
                  <a:pt x="11379191" y="1150890"/>
                  <a:pt x="11393572" y="1386233"/>
                </a:cubicBezTo>
                <a:cubicBezTo>
                  <a:pt x="11407953" y="1621576"/>
                  <a:pt x="11420426" y="1874063"/>
                  <a:pt x="11393572" y="2119301"/>
                </a:cubicBezTo>
                <a:cubicBezTo>
                  <a:pt x="11366718" y="2364539"/>
                  <a:pt x="11378238" y="2538758"/>
                  <a:pt x="11393572" y="2773826"/>
                </a:cubicBezTo>
                <a:cubicBezTo>
                  <a:pt x="11408906" y="3008895"/>
                  <a:pt x="11425425" y="3101898"/>
                  <a:pt x="11393572" y="3428351"/>
                </a:cubicBezTo>
                <a:cubicBezTo>
                  <a:pt x="11361719" y="3754805"/>
                  <a:pt x="11407430" y="4281484"/>
                  <a:pt x="11393572" y="4698129"/>
                </a:cubicBezTo>
                <a:cubicBezTo>
                  <a:pt x="11397570" y="5081138"/>
                  <a:pt x="11065926" y="5483595"/>
                  <a:pt x="10622592" y="5469109"/>
                </a:cubicBezTo>
                <a:cubicBezTo>
                  <a:pt x="10525303" y="5472585"/>
                  <a:pt x="10409126" y="5454417"/>
                  <a:pt x="10261366" y="5469109"/>
                </a:cubicBezTo>
                <a:cubicBezTo>
                  <a:pt x="10113606" y="5483801"/>
                  <a:pt x="9766844" y="5443751"/>
                  <a:pt x="9506076" y="5469109"/>
                </a:cubicBezTo>
                <a:cubicBezTo>
                  <a:pt x="9245308" y="5494468"/>
                  <a:pt x="8983101" y="5451120"/>
                  <a:pt x="8750786" y="5469109"/>
                </a:cubicBezTo>
                <a:cubicBezTo>
                  <a:pt x="8518471" y="5487099"/>
                  <a:pt x="8218360" y="5490726"/>
                  <a:pt x="7995495" y="5469109"/>
                </a:cubicBezTo>
                <a:cubicBezTo>
                  <a:pt x="7772630" y="5447492"/>
                  <a:pt x="7811338" y="5471788"/>
                  <a:pt x="7634270" y="5469109"/>
                </a:cubicBezTo>
                <a:cubicBezTo>
                  <a:pt x="7457203" y="5466430"/>
                  <a:pt x="7381792" y="5460851"/>
                  <a:pt x="7273044" y="5469109"/>
                </a:cubicBezTo>
                <a:cubicBezTo>
                  <a:pt x="7164296" y="5477367"/>
                  <a:pt x="7029396" y="5456430"/>
                  <a:pt x="6813302" y="5469109"/>
                </a:cubicBezTo>
                <a:cubicBezTo>
                  <a:pt x="6597208" y="5481788"/>
                  <a:pt x="6422957" y="5475090"/>
                  <a:pt x="6058012" y="5469109"/>
                </a:cubicBezTo>
                <a:cubicBezTo>
                  <a:pt x="5693067" y="5463129"/>
                  <a:pt x="5505948" y="5469805"/>
                  <a:pt x="5302722" y="5469109"/>
                </a:cubicBezTo>
                <a:cubicBezTo>
                  <a:pt x="5099496" y="5468414"/>
                  <a:pt x="5002066" y="5454832"/>
                  <a:pt x="4842980" y="5469109"/>
                </a:cubicBezTo>
                <a:cubicBezTo>
                  <a:pt x="4683894" y="5483386"/>
                  <a:pt x="4386097" y="5435365"/>
                  <a:pt x="3989173" y="5469109"/>
                </a:cubicBezTo>
                <a:cubicBezTo>
                  <a:pt x="3592249" y="5502853"/>
                  <a:pt x="3353838" y="5480026"/>
                  <a:pt x="3135367" y="5469109"/>
                </a:cubicBezTo>
                <a:cubicBezTo>
                  <a:pt x="2916896" y="5458192"/>
                  <a:pt x="2880246" y="5471102"/>
                  <a:pt x="2774141" y="5469109"/>
                </a:cubicBezTo>
                <a:cubicBezTo>
                  <a:pt x="2668036" y="5467116"/>
                  <a:pt x="2316949" y="5441697"/>
                  <a:pt x="2018851" y="5469109"/>
                </a:cubicBezTo>
                <a:cubicBezTo>
                  <a:pt x="1720753" y="5496522"/>
                  <a:pt x="1286831" y="5441045"/>
                  <a:pt x="770980" y="5469109"/>
                </a:cubicBezTo>
                <a:cubicBezTo>
                  <a:pt x="351749" y="5488066"/>
                  <a:pt x="-25503" y="5169203"/>
                  <a:pt x="0" y="4698129"/>
                </a:cubicBezTo>
                <a:cubicBezTo>
                  <a:pt x="-9138" y="4582764"/>
                  <a:pt x="-12975" y="4354807"/>
                  <a:pt x="0" y="4122147"/>
                </a:cubicBezTo>
                <a:cubicBezTo>
                  <a:pt x="12975" y="3889487"/>
                  <a:pt x="-14890" y="3699144"/>
                  <a:pt x="0" y="3546165"/>
                </a:cubicBezTo>
                <a:cubicBezTo>
                  <a:pt x="14890" y="3393186"/>
                  <a:pt x="19287" y="3147417"/>
                  <a:pt x="0" y="2930912"/>
                </a:cubicBezTo>
                <a:cubicBezTo>
                  <a:pt x="-19287" y="2714407"/>
                  <a:pt x="7695" y="2600757"/>
                  <a:pt x="0" y="2276387"/>
                </a:cubicBezTo>
                <a:cubicBezTo>
                  <a:pt x="-7695" y="1952018"/>
                  <a:pt x="-15809" y="1710326"/>
                  <a:pt x="0" y="1543319"/>
                </a:cubicBezTo>
                <a:cubicBezTo>
                  <a:pt x="15809" y="1376312"/>
                  <a:pt x="22579" y="1038558"/>
                  <a:pt x="0" y="770980"/>
                </a:cubicBezTo>
                <a:close/>
              </a:path>
              <a:path w="11393572" h="5469109" stroke="0" extrusionOk="0">
                <a:moveTo>
                  <a:pt x="0" y="770980"/>
                </a:moveTo>
                <a:cubicBezTo>
                  <a:pt x="-67068" y="415571"/>
                  <a:pt x="368663" y="99336"/>
                  <a:pt x="770980" y="0"/>
                </a:cubicBezTo>
                <a:cubicBezTo>
                  <a:pt x="997115" y="2585"/>
                  <a:pt x="1035480" y="-14830"/>
                  <a:pt x="1230722" y="0"/>
                </a:cubicBezTo>
                <a:cubicBezTo>
                  <a:pt x="1425964" y="14830"/>
                  <a:pt x="1665929" y="-9056"/>
                  <a:pt x="1788980" y="0"/>
                </a:cubicBezTo>
                <a:cubicBezTo>
                  <a:pt x="1912031" y="9056"/>
                  <a:pt x="2027161" y="-9140"/>
                  <a:pt x="2150206" y="0"/>
                </a:cubicBezTo>
                <a:cubicBezTo>
                  <a:pt x="2273251" y="9140"/>
                  <a:pt x="2562298" y="2496"/>
                  <a:pt x="2905496" y="0"/>
                </a:cubicBezTo>
                <a:cubicBezTo>
                  <a:pt x="3248694" y="-2496"/>
                  <a:pt x="3173457" y="-13414"/>
                  <a:pt x="3266722" y="0"/>
                </a:cubicBezTo>
                <a:cubicBezTo>
                  <a:pt x="3359987" y="13414"/>
                  <a:pt x="3758841" y="-30374"/>
                  <a:pt x="3923496" y="0"/>
                </a:cubicBezTo>
                <a:cubicBezTo>
                  <a:pt x="4088151" y="30374"/>
                  <a:pt x="4196233" y="6872"/>
                  <a:pt x="4383238" y="0"/>
                </a:cubicBezTo>
                <a:cubicBezTo>
                  <a:pt x="4570243" y="-6872"/>
                  <a:pt x="4642999" y="-13199"/>
                  <a:pt x="4842980" y="0"/>
                </a:cubicBezTo>
                <a:cubicBezTo>
                  <a:pt x="5042961" y="13199"/>
                  <a:pt x="5070507" y="-1407"/>
                  <a:pt x="5204205" y="0"/>
                </a:cubicBezTo>
                <a:cubicBezTo>
                  <a:pt x="5337904" y="1407"/>
                  <a:pt x="5398094" y="-953"/>
                  <a:pt x="5565431" y="0"/>
                </a:cubicBezTo>
                <a:cubicBezTo>
                  <a:pt x="5732768" y="953"/>
                  <a:pt x="5915712" y="-16349"/>
                  <a:pt x="6025173" y="0"/>
                </a:cubicBezTo>
                <a:cubicBezTo>
                  <a:pt x="6134634" y="16349"/>
                  <a:pt x="6457947" y="-1529"/>
                  <a:pt x="6583431" y="0"/>
                </a:cubicBezTo>
                <a:cubicBezTo>
                  <a:pt x="6708915" y="1529"/>
                  <a:pt x="7063408" y="11462"/>
                  <a:pt x="7338721" y="0"/>
                </a:cubicBezTo>
                <a:cubicBezTo>
                  <a:pt x="7614034" y="-11462"/>
                  <a:pt x="7782155" y="-24706"/>
                  <a:pt x="7995495" y="0"/>
                </a:cubicBezTo>
                <a:cubicBezTo>
                  <a:pt x="8208835" y="24706"/>
                  <a:pt x="8439609" y="-1192"/>
                  <a:pt x="8553753" y="0"/>
                </a:cubicBezTo>
                <a:cubicBezTo>
                  <a:pt x="8667897" y="1192"/>
                  <a:pt x="8854146" y="4507"/>
                  <a:pt x="9112011" y="0"/>
                </a:cubicBezTo>
                <a:cubicBezTo>
                  <a:pt x="9369876" y="-4507"/>
                  <a:pt x="9468191" y="-12472"/>
                  <a:pt x="9571753" y="0"/>
                </a:cubicBezTo>
                <a:cubicBezTo>
                  <a:pt x="9675315" y="12472"/>
                  <a:pt x="10331642" y="22043"/>
                  <a:pt x="10622592" y="0"/>
                </a:cubicBezTo>
                <a:cubicBezTo>
                  <a:pt x="11008885" y="21422"/>
                  <a:pt x="11484311" y="339394"/>
                  <a:pt x="11393572" y="770980"/>
                </a:cubicBezTo>
                <a:cubicBezTo>
                  <a:pt x="11398254" y="917504"/>
                  <a:pt x="11390944" y="1134321"/>
                  <a:pt x="11393572" y="1464776"/>
                </a:cubicBezTo>
                <a:cubicBezTo>
                  <a:pt x="11396200" y="1795231"/>
                  <a:pt x="11369032" y="1854429"/>
                  <a:pt x="11393572" y="2119301"/>
                </a:cubicBezTo>
                <a:cubicBezTo>
                  <a:pt x="11418112" y="2384174"/>
                  <a:pt x="11370631" y="2557574"/>
                  <a:pt x="11393572" y="2695283"/>
                </a:cubicBezTo>
                <a:cubicBezTo>
                  <a:pt x="11416513" y="2832992"/>
                  <a:pt x="11419913" y="3184868"/>
                  <a:pt x="11393572" y="3428351"/>
                </a:cubicBezTo>
                <a:cubicBezTo>
                  <a:pt x="11367231" y="3671834"/>
                  <a:pt x="11394371" y="3854287"/>
                  <a:pt x="11393572" y="4043604"/>
                </a:cubicBezTo>
                <a:cubicBezTo>
                  <a:pt x="11392773" y="4232921"/>
                  <a:pt x="11385515" y="4479820"/>
                  <a:pt x="11393572" y="4698129"/>
                </a:cubicBezTo>
                <a:cubicBezTo>
                  <a:pt x="11332554" y="5095975"/>
                  <a:pt x="11093768" y="5398617"/>
                  <a:pt x="10622592" y="5469109"/>
                </a:cubicBezTo>
                <a:cubicBezTo>
                  <a:pt x="10346309" y="5452696"/>
                  <a:pt x="10053566" y="5496465"/>
                  <a:pt x="9867302" y="5469109"/>
                </a:cubicBezTo>
                <a:cubicBezTo>
                  <a:pt x="9681038" y="5441754"/>
                  <a:pt x="9607993" y="5488873"/>
                  <a:pt x="9407560" y="5469109"/>
                </a:cubicBezTo>
                <a:cubicBezTo>
                  <a:pt x="9207127" y="5449345"/>
                  <a:pt x="9032119" y="5484357"/>
                  <a:pt x="8750786" y="5469109"/>
                </a:cubicBezTo>
                <a:cubicBezTo>
                  <a:pt x="8469453" y="5453861"/>
                  <a:pt x="8493470" y="5486600"/>
                  <a:pt x="8389560" y="5469109"/>
                </a:cubicBezTo>
                <a:cubicBezTo>
                  <a:pt x="8285650" y="5451618"/>
                  <a:pt x="8154118" y="5470290"/>
                  <a:pt x="8028334" y="5469109"/>
                </a:cubicBezTo>
                <a:cubicBezTo>
                  <a:pt x="7902550" y="5467928"/>
                  <a:pt x="7779324" y="5473547"/>
                  <a:pt x="7568592" y="5469109"/>
                </a:cubicBezTo>
                <a:cubicBezTo>
                  <a:pt x="7357860" y="5464671"/>
                  <a:pt x="7238179" y="5468719"/>
                  <a:pt x="6911818" y="5469109"/>
                </a:cubicBezTo>
                <a:cubicBezTo>
                  <a:pt x="6585457" y="5469499"/>
                  <a:pt x="6589228" y="5484744"/>
                  <a:pt x="6353560" y="5469109"/>
                </a:cubicBezTo>
                <a:cubicBezTo>
                  <a:pt x="6117892" y="5453474"/>
                  <a:pt x="6011300" y="5472143"/>
                  <a:pt x="5795302" y="5469109"/>
                </a:cubicBezTo>
                <a:cubicBezTo>
                  <a:pt x="5579304" y="5466075"/>
                  <a:pt x="5384631" y="5452309"/>
                  <a:pt x="5237044" y="5469109"/>
                </a:cubicBezTo>
                <a:cubicBezTo>
                  <a:pt x="5089457" y="5485909"/>
                  <a:pt x="4870852" y="5500401"/>
                  <a:pt x="4580270" y="5469109"/>
                </a:cubicBezTo>
                <a:cubicBezTo>
                  <a:pt x="4289688" y="5437817"/>
                  <a:pt x="3948621" y="5478705"/>
                  <a:pt x="3726464" y="5469109"/>
                </a:cubicBezTo>
                <a:cubicBezTo>
                  <a:pt x="3504307" y="5459513"/>
                  <a:pt x="3378454" y="5450136"/>
                  <a:pt x="3266722" y="5469109"/>
                </a:cubicBezTo>
                <a:cubicBezTo>
                  <a:pt x="3154990" y="5488082"/>
                  <a:pt x="2804295" y="5436527"/>
                  <a:pt x="2412915" y="5469109"/>
                </a:cubicBezTo>
                <a:cubicBezTo>
                  <a:pt x="2021535" y="5501691"/>
                  <a:pt x="2028924" y="5475022"/>
                  <a:pt x="1756141" y="5469109"/>
                </a:cubicBezTo>
                <a:cubicBezTo>
                  <a:pt x="1483358" y="5463196"/>
                  <a:pt x="1094394" y="5498809"/>
                  <a:pt x="770980" y="5469109"/>
                </a:cubicBezTo>
                <a:cubicBezTo>
                  <a:pt x="431892" y="5493797"/>
                  <a:pt x="37539" y="5062584"/>
                  <a:pt x="0" y="4698129"/>
                </a:cubicBezTo>
                <a:cubicBezTo>
                  <a:pt x="23393" y="4380934"/>
                  <a:pt x="-26226" y="4306732"/>
                  <a:pt x="0" y="3965061"/>
                </a:cubicBezTo>
                <a:cubicBezTo>
                  <a:pt x="26226" y="3623390"/>
                  <a:pt x="16003" y="3655531"/>
                  <a:pt x="0" y="3349808"/>
                </a:cubicBezTo>
                <a:cubicBezTo>
                  <a:pt x="-16003" y="3044085"/>
                  <a:pt x="-19458" y="2908716"/>
                  <a:pt x="0" y="2616740"/>
                </a:cubicBezTo>
                <a:cubicBezTo>
                  <a:pt x="19458" y="2324764"/>
                  <a:pt x="-34354" y="2227746"/>
                  <a:pt x="0" y="1922944"/>
                </a:cubicBezTo>
                <a:cubicBezTo>
                  <a:pt x="34354" y="1618142"/>
                  <a:pt x="-39407" y="1311366"/>
                  <a:pt x="0" y="770980"/>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xmlns="" id="{CBE0E385-741E-D43E-A0E3-8F7B3A86EB6E}"/>
              </a:ext>
            </a:extLst>
          </p:cNvPr>
          <p:cNvSpPr txBox="1"/>
          <p:nvPr/>
        </p:nvSpPr>
        <p:spPr>
          <a:xfrm>
            <a:off x="1232736" y="1623418"/>
            <a:ext cx="10901185"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MT"/>
                <a:ea typeface="+mn-ea"/>
                <a:cs typeface="+mn-cs"/>
              </a:rPr>
              <a:t>Trinh </a:t>
            </a:r>
            <a:r>
              <a:rPr kumimoji="0" lang="vi-VN" sz="2800" b="1" i="0" u="none" strike="noStrike" kern="1200" cap="none" spc="0" normalizeH="0" baseline="0" noProof="0">
                <a:ln>
                  <a:noFill/>
                </a:ln>
                <a:solidFill>
                  <a:srgbClr val="000000"/>
                </a:solidFill>
                <a:effectLst/>
                <a:uLnTx/>
                <a:uFillTx/>
                <a:latin typeface="Arial-BoldMT"/>
                <a:ea typeface="+mn-ea"/>
                <a:cs typeface="+mn-cs"/>
              </a:rPr>
              <a:t>dẫn </a:t>
            </a:r>
            <a:r>
              <a:rPr kumimoji="0" lang="vi-VN" sz="2800" b="0" i="0" u="none" strike="noStrike" kern="1200" cap="none" spc="0" normalizeH="0" baseline="0" noProof="0">
                <a:ln>
                  <a:noFill/>
                </a:ln>
                <a:solidFill>
                  <a:srgbClr val="000000"/>
                </a:solidFill>
                <a:effectLst/>
                <a:uLnTx/>
                <a:uFillTx/>
                <a:latin typeface="ArialMT"/>
                <a:ea typeface="+mn-ea"/>
                <a:cs typeface="+mn-cs"/>
              </a:rPr>
              <a:t>tôi vào </a:t>
            </a:r>
            <a:r>
              <a:rPr kumimoji="0" lang="vi-VN" sz="2800" b="1" i="0" u="none" strike="noStrike" kern="1200" cap="none" spc="0" normalizeH="0" baseline="0" noProof="0">
                <a:ln>
                  <a:noFill/>
                </a:ln>
                <a:solidFill>
                  <a:srgbClr val="000000"/>
                </a:solidFill>
                <a:effectLst/>
                <a:uLnTx/>
                <a:uFillTx/>
                <a:latin typeface="Arial-BoldMT"/>
                <a:ea typeface="+mn-ea"/>
                <a:cs typeface="+mn-cs"/>
              </a:rPr>
              <a:t>vườn</a:t>
            </a:r>
            <a:r>
              <a:rPr kumimoji="0" lang="vi-VN" sz="2800" b="0" i="0" u="none" strike="noStrike" kern="1200" cap="none" spc="0" normalizeH="0" baseline="0" noProof="0">
                <a:ln>
                  <a:noFill/>
                </a:ln>
                <a:solidFill>
                  <a:srgbClr val="000000"/>
                </a:solidFill>
                <a:effectLst/>
                <a:uLnTx/>
                <a:uFillTx/>
                <a:latin typeface="ArialMT"/>
                <a:ea typeface="+mn-ea"/>
                <a:cs typeface="+mn-cs"/>
              </a:rPr>
              <a:t>, bí mật: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 Lại đây </a:t>
            </a:r>
            <a:r>
              <a:rPr kumimoji="0" lang="en-US" sz="2800" b="1" i="0" u="none" strike="noStrike" kern="1200" cap="none" spc="0" normalizeH="0" baseline="0" noProof="0">
                <a:ln>
                  <a:noFill/>
                </a:ln>
                <a:solidFill>
                  <a:srgbClr val="000000"/>
                </a:solidFill>
                <a:effectLst/>
                <a:uLnTx/>
                <a:uFillTx/>
                <a:latin typeface="Arial-BoldMT"/>
                <a:ea typeface="+mn-ea"/>
                <a:cs typeface="+mn-cs"/>
              </a:rPr>
              <a:t>tớ </a:t>
            </a:r>
            <a:r>
              <a:rPr kumimoji="0" lang="en-US" sz="2800" b="0" i="0" u="none" strike="noStrike" kern="1200" cap="none" spc="0" normalizeH="0" baseline="0" noProof="0">
                <a:ln>
                  <a:noFill/>
                </a:ln>
                <a:solidFill>
                  <a:srgbClr val="000000"/>
                </a:solidFill>
                <a:effectLst/>
                <a:uLnTx/>
                <a:uFillTx/>
                <a:latin typeface="ArialMT"/>
                <a:ea typeface="+mn-ea"/>
                <a:cs typeface="+mn-cs"/>
              </a:rPr>
              <a:t>cho xem cái này, hay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Đến góc </a:t>
            </a:r>
            <a:r>
              <a:rPr kumimoji="0" lang="en-US" sz="2800" b="1" i="0" u="none" strike="noStrike" kern="1200" cap="none" spc="0" normalizeH="0" baseline="0" noProof="0">
                <a:ln>
                  <a:noFill/>
                </a:ln>
                <a:solidFill>
                  <a:srgbClr val="000000"/>
                </a:solidFill>
                <a:effectLst/>
                <a:uLnTx/>
                <a:uFillTx/>
                <a:latin typeface="Arial-BoldMT"/>
                <a:ea typeface="+mn-ea"/>
                <a:cs typeface="+mn-cs"/>
              </a:rPr>
              <a:t>ao</a:t>
            </a:r>
            <a:r>
              <a:rPr kumimoji="0" lang="en-US" sz="2800" b="0" i="0" u="none" strike="noStrike" kern="1200" cap="none" spc="0" normalizeH="0" baseline="0" noProof="0">
                <a:ln>
                  <a:noFill/>
                </a:ln>
                <a:solidFill>
                  <a:srgbClr val="000000"/>
                </a:solidFill>
                <a:effectLst/>
                <a:uLnTx/>
                <a:uFillTx/>
                <a:latin typeface="ArialMT"/>
                <a:ea typeface="+mn-ea"/>
                <a:cs typeface="+mn-cs"/>
              </a:rPr>
              <a:t>, Trinh </a:t>
            </a:r>
            <a:r>
              <a:rPr kumimoji="0" lang="en-US" sz="2800" b="1" i="0" u="none" strike="noStrike" kern="1200" cap="none" spc="0" normalizeH="0" baseline="0" noProof="0">
                <a:ln>
                  <a:noFill/>
                </a:ln>
                <a:solidFill>
                  <a:srgbClr val="000000"/>
                </a:solidFill>
                <a:effectLst/>
                <a:uLnTx/>
                <a:uFillTx/>
                <a:latin typeface="Arial-BoldMT"/>
                <a:ea typeface="+mn-ea"/>
                <a:cs typeface="+mn-cs"/>
              </a:rPr>
              <a:t>vít </a:t>
            </a:r>
            <a:r>
              <a:rPr kumimoji="0" lang="en-US" sz="2800" b="0" i="0" u="none" strike="noStrike" kern="1200" cap="none" spc="0" normalizeH="0" baseline="0" noProof="0">
                <a:ln>
                  <a:noFill/>
                </a:ln>
                <a:solidFill>
                  <a:srgbClr val="000000"/>
                </a:solidFill>
                <a:effectLst/>
                <a:uLnTx/>
                <a:uFillTx/>
                <a:latin typeface="ArialMT"/>
                <a:ea typeface="+mn-ea"/>
                <a:cs typeface="+mn-cs"/>
              </a:rPr>
              <a:t>cành ổi </a:t>
            </a:r>
            <a:r>
              <a:rPr kumimoji="0" lang="en-US" sz="2800" b="1" i="0" u="none" strike="noStrike" kern="1200" cap="none" spc="0" normalizeH="0" baseline="0" noProof="0">
                <a:ln>
                  <a:noFill/>
                </a:ln>
                <a:solidFill>
                  <a:srgbClr val="000000"/>
                </a:solidFill>
                <a:effectLst/>
                <a:uLnTx/>
                <a:uFillTx/>
                <a:latin typeface="Arial-BoldMT"/>
                <a:ea typeface="+mn-ea"/>
                <a:cs typeface="+mn-cs"/>
              </a:rPr>
              <a:t>xa </a:t>
            </a:r>
            <a:r>
              <a:rPr kumimoji="0" lang="en-US" sz="2800" b="0" i="0" u="none" strike="noStrike" kern="1200" cap="none" spc="0" normalizeH="0" baseline="0" noProof="0">
                <a:ln>
                  <a:noFill/>
                </a:ln>
                <a:solidFill>
                  <a:srgbClr val="000000"/>
                </a:solidFill>
                <a:effectLst/>
                <a:uLnTx/>
                <a:uFillTx/>
                <a:latin typeface="ArialMT"/>
                <a:ea typeface="+mn-ea"/>
                <a:cs typeface="+mn-cs"/>
              </a:rPr>
              <a:t>nhất xuống, chỉ cho tôi xem một chùm hoa </a:t>
            </a:r>
            <a:r>
              <a:rPr kumimoji="0" lang="en-US" sz="2800" b="1" i="0" u="none" strike="noStrike" kern="1200" cap="none" spc="0" normalizeH="0" baseline="0" noProof="0">
                <a:ln>
                  <a:noFill/>
                </a:ln>
                <a:solidFill>
                  <a:srgbClr val="000000"/>
                </a:solidFill>
                <a:effectLst/>
                <a:uLnTx/>
                <a:uFillTx/>
                <a:latin typeface="Arial-BoldMT"/>
                <a:ea typeface="+mn-ea"/>
                <a:cs typeface="+mn-cs"/>
              </a:rPr>
              <a:t>trắng muốt</a:t>
            </a:r>
            <a:r>
              <a:rPr kumimoji="0" lang="en-US" sz="2800" b="0" i="0" u="none" strike="noStrike" kern="1200" cap="none" spc="0" normalizeH="0" baseline="0" noProof="0">
                <a:ln>
                  <a:noFill/>
                </a:ln>
                <a:solidFill>
                  <a:srgbClr val="000000"/>
                </a:solidFill>
                <a:effectLst/>
                <a:uLnTx/>
                <a:uFillTx/>
                <a:latin typeface="ArialM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 Cậu xem, thích không? Cả một chùm mọc sát nhau nhé! Cây ổi này </a:t>
            </a:r>
            <a:r>
              <a:rPr kumimoji="0" lang="vi-VN" sz="2800" b="0" i="0" u="none" strike="noStrike" kern="1200" cap="none" spc="0" normalizeH="0" baseline="0" noProof="0">
                <a:ln>
                  <a:noFill/>
                </a:ln>
                <a:solidFill>
                  <a:srgbClr val="000000"/>
                </a:solidFill>
                <a:effectLst/>
                <a:uLnTx/>
                <a:uFillTx/>
                <a:latin typeface="ArialMT"/>
                <a:ea typeface="+mn-ea"/>
                <a:cs typeface="+mn-cs"/>
              </a:rPr>
              <a:t>là giống </a:t>
            </a:r>
            <a:r>
              <a:rPr kumimoji="0" lang="vi-VN" sz="2800" b="1" i="0" u="none" strike="noStrike" kern="1200" cap="none" spc="0" normalizeH="0" baseline="0" noProof="0">
                <a:ln>
                  <a:noFill/>
                </a:ln>
                <a:solidFill>
                  <a:srgbClr val="000000"/>
                </a:solidFill>
                <a:effectLst/>
                <a:uLnTx/>
                <a:uFillTx/>
                <a:latin typeface="Arial-BoldMT"/>
                <a:ea typeface="+mn-ea"/>
                <a:cs typeface="+mn-cs"/>
              </a:rPr>
              <a:t>ổi găng</a:t>
            </a:r>
            <a:r>
              <a:rPr kumimoji="0" lang="vi-VN" sz="2800" b="0" i="0" u="none" strike="noStrike" kern="1200" cap="none" spc="0" normalizeH="0" baseline="0" noProof="0">
                <a:ln>
                  <a:noFill/>
                </a:ln>
                <a:solidFill>
                  <a:srgbClr val="000000"/>
                </a:solidFill>
                <a:effectLst/>
                <a:uLnTx/>
                <a:uFillTx/>
                <a:latin typeface="ArialMT"/>
                <a:ea typeface="+mn-ea"/>
                <a:cs typeface="+mn-cs"/>
              </a:rPr>
              <a:t>, ngon nhất vườn đấy. </a:t>
            </a:r>
            <a:r>
              <a:rPr kumimoji="0" lang="vi-VN" sz="2800" b="1" i="0" u="none" strike="noStrike" kern="1200" cap="none" spc="0" normalizeH="0" baseline="0" noProof="0">
                <a:ln>
                  <a:noFill/>
                </a:ln>
                <a:solidFill>
                  <a:srgbClr val="000000"/>
                </a:solidFill>
                <a:effectLst/>
                <a:uLnTx/>
                <a:uFillTx/>
                <a:latin typeface="Arial-BoldMT"/>
                <a:ea typeface="+mn-ea"/>
                <a:cs typeface="+mn-cs"/>
              </a:rPr>
              <a:t>Quả </a:t>
            </a:r>
            <a:r>
              <a:rPr kumimoji="0" lang="vi-VN" sz="2800" b="0" i="0" u="none" strike="noStrike" kern="1200" cap="none" spc="0" normalizeH="0" baseline="0" noProof="0">
                <a:ln>
                  <a:noFill/>
                </a:ln>
                <a:solidFill>
                  <a:srgbClr val="000000"/>
                </a:solidFill>
                <a:effectLst/>
                <a:uLnTx/>
                <a:uFillTx/>
                <a:latin typeface="ArialMT"/>
                <a:ea typeface="+mn-ea"/>
                <a:cs typeface="+mn-cs"/>
              </a:rPr>
              <a:t>to, cùi </a:t>
            </a:r>
            <a:r>
              <a:rPr kumimoji="0" lang="vi-VN" sz="2800" b="1" i="0" u="none" strike="noStrike" kern="1200" cap="none" spc="0" normalizeH="0" baseline="0" noProof="0">
                <a:ln>
                  <a:noFill/>
                </a:ln>
                <a:solidFill>
                  <a:srgbClr val="000000"/>
                </a:solidFill>
                <a:effectLst/>
                <a:uLnTx/>
                <a:uFillTx/>
                <a:latin typeface="Arial-BoldMT"/>
                <a:ea typeface="+mn-ea"/>
                <a:cs typeface="+mn-cs"/>
              </a:rPr>
              <a:t>dày</a:t>
            </a:r>
            <a:r>
              <a:rPr kumimoji="0" lang="vi-VN" sz="2800" b="0" i="0" u="none" strike="noStrike" kern="1200" cap="none" spc="0" normalizeH="0" baseline="0" noProof="0">
                <a:ln>
                  <a:noFill/>
                </a:ln>
                <a:solidFill>
                  <a:srgbClr val="000000"/>
                </a:solidFill>
                <a:effectLst/>
                <a:uLnTx/>
                <a:uFillTx/>
                <a:latin typeface="ArialMT"/>
                <a:ea typeface="+mn-ea"/>
                <a:cs typeface="+mn-cs"/>
              </a:rPr>
              <a:t>, ăn </a:t>
            </a:r>
            <a:r>
              <a:rPr kumimoji="0" lang="vi-VN" sz="2800" b="1" i="0" u="none" strike="noStrike" kern="1200" cap="none" spc="0" normalizeH="0" baseline="0" noProof="0">
                <a:ln>
                  <a:noFill/>
                </a:ln>
                <a:solidFill>
                  <a:srgbClr val="000000"/>
                </a:solidFill>
                <a:effectLst/>
                <a:uLnTx/>
                <a:uFillTx/>
                <a:latin typeface="Arial-BoldMT"/>
                <a:ea typeface="+mn-ea"/>
                <a:cs typeface="+mn-cs"/>
              </a:rPr>
              <a:t>giòn </a:t>
            </a:r>
            <a:r>
              <a:rPr kumimoji="0" lang="vi-VN" sz="2800" b="0" i="0" u="none" strike="noStrike" kern="1200" cap="none" spc="0" normalizeH="0" baseline="0" noProof="0">
                <a:ln>
                  <a:noFill/>
                </a:ln>
                <a:solidFill>
                  <a:srgbClr val="000000"/>
                </a:solidFill>
                <a:effectLst/>
                <a:uLnTx/>
                <a:uFillTx/>
                <a:latin typeface="ArialMT"/>
                <a:ea typeface="+mn-ea"/>
                <a:cs typeface="+mn-cs"/>
              </a:rPr>
              <a:t>và </a:t>
            </a:r>
            <a:r>
              <a:rPr kumimoji="0" lang="vi-VN" sz="2800" b="1" i="0" u="none" strike="noStrike" kern="1200" cap="none" spc="0" normalizeH="0" baseline="0" noProof="0">
                <a:ln>
                  <a:noFill/>
                </a:ln>
                <a:solidFill>
                  <a:srgbClr val="000000"/>
                </a:solidFill>
                <a:effectLst/>
                <a:uLnTx/>
                <a:uFillTx/>
                <a:latin typeface="Arial-BoldMT"/>
                <a:ea typeface="+mn-ea"/>
                <a:cs typeface="+mn-cs"/>
              </a:rPr>
              <a:t>thơm</a:t>
            </a:r>
            <a:r>
              <a:rPr kumimoji="0" lang="en-US" sz="2800" b="1" i="0" u="none" strike="noStrike" kern="1200" cap="none" spc="0" normalizeH="0" baseline="0" noProof="0">
                <a:ln>
                  <a:noFill/>
                </a:ln>
                <a:solidFill>
                  <a:srgbClr val="000000"/>
                </a:solidFill>
                <a:effectLst/>
                <a:uLnTx/>
                <a:uFillTx/>
                <a:latin typeface="Arial-BoldMT"/>
                <a:ea typeface="+mn-ea"/>
                <a:cs typeface="+mn-cs"/>
              </a:rPr>
              <a:t> </a:t>
            </a:r>
            <a:r>
              <a:rPr kumimoji="0" lang="en-US" sz="2800" b="0" i="0" u="none" strike="noStrike" kern="1200" cap="none" spc="0" normalizeH="0" baseline="0" noProof="0">
                <a:ln>
                  <a:noFill/>
                </a:ln>
                <a:solidFill>
                  <a:srgbClr val="000000"/>
                </a:solidFill>
                <a:effectLst/>
                <a:uLnTx/>
                <a:uFillTx/>
                <a:latin typeface="ArialMT"/>
                <a:ea typeface="+mn-ea"/>
                <a:cs typeface="+mn-cs"/>
              </a:rPr>
              <a:t>chẳng kém gì lê. Tớ </a:t>
            </a:r>
            <a:r>
              <a:rPr kumimoji="0" lang="en-US" sz="2800" b="1" i="0" u="none" strike="noStrike" kern="1200" cap="none" spc="0" normalizeH="0" baseline="0" noProof="0">
                <a:ln>
                  <a:noFill/>
                </a:ln>
                <a:solidFill>
                  <a:srgbClr val="000000"/>
                </a:solidFill>
                <a:effectLst/>
                <a:uLnTx/>
                <a:uFillTx/>
                <a:latin typeface="Arial-BoldMT"/>
                <a:ea typeface="+mn-ea"/>
                <a:cs typeface="+mn-cs"/>
              </a:rPr>
              <a:t>phát hiện </a:t>
            </a:r>
            <a:r>
              <a:rPr kumimoji="0" lang="en-US" sz="2800" b="0" i="0" u="none" strike="noStrike" kern="1200" cap="none" spc="0" normalizeH="0" baseline="0" noProof="0">
                <a:ln>
                  <a:noFill/>
                </a:ln>
                <a:solidFill>
                  <a:srgbClr val="000000"/>
                </a:solidFill>
                <a:effectLst/>
                <a:uLnTx/>
                <a:uFillTx/>
                <a:latin typeface="ArialMT"/>
                <a:ea typeface="+mn-ea"/>
                <a:cs typeface="+mn-cs"/>
              </a:rPr>
              <a:t>ra chùm hoa này, tuyệt không? Một, hai, </a:t>
            </a:r>
            <a:r>
              <a:rPr kumimoji="0" lang="vi-VN" sz="2800" b="0" i="0" u="none" strike="noStrike" kern="1200" cap="none" spc="0" normalizeH="0" baseline="0" noProof="0">
                <a:ln>
                  <a:noFill/>
                </a:ln>
                <a:solidFill>
                  <a:srgbClr val="000000"/>
                </a:solidFill>
                <a:effectLst/>
                <a:uLnTx/>
                <a:uFillTx/>
                <a:latin typeface="ArialMT"/>
                <a:ea typeface="+mn-ea"/>
                <a:cs typeface="+mn-cs"/>
              </a:rPr>
              <a:t>ba… sáu, bảy, tám… phải hơn chục </a:t>
            </a:r>
            <a:r>
              <a:rPr kumimoji="0" lang="vi-VN" sz="2800" b="1" i="0" u="none" strike="noStrike" kern="1200" cap="none" spc="0" normalizeH="0" baseline="0" noProof="0">
                <a:ln>
                  <a:noFill/>
                </a:ln>
                <a:solidFill>
                  <a:srgbClr val="000000"/>
                </a:solidFill>
                <a:effectLst/>
                <a:uLnTx/>
                <a:uFillTx/>
                <a:latin typeface="Arial-BoldMT"/>
                <a:ea typeface="+mn-ea"/>
                <a:cs typeface="+mn-cs"/>
              </a:rPr>
              <a:t>hoa </a:t>
            </a:r>
            <a:r>
              <a:rPr kumimoji="0" lang="vi-VN" sz="2800" b="0" i="0" u="none" strike="noStrike" kern="1200" cap="none" spc="0" normalizeH="0" baseline="0" noProof="0">
                <a:ln>
                  <a:noFill/>
                </a:ln>
                <a:solidFill>
                  <a:srgbClr val="000000"/>
                </a:solidFill>
                <a:effectLst/>
                <a:uLnTx/>
                <a:uFillTx/>
                <a:latin typeface="ArialMT"/>
                <a:ea typeface="+mn-ea"/>
                <a:cs typeface="+mn-cs"/>
              </a:rPr>
              <a:t>là ít. Mà lại </a:t>
            </a:r>
            <a:r>
              <a:rPr kumimoji="0" lang="vi-VN" sz="2800" b="1" i="0" u="none" strike="noStrike" kern="1200" cap="none" spc="0" normalizeH="0" baseline="0" noProof="0">
                <a:ln>
                  <a:noFill/>
                </a:ln>
                <a:solidFill>
                  <a:srgbClr val="000000"/>
                </a:solidFill>
                <a:effectLst/>
                <a:uLnTx/>
                <a:uFillTx/>
                <a:latin typeface="Arial-BoldMT"/>
                <a:ea typeface="+mn-ea"/>
                <a:cs typeface="+mn-cs"/>
              </a:rPr>
              <a:t>nở </a:t>
            </a:r>
            <a:r>
              <a:rPr kumimoji="0" lang="vi-VN" sz="2800" b="0" i="0" u="none" strike="noStrike" kern="1200" cap="none" spc="0" normalizeH="0" baseline="0" noProof="0">
                <a:ln>
                  <a:noFill/>
                </a:ln>
                <a:solidFill>
                  <a:srgbClr val="000000"/>
                </a:solidFill>
                <a:effectLst/>
                <a:uLnTx/>
                <a:uFillTx/>
                <a:latin typeface="ArialMT"/>
                <a:ea typeface="+mn-ea"/>
                <a:cs typeface="+mn-cs"/>
              </a:rPr>
              <a:t>chụm vào một đầu</a:t>
            </a:r>
            <a:r>
              <a:rPr kumimoji="0" lang="en-US" sz="2800" b="0" i="0" u="none" strike="noStrike" kern="1200" cap="none" spc="0" normalizeH="0" baseline="0" noProof="0">
                <a:ln>
                  <a:noFill/>
                </a:ln>
                <a:solidFill>
                  <a:srgbClr val="000000"/>
                </a:solidFill>
                <a:effectLst/>
                <a:uLnTx/>
                <a:uFillTx/>
                <a:latin typeface="ArialMT"/>
                <a:ea typeface="+mn-ea"/>
                <a:cs typeface="+mn-cs"/>
              </a:rPr>
              <a:t> cành mới thích chứ!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Thấy </a:t>
            </a:r>
            <a:r>
              <a:rPr kumimoji="0" lang="en-US" sz="2800" b="1" i="0" u="none" strike="noStrike" kern="1200" cap="none" spc="0" normalizeH="0" baseline="0" noProof="0">
                <a:ln>
                  <a:noFill/>
                </a:ln>
                <a:solidFill>
                  <a:srgbClr val="000000"/>
                </a:solidFill>
                <a:effectLst/>
                <a:uLnTx/>
                <a:uFillTx/>
                <a:latin typeface="Arial-BoldMT"/>
                <a:ea typeface="+mn-ea"/>
                <a:cs typeface="+mn-cs"/>
              </a:rPr>
              <a:t>tôi </a:t>
            </a:r>
            <a:r>
              <a:rPr kumimoji="0" lang="en-US" sz="2800" b="0" i="0" u="none" strike="noStrike" kern="1200" cap="none" spc="0" normalizeH="0" baseline="0" noProof="0">
                <a:ln>
                  <a:noFill/>
                </a:ln>
                <a:solidFill>
                  <a:srgbClr val="000000"/>
                </a:solidFill>
                <a:effectLst/>
                <a:uLnTx/>
                <a:uFillTx/>
                <a:latin typeface="ArialMT"/>
                <a:ea typeface="+mn-ea"/>
                <a:cs typeface="+mn-cs"/>
              </a:rPr>
              <a:t>chăm chú nhìn chùm hoa ổi, Trinh nói tiếp: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MT"/>
                <a:ea typeface="+mn-ea"/>
                <a:cs typeface="+mn-cs"/>
              </a:rPr>
              <a:t>– Tớ có một dự định này, Trang ạ. Rất thú vị nhé!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Arial-ItalicMT"/>
                <a:ea typeface="+mn-ea"/>
                <a:cs typeface="+mn-cs"/>
              </a:rPr>
              <a:t>						</a:t>
            </a:r>
            <a:r>
              <a:rPr kumimoji="0" lang="vi-VN" sz="2400" b="0" i="1" u="none" strike="noStrike" kern="1200" cap="none" spc="0" normalizeH="0" baseline="0" noProof="0">
                <a:ln>
                  <a:noFill/>
                </a:ln>
                <a:solidFill>
                  <a:srgbClr val="000000"/>
                </a:solidFill>
                <a:effectLst/>
                <a:uLnTx/>
                <a:uFillTx/>
                <a:latin typeface="Arial-ItalicMT"/>
                <a:ea typeface="+mn-ea"/>
                <a:cs typeface="+mn-cs"/>
              </a:rPr>
              <a:t>Theo </a:t>
            </a:r>
            <a:r>
              <a:rPr kumimoji="0" lang="vi-VN" sz="2400" b="0" i="0" u="none" strike="noStrike" kern="1200" cap="none" spc="0" normalizeH="0" baseline="0" noProof="0">
                <a:ln>
                  <a:noFill/>
                </a:ln>
                <a:solidFill>
                  <a:srgbClr val="000000"/>
                </a:solidFill>
                <a:effectLst/>
                <a:uLnTx/>
                <a:uFillTx/>
                <a:latin typeface="ArialMT"/>
                <a:ea typeface="+mn-ea"/>
                <a:cs typeface="+mn-cs"/>
              </a:rPr>
              <a:t>Trần Hoài Dương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Plaque 7">
            <a:extLst>
              <a:ext uri="{FF2B5EF4-FFF2-40B4-BE49-F238E27FC236}">
                <a16:creationId xmlns:a16="http://schemas.microsoft.com/office/drawing/2014/main" xmlns="" id="{215B32E0-F626-805B-987C-A062C9192A2B}"/>
              </a:ext>
            </a:extLst>
          </p:cNvPr>
          <p:cNvSpPr/>
          <p:nvPr/>
        </p:nvSpPr>
        <p:spPr>
          <a:xfrm>
            <a:off x="4982698" y="921166"/>
            <a:ext cx="1782485" cy="702252"/>
          </a:xfrm>
          <a:prstGeom prst="plaque">
            <a:avLst/>
          </a:prstGeom>
          <a:solidFill>
            <a:srgbClr val="CCFFC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a:solidFill>
                  <a:srgbClr val="0070C0"/>
                </a:solidFill>
                <a:latin typeface="UTM Duepuntozero" panose="02040603050506020204" pitchFamily="18" charset="0"/>
              </a:rPr>
              <a:t>Đại từ</a:t>
            </a:r>
          </a:p>
        </p:txBody>
      </p:sp>
      <p:cxnSp>
        <p:nvCxnSpPr>
          <p:cNvPr id="4" name="Straight Connector 3">
            <a:extLst>
              <a:ext uri="{FF2B5EF4-FFF2-40B4-BE49-F238E27FC236}">
                <a16:creationId xmlns:a16="http://schemas.microsoft.com/office/drawing/2014/main" xmlns="" id="{F21BE9F5-58F0-0E6D-4BE0-ED27CB832F34}"/>
              </a:ext>
            </a:extLst>
          </p:cNvPr>
          <p:cNvCxnSpPr/>
          <p:nvPr/>
        </p:nvCxnSpPr>
        <p:spPr>
          <a:xfrm>
            <a:off x="2588570" y="2538248"/>
            <a:ext cx="1087821"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81A51BCC-27EA-43A8-2B4D-098329886C36}"/>
              </a:ext>
            </a:extLst>
          </p:cNvPr>
          <p:cNvCxnSpPr>
            <a:cxnSpLocks/>
          </p:cNvCxnSpPr>
          <p:nvPr/>
        </p:nvCxnSpPr>
        <p:spPr>
          <a:xfrm>
            <a:off x="2069196" y="5926806"/>
            <a:ext cx="1038748"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61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18D421D7-9277-4477-A002-B546DD3586A5}"/>
              </a:ext>
            </a:extLst>
          </p:cNvPr>
          <p:cNvPicPr>
            <a:picLocks noChangeAspect="1"/>
          </p:cNvPicPr>
          <p:nvPr/>
        </p:nvPicPr>
        <p:blipFill>
          <a:blip r:embed="rId2"/>
          <a:stretch>
            <a:fillRect/>
          </a:stretch>
        </p:blipFill>
        <p:spPr>
          <a:xfrm>
            <a:off x="0" y="0"/>
            <a:ext cx="12192000" cy="6857999"/>
          </a:xfrm>
          <a:prstGeom prst="rect">
            <a:avLst/>
          </a:prstGeom>
        </p:spPr>
      </p:pic>
      <p:pic>
        <p:nvPicPr>
          <p:cNvPr id="2052" name="Picture 4" descr="IEMA Foundation Certificate Syllabus">
            <a:extLst>
              <a:ext uri="{FF2B5EF4-FFF2-40B4-BE49-F238E27FC236}">
                <a16:creationId xmlns:a16="http://schemas.microsoft.com/office/drawing/2014/main" xmlns="" id="{60CCDAE1-5D9B-4701-B40E-52EFB735468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64020" y="2618841"/>
            <a:ext cx="1065589" cy="106558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4" name="Picture 6" descr="å¯ç±çå°èèï¼ cute little bee. | Caras graciosas, Imagenes gif, Emoticonos">
            <a:extLst>
              <a:ext uri="{FF2B5EF4-FFF2-40B4-BE49-F238E27FC236}">
                <a16:creationId xmlns:a16="http://schemas.microsoft.com/office/drawing/2014/main" xmlns="" id="{829AE1B8-8493-4766-ABD7-A387A95815A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8208292" y="1126465"/>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xmlns="" id="{DC362562-659F-484D-8F1E-58A604825B6D}"/>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7575971" y="47455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6" name="Picture 6" descr="å¯ç±çå°èèï¼ cute little bee. | Caras graciosas, Imagenes gif, Emoticonos">
            <a:extLst>
              <a:ext uri="{FF2B5EF4-FFF2-40B4-BE49-F238E27FC236}">
                <a16:creationId xmlns:a16="http://schemas.microsoft.com/office/drawing/2014/main" xmlns="" id="{6A44B16A-C879-4520-AD17-2186B093C29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175127" y="3573533"/>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xmlns="" id="{406CAE92-AAE9-488B-A993-FC5B088A9AB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4116634" y="221260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xmlns="" id="{CA2937BE-1A1D-42CA-AE7B-8218DD4B764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0" b="89928" l="13102" r="91566">
                        <a14:backgroundMark x1="31024" y1="50540" x2="18675" y2="58094"/>
                        <a14:backgroundMark x1="18373" y1="49820" x2="16867" y2="51259"/>
                        <a14:backgroundMark x1="16867" y1="56655" x2="20030" y2="64029"/>
                      </a14:backgroundRemoval>
                    </a14:imgEffect>
                  </a14:imgLayer>
                </a14:imgProps>
              </a:ext>
            </a:extLst>
          </a:blip>
          <a:srcRect l="28552"/>
          <a:stretch/>
        </p:blipFill>
        <p:spPr>
          <a:xfrm>
            <a:off x="9299737" y="0"/>
            <a:ext cx="2892263" cy="3389670"/>
          </a:xfrm>
          <a:prstGeom prst="rect">
            <a:avLst/>
          </a:prstGeom>
        </p:spPr>
      </p:pic>
      <p:sp>
        <p:nvSpPr>
          <p:cNvPr id="15" name="TextBox 14">
            <a:extLst>
              <a:ext uri="{FF2B5EF4-FFF2-40B4-BE49-F238E27FC236}">
                <a16:creationId xmlns:a16="http://schemas.microsoft.com/office/drawing/2014/main" xmlns="" id="{F39BB2FE-BD50-432E-980D-3FF538876006}"/>
              </a:ext>
            </a:extLst>
          </p:cNvPr>
          <p:cNvSpPr txBox="1"/>
          <p:nvPr/>
        </p:nvSpPr>
        <p:spPr>
          <a:xfrm>
            <a:off x="594488" y="1384229"/>
            <a:ext cx="3691917" cy="830997"/>
          </a:xfrm>
          <a:prstGeom prst="rect">
            <a:avLst/>
          </a:prstGeom>
          <a:noFill/>
        </p:spPr>
        <p:txBody>
          <a:bodyPr wrap="square" rtlCol="0">
            <a:spAutoFit/>
          </a:bodyPr>
          <a:lstStyle/>
          <a:p>
            <a:pPr lvl="0" algn="ctr"/>
            <a:r>
              <a:rPr lang="en-US" sz="4800">
                <a:solidFill>
                  <a:srgbClr val="FF0000"/>
                </a:solidFill>
                <a:latin typeface="Bungee Inline" pitchFamily="2" charset="0"/>
              </a:rPr>
              <a:t>Đại từ</a:t>
            </a:r>
          </a:p>
        </p:txBody>
      </p:sp>
      <p:sp>
        <p:nvSpPr>
          <p:cNvPr id="2" name="Rectangle: Rounded Corners 1">
            <a:extLst>
              <a:ext uri="{FF2B5EF4-FFF2-40B4-BE49-F238E27FC236}">
                <a16:creationId xmlns:a16="http://schemas.microsoft.com/office/drawing/2014/main" xmlns="" id="{96FF5BC9-608B-C99A-EE37-8C7448A181F5}"/>
              </a:ext>
            </a:extLst>
          </p:cNvPr>
          <p:cNvSpPr/>
          <p:nvPr/>
        </p:nvSpPr>
        <p:spPr>
          <a:xfrm>
            <a:off x="6860555" y="1347322"/>
            <a:ext cx="801560" cy="54146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tớ</a:t>
            </a:r>
          </a:p>
        </p:txBody>
      </p:sp>
      <p:sp>
        <p:nvSpPr>
          <p:cNvPr id="3" name="Rectangle: Rounded Corners 2">
            <a:extLst>
              <a:ext uri="{FF2B5EF4-FFF2-40B4-BE49-F238E27FC236}">
                <a16:creationId xmlns:a16="http://schemas.microsoft.com/office/drawing/2014/main" xmlns="" id="{0B107E90-0154-2C1A-DD8A-04710A4D50FD}"/>
              </a:ext>
            </a:extLst>
          </p:cNvPr>
          <p:cNvSpPr/>
          <p:nvPr/>
        </p:nvSpPr>
        <p:spPr>
          <a:xfrm>
            <a:off x="8491326" y="2405245"/>
            <a:ext cx="801560" cy="54146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tôi</a:t>
            </a:r>
          </a:p>
        </p:txBody>
      </p:sp>
    </p:spTree>
    <p:extLst>
      <p:ext uri="{BB962C8B-B14F-4D97-AF65-F5344CB8AC3E}">
        <p14:creationId xmlns:p14="http://schemas.microsoft.com/office/powerpoint/2010/main" val="1173540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background with white rays and yellow stars&#10;&#10;Description automatically generated">
            <a:extLst>
              <a:ext uri="{FF2B5EF4-FFF2-40B4-BE49-F238E27FC236}">
                <a16:creationId xmlns:a16="http://schemas.microsoft.com/office/drawing/2014/main" xmlns=""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xmlns="" id="{CE9D211D-F106-F312-04CB-D7B492C2F685}"/>
              </a:ext>
            </a:extLst>
          </p:cNvPr>
          <p:cNvSpPr/>
          <p:nvPr/>
        </p:nvSpPr>
        <p:spPr>
          <a:xfrm flipH="1">
            <a:off x="1594196" y="2171062"/>
            <a:ext cx="2985810" cy="4331536"/>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xmlns="" id="{22DE8BB6-0848-5219-ABFE-2666D8197020}"/>
              </a:ext>
            </a:extLst>
          </p:cNvPr>
          <p:cNvGrpSpPr/>
          <p:nvPr/>
        </p:nvGrpSpPr>
        <p:grpSpPr>
          <a:xfrm>
            <a:off x="4480127" y="1264065"/>
            <a:ext cx="6577065" cy="3538708"/>
            <a:chOff x="4177404" y="739409"/>
            <a:chExt cx="6577065" cy="3538708"/>
          </a:xfrm>
        </p:grpSpPr>
        <p:pic>
          <p:nvPicPr>
            <p:cNvPr id="10" name="Picture 9">
              <a:extLst>
                <a:ext uri="{FF2B5EF4-FFF2-40B4-BE49-F238E27FC236}">
                  <a16:creationId xmlns:a16="http://schemas.microsoft.com/office/drawing/2014/main" xmlns=""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xmlns="" id="{57BA7149-1294-88C3-8BC8-C87FFCE93969}"/>
                </a:ext>
              </a:extLst>
            </p:cNvPr>
            <p:cNvSpPr txBox="1"/>
            <p:nvPr/>
          </p:nvSpPr>
          <p:spPr>
            <a:xfrm>
              <a:off x="4946731" y="1326215"/>
              <a:ext cx="5285874" cy="181588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a:ln>
                    <a:noFill/>
                  </a:ln>
                  <a:solidFill>
                    <a:prstClr val="black"/>
                  </a:solidFill>
                  <a:effectLst/>
                  <a:uLnTx/>
                  <a:uFillTx/>
                  <a:latin typeface="UTM Duepuntozero" panose="02040603050506020204" pitchFamily="18" charset="0"/>
                  <a:ea typeface="+mn-ea"/>
                  <a:cs typeface="+mn-cs"/>
                </a:rPr>
                <a:t>2. Ôn luyện sử dụng đại từ</a:t>
              </a:r>
              <a:endParaRPr kumimoji="0" lang="en-US" sz="5600" b="1" i="0" u="none" strike="noStrike" kern="1200" cap="none" spc="0" normalizeH="0" baseline="0" noProof="0" dirty="0">
                <a:ln>
                  <a:noFill/>
                </a:ln>
                <a:solidFill>
                  <a:prstClr val="black"/>
                </a:solidFill>
                <a:effectLst/>
                <a:uLnTx/>
                <a:uFillTx/>
                <a:latin typeface="UTM Duepuntozero" panose="02040603050506020204" pitchFamily="18" charset="0"/>
                <a:ea typeface="+mn-ea"/>
                <a:cs typeface="+mn-cs"/>
              </a:endParaRPr>
            </a:p>
          </p:txBody>
        </p:sp>
        <p:grpSp>
          <p:nvGrpSpPr>
            <p:cNvPr id="12" name="Google Shape;2154;p41">
              <a:extLst>
                <a:ext uri="{FF2B5EF4-FFF2-40B4-BE49-F238E27FC236}">
                  <a16:creationId xmlns:a16="http://schemas.microsoft.com/office/drawing/2014/main" xmlns=""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xmlns=""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xmlns=""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xmlns=""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xmlns=""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xmlns=""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xmlns=""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xmlns=""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xmlns=""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xmlns=""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xmlns=""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xmlns=""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xmlns=""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xmlns=""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xmlns=""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xmlns=""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xmlns=""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xmlns=""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xmlns=""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xmlns=""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xmlns=""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xmlns=""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xmlns=""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xmlns=""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xmlns=""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xmlns=""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xmlns=""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xmlns=""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xmlns=""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xmlns=""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xmlns=""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xmlns=""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xmlns=""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xmlns=""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xmlns=""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xmlns=""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xmlns=""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xmlns=""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xmlns=""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xmlns=""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xmlns=""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xmlns=""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xmlns=""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xmlns=""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xmlns=""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xmlns=""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xmlns=""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xmlns=""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xmlns=""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xmlns=""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xmlns=""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xmlns=""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xmlns=""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xmlns=""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xmlns=""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xmlns=""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xmlns=""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xmlns=""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xmlns=""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xmlns=""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xmlns=""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xmlns=""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xmlns=""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xmlns=""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xmlns=""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xmlns=""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xmlns=""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xmlns=""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xmlns=""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xmlns=""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xmlns=""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xmlns=""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xmlns=""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xmlns=""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xmlns=""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xmlns=""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xmlns=""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xmlns=""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xmlns=""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xmlns=""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xmlns=""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xmlns=""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xmlns=""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xmlns=""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xmlns=""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xmlns=""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xmlns=""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xmlns=""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xmlns=""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xmlns=""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xmlns=""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xmlns=""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xmlns=""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xmlns=""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xmlns=""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xmlns=""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xmlns=""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xmlns=""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xmlns=""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xmlns=""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xmlns=""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xmlns=""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430608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p:cTn id="12" dur="500" fill="hold"/>
                                        <p:tgtEl>
                                          <p:spTgt spid="191"/>
                                        </p:tgtEl>
                                        <p:attrNameLst>
                                          <p:attrName>ppt_w</p:attrName>
                                        </p:attrNameLst>
                                      </p:cBhvr>
                                      <p:tavLst>
                                        <p:tav tm="0">
                                          <p:val>
                                            <p:fltVal val="0"/>
                                          </p:val>
                                        </p:tav>
                                        <p:tav tm="100000">
                                          <p:val>
                                            <p:strVal val="#ppt_w"/>
                                          </p:val>
                                        </p:tav>
                                      </p:tavLst>
                                    </p:anim>
                                    <p:anim calcmode="lin" valueType="num">
                                      <p:cBhvr>
                                        <p:cTn id="13" dur="500" fill="hold"/>
                                        <p:tgtEl>
                                          <p:spTgt spid="191"/>
                                        </p:tgtEl>
                                        <p:attrNameLst>
                                          <p:attrName>ppt_h</p:attrName>
                                        </p:attrNameLst>
                                      </p:cBhvr>
                                      <p:tavLst>
                                        <p:tav tm="0">
                                          <p:val>
                                            <p:fltVal val="0"/>
                                          </p:val>
                                        </p:tav>
                                        <p:tav tm="100000">
                                          <p:val>
                                            <p:strVal val="#ppt_h"/>
                                          </p:val>
                                        </p:tav>
                                      </p:tavLst>
                                    </p:anim>
                                    <p:animEffect transition="in" filter="fade">
                                      <p:cBhvr>
                                        <p:cTn id="1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xmlns="" id="{35F32F93-9F66-F8D0-7576-CA5DF35D49B3}"/>
              </a:ext>
            </a:extLst>
          </p:cNvPr>
          <p:cNvSpPr/>
          <p:nvPr/>
        </p:nvSpPr>
        <p:spPr>
          <a:xfrm>
            <a:off x="595613" y="133256"/>
            <a:ext cx="10901185" cy="1096453"/>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a:solidFill>
                  <a:srgbClr val="FF00FF"/>
                </a:solidFill>
                <a:latin typeface="Arial-Rounded-Bold"/>
              </a:rPr>
              <a:t>2. </a:t>
            </a:r>
            <a:r>
              <a:rPr lang="en-US" sz="2800" b="1">
                <a:solidFill>
                  <a:srgbClr val="000000"/>
                </a:solidFill>
                <a:latin typeface="Arial-BoldMT"/>
              </a:rPr>
              <a:t>Chọn đại từ phù hợp trong khung thay cho mỗi </a:t>
            </a:r>
            <a:r>
              <a:rPr lang="en-US" sz="4000">
                <a:solidFill>
                  <a:srgbClr val="FF00FF"/>
                </a:solidFill>
                <a:latin typeface="Wingdings-Regular"/>
              </a:rPr>
              <a:t></a:t>
            </a:r>
            <a:r>
              <a:rPr lang="en-US" sz="2800" b="1">
                <a:solidFill>
                  <a:srgbClr val="000000"/>
                </a:solidFill>
                <a:latin typeface="Arial-BoldMT"/>
              </a:rPr>
              <a:t>trong đoạn văn sau:</a:t>
            </a:r>
          </a:p>
        </p:txBody>
      </p:sp>
      <p:sp>
        <p:nvSpPr>
          <p:cNvPr id="7" name="Rectangle: Rounded Corners 6">
            <a:extLst>
              <a:ext uri="{FF2B5EF4-FFF2-40B4-BE49-F238E27FC236}">
                <a16:creationId xmlns:a16="http://schemas.microsoft.com/office/drawing/2014/main" xmlns="" id="{95695949-1DE2-CA0A-D9CF-D8D29DDFBAB2}"/>
              </a:ext>
            </a:extLst>
          </p:cNvPr>
          <p:cNvSpPr/>
          <p:nvPr/>
        </p:nvSpPr>
        <p:spPr>
          <a:xfrm>
            <a:off x="509394" y="1377125"/>
            <a:ext cx="11393572" cy="5469109"/>
          </a:xfrm>
          <a:custGeom>
            <a:avLst/>
            <a:gdLst>
              <a:gd name="connsiteX0" fmla="*/ 0 w 11393572"/>
              <a:gd name="connsiteY0" fmla="*/ 770980 h 5469109"/>
              <a:gd name="connsiteX1" fmla="*/ 770980 w 11393572"/>
              <a:gd name="connsiteY1" fmla="*/ 0 h 5469109"/>
              <a:gd name="connsiteX2" fmla="*/ 1329238 w 11393572"/>
              <a:gd name="connsiteY2" fmla="*/ 0 h 5469109"/>
              <a:gd name="connsiteX3" fmla="*/ 1986012 w 11393572"/>
              <a:gd name="connsiteY3" fmla="*/ 0 h 5469109"/>
              <a:gd name="connsiteX4" fmla="*/ 2642786 w 11393572"/>
              <a:gd name="connsiteY4" fmla="*/ 0 h 5469109"/>
              <a:gd name="connsiteX5" fmla="*/ 3398077 w 11393572"/>
              <a:gd name="connsiteY5" fmla="*/ 0 h 5469109"/>
              <a:gd name="connsiteX6" fmla="*/ 3956335 w 11393572"/>
              <a:gd name="connsiteY6" fmla="*/ 0 h 5469109"/>
              <a:gd name="connsiteX7" fmla="*/ 4613109 w 11393572"/>
              <a:gd name="connsiteY7" fmla="*/ 0 h 5469109"/>
              <a:gd name="connsiteX8" fmla="*/ 5072851 w 11393572"/>
              <a:gd name="connsiteY8" fmla="*/ 0 h 5469109"/>
              <a:gd name="connsiteX9" fmla="*/ 5631109 w 11393572"/>
              <a:gd name="connsiteY9" fmla="*/ 0 h 5469109"/>
              <a:gd name="connsiteX10" fmla="*/ 6090850 w 11393572"/>
              <a:gd name="connsiteY10" fmla="*/ 0 h 5469109"/>
              <a:gd name="connsiteX11" fmla="*/ 6550592 w 11393572"/>
              <a:gd name="connsiteY11" fmla="*/ 0 h 5469109"/>
              <a:gd name="connsiteX12" fmla="*/ 7305883 w 11393572"/>
              <a:gd name="connsiteY12" fmla="*/ 0 h 5469109"/>
              <a:gd name="connsiteX13" fmla="*/ 8159689 w 11393572"/>
              <a:gd name="connsiteY13" fmla="*/ 0 h 5469109"/>
              <a:gd name="connsiteX14" fmla="*/ 8914979 w 11393572"/>
              <a:gd name="connsiteY14" fmla="*/ 0 h 5469109"/>
              <a:gd name="connsiteX15" fmla="*/ 9768786 w 11393572"/>
              <a:gd name="connsiteY15" fmla="*/ 0 h 5469109"/>
              <a:gd name="connsiteX16" fmla="*/ 10622592 w 11393572"/>
              <a:gd name="connsiteY16" fmla="*/ 0 h 5469109"/>
              <a:gd name="connsiteX17" fmla="*/ 11393572 w 11393572"/>
              <a:gd name="connsiteY17" fmla="*/ 770980 h 5469109"/>
              <a:gd name="connsiteX18" fmla="*/ 11393572 w 11393572"/>
              <a:gd name="connsiteY18" fmla="*/ 1386233 h 5469109"/>
              <a:gd name="connsiteX19" fmla="*/ 11393572 w 11393572"/>
              <a:gd name="connsiteY19" fmla="*/ 2119301 h 5469109"/>
              <a:gd name="connsiteX20" fmla="*/ 11393572 w 11393572"/>
              <a:gd name="connsiteY20" fmla="*/ 2773826 h 5469109"/>
              <a:gd name="connsiteX21" fmla="*/ 11393572 w 11393572"/>
              <a:gd name="connsiteY21" fmla="*/ 3428351 h 5469109"/>
              <a:gd name="connsiteX22" fmla="*/ 11393572 w 11393572"/>
              <a:gd name="connsiteY22" fmla="*/ 4698129 h 5469109"/>
              <a:gd name="connsiteX23" fmla="*/ 10622592 w 11393572"/>
              <a:gd name="connsiteY23" fmla="*/ 5469109 h 5469109"/>
              <a:gd name="connsiteX24" fmla="*/ 10261366 w 11393572"/>
              <a:gd name="connsiteY24" fmla="*/ 5469109 h 5469109"/>
              <a:gd name="connsiteX25" fmla="*/ 9506076 w 11393572"/>
              <a:gd name="connsiteY25" fmla="*/ 5469109 h 5469109"/>
              <a:gd name="connsiteX26" fmla="*/ 8750786 w 11393572"/>
              <a:gd name="connsiteY26" fmla="*/ 5469109 h 5469109"/>
              <a:gd name="connsiteX27" fmla="*/ 7995495 w 11393572"/>
              <a:gd name="connsiteY27" fmla="*/ 5469109 h 5469109"/>
              <a:gd name="connsiteX28" fmla="*/ 7634270 w 11393572"/>
              <a:gd name="connsiteY28" fmla="*/ 5469109 h 5469109"/>
              <a:gd name="connsiteX29" fmla="*/ 7273044 w 11393572"/>
              <a:gd name="connsiteY29" fmla="*/ 5469109 h 5469109"/>
              <a:gd name="connsiteX30" fmla="*/ 6813302 w 11393572"/>
              <a:gd name="connsiteY30" fmla="*/ 5469109 h 5469109"/>
              <a:gd name="connsiteX31" fmla="*/ 6058012 w 11393572"/>
              <a:gd name="connsiteY31" fmla="*/ 5469109 h 5469109"/>
              <a:gd name="connsiteX32" fmla="*/ 5302722 w 11393572"/>
              <a:gd name="connsiteY32" fmla="*/ 5469109 h 5469109"/>
              <a:gd name="connsiteX33" fmla="*/ 4842980 w 11393572"/>
              <a:gd name="connsiteY33" fmla="*/ 5469109 h 5469109"/>
              <a:gd name="connsiteX34" fmla="*/ 3989173 w 11393572"/>
              <a:gd name="connsiteY34" fmla="*/ 5469109 h 5469109"/>
              <a:gd name="connsiteX35" fmla="*/ 3135367 w 11393572"/>
              <a:gd name="connsiteY35" fmla="*/ 5469109 h 5469109"/>
              <a:gd name="connsiteX36" fmla="*/ 2774141 w 11393572"/>
              <a:gd name="connsiteY36" fmla="*/ 5469109 h 5469109"/>
              <a:gd name="connsiteX37" fmla="*/ 2018851 w 11393572"/>
              <a:gd name="connsiteY37" fmla="*/ 5469109 h 5469109"/>
              <a:gd name="connsiteX38" fmla="*/ 770980 w 11393572"/>
              <a:gd name="connsiteY38" fmla="*/ 5469109 h 5469109"/>
              <a:gd name="connsiteX39" fmla="*/ 0 w 11393572"/>
              <a:gd name="connsiteY39" fmla="*/ 4698129 h 5469109"/>
              <a:gd name="connsiteX40" fmla="*/ 0 w 11393572"/>
              <a:gd name="connsiteY40" fmla="*/ 4122147 h 5469109"/>
              <a:gd name="connsiteX41" fmla="*/ 0 w 11393572"/>
              <a:gd name="connsiteY41" fmla="*/ 3546165 h 5469109"/>
              <a:gd name="connsiteX42" fmla="*/ 0 w 11393572"/>
              <a:gd name="connsiteY42" fmla="*/ 2930912 h 5469109"/>
              <a:gd name="connsiteX43" fmla="*/ 0 w 11393572"/>
              <a:gd name="connsiteY43" fmla="*/ 2276387 h 5469109"/>
              <a:gd name="connsiteX44" fmla="*/ 0 w 11393572"/>
              <a:gd name="connsiteY44" fmla="*/ 1543319 h 5469109"/>
              <a:gd name="connsiteX45" fmla="*/ 0 w 11393572"/>
              <a:gd name="connsiteY45" fmla="*/ 770980 h 546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93572" h="5469109" fill="none" extrusionOk="0">
                <a:moveTo>
                  <a:pt x="0" y="770980"/>
                </a:moveTo>
                <a:cubicBezTo>
                  <a:pt x="21501" y="355137"/>
                  <a:pt x="414490" y="59445"/>
                  <a:pt x="770980" y="0"/>
                </a:cubicBezTo>
                <a:cubicBezTo>
                  <a:pt x="1013551" y="-8023"/>
                  <a:pt x="1152422" y="-2921"/>
                  <a:pt x="1329238" y="0"/>
                </a:cubicBezTo>
                <a:cubicBezTo>
                  <a:pt x="1506054" y="2921"/>
                  <a:pt x="1698207" y="-22746"/>
                  <a:pt x="1986012" y="0"/>
                </a:cubicBezTo>
                <a:cubicBezTo>
                  <a:pt x="2273817" y="22746"/>
                  <a:pt x="2499316" y="-27859"/>
                  <a:pt x="2642786" y="0"/>
                </a:cubicBezTo>
                <a:cubicBezTo>
                  <a:pt x="2786256" y="27859"/>
                  <a:pt x="3082989" y="11757"/>
                  <a:pt x="3398077" y="0"/>
                </a:cubicBezTo>
                <a:cubicBezTo>
                  <a:pt x="3713165" y="-11757"/>
                  <a:pt x="3788587" y="25970"/>
                  <a:pt x="3956335" y="0"/>
                </a:cubicBezTo>
                <a:cubicBezTo>
                  <a:pt x="4124083" y="-25970"/>
                  <a:pt x="4320465" y="-4205"/>
                  <a:pt x="4613109" y="0"/>
                </a:cubicBezTo>
                <a:cubicBezTo>
                  <a:pt x="4905753" y="4205"/>
                  <a:pt x="4895779" y="14533"/>
                  <a:pt x="5072851" y="0"/>
                </a:cubicBezTo>
                <a:cubicBezTo>
                  <a:pt x="5249923" y="-14533"/>
                  <a:pt x="5456865" y="1191"/>
                  <a:pt x="5631109" y="0"/>
                </a:cubicBezTo>
                <a:cubicBezTo>
                  <a:pt x="5805353" y="-1191"/>
                  <a:pt x="5952014" y="-3423"/>
                  <a:pt x="6090850" y="0"/>
                </a:cubicBezTo>
                <a:cubicBezTo>
                  <a:pt x="6229686" y="3423"/>
                  <a:pt x="6332097" y="11491"/>
                  <a:pt x="6550592" y="0"/>
                </a:cubicBezTo>
                <a:cubicBezTo>
                  <a:pt x="6769087" y="-11491"/>
                  <a:pt x="7140895" y="33762"/>
                  <a:pt x="7305883" y="0"/>
                </a:cubicBezTo>
                <a:cubicBezTo>
                  <a:pt x="7470871" y="-33762"/>
                  <a:pt x="7976905" y="-12742"/>
                  <a:pt x="8159689" y="0"/>
                </a:cubicBezTo>
                <a:cubicBezTo>
                  <a:pt x="8342473" y="12742"/>
                  <a:pt x="8607082" y="18624"/>
                  <a:pt x="8914979" y="0"/>
                </a:cubicBezTo>
                <a:cubicBezTo>
                  <a:pt x="9222876" y="-18624"/>
                  <a:pt x="9415896" y="1825"/>
                  <a:pt x="9768786" y="0"/>
                </a:cubicBezTo>
                <a:cubicBezTo>
                  <a:pt x="10121676" y="-1825"/>
                  <a:pt x="10282796" y="37893"/>
                  <a:pt x="10622592" y="0"/>
                </a:cubicBezTo>
                <a:cubicBezTo>
                  <a:pt x="11031202" y="55023"/>
                  <a:pt x="11455411" y="329018"/>
                  <a:pt x="11393572" y="770980"/>
                </a:cubicBezTo>
                <a:cubicBezTo>
                  <a:pt x="11367962" y="920182"/>
                  <a:pt x="11379191" y="1150890"/>
                  <a:pt x="11393572" y="1386233"/>
                </a:cubicBezTo>
                <a:cubicBezTo>
                  <a:pt x="11407953" y="1621576"/>
                  <a:pt x="11420426" y="1874063"/>
                  <a:pt x="11393572" y="2119301"/>
                </a:cubicBezTo>
                <a:cubicBezTo>
                  <a:pt x="11366718" y="2364539"/>
                  <a:pt x="11378238" y="2538758"/>
                  <a:pt x="11393572" y="2773826"/>
                </a:cubicBezTo>
                <a:cubicBezTo>
                  <a:pt x="11408906" y="3008895"/>
                  <a:pt x="11425425" y="3101898"/>
                  <a:pt x="11393572" y="3428351"/>
                </a:cubicBezTo>
                <a:cubicBezTo>
                  <a:pt x="11361719" y="3754805"/>
                  <a:pt x="11407430" y="4281484"/>
                  <a:pt x="11393572" y="4698129"/>
                </a:cubicBezTo>
                <a:cubicBezTo>
                  <a:pt x="11397570" y="5081138"/>
                  <a:pt x="11065926" y="5483595"/>
                  <a:pt x="10622592" y="5469109"/>
                </a:cubicBezTo>
                <a:cubicBezTo>
                  <a:pt x="10525303" y="5472585"/>
                  <a:pt x="10409126" y="5454417"/>
                  <a:pt x="10261366" y="5469109"/>
                </a:cubicBezTo>
                <a:cubicBezTo>
                  <a:pt x="10113606" y="5483801"/>
                  <a:pt x="9766844" y="5443751"/>
                  <a:pt x="9506076" y="5469109"/>
                </a:cubicBezTo>
                <a:cubicBezTo>
                  <a:pt x="9245308" y="5494468"/>
                  <a:pt x="8983101" y="5451120"/>
                  <a:pt x="8750786" y="5469109"/>
                </a:cubicBezTo>
                <a:cubicBezTo>
                  <a:pt x="8518471" y="5487099"/>
                  <a:pt x="8218360" y="5490726"/>
                  <a:pt x="7995495" y="5469109"/>
                </a:cubicBezTo>
                <a:cubicBezTo>
                  <a:pt x="7772630" y="5447492"/>
                  <a:pt x="7811338" y="5471788"/>
                  <a:pt x="7634270" y="5469109"/>
                </a:cubicBezTo>
                <a:cubicBezTo>
                  <a:pt x="7457203" y="5466430"/>
                  <a:pt x="7381792" y="5460851"/>
                  <a:pt x="7273044" y="5469109"/>
                </a:cubicBezTo>
                <a:cubicBezTo>
                  <a:pt x="7164296" y="5477367"/>
                  <a:pt x="7029396" y="5456430"/>
                  <a:pt x="6813302" y="5469109"/>
                </a:cubicBezTo>
                <a:cubicBezTo>
                  <a:pt x="6597208" y="5481788"/>
                  <a:pt x="6422957" y="5475090"/>
                  <a:pt x="6058012" y="5469109"/>
                </a:cubicBezTo>
                <a:cubicBezTo>
                  <a:pt x="5693067" y="5463129"/>
                  <a:pt x="5505948" y="5469805"/>
                  <a:pt x="5302722" y="5469109"/>
                </a:cubicBezTo>
                <a:cubicBezTo>
                  <a:pt x="5099496" y="5468414"/>
                  <a:pt x="5002066" y="5454832"/>
                  <a:pt x="4842980" y="5469109"/>
                </a:cubicBezTo>
                <a:cubicBezTo>
                  <a:pt x="4683894" y="5483386"/>
                  <a:pt x="4386097" y="5435365"/>
                  <a:pt x="3989173" y="5469109"/>
                </a:cubicBezTo>
                <a:cubicBezTo>
                  <a:pt x="3592249" y="5502853"/>
                  <a:pt x="3353838" y="5480026"/>
                  <a:pt x="3135367" y="5469109"/>
                </a:cubicBezTo>
                <a:cubicBezTo>
                  <a:pt x="2916896" y="5458192"/>
                  <a:pt x="2880246" y="5471102"/>
                  <a:pt x="2774141" y="5469109"/>
                </a:cubicBezTo>
                <a:cubicBezTo>
                  <a:pt x="2668036" y="5467116"/>
                  <a:pt x="2316949" y="5441697"/>
                  <a:pt x="2018851" y="5469109"/>
                </a:cubicBezTo>
                <a:cubicBezTo>
                  <a:pt x="1720753" y="5496522"/>
                  <a:pt x="1286831" y="5441045"/>
                  <a:pt x="770980" y="5469109"/>
                </a:cubicBezTo>
                <a:cubicBezTo>
                  <a:pt x="351749" y="5488066"/>
                  <a:pt x="-25503" y="5169203"/>
                  <a:pt x="0" y="4698129"/>
                </a:cubicBezTo>
                <a:cubicBezTo>
                  <a:pt x="-9138" y="4582764"/>
                  <a:pt x="-12975" y="4354807"/>
                  <a:pt x="0" y="4122147"/>
                </a:cubicBezTo>
                <a:cubicBezTo>
                  <a:pt x="12975" y="3889487"/>
                  <a:pt x="-14890" y="3699144"/>
                  <a:pt x="0" y="3546165"/>
                </a:cubicBezTo>
                <a:cubicBezTo>
                  <a:pt x="14890" y="3393186"/>
                  <a:pt x="19287" y="3147417"/>
                  <a:pt x="0" y="2930912"/>
                </a:cubicBezTo>
                <a:cubicBezTo>
                  <a:pt x="-19287" y="2714407"/>
                  <a:pt x="7695" y="2600757"/>
                  <a:pt x="0" y="2276387"/>
                </a:cubicBezTo>
                <a:cubicBezTo>
                  <a:pt x="-7695" y="1952018"/>
                  <a:pt x="-15809" y="1710326"/>
                  <a:pt x="0" y="1543319"/>
                </a:cubicBezTo>
                <a:cubicBezTo>
                  <a:pt x="15809" y="1376312"/>
                  <a:pt x="22579" y="1038558"/>
                  <a:pt x="0" y="770980"/>
                </a:cubicBezTo>
                <a:close/>
              </a:path>
              <a:path w="11393572" h="5469109" stroke="0" extrusionOk="0">
                <a:moveTo>
                  <a:pt x="0" y="770980"/>
                </a:moveTo>
                <a:cubicBezTo>
                  <a:pt x="-67068" y="415571"/>
                  <a:pt x="368663" y="99336"/>
                  <a:pt x="770980" y="0"/>
                </a:cubicBezTo>
                <a:cubicBezTo>
                  <a:pt x="997115" y="2585"/>
                  <a:pt x="1035480" y="-14830"/>
                  <a:pt x="1230722" y="0"/>
                </a:cubicBezTo>
                <a:cubicBezTo>
                  <a:pt x="1425964" y="14830"/>
                  <a:pt x="1665929" y="-9056"/>
                  <a:pt x="1788980" y="0"/>
                </a:cubicBezTo>
                <a:cubicBezTo>
                  <a:pt x="1912031" y="9056"/>
                  <a:pt x="2027161" y="-9140"/>
                  <a:pt x="2150206" y="0"/>
                </a:cubicBezTo>
                <a:cubicBezTo>
                  <a:pt x="2273251" y="9140"/>
                  <a:pt x="2562298" y="2496"/>
                  <a:pt x="2905496" y="0"/>
                </a:cubicBezTo>
                <a:cubicBezTo>
                  <a:pt x="3248694" y="-2496"/>
                  <a:pt x="3173457" y="-13414"/>
                  <a:pt x="3266722" y="0"/>
                </a:cubicBezTo>
                <a:cubicBezTo>
                  <a:pt x="3359987" y="13414"/>
                  <a:pt x="3758841" y="-30374"/>
                  <a:pt x="3923496" y="0"/>
                </a:cubicBezTo>
                <a:cubicBezTo>
                  <a:pt x="4088151" y="30374"/>
                  <a:pt x="4196233" y="6872"/>
                  <a:pt x="4383238" y="0"/>
                </a:cubicBezTo>
                <a:cubicBezTo>
                  <a:pt x="4570243" y="-6872"/>
                  <a:pt x="4642999" y="-13199"/>
                  <a:pt x="4842980" y="0"/>
                </a:cubicBezTo>
                <a:cubicBezTo>
                  <a:pt x="5042961" y="13199"/>
                  <a:pt x="5070507" y="-1407"/>
                  <a:pt x="5204205" y="0"/>
                </a:cubicBezTo>
                <a:cubicBezTo>
                  <a:pt x="5337904" y="1407"/>
                  <a:pt x="5398094" y="-953"/>
                  <a:pt x="5565431" y="0"/>
                </a:cubicBezTo>
                <a:cubicBezTo>
                  <a:pt x="5732768" y="953"/>
                  <a:pt x="5915712" y="-16349"/>
                  <a:pt x="6025173" y="0"/>
                </a:cubicBezTo>
                <a:cubicBezTo>
                  <a:pt x="6134634" y="16349"/>
                  <a:pt x="6457947" y="-1529"/>
                  <a:pt x="6583431" y="0"/>
                </a:cubicBezTo>
                <a:cubicBezTo>
                  <a:pt x="6708915" y="1529"/>
                  <a:pt x="7063408" y="11462"/>
                  <a:pt x="7338721" y="0"/>
                </a:cubicBezTo>
                <a:cubicBezTo>
                  <a:pt x="7614034" y="-11462"/>
                  <a:pt x="7782155" y="-24706"/>
                  <a:pt x="7995495" y="0"/>
                </a:cubicBezTo>
                <a:cubicBezTo>
                  <a:pt x="8208835" y="24706"/>
                  <a:pt x="8439609" y="-1192"/>
                  <a:pt x="8553753" y="0"/>
                </a:cubicBezTo>
                <a:cubicBezTo>
                  <a:pt x="8667897" y="1192"/>
                  <a:pt x="8854146" y="4507"/>
                  <a:pt x="9112011" y="0"/>
                </a:cubicBezTo>
                <a:cubicBezTo>
                  <a:pt x="9369876" y="-4507"/>
                  <a:pt x="9468191" y="-12472"/>
                  <a:pt x="9571753" y="0"/>
                </a:cubicBezTo>
                <a:cubicBezTo>
                  <a:pt x="9675315" y="12472"/>
                  <a:pt x="10331642" y="22043"/>
                  <a:pt x="10622592" y="0"/>
                </a:cubicBezTo>
                <a:cubicBezTo>
                  <a:pt x="11008885" y="21422"/>
                  <a:pt x="11484311" y="339394"/>
                  <a:pt x="11393572" y="770980"/>
                </a:cubicBezTo>
                <a:cubicBezTo>
                  <a:pt x="11398254" y="917504"/>
                  <a:pt x="11390944" y="1134321"/>
                  <a:pt x="11393572" y="1464776"/>
                </a:cubicBezTo>
                <a:cubicBezTo>
                  <a:pt x="11396200" y="1795231"/>
                  <a:pt x="11369032" y="1854429"/>
                  <a:pt x="11393572" y="2119301"/>
                </a:cubicBezTo>
                <a:cubicBezTo>
                  <a:pt x="11418112" y="2384174"/>
                  <a:pt x="11370631" y="2557574"/>
                  <a:pt x="11393572" y="2695283"/>
                </a:cubicBezTo>
                <a:cubicBezTo>
                  <a:pt x="11416513" y="2832992"/>
                  <a:pt x="11419913" y="3184868"/>
                  <a:pt x="11393572" y="3428351"/>
                </a:cubicBezTo>
                <a:cubicBezTo>
                  <a:pt x="11367231" y="3671834"/>
                  <a:pt x="11394371" y="3854287"/>
                  <a:pt x="11393572" y="4043604"/>
                </a:cubicBezTo>
                <a:cubicBezTo>
                  <a:pt x="11392773" y="4232921"/>
                  <a:pt x="11385515" y="4479820"/>
                  <a:pt x="11393572" y="4698129"/>
                </a:cubicBezTo>
                <a:cubicBezTo>
                  <a:pt x="11332554" y="5095975"/>
                  <a:pt x="11093768" y="5398617"/>
                  <a:pt x="10622592" y="5469109"/>
                </a:cubicBezTo>
                <a:cubicBezTo>
                  <a:pt x="10346309" y="5452696"/>
                  <a:pt x="10053566" y="5496465"/>
                  <a:pt x="9867302" y="5469109"/>
                </a:cubicBezTo>
                <a:cubicBezTo>
                  <a:pt x="9681038" y="5441754"/>
                  <a:pt x="9607993" y="5488873"/>
                  <a:pt x="9407560" y="5469109"/>
                </a:cubicBezTo>
                <a:cubicBezTo>
                  <a:pt x="9207127" y="5449345"/>
                  <a:pt x="9032119" y="5484357"/>
                  <a:pt x="8750786" y="5469109"/>
                </a:cubicBezTo>
                <a:cubicBezTo>
                  <a:pt x="8469453" y="5453861"/>
                  <a:pt x="8493470" y="5486600"/>
                  <a:pt x="8389560" y="5469109"/>
                </a:cubicBezTo>
                <a:cubicBezTo>
                  <a:pt x="8285650" y="5451618"/>
                  <a:pt x="8154118" y="5470290"/>
                  <a:pt x="8028334" y="5469109"/>
                </a:cubicBezTo>
                <a:cubicBezTo>
                  <a:pt x="7902550" y="5467928"/>
                  <a:pt x="7779324" y="5473547"/>
                  <a:pt x="7568592" y="5469109"/>
                </a:cubicBezTo>
                <a:cubicBezTo>
                  <a:pt x="7357860" y="5464671"/>
                  <a:pt x="7238179" y="5468719"/>
                  <a:pt x="6911818" y="5469109"/>
                </a:cubicBezTo>
                <a:cubicBezTo>
                  <a:pt x="6585457" y="5469499"/>
                  <a:pt x="6589228" y="5484744"/>
                  <a:pt x="6353560" y="5469109"/>
                </a:cubicBezTo>
                <a:cubicBezTo>
                  <a:pt x="6117892" y="5453474"/>
                  <a:pt x="6011300" y="5472143"/>
                  <a:pt x="5795302" y="5469109"/>
                </a:cubicBezTo>
                <a:cubicBezTo>
                  <a:pt x="5579304" y="5466075"/>
                  <a:pt x="5384631" y="5452309"/>
                  <a:pt x="5237044" y="5469109"/>
                </a:cubicBezTo>
                <a:cubicBezTo>
                  <a:pt x="5089457" y="5485909"/>
                  <a:pt x="4870852" y="5500401"/>
                  <a:pt x="4580270" y="5469109"/>
                </a:cubicBezTo>
                <a:cubicBezTo>
                  <a:pt x="4289688" y="5437817"/>
                  <a:pt x="3948621" y="5478705"/>
                  <a:pt x="3726464" y="5469109"/>
                </a:cubicBezTo>
                <a:cubicBezTo>
                  <a:pt x="3504307" y="5459513"/>
                  <a:pt x="3378454" y="5450136"/>
                  <a:pt x="3266722" y="5469109"/>
                </a:cubicBezTo>
                <a:cubicBezTo>
                  <a:pt x="3154990" y="5488082"/>
                  <a:pt x="2804295" y="5436527"/>
                  <a:pt x="2412915" y="5469109"/>
                </a:cubicBezTo>
                <a:cubicBezTo>
                  <a:pt x="2021535" y="5501691"/>
                  <a:pt x="2028924" y="5475022"/>
                  <a:pt x="1756141" y="5469109"/>
                </a:cubicBezTo>
                <a:cubicBezTo>
                  <a:pt x="1483358" y="5463196"/>
                  <a:pt x="1094394" y="5498809"/>
                  <a:pt x="770980" y="5469109"/>
                </a:cubicBezTo>
                <a:cubicBezTo>
                  <a:pt x="431892" y="5493797"/>
                  <a:pt x="37539" y="5062584"/>
                  <a:pt x="0" y="4698129"/>
                </a:cubicBezTo>
                <a:cubicBezTo>
                  <a:pt x="23393" y="4380934"/>
                  <a:pt x="-26226" y="4306732"/>
                  <a:pt x="0" y="3965061"/>
                </a:cubicBezTo>
                <a:cubicBezTo>
                  <a:pt x="26226" y="3623390"/>
                  <a:pt x="16003" y="3655531"/>
                  <a:pt x="0" y="3349808"/>
                </a:cubicBezTo>
                <a:cubicBezTo>
                  <a:pt x="-16003" y="3044085"/>
                  <a:pt x="-19458" y="2908716"/>
                  <a:pt x="0" y="2616740"/>
                </a:cubicBezTo>
                <a:cubicBezTo>
                  <a:pt x="19458" y="2324764"/>
                  <a:pt x="-34354" y="2227746"/>
                  <a:pt x="0" y="1922944"/>
                </a:cubicBezTo>
                <a:cubicBezTo>
                  <a:pt x="34354" y="1618142"/>
                  <a:pt x="-39407" y="1311366"/>
                  <a:pt x="0" y="770980"/>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xmlns="" id="{CBE0E385-741E-D43E-A0E3-8F7B3A86EB6E}"/>
              </a:ext>
            </a:extLst>
          </p:cNvPr>
          <p:cNvSpPr txBox="1"/>
          <p:nvPr/>
        </p:nvSpPr>
        <p:spPr>
          <a:xfrm>
            <a:off x="1154844" y="1891031"/>
            <a:ext cx="10102671" cy="4955203"/>
          </a:xfrm>
          <a:prstGeom prst="rect">
            <a:avLst/>
          </a:prstGeom>
          <a:noFill/>
        </p:spPr>
        <p:txBody>
          <a:bodyPr wrap="square" rtlCol="0">
            <a:spAutoFit/>
          </a:bodyPr>
          <a:lstStyle/>
          <a:p>
            <a:r>
              <a:rPr lang="vi-VN" sz="2800">
                <a:solidFill>
                  <a:srgbClr val="000000"/>
                </a:solidFill>
                <a:latin typeface="ArialMT"/>
              </a:rPr>
              <a:t>Thầy mỉm cười rồi nói:</a:t>
            </a:r>
          </a:p>
          <a:p>
            <a:r>
              <a:rPr lang="vi-VN" sz="2800">
                <a:solidFill>
                  <a:srgbClr val="000000"/>
                </a:solidFill>
                <a:latin typeface="ArialMT"/>
              </a:rPr>
              <a:t>– Lúa gạo quý vì </a:t>
            </a:r>
            <a:r>
              <a:rPr lang="vi-VN" sz="4000">
                <a:solidFill>
                  <a:srgbClr val="FF00FF"/>
                </a:solidFill>
                <a:latin typeface="Wingdings-Regular"/>
              </a:rPr>
              <a:t></a:t>
            </a:r>
            <a:r>
              <a:rPr lang="vi-VN" sz="2800">
                <a:solidFill>
                  <a:srgbClr val="000000"/>
                </a:solidFill>
                <a:latin typeface="ArialMT"/>
              </a:rPr>
              <a:t>phải đổ bao mồ hôi mới làm ra được. Vàng cũng</a:t>
            </a:r>
            <a:r>
              <a:rPr lang="en-US" sz="2800">
                <a:solidFill>
                  <a:srgbClr val="000000"/>
                </a:solidFill>
                <a:latin typeface="ArialMT"/>
              </a:rPr>
              <a:t> </a:t>
            </a:r>
            <a:r>
              <a:rPr lang="vi-VN" sz="2800">
                <a:solidFill>
                  <a:srgbClr val="000000"/>
                </a:solidFill>
                <a:latin typeface="ArialMT"/>
              </a:rPr>
              <a:t>quý vì </a:t>
            </a:r>
            <a:r>
              <a:rPr lang="vi-VN" sz="4000">
                <a:solidFill>
                  <a:srgbClr val="FF00FF"/>
                </a:solidFill>
                <a:latin typeface="Wingdings-Regular"/>
              </a:rPr>
              <a:t></a:t>
            </a:r>
            <a:r>
              <a:rPr lang="vi-VN" sz="2800">
                <a:solidFill>
                  <a:srgbClr val="000000"/>
                </a:solidFill>
                <a:latin typeface="ArialMT"/>
              </a:rPr>
              <a:t>rất đắt và hiếm. Còn thì giờ đã qua thì không ai lấy lại được,</a:t>
            </a:r>
            <a:r>
              <a:rPr lang="en-US" sz="2800">
                <a:solidFill>
                  <a:srgbClr val="000000"/>
                </a:solidFill>
                <a:latin typeface="ArialMT"/>
              </a:rPr>
              <a:t> </a:t>
            </a:r>
            <a:r>
              <a:rPr lang="vi-VN" sz="2800">
                <a:solidFill>
                  <a:srgbClr val="000000"/>
                </a:solidFill>
                <a:latin typeface="ArialMT"/>
              </a:rPr>
              <a:t>đáng quý lắm. Nhưng lúa gạo, vàng bạc, thì giờ vẫn chưa phải là quý nhất.</a:t>
            </a:r>
            <a:r>
              <a:rPr lang="en-US" sz="2800">
                <a:solidFill>
                  <a:srgbClr val="000000"/>
                </a:solidFill>
                <a:latin typeface="ArialMT"/>
              </a:rPr>
              <a:t> </a:t>
            </a:r>
            <a:r>
              <a:rPr lang="vi-VN" sz="2800">
                <a:solidFill>
                  <a:srgbClr val="000000"/>
                </a:solidFill>
                <a:latin typeface="ArialMT"/>
              </a:rPr>
              <a:t>Ai làm ra lúa gạo, vàng bạc, </a:t>
            </a:r>
            <a:r>
              <a:rPr lang="vi-VN" sz="4000">
                <a:solidFill>
                  <a:srgbClr val="FF00FF"/>
                </a:solidFill>
                <a:latin typeface="Wingdings-Regular"/>
              </a:rPr>
              <a:t></a:t>
            </a:r>
            <a:r>
              <a:rPr lang="vi-VN" sz="2800">
                <a:solidFill>
                  <a:srgbClr val="000000"/>
                </a:solidFill>
                <a:latin typeface="ArialMT"/>
              </a:rPr>
              <a:t>biết dùng thì giờ? </a:t>
            </a:r>
            <a:r>
              <a:rPr lang="vi-VN" sz="4000">
                <a:solidFill>
                  <a:srgbClr val="FF00FF"/>
                </a:solidFill>
                <a:latin typeface="Wingdings-Regular"/>
              </a:rPr>
              <a:t></a:t>
            </a:r>
            <a:r>
              <a:rPr lang="vi-VN" sz="2800">
                <a:solidFill>
                  <a:srgbClr val="000000"/>
                </a:solidFill>
                <a:latin typeface="ArialMT"/>
              </a:rPr>
              <a:t>chính là người lao động</a:t>
            </a:r>
            <a:r>
              <a:rPr lang="en-US" sz="2800">
                <a:solidFill>
                  <a:srgbClr val="000000"/>
                </a:solidFill>
                <a:latin typeface="ArialMT"/>
              </a:rPr>
              <a:t> </a:t>
            </a:r>
            <a:r>
              <a:rPr lang="vi-VN" sz="2800">
                <a:solidFill>
                  <a:srgbClr val="000000"/>
                </a:solidFill>
                <a:latin typeface="ArialMT"/>
              </a:rPr>
              <a:t>các em ạ. Không có người lao động thì không có lúa gạo, không có vàng</a:t>
            </a:r>
            <a:r>
              <a:rPr lang="en-US" sz="2800">
                <a:solidFill>
                  <a:srgbClr val="000000"/>
                </a:solidFill>
                <a:latin typeface="ArialMT"/>
              </a:rPr>
              <a:t> bạc, nghĩa là tất cả mọi thứ đều không có, và thì giờ cũng trôi qua một cách vô vị mà thôi.</a:t>
            </a:r>
          </a:p>
          <a:p>
            <a:r>
              <a:rPr lang="en-US" sz="2800">
                <a:solidFill>
                  <a:prstClr val="black"/>
                </a:solidFill>
                <a:latin typeface="Calibri" panose="020F0502020204030204" pitchFamily="34" charset="0"/>
                <a:cs typeface="Calibri" panose="020F0502020204030204" pitchFamily="34" charset="0"/>
              </a:rPr>
              <a:t>							Theo Trịnh Mạnh</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Plaque 2">
            <a:extLst>
              <a:ext uri="{FF2B5EF4-FFF2-40B4-BE49-F238E27FC236}">
                <a16:creationId xmlns:a16="http://schemas.microsoft.com/office/drawing/2014/main" xmlns="" id="{78A6475B-1EDF-E59A-D86E-0ECAED57626B}"/>
              </a:ext>
            </a:extLst>
          </p:cNvPr>
          <p:cNvSpPr/>
          <p:nvPr/>
        </p:nvSpPr>
        <p:spPr>
          <a:xfrm>
            <a:off x="6096000" y="1495966"/>
            <a:ext cx="2750055" cy="790130"/>
          </a:xfrm>
          <a:prstGeom prst="plaqu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a:solidFill>
                  <a:srgbClr val="FF00FF"/>
                </a:solidFill>
                <a:latin typeface="Arial-Rounded-Bold"/>
              </a:rPr>
              <a:t>ai, đó, nó, ta</a:t>
            </a:r>
            <a:endParaRPr lang="en-US" sz="2800" b="1">
              <a:solidFill>
                <a:srgbClr val="000000"/>
              </a:solidFill>
              <a:latin typeface="Arial-BoldMT"/>
            </a:endParaRPr>
          </a:p>
        </p:txBody>
      </p:sp>
      <p:pic>
        <p:nvPicPr>
          <p:cNvPr id="10" name="Picture 2" descr="Hình ảnh Cây Lúa PNG, Vector, PSD, và biểu tượng để tải về miễn phí |  pngtree">
            <a:extLst>
              <a:ext uri="{FF2B5EF4-FFF2-40B4-BE49-F238E27FC236}">
                <a16:creationId xmlns:a16="http://schemas.microsoft.com/office/drawing/2014/main" xmlns="" id="{F0F863BF-412C-FDB9-BEE2-586DA60D0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659" y="1157867"/>
            <a:ext cx="1594613" cy="159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068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14"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78E7C87-8B46-C1D6-605A-FE075BABC1BB}"/>
              </a:ext>
            </a:extLst>
          </p:cNvPr>
          <p:cNvPicPr>
            <a:picLocks noChangeAspect="1"/>
          </p:cNvPicPr>
          <p:nvPr/>
        </p:nvPicPr>
        <p:blipFill rotWithShape="1">
          <a:blip r:embed="rId3"/>
          <a:srcRect r="1025"/>
          <a:stretch/>
        </p:blipFill>
        <p:spPr>
          <a:xfrm>
            <a:off x="0" y="1673"/>
            <a:ext cx="12192000" cy="6854653"/>
          </a:xfrm>
          <a:prstGeom prst="rect">
            <a:avLst/>
          </a:prstGeom>
        </p:spPr>
      </p:pic>
      <p:pic>
        <p:nvPicPr>
          <p:cNvPr id="4" name="Picture 3" descr="A cartoon of a child holding a megaphone&#10;&#10;Description automatically generated with medium confidence">
            <a:extLst>
              <a:ext uri="{FF2B5EF4-FFF2-40B4-BE49-F238E27FC236}">
                <a16:creationId xmlns:a16="http://schemas.microsoft.com/office/drawing/2014/main" xmlns="" id="{51DC6925-3E62-BE9A-EBF0-5870BE34A11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0832" y1="15792" x2="40832" y2="16801"/>
                      </a14:backgroundRemoval>
                    </a14:imgEffect>
                  </a14:imgLayer>
                </a14:imgProps>
              </a:ext>
              <a:ext uri="{28A0092B-C50C-407E-A947-70E740481C1C}">
                <a14:useLocalDpi xmlns:a14="http://schemas.microsoft.com/office/drawing/2010/main" val="0"/>
              </a:ext>
            </a:extLst>
          </a:blip>
          <a:stretch>
            <a:fillRect/>
          </a:stretch>
        </p:blipFill>
        <p:spPr>
          <a:xfrm>
            <a:off x="159452" y="1840862"/>
            <a:ext cx="4946753" cy="4946753"/>
          </a:xfrm>
          <a:prstGeom prst="rect">
            <a:avLst/>
          </a:prstGeom>
        </p:spPr>
      </p:pic>
      <p:sp>
        <p:nvSpPr>
          <p:cNvPr id="5" name="TextBox 67">
            <a:extLst>
              <a:ext uri="{FF2B5EF4-FFF2-40B4-BE49-F238E27FC236}">
                <a16:creationId xmlns:a16="http://schemas.microsoft.com/office/drawing/2014/main" xmlns="" id="{89B8D8E2-5E39-4DA0-E191-69A0E132C17B}"/>
              </a:ext>
            </a:extLst>
          </p:cNvPr>
          <p:cNvSpPr txBox="1"/>
          <p:nvPr/>
        </p:nvSpPr>
        <p:spPr>
          <a:xfrm>
            <a:off x="5265657" y="844739"/>
            <a:ext cx="5094704" cy="1323439"/>
          </a:xfrm>
          <a:prstGeom prst="rect">
            <a:avLst/>
          </a:prstGeom>
          <a:noFill/>
        </p:spPr>
        <p:txBody>
          <a:bodyPr wrap="square" rtlCol="0">
            <a:spAutoFit/>
          </a:bodyPr>
          <a:lstStyle/>
          <a:p>
            <a:pPr algn="ctr"/>
            <a:r>
              <a:rPr lang="en-US" sz="8000" b="1" dirty="0">
                <a:ln w="9525">
                  <a:solidFill>
                    <a:schemeClr val="bg1"/>
                  </a:solidFill>
                  <a:prstDash val="solid"/>
                </a:ln>
                <a:solidFill>
                  <a:srgbClr val="FF1515"/>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MỤC TIÊU</a:t>
            </a:r>
          </a:p>
        </p:txBody>
      </p:sp>
      <p:pic>
        <p:nvPicPr>
          <p:cNvPr id="9" name="Picture 8">
            <a:extLst>
              <a:ext uri="{FF2B5EF4-FFF2-40B4-BE49-F238E27FC236}">
                <a16:creationId xmlns:a16="http://schemas.microsoft.com/office/drawing/2014/main" xmlns="" id="{241F93EC-3FC8-66E0-71F6-7D251213D564}"/>
              </a:ext>
            </a:extLst>
          </p:cNvPr>
          <p:cNvPicPr>
            <a:picLocks noChangeAspect="1"/>
          </p:cNvPicPr>
          <p:nvPr/>
        </p:nvPicPr>
        <p:blipFill>
          <a:blip r:embed="rId6"/>
          <a:stretch>
            <a:fillRect/>
          </a:stretch>
        </p:blipFill>
        <p:spPr>
          <a:xfrm>
            <a:off x="4573979" y="2168178"/>
            <a:ext cx="6883051" cy="3696303"/>
          </a:xfrm>
          <a:prstGeom prst="rect">
            <a:avLst/>
          </a:prstGeom>
        </p:spPr>
      </p:pic>
      <p:pic>
        <p:nvPicPr>
          <p:cNvPr id="10" name="Picture 9">
            <a:extLst>
              <a:ext uri="{FF2B5EF4-FFF2-40B4-BE49-F238E27FC236}">
                <a16:creationId xmlns:a16="http://schemas.microsoft.com/office/drawing/2014/main" xmlns="" id="{0374D364-0C02-B48A-B78F-95271D867A1E}"/>
              </a:ext>
            </a:extLst>
          </p:cNvPr>
          <p:cNvPicPr>
            <a:picLocks noChangeAspect="1"/>
          </p:cNvPicPr>
          <p:nvPr/>
        </p:nvPicPr>
        <p:blipFill>
          <a:blip r:embed="rId7"/>
          <a:stretch>
            <a:fillRect/>
          </a:stretch>
        </p:blipFill>
        <p:spPr>
          <a:xfrm>
            <a:off x="4829979" y="2514599"/>
            <a:ext cx="806323" cy="806323"/>
          </a:xfrm>
          <a:prstGeom prst="rect">
            <a:avLst/>
          </a:prstGeom>
        </p:spPr>
      </p:pic>
      <p:sp>
        <p:nvSpPr>
          <p:cNvPr id="11" name="TextBox 77">
            <a:extLst>
              <a:ext uri="{FF2B5EF4-FFF2-40B4-BE49-F238E27FC236}">
                <a16:creationId xmlns:a16="http://schemas.microsoft.com/office/drawing/2014/main" xmlns="" id="{3765425B-93FD-4F28-93FD-F065FF2710BB}"/>
              </a:ext>
            </a:extLst>
          </p:cNvPr>
          <p:cNvSpPr txBox="1"/>
          <p:nvPr/>
        </p:nvSpPr>
        <p:spPr>
          <a:xfrm>
            <a:off x="5636302" y="2482419"/>
            <a:ext cx="5285874" cy="255454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vi-VN" sz="3200" b="1">
                <a:latin typeface="UTM Duepuntozero" panose="02040603050506020204" pitchFamily="18" charset="0"/>
              </a:rPr>
              <a:t>- Ôn luyện về danh từ, động từ, tính từ, đại từ.</a:t>
            </a:r>
          </a:p>
          <a:p>
            <a:pPr algn="just"/>
            <a:r>
              <a:rPr lang="vi-VN" sz="3200" b="1">
                <a:latin typeface="UTM Duepuntozero" panose="02040603050506020204" pitchFamily="18" charset="0"/>
              </a:rPr>
              <a:t>- Viết được câu theo yêu cầu.</a:t>
            </a:r>
          </a:p>
          <a:p>
            <a:pPr algn="just"/>
            <a:r>
              <a:rPr lang="vi-VN" sz="3200" b="1">
                <a:latin typeface="UTM Duepuntozero" panose="02040603050506020204" pitchFamily="18" charset="0"/>
              </a:rPr>
              <a:t>- Biết chọn các câu hỏi phù hợp để hoàn chỉnh đoạn phỏng vấn.</a:t>
            </a:r>
            <a:endParaRPr lang="vi-VN" sz="3200" b="1" dirty="0" err="1">
              <a:latin typeface="UTM Duepuntozero" panose="02040603050506020204" pitchFamily="18" charset="0"/>
            </a:endParaRPr>
          </a:p>
        </p:txBody>
      </p:sp>
    </p:spTree>
    <p:extLst>
      <p:ext uri="{BB962C8B-B14F-4D97-AF65-F5344CB8AC3E}">
        <p14:creationId xmlns:p14="http://schemas.microsoft.com/office/powerpoint/2010/main" val="3621828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000"/>
                            </p:stCondLst>
                            <p:childTnLst>
                              <p:par>
                                <p:cTn id="19" presetID="3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800" decel="100000"/>
                                        <p:tgtEl>
                                          <p:spTgt spid="10"/>
                                        </p:tgtEl>
                                      </p:cBhvr>
                                    </p:animEffect>
                                    <p:anim calcmode="lin" valueType="num">
                                      <p:cBhvr>
                                        <p:cTn id="22" dur="800" decel="100000" fill="hold"/>
                                        <p:tgtEl>
                                          <p:spTgt spid="10"/>
                                        </p:tgtEl>
                                        <p:attrNameLst>
                                          <p:attrName>style.rotation</p:attrName>
                                        </p:attrNameLst>
                                      </p:cBhvr>
                                      <p:tavLst>
                                        <p:tav tm="0">
                                          <p:val>
                                            <p:fltVal val="-90"/>
                                          </p:val>
                                        </p:tav>
                                        <p:tav tm="100000">
                                          <p:val>
                                            <p:fltVal val="0"/>
                                          </p:val>
                                        </p:tav>
                                      </p:tavLst>
                                    </p:anim>
                                    <p:anim calcmode="lin" valueType="num">
                                      <p:cBhvr>
                                        <p:cTn id="23" dur="800" decel="100000" fill="hold"/>
                                        <p:tgtEl>
                                          <p:spTgt spid="10"/>
                                        </p:tgtEl>
                                        <p:attrNameLst>
                                          <p:attrName>ppt_x</p:attrName>
                                        </p:attrNameLst>
                                      </p:cBhvr>
                                      <p:tavLst>
                                        <p:tav tm="0">
                                          <p:val>
                                            <p:strVal val="#ppt_x+0.4"/>
                                          </p:val>
                                        </p:tav>
                                        <p:tav tm="100000">
                                          <p:val>
                                            <p:strVal val="#ppt_x-0.05"/>
                                          </p:val>
                                        </p:tav>
                                      </p:tavLst>
                                    </p:anim>
                                    <p:anim calcmode="lin" valueType="num">
                                      <p:cBhvr>
                                        <p:cTn id="24" dur="800" decel="100000" fill="hold"/>
                                        <p:tgtEl>
                                          <p:spTgt spid="10"/>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tong.wav"/>
                                        </p:tgtEl>
                                      </p:cMediaNode>
                                    </p:audio>
                                  </p:subTnLst>
                                </p:cTn>
                              </p:par>
                            </p:childTnLst>
                          </p:cTn>
                        </p:par>
                        <p:par>
                          <p:cTn id="27" fill="hold">
                            <p:stCondLst>
                              <p:cond delay="2000"/>
                            </p:stCondLst>
                            <p:childTnLst>
                              <p:par>
                                <p:cTn id="28" presetID="26"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background with white rays and yellow stars&#10;&#10;Description automatically generated">
            <a:extLst>
              <a:ext uri="{FF2B5EF4-FFF2-40B4-BE49-F238E27FC236}">
                <a16:creationId xmlns:a16="http://schemas.microsoft.com/office/drawing/2014/main" xmlns="" id="{0E30F700-930F-0580-033E-AC55806B4F7F}"/>
              </a:ext>
            </a:extLst>
          </p:cNvPr>
          <p:cNvPicPr>
            <a:picLocks noChangeAspect="1"/>
          </p:cNvPicPr>
          <p:nvPr/>
        </p:nvPicPr>
        <p:blipFill rotWithShape="1">
          <a:blip r:embed="rId3"/>
          <a:srcRect l="984" r="902" b="18"/>
          <a:stretch/>
        </p:blipFill>
        <p:spPr>
          <a:xfrm>
            <a:off x="0" y="3347"/>
            <a:ext cx="12188952" cy="6854653"/>
          </a:xfrm>
          <a:prstGeom prst="rect">
            <a:avLst/>
          </a:prstGeom>
        </p:spPr>
      </p:pic>
      <p:grpSp>
        <p:nvGrpSpPr>
          <p:cNvPr id="19" name="Group 18">
            <a:extLst>
              <a:ext uri="{FF2B5EF4-FFF2-40B4-BE49-F238E27FC236}">
                <a16:creationId xmlns:a16="http://schemas.microsoft.com/office/drawing/2014/main" xmlns="" id="{8A635CBA-F813-4C88-D692-612424B4FE19}"/>
              </a:ext>
            </a:extLst>
          </p:cNvPr>
          <p:cNvGrpSpPr/>
          <p:nvPr/>
        </p:nvGrpSpPr>
        <p:grpSpPr>
          <a:xfrm>
            <a:off x="2772227" y="674671"/>
            <a:ext cx="6419069" cy="6179982"/>
            <a:chOff x="7394028" y="2757363"/>
            <a:chExt cx="3926198" cy="3553382"/>
          </a:xfrm>
        </p:grpSpPr>
        <p:sp>
          <p:nvSpPr>
            <p:cNvPr id="20" name="Rectangle: Rounded Corners 19">
              <a:extLst>
                <a:ext uri="{FF2B5EF4-FFF2-40B4-BE49-F238E27FC236}">
                  <a16:creationId xmlns:a16="http://schemas.microsoft.com/office/drawing/2014/main" xmlns="" id="{542A0807-43EC-E600-2B0A-A694DC584C3B}"/>
                </a:ext>
              </a:extLst>
            </p:cNvPr>
            <p:cNvSpPr/>
            <p:nvPr/>
          </p:nvSpPr>
          <p:spPr>
            <a:xfrm>
              <a:off x="7717162" y="2757363"/>
              <a:ext cx="3144159" cy="1532759"/>
            </a:xfrm>
            <a:prstGeom prst="roundRect">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rPr>
                <a:t>THẢO LUẬN NHÓM ĐÔI</a:t>
              </a:r>
            </a:p>
          </p:txBody>
        </p:sp>
        <p:pic>
          <p:nvPicPr>
            <p:cNvPr id="21" name="Picture 20">
              <a:extLst>
                <a:ext uri="{FF2B5EF4-FFF2-40B4-BE49-F238E27FC236}">
                  <a16:creationId xmlns:a16="http://schemas.microsoft.com/office/drawing/2014/main" xmlns="" id="{87F55A94-C231-7E8E-2CF6-95DD0F3663DC}"/>
                </a:ext>
              </a:extLst>
            </p:cNvPr>
            <p:cNvPicPr>
              <a:picLocks noChangeAspect="1"/>
            </p:cNvPicPr>
            <p:nvPr/>
          </p:nvPicPr>
          <p:blipFill>
            <a:blip r:embed="rId4"/>
            <a:stretch>
              <a:fillRect/>
            </a:stretch>
          </p:blipFill>
          <p:spPr>
            <a:xfrm>
              <a:off x="7394028" y="3853648"/>
              <a:ext cx="1895214" cy="2443543"/>
            </a:xfrm>
            <a:prstGeom prst="rect">
              <a:avLst/>
            </a:prstGeom>
          </p:spPr>
        </p:pic>
        <p:pic>
          <p:nvPicPr>
            <p:cNvPr id="22" name="Picture 21">
              <a:extLst>
                <a:ext uri="{FF2B5EF4-FFF2-40B4-BE49-F238E27FC236}">
                  <a16:creationId xmlns:a16="http://schemas.microsoft.com/office/drawing/2014/main" xmlns="" id="{6584F73F-47EC-CC14-0D79-8B808529D19D}"/>
                </a:ext>
              </a:extLst>
            </p:cNvPr>
            <p:cNvPicPr>
              <a:picLocks noChangeAspect="1"/>
            </p:cNvPicPr>
            <p:nvPr/>
          </p:nvPicPr>
          <p:blipFill>
            <a:blip r:embed="rId5"/>
            <a:stretch>
              <a:fillRect/>
            </a:stretch>
          </p:blipFill>
          <p:spPr>
            <a:xfrm>
              <a:off x="9177390" y="3867202"/>
              <a:ext cx="2142836" cy="2443543"/>
            </a:xfrm>
            <a:prstGeom prst="rect">
              <a:avLst/>
            </a:prstGeom>
          </p:spPr>
        </p:pic>
      </p:grpSp>
    </p:spTree>
    <p:extLst>
      <p:ext uri="{BB962C8B-B14F-4D97-AF65-F5344CB8AC3E}">
        <p14:creationId xmlns:p14="http://schemas.microsoft.com/office/powerpoint/2010/main" val="152258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700" fill="hold"/>
                                        <p:tgtEl>
                                          <p:spTgt spid="19"/>
                                        </p:tgtEl>
                                        <p:attrNameLst>
                                          <p:attrName>ppt_w</p:attrName>
                                        </p:attrNameLst>
                                      </p:cBhvr>
                                      <p:tavLst>
                                        <p:tav tm="0">
                                          <p:val>
                                            <p:fltVal val="0"/>
                                          </p:val>
                                        </p:tav>
                                        <p:tav tm="100000">
                                          <p:val>
                                            <p:strVal val="#ppt_w"/>
                                          </p:val>
                                        </p:tav>
                                      </p:tavLst>
                                    </p:anim>
                                    <p:anim calcmode="lin" valueType="num">
                                      <p:cBhvr>
                                        <p:cTn id="8" dur="700" fill="hold"/>
                                        <p:tgtEl>
                                          <p:spTgt spid="19"/>
                                        </p:tgtEl>
                                        <p:attrNameLst>
                                          <p:attrName>ppt_h</p:attrName>
                                        </p:attrNameLst>
                                      </p:cBhvr>
                                      <p:tavLst>
                                        <p:tav tm="0">
                                          <p:val>
                                            <p:fltVal val="0"/>
                                          </p:val>
                                        </p:tav>
                                        <p:tav tm="100000">
                                          <p:val>
                                            <p:strVal val="#ppt_h"/>
                                          </p:val>
                                        </p:tav>
                                      </p:tavLst>
                                    </p:anim>
                                    <p:animEffect transition="in" filter="fade">
                                      <p:cBhvr>
                                        <p:cTn id="9" dur="700"/>
                                        <p:tgtEl>
                                          <p:spTgt spid="19"/>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3"/>
          <a:srcRect r="1025"/>
          <a:stretch/>
        </p:blipFill>
        <p:spPr>
          <a:xfrm>
            <a:off x="0" y="1673"/>
            <a:ext cx="12192000" cy="6854653"/>
          </a:xfrm>
          <a:prstGeom prst="rect">
            <a:avLst/>
          </a:prstGeom>
        </p:spPr>
      </p:pic>
      <p:pic>
        <p:nvPicPr>
          <p:cNvPr id="8" name="Picture 7">
            <a:extLst>
              <a:ext uri="{FF2B5EF4-FFF2-40B4-BE49-F238E27FC236}">
                <a16:creationId xmlns:a16="http://schemas.microsoft.com/office/drawing/2014/main" xmlns="" id="{4A8A12C6-EDF2-7AFF-464E-67419CB75995}"/>
              </a:ext>
            </a:extLst>
          </p:cNvPr>
          <p:cNvPicPr>
            <a:picLocks noChangeAspect="1"/>
          </p:cNvPicPr>
          <p:nvPr/>
        </p:nvPicPr>
        <p:blipFill>
          <a:blip r:embed="rId4"/>
          <a:stretch>
            <a:fillRect/>
          </a:stretch>
        </p:blipFill>
        <p:spPr>
          <a:xfrm>
            <a:off x="3320571" y="4197059"/>
            <a:ext cx="6784961" cy="2387520"/>
          </a:xfrm>
          <a:prstGeom prst="rect">
            <a:avLst/>
          </a:prstGeom>
        </p:spPr>
      </p:pic>
      <p:sp>
        <p:nvSpPr>
          <p:cNvPr id="10" name="Freeform 13">
            <a:extLst>
              <a:ext uri="{FF2B5EF4-FFF2-40B4-BE49-F238E27FC236}">
                <a16:creationId xmlns:a16="http://schemas.microsoft.com/office/drawing/2014/main" xmlns="" id="{ABD89818-E3FE-A033-013A-AD155B109230}"/>
              </a:ext>
            </a:extLst>
          </p:cNvPr>
          <p:cNvSpPr/>
          <p:nvPr/>
        </p:nvSpPr>
        <p:spPr>
          <a:xfrm>
            <a:off x="988681" y="2327163"/>
            <a:ext cx="2195578" cy="4257416"/>
          </a:xfrm>
          <a:custGeom>
            <a:avLst/>
            <a:gdLst/>
            <a:ahLst/>
            <a:cxnLst/>
            <a:rect l="l" t="t" r="r" b="b"/>
            <a:pathLst>
              <a:path w="2297977" h="4468696">
                <a:moveTo>
                  <a:pt x="0" y="0"/>
                </a:moveTo>
                <a:lnTo>
                  <a:pt x="2297977" y="0"/>
                </a:lnTo>
                <a:lnTo>
                  <a:pt x="2297977" y="4468696"/>
                </a:lnTo>
                <a:lnTo>
                  <a:pt x="0" y="4468696"/>
                </a:lnTo>
                <a:lnTo>
                  <a:pt x="0" y="0"/>
                </a:lnTo>
                <a:close/>
              </a:path>
            </a:pathLst>
          </a:custGeom>
          <a:blipFill>
            <a:blip r:embed="rId5"/>
            <a:stretch>
              <a:fillRect t="-169" b="-16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xmlns="" id="{71CE490C-0AC8-1460-D1A2-3B6A91472079}"/>
              </a:ext>
            </a:extLst>
          </p:cNvPr>
          <p:cNvSpPr txBox="1"/>
          <p:nvPr/>
        </p:nvSpPr>
        <p:spPr>
          <a:xfrm>
            <a:off x="545007" y="922804"/>
            <a:ext cx="11101986" cy="140435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0070C0"/>
                  </a:solidFill>
                  <a:prstDash val="solid"/>
                </a:ln>
                <a:solidFill>
                  <a:srgbClr val="FCF600"/>
                </a:solidFill>
                <a:effectLst>
                  <a:outerShdw dist="63500" dir="3360000" algn="tl" rotWithShape="0">
                    <a:srgbClr val="00B0F0"/>
                  </a:outerShdw>
                </a:effectLst>
                <a:uLnTx/>
                <a:uFillTx/>
                <a:latin typeface="iCiel Crocante" panose="02000000000000000000" pitchFamily="50" charset="0"/>
                <a:ea typeface="+mn-ea"/>
                <a:cs typeface="+mn-cs"/>
              </a:rPr>
              <a:t>TRÌNH BÀY TRƯỚC LỚP</a:t>
            </a:r>
            <a:endParaRPr kumimoji="0" lang="vi-VN" sz="8000" b="1" i="0" u="none" strike="noStrike" kern="1200" cap="none" spc="0" normalizeH="0" baseline="0" noProof="0" dirty="0">
              <a:ln w="6600">
                <a:solidFill>
                  <a:srgbClr val="0070C0"/>
                </a:solidFill>
                <a:prstDash val="solid"/>
              </a:ln>
              <a:solidFill>
                <a:srgbClr val="FCF600"/>
              </a:solidFill>
              <a:effectLst>
                <a:outerShdw dist="63500" dir="3360000" algn="tl" rotWithShape="0">
                  <a:srgbClr val="00B0F0"/>
                </a:outerShdw>
              </a:effectLst>
              <a:uLnTx/>
              <a:uFillTx/>
              <a:latin typeface="iCiel Crocante" panose="02000000000000000000" pitchFamily="50" charset="0"/>
              <a:ea typeface="+mn-ea"/>
              <a:cs typeface="+mn-cs"/>
            </a:endParaRPr>
          </a:p>
        </p:txBody>
      </p:sp>
    </p:spTree>
    <p:extLst>
      <p:ext uri="{BB962C8B-B14F-4D97-AF65-F5344CB8AC3E}">
        <p14:creationId xmlns:p14="http://schemas.microsoft.com/office/powerpoint/2010/main" val="2220967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00" fill="hold"/>
                                        <p:tgtEl>
                                          <p:spTgt spid="12"/>
                                        </p:tgtEl>
                                        <p:attrNameLst>
                                          <p:attrName>ppt_w</p:attrName>
                                        </p:attrNameLst>
                                      </p:cBhvr>
                                      <p:tavLst>
                                        <p:tav tm="0">
                                          <p:val>
                                            <p:fltVal val="0"/>
                                          </p:val>
                                        </p:tav>
                                        <p:tav tm="100000">
                                          <p:val>
                                            <p:strVal val="#ppt_w"/>
                                          </p:val>
                                        </p:tav>
                                      </p:tavLst>
                                    </p:anim>
                                    <p:anim calcmode="lin" valueType="num">
                                      <p:cBhvr>
                                        <p:cTn id="8" dur="700" fill="hold"/>
                                        <p:tgtEl>
                                          <p:spTgt spid="12"/>
                                        </p:tgtEl>
                                        <p:attrNameLst>
                                          <p:attrName>ppt_h</p:attrName>
                                        </p:attrNameLst>
                                      </p:cBhvr>
                                      <p:tavLst>
                                        <p:tav tm="0">
                                          <p:val>
                                            <p:fltVal val="0"/>
                                          </p:val>
                                        </p:tav>
                                        <p:tav tm="100000">
                                          <p:val>
                                            <p:strVal val="#ppt_h"/>
                                          </p:val>
                                        </p:tav>
                                      </p:tavLst>
                                    </p:anim>
                                    <p:animEffect transition="in" filter="fade">
                                      <p:cBhvr>
                                        <p:cTn id="9" dur="700"/>
                                        <p:tgtEl>
                                          <p:spTgt spid="12"/>
                                        </p:tgtEl>
                                      </p:cBhvr>
                                    </p:animEffect>
                                  </p:childTnLst>
                                </p:cTn>
                              </p:par>
                            </p:childTnLst>
                          </p:cTn>
                        </p:par>
                        <p:par>
                          <p:cTn id="10" fill="hold">
                            <p:stCondLst>
                              <p:cond delay="700"/>
                            </p:stCondLst>
                            <p:childTnLst>
                              <p:par>
                                <p:cTn id="11" presetID="32" presetClass="emph" presetSubtype="0" fill="hold" grpId="1" nodeType="after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7" name="Rectangle: Rounded Corners 6">
            <a:extLst>
              <a:ext uri="{FF2B5EF4-FFF2-40B4-BE49-F238E27FC236}">
                <a16:creationId xmlns:a16="http://schemas.microsoft.com/office/drawing/2014/main" xmlns="" id="{95695949-1DE2-CA0A-D9CF-D8D29DDFBAB2}"/>
              </a:ext>
            </a:extLst>
          </p:cNvPr>
          <p:cNvSpPr/>
          <p:nvPr/>
        </p:nvSpPr>
        <p:spPr>
          <a:xfrm>
            <a:off x="509394" y="1377125"/>
            <a:ext cx="11393572" cy="5469109"/>
          </a:xfrm>
          <a:custGeom>
            <a:avLst/>
            <a:gdLst>
              <a:gd name="connsiteX0" fmla="*/ 0 w 11393572"/>
              <a:gd name="connsiteY0" fmla="*/ 770980 h 5469109"/>
              <a:gd name="connsiteX1" fmla="*/ 770980 w 11393572"/>
              <a:gd name="connsiteY1" fmla="*/ 0 h 5469109"/>
              <a:gd name="connsiteX2" fmla="*/ 1329238 w 11393572"/>
              <a:gd name="connsiteY2" fmla="*/ 0 h 5469109"/>
              <a:gd name="connsiteX3" fmla="*/ 1986012 w 11393572"/>
              <a:gd name="connsiteY3" fmla="*/ 0 h 5469109"/>
              <a:gd name="connsiteX4" fmla="*/ 2642786 w 11393572"/>
              <a:gd name="connsiteY4" fmla="*/ 0 h 5469109"/>
              <a:gd name="connsiteX5" fmla="*/ 3398077 w 11393572"/>
              <a:gd name="connsiteY5" fmla="*/ 0 h 5469109"/>
              <a:gd name="connsiteX6" fmla="*/ 3956335 w 11393572"/>
              <a:gd name="connsiteY6" fmla="*/ 0 h 5469109"/>
              <a:gd name="connsiteX7" fmla="*/ 4613109 w 11393572"/>
              <a:gd name="connsiteY7" fmla="*/ 0 h 5469109"/>
              <a:gd name="connsiteX8" fmla="*/ 5072851 w 11393572"/>
              <a:gd name="connsiteY8" fmla="*/ 0 h 5469109"/>
              <a:gd name="connsiteX9" fmla="*/ 5631109 w 11393572"/>
              <a:gd name="connsiteY9" fmla="*/ 0 h 5469109"/>
              <a:gd name="connsiteX10" fmla="*/ 6090850 w 11393572"/>
              <a:gd name="connsiteY10" fmla="*/ 0 h 5469109"/>
              <a:gd name="connsiteX11" fmla="*/ 6550592 w 11393572"/>
              <a:gd name="connsiteY11" fmla="*/ 0 h 5469109"/>
              <a:gd name="connsiteX12" fmla="*/ 7305883 w 11393572"/>
              <a:gd name="connsiteY12" fmla="*/ 0 h 5469109"/>
              <a:gd name="connsiteX13" fmla="*/ 8159689 w 11393572"/>
              <a:gd name="connsiteY13" fmla="*/ 0 h 5469109"/>
              <a:gd name="connsiteX14" fmla="*/ 8914979 w 11393572"/>
              <a:gd name="connsiteY14" fmla="*/ 0 h 5469109"/>
              <a:gd name="connsiteX15" fmla="*/ 9768786 w 11393572"/>
              <a:gd name="connsiteY15" fmla="*/ 0 h 5469109"/>
              <a:gd name="connsiteX16" fmla="*/ 10622592 w 11393572"/>
              <a:gd name="connsiteY16" fmla="*/ 0 h 5469109"/>
              <a:gd name="connsiteX17" fmla="*/ 11393572 w 11393572"/>
              <a:gd name="connsiteY17" fmla="*/ 770980 h 5469109"/>
              <a:gd name="connsiteX18" fmla="*/ 11393572 w 11393572"/>
              <a:gd name="connsiteY18" fmla="*/ 1386233 h 5469109"/>
              <a:gd name="connsiteX19" fmla="*/ 11393572 w 11393572"/>
              <a:gd name="connsiteY19" fmla="*/ 2119301 h 5469109"/>
              <a:gd name="connsiteX20" fmla="*/ 11393572 w 11393572"/>
              <a:gd name="connsiteY20" fmla="*/ 2773826 h 5469109"/>
              <a:gd name="connsiteX21" fmla="*/ 11393572 w 11393572"/>
              <a:gd name="connsiteY21" fmla="*/ 3428351 h 5469109"/>
              <a:gd name="connsiteX22" fmla="*/ 11393572 w 11393572"/>
              <a:gd name="connsiteY22" fmla="*/ 4698129 h 5469109"/>
              <a:gd name="connsiteX23" fmla="*/ 10622592 w 11393572"/>
              <a:gd name="connsiteY23" fmla="*/ 5469109 h 5469109"/>
              <a:gd name="connsiteX24" fmla="*/ 10261366 w 11393572"/>
              <a:gd name="connsiteY24" fmla="*/ 5469109 h 5469109"/>
              <a:gd name="connsiteX25" fmla="*/ 9506076 w 11393572"/>
              <a:gd name="connsiteY25" fmla="*/ 5469109 h 5469109"/>
              <a:gd name="connsiteX26" fmla="*/ 8750786 w 11393572"/>
              <a:gd name="connsiteY26" fmla="*/ 5469109 h 5469109"/>
              <a:gd name="connsiteX27" fmla="*/ 7995495 w 11393572"/>
              <a:gd name="connsiteY27" fmla="*/ 5469109 h 5469109"/>
              <a:gd name="connsiteX28" fmla="*/ 7634270 w 11393572"/>
              <a:gd name="connsiteY28" fmla="*/ 5469109 h 5469109"/>
              <a:gd name="connsiteX29" fmla="*/ 7273044 w 11393572"/>
              <a:gd name="connsiteY29" fmla="*/ 5469109 h 5469109"/>
              <a:gd name="connsiteX30" fmla="*/ 6813302 w 11393572"/>
              <a:gd name="connsiteY30" fmla="*/ 5469109 h 5469109"/>
              <a:gd name="connsiteX31" fmla="*/ 6058012 w 11393572"/>
              <a:gd name="connsiteY31" fmla="*/ 5469109 h 5469109"/>
              <a:gd name="connsiteX32" fmla="*/ 5302722 w 11393572"/>
              <a:gd name="connsiteY32" fmla="*/ 5469109 h 5469109"/>
              <a:gd name="connsiteX33" fmla="*/ 4842980 w 11393572"/>
              <a:gd name="connsiteY33" fmla="*/ 5469109 h 5469109"/>
              <a:gd name="connsiteX34" fmla="*/ 3989173 w 11393572"/>
              <a:gd name="connsiteY34" fmla="*/ 5469109 h 5469109"/>
              <a:gd name="connsiteX35" fmla="*/ 3135367 w 11393572"/>
              <a:gd name="connsiteY35" fmla="*/ 5469109 h 5469109"/>
              <a:gd name="connsiteX36" fmla="*/ 2774141 w 11393572"/>
              <a:gd name="connsiteY36" fmla="*/ 5469109 h 5469109"/>
              <a:gd name="connsiteX37" fmla="*/ 2018851 w 11393572"/>
              <a:gd name="connsiteY37" fmla="*/ 5469109 h 5469109"/>
              <a:gd name="connsiteX38" fmla="*/ 770980 w 11393572"/>
              <a:gd name="connsiteY38" fmla="*/ 5469109 h 5469109"/>
              <a:gd name="connsiteX39" fmla="*/ 0 w 11393572"/>
              <a:gd name="connsiteY39" fmla="*/ 4698129 h 5469109"/>
              <a:gd name="connsiteX40" fmla="*/ 0 w 11393572"/>
              <a:gd name="connsiteY40" fmla="*/ 4122147 h 5469109"/>
              <a:gd name="connsiteX41" fmla="*/ 0 w 11393572"/>
              <a:gd name="connsiteY41" fmla="*/ 3546165 h 5469109"/>
              <a:gd name="connsiteX42" fmla="*/ 0 w 11393572"/>
              <a:gd name="connsiteY42" fmla="*/ 2930912 h 5469109"/>
              <a:gd name="connsiteX43" fmla="*/ 0 w 11393572"/>
              <a:gd name="connsiteY43" fmla="*/ 2276387 h 5469109"/>
              <a:gd name="connsiteX44" fmla="*/ 0 w 11393572"/>
              <a:gd name="connsiteY44" fmla="*/ 1543319 h 5469109"/>
              <a:gd name="connsiteX45" fmla="*/ 0 w 11393572"/>
              <a:gd name="connsiteY45" fmla="*/ 770980 h 546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93572" h="5469109" fill="none" extrusionOk="0">
                <a:moveTo>
                  <a:pt x="0" y="770980"/>
                </a:moveTo>
                <a:cubicBezTo>
                  <a:pt x="21501" y="355137"/>
                  <a:pt x="414490" y="59445"/>
                  <a:pt x="770980" y="0"/>
                </a:cubicBezTo>
                <a:cubicBezTo>
                  <a:pt x="1013551" y="-8023"/>
                  <a:pt x="1152422" y="-2921"/>
                  <a:pt x="1329238" y="0"/>
                </a:cubicBezTo>
                <a:cubicBezTo>
                  <a:pt x="1506054" y="2921"/>
                  <a:pt x="1698207" y="-22746"/>
                  <a:pt x="1986012" y="0"/>
                </a:cubicBezTo>
                <a:cubicBezTo>
                  <a:pt x="2273817" y="22746"/>
                  <a:pt x="2499316" y="-27859"/>
                  <a:pt x="2642786" y="0"/>
                </a:cubicBezTo>
                <a:cubicBezTo>
                  <a:pt x="2786256" y="27859"/>
                  <a:pt x="3082989" y="11757"/>
                  <a:pt x="3398077" y="0"/>
                </a:cubicBezTo>
                <a:cubicBezTo>
                  <a:pt x="3713165" y="-11757"/>
                  <a:pt x="3788587" y="25970"/>
                  <a:pt x="3956335" y="0"/>
                </a:cubicBezTo>
                <a:cubicBezTo>
                  <a:pt x="4124083" y="-25970"/>
                  <a:pt x="4320465" y="-4205"/>
                  <a:pt x="4613109" y="0"/>
                </a:cubicBezTo>
                <a:cubicBezTo>
                  <a:pt x="4905753" y="4205"/>
                  <a:pt x="4895779" y="14533"/>
                  <a:pt x="5072851" y="0"/>
                </a:cubicBezTo>
                <a:cubicBezTo>
                  <a:pt x="5249923" y="-14533"/>
                  <a:pt x="5456865" y="1191"/>
                  <a:pt x="5631109" y="0"/>
                </a:cubicBezTo>
                <a:cubicBezTo>
                  <a:pt x="5805353" y="-1191"/>
                  <a:pt x="5952014" y="-3423"/>
                  <a:pt x="6090850" y="0"/>
                </a:cubicBezTo>
                <a:cubicBezTo>
                  <a:pt x="6229686" y="3423"/>
                  <a:pt x="6332097" y="11491"/>
                  <a:pt x="6550592" y="0"/>
                </a:cubicBezTo>
                <a:cubicBezTo>
                  <a:pt x="6769087" y="-11491"/>
                  <a:pt x="7140895" y="33762"/>
                  <a:pt x="7305883" y="0"/>
                </a:cubicBezTo>
                <a:cubicBezTo>
                  <a:pt x="7470871" y="-33762"/>
                  <a:pt x="7976905" y="-12742"/>
                  <a:pt x="8159689" y="0"/>
                </a:cubicBezTo>
                <a:cubicBezTo>
                  <a:pt x="8342473" y="12742"/>
                  <a:pt x="8607082" y="18624"/>
                  <a:pt x="8914979" y="0"/>
                </a:cubicBezTo>
                <a:cubicBezTo>
                  <a:pt x="9222876" y="-18624"/>
                  <a:pt x="9415896" y="1825"/>
                  <a:pt x="9768786" y="0"/>
                </a:cubicBezTo>
                <a:cubicBezTo>
                  <a:pt x="10121676" y="-1825"/>
                  <a:pt x="10282796" y="37893"/>
                  <a:pt x="10622592" y="0"/>
                </a:cubicBezTo>
                <a:cubicBezTo>
                  <a:pt x="11031202" y="55023"/>
                  <a:pt x="11455411" y="329018"/>
                  <a:pt x="11393572" y="770980"/>
                </a:cubicBezTo>
                <a:cubicBezTo>
                  <a:pt x="11367962" y="920182"/>
                  <a:pt x="11379191" y="1150890"/>
                  <a:pt x="11393572" y="1386233"/>
                </a:cubicBezTo>
                <a:cubicBezTo>
                  <a:pt x="11407953" y="1621576"/>
                  <a:pt x="11420426" y="1874063"/>
                  <a:pt x="11393572" y="2119301"/>
                </a:cubicBezTo>
                <a:cubicBezTo>
                  <a:pt x="11366718" y="2364539"/>
                  <a:pt x="11378238" y="2538758"/>
                  <a:pt x="11393572" y="2773826"/>
                </a:cubicBezTo>
                <a:cubicBezTo>
                  <a:pt x="11408906" y="3008895"/>
                  <a:pt x="11425425" y="3101898"/>
                  <a:pt x="11393572" y="3428351"/>
                </a:cubicBezTo>
                <a:cubicBezTo>
                  <a:pt x="11361719" y="3754805"/>
                  <a:pt x="11407430" y="4281484"/>
                  <a:pt x="11393572" y="4698129"/>
                </a:cubicBezTo>
                <a:cubicBezTo>
                  <a:pt x="11397570" y="5081138"/>
                  <a:pt x="11065926" y="5483595"/>
                  <a:pt x="10622592" y="5469109"/>
                </a:cubicBezTo>
                <a:cubicBezTo>
                  <a:pt x="10525303" y="5472585"/>
                  <a:pt x="10409126" y="5454417"/>
                  <a:pt x="10261366" y="5469109"/>
                </a:cubicBezTo>
                <a:cubicBezTo>
                  <a:pt x="10113606" y="5483801"/>
                  <a:pt x="9766844" y="5443751"/>
                  <a:pt x="9506076" y="5469109"/>
                </a:cubicBezTo>
                <a:cubicBezTo>
                  <a:pt x="9245308" y="5494468"/>
                  <a:pt x="8983101" y="5451120"/>
                  <a:pt x="8750786" y="5469109"/>
                </a:cubicBezTo>
                <a:cubicBezTo>
                  <a:pt x="8518471" y="5487099"/>
                  <a:pt x="8218360" y="5490726"/>
                  <a:pt x="7995495" y="5469109"/>
                </a:cubicBezTo>
                <a:cubicBezTo>
                  <a:pt x="7772630" y="5447492"/>
                  <a:pt x="7811338" y="5471788"/>
                  <a:pt x="7634270" y="5469109"/>
                </a:cubicBezTo>
                <a:cubicBezTo>
                  <a:pt x="7457203" y="5466430"/>
                  <a:pt x="7381792" y="5460851"/>
                  <a:pt x="7273044" y="5469109"/>
                </a:cubicBezTo>
                <a:cubicBezTo>
                  <a:pt x="7164296" y="5477367"/>
                  <a:pt x="7029396" y="5456430"/>
                  <a:pt x="6813302" y="5469109"/>
                </a:cubicBezTo>
                <a:cubicBezTo>
                  <a:pt x="6597208" y="5481788"/>
                  <a:pt x="6422957" y="5475090"/>
                  <a:pt x="6058012" y="5469109"/>
                </a:cubicBezTo>
                <a:cubicBezTo>
                  <a:pt x="5693067" y="5463129"/>
                  <a:pt x="5505948" y="5469805"/>
                  <a:pt x="5302722" y="5469109"/>
                </a:cubicBezTo>
                <a:cubicBezTo>
                  <a:pt x="5099496" y="5468414"/>
                  <a:pt x="5002066" y="5454832"/>
                  <a:pt x="4842980" y="5469109"/>
                </a:cubicBezTo>
                <a:cubicBezTo>
                  <a:pt x="4683894" y="5483386"/>
                  <a:pt x="4386097" y="5435365"/>
                  <a:pt x="3989173" y="5469109"/>
                </a:cubicBezTo>
                <a:cubicBezTo>
                  <a:pt x="3592249" y="5502853"/>
                  <a:pt x="3353838" y="5480026"/>
                  <a:pt x="3135367" y="5469109"/>
                </a:cubicBezTo>
                <a:cubicBezTo>
                  <a:pt x="2916896" y="5458192"/>
                  <a:pt x="2880246" y="5471102"/>
                  <a:pt x="2774141" y="5469109"/>
                </a:cubicBezTo>
                <a:cubicBezTo>
                  <a:pt x="2668036" y="5467116"/>
                  <a:pt x="2316949" y="5441697"/>
                  <a:pt x="2018851" y="5469109"/>
                </a:cubicBezTo>
                <a:cubicBezTo>
                  <a:pt x="1720753" y="5496522"/>
                  <a:pt x="1286831" y="5441045"/>
                  <a:pt x="770980" y="5469109"/>
                </a:cubicBezTo>
                <a:cubicBezTo>
                  <a:pt x="351749" y="5488066"/>
                  <a:pt x="-25503" y="5169203"/>
                  <a:pt x="0" y="4698129"/>
                </a:cubicBezTo>
                <a:cubicBezTo>
                  <a:pt x="-9138" y="4582764"/>
                  <a:pt x="-12975" y="4354807"/>
                  <a:pt x="0" y="4122147"/>
                </a:cubicBezTo>
                <a:cubicBezTo>
                  <a:pt x="12975" y="3889487"/>
                  <a:pt x="-14890" y="3699144"/>
                  <a:pt x="0" y="3546165"/>
                </a:cubicBezTo>
                <a:cubicBezTo>
                  <a:pt x="14890" y="3393186"/>
                  <a:pt x="19287" y="3147417"/>
                  <a:pt x="0" y="2930912"/>
                </a:cubicBezTo>
                <a:cubicBezTo>
                  <a:pt x="-19287" y="2714407"/>
                  <a:pt x="7695" y="2600757"/>
                  <a:pt x="0" y="2276387"/>
                </a:cubicBezTo>
                <a:cubicBezTo>
                  <a:pt x="-7695" y="1952018"/>
                  <a:pt x="-15809" y="1710326"/>
                  <a:pt x="0" y="1543319"/>
                </a:cubicBezTo>
                <a:cubicBezTo>
                  <a:pt x="15809" y="1376312"/>
                  <a:pt x="22579" y="1038558"/>
                  <a:pt x="0" y="770980"/>
                </a:cubicBezTo>
                <a:close/>
              </a:path>
              <a:path w="11393572" h="5469109" stroke="0" extrusionOk="0">
                <a:moveTo>
                  <a:pt x="0" y="770980"/>
                </a:moveTo>
                <a:cubicBezTo>
                  <a:pt x="-67068" y="415571"/>
                  <a:pt x="368663" y="99336"/>
                  <a:pt x="770980" y="0"/>
                </a:cubicBezTo>
                <a:cubicBezTo>
                  <a:pt x="997115" y="2585"/>
                  <a:pt x="1035480" y="-14830"/>
                  <a:pt x="1230722" y="0"/>
                </a:cubicBezTo>
                <a:cubicBezTo>
                  <a:pt x="1425964" y="14830"/>
                  <a:pt x="1665929" y="-9056"/>
                  <a:pt x="1788980" y="0"/>
                </a:cubicBezTo>
                <a:cubicBezTo>
                  <a:pt x="1912031" y="9056"/>
                  <a:pt x="2027161" y="-9140"/>
                  <a:pt x="2150206" y="0"/>
                </a:cubicBezTo>
                <a:cubicBezTo>
                  <a:pt x="2273251" y="9140"/>
                  <a:pt x="2562298" y="2496"/>
                  <a:pt x="2905496" y="0"/>
                </a:cubicBezTo>
                <a:cubicBezTo>
                  <a:pt x="3248694" y="-2496"/>
                  <a:pt x="3173457" y="-13414"/>
                  <a:pt x="3266722" y="0"/>
                </a:cubicBezTo>
                <a:cubicBezTo>
                  <a:pt x="3359987" y="13414"/>
                  <a:pt x="3758841" y="-30374"/>
                  <a:pt x="3923496" y="0"/>
                </a:cubicBezTo>
                <a:cubicBezTo>
                  <a:pt x="4088151" y="30374"/>
                  <a:pt x="4196233" y="6872"/>
                  <a:pt x="4383238" y="0"/>
                </a:cubicBezTo>
                <a:cubicBezTo>
                  <a:pt x="4570243" y="-6872"/>
                  <a:pt x="4642999" y="-13199"/>
                  <a:pt x="4842980" y="0"/>
                </a:cubicBezTo>
                <a:cubicBezTo>
                  <a:pt x="5042961" y="13199"/>
                  <a:pt x="5070507" y="-1407"/>
                  <a:pt x="5204205" y="0"/>
                </a:cubicBezTo>
                <a:cubicBezTo>
                  <a:pt x="5337904" y="1407"/>
                  <a:pt x="5398094" y="-953"/>
                  <a:pt x="5565431" y="0"/>
                </a:cubicBezTo>
                <a:cubicBezTo>
                  <a:pt x="5732768" y="953"/>
                  <a:pt x="5915712" y="-16349"/>
                  <a:pt x="6025173" y="0"/>
                </a:cubicBezTo>
                <a:cubicBezTo>
                  <a:pt x="6134634" y="16349"/>
                  <a:pt x="6457947" y="-1529"/>
                  <a:pt x="6583431" y="0"/>
                </a:cubicBezTo>
                <a:cubicBezTo>
                  <a:pt x="6708915" y="1529"/>
                  <a:pt x="7063408" y="11462"/>
                  <a:pt x="7338721" y="0"/>
                </a:cubicBezTo>
                <a:cubicBezTo>
                  <a:pt x="7614034" y="-11462"/>
                  <a:pt x="7782155" y="-24706"/>
                  <a:pt x="7995495" y="0"/>
                </a:cubicBezTo>
                <a:cubicBezTo>
                  <a:pt x="8208835" y="24706"/>
                  <a:pt x="8439609" y="-1192"/>
                  <a:pt x="8553753" y="0"/>
                </a:cubicBezTo>
                <a:cubicBezTo>
                  <a:pt x="8667897" y="1192"/>
                  <a:pt x="8854146" y="4507"/>
                  <a:pt x="9112011" y="0"/>
                </a:cubicBezTo>
                <a:cubicBezTo>
                  <a:pt x="9369876" y="-4507"/>
                  <a:pt x="9468191" y="-12472"/>
                  <a:pt x="9571753" y="0"/>
                </a:cubicBezTo>
                <a:cubicBezTo>
                  <a:pt x="9675315" y="12472"/>
                  <a:pt x="10331642" y="22043"/>
                  <a:pt x="10622592" y="0"/>
                </a:cubicBezTo>
                <a:cubicBezTo>
                  <a:pt x="11008885" y="21422"/>
                  <a:pt x="11484311" y="339394"/>
                  <a:pt x="11393572" y="770980"/>
                </a:cubicBezTo>
                <a:cubicBezTo>
                  <a:pt x="11398254" y="917504"/>
                  <a:pt x="11390944" y="1134321"/>
                  <a:pt x="11393572" y="1464776"/>
                </a:cubicBezTo>
                <a:cubicBezTo>
                  <a:pt x="11396200" y="1795231"/>
                  <a:pt x="11369032" y="1854429"/>
                  <a:pt x="11393572" y="2119301"/>
                </a:cubicBezTo>
                <a:cubicBezTo>
                  <a:pt x="11418112" y="2384174"/>
                  <a:pt x="11370631" y="2557574"/>
                  <a:pt x="11393572" y="2695283"/>
                </a:cubicBezTo>
                <a:cubicBezTo>
                  <a:pt x="11416513" y="2832992"/>
                  <a:pt x="11419913" y="3184868"/>
                  <a:pt x="11393572" y="3428351"/>
                </a:cubicBezTo>
                <a:cubicBezTo>
                  <a:pt x="11367231" y="3671834"/>
                  <a:pt x="11394371" y="3854287"/>
                  <a:pt x="11393572" y="4043604"/>
                </a:cubicBezTo>
                <a:cubicBezTo>
                  <a:pt x="11392773" y="4232921"/>
                  <a:pt x="11385515" y="4479820"/>
                  <a:pt x="11393572" y="4698129"/>
                </a:cubicBezTo>
                <a:cubicBezTo>
                  <a:pt x="11332554" y="5095975"/>
                  <a:pt x="11093768" y="5398617"/>
                  <a:pt x="10622592" y="5469109"/>
                </a:cubicBezTo>
                <a:cubicBezTo>
                  <a:pt x="10346309" y="5452696"/>
                  <a:pt x="10053566" y="5496465"/>
                  <a:pt x="9867302" y="5469109"/>
                </a:cubicBezTo>
                <a:cubicBezTo>
                  <a:pt x="9681038" y="5441754"/>
                  <a:pt x="9607993" y="5488873"/>
                  <a:pt x="9407560" y="5469109"/>
                </a:cubicBezTo>
                <a:cubicBezTo>
                  <a:pt x="9207127" y="5449345"/>
                  <a:pt x="9032119" y="5484357"/>
                  <a:pt x="8750786" y="5469109"/>
                </a:cubicBezTo>
                <a:cubicBezTo>
                  <a:pt x="8469453" y="5453861"/>
                  <a:pt x="8493470" y="5486600"/>
                  <a:pt x="8389560" y="5469109"/>
                </a:cubicBezTo>
                <a:cubicBezTo>
                  <a:pt x="8285650" y="5451618"/>
                  <a:pt x="8154118" y="5470290"/>
                  <a:pt x="8028334" y="5469109"/>
                </a:cubicBezTo>
                <a:cubicBezTo>
                  <a:pt x="7902550" y="5467928"/>
                  <a:pt x="7779324" y="5473547"/>
                  <a:pt x="7568592" y="5469109"/>
                </a:cubicBezTo>
                <a:cubicBezTo>
                  <a:pt x="7357860" y="5464671"/>
                  <a:pt x="7238179" y="5468719"/>
                  <a:pt x="6911818" y="5469109"/>
                </a:cubicBezTo>
                <a:cubicBezTo>
                  <a:pt x="6585457" y="5469499"/>
                  <a:pt x="6589228" y="5484744"/>
                  <a:pt x="6353560" y="5469109"/>
                </a:cubicBezTo>
                <a:cubicBezTo>
                  <a:pt x="6117892" y="5453474"/>
                  <a:pt x="6011300" y="5472143"/>
                  <a:pt x="5795302" y="5469109"/>
                </a:cubicBezTo>
                <a:cubicBezTo>
                  <a:pt x="5579304" y="5466075"/>
                  <a:pt x="5384631" y="5452309"/>
                  <a:pt x="5237044" y="5469109"/>
                </a:cubicBezTo>
                <a:cubicBezTo>
                  <a:pt x="5089457" y="5485909"/>
                  <a:pt x="4870852" y="5500401"/>
                  <a:pt x="4580270" y="5469109"/>
                </a:cubicBezTo>
                <a:cubicBezTo>
                  <a:pt x="4289688" y="5437817"/>
                  <a:pt x="3948621" y="5478705"/>
                  <a:pt x="3726464" y="5469109"/>
                </a:cubicBezTo>
                <a:cubicBezTo>
                  <a:pt x="3504307" y="5459513"/>
                  <a:pt x="3378454" y="5450136"/>
                  <a:pt x="3266722" y="5469109"/>
                </a:cubicBezTo>
                <a:cubicBezTo>
                  <a:pt x="3154990" y="5488082"/>
                  <a:pt x="2804295" y="5436527"/>
                  <a:pt x="2412915" y="5469109"/>
                </a:cubicBezTo>
                <a:cubicBezTo>
                  <a:pt x="2021535" y="5501691"/>
                  <a:pt x="2028924" y="5475022"/>
                  <a:pt x="1756141" y="5469109"/>
                </a:cubicBezTo>
                <a:cubicBezTo>
                  <a:pt x="1483358" y="5463196"/>
                  <a:pt x="1094394" y="5498809"/>
                  <a:pt x="770980" y="5469109"/>
                </a:cubicBezTo>
                <a:cubicBezTo>
                  <a:pt x="431892" y="5493797"/>
                  <a:pt x="37539" y="5062584"/>
                  <a:pt x="0" y="4698129"/>
                </a:cubicBezTo>
                <a:cubicBezTo>
                  <a:pt x="23393" y="4380934"/>
                  <a:pt x="-26226" y="4306732"/>
                  <a:pt x="0" y="3965061"/>
                </a:cubicBezTo>
                <a:cubicBezTo>
                  <a:pt x="26226" y="3623390"/>
                  <a:pt x="16003" y="3655531"/>
                  <a:pt x="0" y="3349808"/>
                </a:cubicBezTo>
                <a:cubicBezTo>
                  <a:pt x="-16003" y="3044085"/>
                  <a:pt x="-19458" y="2908716"/>
                  <a:pt x="0" y="2616740"/>
                </a:cubicBezTo>
                <a:cubicBezTo>
                  <a:pt x="19458" y="2324764"/>
                  <a:pt x="-34354" y="2227746"/>
                  <a:pt x="0" y="1922944"/>
                </a:cubicBezTo>
                <a:cubicBezTo>
                  <a:pt x="34354" y="1618142"/>
                  <a:pt x="-39407" y="1311366"/>
                  <a:pt x="0" y="770980"/>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xmlns="" id="{CBE0E385-741E-D43E-A0E3-8F7B3A86EB6E}"/>
              </a:ext>
            </a:extLst>
          </p:cNvPr>
          <p:cNvSpPr txBox="1"/>
          <p:nvPr/>
        </p:nvSpPr>
        <p:spPr>
          <a:xfrm>
            <a:off x="1044664" y="1544940"/>
            <a:ext cx="10102671"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MT"/>
                <a:ea typeface="+mn-ea"/>
                <a:cs typeface="+mn-cs"/>
              </a:rPr>
              <a:t>Thầy mỉm cười rồi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MT"/>
                <a:ea typeface="+mn-ea"/>
                <a:cs typeface="+mn-cs"/>
              </a:rPr>
              <a:t>– Lúa gạo quý vì </a:t>
            </a:r>
            <a:r>
              <a:rPr kumimoji="0" lang="en-US" sz="2800" b="0" i="0" u="none" strike="noStrike" kern="1200" cap="none" spc="0" normalizeH="0" baseline="0" noProof="0">
                <a:ln>
                  <a:noFill/>
                </a:ln>
                <a:solidFill>
                  <a:srgbClr val="000000"/>
                </a:solidFill>
                <a:effectLst/>
                <a:uLnTx/>
                <a:uFillTx/>
                <a:latin typeface="ArialMT"/>
                <a:ea typeface="+mn-ea"/>
                <a:cs typeface="+mn-cs"/>
              </a:rPr>
              <a:t>  </a:t>
            </a:r>
            <a:r>
              <a:rPr kumimoji="0" lang="vi-VN" sz="4000" b="0" i="0" u="none" strike="noStrike" kern="1200" cap="none" spc="0" normalizeH="0" baseline="0" noProof="0">
                <a:ln>
                  <a:noFill/>
                </a:ln>
                <a:solidFill>
                  <a:srgbClr val="FF00FF"/>
                </a:solidFill>
                <a:effectLst/>
                <a:uLnTx/>
                <a:uFillTx/>
                <a:latin typeface="Wingdings-Regular"/>
                <a:ea typeface="+mn-ea"/>
                <a:cs typeface="+mn-cs"/>
              </a:rPr>
              <a:t></a:t>
            </a:r>
            <a:r>
              <a:rPr kumimoji="0" lang="vi-VN" sz="2800" b="0" i="0" u="none" strike="noStrike" kern="1200" cap="none" spc="0" normalizeH="0" baseline="0" noProof="0">
                <a:ln>
                  <a:noFill/>
                </a:ln>
                <a:solidFill>
                  <a:srgbClr val="000000"/>
                </a:solidFill>
                <a:effectLst/>
                <a:uLnTx/>
                <a:uFillTx/>
                <a:latin typeface="ArialMT"/>
                <a:ea typeface="+mn-ea"/>
                <a:cs typeface="+mn-cs"/>
              </a:rPr>
              <a:t>phải đổ bao mồ hôi mới làm ra được. Vàng cũng</a:t>
            </a:r>
            <a:r>
              <a:rPr kumimoji="0" lang="en-US" sz="2800" b="0" i="0" u="none" strike="noStrike" kern="1200" cap="none" spc="0" normalizeH="0" baseline="0" noProof="0">
                <a:ln>
                  <a:noFill/>
                </a:ln>
                <a:solidFill>
                  <a:srgbClr val="000000"/>
                </a:solidFill>
                <a:effectLst/>
                <a:uLnTx/>
                <a:uFillTx/>
                <a:latin typeface="ArialMT"/>
                <a:ea typeface="+mn-ea"/>
                <a:cs typeface="+mn-cs"/>
              </a:rPr>
              <a:t> </a:t>
            </a:r>
            <a:r>
              <a:rPr kumimoji="0" lang="vi-VN" sz="2800" b="0" i="0" u="none" strike="noStrike" kern="1200" cap="none" spc="0" normalizeH="0" baseline="0" noProof="0">
                <a:ln>
                  <a:noFill/>
                </a:ln>
                <a:solidFill>
                  <a:srgbClr val="000000"/>
                </a:solidFill>
                <a:effectLst/>
                <a:uLnTx/>
                <a:uFillTx/>
                <a:latin typeface="ArialMT"/>
                <a:ea typeface="+mn-ea"/>
                <a:cs typeface="+mn-cs"/>
              </a:rPr>
              <a:t>quý vì </a:t>
            </a:r>
            <a:r>
              <a:rPr kumimoji="0" lang="en-US" sz="2800" b="0" i="0" u="none" strike="noStrike" kern="1200" cap="none" spc="0" normalizeH="0" baseline="0" noProof="0">
                <a:ln>
                  <a:noFill/>
                </a:ln>
                <a:solidFill>
                  <a:srgbClr val="000000"/>
                </a:solidFill>
                <a:effectLst/>
                <a:uLnTx/>
                <a:uFillTx/>
                <a:latin typeface="ArialMT"/>
                <a:ea typeface="+mn-ea"/>
                <a:cs typeface="+mn-cs"/>
              </a:rPr>
              <a:t> </a:t>
            </a:r>
            <a:r>
              <a:rPr kumimoji="0" lang="vi-VN" sz="4000" b="0" i="0" u="none" strike="noStrike" kern="1200" cap="none" spc="0" normalizeH="0" baseline="0" noProof="0">
                <a:ln>
                  <a:noFill/>
                </a:ln>
                <a:solidFill>
                  <a:srgbClr val="FF00FF"/>
                </a:solidFill>
                <a:effectLst/>
                <a:uLnTx/>
                <a:uFillTx/>
                <a:latin typeface="Wingdings-Regular"/>
                <a:ea typeface="+mn-ea"/>
                <a:cs typeface="+mn-cs"/>
              </a:rPr>
              <a:t></a:t>
            </a:r>
            <a:r>
              <a:rPr kumimoji="0" lang="en-US" sz="4000" b="0" i="0" u="none" strike="noStrike" kern="1200" cap="none" spc="0" normalizeH="0" baseline="0" noProof="0">
                <a:ln>
                  <a:noFill/>
                </a:ln>
                <a:solidFill>
                  <a:srgbClr val="FF00FF"/>
                </a:solidFill>
                <a:effectLst/>
                <a:uLnTx/>
                <a:uFillTx/>
                <a:latin typeface="Wingdings-Regular"/>
                <a:ea typeface="+mn-ea"/>
                <a:cs typeface="+mn-cs"/>
              </a:rPr>
              <a:t> </a:t>
            </a:r>
            <a:r>
              <a:rPr kumimoji="0" lang="vi-VN" sz="2800" b="0" i="0" u="none" strike="noStrike" kern="1200" cap="none" spc="0" normalizeH="0" baseline="0" noProof="0">
                <a:ln>
                  <a:noFill/>
                </a:ln>
                <a:solidFill>
                  <a:srgbClr val="000000"/>
                </a:solidFill>
                <a:effectLst/>
                <a:uLnTx/>
                <a:uFillTx/>
                <a:latin typeface="ArialMT"/>
                <a:ea typeface="+mn-ea"/>
                <a:cs typeface="+mn-cs"/>
              </a:rPr>
              <a:t>rất đắt và hiếm. Còn thì giờ đã qua thì không ai lấy lại được,</a:t>
            </a:r>
            <a:r>
              <a:rPr kumimoji="0" lang="en-US" sz="2800" b="0" i="0" u="none" strike="noStrike" kern="1200" cap="none" spc="0" normalizeH="0" baseline="0" noProof="0">
                <a:ln>
                  <a:noFill/>
                </a:ln>
                <a:solidFill>
                  <a:srgbClr val="000000"/>
                </a:solidFill>
                <a:effectLst/>
                <a:uLnTx/>
                <a:uFillTx/>
                <a:latin typeface="ArialMT"/>
                <a:ea typeface="+mn-ea"/>
                <a:cs typeface="+mn-cs"/>
              </a:rPr>
              <a:t> </a:t>
            </a:r>
            <a:r>
              <a:rPr kumimoji="0" lang="vi-VN" sz="2800" b="0" i="0" u="none" strike="noStrike" kern="1200" cap="none" spc="0" normalizeH="0" baseline="0" noProof="0">
                <a:ln>
                  <a:noFill/>
                </a:ln>
                <a:solidFill>
                  <a:srgbClr val="000000"/>
                </a:solidFill>
                <a:effectLst/>
                <a:uLnTx/>
                <a:uFillTx/>
                <a:latin typeface="ArialMT"/>
                <a:ea typeface="+mn-ea"/>
                <a:cs typeface="+mn-cs"/>
              </a:rPr>
              <a:t>đáng quý lắm. Nhưng lúa gạo, vàng bạc, thì giờ vẫn chưa phải là quý nhất.</a:t>
            </a:r>
            <a:r>
              <a:rPr kumimoji="0" lang="en-US" sz="2800" b="0" i="0" u="none" strike="noStrike" kern="1200" cap="none" spc="0" normalizeH="0" baseline="0" noProof="0">
                <a:ln>
                  <a:noFill/>
                </a:ln>
                <a:solidFill>
                  <a:srgbClr val="000000"/>
                </a:solidFill>
                <a:effectLst/>
                <a:uLnTx/>
                <a:uFillTx/>
                <a:latin typeface="ArialMT"/>
                <a:ea typeface="+mn-ea"/>
                <a:cs typeface="+mn-cs"/>
              </a:rPr>
              <a:t> </a:t>
            </a:r>
            <a:r>
              <a:rPr kumimoji="0" lang="vi-VN" sz="2800" b="0" i="0" u="none" strike="noStrike" kern="1200" cap="none" spc="0" normalizeH="0" baseline="0" noProof="0">
                <a:ln>
                  <a:noFill/>
                </a:ln>
                <a:solidFill>
                  <a:srgbClr val="000000"/>
                </a:solidFill>
                <a:effectLst/>
                <a:uLnTx/>
                <a:uFillTx/>
                <a:latin typeface="ArialMT"/>
                <a:ea typeface="+mn-ea"/>
                <a:cs typeface="+mn-cs"/>
              </a:rPr>
              <a:t>Ai làm ra lúa gạo, vàng bạc, </a:t>
            </a:r>
            <a:r>
              <a:rPr kumimoji="0" lang="en-US" sz="2800" b="0" i="0" u="none" strike="noStrike" kern="1200" cap="none" spc="0" normalizeH="0" baseline="0" noProof="0">
                <a:ln>
                  <a:noFill/>
                </a:ln>
                <a:solidFill>
                  <a:srgbClr val="000000"/>
                </a:solidFill>
                <a:effectLst/>
                <a:uLnTx/>
                <a:uFillTx/>
                <a:latin typeface="ArialMT"/>
                <a:ea typeface="+mn-ea"/>
                <a:cs typeface="+mn-cs"/>
              </a:rPr>
              <a:t> </a:t>
            </a:r>
            <a:r>
              <a:rPr kumimoji="0" lang="vi-VN" sz="4000" b="0" i="0" u="none" strike="noStrike" kern="1200" cap="none" spc="0" normalizeH="0" baseline="0" noProof="0">
                <a:ln>
                  <a:noFill/>
                </a:ln>
                <a:solidFill>
                  <a:srgbClr val="FF00FF"/>
                </a:solidFill>
                <a:effectLst/>
                <a:uLnTx/>
                <a:uFillTx/>
                <a:latin typeface="Wingdings-Regular"/>
                <a:ea typeface="+mn-ea"/>
                <a:cs typeface="+mn-cs"/>
              </a:rPr>
              <a:t></a:t>
            </a:r>
            <a:r>
              <a:rPr kumimoji="0" lang="vi-VN" sz="2800" b="0" i="0" u="none" strike="noStrike" kern="1200" cap="none" spc="0" normalizeH="0" baseline="0" noProof="0">
                <a:ln>
                  <a:noFill/>
                </a:ln>
                <a:solidFill>
                  <a:srgbClr val="000000"/>
                </a:solidFill>
                <a:effectLst/>
                <a:uLnTx/>
                <a:uFillTx/>
                <a:latin typeface="ArialMT"/>
                <a:ea typeface="+mn-ea"/>
                <a:cs typeface="+mn-cs"/>
              </a:rPr>
              <a:t>biết dùng thì giờ? </a:t>
            </a:r>
            <a:r>
              <a:rPr kumimoji="0" lang="en-US" sz="2800" b="0" i="0" u="none" strike="noStrike" kern="1200" cap="none" spc="0" normalizeH="0" baseline="0" noProof="0">
                <a:ln>
                  <a:noFill/>
                </a:ln>
                <a:solidFill>
                  <a:srgbClr val="000000"/>
                </a:solidFill>
                <a:effectLst/>
                <a:uLnTx/>
                <a:uFillTx/>
                <a:latin typeface="ArialMT"/>
                <a:ea typeface="+mn-ea"/>
                <a:cs typeface="+mn-cs"/>
              </a:rPr>
              <a:t> </a:t>
            </a:r>
            <a:r>
              <a:rPr kumimoji="0" lang="vi-VN" sz="4000" b="0" i="0" u="none" strike="noStrike" kern="1200" cap="none" spc="0" normalizeH="0" baseline="0" noProof="0">
                <a:ln>
                  <a:noFill/>
                </a:ln>
                <a:solidFill>
                  <a:srgbClr val="FF00FF"/>
                </a:solidFill>
                <a:effectLst/>
                <a:uLnTx/>
                <a:uFillTx/>
                <a:latin typeface="Wingdings-Regular"/>
                <a:ea typeface="+mn-ea"/>
                <a:cs typeface="+mn-cs"/>
              </a:rPr>
              <a:t></a:t>
            </a:r>
            <a:r>
              <a:rPr kumimoji="0" lang="en-US" sz="4000" b="0" i="0" u="none" strike="noStrike" kern="1200" cap="none" spc="0" normalizeH="0" baseline="0" noProof="0">
                <a:ln>
                  <a:noFill/>
                </a:ln>
                <a:solidFill>
                  <a:srgbClr val="FF00FF"/>
                </a:solidFill>
                <a:effectLst/>
                <a:uLnTx/>
                <a:uFillTx/>
                <a:latin typeface="Wingdings-Regular"/>
                <a:ea typeface="+mn-ea"/>
                <a:cs typeface="+mn-cs"/>
              </a:rPr>
              <a:t> </a:t>
            </a:r>
            <a:r>
              <a:rPr kumimoji="0" lang="vi-VN" sz="2800" b="0" i="0" u="none" strike="noStrike" kern="1200" cap="none" spc="0" normalizeH="0" baseline="0" noProof="0">
                <a:ln>
                  <a:noFill/>
                </a:ln>
                <a:solidFill>
                  <a:srgbClr val="000000"/>
                </a:solidFill>
                <a:effectLst/>
                <a:uLnTx/>
                <a:uFillTx/>
                <a:latin typeface="ArialMT"/>
                <a:ea typeface="+mn-ea"/>
                <a:cs typeface="+mn-cs"/>
              </a:rPr>
              <a:t>chính là người lao động</a:t>
            </a:r>
            <a:r>
              <a:rPr kumimoji="0" lang="en-US" sz="2800" b="0" i="0" u="none" strike="noStrike" kern="1200" cap="none" spc="0" normalizeH="0" baseline="0" noProof="0">
                <a:ln>
                  <a:noFill/>
                </a:ln>
                <a:solidFill>
                  <a:srgbClr val="000000"/>
                </a:solidFill>
                <a:effectLst/>
                <a:uLnTx/>
                <a:uFillTx/>
                <a:latin typeface="ArialMT"/>
                <a:ea typeface="+mn-ea"/>
                <a:cs typeface="+mn-cs"/>
              </a:rPr>
              <a:t> </a:t>
            </a:r>
            <a:r>
              <a:rPr kumimoji="0" lang="vi-VN" sz="2800" b="0" i="0" u="none" strike="noStrike" kern="1200" cap="none" spc="0" normalizeH="0" baseline="0" noProof="0">
                <a:ln>
                  <a:noFill/>
                </a:ln>
                <a:solidFill>
                  <a:srgbClr val="000000"/>
                </a:solidFill>
                <a:effectLst/>
                <a:uLnTx/>
                <a:uFillTx/>
                <a:latin typeface="ArialMT"/>
                <a:ea typeface="+mn-ea"/>
                <a:cs typeface="+mn-cs"/>
              </a:rPr>
              <a:t>các em ạ. Không có người lao động thì không có lúa gạo, không có vàng</a:t>
            </a:r>
            <a:r>
              <a:rPr kumimoji="0" lang="en-US" sz="2800" b="0" i="0" u="none" strike="noStrike" kern="1200" cap="none" spc="0" normalizeH="0" baseline="0" noProof="0">
                <a:ln>
                  <a:noFill/>
                </a:ln>
                <a:solidFill>
                  <a:srgbClr val="000000"/>
                </a:solidFill>
                <a:effectLst/>
                <a:uLnTx/>
                <a:uFillTx/>
                <a:latin typeface="ArialMT"/>
                <a:ea typeface="+mn-ea"/>
                <a:cs typeface="+mn-cs"/>
              </a:rPr>
              <a:t> bạc, nghĩa là tất cả mọi thứ đều không có, và thì giờ cũng trôi qua một cách vô vị mà thôi.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Theo Trịnh Mạnh</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Plaque 2">
            <a:extLst>
              <a:ext uri="{FF2B5EF4-FFF2-40B4-BE49-F238E27FC236}">
                <a16:creationId xmlns:a16="http://schemas.microsoft.com/office/drawing/2014/main" xmlns="" id="{78A6475B-1EDF-E59A-D86E-0ECAED57626B}"/>
              </a:ext>
            </a:extLst>
          </p:cNvPr>
          <p:cNvSpPr/>
          <p:nvPr/>
        </p:nvSpPr>
        <p:spPr>
          <a:xfrm>
            <a:off x="3345945" y="294334"/>
            <a:ext cx="4394924" cy="790130"/>
          </a:xfrm>
          <a:prstGeom prst="plaqu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FF"/>
                </a:solidFill>
                <a:effectLst/>
                <a:uLnTx/>
                <a:uFillTx/>
                <a:latin typeface="Arial-Rounded-Bold"/>
                <a:ea typeface="+mn-ea"/>
                <a:cs typeface="+mn-cs"/>
              </a:rPr>
              <a:t>ai,    đó,    nó,   ta</a:t>
            </a:r>
            <a:endParaRPr kumimoji="0" lang="en-US" sz="2800" b="1" i="0" u="none" strike="noStrike" kern="1200" cap="none" spc="0" normalizeH="0" baseline="0" noProof="0">
              <a:ln>
                <a:noFill/>
              </a:ln>
              <a:solidFill>
                <a:srgbClr val="000000"/>
              </a:solidFill>
              <a:effectLst/>
              <a:uLnTx/>
              <a:uFillTx/>
              <a:latin typeface="Arial-BoldMT"/>
              <a:ea typeface="+mn-ea"/>
              <a:cs typeface="+mn-cs"/>
            </a:endParaRPr>
          </a:p>
        </p:txBody>
      </p:sp>
      <p:pic>
        <p:nvPicPr>
          <p:cNvPr id="1026" name="Picture 2" descr="Hình ảnh Cây Lúa PNG, Vector, PSD, và biểu tượng để tải về miễn phí |  pngtree">
            <a:extLst>
              <a:ext uri="{FF2B5EF4-FFF2-40B4-BE49-F238E27FC236}">
                <a16:creationId xmlns:a16="http://schemas.microsoft.com/office/drawing/2014/main" xmlns="" id="{E30B1160-6F77-2D00-F828-71913DAD4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39" y="-330501"/>
            <a:ext cx="2064619" cy="20646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5571E35-83F1-9E5F-E8FF-EFA95F0CFD48}"/>
              </a:ext>
            </a:extLst>
          </p:cNvPr>
          <p:cNvSpPr txBox="1"/>
          <p:nvPr/>
        </p:nvSpPr>
        <p:spPr>
          <a:xfrm>
            <a:off x="3831020" y="2082058"/>
            <a:ext cx="662151" cy="584775"/>
          </a:xfrm>
          <a:prstGeom prst="rect">
            <a:avLst/>
          </a:prstGeom>
          <a:solidFill>
            <a:schemeClr val="bg1"/>
          </a:solidFill>
          <a:ln>
            <a:solidFill>
              <a:schemeClr val="bg1"/>
            </a:solidFill>
          </a:ln>
        </p:spPr>
        <p:txBody>
          <a:bodyPr wrap="square" rtlCol="0">
            <a:spAutoFit/>
          </a:bodyPr>
          <a:lstStyle/>
          <a:p>
            <a:r>
              <a:rPr lang="en-US" sz="3200" b="1">
                <a:solidFill>
                  <a:srgbClr val="FF51FF"/>
                </a:solidFill>
              </a:rPr>
              <a:t>ta</a:t>
            </a:r>
          </a:p>
        </p:txBody>
      </p:sp>
      <p:sp>
        <p:nvSpPr>
          <p:cNvPr id="8" name="TextBox 7">
            <a:extLst>
              <a:ext uri="{FF2B5EF4-FFF2-40B4-BE49-F238E27FC236}">
                <a16:creationId xmlns:a16="http://schemas.microsoft.com/office/drawing/2014/main" xmlns="" id="{DB0E6B4A-1273-939E-5EC4-AB24C95C2E40}"/>
              </a:ext>
            </a:extLst>
          </p:cNvPr>
          <p:cNvSpPr txBox="1"/>
          <p:nvPr/>
        </p:nvSpPr>
        <p:spPr>
          <a:xfrm>
            <a:off x="6642220" y="409420"/>
            <a:ext cx="625683" cy="584775"/>
          </a:xfrm>
          <a:prstGeom prst="rect">
            <a:avLst/>
          </a:prstGeom>
          <a:solidFill>
            <a:schemeClr val="bg1"/>
          </a:solidFill>
          <a:ln>
            <a:solidFill>
              <a:schemeClr val="bg1"/>
            </a:solidFill>
          </a:ln>
        </p:spPr>
        <p:txBody>
          <a:bodyPr wrap="square" rtlCol="0">
            <a:spAutoFit/>
          </a:bodyPr>
          <a:lstStyle/>
          <a:p>
            <a:endParaRPr lang="en-US" sz="3200" b="1">
              <a:solidFill>
                <a:srgbClr val="FF51FF"/>
              </a:solidFill>
            </a:endParaRPr>
          </a:p>
        </p:txBody>
      </p:sp>
      <p:sp>
        <p:nvSpPr>
          <p:cNvPr id="9" name="TextBox 8">
            <a:extLst>
              <a:ext uri="{FF2B5EF4-FFF2-40B4-BE49-F238E27FC236}">
                <a16:creationId xmlns:a16="http://schemas.microsoft.com/office/drawing/2014/main" xmlns="" id="{ECE7DA60-9BB9-FBA7-DF49-61AFD143EF06}"/>
              </a:ext>
            </a:extLst>
          </p:cNvPr>
          <p:cNvSpPr txBox="1"/>
          <p:nvPr/>
        </p:nvSpPr>
        <p:spPr>
          <a:xfrm>
            <a:off x="4107792" y="2651067"/>
            <a:ext cx="662151" cy="584775"/>
          </a:xfrm>
          <a:prstGeom prst="rect">
            <a:avLst/>
          </a:prstGeom>
          <a:solidFill>
            <a:schemeClr val="bg1"/>
          </a:solidFill>
          <a:ln>
            <a:solidFill>
              <a:schemeClr val="bg1"/>
            </a:solidFill>
          </a:ln>
        </p:spPr>
        <p:txBody>
          <a:bodyPr wrap="square" rtlCol="0">
            <a:spAutoFit/>
          </a:bodyPr>
          <a:lstStyle/>
          <a:p>
            <a:r>
              <a:rPr lang="en-US" sz="3200" b="1">
                <a:solidFill>
                  <a:srgbClr val="FF51FF"/>
                </a:solidFill>
              </a:rPr>
              <a:t>nó</a:t>
            </a:r>
          </a:p>
        </p:txBody>
      </p:sp>
      <p:sp>
        <p:nvSpPr>
          <p:cNvPr id="10" name="TextBox 9">
            <a:extLst>
              <a:ext uri="{FF2B5EF4-FFF2-40B4-BE49-F238E27FC236}">
                <a16:creationId xmlns:a16="http://schemas.microsoft.com/office/drawing/2014/main" xmlns="" id="{76DD6C2A-C9C0-B1A0-744D-17E0F2C5C8F3}"/>
              </a:ext>
            </a:extLst>
          </p:cNvPr>
          <p:cNvSpPr txBox="1"/>
          <p:nvPr/>
        </p:nvSpPr>
        <p:spPr>
          <a:xfrm>
            <a:off x="5783157" y="446259"/>
            <a:ext cx="859063" cy="584775"/>
          </a:xfrm>
          <a:prstGeom prst="rect">
            <a:avLst/>
          </a:prstGeom>
          <a:solidFill>
            <a:schemeClr val="bg1"/>
          </a:solidFill>
          <a:ln>
            <a:solidFill>
              <a:schemeClr val="bg1"/>
            </a:solidFill>
          </a:ln>
        </p:spPr>
        <p:txBody>
          <a:bodyPr wrap="square" rtlCol="0">
            <a:spAutoFit/>
          </a:bodyPr>
          <a:lstStyle/>
          <a:p>
            <a:endParaRPr lang="en-US" sz="3200" b="1">
              <a:solidFill>
                <a:srgbClr val="FF51FF"/>
              </a:solidFill>
            </a:endParaRPr>
          </a:p>
        </p:txBody>
      </p:sp>
      <p:sp>
        <p:nvSpPr>
          <p:cNvPr id="12" name="TextBox 11">
            <a:extLst>
              <a:ext uri="{FF2B5EF4-FFF2-40B4-BE49-F238E27FC236}">
                <a16:creationId xmlns:a16="http://schemas.microsoft.com/office/drawing/2014/main" xmlns="" id="{1E601904-2C3B-1387-AF07-47DDCC2CAE24}"/>
              </a:ext>
            </a:extLst>
          </p:cNvPr>
          <p:cNvSpPr txBox="1"/>
          <p:nvPr/>
        </p:nvSpPr>
        <p:spPr>
          <a:xfrm>
            <a:off x="1828800" y="4128402"/>
            <a:ext cx="576980" cy="584775"/>
          </a:xfrm>
          <a:prstGeom prst="rect">
            <a:avLst/>
          </a:prstGeom>
          <a:solidFill>
            <a:schemeClr val="bg1"/>
          </a:solidFill>
          <a:ln>
            <a:solidFill>
              <a:schemeClr val="bg1"/>
            </a:solidFill>
          </a:ln>
        </p:spPr>
        <p:txBody>
          <a:bodyPr wrap="square" rtlCol="0">
            <a:spAutoFit/>
          </a:bodyPr>
          <a:lstStyle/>
          <a:p>
            <a:r>
              <a:rPr lang="en-US" sz="3200" b="1">
                <a:solidFill>
                  <a:srgbClr val="FF51FF"/>
                </a:solidFill>
              </a:rPr>
              <a:t>ai</a:t>
            </a:r>
          </a:p>
        </p:txBody>
      </p:sp>
      <p:sp>
        <p:nvSpPr>
          <p:cNvPr id="13" name="TextBox 12">
            <a:extLst>
              <a:ext uri="{FF2B5EF4-FFF2-40B4-BE49-F238E27FC236}">
                <a16:creationId xmlns:a16="http://schemas.microsoft.com/office/drawing/2014/main" xmlns="" id="{AFEA0BB4-113D-8290-2A62-1B73D2D6C000}"/>
              </a:ext>
            </a:extLst>
          </p:cNvPr>
          <p:cNvSpPr txBox="1"/>
          <p:nvPr/>
        </p:nvSpPr>
        <p:spPr>
          <a:xfrm>
            <a:off x="3694026" y="446259"/>
            <a:ext cx="859063" cy="584775"/>
          </a:xfrm>
          <a:prstGeom prst="rect">
            <a:avLst/>
          </a:prstGeom>
          <a:solidFill>
            <a:schemeClr val="bg1"/>
          </a:solidFill>
          <a:ln>
            <a:solidFill>
              <a:schemeClr val="bg1"/>
            </a:solidFill>
          </a:ln>
        </p:spPr>
        <p:txBody>
          <a:bodyPr wrap="square" rtlCol="0">
            <a:spAutoFit/>
          </a:bodyPr>
          <a:lstStyle/>
          <a:p>
            <a:endParaRPr lang="en-US" sz="3200" b="1">
              <a:solidFill>
                <a:srgbClr val="FF51FF"/>
              </a:solidFill>
            </a:endParaRPr>
          </a:p>
        </p:txBody>
      </p:sp>
      <p:sp>
        <p:nvSpPr>
          <p:cNvPr id="14" name="TextBox 13">
            <a:extLst>
              <a:ext uri="{FF2B5EF4-FFF2-40B4-BE49-F238E27FC236}">
                <a16:creationId xmlns:a16="http://schemas.microsoft.com/office/drawing/2014/main" xmlns="" id="{9F397BA0-7E1D-7617-2285-99A16DCCC308}"/>
              </a:ext>
            </a:extLst>
          </p:cNvPr>
          <p:cNvSpPr txBox="1"/>
          <p:nvPr/>
        </p:nvSpPr>
        <p:spPr>
          <a:xfrm>
            <a:off x="5281130" y="4128402"/>
            <a:ext cx="814869" cy="584775"/>
          </a:xfrm>
          <a:prstGeom prst="rect">
            <a:avLst/>
          </a:prstGeom>
          <a:solidFill>
            <a:schemeClr val="bg1"/>
          </a:solidFill>
          <a:ln>
            <a:solidFill>
              <a:schemeClr val="bg1"/>
            </a:solidFill>
          </a:ln>
        </p:spPr>
        <p:txBody>
          <a:bodyPr wrap="square" rtlCol="0">
            <a:spAutoFit/>
          </a:bodyPr>
          <a:lstStyle/>
          <a:p>
            <a:r>
              <a:rPr lang="en-US" sz="3200" b="1">
                <a:solidFill>
                  <a:srgbClr val="FF51FF"/>
                </a:solidFill>
              </a:rPr>
              <a:t>Đó</a:t>
            </a:r>
          </a:p>
        </p:txBody>
      </p:sp>
      <p:sp>
        <p:nvSpPr>
          <p:cNvPr id="15" name="TextBox 14">
            <a:extLst>
              <a:ext uri="{FF2B5EF4-FFF2-40B4-BE49-F238E27FC236}">
                <a16:creationId xmlns:a16="http://schemas.microsoft.com/office/drawing/2014/main" xmlns="" id="{F5407FFA-F0CD-8189-53C9-E45443F00D83}"/>
              </a:ext>
            </a:extLst>
          </p:cNvPr>
          <p:cNvSpPr txBox="1"/>
          <p:nvPr/>
        </p:nvSpPr>
        <p:spPr>
          <a:xfrm>
            <a:off x="4672882" y="436300"/>
            <a:ext cx="859063" cy="584775"/>
          </a:xfrm>
          <a:prstGeom prst="rect">
            <a:avLst/>
          </a:prstGeom>
          <a:solidFill>
            <a:schemeClr val="bg1"/>
          </a:solidFill>
          <a:ln>
            <a:solidFill>
              <a:schemeClr val="bg1"/>
            </a:solidFill>
          </a:ln>
        </p:spPr>
        <p:txBody>
          <a:bodyPr wrap="square" rtlCol="0">
            <a:spAutoFit/>
          </a:bodyPr>
          <a:lstStyle/>
          <a:p>
            <a:endParaRPr lang="en-US" sz="3200" b="1">
              <a:solidFill>
                <a:srgbClr val="FF51FF"/>
              </a:solidFill>
            </a:endParaRPr>
          </a:p>
        </p:txBody>
      </p:sp>
    </p:spTree>
    <p:extLst>
      <p:ext uri="{BB962C8B-B14F-4D97-AF65-F5344CB8AC3E}">
        <p14:creationId xmlns:p14="http://schemas.microsoft.com/office/powerpoint/2010/main" val="1533018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white rays and yellow stars&#10;&#10;Description automatically generated">
            <a:extLst>
              <a:ext uri="{FF2B5EF4-FFF2-40B4-BE49-F238E27FC236}">
                <a16:creationId xmlns:a16="http://schemas.microsoft.com/office/drawing/2014/main" xmlns=""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grpSp>
        <p:nvGrpSpPr>
          <p:cNvPr id="191" name="Group 190">
            <a:extLst>
              <a:ext uri="{FF2B5EF4-FFF2-40B4-BE49-F238E27FC236}">
                <a16:creationId xmlns:a16="http://schemas.microsoft.com/office/drawing/2014/main" xmlns="" id="{22DE8BB6-0848-5219-ABFE-2666D8197020}"/>
              </a:ext>
            </a:extLst>
          </p:cNvPr>
          <p:cNvGrpSpPr/>
          <p:nvPr/>
        </p:nvGrpSpPr>
        <p:grpSpPr>
          <a:xfrm>
            <a:off x="4480127" y="1264065"/>
            <a:ext cx="6577065" cy="3538708"/>
            <a:chOff x="4177404" y="739409"/>
            <a:chExt cx="6577065" cy="3538708"/>
          </a:xfrm>
        </p:grpSpPr>
        <p:pic>
          <p:nvPicPr>
            <p:cNvPr id="10" name="Picture 9">
              <a:extLst>
                <a:ext uri="{FF2B5EF4-FFF2-40B4-BE49-F238E27FC236}">
                  <a16:creationId xmlns:a16="http://schemas.microsoft.com/office/drawing/2014/main" xmlns="" id="{D837B269-03FA-93B7-FA5B-560036678F30}"/>
                </a:ext>
              </a:extLst>
            </p:cNvPr>
            <p:cNvPicPr>
              <a:picLocks noChangeAspect="1"/>
            </p:cNvPicPr>
            <p:nvPr/>
          </p:nvPicPr>
          <p:blipFill>
            <a:blip r:embed="rId3"/>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xmlns="" id="{57BA7149-1294-88C3-8BC8-C87FFCE93969}"/>
                </a:ext>
              </a:extLst>
            </p:cNvPr>
            <p:cNvSpPr txBox="1"/>
            <p:nvPr/>
          </p:nvSpPr>
          <p:spPr>
            <a:xfrm>
              <a:off x="4946731" y="1473054"/>
              <a:ext cx="5285874" cy="187743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800" b="1">
                  <a:latin typeface="UTM Duepuntozero" panose="02040603050506020204" pitchFamily="18" charset="0"/>
                </a:rPr>
                <a:t>Ôn luyện về đại từ nghi vấn</a:t>
              </a:r>
              <a:endParaRPr lang="en-US" sz="5800" b="1" dirty="0">
                <a:latin typeface="UTM Duepuntozero" panose="02040603050506020204" pitchFamily="18" charset="0"/>
              </a:endParaRPr>
            </a:p>
          </p:txBody>
        </p:sp>
        <p:grpSp>
          <p:nvGrpSpPr>
            <p:cNvPr id="12" name="Google Shape;2154;p41">
              <a:extLst>
                <a:ext uri="{FF2B5EF4-FFF2-40B4-BE49-F238E27FC236}">
                  <a16:creationId xmlns:a16="http://schemas.microsoft.com/office/drawing/2014/main" xmlns=""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xmlns=""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56;p41">
                <a:extLst>
                  <a:ext uri="{FF2B5EF4-FFF2-40B4-BE49-F238E27FC236}">
                    <a16:creationId xmlns:a16="http://schemas.microsoft.com/office/drawing/2014/main" xmlns=""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57;p41">
                <a:extLst>
                  <a:ext uri="{FF2B5EF4-FFF2-40B4-BE49-F238E27FC236}">
                    <a16:creationId xmlns:a16="http://schemas.microsoft.com/office/drawing/2014/main" xmlns=""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58;p41">
                <a:extLst>
                  <a:ext uri="{FF2B5EF4-FFF2-40B4-BE49-F238E27FC236}">
                    <a16:creationId xmlns:a16="http://schemas.microsoft.com/office/drawing/2014/main" xmlns=""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59;p41">
                <a:extLst>
                  <a:ext uri="{FF2B5EF4-FFF2-40B4-BE49-F238E27FC236}">
                    <a16:creationId xmlns:a16="http://schemas.microsoft.com/office/drawing/2014/main" xmlns=""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60;p41">
                <a:extLst>
                  <a:ext uri="{FF2B5EF4-FFF2-40B4-BE49-F238E27FC236}">
                    <a16:creationId xmlns:a16="http://schemas.microsoft.com/office/drawing/2014/main" xmlns=""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1;p41">
                <a:extLst>
                  <a:ext uri="{FF2B5EF4-FFF2-40B4-BE49-F238E27FC236}">
                    <a16:creationId xmlns:a16="http://schemas.microsoft.com/office/drawing/2014/main" xmlns=""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2;p41">
                <a:extLst>
                  <a:ext uri="{FF2B5EF4-FFF2-40B4-BE49-F238E27FC236}">
                    <a16:creationId xmlns:a16="http://schemas.microsoft.com/office/drawing/2014/main" xmlns=""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3;p41">
                <a:extLst>
                  <a:ext uri="{FF2B5EF4-FFF2-40B4-BE49-F238E27FC236}">
                    <a16:creationId xmlns:a16="http://schemas.microsoft.com/office/drawing/2014/main" xmlns=""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64;p41">
                <a:extLst>
                  <a:ext uri="{FF2B5EF4-FFF2-40B4-BE49-F238E27FC236}">
                    <a16:creationId xmlns:a16="http://schemas.microsoft.com/office/drawing/2014/main" xmlns=""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65;p41">
                <a:extLst>
                  <a:ext uri="{FF2B5EF4-FFF2-40B4-BE49-F238E27FC236}">
                    <a16:creationId xmlns:a16="http://schemas.microsoft.com/office/drawing/2014/main" xmlns=""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66;p41">
                <a:extLst>
                  <a:ext uri="{FF2B5EF4-FFF2-40B4-BE49-F238E27FC236}">
                    <a16:creationId xmlns:a16="http://schemas.microsoft.com/office/drawing/2014/main" xmlns=""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67;p41">
                <a:extLst>
                  <a:ext uri="{FF2B5EF4-FFF2-40B4-BE49-F238E27FC236}">
                    <a16:creationId xmlns:a16="http://schemas.microsoft.com/office/drawing/2014/main" xmlns=""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68;p41">
                <a:extLst>
                  <a:ext uri="{FF2B5EF4-FFF2-40B4-BE49-F238E27FC236}">
                    <a16:creationId xmlns:a16="http://schemas.microsoft.com/office/drawing/2014/main" xmlns=""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69;p41">
                <a:extLst>
                  <a:ext uri="{FF2B5EF4-FFF2-40B4-BE49-F238E27FC236}">
                    <a16:creationId xmlns:a16="http://schemas.microsoft.com/office/drawing/2014/main" xmlns=""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70;p41">
                <a:extLst>
                  <a:ext uri="{FF2B5EF4-FFF2-40B4-BE49-F238E27FC236}">
                    <a16:creationId xmlns:a16="http://schemas.microsoft.com/office/drawing/2014/main" xmlns=""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1;p41">
                <a:extLst>
                  <a:ext uri="{FF2B5EF4-FFF2-40B4-BE49-F238E27FC236}">
                    <a16:creationId xmlns:a16="http://schemas.microsoft.com/office/drawing/2014/main" xmlns=""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2;p41">
                <a:extLst>
                  <a:ext uri="{FF2B5EF4-FFF2-40B4-BE49-F238E27FC236}">
                    <a16:creationId xmlns:a16="http://schemas.microsoft.com/office/drawing/2014/main" xmlns=""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3;p41">
                <a:extLst>
                  <a:ext uri="{FF2B5EF4-FFF2-40B4-BE49-F238E27FC236}">
                    <a16:creationId xmlns:a16="http://schemas.microsoft.com/office/drawing/2014/main" xmlns=""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4;p41">
                <a:extLst>
                  <a:ext uri="{FF2B5EF4-FFF2-40B4-BE49-F238E27FC236}">
                    <a16:creationId xmlns:a16="http://schemas.microsoft.com/office/drawing/2014/main" xmlns=""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5;p41">
                <a:extLst>
                  <a:ext uri="{FF2B5EF4-FFF2-40B4-BE49-F238E27FC236}">
                    <a16:creationId xmlns:a16="http://schemas.microsoft.com/office/drawing/2014/main" xmlns=""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6;p41">
                <a:extLst>
                  <a:ext uri="{FF2B5EF4-FFF2-40B4-BE49-F238E27FC236}">
                    <a16:creationId xmlns:a16="http://schemas.microsoft.com/office/drawing/2014/main" xmlns=""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7;p41">
                <a:extLst>
                  <a:ext uri="{FF2B5EF4-FFF2-40B4-BE49-F238E27FC236}">
                    <a16:creationId xmlns:a16="http://schemas.microsoft.com/office/drawing/2014/main" xmlns=""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8;p41">
                <a:extLst>
                  <a:ext uri="{FF2B5EF4-FFF2-40B4-BE49-F238E27FC236}">
                    <a16:creationId xmlns:a16="http://schemas.microsoft.com/office/drawing/2014/main" xmlns=""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9;p41">
                <a:extLst>
                  <a:ext uri="{FF2B5EF4-FFF2-40B4-BE49-F238E27FC236}">
                    <a16:creationId xmlns:a16="http://schemas.microsoft.com/office/drawing/2014/main" xmlns=""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80;p41">
                <a:extLst>
                  <a:ext uri="{FF2B5EF4-FFF2-40B4-BE49-F238E27FC236}">
                    <a16:creationId xmlns:a16="http://schemas.microsoft.com/office/drawing/2014/main" xmlns=""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1;p41">
                <a:extLst>
                  <a:ext uri="{FF2B5EF4-FFF2-40B4-BE49-F238E27FC236}">
                    <a16:creationId xmlns:a16="http://schemas.microsoft.com/office/drawing/2014/main" xmlns=""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2;p41">
                <a:extLst>
                  <a:ext uri="{FF2B5EF4-FFF2-40B4-BE49-F238E27FC236}">
                    <a16:creationId xmlns:a16="http://schemas.microsoft.com/office/drawing/2014/main" xmlns=""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83;p41">
                <a:extLst>
                  <a:ext uri="{FF2B5EF4-FFF2-40B4-BE49-F238E27FC236}">
                    <a16:creationId xmlns:a16="http://schemas.microsoft.com/office/drawing/2014/main" xmlns=""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84;p41">
                <a:extLst>
                  <a:ext uri="{FF2B5EF4-FFF2-40B4-BE49-F238E27FC236}">
                    <a16:creationId xmlns:a16="http://schemas.microsoft.com/office/drawing/2014/main" xmlns=""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85;p41">
                <a:extLst>
                  <a:ext uri="{FF2B5EF4-FFF2-40B4-BE49-F238E27FC236}">
                    <a16:creationId xmlns:a16="http://schemas.microsoft.com/office/drawing/2014/main" xmlns=""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86;p41">
                <a:extLst>
                  <a:ext uri="{FF2B5EF4-FFF2-40B4-BE49-F238E27FC236}">
                    <a16:creationId xmlns:a16="http://schemas.microsoft.com/office/drawing/2014/main" xmlns=""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87;p41">
                <a:extLst>
                  <a:ext uri="{FF2B5EF4-FFF2-40B4-BE49-F238E27FC236}">
                    <a16:creationId xmlns:a16="http://schemas.microsoft.com/office/drawing/2014/main" xmlns=""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88;p41">
                <a:extLst>
                  <a:ext uri="{FF2B5EF4-FFF2-40B4-BE49-F238E27FC236}">
                    <a16:creationId xmlns:a16="http://schemas.microsoft.com/office/drawing/2014/main" xmlns=""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9;p41">
                <a:extLst>
                  <a:ext uri="{FF2B5EF4-FFF2-40B4-BE49-F238E27FC236}">
                    <a16:creationId xmlns:a16="http://schemas.microsoft.com/office/drawing/2014/main" xmlns=""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90;p41">
                <a:extLst>
                  <a:ext uri="{FF2B5EF4-FFF2-40B4-BE49-F238E27FC236}">
                    <a16:creationId xmlns:a16="http://schemas.microsoft.com/office/drawing/2014/main" xmlns=""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1;p41">
                <a:extLst>
                  <a:ext uri="{FF2B5EF4-FFF2-40B4-BE49-F238E27FC236}">
                    <a16:creationId xmlns:a16="http://schemas.microsoft.com/office/drawing/2014/main" xmlns=""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2;p41">
                <a:extLst>
                  <a:ext uri="{FF2B5EF4-FFF2-40B4-BE49-F238E27FC236}">
                    <a16:creationId xmlns:a16="http://schemas.microsoft.com/office/drawing/2014/main" xmlns=""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93;p41">
                <a:extLst>
                  <a:ext uri="{FF2B5EF4-FFF2-40B4-BE49-F238E27FC236}">
                    <a16:creationId xmlns:a16="http://schemas.microsoft.com/office/drawing/2014/main" xmlns=""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4;p41">
                <a:extLst>
                  <a:ext uri="{FF2B5EF4-FFF2-40B4-BE49-F238E27FC236}">
                    <a16:creationId xmlns:a16="http://schemas.microsoft.com/office/drawing/2014/main" xmlns=""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95;p41">
                <a:extLst>
                  <a:ext uri="{FF2B5EF4-FFF2-40B4-BE49-F238E27FC236}">
                    <a16:creationId xmlns:a16="http://schemas.microsoft.com/office/drawing/2014/main" xmlns=""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96;p41">
                <a:extLst>
                  <a:ext uri="{FF2B5EF4-FFF2-40B4-BE49-F238E27FC236}">
                    <a16:creationId xmlns:a16="http://schemas.microsoft.com/office/drawing/2014/main" xmlns=""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97;p41">
                <a:extLst>
                  <a:ext uri="{FF2B5EF4-FFF2-40B4-BE49-F238E27FC236}">
                    <a16:creationId xmlns:a16="http://schemas.microsoft.com/office/drawing/2014/main" xmlns=""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98;p41">
                <a:extLst>
                  <a:ext uri="{FF2B5EF4-FFF2-40B4-BE49-F238E27FC236}">
                    <a16:creationId xmlns:a16="http://schemas.microsoft.com/office/drawing/2014/main" xmlns=""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99;p41">
                <a:extLst>
                  <a:ext uri="{FF2B5EF4-FFF2-40B4-BE49-F238E27FC236}">
                    <a16:creationId xmlns:a16="http://schemas.microsoft.com/office/drawing/2014/main" xmlns=""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00;p41">
                <a:extLst>
                  <a:ext uri="{FF2B5EF4-FFF2-40B4-BE49-F238E27FC236}">
                    <a16:creationId xmlns:a16="http://schemas.microsoft.com/office/drawing/2014/main" xmlns=""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01;p41">
                <a:extLst>
                  <a:ext uri="{FF2B5EF4-FFF2-40B4-BE49-F238E27FC236}">
                    <a16:creationId xmlns:a16="http://schemas.microsoft.com/office/drawing/2014/main" xmlns=""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2;p41">
                <a:extLst>
                  <a:ext uri="{FF2B5EF4-FFF2-40B4-BE49-F238E27FC236}">
                    <a16:creationId xmlns:a16="http://schemas.microsoft.com/office/drawing/2014/main" xmlns=""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03;p41">
                <a:extLst>
                  <a:ext uri="{FF2B5EF4-FFF2-40B4-BE49-F238E27FC236}">
                    <a16:creationId xmlns:a16="http://schemas.microsoft.com/office/drawing/2014/main" xmlns=""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04;p41">
                <a:extLst>
                  <a:ext uri="{FF2B5EF4-FFF2-40B4-BE49-F238E27FC236}">
                    <a16:creationId xmlns:a16="http://schemas.microsoft.com/office/drawing/2014/main" xmlns=""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05;p41">
                <a:extLst>
                  <a:ext uri="{FF2B5EF4-FFF2-40B4-BE49-F238E27FC236}">
                    <a16:creationId xmlns:a16="http://schemas.microsoft.com/office/drawing/2014/main" xmlns=""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06;p41">
                <a:extLst>
                  <a:ext uri="{FF2B5EF4-FFF2-40B4-BE49-F238E27FC236}">
                    <a16:creationId xmlns:a16="http://schemas.microsoft.com/office/drawing/2014/main" xmlns=""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07;p41">
                <a:extLst>
                  <a:ext uri="{FF2B5EF4-FFF2-40B4-BE49-F238E27FC236}">
                    <a16:creationId xmlns:a16="http://schemas.microsoft.com/office/drawing/2014/main" xmlns=""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08;p41">
                <a:extLst>
                  <a:ext uri="{FF2B5EF4-FFF2-40B4-BE49-F238E27FC236}">
                    <a16:creationId xmlns:a16="http://schemas.microsoft.com/office/drawing/2014/main" xmlns=""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09;p41">
                <a:extLst>
                  <a:ext uri="{FF2B5EF4-FFF2-40B4-BE49-F238E27FC236}">
                    <a16:creationId xmlns:a16="http://schemas.microsoft.com/office/drawing/2014/main" xmlns=""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10;p41">
                <a:extLst>
                  <a:ext uri="{FF2B5EF4-FFF2-40B4-BE49-F238E27FC236}">
                    <a16:creationId xmlns:a16="http://schemas.microsoft.com/office/drawing/2014/main" xmlns=""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11;p41">
                <a:extLst>
                  <a:ext uri="{FF2B5EF4-FFF2-40B4-BE49-F238E27FC236}">
                    <a16:creationId xmlns:a16="http://schemas.microsoft.com/office/drawing/2014/main" xmlns=""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12;p41">
                <a:extLst>
                  <a:ext uri="{FF2B5EF4-FFF2-40B4-BE49-F238E27FC236}">
                    <a16:creationId xmlns:a16="http://schemas.microsoft.com/office/drawing/2014/main" xmlns=""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13;p41">
                <a:extLst>
                  <a:ext uri="{FF2B5EF4-FFF2-40B4-BE49-F238E27FC236}">
                    <a16:creationId xmlns:a16="http://schemas.microsoft.com/office/drawing/2014/main" xmlns=""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14;p41">
                <a:extLst>
                  <a:ext uri="{FF2B5EF4-FFF2-40B4-BE49-F238E27FC236}">
                    <a16:creationId xmlns:a16="http://schemas.microsoft.com/office/drawing/2014/main" xmlns=""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15;p41">
                <a:extLst>
                  <a:ext uri="{FF2B5EF4-FFF2-40B4-BE49-F238E27FC236}">
                    <a16:creationId xmlns:a16="http://schemas.microsoft.com/office/drawing/2014/main" xmlns=""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16;p41">
                <a:extLst>
                  <a:ext uri="{FF2B5EF4-FFF2-40B4-BE49-F238E27FC236}">
                    <a16:creationId xmlns:a16="http://schemas.microsoft.com/office/drawing/2014/main" xmlns=""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17;p41">
                <a:extLst>
                  <a:ext uri="{FF2B5EF4-FFF2-40B4-BE49-F238E27FC236}">
                    <a16:creationId xmlns:a16="http://schemas.microsoft.com/office/drawing/2014/main" xmlns=""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18;p41">
                <a:extLst>
                  <a:ext uri="{FF2B5EF4-FFF2-40B4-BE49-F238E27FC236}">
                    <a16:creationId xmlns:a16="http://schemas.microsoft.com/office/drawing/2014/main" xmlns=""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19;p41">
                <a:extLst>
                  <a:ext uri="{FF2B5EF4-FFF2-40B4-BE49-F238E27FC236}">
                    <a16:creationId xmlns:a16="http://schemas.microsoft.com/office/drawing/2014/main" xmlns=""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20;p41">
                <a:extLst>
                  <a:ext uri="{FF2B5EF4-FFF2-40B4-BE49-F238E27FC236}">
                    <a16:creationId xmlns:a16="http://schemas.microsoft.com/office/drawing/2014/main" xmlns=""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21;p41">
                <a:extLst>
                  <a:ext uri="{FF2B5EF4-FFF2-40B4-BE49-F238E27FC236}">
                    <a16:creationId xmlns:a16="http://schemas.microsoft.com/office/drawing/2014/main" xmlns=""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22;p41">
                <a:extLst>
                  <a:ext uri="{FF2B5EF4-FFF2-40B4-BE49-F238E27FC236}">
                    <a16:creationId xmlns:a16="http://schemas.microsoft.com/office/drawing/2014/main" xmlns=""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23;p41">
                <a:extLst>
                  <a:ext uri="{FF2B5EF4-FFF2-40B4-BE49-F238E27FC236}">
                    <a16:creationId xmlns:a16="http://schemas.microsoft.com/office/drawing/2014/main" xmlns=""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24;p41">
                <a:extLst>
                  <a:ext uri="{FF2B5EF4-FFF2-40B4-BE49-F238E27FC236}">
                    <a16:creationId xmlns:a16="http://schemas.microsoft.com/office/drawing/2014/main" xmlns=""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25;p41">
                <a:extLst>
                  <a:ext uri="{FF2B5EF4-FFF2-40B4-BE49-F238E27FC236}">
                    <a16:creationId xmlns:a16="http://schemas.microsoft.com/office/drawing/2014/main" xmlns=""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26;p41">
                <a:extLst>
                  <a:ext uri="{FF2B5EF4-FFF2-40B4-BE49-F238E27FC236}">
                    <a16:creationId xmlns:a16="http://schemas.microsoft.com/office/drawing/2014/main" xmlns=""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27;p41">
                <a:extLst>
                  <a:ext uri="{FF2B5EF4-FFF2-40B4-BE49-F238E27FC236}">
                    <a16:creationId xmlns:a16="http://schemas.microsoft.com/office/drawing/2014/main" xmlns=""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28;p41">
                <a:extLst>
                  <a:ext uri="{FF2B5EF4-FFF2-40B4-BE49-F238E27FC236}">
                    <a16:creationId xmlns:a16="http://schemas.microsoft.com/office/drawing/2014/main" xmlns=""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29;p41">
                <a:extLst>
                  <a:ext uri="{FF2B5EF4-FFF2-40B4-BE49-F238E27FC236}">
                    <a16:creationId xmlns:a16="http://schemas.microsoft.com/office/drawing/2014/main" xmlns=""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30;p41">
                <a:extLst>
                  <a:ext uri="{FF2B5EF4-FFF2-40B4-BE49-F238E27FC236}">
                    <a16:creationId xmlns:a16="http://schemas.microsoft.com/office/drawing/2014/main" xmlns=""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31;p41">
                <a:extLst>
                  <a:ext uri="{FF2B5EF4-FFF2-40B4-BE49-F238E27FC236}">
                    <a16:creationId xmlns:a16="http://schemas.microsoft.com/office/drawing/2014/main" xmlns=""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32;p41">
                <a:extLst>
                  <a:ext uri="{FF2B5EF4-FFF2-40B4-BE49-F238E27FC236}">
                    <a16:creationId xmlns:a16="http://schemas.microsoft.com/office/drawing/2014/main" xmlns=""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33;p41">
                <a:extLst>
                  <a:ext uri="{FF2B5EF4-FFF2-40B4-BE49-F238E27FC236}">
                    <a16:creationId xmlns:a16="http://schemas.microsoft.com/office/drawing/2014/main" xmlns=""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34;p41">
                <a:extLst>
                  <a:ext uri="{FF2B5EF4-FFF2-40B4-BE49-F238E27FC236}">
                    <a16:creationId xmlns:a16="http://schemas.microsoft.com/office/drawing/2014/main" xmlns=""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35;p41">
                <a:extLst>
                  <a:ext uri="{FF2B5EF4-FFF2-40B4-BE49-F238E27FC236}">
                    <a16:creationId xmlns:a16="http://schemas.microsoft.com/office/drawing/2014/main" xmlns=""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36;p41">
                <a:extLst>
                  <a:ext uri="{FF2B5EF4-FFF2-40B4-BE49-F238E27FC236}">
                    <a16:creationId xmlns:a16="http://schemas.microsoft.com/office/drawing/2014/main" xmlns=""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37;p41">
                <a:extLst>
                  <a:ext uri="{FF2B5EF4-FFF2-40B4-BE49-F238E27FC236}">
                    <a16:creationId xmlns:a16="http://schemas.microsoft.com/office/drawing/2014/main" xmlns=""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38;p41">
                <a:extLst>
                  <a:ext uri="{FF2B5EF4-FFF2-40B4-BE49-F238E27FC236}">
                    <a16:creationId xmlns:a16="http://schemas.microsoft.com/office/drawing/2014/main" xmlns=""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9;p41">
                <a:extLst>
                  <a:ext uri="{FF2B5EF4-FFF2-40B4-BE49-F238E27FC236}">
                    <a16:creationId xmlns:a16="http://schemas.microsoft.com/office/drawing/2014/main" xmlns=""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40;p41">
                <a:extLst>
                  <a:ext uri="{FF2B5EF4-FFF2-40B4-BE49-F238E27FC236}">
                    <a16:creationId xmlns:a16="http://schemas.microsoft.com/office/drawing/2014/main" xmlns=""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41;p41">
                <a:extLst>
                  <a:ext uri="{FF2B5EF4-FFF2-40B4-BE49-F238E27FC236}">
                    <a16:creationId xmlns:a16="http://schemas.microsoft.com/office/drawing/2014/main" xmlns=""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42;p41">
                <a:extLst>
                  <a:ext uri="{FF2B5EF4-FFF2-40B4-BE49-F238E27FC236}">
                    <a16:creationId xmlns:a16="http://schemas.microsoft.com/office/drawing/2014/main" xmlns=""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43;p41">
                <a:extLst>
                  <a:ext uri="{FF2B5EF4-FFF2-40B4-BE49-F238E27FC236}">
                    <a16:creationId xmlns:a16="http://schemas.microsoft.com/office/drawing/2014/main" xmlns=""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44;p41">
                <a:extLst>
                  <a:ext uri="{FF2B5EF4-FFF2-40B4-BE49-F238E27FC236}">
                    <a16:creationId xmlns:a16="http://schemas.microsoft.com/office/drawing/2014/main" xmlns=""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45;p41">
                <a:extLst>
                  <a:ext uri="{FF2B5EF4-FFF2-40B4-BE49-F238E27FC236}">
                    <a16:creationId xmlns:a16="http://schemas.microsoft.com/office/drawing/2014/main" xmlns=""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46;p41">
                <a:extLst>
                  <a:ext uri="{FF2B5EF4-FFF2-40B4-BE49-F238E27FC236}">
                    <a16:creationId xmlns:a16="http://schemas.microsoft.com/office/drawing/2014/main" xmlns=""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47;p41">
                <a:extLst>
                  <a:ext uri="{FF2B5EF4-FFF2-40B4-BE49-F238E27FC236}">
                    <a16:creationId xmlns:a16="http://schemas.microsoft.com/office/drawing/2014/main" xmlns=""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48;p41">
                <a:extLst>
                  <a:ext uri="{FF2B5EF4-FFF2-40B4-BE49-F238E27FC236}">
                    <a16:creationId xmlns:a16="http://schemas.microsoft.com/office/drawing/2014/main" xmlns=""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49;p41">
                <a:extLst>
                  <a:ext uri="{FF2B5EF4-FFF2-40B4-BE49-F238E27FC236}">
                    <a16:creationId xmlns:a16="http://schemas.microsoft.com/office/drawing/2014/main" xmlns=""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50;p41">
                <a:extLst>
                  <a:ext uri="{FF2B5EF4-FFF2-40B4-BE49-F238E27FC236}">
                    <a16:creationId xmlns:a16="http://schemas.microsoft.com/office/drawing/2014/main" xmlns=""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51;p41">
                <a:extLst>
                  <a:ext uri="{FF2B5EF4-FFF2-40B4-BE49-F238E27FC236}">
                    <a16:creationId xmlns:a16="http://schemas.microsoft.com/office/drawing/2014/main" xmlns=""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52;p41">
                <a:extLst>
                  <a:ext uri="{FF2B5EF4-FFF2-40B4-BE49-F238E27FC236}">
                    <a16:creationId xmlns:a16="http://schemas.microsoft.com/office/drawing/2014/main" xmlns=""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53;p41">
                <a:extLst>
                  <a:ext uri="{FF2B5EF4-FFF2-40B4-BE49-F238E27FC236}">
                    <a16:creationId xmlns:a16="http://schemas.microsoft.com/office/drawing/2014/main" xmlns=""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54;p41">
                <a:extLst>
                  <a:ext uri="{FF2B5EF4-FFF2-40B4-BE49-F238E27FC236}">
                    <a16:creationId xmlns:a16="http://schemas.microsoft.com/office/drawing/2014/main" xmlns=""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55;p41">
                <a:extLst>
                  <a:ext uri="{FF2B5EF4-FFF2-40B4-BE49-F238E27FC236}">
                    <a16:creationId xmlns:a16="http://schemas.microsoft.com/office/drawing/2014/main" xmlns=""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5">
            <a:extLst>
              <a:ext uri="{FF2B5EF4-FFF2-40B4-BE49-F238E27FC236}">
                <a16:creationId xmlns:a16="http://schemas.microsoft.com/office/drawing/2014/main" xmlns="" id="{9946C1D0-B539-C20A-A391-28599B673458}"/>
              </a:ext>
            </a:extLst>
          </p:cNvPr>
          <p:cNvSpPr/>
          <p:nvPr/>
        </p:nvSpPr>
        <p:spPr>
          <a:xfrm>
            <a:off x="1631459" y="2338362"/>
            <a:ext cx="2574267" cy="4249134"/>
          </a:xfrm>
          <a:custGeom>
            <a:avLst/>
            <a:gdLst/>
            <a:ahLst/>
            <a:cxnLst/>
            <a:rect l="l" t="t" r="r" b="b"/>
            <a:pathLst>
              <a:path w="2574267" h="4249134">
                <a:moveTo>
                  <a:pt x="0" y="0"/>
                </a:moveTo>
                <a:lnTo>
                  <a:pt x="2574266" y="0"/>
                </a:lnTo>
                <a:lnTo>
                  <a:pt x="2574266" y="4249134"/>
                </a:lnTo>
                <a:lnTo>
                  <a:pt x="0" y="424913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346104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p:cTn id="12" dur="500" fill="hold"/>
                                        <p:tgtEl>
                                          <p:spTgt spid="191"/>
                                        </p:tgtEl>
                                        <p:attrNameLst>
                                          <p:attrName>ppt_w</p:attrName>
                                        </p:attrNameLst>
                                      </p:cBhvr>
                                      <p:tavLst>
                                        <p:tav tm="0">
                                          <p:val>
                                            <p:fltVal val="0"/>
                                          </p:val>
                                        </p:tav>
                                        <p:tav tm="100000">
                                          <p:val>
                                            <p:strVal val="#ppt_w"/>
                                          </p:val>
                                        </p:tav>
                                      </p:tavLst>
                                    </p:anim>
                                    <p:anim calcmode="lin" valueType="num">
                                      <p:cBhvr>
                                        <p:cTn id="13" dur="500" fill="hold"/>
                                        <p:tgtEl>
                                          <p:spTgt spid="191"/>
                                        </p:tgtEl>
                                        <p:attrNameLst>
                                          <p:attrName>ppt_h</p:attrName>
                                        </p:attrNameLst>
                                      </p:cBhvr>
                                      <p:tavLst>
                                        <p:tav tm="0">
                                          <p:val>
                                            <p:fltVal val="0"/>
                                          </p:val>
                                        </p:tav>
                                        <p:tav tm="100000">
                                          <p:val>
                                            <p:strVal val="#ppt_h"/>
                                          </p:val>
                                        </p:tav>
                                      </p:tavLst>
                                    </p:anim>
                                    <p:animEffect transition="in" filter="fade">
                                      <p:cBhvr>
                                        <p:cTn id="1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xmlns="" id="{35F32F93-9F66-F8D0-7576-CA5DF35D49B3}"/>
              </a:ext>
            </a:extLst>
          </p:cNvPr>
          <p:cNvSpPr/>
          <p:nvPr/>
        </p:nvSpPr>
        <p:spPr>
          <a:xfrm>
            <a:off x="441434" y="133254"/>
            <a:ext cx="11382704" cy="4060373"/>
          </a:xfrm>
          <a:prstGeom prst="plaque">
            <a:avLst>
              <a:gd name="adj" fmla="val 14532"/>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solidFill>
                  <a:srgbClr val="FF00FF"/>
                </a:solidFill>
                <a:latin typeface="Arial-Rounded-Bold"/>
              </a:rPr>
              <a:t>3. </a:t>
            </a:r>
            <a:r>
              <a:rPr lang="en-US" sz="3600" b="1">
                <a:solidFill>
                  <a:srgbClr val="000000"/>
                </a:solidFill>
                <a:latin typeface="Arial-BoldMT"/>
              </a:rPr>
              <a:t>Thực hiện yêu </a:t>
            </a:r>
            <a:r>
              <a:rPr lang="en-US" sz="3200" b="1">
                <a:solidFill>
                  <a:srgbClr val="000000"/>
                </a:solidFill>
                <a:latin typeface="Arial-BoldMT"/>
              </a:rPr>
              <a:t>cầu</a:t>
            </a:r>
            <a:r>
              <a:rPr lang="en-US" sz="3600" b="1">
                <a:solidFill>
                  <a:srgbClr val="000000"/>
                </a:solidFill>
                <a:latin typeface="Arial-BoldMT"/>
              </a:rPr>
              <a:t>:</a:t>
            </a:r>
          </a:p>
          <a:p>
            <a:pPr algn="just"/>
            <a:r>
              <a:rPr lang="en-US" sz="3600">
                <a:solidFill>
                  <a:srgbClr val="000000"/>
                </a:solidFill>
                <a:latin typeface="ArialMT"/>
              </a:rPr>
              <a:t>a. Dựa vào nội dung bài đọc “Lễ ra mắt Hội Nhi đồng Cứu quốc” trang </a:t>
            </a:r>
            <a:r>
              <a:rPr lang="vi-VN" sz="3600">
                <a:solidFill>
                  <a:srgbClr val="000000"/>
                </a:solidFill>
                <a:latin typeface="ArialMT"/>
              </a:rPr>
              <a:t>72, 73 và các câu trả lời của bạn Chương, thay </a:t>
            </a:r>
            <a:r>
              <a:rPr lang="vi-VN" sz="4800">
                <a:solidFill>
                  <a:srgbClr val="FF00FF"/>
                </a:solidFill>
                <a:latin typeface="Wingdings-Regular"/>
              </a:rPr>
              <a:t></a:t>
            </a:r>
            <a:r>
              <a:rPr lang="vi-VN" sz="3600">
                <a:solidFill>
                  <a:srgbClr val="000000"/>
                </a:solidFill>
                <a:latin typeface="ArialMT"/>
              </a:rPr>
              <a:t>bằng các câu hỏi phù hợp</a:t>
            </a:r>
            <a:r>
              <a:rPr lang="en-US" sz="3600">
                <a:solidFill>
                  <a:srgbClr val="000000"/>
                </a:solidFill>
                <a:latin typeface="ArialMT"/>
              </a:rPr>
              <a:t> để hoàn chỉnh đoạn phỏng vấn sau:</a:t>
            </a:r>
          </a:p>
          <a:p>
            <a:pPr algn="just"/>
            <a:r>
              <a:rPr lang="en-US" sz="3600">
                <a:solidFill>
                  <a:srgbClr val="000000"/>
                </a:solidFill>
                <a:latin typeface="ArialMT"/>
              </a:rPr>
              <a:t>b. Chỉ ra các đại từ đã sử dụng ở bài tập a.</a:t>
            </a:r>
          </a:p>
        </p:txBody>
      </p:sp>
      <p:pic>
        <p:nvPicPr>
          <p:cNvPr id="5" name="Picture 4">
            <a:extLst>
              <a:ext uri="{FF2B5EF4-FFF2-40B4-BE49-F238E27FC236}">
                <a16:creationId xmlns:a16="http://schemas.microsoft.com/office/drawing/2014/main" xmlns="" id="{88CA76AE-BE72-51F9-5256-B83027D4B3AC}"/>
              </a:ext>
            </a:extLst>
          </p:cNvPr>
          <p:cNvPicPr>
            <a:picLocks noChangeAspect="1"/>
          </p:cNvPicPr>
          <p:nvPr/>
        </p:nvPicPr>
        <p:blipFill>
          <a:blip r:embed="rId3"/>
          <a:stretch>
            <a:fillRect/>
          </a:stretch>
        </p:blipFill>
        <p:spPr>
          <a:xfrm>
            <a:off x="2703519" y="4193627"/>
            <a:ext cx="6784961" cy="2387520"/>
          </a:xfrm>
          <a:prstGeom prst="rect">
            <a:avLst/>
          </a:prstGeom>
        </p:spPr>
      </p:pic>
    </p:spTree>
    <p:extLst>
      <p:ext uri="{BB962C8B-B14F-4D97-AF65-F5344CB8AC3E}">
        <p14:creationId xmlns:p14="http://schemas.microsoft.com/office/powerpoint/2010/main" val="2093648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xmlns="" id="{00418009-7111-E952-31B6-A13E7D51B7BB}"/>
              </a:ext>
            </a:extLst>
          </p:cNvPr>
          <p:cNvSpPr/>
          <p:nvPr/>
        </p:nvSpPr>
        <p:spPr>
          <a:xfrm>
            <a:off x="551793" y="409903"/>
            <a:ext cx="11382704" cy="622738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a:ln>
                  <a:noFill/>
                </a:ln>
                <a:solidFill>
                  <a:srgbClr val="FF0000"/>
                </a:solidFill>
                <a:effectLst/>
                <a:uLnTx/>
                <a:uFillTx/>
                <a:latin typeface="ArialMT"/>
                <a:ea typeface="+mn-ea"/>
                <a:cs typeface="+mn-cs"/>
              </a:rPr>
              <a:t>Phóng viên:</a:t>
            </a:r>
            <a:r>
              <a:rPr kumimoji="0" lang="en-US" sz="3200" b="0" i="0" u="none" strike="noStrike" kern="1200" cap="none" spc="0" normalizeH="0" baseline="0" noProof="0">
                <a:ln>
                  <a:noFill/>
                </a:ln>
                <a:solidFill>
                  <a:srgbClr val="000000"/>
                </a:solidFill>
                <a:effectLst/>
                <a:uLnTx/>
                <a:uFillTx/>
                <a:latin typeface="ArialMT"/>
                <a:ea typeface="+mn-ea"/>
                <a:cs typeface="+mn-cs"/>
              </a:rPr>
              <a:t> – Đố bạn biết </a:t>
            </a:r>
            <a:r>
              <a:rPr kumimoji="0" lang="en-US" sz="4400" b="0" i="0" u="none" strike="noStrike" kern="1200" cap="none" spc="0" normalizeH="0" baseline="0" noProof="0">
                <a:ln>
                  <a:noFill/>
                </a:ln>
                <a:solidFill>
                  <a:srgbClr val="FF00FF"/>
                </a:solidFill>
                <a:effectLst/>
                <a:uLnTx/>
                <a:uFillTx/>
                <a:latin typeface="Wingdings-Regular"/>
                <a:ea typeface="+mn-ea"/>
                <a:cs typeface="+mn-cs"/>
              </a:rPr>
              <a:t></a:t>
            </a: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a:ln>
                  <a:noFill/>
                </a:ln>
                <a:solidFill>
                  <a:srgbClr val="0070C0"/>
                </a:solidFill>
                <a:effectLst/>
                <a:uLnTx/>
                <a:uFillTx/>
                <a:latin typeface="ArialMT"/>
                <a:ea typeface="+mn-ea"/>
                <a:cs typeface="+mn-cs"/>
              </a:rPr>
              <a:t>Chương:</a:t>
            </a:r>
            <a:r>
              <a:rPr kumimoji="0" lang="vi-VN" sz="3200" b="0" i="0" u="none" strike="noStrike" kern="1200" cap="none" spc="0" normalizeH="0" baseline="0" noProof="0">
                <a:ln>
                  <a:noFill/>
                </a:ln>
                <a:solidFill>
                  <a:srgbClr val="000000"/>
                </a:solidFill>
                <a:effectLst/>
                <a:uLnTx/>
                <a:uFillTx/>
                <a:latin typeface="ArialMT"/>
                <a:ea typeface="+mn-ea"/>
                <a:cs typeface="+mn-cs"/>
              </a:rPr>
              <a:t> – Hội Nhi đồng Cứu quốc được thành lập vào ngày 15</a:t>
            </a:r>
            <a:r>
              <a:rPr kumimoji="0" lang="en-US" sz="3200" b="0" i="0" u="none" strike="noStrike" kern="1200" cap="none" spc="0" normalizeH="0" baseline="0" noProof="0">
                <a:ln>
                  <a:noFill/>
                </a:ln>
                <a:solidFill>
                  <a:srgbClr val="000000"/>
                </a:solidFill>
                <a:effectLst/>
                <a:uLnTx/>
                <a:uFillTx/>
                <a:latin typeface="ArialMT"/>
                <a:ea typeface="+mn-ea"/>
                <a:cs typeface="+mn-cs"/>
              </a:rPr>
              <a:t> tháng 5 năm 1941 tại thôn Nà Mạ.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a:ln>
                  <a:noFill/>
                </a:ln>
                <a:solidFill>
                  <a:srgbClr val="FF0000"/>
                </a:solidFill>
                <a:effectLst/>
                <a:uLnTx/>
                <a:uFillTx/>
                <a:latin typeface="ArialMT"/>
                <a:ea typeface="+mn-ea"/>
                <a:cs typeface="+mn-cs"/>
              </a:rPr>
              <a:t>Phóng viên: </a:t>
            </a:r>
            <a:r>
              <a:rPr kumimoji="0" lang="en-US" sz="3200" b="0" i="0" u="none" strike="noStrike" kern="1200" cap="none" spc="0" normalizeH="0" baseline="0" noProof="0">
                <a:ln>
                  <a:noFill/>
                </a:ln>
                <a:solidFill>
                  <a:srgbClr val="000000"/>
                </a:solidFill>
                <a:effectLst/>
                <a:uLnTx/>
                <a:uFillTx/>
                <a:latin typeface="ArialMT"/>
                <a:ea typeface="+mn-ea"/>
                <a:cs typeface="+mn-cs"/>
              </a:rPr>
              <a:t>– Khi mới thành lập, </a:t>
            </a:r>
            <a:r>
              <a:rPr kumimoji="0" lang="en-US" sz="4400" b="0" i="0" u="none" strike="noStrike" kern="1200" cap="none" spc="0" normalizeH="0" baseline="0" noProof="0">
                <a:ln>
                  <a:noFill/>
                </a:ln>
                <a:solidFill>
                  <a:srgbClr val="FF00FF"/>
                </a:solidFill>
                <a:effectLst/>
                <a:uLnTx/>
                <a:uFillTx/>
                <a:latin typeface="Wingdings-Regular"/>
                <a:ea typeface="+mn-ea"/>
                <a:cs typeface="+mn-cs"/>
              </a:rPr>
              <a:t></a:t>
            </a: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a:ln>
                  <a:noFill/>
                </a:ln>
                <a:solidFill>
                  <a:srgbClr val="0070C0"/>
                </a:solidFill>
                <a:effectLst/>
                <a:uLnTx/>
                <a:uFillTx/>
                <a:latin typeface="ArialMT"/>
                <a:ea typeface="+mn-ea"/>
                <a:cs typeface="+mn-cs"/>
              </a:rPr>
              <a:t>Chương:</a:t>
            </a:r>
            <a:r>
              <a:rPr kumimoji="0" lang="vi-VN" sz="3200" b="0" i="0" u="none" strike="noStrike" kern="1200" cap="none" spc="0" normalizeH="0" baseline="0" noProof="0">
                <a:ln>
                  <a:noFill/>
                </a:ln>
                <a:solidFill>
                  <a:srgbClr val="000000"/>
                </a:solidFill>
                <a:effectLst/>
                <a:uLnTx/>
                <a:uFillTx/>
                <a:latin typeface="ArialMT"/>
                <a:ea typeface="+mn-ea"/>
                <a:cs typeface="+mn-cs"/>
              </a:rPr>
              <a:t> – Hội có 5 đội viên.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a:ln>
                  <a:noFill/>
                </a:ln>
                <a:solidFill>
                  <a:srgbClr val="FF0000"/>
                </a:solidFill>
                <a:effectLst/>
                <a:uLnTx/>
                <a:uFillTx/>
                <a:latin typeface="ArialMT"/>
                <a:ea typeface="+mn-ea"/>
                <a:cs typeface="+mn-cs"/>
              </a:rPr>
              <a:t>Phóng viên:</a:t>
            </a:r>
            <a:r>
              <a:rPr kumimoji="0" lang="en-US" sz="3200" b="0" i="0" u="none" strike="noStrike" kern="1200" cap="none" spc="0" normalizeH="0" baseline="0" noProof="0">
                <a:ln>
                  <a:noFill/>
                </a:ln>
                <a:solidFill>
                  <a:srgbClr val="000000"/>
                </a:solidFill>
                <a:effectLst/>
                <a:uLnTx/>
                <a:uFillTx/>
                <a:latin typeface="ArialMT"/>
                <a:ea typeface="+mn-ea"/>
                <a:cs typeface="+mn-cs"/>
              </a:rPr>
              <a:t> – </a:t>
            </a:r>
            <a:r>
              <a:rPr kumimoji="0" lang="en-US" sz="4400" b="0" i="0" u="none" strike="noStrike" kern="1200" cap="none" spc="0" normalizeH="0" baseline="0" noProof="0">
                <a:ln>
                  <a:noFill/>
                </a:ln>
                <a:solidFill>
                  <a:srgbClr val="FF00FF"/>
                </a:solidFill>
                <a:effectLst/>
                <a:uLnTx/>
                <a:uFillTx/>
                <a:latin typeface="Wingdings-Regular"/>
                <a:ea typeface="+mn-ea"/>
                <a:cs typeface="+mn-cs"/>
              </a:rPr>
              <a:t></a:t>
            </a: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a:ln>
                  <a:noFill/>
                </a:ln>
                <a:solidFill>
                  <a:srgbClr val="0070C0"/>
                </a:solidFill>
                <a:effectLst/>
                <a:uLnTx/>
                <a:uFillTx/>
                <a:latin typeface="ArialMT"/>
                <a:ea typeface="+mn-ea"/>
                <a:cs typeface="+mn-cs"/>
              </a:rPr>
              <a:t>Chương:</a:t>
            </a:r>
            <a:r>
              <a:rPr kumimoji="0" lang="vi-VN" sz="3200" b="0" i="0" u="none" strike="noStrike" kern="1200" cap="none" spc="0" normalizeH="0" baseline="0" noProof="0">
                <a:ln>
                  <a:noFill/>
                </a:ln>
                <a:solidFill>
                  <a:srgbClr val="000000"/>
                </a:solidFill>
                <a:effectLst/>
                <a:uLnTx/>
                <a:uFillTx/>
                <a:latin typeface="ArialMT"/>
                <a:ea typeface="+mn-ea"/>
                <a:cs typeface="+mn-cs"/>
              </a:rPr>
              <a:t> – Kim Đồng, Cao Sơn,</a:t>
            </a:r>
            <a:r>
              <a:rPr kumimoji="0" lang="en-US" sz="3200" b="0" i="0" u="none" strike="noStrike" kern="1200" cap="none" spc="0" normalizeH="0" baseline="0" noProof="0">
                <a:ln>
                  <a:noFill/>
                </a:ln>
                <a:solidFill>
                  <a:srgbClr val="000000"/>
                </a:solidFill>
                <a:effectLst/>
                <a:uLnTx/>
                <a:uFillTx/>
                <a:latin typeface="ArialM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MT"/>
                <a:ea typeface="+mn-ea"/>
                <a:cs typeface="+mn-cs"/>
              </a:rPr>
              <a:t>Thuỷ Tiên, Thanh Thuỷ, Thanh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a:ln>
                  <a:noFill/>
                </a:ln>
                <a:solidFill>
                  <a:srgbClr val="FF0000"/>
                </a:solidFill>
                <a:effectLst/>
                <a:uLnTx/>
                <a:uFillTx/>
                <a:latin typeface="ArialMT"/>
                <a:ea typeface="+mn-ea"/>
                <a:cs typeface="+mn-cs"/>
              </a:rPr>
              <a:t>Phóng viên: </a:t>
            </a:r>
            <a:r>
              <a:rPr kumimoji="0" lang="en-US" sz="3200" b="0" i="0" u="none" strike="noStrike" kern="1200" cap="none" spc="0" normalizeH="0" baseline="0" noProof="0">
                <a:ln>
                  <a:noFill/>
                </a:ln>
                <a:solidFill>
                  <a:srgbClr val="000000"/>
                </a:solidFill>
                <a:effectLst/>
                <a:uLnTx/>
                <a:uFillTx/>
                <a:latin typeface="ArialMT"/>
                <a:ea typeface="+mn-ea"/>
                <a:cs typeface="+mn-cs"/>
              </a:rPr>
              <a:t>– </a:t>
            </a:r>
            <a:r>
              <a:rPr kumimoji="0" lang="en-US" sz="4400" b="0" i="0" u="none" strike="noStrike" kern="1200" cap="none" spc="0" normalizeH="0" baseline="0" noProof="0">
                <a:ln>
                  <a:noFill/>
                </a:ln>
                <a:solidFill>
                  <a:srgbClr val="FF00FF"/>
                </a:solidFill>
                <a:effectLst/>
                <a:uLnTx/>
                <a:uFillTx/>
                <a:latin typeface="Wingdings-Regular"/>
                <a:ea typeface="+mn-ea"/>
                <a:cs typeface="+mn-cs"/>
              </a:rPr>
              <a:t></a:t>
            </a:r>
            <a:r>
              <a:rPr kumimoji="0" lang="en-US" sz="3200" b="0" i="0" u="none" strike="noStrike" kern="1200" cap="none" spc="0" normalizeH="0" baseline="0" noProof="0">
                <a:ln>
                  <a:noFill/>
                </a:ln>
                <a:solidFill>
                  <a:srgbClr val="000000"/>
                </a:solidFill>
                <a:effectLst/>
                <a:uLnTx/>
                <a:uFillTx/>
                <a:latin typeface="ArialMT"/>
                <a:ea typeface="+mn-ea"/>
                <a:cs typeface="+mn-cs"/>
              </a:rPr>
              <a:t>? </a:t>
            </a:r>
            <a:r>
              <a:rPr kumimoji="0" lang="en-US" sz="4400" b="0" i="0" u="none" strike="noStrike" kern="1200" cap="none" spc="0" normalizeH="0" baseline="0" noProof="0">
                <a:ln>
                  <a:noFill/>
                </a:ln>
                <a:solidFill>
                  <a:srgbClr val="FF00FF"/>
                </a:solidFill>
                <a:effectLst/>
                <a:uLnTx/>
                <a:uFillTx/>
                <a:latin typeface="Wingdings-Regular"/>
                <a:ea typeface="+mn-ea"/>
                <a:cs typeface="+mn-cs"/>
              </a:rPr>
              <a:t></a:t>
            </a: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a:ln>
                  <a:noFill/>
                </a:ln>
                <a:solidFill>
                  <a:srgbClr val="0070C0"/>
                </a:solidFill>
                <a:effectLst/>
                <a:uLnTx/>
                <a:uFillTx/>
                <a:latin typeface="ArialMT"/>
                <a:ea typeface="+mn-ea"/>
                <a:cs typeface="+mn-cs"/>
              </a:rPr>
              <a:t>Chương: </a:t>
            </a:r>
            <a:r>
              <a:rPr kumimoji="0" lang="vi-VN" sz="3200" b="0" i="0" u="none" strike="noStrike" kern="1200" cap="none" spc="0" normalizeH="0" baseline="0" noProof="0">
                <a:ln>
                  <a:noFill/>
                </a:ln>
                <a:solidFill>
                  <a:srgbClr val="000000"/>
                </a:solidFill>
                <a:effectLst/>
                <a:uLnTx/>
                <a:uFillTx/>
                <a:latin typeface="ArialMT"/>
                <a:ea typeface="+mn-ea"/>
                <a:cs typeface="+mn-cs"/>
              </a:rPr>
              <a:t>– Tớ thích nhất bí danh Kim Đồng, vì bí danh mang ý nghĩa</a:t>
            </a:r>
            <a:r>
              <a:rPr kumimoji="0" lang="en-US" sz="3200" b="0" i="0" u="none" strike="noStrike" kern="1200" cap="none" spc="0" normalizeH="0" baseline="0" noProof="0">
                <a:ln>
                  <a:noFill/>
                </a:ln>
                <a:solidFill>
                  <a:srgbClr val="000000"/>
                </a:solidFill>
                <a:effectLst/>
                <a:uLnTx/>
                <a:uFillTx/>
                <a:latin typeface="ArialMT"/>
                <a:ea typeface="+mn-ea"/>
                <a:cs typeface="+mn-cs"/>
              </a:rPr>
              <a:t> “chú bé gang thép”.</a:t>
            </a:r>
            <a:endParaRPr kumimoji="0" lang="en-US" sz="32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xmlns="" id="{51687F07-E3AA-ED6A-AC57-089AE3F9E10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07" b="97474" l="6579" r="91353">
                        <a14:foregroundMark x1="13628" y1="30609" x2="15320" y2="97474"/>
                        <a14:foregroundMark x1="21898" y1="39376" x2="22368" y2="78306"/>
                        <a14:foregroundMark x1="6579" y1="74740" x2="7519" y2="89450"/>
                        <a14:foregroundMark x1="38158" y1="87816" x2="62688" y2="90193"/>
                        <a14:foregroundMark x1="45019" y1="76374" x2="46147" y2="86627"/>
                        <a14:foregroundMark x1="47932" y1="70877" x2="47180" y2="83210"/>
                        <a14:foregroundMark x1="45019" y1="73700" x2="45019" y2="79792"/>
                        <a14:foregroundMark x1="40602" y1="77860" x2="43797" y2="77860"/>
                        <a14:foregroundMark x1="78477" y1="50966" x2="79511" y2="69391"/>
                        <a14:foregroundMark x1="71711" y1="87816" x2="74154" y2="88559"/>
                        <a14:foregroundMark x1="89004" y1="75483" x2="91353" y2="82467"/>
                        <a14:foregroundMark x1="89004" y1="73254" x2="90695" y2="80535"/>
                        <a14:foregroundMark x1="18703" y1="70579" x2="23308" y2="75483"/>
                        <a14:foregroundMark x1="34774" y1="67162" x2="37688" y2="68202"/>
                        <a14:foregroundMark x1="35056" y1="67459" x2="35996" y2="67459"/>
                        <a14:foregroundMark x1="10432" y1="90490" x2="18233" y2="87073"/>
                        <a14:foregroundMark x1="15038" y1="34770" x2="20959" y2="46805"/>
                      </a14:backgroundRemoval>
                    </a14:imgEffect>
                  </a14:imgLayer>
                </a14:imgProps>
              </a:ext>
            </a:extLst>
          </a:blip>
          <a:stretch>
            <a:fillRect/>
          </a:stretch>
        </p:blipFill>
        <p:spPr>
          <a:xfrm>
            <a:off x="7359869" y="1827589"/>
            <a:ext cx="4703379" cy="2974976"/>
          </a:xfrm>
          <a:prstGeom prst="rect">
            <a:avLst/>
          </a:prstGeom>
        </p:spPr>
      </p:pic>
    </p:spTree>
    <p:extLst>
      <p:ext uri="{BB962C8B-B14F-4D97-AF65-F5344CB8AC3E}">
        <p14:creationId xmlns:p14="http://schemas.microsoft.com/office/powerpoint/2010/main" val="45846803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background with white rays and yellow stars&#10;&#10;Description automatically generated">
            <a:extLst>
              <a:ext uri="{FF2B5EF4-FFF2-40B4-BE49-F238E27FC236}">
                <a16:creationId xmlns:a16="http://schemas.microsoft.com/office/drawing/2014/main" xmlns="" id="{0E30F700-930F-0580-033E-AC55806B4F7F}"/>
              </a:ext>
            </a:extLst>
          </p:cNvPr>
          <p:cNvPicPr>
            <a:picLocks noChangeAspect="1"/>
          </p:cNvPicPr>
          <p:nvPr/>
        </p:nvPicPr>
        <p:blipFill rotWithShape="1">
          <a:blip r:embed="rId3"/>
          <a:srcRect l="984" r="902" b="18"/>
          <a:stretch/>
        </p:blipFill>
        <p:spPr>
          <a:xfrm>
            <a:off x="0" y="3347"/>
            <a:ext cx="12188952" cy="6854653"/>
          </a:xfrm>
          <a:prstGeom prst="rect">
            <a:avLst/>
          </a:prstGeom>
        </p:spPr>
      </p:pic>
      <p:grpSp>
        <p:nvGrpSpPr>
          <p:cNvPr id="19" name="Group 18">
            <a:extLst>
              <a:ext uri="{FF2B5EF4-FFF2-40B4-BE49-F238E27FC236}">
                <a16:creationId xmlns:a16="http://schemas.microsoft.com/office/drawing/2014/main" xmlns="" id="{8A635CBA-F813-4C88-D692-612424B4FE19}"/>
              </a:ext>
            </a:extLst>
          </p:cNvPr>
          <p:cNvGrpSpPr/>
          <p:nvPr/>
        </p:nvGrpSpPr>
        <p:grpSpPr>
          <a:xfrm>
            <a:off x="2772227" y="674671"/>
            <a:ext cx="6419069" cy="6179982"/>
            <a:chOff x="7394028" y="2757363"/>
            <a:chExt cx="3926198" cy="3553382"/>
          </a:xfrm>
        </p:grpSpPr>
        <p:sp>
          <p:nvSpPr>
            <p:cNvPr id="20" name="Rectangle: Rounded Corners 19">
              <a:extLst>
                <a:ext uri="{FF2B5EF4-FFF2-40B4-BE49-F238E27FC236}">
                  <a16:creationId xmlns:a16="http://schemas.microsoft.com/office/drawing/2014/main" xmlns="" id="{542A0807-43EC-E600-2B0A-A694DC584C3B}"/>
                </a:ext>
              </a:extLst>
            </p:cNvPr>
            <p:cNvSpPr/>
            <p:nvPr/>
          </p:nvSpPr>
          <p:spPr>
            <a:xfrm>
              <a:off x="7717162" y="2757363"/>
              <a:ext cx="3144159" cy="1532759"/>
            </a:xfrm>
            <a:prstGeom prst="roundRect">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rPr>
                <a:t>THẢO </a:t>
              </a:r>
              <a:r>
                <a:rPr kumimoji="0" lang="en-US" sz="54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rPr>
                <a:t>LUẬN NHÓM</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endParaRPr>
            </a:p>
          </p:txBody>
        </p:sp>
        <p:pic>
          <p:nvPicPr>
            <p:cNvPr id="21" name="Picture 20">
              <a:extLst>
                <a:ext uri="{FF2B5EF4-FFF2-40B4-BE49-F238E27FC236}">
                  <a16:creationId xmlns:a16="http://schemas.microsoft.com/office/drawing/2014/main" xmlns="" id="{87F55A94-C231-7E8E-2CF6-95DD0F3663DC}"/>
                </a:ext>
              </a:extLst>
            </p:cNvPr>
            <p:cNvPicPr>
              <a:picLocks noChangeAspect="1"/>
            </p:cNvPicPr>
            <p:nvPr/>
          </p:nvPicPr>
          <p:blipFill>
            <a:blip r:embed="rId4"/>
            <a:stretch>
              <a:fillRect/>
            </a:stretch>
          </p:blipFill>
          <p:spPr>
            <a:xfrm>
              <a:off x="7394028" y="3853648"/>
              <a:ext cx="1895214" cy="2443543"/>
            </a:xfrm>
            <a:prstGeom prst="rect">
              <a:avLst/>
            </a:prstGeom>
          </p:spPr>
        </p:pic>
        <p:pic>
          <p:nvPicPr>
            <p:cNvPr id="22" name="Picture 21">
              <a:extLst>
                <a:ext uri="{FF2B5EF4-FFF2-40B4-BE49-F238E27FC236}">
                  <a16:creationId xmlns:a16="http://schemas.microsoft.com/office/drawing/2014/main" xmlns="" id="{6584F73F-47EC-CC14-0D79-8B808529D19D}"/>
                </a:ext>
              </a:extLst>
            </p:cNvPr>
            <p:cNvPicPr>
              <a:picLocks noChangeAspect="1"/>
            </p:cNvPicPr>
            <p:nvPr/>
          </p:nvPicPr>
          <p:blipFill>
            <a:blip r:embed="rId5"/>
            <a:stretch>
              <a:fillRect/>
            </a:stretch>
          </p:blipFill>
          <p:spPr>
            <a:xfrm>
              <a:off x="9177390" y="3867202"/>
              <a:ext cx="2142836" cy="2443543"/>
            </a:xfrm>
            <a:prstGeom prst="rect">
              <a:avLst/>
            </a:prstGeom>
          </p:spPr>
        </p:pic>
      </p:grpSp>
    </p:spTree>
    <p:extLst>
      <p:ext uri="{BB962C8B-B14F-4D97-AF65-F5344CB8AC3E}">
        <p14:creationId xmlns:p14="http://schemas.microsoft.com/office/powerpoint/2010/main" val="2861462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700" fill="hold"/>
                                        <p:tgtEl>
                                          <p:spTgt spid="19"/>
                                        </p:tgtEl>
                                        <p:attrNameLst>
                                          <p:attrName>ppt_w</p:attrName>
                                        </p:attrNameLst>
                                      </p:cBhvr>
                                      <p:tavLst>
                                        <p:tav tm="0">
                                          <p:val>
                                            <p:fltVal val="0"/>
                                          </p:val>
                                        </p:tav>
                                        <p:tav tm="100000">
                                          <p:val>
                                            <p:strVal val="#ppt_w"/>
                                          </p:val>
                                        </p:tav>
                                      </p:tavLst>
                                    </p:anim>
                                    <p:anim calcmode="lin" valueType="num">
                                      <p:cBhvr>
                                        <p:cTn id="8" dur="700" fill="hold"/>
                                        <p:tgtEl>
                                          <p:spTgt spid="19"/>
                                        </p:tgtEl>
                                        <p:attrNameLst>
                                          <p:attrName>ppt_h</p:attrName>
                                        </p:attrNameLst>
                                      </p:cBhvr>
                                      <p:tavLst>
                                        <p:tav tm="0">
                                          <p:val>
                                            <p:fltVal val="0"/>
                                          </p:val>
                                        </p:tav>
                                        <p:tav tm="100000">
                                          <p:val>
                                            <p:strVal val="#ppt_h"/>
                                          </p:val>
                                        </p:tav>
                                      </p:tavLst>
                                    </p:anim>
                                    <p:animEffect transition="in" filter="fade">
                                      <p:cBhvr>
                                        <p:cTn id="9" dur="700"/>
                                        <p:tgtEl>
                                          <p:spTgt spid="19"/>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3"/>
          <a:srcRect r="1025"/>
          <a:stretch/>
        </p:blipFill>
        <p:spPr>
          <a:xfrm>
            <a:off x="0" y="1673"/>
            <a:ext cx="12192000" cy="6854653"/>
          </a:xfrm>
          <a:prstGeom prst="rect">
            <a:avLst/>
          </a:prstGeom>
        </p:spPr>
      </p:pic>
      <p:pic>
        <p:nvPicPr>
          <p:cNvPr id="8" name="Picture 7">
            <a:extLst>
              <a:ext uri="{FF2B5EF4-FFF2-40B4-BE49-F238E27FC236}">
                <a16:creationId xmlns:a16="http://schemas.microsoft.com/office/drawing/2014/main" xmlns="" id="{4A8A12C6-EDF2-7AFF-464E-67419CB75995}"/>
              </a:ext>
            </a:extLst>
          </p:cNvPr>
          <p:cNvPicPr>
            <a:picLocks noChangeAspect="1"/>
          </p:cNvPicPr>
          <p:nvPr/>
        </p:nvPicPr>
        <p:blipFill>
          <a:blip r:embed="rId4"/>
          <a:stretch>
            <a:fillRect/>
          </a:stretch>
        </p:blipFill>
        <p:spPr>
          <a:xfrm>
            <a:off x="3320571" y="4197059"/>
            <a:ext cx="6784961" cy="2387520"/>
          </a:xfrm>
          <a:prstGeom prst="rect">
            <a:avLst/>
          </a:prstGeom>
        </p:spPr>
      </p:pic>
      <p:sp>
        <p:nvSpPr>
          <p:cNvPr id="10" name="Freeform 13">
            <a:extLst>
              <a:ext uri="{FF2B5EF4-FFF2-40B4-BE49-F238E27FC236}">
                <a16:creationId xmlns:a16="http://schemas.microsoft.com/office/drawing/2014/main" xmlns="" id="{ABD89818-E3FE-A033-013A-AD155B109230}"/>
              </a:ext>
            </a:extLst>
          </p:cNvPr>
          <p:cNvSpPr/>
          <p:nvPr/>
        </p:nvSpPr>
        <p:spPr>
          <a:xfrm>
            <a:off x="988681" y="2327163"/>
            <a:ext cx="2195578" cy="4257416"/>
          </a:xfrm>
          <a:custGeom>
            <a:avLst/>
            <a:gdLst/>
            <a:ahLst/>
            <a:cxnLst/>
            <a:rect l="l" t="t" r="r" b="b"/>
            <a:pathLst>
              <a:path w="2297977" h="4468696">
                <a:moveTo>
                  <a:pt x="0" y="0"/>
                </a:moveTo>
                <a:lnTo>
                  <a:pt x="2297977" y="0"/>
                </a:lnTo>
                <a:lnTo>
                  <a:pt x="2297977" y="4468696"/>
                </a:lnTo>
                <a:lnTo>
                  <a:pt x="0" y="4468696"/>
                </a:lnTo>
                <a:lnTo>
                  <a:pt x="0" y="0"/>
                </a:lnTo>
                <a:close/>
              </a:path>
            </a:pathLst>
          </a:custGeom>
          <a:blipFill>
            <a:blip r:embed="rId5"/>
            <a:stretch>
              <a:fillRect t="-169" b="-16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xmlns="" id="{71CE490C-0AC8-1460-D1A2-3B6A91472079}"/>
              </a:ext>
            </a:extLst>
          </p:cNvPr>
          <p:cNvSpPr txBox="1"/>
          <p:nvPr/>
        </p:nvSpPr>
        <p:spPr>
          <a:xfrm>
            <a:off x="545007" y="922804"/>
            <a:ext cx="11101986" cy="140435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0070C0"/>
                  </a:solidFill>
                  <a:prstDash val="solid"/>
                </a:ln>
                <a:solidFill>
                  <a:srgbClr val="FCF600"/>
                </a:solidFill>
                <a:effectLst>
                  <a:outerShdw dist="63500" dir="3360000" algn="tl" rotWithShape="0">
                    <a:srgbClr val="00B0F0"/>
                  </a:outerShdw>
                </a:effectLst>
                <a:uLnTx/>
                <a:uFillTx/>
                <a:latin typeface="iCiel Crocante" panose="02000000000000000000" pitchFamily="50" charset="0"/>
                <a:ea typeface="+mn-ea"/>
                <a:cs typeface="+mn-cs"/>
              </a:rPr>
              <a:t>TRÌNH BÀY TRƯỚC LỚP</a:t>
            </a:r>
            <a:endParaRPr kumimoji="0" lang="vi-VN" sz="8000" b="1" i="0" u="none" strike="noStrike" kern="1200" cap="none" spc="0" normalizeH="0" baseline="0" noProof="0" dirty="0">
              <a:ln w="6600">
                <a:solidFill>
                  <a:srgbClr val="0070C0"/>
                </a:solidFill>
                <a:prstDash val="solid"/>
              </a:ln>
              <a:solidFill>
                <a:srgbClr val="FCF600"/>
              </a:solidFill>
              <a:effectLst>
                <a:outerShdw dist="63500" dir="3360000" algn="tl" rotWithShape="0">
                  <a:srgbClr val="00B0F0"/>
                </a:outerShdw>
              </a:effectLst>
              <a:uLnTx/>
              <a:uFillTx/>
              <a:latin typeface="iCiel Crocante" panose="02000000000000000000" pitchFamily="50" charset="0"/>
              <a:ea typeface="+mn-ea"/>
              <a:cs typeface="+mn-cs"/>
            </a:endParaRPr>
          </a:p>
        </p:txBody>
      </p:sp>
    </p:spTree>
    <p:extLst>
      <p:ext uri="{BB962C8B-B14F-4D97-AF65-F5344CB8AC3E}">
        <p14:creationId xmlns:p14="http://schemas.microsoft.com/office/powerpoint/2010/main" val="1321818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00" fill="hold"/>
                                        <p:tgtEl>
                                          <p:spTgt spid="12"/>
                                        </p:tgtEl>
                                        <p:attrNameLst>
                                          <p:attrName>ppt_w</p:attrName>
                                        </p:attrNameLst>
                                      </p:cBhvr>
                                      <p:tavLst>
                                        <p:tav tm="0">
                                          <p:val>
                                            <p:fltVal val="0"/>
                                          </p:val>
                                        </p:tav>
                                        <p:tav tm="100000">
                                          <p:val>
                                            <p:strVal val="#ppt_w"/>
                                          </p:val>
                                        </p:tav>
                                      </p:tavLst>
                                    </p:anim>
                                    <p:anim calcmode="lin" valueType="num">
                                      <p:cBhvr>
                                        <p:cTn id="8" dur="700" fill="hold"/>
                                        <p:tgtEl>
                                          <p:spTgt spid="12"/>
                                        </p:tgtEl>
                                        <p:attrNameLst>
                                          <p:attrName>ppt_h</p:attrName>
                                        </p:attrNameLst>
                                      </p:cBhvr>
                                      <p:tavLst>
                                        <p:tav tm="0">
                                          <p:val>
                                            <p:fltVal val="0"/>
                                          </p:val>
                                        </p:tav>
                                        <p:tav tm="100000">
                                          <p:val>
                                            <p:strVal val="#ppt_h"/>
                                          </p:val>
                                        </p:tav>
                                      </p:tavLst>
                                    </p:anim>
                                    <p:animEffect transition="in" filter="fade">
                                      <p:cBhvr>
                                        <p:cTn id="9" dur="700"/>
                                        <p:tgtEl>
                                          <p:spTgt spid="12"/>
                                        </p:tgtEl>
                                      </p:cBhvr>
                                    </p:animEffect>
                                  </p:childTnLst>
                                </p:cTn>
                              </p:par>
                            </p:childTnLst>
                          </p:cTn>
                        </p:par>
                        <p:par>
                          <p:cTn id="10" fill="hold">
                            <p:stCondLst>
                              <p:cond delay="700"/>
                            </p:stCondLst>
                            <p:childTnLst>
                              <p:par>
                                <p:cTn id="11" presetID="32" presetClass="emph" presetSubtype="0" fill="hold" grpId="1" nodeType="after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xmlns="" id="{00418009-7111-E952-31B6-A13E7D51B7BB}"/>
              </a:ext>
            </a:extLst>
          </p:cNvPr>
          <p:cNvSpPr/>
          <p:nvPr/>
        </p:nvSpPr>
        <p:spPr>
          <a:xfrm>
            <a:off x="551793" y="409903"/>
            <a:ext cx="11382704" cy="622738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FF0000"/>
                </a:solidFill>
                <a:effectLst/>
                <a:uLnTx/>
                <a:uFillTx/>
                <a:latin typeface="ArialMT"/>
              </a:rPr>
              <a:t>Phóng viên:</a:t>
            </a:r>
            <a:r>
              <a:rPr kumimoji="0" lang="en-US" sz="2800" b="0" i="0" u="none" strike="noStrike" kern="1200" cap="none" spc="0" normalizeH="0" baseline="0" noProof="0">
                <a:ln>
                  <a:noFill/>
                </a:ln>
                <a:solidFill>
                  <a:srgbClr val="000000"/>
                </a:solidFill>
                <a:effectLst/>
                <a:uLnTx/>
                <a:uFillTx/>
                <a:latin typeface="ArialMT"/>
              </a:rPr>
              <a:t> – Đố bạn biết </a:t>
            </a:r>
            <a:r>
              <a:rPr kumimoji="0" lang="en-US" sz="4000" b="0" i="0" u="none" strike="noStrike" kern="1200" cap="none" spc="0" normalizeH="0" baseline="0" noProof="0">
                <a:ln>
                  <a:noFill/>
                </a:ln>
                <a:solidFill>
                  <a:srgbClr val="FF00FF"/>
                </a:solidFill>
                <a:effectLst/>
                <a:uLnTx/>
                <a:uFillTx/>
                <a:latin typeface="Wingdings-Regular"/>
              </a:rPr>
              <a:t></a:t>
            </a:r>
            <a:r>
              <a:rPr kumimoji="0" lang="en-US" sz="2800" b="0" i="0" u="none" strike="noStrike" kern="1200" cap="none" spc="0" normalizeH="0" baseline="0" noProof="0">
                <a:ln>
                  <a:noFill/>
                </a:ln>
                <a:solidFill>
                  <a:srgbClr val="000000"/>
                </a:solidFill>
                <a:effectLst/>
                <a:uLnTx/>
                <a:uFillTx/>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a:ln>
                  <a:noFill/>
                </a:ln>
                <a:solidFill>
                  <a:srgbClr val="0070C0"/>
                </a:solidFill>
                <a:effectLst/>
                <a:uLnTx/>
                <a:uFillTx/>
                <a:latin typeface="ArialMT"/>
              </a:rPr>
              <a:t>Chương:</a:t>
            </a:r>
            <a:r>
              <a:rPr kumimoji="0" lang="vi-VN" sz="2800" b="0" i="0" u="none" strike="noStrike" kern="1200" cap="none" spc="0" normalizeH="0" baseline="0" noProof="0">
                <a:ln>
                  <a:noFill/>
                </a:ln>
                <a:solidFill>
                  <a:srgbClr val="000000"/>
                </a:solidFill>
                <a:effectLst/>
                <a:uLnTx/>
                <a:uFillTx/>
                <a:latin typeface="ArialMT"/>
              </a:rPr>
              <a:t> – Hội Nhi đồng Cứu quốc được thành lập vào ngày 15</a:t>
            </a:r>
            <a:r>
              <a:rPr kumimoji="0" lang="en-US" sz="2800" b="0" i="0" u="none" strike="noStrike" kern="1200" cap="none" spc="0" normalizeH="0" baseline="0" noProof="0">
                <a:ln>
                  <a:noFill/>
                </a:ln>
                <a:solidFill>
                  <a:srgbClr val="000000"/>
                </a:solidFill>
                <a:effectLst/>
                <a:uLnTx/>
                <a:uFillTx/>
                <a:latin typeface="ArialMT"/>
              </a:rPr>
              <a:t> tháng 5 năm 1941 tại thôn Nà Mạ.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FF0000"/>
                </a:solidFill>
                <a:effectLst/>
                <a:uLnTx/>
                <a:uFillTx/>
                <a:latin typeface="ArialMT"/>
              </a:rPr>
              <a:t>Phóng viên: </a:t>
            </a:r>
            <a:r>
              <a:rPr kumimoji="0" lang="en-US" sz="2800" b="0" i="0" u="none" strike="noStrike" kern="1200" cap="none" spc="0" normalizeH="0" baseline="0" noProof="0">
                <a:ln>
                  <a:noFill/>
                </a:ln>
                <a:solidFill>
                  <a:srgbClr val="000000"/>
                </a:solidFill>
                <a:effectLst/>
                <a:uLnTx/>
                <a:uFillTx/>
                <a:latin typeface="ArialMT"/>
              </a:rPr>
              <a:t>– Khi mới thành lập, </a:t>
            </a:r>
            <a:r>
              <a:rPr kumimoji="0" lang="en-US" sz="4000" b="0" i="0" u="none" strike="noStrike" kern="1200" cap="none" spc="0" normalizeH="0" baseline="0" noProof="0">
                <a:ln>
                  <a:noFill/>
                </a:ln>
                <a:solidFill>
                  <a:srgbClr val="FF00FF"/>
                </a:solidFill>
                <a:effectLst/>
                <a:uLnTx/>
                <a:uFillTx/>
                <a:latin typeface="Wingdings-Regular"/>
              </a:rPr>
              <a:t></a:t>
            </a:r>
            <a:r>
              <a:rPr kumimoji="0" lang="en-US" sz="2800" b="0" i="0" u="none" strike="noStrike" kern="1200" cap="none" spc="0" normalizeH="0" baseline="0" noProof="0">
                <a:ln>
                  <a:noFill/>
                </a:ln>
                <a:solidFill>
                  <a:srgbClr val="000000"/>
                </a:solidFill>
                <a:effectLst/>
                <a:uLnTx/>
                <a:uFillTx/>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a:ln>
                  <a:noFill/>
                </a:ln>
                <a:solidFill>
                  <a:srgbClr val="0070C0"/>
                </a:solidFill>
                <a:effectLst/>
                <a:uLnTx/>
                <a:uFillTx/>
                <a:latin typeface="ArialMT"/>
              </a:rPr>
              <a:t>Chương:</a:t>
            </a:r>
            <a:r>
              <a:rPr kumimoji="0" lang="vi-VN" sz="2800" b="0" i="0" u="none" strike="noStrike" kern="1200" cap="none" spc="0" normalizeH="0" baseline="0" noProof="0">
                <a:ln>
                  <a:noFill/>
                </a:ln>
                <a:solidFill>
                  <a:srgbClr val="000000"/>
                </a:solidFill>
                <a:effectLst/>
                <a:uLnTx/>
                <a:uFillTx/>
                <a:latin typeface="ArialMT"/>
              </a:rPr>
              <a:t> – Hội có 5 đội viên.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FF0000"/>
                </a:solidFill>
                <a:effectLst/>
                <a:uLnTx/>
                <a:uFillTx/>
                <a:latin typeface="ArialMT"/>
              </a:rPr>
              <a:t>Phóng viên:</a:t>
            </a:r>
            <a:r>
              <a:rPr kumimoji="0" lang="en-US" sz="2800" b="0" i="0" u="none" strike="noStrike" kern="1200" cap="none" spc="0" normalizeH="0" baseline="0" noProof="0">
                <a:ln>
                  <a:noFill/>
                </a:ln>
                <a:solidFill>
                  <a:srgbClr val="000000"/>
                </a:solidFill>
                <a:effectLst/>
                <a:uLnTx/>
                <a:uFillTx/>
                <a:latin typeface="ArialMT"/>
              </a:rPr>
              <a:t> – </a:t>
            </a:r>
            <a:r>
              <a:rPr kumimoji="0" lang="en-US" sz="4000" b="0" i="0" u="none" strike="noStrike" kern="1200" cap="none" spc="0" normalizeH="0" baseline="0" noProof="0">
                <a:ln>
                  <a:noFill/>
                </a:ln>
                <a:solidFill>
                  <a:srgbClr val="FF00FF"/>
                </a:solidFill>
                <a:effectLst/>
                <a:uLnTx/>
                <a:uFillTx/>
                <a:latin typeface="Wingdings-Regular"/>
              </a:rPr>
              <a:t></a:t>
            </a:r>
            <a:r>
              <a:rPr kumimoji="0" lang="en-US" sz="2800" b="0" i="0" u="none" strike="noStrike" kern="1200" cap="none" spc="0" normalizeH="0" baseline="0" noProof="0">
                <a:ln>
                  <a:noFill/>
                </a:ln>
                <a:solidFill>
                  <a:srgbClr val="000000"/>
                </a:solidFill>
                <a:effectLst/>
                <a:uLnTx/>
                <a:uFillTx/>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a:ln>
                  <a:noFill/>
                </a:ln>
                <a:solidFill>
                  <a:srgbClr val="0070C0"/>
                </a:solidFill>
                <a:effectLst/>
                <a:uLnTx/>
                <a:uFillTx/>
                <a:latin typeface="ArialMT"/>
              </a:rPr>
              <a:t>Chương:</a:t>
            </a:r>
            <a:r>
              <a:rPr kumimoji="0" lang="vi-VN" sz="2800" b="0" i="0" u="none" strike="noStrike" kern="1200" cap="none" spc="0" normalizeH="0" baseline="0" noProof="0">
                <a:ln>
                  <a:noFill/>
                </a:ln>
                <a:solidFill>
                  <a:srgbClr val="000000"/>
                </a:solidFill>
                <a:effectLst/>
                <a:uLnTx/>
                <a:uFillTx/>
                <a:latin typeface="ArialMT"/>
              </a:rPr>
              <a:t> – Kim Đồng, Cao Sơn,</a:t>
            </a:r>
            <a:r>
              <a:rPr kumimoji="0" lang="en-US" sz="2800" b="0" i="0" u="none" strike="noStrike" kern="1200" cap="none" spc="0" normalizeH="0" baseline="0" noProof="0">
                <a:ln>
                  <a:noFill/>
                </a:ln>
                <a:solidFill>
                  <a:srgbClr val="000000"/>
                </a:solidFill>
                <a:effectLst/>
                <a:uLnTx/>
                <a:uFillTx/>
                <a:latin typeface="ArialMT"/>
              </a:rPr>
              <a:t> </a:t>
            </a:r>
            <a:r>
              <a:rPr kumimoji="0" lang="en-US" sz="2800" b="0" i="0" u="none" strike="noStrike" kern="1200" cap="none" spc="0" normalizeH="0" noProof="0">
                <a:ln>
                  <a:noFill/>
                </a:ln>
                <a:solidFill>
                  <a:srgbClr val="000000"/>
                </a:solidFill>
                <a:effectLst/>
                <a:uLnTx/>
                <a:uFillTx/>
                <a:latin typeface="ArialMT"/>
              </a:rPr>
              <a:t> </a:t>
            </a:r>
            <a:r>
              <a:rPr kumimoji="0" lang="en-US" sz="2800" b="0" i="0" u="none" strike="noStrike" kern="1200" cap="none" spc="0" normalizeH="0" baseline="0" noProof="0">
                <a:ln>
                  <a:noFill/>
                </a:ln>
                <a:solidFill>
                  <a:srgbClr val="000000"/>
                </a:solidFill>
                <a:effectLst/>
                <a:uLnTx/>
                <a:uFillTx/>
                <a:latin typeface="ArialMT"/>
              </a:rPr>
              <a:t>Thuỷ Tiên, Thanh Thuỷ, Thanh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FF0000"/>
                </a:solidFill>
                <a:effectLst/>
                <a:uLnTx/>
                <a:uFillTx/>
                <a:latin typeface="ArialMT"/>
              </a:rPr>
              <a:t>Phóng viên: </a:t>
            </a:r>
            <a:r>
              <a:rPr kumimoji="0" lang="en-US" sz="2800" b="0" i="0" u="none" strike="noStrike" kern="1200" cap="none" spc="0" normalizeH="0" baseline="0" noProof="0">
                <a:ln>
                  <a:noFill/>
                </a:ln>
                <a:solidFill>
                  <a:srgbClr val="000000"/>
                </a:solidFill>
                <a:effectLst/>
                <a:uLnTx/>
                <a:uFillTx/>
                <a:latin typeface="ArialMT"/>
              </a:rPr>
              <a:t>– </a:t>
            </a:r>
            <a:r>
              <a:rPr kumimoji="0" lang="en-US" sz="4000" b="0" i="0" u="none" strike="noStrike" kern="1200" cap="none" spc="0" normalizeH="0" baseline="0" noProof="0">
                <a:ln>
                  <a:noFill/>
                </a:ln>
                <a:solidFill>
                  <a:srgbClr val="FF00FF"/>
                </a:solidFill>
                <a:effectLst/>
                <a:uLnTx/>
                <a:uFillTx/>
                <a:latin typeface="Wingdings-Regular"/>
              </a:rPr>
              <a:t></a:t>
            </a:r>
            <a:r>
              <a:rPr kumimoji="0" lang="en-US" sz="2800" b="0" i="0" u="none" strike="noStrike" kern="1200" cap="none" spc="0" normalizeH="0" baseline="0" noProof="0">
                <a:ln>
                  <a:noFill/>
                </a:ln>
                <a:solidFill>
                  <a:srgbClr val="000000"/>
                </a:solidFill>
                <a:effectLst/>
                <a:uLnTx/>
                <a:uFillTx/>
                <a:latin typeface="ArialMT"/>
              </a:rPr>
              <a:t>? </a:t>
            </a:r>
            <a:r>
              <a:rPr kumimoji="0" lang="en-US" sz="4000" b="0" i="0" u="none" strike="noStrike" kern="1200" cap="none" spc="0" normalizeH="0" baseline="0" noProof="0">
                <a:ln>
                  <a:noFill/>
                </a:ln>
                <a:solidFill>
                  <a:srgbClr val="FF00FF"/>
                </a:solidFill>
                <a:effectLst/>
                <a:uLnTx/>
                <a:uFillTx/>
                <a:latin typeface="Wingdings-Regular"/>
              </a:rPr>
              <a:t></a:t>
            </a:r>
            <a:r>
              <a:rPr kumimoji="0" lang="en-US" sz="2800" b="0" i="0" u="none" strike="noStrike" kern="1200" cap="none" spc="0" normalizeH="0" baseline="0" noProof="0">
                <a:ln>
                  <a:noFill/>
                </a:ln>
                <a:solidFill>
                  <a:srgbClr val="000000"/>
                </a:solidFill>
                <a:effectLst/>
                <a:uLnTx/>
                <a:uFillTx/>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a:ln>
                  <a:noFill/>
                </a:ln>
                <a:solidFill>
                  <a:srgbClr val="0070C0"/>
                </a:solidFill>
                <a:effectLst/>
                <a:uLnTx/>
                <a:uFillTx/>
                <a:latin typeface="ArialMT"/>
              </a:rPr>
              <a:t>Chương: </a:t>
            </a:r>
            <a:r>
              <a:rPr kumimoji="0" lang="vi-VN" sz="2800" b="0" i="0" u="none" strike="noStrike" kern="1200" cap="none" spc="0" normalizeH="0" baseline="0" noProof="0">
                <a:ln>
                  <a:noFill/>
                </a:ln>
                <a:solidFill>
                  <a:srgbClr val="000000"/>
                </a:solidFill>
                <a:effectLst/>
                <a:uLnTx/>
                <a:uFillTx/>
                <a:latin typeface="ArialMT"/>
              </a:rPr>
              <a:t>– Tớ thích nhất bí danh Kim Đồng, vì bí danh mang ý nghĩa</a:t>
            </a:r>
            <a:r>
              <a:rPr kumimoji="0" lang="en-US" sz="2800" b="0" i="0" u="none" strike="noStrike" kern="1200" cap="none" spc="0" normalizeH="0" baseline="0" noProof="0">
                <a:ln>
                  <a:noFill/>
                </a:ln>
                <a:solidFill>
                  <a:srgbClr val="000000"/>
                </a:solidFill>
                <a:effectLst/>
                <a:uLnTx/>
                <a:uFillTx/>
                <a:latin typeface="ArialMT"/>
              </a:rPr>
              <a:t> “chú bé gang thép”.</a:t>
            </a:r>
            <a:endParaRPr kumimoji="0" lang="en-US" sz="2800" b="0" i="0" u="none" strike="noStrike" kern="1200" cap="none" spc="0" normalizeH="0" baseline="0" noProof="0">
              <a:ln>
                <a:noFill/>
              </a:ln>
              <a:solidFill>
                <a:prstClr val="white"/>
              </a:solidFill>
              <a:effectLst/>
              <a:uLnTx/>
              <a:uFillTx/>
              <a:latin typeface="Aptos" panose="02110004020202020204"/>
            </a:endParaRPr>
          </a:p>
        </p:txBody>
      </p:sp>
      <p:sp>
        <p:nvSpPr>
          <p:cNvPr id="5" name="TextBox 4">
            <a:extLst>
              <a:ext uri="{FF2B5EF4-FFF2-40B4-BE49-F238E27FC236}">
                <a16:creationId xmlns:a16="http://schemas.microsoft.com/office/drawing/2014/main" xmlns="" id="{5B524321-3DEC-3C07-2BAA-34F59981483A}"/>
              </a:ext>
            </a:extLst>
          </p:cNvPr>
          <p:cNvSpPr txBox="1"/>
          <p:nvPr/>
        </p:nvSpPr>
        <p:spPr>
          <a:xfrm>
            <a:off x="5186855" y="701294"/>
            <a:ext cx="6117020" cy="523220"/>
          </a:xfrm>
          <a:prstGeom prst="rect">
            <a:avLst/>
          </a:prstGeom>
          <a:solidFill>
            <a:schemeClr val="bg1"/>
          </a:solidFill>
          <a:ln>
            <a:solidFill>
              <a:schemeClr val="bg1"/>
            </a:solidFill>
          </a:ln>
        </p:spPr>
        <p:txBody>
          <a:bodyPr wrap="square" rtlCol="0">
            <a:spAutoFit/>
          </a:bodyPr>
          <a:lstStyle/>
          <a:p>
            <a:r>
              <a:rPr lang="vi-VN" sz="2800">
                <a:solidFill>
                  <a:srgbClr val="FF51FF"/>
                </a:solidFill>
              </a:rPr>
              <a:t>Hội Nhi đồng Cứu quốc được thành</a:t>
            </a:r>
            <a:endParaRPr lang="en-US" sz="2800">
              <a:solidFill>
                <a:srgbClr val="FF51FF"/>
              </a:solidFill>
            </a:endParaRPr>
          </a:p>
        </p:txBody>
      </p:sp>
      <p:sp>
        <p:nvSpPr>
          <p:cNvPr id="6" name="TextBox 5">
            <a:extLst>
              <a:ext uri="{FF2B5EF4-FFF2-40B4-BE49-F238E27FC236}">
                <a16:creationId xmlns:a16="http://schemas.microsoft.com/office/drawing/2014/main" xmlns="" id="{3986AEF9-B3A2-A60B-1579-30BEAD7AECBA}"/>
              </a:ext>
            </a:extLst>
          </p:cNvPr>
          <p:cNvSpPr txBox="1"/>
          <p:nvPr/>
        </p:nvSpPr>
        <p:spPr>
          <a:xfrm>
            <a:off x="3066395" y="1111938"/>
            <a:ext cx="6117020" cy="523220"/>
          </a:xfrm>
          <a:prstGeom prst="rect">
            <a:avLst/>
          </a:prstGeom>
          <a:noFill/>
        </p:spPr>
        <p:txBody>
          <a:bodyPr wrap="square" rtlCol="0">
            <a:spAutoFit/>
          </a:bodyPr>
          <a:lstStyle/>
          <a:p>
            <a:r>
              <a:rPr lang="vi-VN" sz="2800">
                <a:solidFill>
                  <a:srgbClr val="FF51FF"/>
                </a:solidFill>
              </a:rPr>
              <a:t>lập vào thời gian nào? Ở đâu?</a:t>
            </a:r>
            <a:endParaRPr lang="en-US" sz="2800">
              <a:solidFill>
                <a:srgbClr val="FF51FF"/>
              </a:solidFill>
            </a:endParaRPr>
          </a:p>
        </p:txBody>
      </p:sp>
      <p:sp>
        <p:nvSpPr>
          <p:cNvPr id="8" name="TextBox 7">
            <a:extLst>
              <a:ext uri="{FF2B5EF4-FFF2-40B4-BE49-F238E27FC236}">
                <a16:creationId xmlns:a16="http://schemas.microsoft.com/office/drawing/2014/main" xmlns="" id="{EB64D090-3B69-27EE-63E7-4872DC5B7A41}"/>
              </a:ext>
            </a:extLst>
          </p:cNvPr>
          <p:cNvSpPr txBox="1"/>
          <p:nvPr/>
        </p:nvSpPr>
        <p:spPr>
          <a:xfrm>
            <a:off x="6164317" y="2593156"/>
            <a:ext cx="4398580" cy="523220"/>
          </a:xfrm>
          <a:prstGeom prst="rect">
            <a:avLst/>
          </a:prstGeom>
          <a:solidFill>
            <a:schemeClr val="bg1"/>
          </a:solidFill>
          <a:ln>
            <a:solidFill>
              <a:schemeClr val="bg1"/>
            </a:solidFill>
          </a:ln>
        </p:spPr>
        <p:txBody>
          <a:bodyPr wrap="square" rtlCol="0">
            <a:spAutoFit/>
          </a:bodyPr>
          <a:lstStyle/>
          <a:p>
            <a:r>
              <a:rPr lang="vi-VN" sz="2800">
                <a:solidFill>
                  <a:srgbClr val="FF51FF"/>
                </a:solidFill>
              </a:rPr>
              <a:t>Hội có bao nhiêu đội viên?</a:t>
            </a:r>
            <a:endParaRPr lang="en-US" sz="2800">
              <a:solidFill>
                <a:srgbClr val="FF51FF"/>
              </a:solidFill>
            </a:endParaRPr>
          </a:p>
        </p:txBody>
      </p:sp>
      <p:sp>
        <p:nvSpPr>
          <p:cNvPr id="9" name="TextBox 8">
            <a:extLst>
              <a:ext uri="{FF2B5EF4-FFF2-40B4-BE49-F238E27FC236}">
                <a16:creationId xmlns:a16="http://schemas.microsoft.com/office/drawing/2014/main" xmlns="" id="{BDA98942-B374-842E-92D6-EFF9E3E7E76A}"/>
              </a:ext>
            </a:extLst>
          </p:cNvPr>
          <p:cNvSpPr txBox="1"/>
          <p:nvPr/>
        </p:nvSpPr>
        <p:spPr>
          <a:xfrm>
            <a:off x="3231931" y="3613001"/>
            <a:ext cx="5312979" cy="523220"/>
          </a:xfrm>
          <a:prstGeom prst="rect">
            <a:avLst/>
          </a:prstGeom>
          <a:solidFill>
            <a:schemeClr val="bg1"/>
          </a:solidFill>
          <a:ln>
            <a:solidFill>
              <a:schemeClr val="bg1"/>
            </a:solidFill>
          </a:ln>
        </p:spPr>
        <p:txBody>
          <a:bodyPr wrap="square" rtlCol="0">
            <a:spAutoFit/>
          </a:bodyPr>
          <a:lstStyle/>
          <a:p>
            <a:r>
              <a:rPr lang="vi-VN" sz="2800">
                <a:solidFill>
                  <a:srgbClr val="FF51FF"/>
                </a:solidFill>
              </a:rPr>
              <a:t>Bí danh của các đội viên là gì?</a:t>
            </a:r>
            <a:endParaRPr lang="en-US" sz="2800">
              <a:solidFill>
                <a:srgbClr val="FF51FF"/>
              </a:solidFill>
            </a:endParaRPr>
          </a:p>
        </p:txBody>
      </p:sp>
      <p:sp>
        <p:nvSpPr>
          <p:cNvPr id="10" name="TextBox 9">
            <a:extLst>
              <a:ext uri="{FF2B5EF4-FFF2-40B4-BE49-F238E27FC236}">
                <a16:creationId xmlns:a16="http://schemas.microsoft.com/office/drawing/2014/main" xmlns="" id="{EDF32EFF-26EF-B9C9-40B4-F06E44CDDFF0}"/>
              </a:ext>
            </a:extLst>
          </p:cNvPr>
          <p:cNvSpPr txBox="1"/>
          <p:nvPr/>
        </p:nvSpPr>
        <p:spPr>
          <a:xfrm>
            <a:off x="3231931" y="5094219"/>
            <a:ext cx="6605752" cy="523220"/>
          </a:xfrm>
          <a:prstGeom prst="rect">
            <a:avLst/>
          </a:prstGeom>
          <a:solidFill>
            <a:schemeClr val="bg1"/>
          </a:solidFill>
          <a:ln>
            <a:solidFill>
              <a:schemeClr val="bg1"/>
            </a:solidFill>
          </a:ln>
        </p:spPr>
        <p:txBody>
          <a:bodyPr wrap="square" rtlCol="0">
            <a:spAutoFit/>
          </a:bodyPr>
          <a:lstStyle/>
          <a:p>
            <a:r>
              <a:rPr lang="vi-VN" sz="2800">
                <a:solidFill>
                  <a:srgbClr val="FF51FF"/>
                </a:solidFill>
              </a:rPr>
              <a:t>Bạn thích nhất bí danh nào? Vì sao?</a:t>
            </a:r>
            <a:endParaRPr lang="en-US" sz="2800">
              <a:solidFill>
                <a:srgbClr val="FF51FF"/>
              </a:solidFill>
            </a:endParaRPr>
          </a:p>
        </p:txBody>
      </p:sp>
    </p:spTree>
    <p:extLst>
      <p:ext uri="{BB962C8B-B14F-4D97-AF65-F5344CB8AC3E}">
        <p14:creationId xmlns:p14="http://schemas.microsoft.com/office/powerpoint/2010/main" val="2949294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pic>
        <p:nvPicPr>
          <p:cNvPr id="3" name="Picture 2">
            <a:extLst>
              <a:ext uri="{FF2B5EF4-FFF2-40B4-BE49-F238E27FC236}">
                <a16:creationId xmlns:a16="http://schemas.microsoft.com/office/drawing/2014/main" xmlns="" id="{293F3FA2-495B-5704-0055-39DBF7872091}"/>
              </a:ext>
            </a:extLst>
          </p:cNvPr>
          <p:cNvPicPr>
            <a:picLocks noChangeAspect="1"/>
          </p:cNvPicPr>
          <p:nvPr/>
        </p:nvPicPr>
        <p:blipFill rotWithShape="1">
          <a:blip r:embed="rId3"/>
          <a:srcRect l="46818" r="29588"/>
          <a:stretch/>
        </p:blipFill>
        <p:spPr>
          <a:xfrm>
            <a:off x="224082" y="3777175"/>
            <a:ext cx="2125506" cy="2926080"/>
          </a:xfrm>
          <a:prstGeom prst="rect">
            <a:avLst/>
          </a:prstGeom>
        </p:spPr>
      </p:pic>
      <p:pic>
        <p:nvPicPr>
          <p:cNvPr id="16" name="Picture 15">
            <a:extLst>
              <a:ext uri="{FF2B5EF4-FFF2-40B4-BE49-F238E27FC236}">
                <a16:creationId xmlns:a16="http://schemas.microsoft.com/office/drawing/2014/main" xmlns="" id="{05C11234-9B16-DDC2-9CF3-9DFA7C4EA3A6}"/>
              </a:ext>
            </a:extLst>
          </p:cNvPr>
          <p:cNvPicPr>
            <a:picLocks noChangeAspect="1"/>
          </p:cNvPicPr>
          <p:nvPr/>
        </p:nvPicPr>
        <p:blipFill rotWithShape="1">
          <a:blip r:embed="rId3"/>
          <a:srcRect r="77797"/>
          <a:stretch/>
        </p:blipFill>
        <p:spPr>
          <a:xfrm>
            <a:off x="3932625" y="3827744"/>
            <a:ext cx="2000174" cy="2926080"/>
          </a:xfrm>
          <a:prstGeom prst="rect">
            <a:avLst/>
          </a:prstGeom>
        </p:spPr>
      </p:pic>
      <p:pic>
        <p:nvPicPr>
          <p:cNvPr id="20" name="Picture 19">
            <a:extLst>
              <a:ext uri="{FF2B5EF4-FFF2-40B4-BE49-F238E27FC236}">
                <a16:creationId xmlns:a16="http://schemas.microsoft.com/office/drawing/2014/main" xmlns="" id="{869291F2-1C26-FA97-BBD2-1362D2DFEDC0}"/>
              </a:ext>
            </a:extLst>
          </p:cNvPr>
          <p:cNvPicPr>
            <a:picLocks noChangeAspect="1"/>
          </p:cNvPicPr>
          <p:nvPr/>
        </p:nvPicPr>
        <p:blipFill rotWithShape="1">
          <a:blip r:embed="rId3"/>
          <a:srcRect l="22505" t="-4205" r="51813" b="-2508"/>
          <a:stretch/>
        </p:blipFill>
        <p:spPr>
          <a:xfrm>
            <a:off x="7852514" y="3827744"/>
            <a:ext cx="2167990" cy="2926080"/>
          </a:xfrm>
          <a:prstGeom prst="rect">
            <a:avLst/>
          </a:prstGeom>
        </p:spPr>
      </p:pic>
      <p:pic>
        <p:nvPicPr>
          <p:cNvPr id="8" name="Picture 7">
            <a:extLst>
              <a:ext uri="{FF2B5EF4-FFF2-40B4-BE49-F238E27FC236}">
                <a16:creationId xmlns:a16="http://schemas.microsoft.com/office/drawing/2014/main" xmlns="" id="{EA232D58-1212-63F9-F354-E771579ADDAF}"/>
              </a:ext>
            </a:extLst>
          </p:cNvPr>
          <p:cNvPicPr>
            <a:picLocks noChangeAspect="1"/>
          </p:cNvPicPr>
          <p:nvPr/>
        </p:nvPicPr>
        <p:blipFill>
          <a:blip r:embed="rId4"/>
          <a:stretch>
            <a:fillRect/>
          </a:stretch>
        </p:blipFill>
        <p:spPr>
          <a:xfrm>
            <a:off x="1585036" y="1725522"/>
            <a:ext cx="8695526" cy="2609468"/>
          </a:xfrm>
          <a:prstGeom prst="rect">
            <a:avLst/>
          </a:prstGeom>
        </p:spPr>
      </p:pic>
    </p:spTree>
    <p:extLst>
      <p:ext uri="{BB962C8B-B14F-4D97-AF65-F5344CB8AC3E}">
        <p14:creationId xmlns:p14="http://schemas.microsoft.com/office/powerpoint/2010/main" val="1595194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background with white rays and yellow stars&#10;&#10;Description automatically generated">
            <a:extLst>
              <a:ext uri="{FF2B5EF4-FFF2-40B4-BE49-F238E27FC236}">
                <a16:creationId xmlns:a16="http://schemas.microsoft.com/office/drawing/2014/main" xmlns=""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xmlns="" id="{CE9D211D-F106-F312-04CB-D7B492C2F685}"/>
              </a:ext>
            </a:extLst>
          </p:cNvPr>
          <p:cNvSpPr/>
          <p:nvPr/>
        </p:nvSpPr>
        <p:spPr>
          <a:xfrm flipH="1">
            <a:off x="1594196" y="2171062"/>
            <a:ext cx="2985810" cy="4331536"/>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xmlns="" id="{22DE8BB6-0848-5219-ABFE-2666D8197020}"/>
              </a:ext>
            </a:extLst>
          </p:cNvPr>
          <p:cNvGrpSpPr/>
          <p:nvPr/>
        </p:nvGrpSpPr>
        <p:grpSpPr>
          <a:xfrm>
            <a:off x="4480127" y="1264065"/>
            <a:ext cx="6577065" cy="3538708"/>
            <a:chOff x="4177404" y="739409"/>
            <a:chExt cx="6577065" cy="3538708"/>
          </a:xfrm>
        </p:grpSpPr>
        <p:pic>
          <p:nvPicPr>
            <p:cNvPr id="10" name="Picture 9">
              <a:extLst>
                <a:ext uri="{FF2B5EF4-FFF2-40B4-BE49-F238E27FC236}">
                  <a16:creationId xmlns:a16="http://schemas.microsoft.com/office/drawing/2014/main" xmlns=""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xmlns="" id="{57BA7149-1294-88C3-8BC8-C87FFCE93969}"/>
                </a:ext>
              </a:extLst>
            </p:cNvPr>
            <p:cNvSpPr txBox="1"/>
            <p:nvPr/>
          </p:nvSpPr>
          <p:spPr>
            <a:xfrm>
              <a:off x="4946731" y="1326215"/>
              <a:ext cx="5285874" cy="95410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a:ln>
                    <a:noFill/>
                  </a:ln>
                  <a:solidFill>
                    <a:prstClr val="black"/>
                  </a:solidFill>
                  <a:effectLst/>
                  <a:uLnTx/>
                  <a:uFillTx/>
                  <a:latin typeface="UTM Duepuntozero" panose="02040603050506020204" pitchFamily="18" charset="0"/>
                  <a:ea typeface="+mn-ea"/>
                  <a:cs typeface="+mn-cs"/>
                </a:rPr>
                <a:t>KHỞI ĐỘNG</a:t>
              </a:r>
              <a:endParaRPr kumimoji="0" lang="en-US" sz="5600" b="1" i="0" u="none" strike="noStrike" kern="1200" cap="none" spc="0" normalizeH="0" baseline="0" noProof="0" dirty="0">
                <a:ln>
                  <a:noFill/>
                </a:ln>
                <a:solidFill>
                  <a:prstClr val="black"/>
                </a:solidFill>
                <a:effectLst/>
                <a:uLnTx/>
                <a:uFillTx/>
                <a:latin typeface="UTM Duepuntozero" panose="02040603050506020204" pitchFamily="18" charset="0"/>
                <a:ea typeface="+mn-ea"/>
                <a:cs typeface="+mn-cs"/>
              </a:endParaRPr>
            </a:p>
          </p:txBody>
        </p:sp>
        <p:grpSp>
          <p:nvGrpSpPr>
            <p:cNvPr id="12" name="Google Shape;2154;p41">
              <a:extLst>
                <a:ext uri="{FF2B5EF4-FFF2-40B4-BE49-F238E27FC236}">
                  <a16:creationId xmlns:a16="http://schemas.microsoft.com/office/drawing/2014/main" xmlns=""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xmlns=""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xmlns=""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xmlns=""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xmlns=""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xmlns=""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xmlns=""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xmlns=""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xmlns=""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xmlns=""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xmlns=""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xmlns=""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xmlns=""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xmlns=""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xmlns=""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xmlns=""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xmlns=""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xmlns=""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xmlns=""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xmlns=""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xmlns=""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xmlns=""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xmlns=""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xmlns=""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xmlns=""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xmlns=""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xmlns=""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xmlns=""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xmlns=""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xmlns=""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xmlns=""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xmlns=""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xmlns=""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xmlns=""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xmlns=""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xmlns=""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xmlns=""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xmlns=""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xmlns=""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xmlns=""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xmlns=""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xmlns=""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xmlns=""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xmlns=""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xmlns=""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xmlns=""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xmlns=""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xmlns=""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xmlns=""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xmlns=""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xmlns=""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xmlns=""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xmlns=""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xmlns=""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xmlns=""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xmlns=""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xmlns=""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xmlns=""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xmlns=""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xmlns=""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xmlns=""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xmlns=""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xmlns=""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xmlns=""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xmlns=""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xmlns=""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xmlns=""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xmlns=""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xmlns=""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xmlns=""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xmlns=""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xmlns=""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xmlns=""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xmlns=""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xmlns=""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xmlns=""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xmlns=""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xmlns=""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xmlns=""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xmlns=""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xmlns=""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xmlns=""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xmlns=""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xmlns=""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xmlns=""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xmlns=""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xmlns=""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xmlns=""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xmlns=""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xmlns=""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xmlns=""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xmlns=""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xmlns=""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xmlns=""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xmlns=""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xmlns=""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xmlns=""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xmlns=""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xmlns=""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xmlns=""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xmlns=""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xmlns=""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586958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p:cTn id="12" dur="500" fill="hold"/>
                                        <p:tgtEl>
                                          <p:spTgt spid="191"/>
                                        </p:tgtEl>
                                        <p:attrNameLst>
                                          <p:attrName>ppt_w</p:attrName>
                                        </p:attrNameLst>
                                      </p:cBhvr>
                                      <p:tavLst>
                                        <p:tav tm="0">
                                          <p:val>
                                            <p:fltVal val="0"/>
                                          </p:val>
                                        </p:tav>
                                        <p:tav tm="100000">
                                          <p:val>
                                            <p:strVal val="#ppt_w"/>
                                          </p:val>
                                        </p:tav>
                                      </p:tavLst>
                                    </p:anim>
                                    <p:anim calcmode="lin" valueType="num">
                                      <p:cBhvr>
                                        <p:cTn id="13" dur="500" fill="hold"/>
                                        <p:tgtEl>
                                          <p:spTgt spid="191"/>
                                        </p:tgtEl>
                                        <p:attrNameLst>
                                          <p:attrName>ppt_h</p:attrName>
                                        </p:attrNameLst>
                                      </p:cBhvr>
                                      <p:tavLst>
                                        <p:tav tm="0">
                                          <p:val>
                                            <p:fltVal val="0"/>
                                          </p:val>
                                        </p:tav>
                                        <p:tav tm="100000">
                                          <p:val>
                                            <p:strVal val="#ppt_h"/>
                                          </p:val>
                                        </p:tav>
                                      </p:tavLst>
                                    </p:anim>
                                    <p:animEffect transition="in" filter="fade">
                                      <p:cBhvr>
                                        <p:cTn id="1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xmlns="" id="{00418009-7111-E952-31B6-A13E7D51B7BB}"/>
              </a:ext>
            </a:extLst>
          </p:cNvPr>
          <p:cNvSpPr/>
          <p:nvPr/>
        </p:nvSpPr>
        <p:spPr>
          <a:xfrm>
            <a:off x="551793" y="409903"/>
            <a:ext cx="11382704" cy="622738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FF0000"/>
                </a:solidFill>
                <a:effectLst/>
                <a:uLnTx/>
                <a:uFillTx/>
                <a:latin typeface="ArialMT"/>
                <a:ea typeface="+mn-ea"/>
                <a:cs typeface="+mn-cs"/>
              </a:rPr>
              <a:t>Phóng viên:</a:t>
            </a:r>
            <a:r>
              <a:rPr kumimoji="0" lang="en-US" sz="2800" b="0" i="0" u="none" strike="noStrike" kern="1200" cap="none" spc="0" normalizeH="0" baseline="0" noProof="0">
                <a:ln>
                  <a:noFill/>
                </a:ln>
                <a:solidFill>
                  <a:srgbClr val="000000"/>
                </a:solidFill>
                <a:effectLst/>
                <a:uLnTx/>
                <a:uFillTx/>
                <a:latin typeface="ArialMT"/>
                <a:ea typeface="+mn-ea"/>
                <a:cs typeface="+mn-cs"/>
              </a:rPr>
              <a:t> – Đố bạn biết </a:t>
            </a:r>
            <a:r>
              <a:rPr kumimoji="0" lang="en-US" sz="4000" b="0" i="0" u="none" strike="noStrike" kern="1200" cap="none" spc="0" normalizeH="0" baseline="0" noProof="0">
                <a:ln>
                  <a:noFill/>
                </a:ln>
                <a:solidFill>
                  <a:srgbClr val="FF00FF"/>
                </a:solidFill>
                <a:effectLst/>
                <a:uLnTx/>
                <a:uFillTx/>
                <a:latin typeface="Wingdings-Regular"/>
                <a:ea typeface="+mn-ea"/>
                <a:cs typeface="+mn-cs"/>
              </a:rPr>
              <a:t></a:t>
            </a: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a:ln>
                  <a:noFill/>
                </a:ln>
                <a:solidFill>
                  <a:srgbClr val="0070C0"/>
                </a:solidFill>
                <a:effectLst/>
                <a:uLnTx/>
                <a:uFillTx/>
                <a:latin typeface="ArialMT"/>
                <a:ea typeface="+mn-ea"/>
                <a:cs typeface="+mn-cs"/>
              </a:rPr>
              <a:t>Chương:</a:t>
            </a:r>
            <a:r>
              <a:rPr kumimoji="0" lang="vi-VN" sz="2800" b="0" i="0" u="none" strike="noStrike" kern="1200" cap="none" spc="0" normalizeH="0" baseline="0" noProof="0">
                <a:ln>
                  <a:noFill/>
                </a:ln>
                <a:solidFill>
                  <a:srgbClr val="000000"/>
                </a:solidFill>
                <a:effectLst/>
                <a:uLnTx/>
                <a:uFillTx/>
                <a:latin typeface="ArialMT"/>
                <a:ea typeface="+mn-ea"/>
                <a:cs typeface="+mn-cs"/>
              </a:rPr>
              <a:t> – Hội Nhi đồng Cứu quốc được thành lập vào ngày 15</a:t>
            </a:r>
            <a:r>
              <a:rPr kumimoji="0" lang="en-US" sz="2800" b="0" i="0" u="none" strike="noStrike" kern="1200" cap="none" spc="0" normalizeH="0" baseline="0" noProof="0">
                <a:ln>
                  <a:noFill/>
                </a:ln>
                <a:solidFill>
                  <a:srgbClr val="000000"/>
                </a:solidFill>
                <a:effectLst/>
                <a:uLnTx/>
                <a:uFillTx/>
                <a:latin typeface="ArialMT"/>
                <a:ea typeface="+mn-ea"/>
                <a:cs typeface="+mn-cs"/>
              </a:rPr>
              <a:t> tháng 5 năm 1941 tại thôn Nà Mạ.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FF0000"/>
                </a:solidFill>
                <a:effectLst/>
                <a:uLnTx/>
                <a:uFillTx/>
                <a:latin typeface="ArialMT"/>
                <a:ea typeface="+mn-ea"/>
                <a:cs typeface="+mn-cs"/>
              </a:rPr>
              <a:t>Phóng viên: </a:t>
            </a:r>
            <a:r>
              <a:rPr kumimoji="0" lang="en-US" sz="2800" b="0" i="0" u="none" strike="noStrike" kern="1200" cap="none" spc="0" normalizeH="0" baseline="0" noProof="0">
                <a:ln>
                  <a:noFill/>
                </a:ln>
                <a:solidFill>
                  <a:srgbClr val="000000"/>
                </a:solidFill>
                <a:effectLst/>
                <a:uLnTx/>
                <a:uFillTx/>
                <a:latin typeface="ArialMT"/>
                <a:ea typeface="+mn-ea"/>
                <a:cs typeface="+mn-cs"/>
              </a:rPr>
              <a:t>– Khi mới thành lập, </a:t>
            </a:r>
            <a:r>
              <a:rPr kumimoji="0" lang="en-US" sz="4000" b="0" i="0" u="none" strike="noStrike" kern="1200" cap="none" spc="0" normalizeH="0" baseline="0" noProof="0">
                <a:ln>
                  <a:noFill/>
                </a:ln>
                <a:solidFill>
                  <a:srgbClr val="FF00FF"/>
                </a:solidFill>
                <a:effectLst/>
                <a:uLnTx/>
                <a:uFillTx/>
                <a:latin typeface="Wingdings-Regular"/>
                <a:ea typeface="+mn-ea"/>
                <a:cs typeface="+mn-cs"/>
              </a:rPr>
              <a:t></a:t>
            </a: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a:ln>
                  <a:noFill/>
                </a:ln>
                <a:solidFill>
                  <a:srgbClr val="0070C0"/>
                </a:solidFill>
                <a:effectLst/>
                <a:uLnTx/>
                <a:uFillTx/>
                <a:latin typeface="ArialMT"/>
                <a:ea typeface="+mn-ea"/>
                <a:cs typeface="+mn-cs"/>
              </a:rPr>
              <a:t>Chương:</a:t>
            </a:r>
            <a:r>
              <a:rPr kumimoji="0" lang="vi-VN" sz="2800" b="0" i="0" u="none" strike="noStrike" kern="1200" cap="none" spc="0" normalizeH="0" baseline="0" noProof="0">
                <a:ln>
                  <a:noFill/>
                </a:ln>
                <a:solidFill>
                  <a:srgbClr val="000000"/>
                </a:solidFill>
                <a:effectLst/>
                <a:uLnTx/>
                <a:uFillTx/>
                <a:latin typeface="ArialMT"/>
                <a:ea typeface="+mn-ea"/>
                <a:cs typeface="+mn-cs"/>
              </a:rPr>
              <a:t> – Hội có 5 đội viên.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FF0000"/>
                </a:solidFill>
                <a:effectLst/>
                <a:uLnTx/>
                <a:uFillTx/>
                <a:latin typeface="ArialMT"/>
                <a:ea typeface="+mn-ea"/>
                <a:cs typeface="+mn-cs"/>
              </a:rPr>
              <a:t>Phóng viên:</a:t>
            </a:r>
            <a:r>
              <a:rPr kumimoji="0" lang="en-US" sz="2800" b="0" i="0" u="none" strike="noStrike" kern="1200" cap="none" spc="0" normalizeH="0" baseline="0" noProof="0">
                <a:ln>
                  <a:noFill/>
                </a:ln>
                <a:solidFill>
                  <a:srgbClr val="000000"/>
                </a:solidFill>
                <a:effectLst/>
                <a:uLnTx/>
                <a:uFillTx/>
                <a:latin typeface="ArialMT"/>
                <a:ea typeface="+mn-ea"/>
                <a:cs typeface="+mn-cs"/>
              </a:rPr>
              <a:t> – </a:t>
            </a:r>
            <a:r>
              <a:rPr kumimoji="0" lang="en-US" sz="4000" b="0" i="0" u="none" strike="noStrike" kern="1200" cap="none" spc="0" normalizeH="0" baseline="0" noProof="0">
                <a:ln>
                  <a:noFill/>
                </a:ln>
                <a:solidFill>
                  <a:srgbClr val="FF00FF"/>
                </a:solidFill>
                <a:effectLst/>
                <a:uLnTx/>
                <a:uFillTx/>
                <a:latin typeface="Wingdings-Regular"/>
                <a:ea typeface="+mn-ea"/>
                <a:cs typeface="+mn-cs"/>
              </a:rPr>
              <a:t></a:t>
            </a: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a:ln>
                  <a:noFill/>
                </a:ln>
                <a:solidFill>
                  <a:srgbClr val="0070C0"/>
                </a:solidFill>
                <a:effectLst/>
                <a:uLnTx/>
                <a:uFillTx/>
                <a:latin typeface="ArialMT"/>
                <a:ea typeface="+mn-ea"/>
                <a:cs typeface="+mn-cs"/>
              </a:rPr>
              <a:t>Chương:</a:t>
            </a:r>
            <a:r>
              <a:rPr kumimoji="0" lang="vi-VN" sz="2800" b="0" i="0" u="none" strike="noStrike" kern="1200" cap="none" spc="0" normalizeH="0" baseline="0" noProof="0">
                <a:ln>
                  <a:noFill/>
                </a:ln>
                <a:solidFill>
                  <a:srgbClr val="000000"/>
                </a:solidFill>
                <a:effectLst/>
                <a:uLnTx/>
                <a:uFillTx/>
                <a:latin typeface="ArialMT"/>
                <a:ea typeface="+mn-ea"/>
                <a:cs typeface="+mn-cs"/>
              </a:rPr>
              <a:t> – Kim Đồng, Cao Sơn,</a:t>
            </a:r>
            <a:r>
              <a:rPr kumimoji="0" lang="en-US" sz="2800" b="0" i="0" u="none" strike="noStrike" kern="1200" cap="none" spc="0" normalizeH="0" baseline="0" noProof="0">
                <a:ln>
                  <a:noFill/>
                </a:ln>
                <a:solidFill>
                  <a:srgbClr val="000000"/>
                </a:solidFill>
                <a:effectLst/>
                <a:uLnTx/>
                <a:uFillTx/>
                <a:latin typeface="ArialMT"/>
                <a:ea typeface="+mn-ea"/>
                <a:cs typeface="+mn-cs"/>
              </a:rPr>
              <a:t>  Thuỷ Tiên, Thanh Thuỷ, Thanh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FF0000"/>
                </a:solidFill>
                <a:effectLst/>
                <a:uLnTx/>
                <a:uFillTx/>
                <a:latin typeface="ArialMT"/>
                <a:ea typeface="+mn-ea"/>
                <a:cs typeface="+mn-cs"/>
              </a:rPr>
              <a:t>Phóng viên: </a:t>
            </a:r>
            <a:r>
              <a:rPr kumimoji="0" lang="en-US" sz="2800" b="0" i="0" u="none" strike="noStrike" kern="1200" cap="none" spc="0" normalizeH="0" baseline="0" noProof="0">
                <a:ln>
                  <a:noFill/>
                </a:ln>
                <a:solidFill>
                  <a:srgbClr val="000000"/>
                </a:solidFill>
                <a:effectLst/>
                <a:uLnTx/>
                <a:uFillTx/>
                <a:latin typeface="ArialMT"/>
                <a:ea typeface="+mn-ea"/>
                <a:cs typeface="+mn-cs"/>
              </a:rPr>
              <a:t>– </a:t>
            </a:r>
            <a:r>
              <a:rPr kumimoji="0" lang="en-US" sz="4000" b="0" i="0" u="none" strike="noStrike" kern="1200" cap="none" spc="0" normalizeH="0" baseline="0" noProof="0">
                <a:ln>
                  <a:noFill/>
                </a:ln>
                <a:solidFill>
                  <a:srgbClr val="FF00FF"/>
                </a:solidFill>
                <a:effectLst/>
                <a:uLnTx/>
                <a:uFillTx/>
                <a:latin typeface="Wingdings-Regular"/>
                <a:ea typeface="+mn-ea"/>
                <a:cs typeface="+mn-cs"/>
              </a:rPr>
              <a:t></a:t>
            </a:r>
            <a:r>
              <a:rPr kumimoji="0" lang="en-US" sz="2800" b="0" i="0" u="none" strike="noStrike" kern="1200" cap="none" spc="0" normalizeH="0" baseline="0" noProof="0">
                <a:ln>
                  <a:noFill/>
                </a:ln>
                <a:solidFill>
                  <a:srgbClr val="000000"/>
                </a:solidFill>
                <a:effectLst/>
                <a:uLnTx/>
                <a:uFillTx/>
                <a:latin typeface="ArialMT"/>
                <a:ea typeface="+mn-ea"/>
                <a:cs typeface="+mn-cs"/>
              </a:rPr>
              <a:t>? </a:t>
            </a:r>
            <a:r>
              <a:rPr kumimoji="0" lang="en-US" sz="4000" b="0" i="0" u="none" strike="noStrike" kern="1200" cap="none" spc="0" normalizeH="0" baseline="0" noProof="0">
                <a:ln>
                  <a:noFill/>
                </a:ln>
                <a:solidFill>
                  <a:srgbClr val="FF00FF"/>
                </a:solidFill>
                <a:effectLst/>
                <a:uLnTx/>
                <a:uFillTx/>
                <a:latin typeface="Wingdings-Regular"/>
                <a:ea typeface="+mn-ea"/>
                <a:cs typeface="+mn-cs"/>
              </a:rPr>
              <a:t></a:t>
            </a: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a:ln>
                  <a:noFill/>
                </a:ln>
                <a:solidFill>
                  <a:srgbClr val="0070C0"/>
                </a:solidFill>
                <a:effectLst/>
                <a:uLnTx/>
                <a:uFillTx/>
                <a:latin typeface="ArialMT"/>
                <a:ea typeface="+mn-ea"/>
                <a:cs typeface="+mn-cs"/>
              </a:rPr>
              <a:t>Chương: </a:t>
            </a:r>
            <a:r>
              <a:rPr kumimoji="0" lang="vi-VN" sz="2800" b="0" i="0" u="none" strike="noStrike" kern="1200" cap="none" spc="0" normalizeH="0" baseline="0" noProof="0">
                <a:ln>
                  <a:noFill/>
                </a:ln>
                <a:solidFill>
                  <a:srgbClr val="000000"/>
                </a:solidFill>
                <a:effectLst/>
                <a:uLnTx/>
                <a:uFillTx/>
                <a:latin typeface="ArialMT"/>
                <a:ea typeface="+mn-ea"/>
                <a:cs typeface="+mn-cs"/>
              </a:rPr>
              <a:t>– Tớ thích nhất bí danh Kim Đồng, vì bí danh mang ý nghĩa</a:t>
            </a:r>
            <a:r>
              <a:rPr kumimoji="0" lang="en-US" sz="2800" b="0" i="0" u="none" strike="noStrike" kern="1200" cap="none" spc="0" normalizeH="0" baseline="0" noProof="0">
                <a:ln>
                  <a:noFill/>
                </a:ln>
                <a:solidFill>
                  <a:srgbClr val="000000"/>
                </a:solidFill>
                <a:effectLst/>
                <a:uLnTx/>
                <a:uFillTx/>
                <a:latin typeface="ArialMT"/>
                <a:ea typeface="+mn-ea"/>
                <a:cs typeface="+mn-cs"/>
              </a:rPr>
              <a:t> “chú bé gang thép”.</a:t>
            </a:r>
            <a:endParaRPr kumimoji="0" lang="en-US" sz="2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xmlns="" id="{5B524321-3DEC-3C07-2BAA-34F59981483A}"/>
              </a:ext>
            </a:extLst>
          </p:cNvPr>
          <p:cNvSpPr txBox="1"/>
          <p:nvPr/>
        </p:nvSpPr>
        <p:spPr>
          <a:xfrm>
            <a:off x="5186855" y="701294"/>
            <a:ext cx="6117020" cy="523220"/>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FF51FF"/>
                </a:solidFill>
                <a:effectLst/>
                <a:uLnTx/>
                <a:uFillTx/>
                <a:latin typeface="Arial" panose="020B0604020202020204" pitchFamily="34" charset="0"/>
                <a:ea typeface="+mn-ea"/>
                <a:cs typeface="+mn-cs"/>
              </a:rPr>
              <a:t>Hội Nhi đồng Cứu quốc được thành</a:t>
            </a:r>
            <a:endParaRPr kumimoji="0" lang="en-US" sz="2800" b="0" i="0" u="none" strike="noStrike" kern="1200" cap="none" spc="0" normalizeH="0" baseline="0" noProof="0">
              <a:ln>
                <a:noFill/>
              </a:ln>
              <a:solidFill>
                <a:srgbClr val="FF51FF"/>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xmlns="" id="{3986AEF9-B3A2-A60B-1579-30BEAD7AECBA}"/>
              </a:ext>
            </a:extLst>
          </p:cNvPr>
          <p:cNvSpPr txBox="1"/>
          <p:nvPr/>
        </p:nvSpPr>
        <p:spPr>
          <a:xfrm>
            <a:off x="3066395" y="1111938"/>
            <a:ext cx="61170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FF51FF"/>
                </a:solidFill>
                <a:effectLst/>
                <a:uLnTx/>
                <a:uFillTx/>
                <a:latin typeface="Arial" panose="020B0604020202020204" pitchFamily="34" charset="0"/>
                <a:ea typeface="+mn-ea"/>
                <a:cs typeface="+mn-cs"/>
              </a:rPr>
              <a:t>lập vào thời gian nào? Ở đâu?</a:t>
            </a:r>
            <a:endParaRPr kumimoji="0" lang="en-US" sz="2800" b="0" i="0" u="none" strike="noStrike" kern="1200" cap="none" spc="0" normalizeH="0" baseline="0" noProof="0">
              <a:ln>
                <a:noFill/>
              </a:ln>
              <a:solidFill>
                <a:srgbClr val="FF51FF"/>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xmlns="" id="{EB64D090-3B69-27EE-63E7-4872DC5B7A41}"/>
              </a:ext>
            </a:extLst>
          </p:cNvPr>
          <p:cNvSpPr txBox="1"/>
          <p:nvPr/>
        </p:nvSpPr>
        <p:spPr>
          <a:xfrm>
            <a:off x="6164317" y="2593156"/>
            <a:ext cx="4398580" cy="523220"/>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FF51FF"/>
                </a:solidFill>
                <a:effectLst/>
                <a:uLnTx/>
                <a:uFillTx/>
                <a:latin typeface="Arial" panose="020B0604020202020204" pitchFamily="34" charset="0"/>
                <a:ea typeface="+mn-ea"/>
                <a:cs typeface="+mn-cs"/>
              </a:rPr>
              <a:t>Hội có bao nhiêu đội viên?</a:t>
            </a:r>
            <a:endParaRPr kumimoji="0" lang="en-US" sz="2800" b="0" i="0" u="none" strike="noStrike" kern="1200" cap="none" spc="0" normalizeH="0" baseline="0" noProof="0">
              <a:ln>
                <a:noFill/>
              </a:ln>
              <a:solidFill>
                <a:srgbClr val="FF51FF"/>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xmlns="" id="{BDA98942-B374-842E-92D6-EFF9E3E7E76A}"/>
              </a:ext>
            </a:extLst>
          </p:cNvPr>
          <p:cNvSpPr txBox="1"/>
          <p:nvPr/>
        </p:nvSpPr>
        <p:spPr>
          <a:xfrm>
            <a:off x="3231931" y="3613001"/>
            <a:ext cx="5312979" cy="523220"/>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FF51FF"/>
                </a:solidFill>
                <a:effectLst/>
                <a:uLnTx/>
                <a:uFillTx/>
                <a:latin typeface="Arial" panose="020B0604020202020204" pitchFamily="34" charset="0"/>
                <a:ea typeface="+mn-ea"/>
                <a:cs typeface="+mn-cs"/>
              </a:rPr>
              <a:t>Bí danh của các đội viên là gì?</a:t>
            </a:r>
            <a:endParaRPr kumimoji="0" lang="en-US" sz="2800" b="0" i="0" u="none" strike="noStrike" kern="1200" cap="none" spc="0" normalizeH="0" baseline="0" noProof="0">
              <a:ln>
                <a:noFill/>
              </a:ln>
              <a:solidFill>
                <a:srgbClr val="FF51FF"/>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xmlns="" id="{EDF32EFF-26EF-B9C9-40B4-F06E44CDDFF0}"/>
              </a:ext>
            </a:extLst>
          </p:cNvPr>
          <p:cNvSpPr txBox="1"/>
          <p:nvPr/>
        </p:nvSpPr>
        <p:spPr>
          <a:xfrm>
            <a:off x="3231931" y="5094219"/>
            <a:ext cx="6605752" cy="523220"/>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FF51FF"/>
                </a:solidFill>
                <a:effectLst/>
                <a:uLnTx/>
                <a:uFillTx/>
                <a:latin typeface="Arial" panose="020B0604020202020204" pitchFamily="34" charset="0"/>
                <a:ea typeface="+mn-ea"/>
                <a:cs typeface="+mn-cs"/>
              </a:rPr>
              <a:t>Bạn thích nhất bí danh nào? Vì sao?</a:t>
            </a:r>
            <a:endParaRPr kumimoji="0" lang="en-US" sz="2800" b="0" i="0" u="none" strike="noStrike" kern="1200" cap="none" spc="0" normalizeH="0" baseline="0" noProof="0">
              <a:ln>
                <a:noFill/>
              </a:ln>
              <a:solidFill>
                <a:srgbClr val="FF51FF"/>
              </a:solidFill>
              <a:effectLst/>
              <a:uLnTx/>
              <a:uFillTx/>
              <a:latin typeface="Aptos" panose="02110004020202020204"/>
              <a:ea typeface="+mn-ea"/>
              <a:cs typeface="+mn-cs"/>
            </a:endParaRPr>
          </a:p>
        </p:txBody>
      </p:sp>
      <p:cxnSp>
        <p:nvCxnSpPr>
          <p:cNvPr id="7" name="Straight Connector 6">
            <a:extLst>
              <a:ext uri="{FF2B5EF4-FFF2-40B4-BE49-F238E27FC236}">
                <a16:creationId xmlns:a16="http://schemas.microsoft.com/office/drawing/2014/main" xmlns="" id="{A00DD245-2509-3146-17F4-14D546F8EEB6}"/>
              </a:ext>
            </a:extLst>
          </p:cNvPr>
          <p:cNvCxnSpPr/>
          <p:nvPr/>
        </p:nvCxnSpPr>
        <p:spPr>
          <a:xfrm>
            <a:off x="5817475" y="1524796"/>
            <a:ext cx="819807" cy="0"/>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74FD8615-E3FB-3C40-8709-3B18197E1752}"/>
              </a:ext>
            </a:extLst>
          </p:cNvPr>
          <p:cNvCxnSpPr/>
          <p:nvPr/>
        </p:nvCxnSpPr>
        <p:spPr>
          <a:xfrm>
            <a:off x="7126013" y="1509031"/>
            <a:ext cx="819807" cy="0"/>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48A97EFA-3F22-55A1-79EA-CCDF9BABBB8F}"/>
              </a:ext>
            </a:extLst>
          </p:cNvPr>
          <p:cNvCxnSpPr>
            <a:cxnSpLocks/>
          </p:cNvCxnSpPr>
          <p:nvPr/>
        </p:nvCxnSpPr>
        <p:spPr>
          <a:xfrm>
            <a:off x="7330965" y="3022521"/>
            <a:ext cx="1671145" cy="0"/>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862C31C1-B5F5-0091-7610-3677D9A17DE7}"/>
              </a:ext>
            </a:extLst>
          </p:cNvPr>
          <p:cNvCxnSpPr>
            <a:cxnSpLocks/>
          </p:cNvCxnSpPr>
          <p:nvPr/>
        </p:nvCxnSpPr>
        <p:spPr>
          <a:xfrm>
            <a:off x="7512270" y="4100232"/>
            <a:ext cx="685799" cy="0"/>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84489772-DFC8-04E0-DCCC-F047F7C8BCC0}"/>
              </a:ext>
            </a:extLst>
          </p:cNvPr>
          <p:cNvCxnSpPr>
            <a:cxnSpLocks/>
          </p:cNvCxnSpPr>
          <p:nvPr/>
        </p:nvCxnSpPr>
        <p:spPr>
          <a:xfrm>
            <a:off x="6988065" y="5602871"/>
            <a:ext cx="685799" cy="0"/>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755B712-DEA9-4FAE-81FA-CB84F3426C95}"/>
              </a:ext>
            </a:extLst>
          </p:cNvPr>
          <p:cNvCxnSpPr>
            <a:cxnSpLocks/>
          </p:cNvCxnSpPr>
          <p:nvPr/>
        </p:nvCxnSpPr>
        <p:spPr>
          <a:xfrm>
            <a:off x="8202010" y="5617439"/>
            <a:ext cx="685799" cy="0"/>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8164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pic>
        <p:nvPicPr>
          <p:cNvPr id="3" name="Picture 2">
            <a:extLst>
              <a:ext uri="{FF2B5EF4-FFF2-40B4-BE49-F238E27FC236}">
                <a16:creationId xmlns:a16="http://schemas.microsoft.com/office/drawing/2014/main" xmlns="" id="{293F3FA2-495B-5704-0055-39DBF7872091}"/>
              </a:ext>
            </a:extLst>
          </p:cNvPr>
          <p:cNvPicPr>
            <a:picLocks noChangeAspect="1"/>
          </p:cNvPicPr>
          <p:nvPr/>
        </p:nvPicPr>
        <p:blipFill rotWithShape="1">
          <a:blip r:embed="rId3"/>
          <a:srcRect l="46818" r="29588"/>
          <a:stretch/>
        </p:blipFill>
        <p:spPr>
          <a:xfrm>
            <a:off x="224082" y="3777175"/>
            <a:ext cx="2125506" cy="2926080"/>
          </a:xfrm>
          <a:prstGeom prst="rect">
            <a:avLst/>
          </a:prstGeom>
        </p:spPr>
      </p:pic>
      <p:grpSp>
        <p:nvGrpSpPr>
          <p:cNvPr id="4" name="Nhóm 23">
            <a:extLst>
              <a:ext uri="{FF2B5EF4-FFF2-40B4-BE49-F238E27FC236}">
                <a16:creationId xmlns:a16="http://schemas.microsoft.com/office/drawing/2014/main" xmlns="" id="{C8E289C5-3CF0-0C28-8FE5-209BCDAE90A0}"/>
              </a:ext>
            </a:extLst>
          </p:cNvPr>
          <p:cNvGrpSpPr/>
          <p:nvPr/>
        </p:nvGrpSpPr>
        <p:grpSpPr>
          <a:xfrm>
            <a:off x="3110533" y="843809"/>
            <a:ext cx="5983250" cy="1453515"/>
            <a:chOff x="3666356" y="4573200"/>
            <a:chExt cx="4280542" cy="1431964"/>
          </a:xfrm>
        </p:grpSpPr>
        <p:sp>
          <p:nvSpPr>
            <p:cNvPr id="5" name="TextBox 67">
              <a:extLst>
                <a:ext uri="{FF2B5EF4-FFF2-40B4-BE49-F238E27FC236}">
                  <a16:creationId xmlns:a16="http://schemas.microsoft.com/office/drawing/2014/main" xmlns="" id="{42AA6FC9-281F-C8F9-0DA8-04D496CA9FC0}"/>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300" b="1" i="0" u="none" strike="noStrike" kern="1200" cap="none" spc="0" normalizeH="0" baseline="0" noProof="0">
                  <a:ln w="190500">
                    <a:solidFill>
                      <a:prstClr val="white"/>
                    </a:solidFill>
                    <a:prstDash val="solid"/>
                  </a:ln>
                  <a:solidFill>
                    <a:prstClr val="black"/>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rPr>
                <a:t>CÁC ĐẠI TỪ ĐÃ SỬ DỤNG</a:t>
              </a:r>
              <a:endParaRPr kumimoji="0" lang="en-US" sz="173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sp>
          <p:nvSpPr>
            <p:cNvPr id="6" name="TextBox 67">
              <a:extLst>
                <a:ext uri="{FF2B5EF4-FFF2-40B4-BE49-F238E27FC236}">
                  <a16:creationId xmlns:a16="http://schemas.microsoft.com/office/drawing/2014/main" xmlns="" id="{8B4B78AD-0645-B8C0-D836-B30BDC911AE1}"/>
                </a:ext>
              </a:extLst>
            </p:cNvPr>
            <p:cNvSpPr txBox="1"/>
            <p:nvPr/>
          </p:nvSpPr>
          <p:spPr>
            <a:xfrm>
              <a:off x="3666356" y="4623691"/>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300" b="1" i="0" u="none" strike="noStrike" kern="1200" cap="none" spc="0" normalizeH="0" baseline="0" noProof="0">
                  <a:ln w="9525">
                    <a:noFill/>
                    <a:prstDash val="solid"/>
                  </a:ln>
                  <a:solidFill>
                    <a:srgbClr val="FF5D5D"/>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rPr>
                <a:t>CÁC ĐẠI TỪ ĐÃ SỬ DỤNG</a:t>
              </a:r>
              <a:endParaRPr kumimoji="0" lang="en-US" sz="17300" b="1" i="0" u="none" strike="noStrike" kern="1200" cap="none" spc="0" normalizeH="0" baseline="0" noProof="0" dirty="0">
                <a:ln w="9525">
                  <a:noFill/>
                  <a:prstDash val="solid"/>
                </a:ln>
                <a:solidFill>
                  <a:srgbClr val="FF5D5D"/>
                </a:solidFill>
                <a:effectLst>
                  <a:outerShdw blurRad="12700" dist="38100" dir="2700000" algn="tl" rotWithShape="0">
                    <a:srgbClr val="A02B93">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grpSp>
      <p:grpSp>
        <p:nvGrpSpPr>
          <p:cNvPr id="7" name="Group 6">
            <a:extLst>
              <a:ext uri="{FF2B5EF4-FFF2-40B4-BE49-F238E27FC236}">
                <a16:creationId xmlns:a16="http://schemas.microsoft.com/office/drawing/2014/main" xmlns="" id="{C9AAC0DD-979D-79A5-08A6-5C26CF5DF42F}"/>
              </a:ext>
            </a:extLst>
          </p:cNvPr>
          <p:cNvGrpSpPr/>
          <p:nvPr/>
        </p:nvGrpSpPr>
        <p:grpSpPr>
          <a:xfrm>
            <a:off x="1808863" y="1707890"/>
            <a:ext cx="8564846" cy="1767918"/>
            <a:chOff x="-556561" y="1695700"/>
            <a:chExt cx="5433879" cy="2373265"/>
          </a:xfrm>
        </p:grpSpPr>
        <p:sp>
          <p:nvSpPr>
            <p:cNvPr id="9" name="Speech Bubble: Oval 8">
              <a:extLst>
                <a:ext uri="{FF2B5EF4-FFF2-40B4-BE49-F238E27FC236}">
                  <a16:creationId xmlns:a16="http://schemas.microsoft.com/office/drawing/2014/main" xmlns="" id="{A3AFCC07-2AAC-BE04-2800-E4B6D7B6E7B5}"/>
                </a:ext>
              </a:extLst>
            </p:cNvPr>
            <p:cNvSpPr/>
            <p:nvPr/>
          </p:nvSpPr>
          <p:spPr>
            <a:xfrm>
              <a:off x="-556561" y="1695700"/>
              <a:ext cx="5433879" cy="2373265"/>
            </a:xfrm>
            <a:prstGeom prst="wedgeEllipseCallout">
              <a:avLst>
                <a:gd name="adj1" fmla="val -8599"/>
                <a:gd name="adj2" fmla="val 36126"/>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xmlns="" id="{A6B18F43-55C2-3884-4091-7A384DDC3ABD}"/>
                </a:ext>
              </a:extLst>
            </p:cNvPr>
            <p:cNvSpPr txBox="1"/>
            <p:nvPr/>
          </p:nvSpPr>
          <p:spPr>
            <a:xfrm>
              <a:off x="-90523" y="2287833"/>
              <a:ext cx="4743753" cy="8676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Aptos" panose="02110004020202020204"/>
                  <a:ea typeface="+mn-ea"/>
                  <a:cs typeface="Calibri" panose="020F0502020204030204" pitchFamily="34" charset="0"/>
                </a:rPr>
                <a:t>nào, đâu, bao nhiêu, gì, nào, sao.</a:t>
              </a:r>
              <a:endParaRPr kumimoji="0" lang="en-US" sz="3600" b="0" i="0" u="none" strike="noStrike" kern="1200" cap="none" spc="0" normalizeH="0" baseline="0" noProof="0" dirty="0">
                <a:ln>
                  <a:noFill/>
                </a:ln>
                <a:solidFill>
                  <a:srgbClr val="002060"/>
                </a:solidFill>
                <a:effectLst/>
                <a:uLnTx/>
                <a:uFillTx/>
                <a:latin typeface="Aptos" panose="02110004020202020204"/>
                <a:ea typeface="+mn-ea"/>
                <a:cs typeface="Calibri" panose="020F0502020204030204" pitchFamily="34" charset="0"/>
              </a:endParaRPr>
            </a:p>
          </p:txBody>
        </p:sp>
      </p:grpSp>
      <p:pic>
        <p:nvPicPr>
          <p:cNvPr id="16" name="Picture 15">
            <a:extLst>
              <a:ext uri="{FF2B5EF4-FFF2-40B4-BE49-F238E27FC236}">
                <a16:creationId xmlns:a16="http://schemas.microsoft.com/office/drawing/2014/main" xmlns="" id="{05C11234-9B16-DDC2-9CF3-9DFA7C4EA3A6}"/>
              </a:ext>
            </a:extLst>
          </p:cNvPr>
          <p:cNvPicPr>
            <a:picLocks noChangeAspect="1"/>
          </p:cNvPicPr>
          <p:nvPr/>
        </p:nvPicPr>
        <p:blipFill rotWithShape="1">
          <a:blip r:embed="rId3"/>
          <a:srcRect r="77797"/>
          <a:stretch/>
        </p:blipFill>
        <p:spPr>
          <a:xfrm>
            <a:off x="3932625" y="3827744"/>
            <a:ext cx="2000174" cy="2926080"/>
          </a:xfrm>
          <a:prstGeom prst="rect">
            <a:avLst/>
          </a:prstGeom>
        </p:spPr>
      </p:pic>
      <p:pic>
        <p:nvPicPr>
          <p:cNvPr id="20" name="Picture 19">
            <a:extLst>
              <a:ext uri="{FF2B5EF4-FFF2-40B4-BE49-F238E27FC236}">
                <a16:creationId xmlns:a16="http://schemas.microsoft.com/office/drawing/2014/main" xmlns="" id="{869291F2-1C26-FA97-BBD2-1362D2DFEDC0}"/>
              </a:ext>
            </a:extLst>
          </p:cNvPr>
          <p:cNvPicPr>
            <a:picLocks noChangeAspect="1"/>
          </p:cNvPicPr>
          <p:nvPr/>
        </p:nvPicPr>
        <p:blipFill rotWithShape="1">
          <a:blip r:embed="rId3"/>
          <a:srcRect l="22505" t="-4205" r="51813" b="-2508"/>
          <a:stretch/>
        </p:blipFill>
        <p:spPr>
          <a:xfrm>
            <a:off x="7852514" y="3827744"/>
            <a:ext cx="2167990" cy="2926080"/>
          </a:xfrm>
          <a:prstGeom prst="rect">
            <a:avLst/>
          </a:prstGeom>
        </p:spPr>
      </p:pic>
    </p:spTree>
    <p:extLst>
      <p:ext uri="{BB962C8B-B14F-4D97-AF65-F5344CB8AC3E}">
        <p14:creationId xmlns:p14="http://schemas.microsoft.com/office/powerpoint/2010/main" val="1878490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background with white rays and yellow stars&#10;&#10;Description automatically generated">
            <a:extLst>
              <a:ext uri="{FF2B5EF4-FFF2-40B4-BE49-F238E27FC236}">
                <a16:creationId xmlns:a16="http://schemas.microsoft.com/office/drawing/2014/main" xmlns=""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xmlns="" id="{CE9D211D-F106-F312-04CB-D7B492C2F685}"/>
              </a:ext>
            </a:extLst>
          </p:cNvPr>
          <p:cNvSpPr/>
          <p:nvPr/>
        </p:nvSpPr>
        <p:spPr>
          <a:xfrm flipH="1">
            <a:off x="1594196" y="2171062"/>
            <a:ext cx="2985810" cy="4331536"/>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xmlns="" id="{22DE8BB6-0848-5219-ABFE-2666D8197020}"/>
              </a:ext>
            </a:extLst>
          </p:cNvPr>
          <p:cNvGrpSpPr/>
          <p:nvPr/>
        </p:nvGrpSpPr>
        <p:grpSpPr>
          <a:xfrm>
            <a:off x="4580006" y="1482596"/>
            <a:ext cx="6577065" cy="3538708"/>
            <a:chOff x="4177404" y="739409"/>
            <a:chExt cx="6577065" cy="3538708"/>
          </a:xfrm>
        </p:grpSpPr>
        <p:pic>
          <p:nvPicPr>
            <p:cNvPr id="10" name="Picture 9">
              <a:extLst>
                <a:ext uri="{FF2B5EF4-FFF2-40B4-BE49-F238E27FC236}">
                  <a16:creationId xmlns:a16="http://schemas.microsoft.com/office/drawing/2014/main" xmlns=""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xmlns="" id="{57BA7149-1294-88C3-8BC8-C87FFCE93969}"/>
                </a:ext>
              </a:extLst>
            </p:cNvPr>
            <p:cNvSpPr txBox="1"/>
            <p:nvPr/>
          </p:nvSpPr>
          <p:spPr>
            <a:xfrm>
              <a:off x="4946731" y="1326215"/>
              <a:ext cx="5285874" cy="95410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5600" b="1">
                  <a:solidFill>
                    <a:prstClr val="black"/>
                  </a:solidFill>
                  <a:latin typeface="UTM Duepuntozero" panose="02040603050506020204" pitchFamily="18" charset="0"/>
                </a:rPr>
                <a:t>VẬN DỤNG</a:t>
              </a:r>
              <a:endParaRPr kumimoji="0" lang="en-US" sz="5600" b="1" i="0" u="none" strike="noStrike" kern="1200" cap="none" spc="0" normalizeH="0" baseline="0" noProof="0" dirty="0">
                <a:ln>
                  <a:noFill/>
                </a:ln>
                <a:solidFill>
                  <a:prstClr val="black"/>
                </a:solidFill>
                <a:effectLst/>
                <a:uLnTx/>
                <a:uFillTx/>
                <a:latin typeface="UTM Duepuntozero" panose="02040603050506020204" pitchFamily="18" charset="0"/>
                <a:ea typeface="+mn-ea"/>
                <a:cs typeface="+mn-cs"/>
              </a:endParaRPr>
            </a:p>
          </p:txBody>
        </p:sp>
        <p:grpSp>
          <p:nvGrpSpPr>
            <p:cNvPr id="12" name="Google Shape;2154;p41">
              <a:extLst>
                <a:ext uri="{FF2B5EF4-FFF2-40B4-BE49-F238E27FC236}">
                  <a16:creationId xmlns:a16="http://schemas.microsoft.com/office/drawing/2014/main" xmlns=""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xmlns=""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xmlns=""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xmlns=""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xmlns=""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xmlns=""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xmlns=""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xmlns=""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xmlns=""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xmlns=""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xmlns=""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xmlns=""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xmlns=""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xmlns=""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xmlns=""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xmlns=""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xmlns=""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xmlns=""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xmlns=""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xmlns=""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xmlns=""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xmlns=""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xmlns=""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xmlns=""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xmlns=""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xmlns=""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xmlns=""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xmlns=""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xmlns=""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xmlns=""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xmlns=""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xmlns=""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xmlns=""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xmlns=""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xmlns=""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xmlns=""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xmlns=""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xmlns=""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xmlns=""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xmlns=""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xmlns=""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xmlns=""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xmlns=""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xmlns=""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xmlns=""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xmlns=""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xmlns=""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xmlns=""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xmlns=""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xmlns=""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xmlns=""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xmlns=""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xmlns=""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xmlns=""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xmlns=""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xmlns=""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xmlns=""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xmlns=""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xmlns=""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xmlns=""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xmlns=""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xmlns=""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xmlns=""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xmlns=""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xmlns=""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xmlns=""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xmlns=""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xmlns=""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xmlns=""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xmlns=""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xmlns=""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xmlns=""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xmlns=""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xmlns=""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xmlns=""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xmlns=""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xmlns=""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xmlns=""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xmlns=""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xmlns=""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xmlns=""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xmlns=""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xmlns=""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xmlns=""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xmlns=""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xmlns=""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xmlns=""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xmlns=""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xmlns=""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xmlns=""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xmlns=""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xmlns=""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xmlns=""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xmlns=""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xmlns=""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xmlns=""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xmlns=""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xmlns=""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xmlns=""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xmlns=""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xmlns=""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xmlns=""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1560290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p:cTn id="12" dur="500" fill="hold"/>
                                        <p:tgtEl>
                                          <p:spTgt spid="191"/>
                                        </p:tgtEl>
                                        <p:attrNameLst>
                                          <p:attrName>ppt_w</p:attrName>
                                        </p:attrNameLst>
                                      </p:cBhvr>
                                      <p:tavLst>
                                        <p:tav tm="0">
                                          <p:val>
                                            <p:fltVal val="0"/>
                                          </p:val>
                                        </p:tav>
                                        <p:tav tm="100000">
                                          <p:val>
                                            <p:strVal val="#ppt_w"/>
                                          </p:val>
                                        </p:tav>
                                      </p:tavLst>
                                    </p:anim>
                                    <p:anim calcmode="lin" valueType="num">
                                      <p:cBhvr>
                                        <p:cTn id="13" dur="500" fill="hold"/>
                                        <p:tgtEl>
                                          <p:spTgt spid="191"/>
                                        </p:tgtEl>
                                        <p:attrNameLst>
                                          <p:attrName>ppt_h</p:attrName>
                                        </p:attrNameLst>
                                      </p:cBhvr>
                                      <p:tavLst>
                                        <p:tav tm="0">
                                          <p:val>
                                            <p:fltVal val="0"/>
                                          </p:val>
                                        </p:tav>
                                        <p:tav tm="100000">
                                          <p:val>
                                            <p:strVal val="#ppt_h"/>
                                          </p:val>
                                        </p:tav>
                                      </p:tavLst>
                                    </p:anim>
                                    <p:animEffect transition="in" filter="fade">
                                      <p:cBhvr>
                                        <p:cTn id="1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xmlns="" id="{00418009-7111-E952-31B6-A13E7D51B7BB}"/>
              </a:ext>
            </a:extLst>
          </p:cNvPr>
          <p:cNvSpPr/>
          <p:nvPr/>
        </p:nvSpPr>
        <p:spPr>
          <a:xfrm>
            <a:off x="1008993" y="409903"/>
            <a:ext cx="10657490" cy="156078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a:ln>
                  <a:noFill/>
                </a:ln>
                <a:solidFill>
                  <a:srgbClr val="FF0000"/>
                </a:solidFill>
                <a:effectLst/>
                <a:uLnTx/>
                <a:uFillTx/>
                <a:latin typeface="ArialMT"/>
                <a:ea typeface="+mn-ea"/>
                <a:cs typeface="+mn-cs"/>
              </a:rPr>
              <a:t>Viết 1 – 2 câu nêu suy nghĩ, cảm xúc của em về lễ ra mắt Hội Nhi đồng Cứu quốc.</a:t>
            </a:r>
            <a:endParaRPr kumimoji="0" lang="en-US" sz="40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050" name="Picture 2" descr="Lễ ra mắt Hội Nhi đồng Cứu quốc lớp 5 (trang 72, 73) | Chân trời sáng tạo  Giải Tiếng Việt lớp 5">
            <a:extLst>
              <a:ext uri="{FF2B5EF4-FFF2-40B4-BE49-F238E27FC236}">
                <a16:creationId xmlns:a16="http://schemas.microsoft.com/office/drawing/2014/main" xmlns="" id="{ECFA7DAA-BF8B-EBD1-21D4-D4E863CAE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6" y="2128345"/>
            <a:ext cx="7905748"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94181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5D730E6-6BD1-9824-F325-F2DEFADBE18F}"/>
              </a:ext>
            </a:extLst>
          </p:cNvPr>
          <p:cNvPicPr>
            <a:picLocks noChangeAspect="1"/>
          </p:cNvPicPr>
          <p:nvPr/>
        </p:nvPicPr>
        <p:blipFill rotWithShape="1">
          <a:blip r:embed="rId3"/>
          <a:srcRect l="968" r="1048"/>
          <a:stretch/>
        </p:blipFill>
        <p:spPr>
          <a:xfrm>
            <a:off x="0" y="0"/>
            <a:ext cx="12192000" cy="6854653"/>
          </a:xfrm>
          <a:prstGeom prst="rect">
            <a:avLst/>
          </a:prstGeom>
        </p:spPr>
      </p:pic>
      <p:grpSp>
        <p:nvGrpSpPr>
          <p:cNvPr id="4" name="Group 3">
            <a:extLst>
              <a:ext uri="{FF2B5EF4-FFF2-40B4-BE49-F238E27FC236}">
                <a16:creationId xmlns:a16="http://schemas.microsoft.com/office/drawing/2014/main" xmlns="" id="{19603750-D7B8-56E7-6913-9610A4BF16DA}"/>
              </a:ext>
            </a:extLst>
          </p:cNvPr>
          <p:cNvGrpSpPr/>
          <p:nvPr/>
        </p:nvGrpSpPr>
        <p:grpSpPr>
          <a:xfrm>
            <a:off x="2407411" y="703386"/>
            <a:ext cx="7377178" cy="4524316"/>
            <a:chOff x="3090783" y="2296234"/>
            <a:chExt cx="6012281" cy="4524316"/>
          </a:xfrm>
        </p:grpSpPr>
        <p:sp>
          <p:nvSpPr>
            <p:cNvPr id="5" name="TextBox 4">
              <a:extLst>
                <a:ext uri="{FF2B5EF4-FFF2-40B4-BE49-F238E27FC236}">
                  <a16:creationId xmlns:a16="http://schemas.microsoft.com/office/drawing/2014/main" xmlns="" id="{5A9096E1-C0E9-6453-F332-0B7615590DF7}"/>
                </a:ext>
              </a:extLst>
            </p:cNvPr>
            <p:cNvSpPr txBox="1"/>
            <p:nvPr/>
          </p:nvSpPr>
          <p:spPr>
            <a:xfrm>
              <a:off x="3092630" y="2296235"/>
              <a:ext cx="6010434" cy="4524315"/>
            </a:xfrm>
            <a:prstGeom prst="rect">
              <a:avLst/>
            </a:prstGeom>
            <a:noFill/>
          </p:spPr>
          <p:txBody>
            <a:bodyPr wrap="square" rtlCol="0">
              <a:spAutoFit/>
            </a:bodyPr>
            <a:lstStyle/>
            <a:p>
              <a:pPr algn="ctr"/>
              <a:r>
                <a:rPr lang="en-US" sz="9600" b="1" dirty="0">
                  <a:ln w="117475">
                    <a:solidFill>
                      <a:schemeClr val="bg1"/>
                    </a:solidFill>
                    <a:prstDash val="solid"/>
                  </a:ln>
                  <a:solidFill>
                    <a:schemeClr val="bg1"/>
                  </a:solidFill>
                  <a:effectLst>
                    <a:outerShdw dist="38100" dir="2700000" algn="tl" rotWithShape="0">
                      <a:srgbClr val="3366FF"/>
                    </a:outerShdw>
                  </a:effectLst>
                  <a:latin typeface="UVN Banh Mi" pitchFamily="2" charset="0"/>
                </a:rPr>
                <a:t>TẠM BIỆT VÀ HẸN GẶP LẠI</a:t>
              </a:r>
              <a:endParaRPr lang="vi-VN" sz="9600" dirty="0">
                <a:ln w="117475">
                  <a:solidFill>
                    <a:schemeClr val="bg1"/>
                  </a:solidFill>
                  <a:prstDash val="solid"/>
                </a:ln>
                <a:solidFill>
                  <a:schemeClr val="bg1"/>
                </a:solidFill>
                <a:effectLst>
                  <a:outerShdw dist="38100" dir="2700000" algn="tl" rotWithShape="0">
                    <a:srgbClr val="3366FF"/>
                  </a:outerShdw>
                </a:effectLst>
              </a:endParaRPr>
            </a:p>
          </p:txBody>
        </p:sp>
        <p:sp>
          <p:nvSpPr>
            <p:cNvPr id="6" name="TextBox 5">
              <a:extLst>
                <a:ext uri="{FF2B5EF4-FFF2-40B4-BE49-F238E27FC236}">
                  <a16:creationId xmlns:a16="http://schemas.microsoft.com/office/drawing/2014/main" xmlns="" id="{0D3B3BEE-3F72-3BEA-94F6-C20609D50C56}"/>
                </a:ext>
              </a:extLst>
            </p:cNvPr>
            <p:cNvSpPr txBox="1"/>
            <p:nvPr/>
          </p:nvSpPr>
          <p:spPr>
            <a:xfrm>
              <a:off x="3090783" y="2296234"/>
              <a:ext cx="6010434" cy="4524315"/>
            </a:xfrm>
            <a:prstGeom prst="rect">
              <a:avLst/>
            </a:prstGeom>
            <a:noFill/>
          </p:spPr>
          <p:txBody>
            <a:bodyPr wrap="square" rtlCol="0">
              <a:spAutoFit/>
            </a:bodyPr>
            <a:lstStyle/>
            <a:p>
              <a:pPr algn="ctr"/>
              <a:r>
                <a:rPr lang="en-US" sz="9600" b="1" dirty="0">
                  <a:ln w="19050">
                    <a:solidFill>
                      <a:srgbClr val="0070C0"/>
                    </a:solidFill>
                    <a:prstDash val="solid"/>
                  </a:ln>
                  <a:solidFill>
                    <a:srgbClr val="66FFCC"/>
                  </a:solidFill>
                  <a:latin typeface="UVN Banh Mi" pitchFamily="2" charset="0"/>
                </a:rPr>
                <a:t>T</a:t>
              </a:r>
              <a:r>
                <a:rPr lang="en-US" sz="9600" b="1" dirty="0">
                  <a:ln w="19050">
                    <a:solidFill>
                      <a:srgbClr val="0070C0"/>
                    </a:solidFill>
                    <a:prstDash val="solid"/>
                  </a:ln>
                  <a:solidFill>
                    <a:srgbClr val="FFFF00"/>
                  </a:solidFill>
                  <a:latin typeface="UVN Banh Mi" pitchFamily="2" charset="0"/>
                </a:rPr>
                <a:t>Ạ</a:t>
              </a:r>
              <a:r>
                <a:rPr lang="en-US" sz="9600" b="1" dirty="0">
                  <a:ln w="19050">
                    <a:solidFill>
                      <a:srgbClr val="0070C0"/>
                    </a:solidFill>
                    <a:prstDash val="solid"/>
                  </a:ln>
                  <a:solidFill>
                    <a:srgbClr val="66FFFF"/>
                  </a:solidFill>
                  <a:latin typeface="UVN Banh Mi" pitchFamily="2" charset="0"/>
                </a:rPr>
                <a:t>M</a:t>
              </a:r>
              <a:r>
                <a:rPr lang="en-US" sz="9600" b="1" dirty="0">
                  <a:ln w="19050">
                    <a:solidFill>
                      <a:srgbClr val="0070C0"/>
                    </a:solidFill>
                    <a:prstDash val="solid"/>
                  </a:ln>
                  <a:solidFill>
                    <a:srgbClr val="FFFFCC"/>
                  </a:solidFill>
                  <a:latin typeface="UVN Banh Mi" pitchFamily="2" charset="0"/>
                </a:rPr>
                <a:t> </a:t>
              </a:r>
              <a:r>
                <a:rPr lang="en-US" sz="9600" b="1" dirty="0">
                  <a:ln w="19050">
                    <a:solidFill>
                      <a:srgbClr val="0070C0"/>
                    </a:solidFill>
                    <a:prstDash val="solid"/>
                  </a:ln>
                  <a:solidFill>
                    <a:srgbClr val="CC99FF"/>
                  </a:solidFill>
                  <a:latin typeface="UVN Banh Mi" pitchFamily="2" charset="0"/>
                </a:rPr>
                <a:t>B</a:t>
              </a:r>
              <a:r>
                <a:rPr lang="en-US" sz="9600" b="1" dirty="0">
                  <a:ln w="19050">
                    <a:solidFill>
                      <a:srgbClr val="0070C0"/>
                    </a:solidFill>
                    <a:prstDash val="solid"/>
                  </a:ln>
                  <a:solidFill>
                    <a:srgbClr val="66FFFF"/>
                  </a:solidFill>
                  <a:latin typeface="UVN Banh Mi" pitchFamily="2" charset="0"/>
                </a:rPr>
                <a:t>I</a:t>
              </a:r>
              <a:r>
                <a:rPr lang="en-US" sz="9600" b="1" dirty="0">
                  <a:ln w="19050">
                    <a:solidFill>
                      <a:srgbClr val="0070C0"/>
                    </a:solidFill>
                    <a:prstDash val="solid"/>
                  </a:ln>
                  <a:solidFill>
                    <a:srgbClr val="FFFF00"/>
                  </a:solidFill>
                  <a:latin typeface="UVN Banh Mi" pitchFamily="2" charset="0"/>
                </a:rPr>
                <a:t>Ệ</a:t>
              </a:r>
              <a:r>
                <a:rPr lang="en-US" sz="9600" b="1" dirty="0">
                  <a:ln w="19050">
                    <a:solidFill>
                      <a:srgbClr val="0070C0"/>
                    </a:solidFill>
                    <a:prstDash val="solid"/>
                  </a:ln>
                  <a:solidFill>
                    <a:srgbClr val="66FFCC"/>
                  </a:solidFill>
                  <a:latin typeface="UVN Banh Mi" pitchFamily="2" charset="0"/>
                </a:rPr>
                <a:t>T</a:t>
              </a:r>
              <a:r>
                <a:rPr lang="en-US" sz="9600" b="1" dirty="0">
                  <a:ln w="19050">
                    <a:solidFill>
                      <a:srgbClr val="0070C0"/>
                    </a:solidFill>
                    <a:prstDash val="solid"/>
                  </a:ln>
                  <a:solidFill>
                    <a:srgbClr val="FFFFCC"/>
                  </a:solidFill>
                  <a:latin typeface="UVN Banh Mi" pitchFamily="2" charset="0"/>
                </a:rPr>
                <a:t> </a:t>
              </a:r>
              <a:r>
                <a:rPr lang="en-US" sz="9600" b="1" dirty="0">
                  <a:ln w="19050">
                    <a:solidFill>
                      <a:srgbClr val="0070C0"/>
                    </a:solidFill>
                    <a:prstDash val="solid"/>
                  </a:ln>
                  <a:solidFill>
                    <a:srgbClr val="66FFFF"/>
                  </a:solidFill>
                  <a:latin typeface="UVN Banh Mi" pitchFamily="2" charset="0"/>
                </a:rPr>
                <a:t>V</a:t>
              </a:r>
              <a:r>
                <a:rPr lang="en-US" sz="9600" b="1" dirty="0">
                  <a:ln w="19050">
                    <a:solidFill>
                      <a:srgbClr val="0070C0"/>
                    </a:solidFill>
                    <a:prstDash val="solid"/>
                  </a:ln>
                  <a:solidFill>
                    <a:srgbClr val="FFFF00"/>
                  </a:solidFill>
                  <a:latin typeface="UVN Banh Mi" pitchFamily="2" charset="0"/>
                </a:rPr>
                <a:t>À</a:t>
              </a:r>
              <a:r>
                <a:rPr lang="en-US" sz="9600" b="1" dirty="0">
                  <a:ln w="19050">
                    <a:solidFill>
                      <a:srgbClr val="0070C0"/>
                    </a:solidFill>
                    <a:prstDash val="solid"/>
                  </a:ln>
                  <a:solidFill>
                    <a:srgbClr val="FFFFCC"/>
                  </a:solidFill>
                  <a:latin typeface="UVN Banh Mi" pitchFamily="2" charset="0"/>
                </a:rPr>
                <a:t> </a:t>
              </a:r>
              <a:r>
                <a:rPr lang="en-US" sz="9600" b="1" dirty="0">
                  <a:ln w="19050">
                    <a:solidFill>
                      <a:srgbClr val="0070C0"/>
                    </a:solidFill>
                    <a:prstDash val="solid"/>
                  </a:ln>
                  <a:solidFill>
                    <a:srgbClr val="66FFFF"/>
                  </a:solidFill>
                  <a:latin typeface="UVN Banh Mi" pitchFamily="2" charset="0"/>
                </a:rPr>
                <a:t>H</a:t>
              </a:r>
              <a:r>
                <a:rPr lang="en-US" sz="9600" b="1" dirty="0">
                  <a:ln w="19050">
                    <a:solidFill>
                      <a:srgbClr val="0070C0"/>
                    </a:solidFill>
                    <a:prstDash val="solid"/>
                  </a:ln>
                  <a:solidFill>
                    <a:srgbClr val="CC99FF"/>
                  </a:solidFill>
                  <a:latin typeface="UVN Banh Mi" pitchFamily="2" charset="0"/>
                </a:rPr>
                <a:t>Ẹ</a:t>
              </a:r>
              <a:r>
                <a:rPr lang="en-US" sz="9600" b="1" dirty="0">
                  <a:ln w="19050">
                    <a:solidFill>
                      <a:srgbClr val="0070C0"/>
                    </a:solidFill>
                    <a:prstDash val="solid"/>
                  </a:ln>
                  <a:solidFill>
                    <a:srgbClr val="66FFCC"/>
                  </a:solidFill>
                  <a:latin typeface="UVN Banh Mi" pitchFamily="2" charset="0"/>
                </a:rPr>
                <a:t>N</a:t>
              </a:r>
              <a:r>
                <a:rPr lang="en-US" sz="9600" b="1" dirty="0">
                  <a:ln w="19050">
                    <a:solidFill>
                      <a:srgbClr val="0070C0"/>
                    </a:solidFill>
                    <a:prstDash val="solid"/>
                  </a:ln>
                  <a:solidFill>
                    <a:srgbClr val="FFFFCC"/>
                  </a:solidFill>
                  <a:latin typeface="UVN Banh Mi" pitchFamily="2" charset="0"/>
                </a:rPr>
                <a:t> </a:t>
              </a:r>
              <a:r>
                <a:rPr lang="en-US" sz="9600" b="1" dirty="0">
                  <a:ln w="19050">
                    <a:solidFill>
                      <a:srgbClr val="0070C0"/>
                    </a:solidFill>
                    <a:prstDash val="solid"/>
                  </a:ln>
                  <a:solidFill>
                    <a:srgbClr val="FFFF00"/>
                  </a:solidFill>
                  <a:latin typeface="UVN Banh Mi" pitchFamily="2" charset="0"/>
                </a:rPr>
                <a:t>G</a:t>
              </a:r>
              <a:r>
                <a:rPr lang="en-US" sz="9600" b="1" dirty="0">
                  <a:ln w="19050">
                    <a:solidFill>
                      <a:srgbClr val="0070C0"/>
                    </a:solidFill>
                    <a:prstDash val="solid"/>
                  </a:ln>
                  <a:solidFill>
                    <a:srgbClr val="CC99FF"/>
                  </a:solidFill>
                  <a:latin typeface="UVN Banh Mi" pitchFamily="2" charset="0"/>
                </a:rPr>
                <a:t>Ặ</a:t>
              </a:r>
              <a:r>
                <a:rPr lang="en-US" sz="9600" b="1" dirty="0">
                  <a:ln w="19050">
                    <a:solidFill>
                      <a:srgbClr val="0070C0"/>
                    </a:solidFill>
                    <a:prstDash val="solid"/>
                  </a:ln>
                  <a:solidFill>
                    <a:srgbClr val="66FFFF"/>
                  </a:solidFill>
                  <a:latin typeface="UVN Banh Mi" pitchFamily="2" charset="0"/>
                </a:rPr>
                <a:t>P</a:t>
              </a:r>
              <a:r>
                <a:rPr lang="en-US" sz="9600" b="1" dirty="0">
                  <a:ln w="19050">
                    <a:solidFill>
                      <a:srgbClr val="0070C0"/>
                    </a:solidFill>
                    <a:prstDash val="solid"/>
                  </a:ln>
                  <a:solidFill>
                    <a:srgbClr val="FFFFCC"/>
                  </a:solidFill>
                  <a:latin typeface="UVN Banh Mi" pitchFamily="2" charset="0"/>
                </a:rPr>
                <a:t> </a:t>
              </a:r>
              <a:r>
                <a:rPr lang="en-US" sz="9600" b="1" dirty="0">
                  <a:ln w="19050">
                    <a:solidFill>
                      <a:srgbClr val="0070C0"/>
                    </a:solidFill>
                    <a:prstDash val="solid"/>
                  </a:ln>
                  <a:solidFill>
                    <a:srgbClr val="FFFF00"/>
                  </a:solidFill>
                  <a:latin typeface="UVN Banh Mi" pitchFamily="2" charset="0"/>
                </a:rPr>
                <a:t>L</a:t>
              </a:r>
              <a:r>
                <a:rPr lang="en-US" sz="9600" b="1" dirty="0">
                  <a:ln w="19050">
                    <a:solidFill>
                      <a:srgbClr val="0070C0"/>
                    </a:solidFill>
                    <a:prstDash val="solid"/>
                  </a:ln>
                  <a:solidFill>
                    <a:srgbClr val="66FFFF"/>
                  </a:solidFill>
                  <a:latin typeface="UVN Banh Mi" pitchFamily="2" charset="0"/>
                </a:rPr>
                <a:t>Ạ</a:t>
              </a:r>
              <a:r>
                <a:rPr lang="en-US" sz="9600" b="1" dirty="0">
                  <a:ln w="19050">
                    <a:solidFill>
                      <a:srgbClr val="0070C0"/>
                    </a:solidFill>
                    <a:prstDash val="solid"/>
                  </a:ln>
                  <a:solidFill>
                    <a:srgbClr val="CC99FF"/>
                  </a:solidFill>
                  <a:latin typeface="UVN Banh Mi" pitchFamily="2" charset="0"/>
                </a:rPr>
                <a:t>I</a:t>
              </a:r>
              <a:endParaRPr lang="vi-VN" sz="9600" b="1" dirty="0">
                <a:ln w="19050">
                  <a:solidFill>
                    <a:srgbClr val="0070C0"/>
                  </a:solidFill>
                  <a:prstDash val="solid"/>
                </a:ln>
                <a:solidFill>
                  <a:srgbClr val="CC99FF"/>
                </a:solidFill>
              </a:endParaRPr>
            </a:p>
          </p:txBody>
        </p:sp>
      </p:grpSp>
    </p:spTree>
    <p:extLst>
      <p:ext uri="{BB962C8B-B14F-4D97-AF65-F5344CB8AC3E}">
        <p14:creationId xmlns:p14="http://schemas.microsoft.com/office/powerpoint/2010/main" val="3440363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500"/>
                            </p:stCondLst>
                            <p:childTnLst>
                              <p:par>
                                <p:cTn id="12" presetID="32" presetClass="emph" presetSubtype="0" repeatCount="indefinite" fill="hold" nodeType="afterEffect">
                                  <p:stCondLst>
                                    <p:cond delay="500"/>
                                  </p:stCondLst>
                                  <p:childTnLst>
                                    <p:animRot by="120000">
                                      <p:cBhvr>
                                        <p:cTn id="13" dur="200" fill="hold">
                                          <p:stCondLst>
                                            <p:cond delay="0"/>
                                          </p:stCondLst>
                                        </p:cTn>
                                        <p:tgtEl>
                                          <p:spTgt spid="4"/>
                                        </p:tgtEl>
                                        <p:attrNameLst>
                                          <p:attrName>r</p:attrName>
                                        </p:attrNameLst>
                                      </p:cBhvr>
                                    </p:animRot>
                                    <p:animRot by="-240000">
                                      <p:cBhvr>
                                        <p:cTn id="14" dur="400" fill="hold">
                                          <p:stCondLst>
                                            <p:cond delay="400"/>
                                          </p:stCondLst>
                                        </p:cTn>
                                        <p:tgtEl>
                                          <p:spTgt spid="4"/>
                                        </p:tgtEl>
                                        <p:attrNameLst>
                                          <p:attrName>r</p:attrName>
                                        </p:attrNameLst>
                                      </p:cBhvr>
                                    </p:animRot>
                                    <p:animRot by="240000">
                                      <p:cBhvr>
                                        <p:cTn id="15" dur="400" fill="hold">
                                          <p:stCondLst>
                                            <p:cond delay="800"/>
                                          </p:stCondLst>
                                        </p:cTn>
                                        <p:tgtEl>
                                          <p:spTgt spid="4"/>
                                        </p:tgtEl>
                                        <p:attrNameLst>
                                          <p:attrName>r</p:attrName>
                                        </p:attrNameLst>
                                      </p:cBhvr>
                                    </p:animRot>
                                    <p:animRot by="-240000">
                                      <p:cBhvr>
                                        <p:cTn id="16" dur="400" fill="hold">
                                          <p:stCondLst>
                                            <p:cond delay="1200"/>
                                          </p:stCondLst>
                                        </p:cTn>
                                        <p:tgtEl>
                                          <p:spTgt spid="4"/>
                                        </p:tgtEl>
                                        <p:attrNameLst>
                                          <p:attrName>r</p:attrName>
                                        </p:attrNameLst>
                                      </p:cBhvr>
                                    </p:animRot>
                                    <p:animRot by="120000">
                                      <p:cBhvr>
                                        <p:cTn id="17"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xmlns=""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xmlns=""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7" name="Hộp Văn bản 3">
            <a:extLst>
              <a:ext uri="{FF2B5EF4-FFF2-40B4-BE49-F238E27FC236}">
                <a16:creationId xmlns:a16="http://schemas.microsoft.com/office/drawing/2014/main" xmlns="" id="{3E01CAE9-0360-F722-8757-E0FBD92F2301}"/>
              </a:ext>
            </a:extLst>
          </p:cNvPr>
          <p:cNvSpPr txBox="1"/>
          <p:nvPr/>
        </p:nvSpPr>
        <p:spPr>
          <a:xfrm>
            <a:off x="683197" y="924389"/>
            <a:ext cx="10825605"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Quà sinh nhật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Sinh nhật năm nay của tôi, bạn bè đến chơi vui vẻ quá. Trinh, bạn thân nhất của tôi cũng tới. Tôi kéo Trinh vào ngồi giữa bạn bè. Trinh mở chiếc lẵng mây nhỏ, thận trọng lấy ra mấy bông hồng vàng. Mấy bạn xúm lại, trầm trồ nhìn ngắm. Trinh lại khẽ nâng lên một cành ổi còn nguyên cả lá và lúc lỉu đến năm, sáu quả. Lại những tiếng xuýt xoa. Trinh cười: </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Trang còn nhớ chùm ổi này không? Quả của cây ổi găng góc ao đấy!</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Tôi “à” lên một tiếng, mi mắt bỗng nong nóng. Tôi nhớ ra rồi. Mấy tháng trước, tôi có lên nhà Trinh chơi. Trinh dẫn tôi vào vườn, bí mật: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Lại đây tớ cho xem cái này, hay lắm!</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Đến góc ao, Trinh vít cành ổi xa nhất xuống, chỉ cho tôi xem một chùm</a:t>
            </a: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hoa trắng muốt: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584385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xmlns=""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xmlns=""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7" name="Hộp Văn bản 3">
            <a:extLst>
              <a:ext uri="{FF2B5EF4-FFF2-40B4-BE49-F238E27FC236}">
                <a16:creationId xmlns:a16="http://schemas.microsoft.com/office/drawing/2014/main" xmlns="" id="{3E01CAE9-0360-F722-8757-E0FBD92F2301}"/>
              </a:ext>
            </a:extLst>
          </p:cNvPr>
          <p:cNvSpPr txBox="1"/>
          <p:nvPr/>
        </p:nvSpPr>
        <p:spPr>
          <a:xfrm>
            <a:off x="772673" y="739723"/>
            <a:ext cx="10463357" cy="60016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24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Cậu xem, thích không? Cả một chùm mọc sát nhau nhé! Cây ổi này là giống ổi găng, ngon nhất vườn đấy. Quả to, cùi dày, ăn giòn và thơm chẳng kém gì lê. Tớ phát hiện ra chùm hoa này, tuyệt không? Một, hai, ba… sáu, bảy, tám… phải hơn chục hoa là ít. Mà lại nở chụm vào một đầu cành mới thích chứ! </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Thấy tôi chăm chú nhìn chùm hoa ổi, Trinh nói tiếp: – Tớ có một dự định này, Trang ạ. Rất thú vị nhé!</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Tôi gặng hỏi mãi, Trinh cũng không chịu nói. Trinh bảo muốn dành</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cho tôi một sự bất ngờ.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Và bây giờ thì chùm ổi đã chín vàng trên hai bàn tay tôi. Nâng chùm ổi trên tay, giọng tôi run run: </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Dự định Trinh nói dạo ấy là chuyện này đây phải không?</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Trinh vẫn lặng lẽ cười, chỉ gật đầu không nói. Cảm ơn Trinh quá. Món</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quà Trinh mang đến cho tôi mới quý giá làm sao! Nó là cả một tấm lòng trân trọng của Trinh đã ấp ủ nâng niu, hằng nghĩ đến bao ngày nay.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Theo Trần Hoài Dương</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749765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white rays and yellow stars&#10;&#10;Description automatically generated">
            <a:extLst>
              <a:ext uri="{FF2B5EF4-FFF2-40B4-BE49-F238E27FC236}">
                <a16:creationId xmlns:a16="http://schemas.microsoft.com/office/drawing/2014/main" xmlns=""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xmlns="" id="{CE9D211D-F106-F312-04CB-D7B492C2F685}"/>
              </a:ext>
            </a:extLst>
          </p:cNvPr>
          <p:cNvSpPr/>
          <p:nvPr/>
        </p:nvSpPr>
        <p:spPr>
          <a:xfrm flipH="1">
            <a:off x="1594196" y="2171062"/>
            <a:ext cx="2985810" cy="4331536"/>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endParaRPr lang="en-US"/>
          </a:p>
        </p:txBody>
      </p:sp>
      <p:grpSp>
        <p:nvGrpSpPr>
          <p:cNvPr id="191" name="Group 190">
            <a:extLst>
              <a:ext uri="{FF2B5EF4-FFF2-40B4-BE49-F238E27FC236}">
                <a16:creationId xmlns:a16="http://schemas.microsoft.com/office/drawing/2014/main" xmlns="" id="{22DE8BB6-0848-5219-ABFE-2666D8197020}"/>
              </a:ext>
            </a:extLst>
          </p:cNvPr>
          <p:cNvGrpSpPr/>
          <p:nvPr/>
        </p:nvGrpSpPr>
        <p:grpSpPr>
          <a:xfrm>
            <a:off x="4480127" y="1264065"/>
            <a:ext cx="6577065" cy="3538708"/>
            <a:chOff x="4177404" y="739409"/>
            <a:chExt cx="6577065" cy="3538708"/>
          </a:xfrm>
        </p:grpSpPr>
        <p:pic>
          <p:nvPicPr>
            <p:cNvPr id="10" name="Picture 9">
              <a:extLst>
                <a:ext uri="{FF2B5EF4-FFF2-40B4-BE49-F238E27FC236}">
                  <a16:creationId xmlns:a16="http://schemas.microsoft.com/office/drawing/2014/main" xmlns=""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xmlns="" id="{57BA7149-1294-88C3-8BC8-C87FFCE93969}"/>
                </a:ext>
              </a:extLst>
            </p:cNvPr>
            <p:cNvSpPr txBox="1"/>
            <p:nvPr/>
          </p:nvSpPr>
          <p:spPr>
            <a:xfrm>
              <a:off x="4946731" y="1326215"/>
              <a:ext cx="5285874" cy="95410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600" b="1">
                  <a:latin typeface="UTM Duepuntozero" panose="02040603050506020204" pitchFamily="18" charset="0"/>
                </a:rPr>
                <a:t>Ôn luyện về từ loại </a:t>
              </a:r>
              <a:endParaRPr lang="en-US" sz="5600" b="1" dirty="0">
                <a:latin typeface="UTM Duepuntozero" panose="02040603050506020204" pitchFamily="18" charset="0"/>
              </a:endParaRPr>
            </a:p>
          </p:txBody>
        </p:sp>
        <p:grpSp>
          <p:nvGrpSpPr>
            <p:cNvPr id="12" name="Google Shape;2154;p41">
              <a:extLst>
                <a:ext uri="{FF2B5EF4-FFF2-40B4-BE49-F238E27FC236}">
                  <a16:creationId xmlns:a16="http://schemas.microsoft.com/office/drawing/2014/main" xmlns=""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xmlns=""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56;p41">
                <a:extLst>
                  <a:ext uri="{FF2B5EF4-FFF2-40B4-BE49-F238E27FC236}">
                    <a16:creationId xmlns:a16="http://schemas.microsoft.com/office/drawing/2014/main" xmlns=""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57;p41">
                <a:extLst>
                  <a:ext uri="{FF2B5EF4-FFF2-40B4-BE49-F238E27FC236}">
                    <a16:creationId xmlns:a16="http://schemas.microsoft.com/office/drawing/2014/main" xmlns=""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58;p41">
                <a:extLst>
                  <a:ext uri="{FF2B5EF4-FFF2-40B4-BE49-F238E27FC236}">
                    <a16:creationId xmlns:a16="http://schemas.microsoft.com/office/drawing/2014/main" xmlns=""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59;p41">
                <a:extLst>
                  <a:ext uri="{FF2B5EF4-FFF2-40B4-BE49-F238E27FC236}">
                    <a16:creationId xmlns:a16="http://schemas.microsoft.com/office/drawing/2014/main" xmlns=""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60;p41">
                <a:extLst>
                  <a:ext uri="{FF2B5EF4-FFF2-40B4-BE49-F238E27FC236}">
                    <a16:creationId xmlns:a16="http://schemas.microsoft.com/office/drawing/2014/main" xmlns=""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1;p41">
                <a:extLst>
                  <a:ext uri="{FF2B5EF4-FFF2-40B4-BE49-F238E27FC236}">
                    <a16:creationId xmlns:a16="http://schemas.microsoft.com/office/drawing/2014/main" xmlns=""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2;p41">
                <a:extLst>
                  <a:ext uri="{FF2B5EF4-FFF2-40B4-BE49-F238E27FC236}">
                    <a16:creationId xmlns:a16="http://schemas.microsoft.com/office/drawing/2014/main" xmlns=""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3;p41">
                <a:extLst>
                  <a:ext uri="{FF2B5EF4-FFF2-40B4-BE49-F238E27FC236}">
                    <a16:creationId xmlns:a16="http://schemas.microsoft.com/office/drawing/2014/main" xmlns=""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64;p41">
                <a:extLst>
                  <a:ext uri="{FF2B5EF4-FFF2-40B4-BE49-F238E27FC236}">
                    <a16:creationId xmlns:a16="http://schemas.microsoft.com/office/drawing/2014/main" xmlns=""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65;p41">
                <a:extLst>
                  <a:ext uri="{FF2B5EF4-FFF2-40B4-BE49-F238E27FC236}">
                    <a16:creationId xmlns:a16="http://schemas.microsoft.com/office/drawing/2014/main" xmlns=""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66;p41">
                <a:extLst>
                  <a:ext uri="{FF2B5EF4-FFF2-40B4-BE49-F238E27FC236}">
                    <a16:creationId xmlns:a16="http://schemas.microsoft.com/office/drawing/2014/main" xmlns=""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67;p41">
                <a:extLst>
                  <a:ext uri="{FF2B5EF4-FFF2-40B4-BE49-F238E27FC236}">
                    <a16:creationId xmlns:a16="http://schemas.microsoft.com/office/drawing/2014/main" xmlns=""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68;p41">
                <a:extLst>
                  <a:ext uri="{FF2B5EF4-FFF2-40B4-BE49-F238E27FC236}">
                    <a16:creationId xmlns:a16="http://schemas.microsoft.com/office/drawing/2014/main" xmlns=""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69;p41">
                <a:extLst>
                  <a:ext uri="{FF2B5EF4-FFF2-40B4-BE49-F238E27FC236}">
                    <a16:creationId xmlns:a16="http://schemas.microsoft.com/office/drawing/2014/main" xmlns=""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70;p41">
                <a:extLst>
                  <a:ext uri="{FF2B5EF4-FFF2-40B4-BE49-F238E27FC236}">
                    <a16:creationId xmlns:a16="http://schemas.microsoft.com/office/drawing/2014/main" xmlns=""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1;p41">
                <a:extLst>
                  <a:ext uri="{FF2B5EF4-FFF2-40B4-BE49-F238E27FC236}">
                    <a16:creationId xmlns:a16="http://schemas.microsoft.com/office/drawing/2014/main" xmlns=""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2;p41">
                <a:extLst>
                  <a:ext uri="{FF2B5EF4-FFF2-40B4-BE49-F238E27FC236}">
                    <a16:creationId xmlns:a16="http://schemas.microsoft.com/office/drawing/2014/main" xmlns=""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3;p41">
                <a:extLst>
                  <a:ext uri="{FF2B5EF4-FFF2-40B4-BE49-F238E27FC236}">
                    <a16:creationId xmlns:a16="http://schemas.microsoft.com/office/drawing/2014/main" xmlns=""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4;p41">
                <a:extLst>
                  <a:ext uri="{FF2B5EF4-FFF2-40B4-BE49-F238E27FC236}">
                    <a16:creationId xmlns:a16="http://schemas.microsoft.com/office/drawing/2014/main" xmlns=""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5;p41">
                <a:extLst>
                  <a:ext uri="{FF2B5EF4-FFF2-40B4-BE49-F238E27FC236}">
                    <a16:creationId xmlns:a16="http://schemas.microsoft.com/office/drawing/2014/main" xmlns=""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6;p41">
                <a:extLst>
                  <a:ext uri="{FF2B5EF4-FFF2-40B4-BE49-F238E27FC236}">
                    <a16:creationId xmlns:a16="http://schemas.microsoft.com/office/drawing/2014/main" xmlns=""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7;p41">
                <a:extLst>
                  <a:ext uri="{FF2B5EF4-FFF2-40B4-BE49-F238E27FC236}">
                    <a16:creationId xmlns:a16="http://schemas.microsoft.com/office/drawing/2014/main" xmlns=""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8;p41">
                <a:extLst>
                  <a:ext uri="{FF2B5EF4-FFF2-40B4-BE49-F238E27FC236}">
                    <a16:creationId xmlns:a16="http://schemas.microsoft.com/office/drawing/2014/main" xmlns=""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9;p41">
                <a:extLst>
                  <a:ext uri="{FF2B5EF4-FFF2-40B4-BE49-F238E27FC236}">
                    <a16:creationId xmlns:a16="http://schemas.microsoft.com/office/drawing/2014/main" xmlns=""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80;p41">
                <a:extLst>
                  <a:ext uri="{FF2B5EF4-FFF2-40B4-BE49-F238E27FC236}">
                    <a16:creationId xmlns:a16="http://schemas.microsoft.com/office/drawing/2014/main" xmlns=""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1;p41">
                <a:extLst>
                  <a:ext uri="{FF2B5EF4-FFF2-40B4-BE49-F238E27FC236}">
                    <a16:creationId xmlns:a16="http://schemas.microsoft.com/office/drawing/2014/main" xmlns=""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2;p41">
                <a:extLst>
                  <a:ext uri="{FF2B5EF4-FFF2-40B4-BE49-F238E27FC236}">
                    <a16:creationId xmlns:a16="http://schemas.microsoft.com/office/drawing/2014/main" xmlns=""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83;p41">
                <a:extLst>
                  <a:ext uri="{FF2B5EF4-FFF2-40B4-BE49-F238E27FC236}">
                    <a16:creationId xmlns:a16="http://schemas.microsoft.com/office/drawing/2014/main" xmlns=""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84;p41">
                <a:extLst>
                  <a:ext uri="{FF2B5EF4-FFF2-40B4-BE49-F238E27FC236}">
                    <a16:creationId xmlns:a16="http://schemas.microsoft.com/office/drawing/2014/main" xmlns=""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85;p41">
                <a:extLst>
                  <a:ext uri="{FF2B5EF4-FFF2-40B4-BE49-F238E27FC236}">
                    <a16:creationId xmlns:a16="http://schemas.microsoft.com/office/drawing/2014/main" xmlns=""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86;p41">
                <a:extLst>
                  <a:ext uri="{FF2B5EF4-FFF2-40B4-BE49-F238E27FC236}">
                    <a16:creationId xmlns:a16="http://schemas.microsoft.com/office/drawing/2014/main" xmlns=""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87;p41">
                <a:extLst>
                  <a:ext uri="{FF2B5EF4-FFF2-40B4-BE49-F238E27FC236}">
                    <a16:creationId xmlns:a16="http://schemas.microsoft.com/office/drawing/2014/main" xmlns=""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88;p41">
                <a:extLst>
                  <a:ext uri="{FF2B5EF4-FFF2-40B4-BE49-F238E27FC236}">
                    <a16:creationId xmlns:a16="http://schemas.microsoft.com/office/drawing/2014/main" xmlns=""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9;p41">
                <a:extLst>
                  <a:ext uri="{FF2B5EF4-FFF2-40B4-BE49-F238E27FC236}">
                    <a16:creationId xmlns:a16="http://schemas.microsoft.com/office/drawing/2014/main" xmlns=""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90;p41">
                <a:extLst>
                  <a:ext uri="{FF2B5EF4-FFF2-40B4-BE49-F238E27FC236}">
                    <a16:creationId xmlns:a16="http://schemas.microsoft.com/office/drawing/2014/main" xmlns=""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1;p41">
                <a:extLst>
                  <a:ext uri="{FF2B5EF4-FFF2-40B4-BE49-F238E27FC236}">
                    <a16:creationId xmlns:a16="http://schemas.microsoft.com/office/drawing/2014/main" xmlns=""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2;p41">
                <a:extLst>
                  <a:ext uri="{FF2B5EF4-FFF2-40B4-BE49-F238E27FC236}">
                    <a16:creationId xmlns:a16="http://schemas.microsoft.com/office/drawing/2014/main" xmlns=""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93;p41">
                <a:extLst>
                  <a:ext uri="{FF2B5EF4-FFF2-40B4-BE49-F238E27FC236}">
                    <a16:creationId xmlns:a16="http://schemas.microsoft.com/office/drawing/2014/main" xmlns=""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4;p41">
                <a:extLst>
                  <a:ext uri="{FF2B5EF4-FFF2-40B4-BE49-F238E27FC236}">
                    <a16:creationId xmlns:a16="http://schemas.microsoft.com/office/drawing/2014/main" xmlns=""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95;p41">
                <a:extLst>
                  <a:ext uri="{FF2B5EF4-FFF2-40B4-BE49-F238E27FC236}">
                    <a16:creationId xmlns:a16="http://schemas.microsoft.com/office/drawing/2014/main" xmlns=""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96;p41">
                <a:extLst>
                  <a:ext uri="{FF2B5EF4-FFF2-40B4-BE49-F238E27FC236}">
                    <a16:creationId xmlns:a16="http://schemas.microsoft.com/office/drawing/2014/main" xmlns=""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97;p41">
                <a:extLst>
                  <a:ext uri="{FF2B5EF4-FFF2-40B4-BE49-F238E27FC236}">
                    <a16:creationId xmlns:a16="http://schemas.microsoft.com/office/drawing/2014/main" xmlns=""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98;p41">
                <a:extLst>
                  <a:ext uri="{FF2B5EF4-FFF2-40B4-BE49-F238E27FC236}">
                    <a16:creationId xmlns:a16="http://schemas.microsoft.com/office/drawing/2014/main" xmlns=""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99;p41">
                <a:extLst>
                  <a:ext uri="{FF2B5EF4-FFF2-40B4-BE49-F238E27FC236}">
                    <a16:creationId xmlns:a16="http://schemas.microsoft.com/office/drawing/2014/main" xmlns=""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00;p41">
                <a:extLst>
                  <a:ext uri="{FF2B5EF4-FFF2-40B4-BE49-F238E27FC236}">
                    <a16:creationId xmlns:a16="http://schemas.microsoft.com/office/drawing/2014/main" xmlns=""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01;p41">
                <a:extLst>
                  <a:ext uri="{FF2B5EF4-FFF2-40B4-BE49-F238E27FC236}">
                    <a16:creationId xmlns:a16="http://schemas.microsoft.com/office/drawing/2014/main" xmlns=""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2;p41">
                <a:extLst>
                  <a:ext uri="{FF2B5EF4-FFF2-40B4-BE49-F238E27FC236}">
                    <a16:creationId xmlns:a16="http://schemas.microsoft.com/office/drawing/2014/main" xmlns=""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03;p41">
                <a:extLst>
                  <a:ext uri="{FF2B5EF4-FFF2-40B4-BE49-F238E27FC236}">
                    <a16:creationId xmlns:a16="http://schemas.microsoft.com/office/drawing/2014/main" xmlns=""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04;p41">
                <a:extLst>
                  <a:ext uri="{FF2B5EF4-FFF2-40B4-BE49-F238E27FC236}">
                    <a16:creationId xmlns:a16="http://schemas.microsoft.com/office/drawing/2014/main" xmlns=""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05;p41">
                <a:extLst>
                  <a:ext uri="{FF2B5EF4-FFF2-40B4-BE49-F238E27FC236}">
                    <a16:creationId xmlns:a16="http://schemas.microsoft.com/office/drawing/2014/main" xmlns=""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06;p41">
                <a:extLst>
                  <a:ext uri="{FF2B5EF4-FFF2-40B4-BE49-F238E27FC236}">
                    <a16:creationId xmlns:a16="http://schemas.microsoft.com/office/drawing/2014/main" xmlns=""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07;p41">
                <a:extLst>
                  <a:ext uri="{FF2B5EF4-FFF2-40B4-BE49-F238E27FC236}">
                    <a16:creationId xmlns:a16="http://schemas.microsoft.com/office/drawing/2014/main" xmlns=""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08;p41">
                <a:extLst>
                  <a:ext uri="{FF2B5EF4-FFF2-40B4-BE49-F238E27FC236}">
                    <a16:creationId xmlns:a16="http://schemas.microsoft.com/office/drawing/2014/main" xmlns=""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09;p41">
                <a:extLst>
                  <a:ext uri="{FF2B5EF4-FFF2-40B4-BE49-F238E27FC236}">
                    <a16:creationId xmlns:a16="http://schemas.microsoft.com/office/drawing/2014/main" xmlns=""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10;p41">
                <a:extLst>
                  <a:ext uri="{FF2B5EF4-FFF2-40B4-BE49-F238E27FC236}">
                    <a16:creationId xmlns:a16="http://schemas.microsoft.com/office/drawing/2014/main" xmlns=""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11;p41">
                <a:extLst>
                  <a:ext uri="{FF2B5EF4-FFF2-40B4-BE49-F238E27FC236}">
                    <a16:creationId xmlns:a16="http://schemas.microsoft.com/office/drawing/2014/main" xmlns=""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12;p41">
                <a:extLst>
                  <a:ext uri="{FF2B5EF4-FFF2-40B4-BE49-F238E27FC236}">
                    <a16:creationId xmlns:a16="http://schemas.microsoft.com/office/drawing/2014/main" xmlns=""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13;p41">
                <a:extLst>
                  <a:ext uri="{FF2B5EF4-FFF2-40B4-BE49-F238E27FC236}">
                    <a16:creationId xmlns:a16="http://schemas.microsoft.com/office/drawing/2014/main" xmlns=""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14;p41">
                <a:extLst>
                  <a:ext uri="{FF2B5EF4-FFF2-40B4-BE49-F238E27FC236}">
                    <a16:creationId xmlns:a16="http://schemas.microsoft.com/office/drawing/2014/main" xmlns=""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15;p41">
                <a:extLst>
                  <a:ext uri="{FF2B5EF4-FFF2-40B4-BE49-F238E27FC236}">
                    <a16:creationId xmlns:a16="http://schemas.microsoft.com/office/drawing/2014/main" xmlns=""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16;p41">
                <a:extLst>
                  <a:ext uri="{FF2B5EF4-FFF2-40B4-BE49-F238E27FC236}">
                    <a16:creationId xmlns:a16="http://schemas.microsoft.com/office/drawing/2014/main" xmlns=""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17;p41">
                <a:extLst>
                  <a:ext uri="{FF2B5EF4-FFF2-40B4-BE49-F238E27FC236}">
                    <a16:creationId xmlns:a16="http://schemas.microsoft.com/office/drawing/2014/main" xmlns=""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18;p41">
                <a:extLst>
                  <a:ext uri="{FF2B5EF4-FFF2-40B4-BE49-F238E27FC236}">
                    <a16:creationId xmlns:a16="http://schemas.microsoft.com/office/drawing/2014/main" xmlns=""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19;p41">
                <a:extLst>
                  <a:ext uri="{FF2B5EF4-FFF2-40B4-BE49-F238E27FC236}">
                    <a16:creationId xmlns:a16="http://schemas.microsoft.com/office/drawing/2014/main" xmlns=""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20;p41">
                <a:extLst>
                  <a:ext uri="{FF2B5EF4-FFF2-40B4-BE49-F238E27FC236}">
                    <a16:creationId xmlns:a16="http://schemas.microsoft.com/office/drawing/2014/main" xmlns=""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21;p41">
                <a:extLst>
                  <a:ext uri="{FF2B5EF4-FFF2-40B4-BE49-F238E27FC236}">
                    <a16:creationId xmlns:a16="http://schemas.microsoft.com/office/drawing/2014/main" xmlns=""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22;p41">
                <a:extLst>
                  <a:ext uri="{FF2B5EF4-FFF2-40B4-BE49-F238E27FC236}">
                    <a16:creationId xmlns:a16="http://schemas.microsoft.com/office/drawing/2014/main" xmlns=""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23;p41">
                <a:extLst>
                  <a:ext uri="{FF2B5EF4-FFF2-40B4-BE49-F238E27FC236}">
                    <a16:creationId xmlns:a16="http://schemas.microsoft.com/office/drawing/2014/main" xmlns=""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24;p41">
                <a:extLst>
                  <a:ext uri="{FF2B5EF4-FFF2-40B4-BE49-F238E27FC236}">
                    <a16:creationId xmlns:a16="http://schemas.microsoft.com/office/drawing/2014/main" xmlns=""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25;p41">
                <a:extLst>
                  <a:ext uri="{FF2B5EF4-FFF2-40B4-BE49-F238E27FC236}">
                    <a16:creationId xmlns:a16="http://schemas.microsoft.com/office/drawing/2014/main" xmlns=""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26;p41">
                <a:extLst>
                  <a:ext uri="{FF2B5EF4-FFF2-40B4-BE49-F238E27FC236}">
                    <a16:creationId xmlns:a16="http://schemas.microsoft.com/office/drawing/2014/main" xmlns=""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27;p41">
                <a:extLst>
                  <a:ext uri="{FF2B5EF4-FFF2-40B4-BE49-F238E27FC236}">
                    <a16:creationId xmlns:a16="http://schemas.microsoft.com/office/drawing/2014/main" xmlns=""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28;p41">
                <a:extLst>
                  <a:ext uri="{FF2B5EF4-FFF2-40B4-BE49-F238E27FC236}">
                    <a16:creationId xmlns:a16="http://schemas.microsoft.com/office/drawing/2014/main" xmlns=""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29;p41">
                <a:extLst>
                  <a:ext uri="{FF2B5EF4-FFF2-40B4-BE49-F238E27FC236}">
                    <a16:creationId xmlns:a16="http://schemas.microsoft.com/office/drawing/2014/main" xmlns=""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30;p41">
                <a:extLst>
                  <a:ext uri="{FF2B5EF4-FFF2-40B4-BE49-F238E27FC236}">
                    <a16:creationId xmlns:a16="http://schemas.microsoft.com/office/drawing/2014/main" xmlns=""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31;p41">
                <a:extLst>
                  <a:ext uri="{FF2B5EF4-FFF2-40B4-BE49-F238E27FC236}">
                    <a16:creationId xmlns:a16="http://schemas.microsoft.com/office/drawing/2014/main" xmlns=""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32;p41">
                <a:extLst>
                  <a:ext uri="{FF2B5EF4-FFF2-40B4-BE49-F238E27FC236}">
                    <a16:creationId xmlns:a16="http://schemas.microsoft.com/office/drawing/2014/main" xmlns=""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33;p41">
                <a:extLst>
                  <a:ext uri="{FF2B5EF4-FFF2-40B4-BE49-F238E27FC236}">
                    <a16:creationId xmlns:a16="http://schemas.microsoft.com/office/drawing/2014/main" xmlns=""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34;p41">
                <a:extLst>
                  <a:ext uri="{FF2B5EF4-FFF2-40B4-BE49-F238E27FC236}">
                    <a16:creationId xmlns:a16="http://schemas.microsoft.com/office/drawing/2014/main" xmlns=""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35;p41">
                <a:extLst>
                  <a:ext uri="{FF2B5EF4-FFF2-40B4-BE49-F238E27FC236}">
                    <a16:creationId xmlns:a16="http://schemas.microsoft.com/office/drawing/2014/main" xmlns=""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36;p41">
                <a:extLst>
                  <a:ext uri="{FF2B5EF4-FFF2-40B4-BE49-F238E27FC236}">
                    <a16:creationId xmlns:a16="http://schemas.microsoft.com/office/drawing/2014/main" xmlns=""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37;p41">
                <a:extLst>
                  <a:ext uri="{FF2B5EF4-FFF2-40B4-BE49-F238E27FC236}">
                    <a16:creationId xmlns:a16="http://schemas.microsoft.com/office/drawing/2014/main" xmlns=""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38;p41">
                <a:extLst>
                  <a:ext uri="{FF2B5EF4-FFF2-40B4-BE49-F238E27FC236}">
                    <a16:creationId xmlns:a16="http://schemas.microsoft.com/office/drawing/2014/main" xmlns=""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9;p41">
                <a:extLst>
                  <a:ext uri="{FF2B5EF4-FFF2-40B4-BE49-F238E27FC236}">
                    <a16:creationId xmlns:a16="http://schemas.microsoft.com/office/drawing/2014/main" xmlns=""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40;p41">
                <a:extLst>
                  <a:ext uri="{FF2B5EF4-FFF2-40B4-BE49-F238E27FC236}">
                    <a16:creationId xmlns:a16="http://schemas.microsoft.com/office/drawing/2014/main" xmlns=""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41;p41">
                <a:extLst>
                  <a:ext uri="{FF2B5EF4-FFF2-40B4-BE49-F238E27FC236}">
                    <a16:creationId xmlns:a16="http://schemas.microsoft.com/office/drawing/2014/main" xmlns=""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42;p41">
                <a:extLst>
                  <a:ext uri="{FF2B5EF4-FFF2-40B4-BE49-F238E27FC236}">
                    <a16:creationId xmlns:a16="http://schemas.microsoft.com/office/drawing/2014/main" xmlns=""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43;p41">
                <a:extLst>
                  <a:ext uri="{FF2B5EF4-FFF2-40B4-BE49-F238E27FC236}">
                    <a16:creationId xmlns:a16="http://schemas.microsoft.com/office/drawing/2014/main" xmlns=""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44;p41">
                <a:extLst>
                  <a:ext uri="{FF2B5EF4-FFF2-40B4-BE49-F238E27FC236}">
                    <a16:creationId xmlns:a16="http://schemas.microsoft.com/office/drawing/2014/main" xmlns=""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45;p41">
                <a:extLst>
                  <a:ext uri="{FF2B5EF4-FFF2-40B4-BE49-F238E27FC236}">
                    <a16:creationId xmlns:a16="http://schemas.microsoft.com/office/drawing/2014/main" xmlns=""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46;p41">
                <a:extLst>
                  <a:ext uri="{FF2B5EF4-FFF2-40B4-BE49-F238E27FC236}">
                    <a16:creationId xmlns:a16="http://schemas.microsoft.com/office/drawing/2014/main" xmlns=""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47;p41">
                <a:extLst>
                  <a:ext uri="{FF2B5EF4-FFF2-40B4-BE49-F238E27FC236}">
                    <a16:creationId xmlns:a16="http://schemas.microsoft.com/office/drawing/2014/main" xmlns=""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48;p41">
                <a:extLst>
                  <a:ext uri="{FF2B5EF4-FFF2-40B4-BE49-F238E27FC236}">
                    <a16:creationId xmlns:a16="http://schemas.microsoft.com/office/drawing/2014/main" xmlns=""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49;p41">
                <a:extLst>
                  <a:ext uri="{FF2B5EF4-FFF2-40B4-BE49-F238E27FC236}">
                    <a16:creationId xmlns:a16="http://schemas.microsoft.com/office/drawing/2014/main" xmlns=""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50;p41">
                <a:extLst>
                  <a:ext uri="{FF2B5EF4-FFF2-40B4-BE49-F238E27FC236}">
                    <a16:creationId xmlns:a16="http://schemas.microsoft.com/office/drawing/2014/main" xmlns=""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51;p41">
                <a:extLst>
                  <a:ext uri="{FF2B5EF4-FFF2-40B4-BE49-F238E27FC236}">
                    <a16:creationId xmlns:a16="http://schemas.microsoft.com/office/drawing/2014/main" xmlns=""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52;p41">
                <a:extLst>
                  <a:ext uri="{FF2B5EF4-FFF2-40B4-BE49-F238E27FC236}">
                    <a16:creationId xmlns:a16="http://schemas.microsoft.com/office/drawing/2014/main" xmlns=""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53;p41">
                <a:extLst>
                  <a:ext uri="{FF2B5EF4-FFF2-40B4-BE49-F238E27FC236}">
                    <a16:creationId xmlns:a16="http://schemas.microsoft.com/office/drawing/2014/main" xmlns=""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54;p41">
                <a:extLst>
                  <a:ext uri="{FF2B5EF4-FFF2-40B4-BE49-F238E27FC236}">
                    <a16:creationId xmlns:a16="http://schemas.microsoft.com/office/drawing/2014/main" xmlns=""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55;p41">
                <a:extLst>
                  <a:ext uri="{FF2B5EF4-FFF2-40B4-BE49-F238E27FC236}">
                    <a16:creationId xmlns:a16="http://schemas.microsoft.com/office/drawing/2014/main" xmlns=""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39353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p:cTn id="12" dur="500" fill="hold"/>
                                        <p:tgtEl>
                                          <p:spTgt spid="191"/>
                                        </p:tgtEl>
                                        <p:attrNameLst>
                                          <p:attrName>ppt_w</p:attrName>
                                        </p:attrNameLst>
                                      </p:cBhvr>
                                      <p:tavLst>
                                        <p:tav tm="0">
                                          <p:val>
                                            <p:fltVal val="0"/>
                                          </p:val>
                                        </p:tav>
                                        <p:tav tm="100000">
                                          <p:val>
                                            <p:strVal val="#ppt_w"/>
                                          </p:val>
                                        </p:tav>
                                      </p:tavLst>
                                    </p:anim>
                                    <p:anim calcmode="lin" valueType="num">
                                      <p:cBhvr>
                                        <p:cTn id="13" dur="500" fill="hold"/>
                                        <p:tgtEl>
                                          <p:spTgt spid="191"/>
                                        </p:tgtEl>
                                        <p:attrNameLst>
                                          <p:attrName>ppt_h</p:attrName>
                                        </p:attrNameLst>
                                      </p:cBhvr>
                                      <p:tavLst>
                                        <p:tav tm="0">
                                          <p:val>
                                            <p:fltVal val="0"/>
                                          </p:val>
                                        </p:tav>
                                        <p:tav tm="100000">
                                          <p:val>
                                            <p:strVal val="#ppt_h"/>
                                          </p:val>
                                        </p:tav>
                                      </p:tavLst>
                                    </p:anim>
                                    <p:animEffect transition="in" filter="fade">
                                      <p:cBhvr>
                                        <p:cTn id="1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xmlns="" id="{35F32F93-9F66-F8D0-7576-CA5DF35D49B3}"/>
              </a:ext>
            </a:extLst>
          </p:cNvPr>
          <p:cNvSpPr/>
          <p:nvPr/>
        </p:nvSpPr>
        <p:spPr>
          <a:xfrm>
            <a:off x="595613" y="133257"/>
            <a:ext cx="10901185" cy="702252"/>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a:solidFill>
                  <a:srgbClr val="FF0000"/>
                </a:solidFill>
                <a:latin typeface="UTM Duepuntozero" panose="02040603050506020204" pitchFamily="18" charset="0"/>
              </a:rPr>
              <a:t>1. Xếp các từ in đậm trong đoạn văn sau vào nhóm thích hợp:</a:t>
            </a:r>
            <a:endParaRPr lang="en-US" sz="3600" dirty="0">
              <a:solidFill>
                <a:srgbClr val="FF0000"/>
              </a:solidFill>
              <a:latin typeface="UTM Duepuntozero" panose="02040603050506020204" pitchFamily="18" charset="0"/>
            </a:endParaRPr>
          </a:p>
        </p:txBody>
      </p:sp>
      <p:sp>
        <p:nvSpPr>
          <p:cNvPr id="7" name="Rectangle: Rounded Corners 6">
            <a:extLst>
              <a:ext uri="{FF2B5EF4-FFF2-40B4-BE49-F238E27FC236}">
                <a16:creationId xmlns:a16="http://schemas.microsoft.com/office/drawing/2014/main" xmlns="" id="{95695949-1DE2-CA0A-D9CF-D8D29DDFBAB2}"/>
              </a:ext>
            </a:extLst>
          </p:cNvPr>
          <p:cNvSpPr/>
          <p:nvPr/>
        </p:nvSpPr>
        <p:spPr>
          <a:xfrm>
            <a:off x="509394" y="1377125"/>
            <a:ext cx="11173205" cy="5469109"/>
          </a:xfrm>
          <a:custGeom>
            <a:avLst/>
            <a:gdLst>
              <a:gd name="connsiteX0" fmla="*/ 0 w 11173205"/>
              <a:gd name="connsiteY0" fmla="*/ 770980 h 5469109"/>
              <a:gd name="connsiteX1" fmla="*/ 770980 w 11173205"/>
              <a:gd name="connsiteY1" fmla="*/ 0 h 5469109"/>
              <a:gd name="connsiteX2" fmla="*/ 1362614 w 11173205"/>
              <a:gd name="connsiteY2" fmla="*/ 0 h 5469109"/>
              <a:gd name="connsiteX3" fmla="*/ 2050560 w 11173205"/>
              <a:gd name="connsiteY3" fmla="*/ 0 h 5469109"/>
              <a:gd name="connsiteX4" fmla="*/ 2738506 w 11173205"/>
              <a:gd name="connsiteY4" fmla="*/ 0 h 5469109"/>
              <a:gd name="connsiteX5" fmla="*/ 3426452 w 11173205"/>
              <a:gd name="connsiteY5" fmla="*/ 0 h 5469109"/>
              <a:gd name="connsiteX6" fmla="*/ 4210710 w 11173205"/>
              <a:gd name="connsiteY6" fmla="*/ 0 h 5469109"/>
              <a:gd name="connsiteX7" fmla="*/ 4802344 w 11173205"/>
              <a:gd name="connsiteY7" fmla="*/ 0 h 5469109"/>
              <a:gd name="connsiteX8" fmla="*/ 5490290 w 11173205"/>
              <a:gd name="connsiteY8" fmla="*/ 0 h 5469109"/>
              <a:gd name="connsiteX9" fmla="*/ 5985611 w 11173205"/>
              <a:gd name="connsiteY9" fmla="*/ 0 h 5469109"/>
              <a:gd name="connsiteX10" fmla="*/ 6577245 w 11173205"/>
              <a:gd name="connsiteY10" fmla="*/ 0 h 5469109"/>
              <a:gd name="connsiteX11" fmla="*/ 7072566 w 11173205"/>
              <a:gd name="connsiteY11" fmla="*/ 0 h 5469109"/>
              <a:gd name="connsiteX12" fmla="*/ 7567887 w 11173205"/>
              <a:gd name="connsiteY12" fmla="*/ 0 h 5469109"/>
              <a:gd name="connsiteX13" fmla="*/ 8352146 w 11173205"/>
              <a:gd name="connsiteY13" fmla="*/ 0 h 5469109"/>
              <a:gd name="connsiteX14" fmla="*/ 9232717 w 11173205"/>
              <a:gd name="connsiteY14" fmla="*/ 0 h 5469109"/>
              <a:gd name="connsiteX15" fmla="*/ 10402225 w 11173205"/>
              <a:gd name="connsiteY15" fmla="*/ 0 h 5469109"/>
              <a:gd name="connsiteX16" fmla="*/ 11173205 w 11173205"/>
              <a:gd name="connsiteY16" fmla="*/ 770980 h 5469109"/>
              <a:gd name="connsiteX17" fmla="*/ 11173205 w 11173205"/>
              <a:gd name="connsiteY17" fmla="*/ 1504048 h 5469109"/>
              <a:gd name="connsiteX18" fmla="*/ 11173205 w 11173205"/>
              <a:gd name="connsiteY18" fmla="*/ 2197844 h 5469109"/>
              <a:gd name="connsiteX19" fmla="*/ 11173205 w 11173205"/>
              <a:gd name="connsiteY19" fmla="*/ 2930912 h 5469109"/>
              <a:gd name="connsiteX20" fmla="*/ 11173205 w 11173205"/>
              <a:gd name="connsiteY20" fmla="*/ 3663980 h 5469109"/>
              <a:gd name="connsiteX21" fmla="*/ 11173205 w 11173205"/>
              <a:gd name="connsiteY21" fmla="*/ 4698129 h 5469109"/>
              <a:gd name="connsiteX22" fmla="*/ 10402225 w 11173205"/>
              <a:gd name="connsiteY22" fmla="*/ 5469109 h 5469109"/>
              <a:gd name="connsiteX23" fmla="*/ 9810591 w 11173205"/>
              <a:gd name="connsiteY23" fmla="*/ 5469109 h 5469109"/>
              <a:gd name="connsiteX24" fmla="*/ 9122645 w 11173205"/>
              <a:gd name="connsiteY24" fmla="*/ 5469109 h 5469109"/>
              <a:gd name="connsiteX25" fmla="*/ 8531012 w 11173205"/>
              <a:gd name="connsiteY25" fmla="*/ 5469109 h 5469109"/>
              <a:gd name="connsiteX26" fmla="*/ 7746753 w 11173205"/>
              <a:gd name="connsiteY26" fmla="*/ 5469109 h 5469109"/>
              <a:gd name="connsiteX27" fmla="*/ 6962495 w 11173205"/>
              <a:gd name="connsiteY27" fmla="*/ 5469109 h 5469109"/>
              <a:gd name="connsiteX28" fmla="*/ 6178236 w 11173205"/>
              <a:gd name="connsiteY28" fmla="*/ 5469109 h 5469109"/>
              <a:gd name="connsiteX29" fmla="*/ 5779227 w 11173205"/>
              <a:gd name="connsiteY29" fmla="*/ 5469109 h 5469109"/>
              <a:gd name="connsiteX30" fmla="*/ 5380219 w 11173205"/>
              <a:gd name="connsiteY30" fmla="*/ 5469109 h 5469109"/>
              <a:gd name="connsiteX31" fmla="*/ 4884898 w 11173205"/>
              <a:gd name="connsiteY31" fmla="*/ 5469109 h 5469109"/>
              <a:gd name="connsiteX32" fmla="*/ 4100639 w 11173205"/>
              <a:gd name="connsiteY32" fmla="*/ 5469109 h 5469109"/>
              <a:gd name="connsiteX33" fmla="*/ 3316380 w 11173205"/>
              <a:gd name="connsiteY33" fmla="*/ 5469109 h 5469109"/>
              <a:gd name="connsiteX34" fmla="*/ 2821059 w 11173205"/>
              <a:gd name="connsiteY34" fmla="*/ 5469109 h 5469109"/>
              <a:gd name="connsiteX35" fmla="*/ 1940488 w 11173205"/>
              <a:gd name="connsiteY35" fmla="*/ 5469109 h 5469109"/>
              <a:gd name="connsiteX36" fmla="*/ 770980 w 11173205"/>
              <a:gd name="connsiteY36" fmla="*/ 5469109 h 5469109"/>
              <a:gd name="connsiteX37" fmla="*/ 0 w 11173205"/>
              <a:gd name="connsiteY37" fmla="*/ 4698129 h 5469109"/>
              <a:gd name="connsiteX38" fmla="*/ 0 w 11173205"/>
              <a:gd name="connsiteY38" fmla="*/ 3965061 h 5469109"/>
              <a:gd name="connsiteX39" fmla="*/ 0 w 11173205"/>
              <a:gd name="connsiteY39" fmla="*/ 3349808 h 5469109"/>
              <a:gd name="connsiteX40" fmla="*/ 0 w 11173205"/>
              <a:gd name="connsiteY40" fmla="*/ 2813097 h 5469109"/>
              <a:gd name="connsiteX41" fmla="*/ 0 w 11173205"/>
              <a:gd name="connsiteY41" fmla="*/ 2119301 h 5469109"/>
              <a:gd name="connsiteX42" fmla="*/ 0 w 11173205"/>
              <a:gd name="connsiteY42" fmla="*/ 1543319 h 5469109"/>
              <a:gd name="connsiteX43" fmla="*/ 0 w 11173205"/>
              <a:gd name="connsiteY43" fmla="*/ 770980 h 546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73205" h="5469109" fill="none" extrusionOk="0">
                <a:moveTo>
                  <a:pt x="0" y="770980"/>
                </a:moveTo>
                <a:cubicBezTo>
                  <a:pt x="-93907" y="341162"/>
                  <a:pt x="324376" y="-12459"/>
                  <a:pt x="770980" y="0"/>
                </a:cubicBezTo>
                <a:cubicBezTo>
                  <a:pt x="932150" y="-23750"/>
                  <a:pt x="1095366" y="-8023"/>
                  <a:pt x="1362614" y="0"/>
                </a:cubicBezTo>
                <a:cubicBezTo>
                  <a:pt x="1629862" y="8023"/>
                  <a:pt x="1749993" y="-5669"/>
                  <a:pt x="2050560" y="0"/>
                </a:cubicBezTo>
                <a:cubicBezTo>
                  <a:pt x="2351127" y="5669"/>
                  <a:pt x="2546533" y="-20476"/>
                  <a:pt x="2738506" y="0"/>
                </a:cubicBezTo>
                <a:cubicBezTo>
                  <a:pt x="2930479" y="20476"/>
                  <a:pt x="3173471" y="-28093"/>
                  <a:pt x="3426452" y="0"/>
                </a:cubicBezTo>
                <a:cubicBezTo>
                  <a:pt x="3679433" y="28093"/>
                  <a:pt x="3952918" y="-13431"/>
                  <a:pt x="4210710" y="0"/>
                </a:cubicBezTo>
                <a:cubicBezTo>
                  <a:pt x="4468502" y="13431"/>
                  <a:pt x="4643508" y="-3922"/>
                  <a:pt x="4802344" y="0"/>
                </a:cubicBezTo>
                <a:cubicBezTo>
                  <a:pt x="4961180" y="3922"/>
                  <a:pt x="5226919" y="18079"/>
                  <a:pt x="5490290" y="0"/>
                </a:cubicBezTo>
                <a:cubicBezTo>
                  <a:pt x="5753661" y="-18079"/>
                  <a:pt x="5748680" y="15066"/>
                  <a:pt x="5985611" y="0"/>
                </a:cubicBezTo>
                <a:cubicBezTo>
                  <a:pt x="6222542" y="-15066"/>
                  <a:pt x="6297763" y="7364"/>
                  <a:pt x="6577245" y="0"/>
                </a:cubicBezTo>
                <a:cubicBezTo>
                  <a:pt x="6856727" y="-7364"/>
                  <a:pt x="6893066" y="14406"/>
                  <a:pt x="7072566" y="0"/>
                </a:cubicBezTo>
                <a:cubicBezTo>
                  <a:pt x="7252066" y="-14406"/>
                  <a:pt x="7375537" y="-1032"/>
                  <a:pt x="7567887" y="0"/>
                </a:cubicBezTo>
                <a:cubicBezTo>
                  <a:pt x="7760237" y="1032"/>
                  <a:pt x="8135227" y="-10371"/>
                  <a:pt x="8352146" y="0"/>
                </a:cubicBezTo>
                <a:cubicBezTo>
                  <a:pt x="8569065" y="10371"/>
                  <a:pt x="8961185" y="-1717"/>
                  <a:pt x="9232717" y="0"/>
                </a:cubicBezTo>
                <a:cubicBezTo>
                  <a:pt x="9504249" y="1717"/>
                  <a:pt x="10027629" y="40972"/>
                  <a:pt x="10402225" y="0"/>
                </a:cubicBezTo>
                <a:cubicBezTo>
                  <a:pt x="10821288" y="-89237"/>
                  <a:pt x="11217864" y="320917"/>
                  <a:pt x="11173205" y="770980"/>
                </a:cubicBezTo>
                <a:cubicBezTo>
                  <a:pt x="11206243" y="957812"/>
                  <a:pt x="11158379" y="1159463"/>
                  <a:pt x="11173205" y="1504048"/>
                </a:cubicBezTo>
                <a:cubicBezTo>
                  <a:pt x="11188031" y="1848633"/>
                  <a:pt x="11139873" y="1913117"/>
                  <a:pt x="11173205" y="2197844"/>
                </a:cubicBezTo>
                <a:cubicBezTo>
                  <a:pt x="11206537" y="2482571"/>
                  <a:pt x="11156517" y="2680052"/>
                  <a:pt x="11173205" y="2930912"/>
                </a:cubicBezTo>
                <a:cubicBezTo>
                  <a:pt x="11189893" y="3181772"/>
                  <a:pt x="11200059" y="3418742"/>
                  <a:pt x="11173205" y="3663980"/>
                </a:cubicBezTo>
                <a:cubicBezTo>
                  <a:pt x="11146351" y="3909218"/>
                  <a:pt x="11146626" y="4260982"/>
                  <a:pt x="11173205" y="4698129"/>
                </a:cubicBezTo>
                <a:cubicBezTo>
                  <a:pt x="11232125" y="5101327"/>
                  <a:pt x="10768485" y="5532532"/>
                  <a:pt x="10402225" y="5469109"/>
                </a:cubicBezTo>
                <a:cubicBezTo>
                  <a:pt x="10163136" y="5447804"/>
                  <a:pt x="9998424" y="5456243"/>
                  <a:pt x="9810591" y="5469109"/>
                </a:cubicBezTo>
                <a:cubicBezTo>
                  <a:pt x="9622758" y="5481975"/>
                  <a:pt x="9361052" y="5486247"/>
                  <a:pt x="9122645" y="5469109"/>
                </a:cubicBezTo>
                <a:cubicBezTo>
                  <a:pt x="8884238" y="5451971"/>
                  <a:pt x="8666688" y="5446871"/>
                  <a:pt x="8531012" y="5469109"/>
                </a:cubicBezTo>
                <a:cubicBezTo>
                  <a:pt x="8395336" y="5491347"/>
                  <a:pt x="8085594" y="5440663"/>
                  <a:pt x="7746753" y="5469109"/>
                </a:cubicBezTo>
                <a:cubicBezTo>
                  <a:pt x="7407912" y="5497555"/>
                  <a:pt x="7125512" y="5479919"/>
                  <a:pt x="6962495" y="5469109"/>
                </a:cubicBezTo>
                <a:cubicBezTo>
                  <a:pt x="6799478" y="5458299"/>
                  <a:pt x="6369483" y="5460857"/>
                  <a:pt x="6178236" y="5469109"/>
                </a:cubicBezTo>
                <a:cubicBezTo>
                  <a:pt x="5986989" y="5477361"/>
                  <a:pt x="5953266" y="5484629"/>
                  <a:pt x="5779227" y="5469109"/>
                </a:cubicBezTo>
                <a:cubicBezTo>
                  <a:pt x="5605188" y="5453589"/>
                  <a:pt x="5579621" y="5486936"/>
                  <a:pt x="5380219" y="5469109"/>
                </a:cubicBezTo>
                <a:cubicBezTo>
                  <a:pt x="5180817" y="5451282"/>
                  <a:pt x="4987123" y="5477587"/>
                  <a:pt x="4884898" y="5469109"/>
                </a:cubicBezTo>
                <a:cubicBezTo>
                  <a:pt x="4782673" y="5460631"/>
                  <a:pt x="4297561" y="5471188"/>
                  <a:pt x="4100639" y="5469109"/>
                </a:cubicBezTo>
                <a:cubicBezTo>
                  <a:pt x="3903717" y="5467030"/>
                  <a:pt x="3700454" y="5457036"/>
                  <a:pt x="3316380" y="5469109"/>
                </a:cubicBezTo>
                <a:cubicBezTo>
                  <a:pt x="2932306" y="5481182"/>
                  <a:pt x="3031389" y="5444389"/>
                  <a:pt x="2821059" y="5469109"/>
                </a:cubicBezTo>
                <a:cubicBezTo>
                  <a:pt x="2610729" y="5493829"/>
                  <a:pt x="2172713" y="5432235"/>
                  <a:pt x="1940488" y="5469109"/>
                </a:cubicBezTo>
                <a:cubicBezTo>
                  <a:pt x="1708263" y="5505983"/>
                  <a:pt x="1052316" y="5453858"/>
                  <a:pt x="770980" y="5469109"/>
                </a:cubicBezTo>
                <a:cubicBezTo>
                  <a:pt x="352333" y="5475736"/>
                  <a:pt x="-58616" y="5041601"/>
                  <a:pt x="0" y="4698129"/>
                </a:cubicBezTo>
                <a:cubicBezTo>
                  <a:pt x="11965" y="4450525"/>
                  <a:pt x="19674" y="4197894"/>
                  <a:pt x="0" y="3965061"/>
                </a:cubicBezTo>
                <a:cubicBezTo>
                  <a:pt x="-19674" y="3732228"/>
                  <a:pt x="24722" y="3638525"/>
                  <a:pt x="0" y="3349808"/>
                </a:cubicBezTo>
                <a:cubicBezTo>
                  <a:pt x="-24722" y="3061091"/>
                  <a:pt x="-15872" y="2947738"/>
                  <a:pt x="0" y="2813097"/>
                </a:cubicBezTo>
                <a:cubicBezTo>
                  <a:pt x="15872" y="2678456"/>
                  <a:pt x="30946" y="2305385"/>
                  <a:pt x="0" y="2119301"/>
                </a:cubicBezTo>
                <a:cubicBezTo>
                  <a:pt x="-30946" y="1933217"/>
                  <a:pt x="-14890" y="1696298"/>
                  <a:pt x="0" y="1543319"/>
                </a:cubicBezTo>
                <a:cubicBezTo>
                  <a:pt x="14890" y="1390340"/>
                  <a:pt x="28183" y="1023144"/>
                  <a:pt x="0" y="770980"/>
                </a:cubicBezTo>
                <a:close/>
              </a:path>
              <a:path w="11173205" h="5469109" stroke="0" extrusionOk="0">
                <a:moveTo>
                  <a:pt x="0" y="770980"/>
                </a:moveTo>
                <a:cubicBezTo>
                  <a:pt x="-67068" y="415571"/>
                  <a:pt x="368663" y="99336"/>
                  <a:pt x="770980" y="0"/>
                </a:cubicBezTo>
                <a:cubicBezTo>
                  <a:pt x="873575" y="6087"/>
                  <a:pt x="1145425" y="-13534"/>
                  <a:pt x="1266301" y="0"/>
                </a:cubicBezTo>
                <a:cubicBezTo>
                  <a:pt x="1387177" y="13534"/>
                  <a:pt x="1701783" y="26459"/>
                  <a:pt x="1857935" y="0"/>
                </a:cubicBezTo>
                <a:cubicBezTo>
                  <a:pt x="2014087" y="-26459"/>
                  <a:pt x="2113473" y="-16556"/>
                  <a:pt x="2256944" y="0"/>
                </a:cubicBezTo>
                <a:cubicBezTo>
                  <a:pt x="2400415" y="16556"/>
                  <a:pt x="2732023" y="-28963"/>
                  <a:pt x="3041202" y="0"/>
                </a:cubicBezTo>
                <a:cubicBezTo>
                  <a:pt x="3350381" y="28963"/>
                  <a:pt x="3344154" y="15600"/>
                  <a:pt x="3440211" y="0"/>
                </a:cubicBezTo>
                <a:cubicBezTo>
                  <a:pt x="3536268" y="-15600"/>
                  <a:pt x="3812107" y="5731"/>
                  <a:pt x="4128157" y="0"/>
                </a:cubicBezTo>
                <a:cubicBezTo>
                  <a:pt x="4444207" y="-5731"/>
                  <a:pt x="4475485" y="23256"/>
                  <a:pt x="4623478" y="0"/>
                </a:cubicBezTo>
                <a:cubicBezTo>
                  <a:pt x="4771471" y="-23256"/>
                  <a:pt x="4958552" y="-21732"/>
                  <a:pt x="5118799" y="0"/>
                </a:cubicBezTo>
                <a:cubicBezTo>
                  <a:pt x="5279046" y="21732"/>
                  <a:pt x="5380395" y="10115"/>
                  <a:pt x="5517808" y="0"/>
                </a:cubicBezTo>
                <a:cubicBezTo>
                  <a:pt x="5655221" y="-10115"/>
                  <a:pt x="5743412" y="-7177"/>
                  <a:pt x="5916817" y="0"/>
                </a:cubicBezTo>
                <a:cubicBezTo>
                  <a:pt x="6090222" y="7177"/>
                  <a:pt x="6279824" y="-22300"/>
                  <a:pt x="6412138" y="0"/>
                </a:cubicBezTo>
                <a:cubicBezTo>
                  <a:pt x="6544452" y="22300"/>
                  <a:pt x="6855777" y="26099"/>
                  <a:pt x="7003771" y="0"/>
                </a:cubicBezTo>
                <a:cubicBezTo>
                  <a:pt x="7151765" y="-26099"/>
                  <a:pt x="7541199" y="-12183"/>
                  <a:pt x="7788030" y="0"/>
                </a:cubicBezTo>
                <a:cubicBezTo>
                  <a:pt x="8034861" y="12183"/>
                  <a:pt x="8280625" y="6673"/>
                  <a:pt x="8475976" y="0"/>
                </a:cubicBezTo>
                <a:cubicBezTo>
                  <a:pt x="8671327" y="-6673"/>
                  <a:pt x="8919374" y="12643"/>
                  <a:pt x="9067610" y="0"/>
                </a:cubicBezTo>
                <a:cubicBezTo>
                  <a:pt x="9215846" y="-12643"/>
                  <a:pt x="9513623" y="-8200"/>
                  <a:pt x="9659243" y="0"/>
                </a:cubicBezTo>
                <a:cubicBezTo>
                  <a:pt x="9804863" y="8200"/>
                  <a:pt x="10034866" y="34110"/>
                  <a:pt x="10402225" y="0"/>
                </a:cubicBezTo>
                <a:cubicBezTo>
                  <a:pt x="10771059" y="27146"/>
                  <a:pt x="11178828" y="307921"/>
                  <a:pt x="11173205" y="770980"/>
                </a:cubicBezTo>
                <a:cubicBezTo>
                  <a:pt x="11199165" y="996145"/>
                  <a:pt x="11183934" y="1152861"/>
                  <a:pt x="11173205" y="1307690"/>
                </a:cubicBezTo>
                <a:cubicBezTo>
                  <a:pt x="11162477" y="1462519"/>
                  <a:pt x="11148267" y="1685734"/>
                  <a:pt x="11173205" y="2040758"/>
                </a:cubicBezTo>
                <a:cubicBezTo>
                  <a:pt x="11198143" y="2395782"/>
                  <a:pt x="11148665" y="2430411"/>
                  <a:pt x="11173205" y="2695283"/>
                </a:cubicBezTo>
                <a:cubicBezTo>
                  <a:pt x="11197745" y="2960156"/>
                  <a:pt x="11150264" y="3133556"/>
                  <a:pt x="11173205" y="3271265"/>
                </a:cubicBezTo>
                <a:cubicBezTo>
                  <a:pt x="11196146" y="3408974"/>
                  <a:pt x="11199546" y="3760850"/>
                  <a:pt x="11173205" y="4004333"/>
                </a:cubicBezTo>
                <a:cubicBezTo>
                  <a:pt x="11146864" y="4247816"/>
                  <a:pt x="11203018" y="4498759"/>
                  <a:pt x="11173205" y="4698129"/>
                </a:cubicBezTo>
                <a:cubicBezTo>
                  <a:pt x="11121015" y="5119354"/>
                  <a:pt x="10818503" y="5492071"/>
                  <a:pt x="10402225" y="5469109"/>
                </a:cubicBezTo>
                <a:cubicBezTo>
                  <a:pt x="10218506" y="5462880"/>
                  <a:pt x="9976554" y="5445136"/>
                  <a:pt x="9617966" y="5469109"/>
                </a:cubicBezTo>
                <a:cubicBezTo>
                  <a:pt x="9259378" y="5493082"/>
                  <a:pt x="9335573" y="5451708"/>
                  <a:pt x="9218958" y="5469109"/>
                </a:cubicBezTo>
                <a:cubicBezTo>
                  <a:pt x="9102343" y="5486510"/>
                  <a:pt x="8940862" y="5457704"/>
                  <a:pt x="8723637" y="5469109"/>
                </a:cubicBezTo>
                <a:cubicBezTo>
                  <a:pt x="8506412" y="5480514"/>
                  <a:pt x="8366349" y="5481442"/>
                  <a:pt x="8035691" y="5469109"/>
                </a:cubicBezTo>
                <a:cubicBezTo>
                  <a:pt x="7705033" y="5456776"/>
                  <a:pt x="7824618" y="5458997"/>
                  <a:pt x="7636682" y="5469109"/>
                </a:cubicBezTo>
                <a:cubicBezTo>
                  <a:pt x="7448746" y="5479221"/>
                  <a:pt x="7433080" y="5483144"/>
                  <a:pt x="7237673" y="5469109"/>
                </a:cubicBezTo>
                <a:cubicBezTo>
                  <a:pt x="7042266" y="5455074"/>
                  <a:pt x="6892831" y="5445159"/>
                  <a:pt x="6742352" y="5469109"/>
                </a:cubicBezTo>
                <a:cubicBezTo>
                  <a:pt x="6591873" y="5493059"/>
                  <a:pt x="6276530" y="5501654"/>
                  <a:pt x="6054406" y="5469109"/>
                </a:cubicBezTo>
                <a:cubicBezTo>
                  <a:pt x="5832282" y="5436564"/>
                  <a:pt x="5596472" y="5494991"/>
                  <a:pt x="5462772" y="5469109"/>
                </a:cubicBezTo>
                <a:cubicBezTo>
                  <a:pt x="5329072" y="5443227"/>
                  <a:pt x="5040833" y="5491884"/>
                  <a:pt x="4871139" y="5469109"/>
                </a:cubicBezTo>
                <a:cubicBezTo>
                  <a:pt x="4701445" y="5446334"/>
                  <a:pt x="4571994" y="5481864"/>
                  <a:pt x="4279505" y="5469109"/>
                </a:cubicBezTo>
                <a:cubicBezTo>
                  <a:pt x="3987016" y="5456354"/>
                  <a:pt x="3790137" y="5492226"/>
                  <a:pt x="3591559" y="5469109"/>
                </a:cubicBezTo>
                <a:cubicBezTo>
                  <a:pt x="3392981" y="5445992"/>
                  <a:pt x="2996306" y="5510839"/>
                  <a:pt x="2710988" y="5469109"/>
                </a:cubicBezTo>
                <a:cubicBezTo>
                  <a:pt x="2425670" y="5427379"/>
                  <a:pt x="2438151" y="5449863"/>
                  <a:pt x="2215667" y="5469109"/>
                </a:cubicBezTo>
                <a:cubicBezTo>
                  <a:pt x="1993183" y="5488355"/>
                  <a:pt x="1116923" y="5426713"/>
                  <a:pt x="770980" y="5469109"/>
                </a:cubicBezTo>
                <a:cubicBezTo>
                  <a:pt x="354480" y="5543119"/>
                  <a:pt x="-31833" y="5109876"/>
                  <a:pt x="0" y="4698129"/>
                </a:cubicBezTo>
                <a:cubicBezTo>
                  <a:pt x="14341" y="4532388"/>
                  <a:pt x="-9121" y="4348834"/>
                  <a:pt x="0" y="4082876"/>
                </a:cubicBezTo>
                <a:cubicBezTo>
                  <a:pt x="9121" y="3816918"/>
                  <a:pt x="111" y="3690262"/>
                  <a:pt x="0" y="3349808"/>
                </a:cubicBezTo>
                <a:cubicBezTo>
                  <a:pt x="-111" y="3009354"/>
                  <a:pt x="1264" y="3013544"/>
                  <a:pt x="0" y="2695283"/>
                </a:cubicBezTo>
                <a:cubicBezTo>
                  <a:pt x="-1264" y="2377023"/>
                  <a:pt x="16003" y="2385753"/>
                  <a:pt x="0" y="2080030"/>
                </a:cubicBezTo>
                <a:cubicBezTo>
                  <a:pt x="-16003" y="1774307"/>
                  <a:pt x="-19458" y="1638938"/>
                  <a:pt x="0" y="1346962"/>
                </a:cubicBezTo>
                <a:cubicBezTo>
                  <a:pt x="19458" y="1054986"/>
                  <a:pt x="3439" y="917654"/>
                  <a:pt x="0" y="770980"/>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xmlns="" id="{CBE0E385-741E-D43E-A0E3-8F7B3A86EB6E}"/>
              </a:ext>
            </a:extLst>
          </p:cNvPr>
          <p:cNvSpPr txBox="1"/>
          <p:nvPr/>
        </p:nvSpPr>
        <p:spPr>
          <a:xfrm>
            <a:off x="1232736" y="1623418"/>
            <a:ext cx="10901185" cy="5201424"/>
          </a:xfrm>
          <a:prstGeom prst="rect">
            <a:avLst/>
          </a:prstGeom>
          <a:noFill/>
        </p:spPr>
        <p:txBody>
          <a:bodyPr wrap="square" rtlCol="0">
            <a:spAutoFit/>
          </a:bodyPr>
          <a:lstStyle/>
          <a:p>
            <a:r>
              <a:rPr lang="vi-VN" sz="2800">
                <a:solidFill>
                  <a:srgbClr val="000000"/>
                </a:solidFill>
                <a:latin typeface="ArialMT"/>
              </a:rPr>
              <a:t>Trinh </a:t>
            </a:r>
            <a:r>
              <a:rPr lang="vi-VN" sz="2800" b="1">
                <a:solidFill>
                  <a:srgbClr val="000000"/>
                </a:solidFill>
                <a:latin typeface="Arial-BoldMT"/>
              </a:rPr>
              <a:t>dẫn </a:t>
            </a:r>
            <a:r>
              <a:rPr lang="vi-VN" sz="2800">
                <a:solidFill>
                  <a:srgbClr val="000000"/>
                </a:solidFill>
                <a:latin typeface="ArialMT"/>
              </a:rPr>
              <a:t>tôi vào </a:t>
            </a:r>
            <a:r>
              <a:rPr lang="vi-VN" sz="2800" b="1">
                <a:solidFill>
                  <a:srgbClr val="000000"/>
                </a:solidFill>
                <a:latin typeface="Arial-BoldMT"/>
              </a:rPr>
              <a:t>vườn</a:t>
            </a:r>
            <a:r>
              <a:rPr lang="vi-VN" sz="2800">
                <a:solidFill>
                  <a:srgbClr val="000000"/>
                </a:solidFill>
                <a:latin typeface="ArialMT"/>
              </a:rPr>
              <a:t>, bí mật:</a:t>
            </a:r>
          </a:p>
          <a:p>
            <a:r>
              <a:rPr lang="en-US" sz="2800">
                <a:solidFill>
                  <a:srgbClr val="000000"/>
                </a:solidFill>
                <a:latin typeface="ArialMT"/>
              </a:rPr>
              <a:t>– Lại đây </a:t>
            </a:r>
            <a:r>
              <a:rPr lang="en-US" sz="2800" b="1">
                <a:solidFill>
                  <a:srgbClr val="000000"/>
                </a:solidFill>
                <a:latin typeface="Arial-BoldMT"/>
              </a:rPr>
              <a:t>tớ </a:t>
            </a:r>
            <a:r>
              <a:rPr lang="en-US" sz="2800">
                <a:solidFill>
                  <a:srgbClr val="000000"/>
                </a:solidFill>
                <a:latin typeface="ArialMT"/>
              </a:rPr>
              <a:t>cho xem cái này, hay lắm!</a:t>
            </a:r>
          </a:p>
          <a:p>
            <a:r>
              <a:rPr lang="en-US" sz="2800">
                <a:solidFill>
                  <a:srgbClr val="000000"/>
                </a:solidFill>
                <a:latin typeface="ArialMT"/>
              </a:rPr>
              <a:t>Đến góc </a:t>
            </a:r>
            <a:r>
              <a:rPr lang="en-US" sz="2800" b="1">
                <a:solidFill>
                  <a:srgbClr val="000000"/>
                </a:solidFill>
                <a:latin typeface="Arial-BoldMT"/>
              </a:rPr>
              <a:t>ao</a:t>
            </a:r>
            <a:r>
              <a:rPr lang="en-US" sz="2800">
                <a:solidFill>
                  <a:srgbClr val="000000"/>
                </a:solidFill>
                <a:latin typeface="ArialMT"/>
              </a:rPr>
              <a:t>, Trinh </a:t>
            </a:r>
            <a:r>
              <a:rPr lang="en-US" sz="2800" b="1">
                <a:solidFill>
                  <a:srgbClr val="000000"/>
                </a:solidFill>
                <a:latin typeface="Arial-BoldMT"/>
              </a:rPr>
              <a:t>vít </a:t>
            </a:r>
            <a:r>
              <a:rPr lang="en-US" sz="2800">
                <a:solidFill>
                  <a:srgbClr val="000000"/>
                </a:solidFill>
                <a:latin typeface="ArialMT"/>
              </a:rPr>
              <a:t>cành ổi </a:t>
            </a:r>
            <a:r>
              <a:rPr lang="en-US" sz="2800" b="1">
                <a:solidFill>
                  <a:srgbClr val="000000"/>
                </a:solidFill>
                <a:latin typeface="Arial-BoldMT"/>
              </a:rPr>
              <a:t>xa </a:t>
            </a:r>
            <a:r>
              <a:rPr lang="en-US" sz="2800">
                <a:solidFill>
                  <a:srgbClr val="000000"/>
                </a:solidFill>
                <a:latin typeface="ArialMT"/>
              </a:rPr>
              <a:t>nhất xuống, chỉ cho tôi xem một chùm hoa </a:t>
            </a:r>
            <a:r>
              <a:rPr lang="en-US" sz="2800" b="1">
                <a:solidFill>
                  <a:srgbClr val="000000"/>
                </a:solidFill>
                <a:latin typeface="Arial-BoldMT"/>
              </a:rPr>
              <a:t>trắng muốt</a:t>
            </a:r>
            <a:r>
              <a:rPr lang="en-US" sz="2800">
                <a:solidFill>
                  <a:srgbClr val="000000"/>
                </a:solidFill>
                <a:latin typeface="ArialMT"/>
              </a:rPr>
              <a:t>:</a:t>
            </a:r>
          </a:p>
          <a:p>
            <a:r>
              <a:rPr lang="en-US" sz="2800">
                <a:solidFill>
                  <a:srgbClr val="000000"/>
                </a:solidFill>
                <a:latin typeface="ArialMT"/>
              </a:rPr>
              <a:t>– Cậu xem, thích không? Cả một chùm mọc sát nhau nhé! Cây ổi này </a:t>
            </a:r>
            <a:r>
              <a:rPr lang="vi-VN" sz="2800">
                <a:solidFill>
                  <a:srgbClr val="000000"/>
                </a:solidFill>
                <a:latin typeface="ArialMT"/>
              </a:rPr>
              <a:t>là giống </a:t>
            </a:r>
            <a:r>
              <a:rPr lang="vi-VN" sz="2800" b="1">
                <a:solidFill>
                  <a:srgbClr val="000000"/>
                </a:solidFill>
                <a:latin typeface="Arial-BoldMT"/>
              </a:rPr>
              <a:t>ổi găng</a:t>
            </a:r>
            <a:r>
              <a:rPr lang="vi-VN" sz="2800">
                <a:solidFill>
                  <a:srgbClr val="000000"/>
                </a:solidFill>
                <a:latin typeface="ArialMT"/>
              </a:rPr>
              <a:t>, ngon nhất vườn đấy. </a:t>
            </a:r>
            <a:r>
              <a:rPr lang="vi-VN" sz="2800" b="1">
                <a:solidFill>
                  <a:srgbClr val="000000"/>
                </a:solidFill>
                <a:latin typeface="Arial-BoldMT"/>
              </a:rPr>
              <a:t>Quả </a:t>
            </a:r>
            <a:r>
              <a:rPr lang="vi-VN" sz="2800">
                <a:solidFill>
                  <a:srgbClr val="000000"/>
                </a:solidFill>
                <a:latin typeface="ArialMT"/>
              </a:rPr>
              <a:t>to, cùi </a:t>
            </a:r>
            <a:r>
              <a:rPr lang="vi-VN" sz="2800" b="1">
                <a:solidFill>
                  <a:srgbClr val="000000"/>
                </a:solidFill>
                <a:latin typeface="Arial-BoldMT"/>
              </a:rPr>
              <a:t>dày</a:t>
            </a:r>
            <a:r>
              <a:rPr lang="vi-VN" sz="2800">
                <a:solidFill>
                  <a:srgbClr val="000000"/>
                </a:solidFill>
                <a:latin typeface="ArialMT"/>
              </a:rPr>
              <a:t>, ăn </a:t>
            </a:r>
            <a:r>
              <a:rPr lang="vi-VN" sz="2800" b="1">
                <a:solidFill>
                  <a:srgbClr val="000000"/>
                </a:solidFill>
                <a:latin typeface="Arial-BoldMT"/>
              </a:rPr>
              <a:t>giòn </a:t>
            </a:r>
            <a:r>
              <a:rPr lang="vi-VN" sz="2800">
                <a:solidFill>
                  <a:srgbClr val="000000"/>
                </a:solidFill>
                <a:latin typeface="ArialMT"/>
              </a:rPr>
              <a:t>và </a:t>
            </a:r>
            <a:r>
              <a:rPr lang="vi-VN" sz="2800" b="1">
                <a:solidFill>
                  <a:srgbClr val="000000"/>
                </a:solidFill>
                <a:latin typeface="Arial-BoldMT"/>
              </a:rPr>
              <a:t>thơm</a:t>
            </a:r>
            <a:r>
              <a:rPr lang="en-US" sz="2800" b="1">
                <a:solidFill>
                  <a:srgbClr val="000000"/>
                </a:solidFill>
                <a:latin typeface="Arial-BoldMT"/>
              </a:rPr>
              <a:t> </a:t>
            </a:r>
            <a:r>
              <a:rPr lang="en-US" sz="2800">
                <a:solidFill>
                  <a:srgbClr val="000000"/>
                </a:solidFill>
                <a:latin typeface="ArialMT"/>
              </a:rPr>
              <a:t>chẳng kém gì lê. Tớ </a:t>
            </a:r>
            <a:r>
              <a:rPr lang="en-US" sz="2800" b="1">
                <a:solidFill>
                  <a:srgbClr val="000000"/>
                </a:solidFill>
                <a:latin typeface="Arial-BoldMT"/>
              </a:rPr>
              <a:t>phát hiện </a:t>
            </a:r>
            <a:r>
              <a:rPr lang="en-US" sz="2800">
                <a:solidFill>
                  <a:srgbClr val="000000"/>
                </a:solidFill>
                <a:latin typeface="ArialMT"/>
              </a:rPr>
              <a:t>ra chùm hoa này, tuyệt không? Một, hai, </a:t>
            </a:r>
            <a:r>
              <a:rPr lang="vi-VN" sz="2800">
                <a:solidFill>
                  <a:srgbClr val="000000"/>
                </a:solidFill>
                <a:latin typeface="ArialMT"/>
              </a:rPr>
              <a:t>ba… sáu, bảy, tám… phải hơn chục </a:t>
            </a:r>
            <a:r>
              <a:rPr lang="vi-VN" sz="2800" b="1">
                <a:solidFill>
                  <a:srgbClr val="000000"/>
                </a:solidFill>
                <a:latin typeface="Arial-BoldMT"/>
              </a:rPr>
              <a:t>hoa </a:t>
            </a:r>
            <a:r>
              <a:rPr lang="vi-VN" sz="2800">
                <a:solidFill>
                  <a:srgbClr val="000000"/>
                </a:solidFill>
                <a:latin typeface="ArialMT"/>
              </a:rPr>
              <a:t>là ít. Mà lại </a:t>
            </a:r>
            <a:r>
              <a:rPr lang="vi-VN" sz="2800" b="1">
                <a:solidFill>
                  <a:srgbClr val="000000"/>
                </a:solidFill>
                <a:latin typeface="Arial-BoldMT"/>
              </a:rPr>
              <a:t>nở </a:t>
            </a:r>
            <a:r>
              <a:rPr lang="vi-VN" sz="2800">
                <a:solidFill>
                  <a:srgbClr val="000000"/>
                </a:solidFill>
                <a:latin typeface="ArialMT"/>
              </a:rPr>
              <a:t>chụm vào một đầu</a:t>
            </a:r>
            <a:r>
              <a:rPr lang="en-US" sz="2800">
                <a:solidFill>
                  <a:srgbClr val="000000"/>
                </a:solidFill>
                <a:latin typeface="ArialMT"/>
              </a:rPr>
              <a:t> cành mới thích chứ!</a:t>
            </a:r>
          </a:p>
          <a:p>
            <a:r>
              <a:rPr lang="en-US" sz="2800">
                <a:solidFill>
                  <a:srgbClr val="000000"/>
                </a:solidFill>
                <a:latin typeface="ArialMT"/>
              </a:rPr>
              <a:t>Thấy </a:t>
            </a:r>
            <a:r>
              <a:rPr lang="en-US" sz="2800" b="1">
                <a:solidFill>
                  <a:srgbClr val="000000"/>
                </a:solidFill>
                <a:latin typeface="Arial-BoldMT"/>
              </a:rPr>
              <a:t>tôi </a:t>
            </a:r>
            <a:r>
              <a:rPr lang="en-US" sz="2800">
                <a:solidFill>
                  <a:srgbClr val="000000"/>
                </a:solidFill>
                <a:latin typeface="ArialMT"/>
              </a:rPr>
              <a:t>chăm chú nhìn chùm hoa ổi, Trinh nói tiếp:</a:t>
            </a:r>
          </a:p>
          <a:p>
            <a:r>
              <a:rPr lang="en-US" sz="2800">
                <a:solidFill>
                  <a:srgbClr val="000000"/>
                </a:solidFill>
                <a:latin typeface="ArialMT"/>
              </a:rPr>
              <a:t>– Tớ có một dự định này, Trang ạ. Rất thú vị nhé!</a:t>
            </a:r>
          </a:p>
          <a:p>
            <a:r>
              <a:rPr lang="en-US" sz="2400" i="1">
                <a:solidFill>
                  <a:srgbClr val="000000"/>
                </a:solidFill>
                <a:latin typeface="Arial-ItalicMT"/>
              </a:rPr>
              <a:t>						</a:t>
            </a:r>
            <a:r>
              <a:rPr lang="vi-VN" sz="2400" i="1">
                <a:solidFill>
                  <a:srgbClr val="000000"/>
                </a:solidFill>
                <a:latin typeface="Arial-ItalicMT"/>
              </a:rPr>
              <a:t>Theo </a:t>
            </a:r>
            <a:r>
              <a:rPr lang="vi-VN" sz="2400">
                <a:solidFill>
                  <a:srgbClr val="000000"/>
                </a:solidFill>
                <a:latin typeface="ArialMT"/>
              </a:rPr>
              <a:t>Trần Hoài Dương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Plaque 7">
            <a:extLst>
              <a:ext uri="{FF2B5EF4-FFF2-40B4-BE49-F238E27FC236}">
                <a16:creationId xmlns:a16="http://schemas.microsoft.com/office/drawing/2014/main" xmlns="" id="{215B32E0-F626-805B-987C-A062C9192A2B}"/>
              </a:ext>
            </a:extLst>
          </p:cNvPr>
          <p:cNvSpPr/>
          <p:nvPr/>
        </p:nvSpPr>
        <p:spPr>
          <a:xfrm>
            <a:off x="1941204" y="921166"/>
            <a:ext cx="1782485" cy="702252"/>
          </a:xfrm>
          <a:prstGeom prst="plaque">
            <a:avLst/>
          </a:prstGeom>
          <a:solidFill>
            <a:srgbClr val="CCFFC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a:solidFill>
                  <a:srgbClr val="0070C0"/>
                </a:solidFill>
                <a:latin typeface="UTM Duepuntozero" panose="02040603050506020204" pitchFamily="18" charset="0"/>
              </a:rPr>
              <a:t>Danh từ</a:t>
            </a:r>
            <a:endParaRPr lang="en-US" sz="3600" dirty="0">
              <a:solidFill>
                <a:srgbClr val="0070C0"/>
              </a:solidFill>
              <a:latin typeface="UTM Duepuntozero" panose="02040603050506020204" pitchFamily="18" charset="0"/>
            </a:endParaRPr>
          </a:p>
        </p:txBody>
      </p:sp>
      <p:sp>
        <p:nvSpPr>
          <p:cNvPr id="10" name="Plaque 9">
            <a:extLst>
              <a:ext uri="{FF2B5EF4-FFF2-40B4-BE49-F238E27FC236}">
                <a16:creationId xmlns:a16="http://schemas.microsoft.com/office/drawing/2014/main" xmlns="" id="{C6E95EEF-4263-B3A8-84E0-E1F659F4E14F}"/>
              </a:ext>
            </a:extLst>
          </p:cNvPr>
          <p:cNvSpPr/>
          <p:nvPr/>
        </p:nvSpPr>
        <p:spPr>
          <a:xfrm>
            <a:off x="4447031" y="936701"/>
            <a:ext cx="1782485" cy="702252"/>
          </a:xfrm>
          <a:prstGeom prst="plaque">
            <a:avLst/>
          </a:prstGeom>
          <a:solidFill>
            <a:srgbClr val="CCFFC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a:solidFill>
                  <a:srgbClr val="0070C0"/>
                </a:solidFill>
                <a:latin typeface="UTM Duepuntozero" panose="02040603050506020204" pitchFamily="18" charset="0"/>
              </a:rPr>
              <a:t>Động từ</a:t>
            </a:r>
            <a:endParaRPr lang="en-US" sz="3600" dirty="0">
              <a:solidFill>
                <a:srgbClr val="0070C0"/>
              </a:solidFill>
              <a:latin typeface="UTM Duepuntozero" panose="02040603050506020204" pitchFamily="18" charset="0"/>
            </a:endParaRPr>
          </a:p>
        </p:txBody>
      </p:sp>
      <p:sp>
        <p:nvSpPr>
          <p:cNvPr id="12" name="Plaque 11">
            <a:extLst>
              <a:ext uri="{FF2B5EF4-FFF2-40B4-BE49-F238E27FC236}">
                <a16:creationId xmlns:a16="http://schemas.microsoft.com/office/drawing/2014/main" xmlns="" id="{109D4F0A-69A5-C622-2493-52953AFEFDE6}"/>
              </a:ext>
            </a:extLst>
          </p:cNvPr>
          <p:cNvSpPr/>
          <p:nvPr/>
        </p:nvSpPr>
        <p:spPr>
          <a:xfrm>
            <a:off x="6738910" y="936701"/>
            <a:ext cx="1782485" cy="702252"/>
          </a:xfrm>
          <a:prstGeom prst="plaque">
            <a:avLst/>
          </a:prstGeom>
          <a:solidFill>
            <a:srgbClr val="CCFFC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a:solidFill>
                  <a:srgbClr val="0070C0"/>
                </a:solidFill>
                <a:latin typeface="UTM Duepuntozero" panose="02040603050506020204" pitchFamily="18" charset="0"/>
              </a:rPr>
              <a:t>Tính từ</a:t>
            </a:r>
            <a:endParaRPr lang="en-US" sz="3600" dirty="0">
              <a:solidFill>
                <a:srgbClr val="0070C0"/>
              </a:solidFill>
              <a:latin typeface="UTM Duepuntozero" panose="02040603050506020204" pitchFamily="18" charset="0"/>
            </a:endParaRPr>
          </a:p>
        </p:txBody>
      </p:sp>
      <p:sp>
        <p:nvSpPr>
          <p:cNvPr id="13" name="Plaque 12">
            <a:extLst>
              <a:ext uri="{FF2B5EF4-FFF2-40B4-BE49-F238E27FC236}">
                <a16:creationId xmlns:a16="http://schemas.microsoft.com/office/drawing/2014/main" xmlns="" id="{DC26839B-5FA7-333A-512C-1EE6919A23A8}"/>
              </a:ext>
            </a:extLst>
          </p:cNvPr>
          <p:cNvSpPr/>
          <p:nvPr/>
        </p:nvSpPr>
        <p:spPr>
          <a:xfrm>
            <a:off x="9176779" y="936701"/>
            <a:ext cx="1782485" cy="702252"/>
          </a:xfrm>
          <a:prstGeom prst="plaque">
            <a:avLst/>
          </a:prstGeom>
          <a:solidFill>
            <a:srgbClr val="CCFFC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a:solidFill>
                  <a:srgbClr val="0070C0"/>
                </a:solidFill>
                <a:latin typeface="UTM Duepuntozero" panose="02040603050506020204" pitchFamily="18" charset="0"/>
              </a:rPr>
              <a:t>Đại từ</a:t>
            </a:r>
            <a:endParaRPr lang="en-US" sz="3600" dirty="0">
              <a:solidFill>
                <a:srgbClr val="0070C0"/>
              </a:solidFill>
              <a:latin typeface="UTM Duepuntozero" panose="02040603050506020204" pitchFamily="18" charset="0"/>
            </a:endParaRPr>
          </a:p>
        </p:txBody>
      </p:sp>
    </p:spTree>
    <p:extLst>
      <p:ext uri="{BB962C8B-B14F-4D97-AF65-F5344CB8AC3E}">
        <p14:creationId xmlns:p14="http://schemas.microsoft.com/office/powerpoint/2010/main" val="2704149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8" grpId="0" animBg="1"/>
      <p:bldP spid="10"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18D421D7-9277-4477-A002-B546DD3586A5}"/>
              </a:ext>
            </a:extLst>
          </p:cNvPr>
          <p:cNvPicPr>
            <a:picLocks noChangeAspect="1"/>
          </p:cNvPicPr>
          <p:nvPr/>
        </p:nvPicPr>
        <p:blipFill>
          <a:blip r:embed="rId2"/>
          <a:stretch>
            <a:fillRect/>
          </a:stretch>
        </p:blipFill>
        <p:spPr>
          <a:xfrm>
            <a:off x="0" y="0"/>
            <a:ext cx="12192000" cy="6857999"/>
          </a:xfrm>
          <a:prstGeom prst="rect">
            <a:avLst/>
          </a:prstGeom>
        </p:spPr>
      </p:pic>
      <p:pic>
        <p:nvPicPr>
          <p:cNvPr id="2052" name="Picture 4" descr="IEMA Foundation Certificate Syllabus">
            <a:extLst>
              <a:ext uri="{FF2B5EF4-FFF2-40B4-BE49-F238E27FC236}">
                <a16:creationId xmlns:a16="http://schemas.microsoft.com/office/drawing/2014/main" xmlns="" id="{60CCDAE1-5D9B-4701-B40E-52EFB735468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64037" y="2331747"/>
            <a:ext cx="1065589" cy="106558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4" name="Picture 6" descr="å¯ç±çå°èèï¼ cute little bee. | Caras graciosas, Imagenes gif, Emoticonos">
            <a:extLst>
              <a:ext uri="{FF2B5EF4-FFF2-40B4-BE49-F238E27FC236}">
                <a16:creationId xmlns:a16="http://schemas.microsoft.com/office/drawing/2014/main" xmlns="" id="{829AE1B8-8493-4766-ABD7-A387A95815A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2411454" y="1569429"/>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xmlns="" id="{DC362562-659F-484D-8F1E-58A604825B6D}"/>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1053122" y="57461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6" name="Picture 6" descr="å¯ç±çå°èèï¼ cute little bee. | Caras graciosas, Imagenes gif, Emoticonos">
            <a:extLst>
              <a:ext uri="{FF2B5EF4-FFF2-40B4-BE49-F238E27FC236}">
                <a16:creationId xmlns:a16="http://schemas.microsoft.com/office/drawing/2014/main" xmlns="" id="{6A44B16A-C879-4520-AD17-2186B093C29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175127" y="3573533"/>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xmlns="" id="{406CAE92-AAE9-488B-A993-FC5B088A9AB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4116634" y="221260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xmlns="" id="{CA2937BE-1A1D-42CA-AE7B-8218DD4B764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0" b="89928" l="13102" r="91566">
                        <a14:backgroundMark x1="31024" y1="50540" x2="18675" y2="58094"/>
                        <a14:backgroundMark x1="18373" y1="49820" x2="16867" y2="51259"/>
                        <a14:backgroundMark x1="16867" y1="56655" x2="20030" y2="64029"/>
                      </a14:backgroundRemoval>
                    </a14:imgEffect>
                  </a14:imgLayer>
                </a14:imgProps>
              </a:ext>
            </a:extLst>
          </a:blip>
          <a:srcRect l="28552"/>
          <a:stretch/>
        </p:blipFill>
        <p:spPr>
          <a:xfrm>
            <a:off x="9299737" y="0"/>
            <a:ext cx="2892263" cy="3389670"/>
          </a:xfrm>
          <a:prstGeom prst="rect">
            <a:avLst/>
          </a:prstGeom>
        </p:spPr>
      </p:pic>
      <p:sp>
        <p:nvSpPr>
          <p:cNvPr id="14" name="Rectangle 13">
            <a:extLst>
              <a:ext uri="{FF2B5EF4-FFF2-40B4-BE49-F238E27FC236}">
                <a16:creationId xmlns:a16="http://schemas.microsoft.com/office/drawing/2014/main" xmlns="" id="{DED91783-B49F-436D-A62A-CA399AD71EC0}"/>
              </a:ext>
            </a:extLst>
          </p:cNvPr>
          <p:cNvSpPr/>
          <p:nvPr/>
        </p:nvSpPr>
        <p:spPr>
          <a:xfrm>
            <a:off x="2035497" y="3911270"/>
            <a:ext cx="10848652" cy="19014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xmlns="" id="{F39BB2FE-BD50-432E-980D-3FF538876006}"/>
              </a:ext>
            </a:extLst>
          </p:cNvPr>
          <p:cNvSpPr txBox="1"/>
          <p:nvPr/>
        </p:nvSpPr>
        <p:spPr>
          <a:xfrm>
            <a:off x="2404083" y="3911270"/>
            <a:ext cx="9519904"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white"/>
                </a:solidFill>
                <a:effectLst/>
                <a:uLnTx/>
                <a:uFillTx/>
                <a:latin typeface="Bungee Inline" pitchFamily="2" charset="0"/>
                <a:ea typeface="+mn-ea"/>
                <a:cs typeface="+mn-cs"/>
              </a:rPr>
              <a:t>TRÒ</a:t>
            </a:r>
            <a:r>
              <a:rPr kumimoji="0" lang="en-US" sz="3000" b="0" i="0" u="none" strike="noStrike" kern="1200" cap="none" spc="0" normalizeH="0" noProof="0">
                <a:ln>
                  <a:noFill/>
                </a:ln>
                <a:solidFill>
                  <a:prstClr val="white"/>
                </a:solidFill>
                <a:effectLst/>
                <a:uLnTx/>
                <a:uFillTx/>
                <a:latin typeface="Bungee Inline" pitchFamily="2" charset="0"/>
                <a:ea typeface="+mn-ea"/>
                <a:cs typeface="+mn-cs"/>
              </a:rPr>
              <a:t> CHƠI</a:t>
            </a:r>
            <a:endParaRPr kumimoji="0" lang="en-US" sz="3000" b="0" i="0" u="none" strike="noStrike" kern="1200" cap="none" spc="0" normalizeH="0" baseline="0" noProof="0" dirty="0">
              <a:ln>
                <a:noFill/>
              </a:ln>
              <a:solidFill>
                <a:prstClr val="white"/>
              </a:solidFill>
              <a:effectLst/>
              <a:uLnTx/>
              <a:uFillTx/>
              <a:latin typeface="Bungee Inline"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Bungee Inline"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ungee Inline" pitchFamily="2" charset="0"/>
                <a:ea typeface="+mn-ea"/>
                <a:cs typeface="+mn-cs"/>
              </a:rPr>
              <a:t> ONG VỀ TỔ</a:t>
            </a:r>
          </a:p>
        </p:txBody>
      </p:sp>
    </p:spTree>
    <p:extLst>
      <p:ext uri="{BB962C8B-B14F-4D97-AF65-F5344CB8AC3E}">
        <p14:creationId xmlns:p14="http://schemas.microsoft.com/office/powerpoint/2010/main" val="1341144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3"/>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background with white rays and yellow stars&#10;&#10;Description automatically generated">
            <a:extLst>
              <a:ext uri="{FF2B5EF4-FFF2-40B4-BE49-F238E27FC236}">
                <a16:creationId xmlns:a16="http://schemas.microsoft.com/office/drawing/2014/main" xmlns="" id="{0E30F700-930F-0580-033E-AC55806B4F7F}"/>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3" name="Plaque 2">
            <a:extLst>
              <a:ext uri="{FF2B5EF4-FFF2-40B4-BE49-F238E27FC236}">
                <a16:creationId xmlns:a16="http://schemas.microsoft.com/office/drawing/2014/main" xmlns="" id="{D0CB9885-637F-89B5-0E91-58437027EBBC}"/>
              </a:ext>
            </a:extLst>
          </p:cNvPr>
          <p:cNvSpPr/>
          <p:nvPr/>
        </p:nvSpPr>
        <p:spPr>
          <a:xfrm>
            <a:off x="2617075" y="808413"/>
            <a:ext cx="9081010" cy="2101176"/>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70C0"/>
                </a:solidFill>
                <a:latin typeface="UTM Duepuntozero" panose="02040603050506020204" pitchFamily="18" charset="0"/>
              </a:rPr>
              <a:t>Mỗi nhóm xếp các từ vào nhóm thích hợp. </a:t>
            </a:r>
          </a:p>
          <a:p>
            <a:pPr algn="ctr"/>
            <a:r>
              <a:rPr lang="en-US" sz="4000">
                <a:solidFill>
                  <a:srgbClr val="0070C0"/>
                </a:solidFill>
                <a:latin typeface="UTM Duepuntozero" panose="02040603050506020204" pitchFamily="18" charset="0"/>
              </a:rPr>
              <a:t>Nhóm nào hoàn thành nhanh và đúng nhất là nhóm chiến thắng. </a:t>
            </a:r>
            <a:endParaRPr lang="vi-VN" sz="4000" dirty="0">
              <a:solidFill>
                <a:srgbClr val="0070C0"/>
              </a:solidFill>
            </a:endParaRPr>
          </a:p>
        </p:txBody>
      </p:sp>
      <p:grpSp>
        <p:nvGrpSpPr>
          <p:cNvPr id="5" name="Group 4">
            <a:extLst>
              <a:ext uri="{FF2B5EF4-FFF2-40B4-BE49-F238E27FC236}">
                <a16:creationId xmlns:a16="http://schemas.microsoft.com/office/drawing/2014/main" xmlns="" id="{6BF79019-B419-0EB8-FDF5-3DDC3876CA8E}"/>
              </a:ext>
            </a:extLst>
          </p:cNvPr>
          <p:cNvGrpSpPr/>
          <p:nvPr/>
        </p:nvGrpSpPr>
        <p:grpSpPr>
          <a:xfrm>
            <a:off x="178298" y="2909589"/>
            <a:ext cx="4560979" cy="3139998"/>
            <a:chOff x="260531" y="2586298"/>
            <a:chExt cx="4104991" cy="2396730"/>
          </a:xfrm>
        </p:grpSpPr>
        <p:sp>
          <p:nvSpPr>
            <p:cNvPr id="6" name="Freeform 6">
              <a:extLst>
                <a:ext uri="{FF2B5EF4-FFF2-40B4-BE49-F238E27FC236}">
                  <a16:creationId xmlns:a16="http://schemas.microsoft.com/office/drawing/2014/main" xmlns="" id="{0A23F2BE-5ABD-5764-8B8C-44579A96A228}"/>
                </a:ext>
              </a:extLst>
            </p:cNvPr>
            <p:cNvSpPr/>
            <p:nvPr/>
          </p:nvSpPr>
          <p:spPr>
            <a:xfrm>
              <a:off x="260531" y="2586298"/>
              <a:ext cx="2438424" cy="2396730"/>
            </a:xfrm>
            <a:custGeom>
              <a:avLst/>
              <a:gdLst/>
              <a:ahLst/>
              <a:cxnLst/>
              <a:rect l="l" t="t" r="r" b="b"/>
              <a:pathLst>
                <a:path w="4255467" h="4521080">
                  <a:moveTo>
                    <a:pt x="0" y="0"/>
                  </a:moveTo>
                  <a:lnTo>
                    <a:pt x="4255467" y="0"/>
                  </a:lnTo>
                  <a:lnTo>
                    <a:pt x="4255467" y="4521080"/>
                  </a:lnTo>
                  <a:lnTo>
                    <a:pt x="0" y="4521080"/>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xmlns="" id="{3D727A75-2DE1-8FBD-77F7-C5DF64BFCA79}"/>
                </a:ext>
              </a:extLst>
            </p:cNvPr>
            <p:cNvSpPr/>
            <p:nvPr/>
          </p:nvSpPr>
          <p:spPr>
            <a:xfrm>
              <a:off x="2261100" y="2657792"/>
              <a:ext cx="2104422" cy="2253743"/>
            </a:xfrm>
            <a:custGeom>
              <a:avLst/>
              <a:gdLst/>
              <a:ahLst/>
              <a:cxnLst/>
              <a:rect l="l" t="t" r="r" b="b"/>
              <a:pathLst>
                <a:path w="3358572" h="4251357">
                  <a:moveTo>
                    <a:pt x="0" y="0"/>
                  </a:moveTo>
                  <a:lnTo>
                    <a:pt x="3358571" y="0"/>
                  </a:lnTo>
                  <a:lnTo>
                    <a:pt x="3358571" y="4251357"/>
                  </a:lnTo>
                  <a:lnTo>
                    <a:pt x="0" y="4251357"/>
                  </a:lnTo>
                  <a:lnTo>
                    <a:pt x="0" y="0"/>
                  </a:lnTo>
                  <a:close/>
                </a:path>
              </a:pathLst>
            </a:custGeom>
            <a:blipFill>
              <a:blip r:embed="rId4"/>
              <a:stretch>
                <a:fillRect/>
              </a:stretch>
            </a:blipFill>
          </p:spPr>
          <p:txBody>
            <a:bodyPr/>
            <a:lstStyle/>
            <a:p>
              <a:endParaRPr lang="en-US"/>
            </a:p>
          </p:txBody>
        </p:sp>
      </p:grpSp>
    </p:spTree>
    <p:extLst>
      <p:ext uri="{BB962C8B-B14F-4D97-AF65-F5344CB8AC3E}">
        <p14:creationId xmlns:p14="http://schemas.microsoft.com/office/powerpoint/2010/main" val="1540095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158</TotalTime>
  <Words>1867</Words>
  <Application>Microsoft Office PowerPoint</Application>
  <PresentationFormat>Custom</PresentationFormat>
  <Paragraphs>164</Paragraphs>
  <Slides>34</Slides>
  <Notes>0</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7</cp:revision>
  <dcterms:created xsi:type="dcterms:W3CDTF">2023-08-05T09:11:05Z</dcterms:created>
  <dcterms:modified xsi:type="dcterms:W3CDTF">2024-12-26T18:20:06Z</dcterms:modified>
  <cp:category>9Slide.vn</cp:category>
</cp:coreProperties>
</file>