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3"/>
  </p:notesMasterIdLst>
  <p:sldIdLst>
    <p:sldId id="256" r:id="rId3"/>
    <p:sldId id="257" r:id="rId4"/>
    <p:sldId id="258" r:id="rId5"/>
    <p:sldId id="299" r:id="rId6"/>
    <p:sldId id="300" r:id="rId7"/>
    <p:sldId id="301" r:id="rId8"/>
    <p:sldId id="262" r:id="rId9"/>
    <p:sldId id="302" r:id="rId10"/>
    <p:sldId id="303" r:id="rId11"/>
    <p:sldId id="304" r:id="rId12"/>
    <p:sldId id="305" r:id="rId13"/>
    <p:sldId id="285" r:id="rId14"/>
    <p:sldId id="306" r:id="rId15"/>
    <p:sldId id="307" r:id="rId16"/>
    <p:sldId id="308" r:id="rId17"/>
    <p:sldId id="309" r:id="rId18"/>
    <p:sldId id="310" r:id="rId19"/>
    <p:sldId id="311" r:id="rId20"/>
    <p:sldId id="286" r:id="rId21"/>
    <p:sldId id="312" r:id="rId22"/>
    <p:sldId id="313" r:id="rId23"/>
    <p:sldId id="314" r:id="rId24"/>
    <p:sldId id="315" r:id="rId25"/>
    <p:sldId id="316" r:id="rId26"/>
    <p:sldId id="317" r:id="rId27"/>
    <p:sldId id="318" r:id="rId28"/>
    <p:sldId id="289" r:id="rId29"/>
    <p:sldId id="290" r:id="rId30"/>
    <p:sldId id="319" r:id="rId31"/>
    <p:sldId id="29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2" d="100"/>
          <a:sy n="112" d="100"/>
        </p:scale>
        <p:origin x="55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0D2FB3-1BF4-431C-85D1-8653A91B021A}" type="datetimeFigureOut">
              <a:rPr lang="en-US" smtClean="0"/>
              <a:t>12/25/2024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3057D3-4BF5-4EA8-A88A-9A9BF3159005}" type="slidenum">
              <a:rPr lang="en-US" smtClean="0"/>
              <a:t>‹#›</a:t>
            </a:fld>
            <a:endParaRPr lang="en-US"/>
          </a:p>
        </p:txBody>
      </p:sp>
    </p:spTree>
    <p:extLst>
      <p:ext uri="{BB962C8B-B14F-4D97-AF65-F5344CB8AC3E}">
        <p14:creationId xmlns:p14="http://schemas.microsoft.com/office/powerpoint/2010/main" val="3249567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6049A-0843-968A-D399-BD2563FD38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0F7AC13-CB72-7E40-C5A8-1B101F83AE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CE2672-8A68-B2D9-ED3D-76CE6ECB71B8}"/>
              </a:ext>
            </a:extLst>
          </p:cNvPr>
          <p:cNvSpPr>
            <a:spLocks noGrp="1"/>
          </p:cNvSpPr>
          <p:nvPr>
            <p:ph type="dt" sz="half" idx="10"/>
          </p:nvPr>
        </p:nvSpPr>
        <p:spPr/>
        <p:txBody>
          <a:bodyPr/>
          <a:lstStyle/>
          <a:p>
            <a:fld id="{6615065E-2B1F-40BA-BA82-0B422D807A71}" type="datetimeFigureOut">
              <a:rPr lang="en-US" smtClean="0"/>
              <a:t>12/25/2024</a:t>
            </a:fld>
            <a:endParaRPr lang="en-US"/>
          </a:p>
        </p:txBody>
      </p:sp>
      <p:sp>
        <p:nvSpPr>
          <p:cNvPr id="5" name="Footer Placeholder 4">
            <a:extLst>
              <a:ext uri="{FF2B5EF4-FFF2-40B4-BE49-F238E27FC236}">
                <a16:creationId xmlns:a16="http://schemas.microsoft.com/office/drawing/2014/main" id="{E129CA98-5ACA-E4F1-0A47-6C7A9E3A9D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AEFA14-D33F-D0BA-AF67-2A891126599C}"/>
              </a:ext>
            </a:extLst>
          </p:cNvPr>
          <p:cNvSpPr>
            <a:spLocks noGrp="1"/>
          </p:cNvSpPr>
          <p:nvPr>
            <p:ph type="sldNum" sz="quarter" idx="12"/>
          </p:nvPr>
        </p:nvSpPr>
        <p:spPr/>
        <p:txBody>
          <a:bodyPr/>
          <a:lstStyle/>
          <a:p>
            <a:fld id="{DBA0B6D4-F5B9-43A6-AAFF-16F10BA23AEF}" type="slidenum">
              <a:rPr lang="en-US" smtClean="0"/>
              <a:t>‹#›</a:t>
            </a:fld>
            <a:endParaRPr lang="en-US"/>
          </a:p>
        </p:txBody>
      </p:sp>
    </p:spTree>
    <p:extLst>
      <p:ext uri="{BB962C8B-B14F-4D97-AF65-F5344CB8AC3E}">
        <p14:creationId xmlns:p14="http://schemas.microsoft.com/office/powerpoint/2010/main" val="3799275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5D8A4-BF44-E7F0-4B29-56C3997EE9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7A2325-2433-3EB8-36EE-EC1851C960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120AE4-E076-C5B6-8BEA-2BEA70734162}"/>
              </a:ext>
            </a:extLst>
          </p:cNvPr>
          <p:cNvSpPr>
            <a:spLocks noGrp="1"/>
          </p:cNvSpPr>
          <p:nvPr>
            <p:ph type="dt" sz="half" idx="10"/>
          </p:nvPr>
        </p:nvSpPr>
        <p:spPr/>
        <p:txBody>
          <a:bodyPr/>
          <a:lstStyle/>
          <a:p>
            <a:fld id="{6615065E-2B1F-40BA-BA82-0B422D807A71}" type="datetimeFigureOut">
              <a:rPr lang="en-US" smtClean="0"/>
              <a:t>12/25/2024</a:t>
            </a:fld>
            <a:endParaRPr lang="en-US"/>
          </a:p>
        </p:txBody>
      </p:sp>
      <p:sp>
        <p:nvSpPr>
          <p:cNvPr id="5" name="Footer Placeholder 4">
            <a:extLst>
              <a:ext uri="{FF2B5EF4-FFF2-40B4-BE49-F238E27FC236}">
                <a16:creationId xmlns:a16="http://schemas.microsoft.com/office/drawing/2014/main" id="{2D267C11-0018-1099-0945-33FA20DAF1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4EF552-FC36-893B-A99D-FE8B18E0617A}"/>
              </a:ext>
            </a:extLst>
          </p:cNvPr>
          <p:cNvSpPr>
            <a:spLocks noGrp="1"/>
          </p:cNvSpPr>
          <p:nvPr>
            <p:ph type="sldNum" sz="quarter" idx="12"/>
          </p:nvPr>
        </p:nvSpPr>
        <p:spPr/>
        <p:txBody>
          <a:bodyPr/>
          <a:lstStyle/>
          <a:p>
            <a:fld id="{DBA0B6D4-F5B9-43A6-AAFF-16F10BA23AEF}" type="slidenum">
              <a:rPr lang="en-US" smtClean="0"/>
              <a:t>‹#›</a:t>
            </a:fld>
            <a:endParaRPr lang="en-US"/>
          </a:p>
        </p:txBody>
      </p:sp>
    </p:spTree>
    <p:extLst>
      <p:ext uri="{BB962C8B-B14F-4D97-AF65-F5344CB8AC3E}">
        <p14:creationId xmlns:p14="http://schemas.microsoft.com/office/powerpoint/2010/main" val="1534976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DD523D-E0E0-F40D-FAD3-09C3FE173BC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953BC8B-5BD4-F346-E06C-533DE37F23E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CE563E-6544-B719-0E55-3455D889E164}"/>
              </a:ext>
            </a:extLst>
          </p:cNvPr>
          <p:cNvSpPr>
            <a:spLocks noGrp="1"/>
          </p:cNvSpPr>
          <p:nvPr>
            <p:ph type="dt" sz="half" idx="10"/>
          </p:nvPr>
        </p:nvSpPr>
        <p:spPr/>
        <p:txBody>
          <a:bodyPr/>
          <a:lstStyle/>
          <a:p>
            <a:fld id="{6615065E-2B1F-40BA-BA82-0B422D807A71}" type="datetimeFigureOut">
              <a:rPr lang="en-US" smtClean="0"/>
              <a:t>12/25/2024</a:t>
            </a:fld>
            <a:endParaRPr lang="en-US"/>
          </a:p>
        </p:txBody>
      </p:sp>
      <p:sp>
        <p:nvSpPr>
          <p:cNvPr id="5" name="Footer Placeholder 4">
            <a:extLst>
              <a:ext uri="{FF2B5EF4-FFF2-40B4-BE49-F238E27FC236}">
                <a16:creationId xmlns:a16="http://schemas.microsoft.com/office/drawing/2014/main" id="{2CF4882F-03E5-AAED-613C-9737035975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72F497-5951-B3C2-2170-A16A54C81F77}"/>
              </a:ext>
            </a:extLst>
          </p:cNvPr>
          <p:cNvSpPr>
            <a:spLocks noGrp="1"/>
          </p:cNvSpPr>
          <p:nvPr>
            <p:ph type="sldNum" sz="quarter" idx="12"/>
          </p:nvPr>
        </p:nvSpPr>
        <p:spPr/>
        <p:txBody>
          <a:bodyPr/>
          <a:lstStyle/>
          <a:p>
            <a:fld id="{DBA0B6D4-F5B9-43A6-AAFF-16F10BA23AEF}" type="slidenum">
              <a:rPr lang="en-US" smtClean="0"/>
              <a:t>‹#›</a:t>
            </a:fld>
            <a:endParaRPr lang="en-US"/>
          </a:p>
        </p:txBody>
      </p:sp>
    </p:spTree>
    <p:extLst>
      <p:ext uri="{BB962C8B-B14F-4D97-AF65-F5344CB8AC3E}">
        <p14:creationId xmlns:p14="http://schemas.microsoft.com/office/powerpoint/2010/main" val="38370250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24526-AB47-4C7E-FD78-D48892ED8EB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5B5399C-3F0B-07D2-2747-478B1551AB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ED5848F-D25E-1DCE-7FCF-7F7DBDFCADE8}"/>
              </a:ext>
            </a:extLst>
          </p:cNvPr>
          <p:cNvSpPr>
            <a:spLocks noGrp="1"/>
          </p:cNvSpPr>
          <p:nvPr>
            <p:ph type="dt" sz="half" idx="10"/>
          </p:nvPr>
        </p:nvSpPr>
        <p:spPr/>
        <p:txBody>
          <a:bodyPr/>
          <a:lstStyle/>
          <a:p>
            <a:fld id="{8CDF9E1E-4D90-4E08-BFC8-D47F362788A0}" type="datetimeFigureOut">
              <a:rPr lang="en-US" smtClean="0"/>
              <a:t>12/25/2024</a:t>
            </a:fld>
            <a:endParaRPr lang="en-US"/>
          </a:p>
        </p:txBody>
      </p:sp>
      <p:sp>
        <p:nvSpPr>
          <p:cNvPr id="5" name="Footer Placeholder 4">
            <a:extLst>
              <a:ext uri="{FF2B5EF4-FFF2-40B4-BE49-F238E27FC236}">
                <a16:creationId xmlns:a16="http://schemas.microsoft.com/office/drawing/2014/main" id="{BD03DF59-241A-2822-8356-3E79A738F4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605A77-FEE7-5C22-C297-6FBD73AA188B}"/>
              </a:ext>
            </a:extLst>
          </p:cNvPr>
          <p:cNvSpPr>
            <a:spLocks noGrp="1"/>
          </p:cNvSpPr>
          <p:nvPr>
            <p:ph type="sldNum" sz="quarter" idx="12"/>
          </p:nvPr>
        </p:nvSpPr>
        <p:spPr/>
        <p:txBody>
          <a:bodyPr/>
          <a:lstStyle/>
          <a:p>
            <a:fld id="{EFA8369F-1CE7-43CE-AD09-DC6AAE3D8941}" type="slidenum">
              <a:rPr lang="en-US" smtClean="0"/>
              <a:t>‹#›</a:t>
            </a:fld>
            <a:endParaRPr lang="en-US"/>
          </a:p>
        </p:txBody>
      </p:sp>
    </p:spTree>
    <p:extLst>
      <p:ext uri="{BB962C8B-B14F-4D97-AF65-F5344CB8AC3E}">
        <p14:creationId xmlns:p14="http://schemas.microsoft.com/office/powerpoint/2010/main" val="19225372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26E34-CAEC-053C-B7FD-CCAB9AA77E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6FC050-7260-008C-E700-EAAC61F98F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6AD060-F42E-0679-9932-769DB5011E22}"/>
              </a:ext>
            </a:extLst>
          </p:cNvPr>
          <p:cNvSpPr>
            <a:spLocks noGrp="1"/>
          </p:cNvSpPr>
          <p:nvPr>
            <p:ph type="dt" sz="half" idx="10"/>
          </p:nvPr>
        </p:nvSpPr>
        <p:spPr/>
        <p:txBody>
          <a:bodyPr/>
          <a:lstStyle/>
          <a:p>
            <a:fld id="{8CDF9E1E-4D90-4E08-BFC8-D47F362788A0}" type="datetimeFigureOut">
              <a:rPr lang="en-US" smtClean="0"/>
              <a:t>12/25/2024</a:t>
            </a:fld>
            <a:endParaRPr lang="en-US"/>
          </a:p>
        </p:txBody>
      </p:sp>
      <p:sp>
        <p:nvSpPr>
          <p:cNvPr id="5" name="Footer Placeholder 4">
            <a:extLst>
              <a:ext uri="{FF2B5EF4-FFF2-40B4-BE49-F238E27FC236}">
                <a16:creationId xmlns:a16="http://schemas.microsoft.com/office/drawing/2014/main" id="{FD23BC71-BA8D-54EC-4D2F-BD07B8F9F4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B73087-24D1-B375-A05D-7D22C9981BF1}"/>
              </a:ext>
            </a:extLst>
          </p:cNvPr>
          <p:cNvSpPr>
            <a:spLocks noGrp="1"/>
          </p:cNvSpPr>
          <p:nvPr>
            <p:ph type="sldNum" sz="quarter" idx="12"/>
          </p:nvPr>
        </p:nvSpPr>
        <p:spPr/>
        <p:txBody>
          <a:bodyPr/>
          <a:lstStyle/>
          <a:p>
            <a:fld id="{EFA8369F-1CE7-43CE-AD09-DC6AAE3D8941}" type="slidenum">
              <a:rPr lang="en-US" smtClean="0"/>
              <a:t>‹#›</a:t>
            </a:fld>
            <a:endParaRPr lang="en-US"/>
          </a:p>
        </p:txBody>
      </p:sp>
    </p:spTree>
    <p:extLst>
      <p:ext uri="{BB962C8B-B14F-4D97-AF65-F5344CB8AC3E}">
        <p14:creationId xmlns:p14="http://schemas.microsoft.com/office/powerpoint/2010/main" val="10018801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8EACC-348B-7643-3E64-CF1909C51A8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EFCFB57-1230-65AD-EC40-A77DCD4154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91BD12-E915-650F-029B-69DFE02672E9}"/>
              </a:ext>
            </a:extLst>
          </p:cNvPr>
          <p:cNvSpPr>
            <a:spLocks noGrp="1"/>
          </p:cNvSpPr>
          <p:nvPr>
            <p:ph type="dt" sz="half" idx="10"/>
          </p:nvPr>
        </p:nvSpPr>
        <p:spPr/>
        <p:txBody>
          <a:bodyPr/>
          <a:lstStyle/>
          <a:p>
            <a:fld id="{8CDF9E1E-4D90-4E08-BFC8-D47F362788A0}" type="datetimeFigureOut">
              <a:rPr lang="en-US" smtClean="0"/>
              <a:t>12/25/2024</a:t>
            </a:fld>
            <a:endParaRPr lang="en-US"/>
          </a:p>
        </p:txBody>
      </p:sp>
      <p:sp>
        <p:nvSpPr>
          <p:cNvPr id="5" name="Footer Placeholder 4">
            <a:extLst>
              <a:ext uri="{FF2B5EF4-FFF2-40B4-BE49-F238E27FC236}">
                <a16:creationId xmlns:a16="http://schemas.microsoft.com/office/drawing/2014/main" id="{50FB8926-2050-3C27-C9F2-600010F87A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BD613A-F99D-8B07-BEED-77AB87D0781B}"/>
              </a:ext>
            </a:extLst>
          </p:cNvPr>
          <p:cNvSpPr>
            <a:spLocks noGrp="1"/>
          </p:cNvSpPr>
          <p:nvPr>
            <p:ph type="sldNum" sz="quarter" idx="12"/>
          </p:nvPr>
        </p:nvSpPr>
        <p:spPr/>
        <p:txBody>
          <a:bodyPr/>
          <a:lstStyle/>
          <a:p>
            <a:fld id="{EFA8369F-1CE7-43CE-AD09-DC6AAE3D8941}" type="slidenum">
              <a:rPr lang="en-US" smtClean="0"/>
              <a:t>‹#›</a:t>
            </a:fld>
            <a:endParaRPr lang="en-US"/>
          </a:p>
        </p:txBody>
      </p:sp>
    </p:spTree>
    <p:extLst>
      <p:ext uri="{BB962C8B-B14F-4D97-AF65-F5344CB8AC3E}">
        <p14:creationId xmlns:p14="http://schemas.microsoft.com/office/powerpoint/2010/main" val="18668762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71B7F-B41C-C586-196F-C5F6FC3843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7BB1CE-2A04-9D26-E77C-F1B9D830FE9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BD0EF51-5509-6C05-3408-3FE344DE06C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AA95257-66E4-AC71-F88E-3E1D3F668A0E}"/>
              </a:ext>
            </a:extLst>
          </p:cNvPr>
          <p:cNvSpPr>
            <a:spLocks noGrp="1"/>
          </p:cNvSpPr>
          <p:nvPr>
            <p:ph type="dt" sz="half" idx="10"/>
          </p:nvPr>
        </p:nvSpPr>
        <p:spPr/>
        <p:txBody>
          <a:bodyPr/>
          <a:lstStyle/>
          <a:p>
            <a:fld id="{8CDF9E1E-4D90-4E08-BFC8-D47F362788A0}" type="datetimeFigureOut">
              <a:rPr lang="en-US" smtClean="0"/>
              <a:t>12/25/2024</a:t>
            </a:fld>
            <a:endParaRPr lang="en-US"/>
          </a:p>
        </p:txBody>
      </p:sp>
      <p:sp>
        <p:nvSpPr>
          <p:cNvPr id="6" name="Footer Placeholder 5">
            <a:extLst>
              <a:ext uri="{FF2B5EF4-FFF2-40B4-BE49-F238E27FC236}">
                <a16:creationId xmlns:a16="http://schemas.microsoft.com/office/drawing/2014/main" id="{4EDD8CF3-5A36-BFFE-6E14-F87EDF7C45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2960BD-AA1B-D967-BD3E-D5C6C07D3F57}"/>
              </a:ext>
            </a:extLst>
          </p:cNvPr>
          <p:cNvSpPr>
            <a:spLocks noGrp="1"/>
          </p:cNvSpPr>
          <p:nvPr>
            <p:ph type="sldNum" sz="quarter" idx="12"/>
          </p:nvPr>
        </p:nvSpPr>
        <p:spPr/>
        <p:txBody>
          <a:bodyPr/>
          <a:lstStyle/>
          <a:p>
            <a:fld id="{EFA8369F-1CE7-43CE-AD09-DC6AAE3D8941}" type="slidenum">
              <a:rPr lang="en-US" smtClean="0"/>
              <a:t>‹#›</a:t>
            </a:fld>
            <a:endParaRPr lang="en-US"/>
          </a:p>
        </p:txBody>
      </p:sp>
    </p:spTree>
    <p:extLst>
      <p:ext uri="{BB962C8B-B14F-4D97-AF65-F5344CB8AC3E}">
        <p14:creationId xmlns:p14="http://schemas.microsoft.com/office/powerpoint/2010/main" val="31933314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52408-A5DE-39EA-6B59-18E88FECBB4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ECDF101-4308-974D-FDF2-2ED3AA348A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41B7B0C-E059-E5C0-E57E-05654C08675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E89A067-BDE3-CAB7-B049-F6FEB564CB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7A7191-EC28-BCBB-BCED-C8A39A9AB0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4813714-5551-C875-7EB1-391B578A5110}"/>
              </a:ext>
            </a:extLst>
          </p:cNvPr>
          <p:cNvSpPr>
            <a:spLocks noGrp="1"/>
          </p:cNvSpPr>
          <p:nvPr>
            <p:ph type="dt" sz="half" idx="10"/>
          </p:nvPr>
        </p:nvSpPr>
        <p:spPr/>
        <p:txBody>
          <a:bodyPr/>
          <a:lstStyle/>
          <a:p>
            <a:fld id="{8CDF9E1E-4D90-4E08-BFC8-D47F362788A0}" type="datetimeFigureOut">
              <a:rPr lang="en-US" smtClean="0"/>
              <a:t>12/25/2024</a:t>
            </a:fld>
            <a:endParaRPr lang="en-US"/>
          </a:p>
        </p:txBody>
      </p:sp>
      <p:sp>
        <p:nvSpPr>
          <p:cNvPr id="8" name="Footer Placeholder 7">
            <a:extLst>
              <a:ext uri="{FF2B5EF4-FFF2-40B4-BE49-F238E27FC236}">
                <a16:creationId xmlns:a16="http://schemas.microsoft.com/office/drawing/2014/main" id="{D01F3CFF-D529-AD30-3382-068432B4F60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46B8531-CC7B-2B79-811A-91822B4B8703}"/>
              </a:ext>
            </a:extLst>
          </p:cNvPr>
          <p:cNvSpPr>
            <a:spLocks noGrp="1"/>
          </p:cNvSpPr>
          <p:nvPr>
            <p:ph type="sldNum" sz="quarter" idx="12"/>
          </p:nvPr>
        </p:nvSpPr>
        <p:spPr/>
        <p:txBody>
          <a:bodyPr/>
          <a:lstStyle/>
          <a:p>
            <a:fld id="{EFA8369F-1CE7-43CE-AD09-DC6AAE3D8941}" type="slidenum">
              <a:rPr lang="en-US" smtClean="0"/>
              <a:t>‹#›</a:t>
            </a:fld>
            <a:endParaRPr lang="en-US"/>
          </a:p>
        </p:txBody>
      </p:sp>
    </p:spTree>
    <p:extLst>
      <p:ext uri="{BB962C8B-B14F-4D97-AF65-F5344CB8AC3E}">
        <p14:creationId xmlns:p14="http://schemas.microsoft.com/office/powerpoint/2010/main" val="5458453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9EFDA-5440-BF09-4AB7-0D0F5029DA0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710D25B-5E27-F326-8AFE-536DBEA88EFF}"/>
              </a:ext>
            </a:extLst>
          </p:cNvPr>
          <p:cNvSpPr>
            <a:spLocks noGrp="1"/>
          </p:cNvSpPr>
          <p:nvPr>
            <p:ph type="dt" sz="half" idx="10"/>
          </p:nvPr>
        </p:nvSpPr>
        <p:spPr/>
        <p:txBody>
          <a:bodyPr/>
          <a:lstStyle/>
          <a:p>
            <a:fld id="{8CDF9E1E-4D90-4E08-BFC8-D47F362788A0}" type="datetimeFigureOut">
              <a:rPr lang="en-US" smtClean="0"/>
              <a:t>12/25/2024</a:t>
            </a:fld>
            <a:endParaRPr lang="en-US"/>
          </a:p>
        </p:txBody>
      </p:sp>
      <p:sp>
        <p:nvSpPr>
          <p:cNvPr id="4" name="Footer Placeholder 3">
            <a:extLst>
              <a:ext uri="{FF2B5EF4-FFF2-40B4-BE49-F238E27FC236}">
                <a16:creationId xmlns:a16="http://schemas.microsoft.com/office/drawing/2014/main" id="{CD8835EE-6893-5111-9926-A5EADB47AF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2FA077-3D71-683F-DF76-5D2D9DEB74DA}"/>
              </a:ext>
            </a:extLst>
          </p:cNvPr>
          <p:cNvSpPr>
            <a:spLocks noGrp="1"/>
          </p:cNvSpPr>
          <p:nvPr>
            <p:ph type="sldNum" sz="quarter" idx="12"/>
          </p:nvPr>
        </p:nvSpPr>
        <p:spPr/>
        <p:txBody>
          <a:bodyPr/>
          <a:lstStyle/>
          <a:p>
            <a:fld id="{EFA8369F-1CE7-43CE-AD09-DC6AAE3D8941}" type="slidenum">
              <a:rPr lang="en-US" smtClean="0"/>
              <a:t>‹#›</a:t>
            </a:fld>
            <a:endParaRPr lang="en-US"/>
          </a:p>
        </p:txBody>
      </p:sp>
    </p:spTree>
    <p:extLst>
      <p:ext uri="{BB962C8B-B14F-4D97-AF65-F5344CB8AC3E}">
        <p14:creationId xmlns:p14="http://schemas.microsoft.com/office/powerpoint/2010/main" val="10394193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517707-2575-6493-A3C3-CFDA5E605623}"/>
              </a:ext>
            </a:extLst>
          </p:cNvPr>
          <p:cNvSpPr>
            <a:spLocks noGrp="1"/>
          </p:cNvSpPr>
          <p:nvPr>
            <p:ph type="dt" sz="half" idx="10"/>
          </p:nvPr>
        </p:nvSpPr>
        <p:spPr/>
        <p:txBody>
          <a:bodyPr/>
          <a:lstStyle/>
          <a:p>
            <a:fld id="{8CDF9E1E-4D90-4E08-BFC8-D47F362788A0}" type="datetimeFigureOut">
              <a:rPr lang="en-US" smtClean="0"/>
              <a:t>12/25/2024</a:t>
            </a:fld>
            <a:endParaRPr lang="en-US"/>
          </a:p>
        </p:txBody>
      </p:sp>
      <p:sp>
        <p:nvSpPr>
          <p:cNvPr id="3" name="Footer Placeholder 2">
            <a:extLst>
              <a:ext uri="{FF2B5EF4-FFF2-40B4-BE49-F238E27FC236}">
                <a16:creationId xmlns:a16="http://schemas.microsoft.com/office/drawing/2014/main" id="{1739B067-692E-7E6A-DE10-0D0B07751A1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8724EF4-7696-00AA-8C28-1B8677EB831D}"/>
              </a:ext>
            </a:extLst>
          </p:cNvPr>
          <p:cNvSpPr>
            <a:spLocks noGrp="1"/>
          </p:cNvSpPr>
          <p:nvPr>
            <p:ph type="sldNum" sz="quarter" idx="12"/>
          </p:nvPr>
        </p:nvSpPr>
        <p:spPr/>
        <p:txBody>
          <a:bodyPr/>
          <a:lstStyle/>
          <a:p>
            <a:fld id="{EFA8369F-1CE7-43CE-AD09-DC6AAE3D8941}" type="slidenum">
              <a:rPr lang="en-US" smtClean="0"/>
              <a:t>‹#›</a:t>
            </a:fld>
            <a:endParaRPr lang="en-US"/>
          </a:p>
        </p:txBody>
      </p:sp>
    </p:spTree>
    <p:extLst>
      <p:ext uri="{BB962C8B-B14F-4D97-AF65-F5344CB8AC3E}">
        <p14:creationId xmlns:p14="http://schemas.microsoft.com/office/powerpoint/2010/main" val="8796725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E18B4-D855-84AE-A083-F2AACD9EB6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E53C377-9154-1008-3B1F-E33C65F795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939D192-93A9-00F3-6421-E895B5791F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6AD307-66D3-6C49-338A-F21C4A3835B8}"/>
              </a:ext>
            </a:extLst>
          </p:cNvPr>
          <p:cNvSpPr>
            <a:spLocks noGrp="1"/>
          </p:cNvSpPr>
          <p:nvPr>
            <p:ph type="dt" sz="half" idx="10"/>
          </p:nvPr>
        </p:nvSpPr>
        <p:spPr/>
        <p:txBody>
          <a:bodyPr/>
          <a:lstStyle/>
          <a:p>
            <a:fld id="{8CDF9E1E-4D90-4E08-BFC8-D47F362788A0}" type="datetimeFigureOut">
              <a:rPr lang="en-US" smtClean="0"/>
              <a:t>12/25/2024</a:t>
            </a:fld>
            <a:endParaRPr lang="en-US"/>
          </a:p>
        </p:txBody>
      </p:sp>
      <p:sp>
        <p:nvSpPr>
          <p:cNvPr id="6" name="Footer Placeholder 5">
            <a:extLst>
              <a:ext uri="{FF2B5EF4-FFF2-40B4-BE49-F238E27FC236}">
                <a16:creationId xmlns:a16="http://schemas.microsoft.com/office/drawing/2014/main" id="{E65BFC18-5610-B3CB-DC7E-3D35CA521B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DB4676-826D-C8ED-7A61-B4741884BC3B}"/>
              </a:ext>
            </a:extLst>
          </p:cNvPr>
          <p:cNvSpPr>
            <a:spLocks noGrp="1"/>
          </p:cNvSpPr>
          <p:nvPr>
            <p:ph type="sldNum" sz="quarter" idx="12"/>
          </p:nvPr>
        </p:nvSpPr>
        <p:spPr/>
        <p:txBody>
          <a:bodyPr/>
          <a:lstStyle/>
          <a:p>
            <a:fld id="{EFA8369F-1CE7-43CE-AD09-DC6AAE3D8941}" type="slidenum">
              <a:rPr lang="en-US" smtClean="0"/>
              <a:t>‹#›</a:t>
            </a:fld>
            <a:endParaRPr lang="en-US"/>
          </a:p>
        </p:txBody>
      </p:sp>
    </p:spTree>
    <p:extLst>
      <p:ext uri="{BB962C8B-B14F-4D97-AF65-F5344CB8AC3E}">
        <p14:creationId xmlns:p14="http://schemas.microsoft.com/office/powerpoint/2010/main" val="19545668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58341-B352-D641-A2D6-861515CE5F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ABB2C7-DD1D-1AAE-E37C-9A7B04402CC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7E5460-9F31-D6C4-E559-8BBE9B1B36DF}"/>
              </a:ext>
            </a:extLst>
          </p:cNvPr>
          <p:cNvSpPr>
            <a:spLocks noGrp="1"/>
          </p:cNvSpPr>
          <p:nvPr>
            <p:ph type="dt" sz="half" idx="10"/>
          </p:nvPr>
        </p:nvSpPr>
        <p:spPr/>
        <p:txBody>
          <a:bodyPr/>
          <a:lstStyle/>
          <a:p>
            <a:fld id="{6615065E-2B1F-40BA-BA82-0B422D807A71}" type="datetimeFigureOut">
              <a:rPr lang="en-US" smtClean="0"/>
              <a:t>12/25/2024</a:t>
            </a:fld>
            <a:endParaRPr lang="en-US"/>
          </a:p>
        </p:txBody>
      </p:sp>
      <p:sp>
        <p:nvSpPr>
          <p:cNvPr id="5" name="Footer Placeholder 4">
            <a:extLst>
              <a:ext uri="{FF2B5EF4-FFF2-40B4-BE49-F238E27FC236}">
                <a16:creationId xmlns:a16="http://schemas.microsoft.com/office/drawing/2014/main" id="{1511D085-FD0C-092E-3BC5-A0E9B8C145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3D5A08-A679-2A7E-5346-84F755CFC02F}"/>
              </a:ext>
            </a:extLst>
          </p:cNvPr>
          <p:cNvSpPr>
            <a:spLocks noGrp="1"/>
          </p:cNvSpPr>
          <p:nvPr>
            <p:ph type="sldNum" sz="quarter" idx="12"/>
          </p:nvPr>
        </p:nvSpPr>
        <p:spPr/>
        <p:txBody>
          <a:bodyPr/>
          <a:lstStyle/>
          <a:p>
            <a:fld id="{DBA0B6D4-F5B9-43A6-AAFF-16F10BA23AEF}" type="slidenum">
              <a:rPr lang="en-US" smtClean="0"/>
              <a:t>‹#›</a:t>
            </a:fld>
            <a:endParaRPr lang="en-US"/>
          </a:p>
        </p:txBody>
      </p:sp>
    </p:spTree>
    <p:extLst>
      <p:ext uri="{BB962C8B-B14F-4D97-AF65-F5344CB8AC3E}">
        <p14:creationId xmlns:p14="http://schemas.microsoft.com/office/powerpoint/2010/main" val="9592538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FFC6B-8AA6-98FF-4BA9-BCFBD92420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6EA64B3-4F5C-BCF3-2823-4B4337A6D6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1C7E76A-15AE-E893-3902-77FD3330D4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F0FDDE-78C5-7B63-39E5-CC449D3D9BE3}"/>
              </a:ext>
            </a:extLst>
          </p:cNvPr>
          <p:cNvSpPr>
            <a:spLocks noGrp="1"/>
          </p:cNvSpPr>
          <p:nvPr>
            <p:ph type="dt" sz="half" idx="10"/>
          </p:nvPr>
        </p:nvSpPr>
        <p:spPr/>
        <p:txBody>
          <a:bodyPr/>
          <a:lstStyle/>
          <a:p>
            <a:fld id="{8CDF9E1E-4D90-4E08-BFC8-D47F362788A0}" type="datetimeFigureOut">
              <a:rPr lang="en-US" smtClean="0"/>
              <a:t>12/25/2024</a:t>
            </a:fld>
            <a:endParaRPr lang="en-US"/>
          </a:p>
        </p:txBody>
      </p:sp>
      <p:sp>
        <p:nvSpPr>
          <p:cNvPr id="6" name="Footer Placeholder 5">
            <a:extLst>
              <a:ext uri="{FF2B5EF4-FFF2-40B4-BE49-F238E27FC236}">
                <a16:creationId xmlns:a16="http://schemas.microsoft.com/office/drawing/2014/main" id="{604B82A9-08C7-900A-D5F6-451E1DC216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3E0C21-545E-CD78-B2EA-C1D01EC8A895}"/>
              </a:ext>
            </a:extLst>
          </p:cNvPr>
          <p:cNvSpPr>
            <a:spLocks noGrp="1"/>
          </p:cNvSpPr>
          <p:nvPr>
            <p:ph type="sldNum" sz="quarter" idx="12"/>
          </p:nvPr>
        </p:nvSpPr>
        <p:spPr/>
        <p:txBody>
          <a:bodyPr/>
          <a:lstStyle/>
          <a:p>
            <a:fld id="{EFA8369F-1CE7-43CE-AD09-DC6AAE3D8941}" type="slidenum">
              <a:rPr lang="en-US" smtClean="0"/>
              <a:t>‹#›</a:t>
            </a:fld>
            <a:endParaRPr lang="en-US"/>
          </a:p>
        </p:txBody>
      </p:sp>
    </p:spTree>
    <p:extLst>
      <p:ext uri="{BB962C8B-B14F-4D97-AF65-F5344CB8AC3E}">
        <p14:creationId xmlns:p14="http://schemas.microsoft.com/office/powerpoint/2010/main" val="13831495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FAEF5-210F-45A8-C14E-9AC08AC7306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E8CDBE6-9D73-A883-71A9-8D033AD0FD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99E93E-46F1-563B-9D63-4AD187FCCF11}"/>
              </a:ext>
            </a:extLst>
          </p:cNvPr>
          <p:cNvSpPr>
            <a:spLocks noGrp="1"/>
          </p:cNvSpPr>
          <p:nvPr>
            <p:ph type="dt" sz="half" idx="10"/>
          </p:nvPr>
        </p:nvSpPr>
        <p:spPr/>
        <p:txBody>
          <a:bodyPr/>
          <a:lstStyle/>
          <a:p>
            <a:fld id="{8CDF9E1E-4D90-4E08-BFC8-D47F362788A0}" type="datetimeFigureOut">
              <a:rPr lang="en-US" smtClean="0"/>
              <a:t>12/25/2024</a:t>
            </a:fld>
            <a:endParaRPr lang="en-US"/>
          </a:p>
        </p:txBody>
      </p:sp>
      <p:sp>
        <p:nvSpPr>
          <p:cNvPr id="5" name="Footer Placeholder 4">
            <a:extLst>
              <a:ext uri="{FF2B5EF4-FFF2-40B4-BE49-F238E27FC236}">
                <a16:creationId xmlns:a16="http://schemas.microsoft.com/office/drawing/2014/main" id="{755FF5C9-BD55-EBB6-AF32-FAAE2A06F6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924FE8-9083-DEA9-FC4F-9C1927E2F1DA}"/>
              </a:ext>
            </a:extLst>
          </p:cNvPr>
          <p:cNvSpPr>
            <a:spLocks noGrp="1"/>
          </p:cNvSpPr>
          <p:nvPr>
            <p:ph type="sldNum" sz="quarter" idx="12"/>
          </p:nvPr>
        </p:nvSpPr>
        <p:spPr/>
        <p:txBody>
          <a:bodyPr/>
          <a:lstStyle/>
          <a:p>
            <a:fld id="{EFA8369F-1CE7-43CE-AD09-DC6AAE3D8941}" type="slidenum">
              <a:rPr lang="en-US" smtClean="0"/>
              <a:t>‹#›</a:t>
            </a:fld>
            <a:endParaRPr lang="en-US"/>
          </a:p>
        </p:txBody>
      </p:sp>
    </p:spTree>
    <p:extLst>
      <p:ext uri="{BB962C8B-B14F-4D97-AF65-F5344CB8AC3E}">
        <p14:creationId xmlns:p14="http://schemas.microsoft.com/office/powerpoint/2010/main" val="17123437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38B8BC-ADAE-D764-D3B6-1191803059A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2A0ACD-5218-0FFD-6118-94E9672E3FF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B9327A-1107-B704-FB62-D6B4105C8D91}"/>
              </a:ext>
            </a:extLst>
          </p:cNvPr>
          <p:cNvSpPr>
            <a:spLocks noGrp="1"/>
          </p:cNvSpPr>
          <p:nvPr>
            <p:ph type="dt" sz="half" idx="10"/>
          </p:nvPr>
        </p:nvSpPr>
        <p:spPr/>
        <p:txBody>
          <a:bodyPr/>
          <a:lstStyle/>
          <a:p>
            <a:fld id="{8CDF9E1E-4D90-4E08-BFC8-D47F362788A0}" type="datetimeFigureOut">
              <a:rPr lang="en-US" smtClean="0"/>
              <a:t>12/25/2024</a:t>
            </a:fld>
            <a:endParaRPr lang="en-US"/>
          </a:p>
        </p:txBody>
      </p:sp>
      <p:sp>
        <p:nvSpPr>
          <p:cNvPr id="5" name="Footer Placeholder 4">
            <a:extLst>
              <a:ext uri="{FF2B5EF4-FFF2-40B4-BE49-F238E27FC236}">
                <a16:creationId xmlns:a16="http://schemas.microsoft.com/office/drawing/2014/main" id="{4CEE9FBA-DC2A-11F3-78A5-E336898746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F163C1-D5CD-7A49-22F1-A855C347E2F3}"/>
              </a:ext>
            </a:extLst>
          </p:cNvPr>
          <p:cNvSpPr>
            <a:spLocks noGrp="1"/>
          </p:cNvSpPr>
          <p:nvPr>
            <p:ph type="sldNum" sz="quarter" idx="12"/>
          </p:nvPr>
        </p:nvSpPr>
        <p:spPr/>
        <p:txBody>
          <a:bodyPr/>
          <a:lstStyle/>
          <a:p>
            <a:fld id="{EFA8369F-1CE7-43CE-AD09-DC6AAE3D8941}" type="slidenum">
              <a:rPr lang="en-US" smtClean="0"/>
              <a:t>‹#›</a:t>
            </a:fld>
            <a:endParaRPr lang="en-US"/>
          </a:p>
        </p:txBody>
      </p:sp>
    </p:spTree>
    <p:extLst>
      <p:ext uri="{BB962C8B-B14F-4D97-AF65-F5344CB8AC3E}">
        <p14:creationId xmlns:p14="http://schemas.microsoft.com/office/powerpoint/2010/main" val="25154173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880E8-1BA2-5EEA-0E12-5666894B1AD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60A9EAD-F340-630A-01BF-F1ADBC50615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D69EAC-370C-996F-2F2D-B127C38AC3A2}"/>
              </a:ext>
            </a:extLst>
          </p:cNvPr>
          <p:cNvSpPr>
            <a:spLocks noGrp="1"/>
          </p:cNvSpPr>
          <p:nvPr>
            <p:ph type="dt" sz="half" idx="10"/>
          </p:nvPr>
        </p:nvSpPr>
        <p:spPr/>
        <p:txBody>
          <a:bodyPr/>
          <a:lstStyle/>
          <a:p>
            <a:fld id="{6615065E-2B1F-40BA-BA82-0B422D807A71}" type="datetimeFigureOut">
              <a:rPr lang="en-US" smtClean="0"/>
              <a:t>12/25/2024</a:t>
            </a:fld>
            <a:endParaRPr lang="en-US"/>
          </a:p>
        </p:txBody>
      </p:sp>
      <p:sp>
        <p:nvSpPr>
          <p:cNvPr id="5" name="Footer Placeholder 4">
            <a:extLst>
              <a:ext uri="{FF2B5EF4-FFF2-40B4-BE49-F238E27FC236}">
                <a16:creationId xmlns:a16="http://schemas.microsoft.com/office/drawing/2014/main" id="{4F4128D4-F643-C92D-C7AD-264A028FD8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7D33B3-0B06-4B55-347F-EE5D9E4698DA}"/>
              </a:ext>
            </a:extLst>
          </p:cNvPr>
          <p:cNvSpPr>
            <a:spLocks noGrp="1"/>
          </p:cNvSpPr>
          <p:nvPr>
            <p:ph type="sldNum" sz="quarter" idx="12"/>
          </p:nvPr>
        </p:nvSpPr>
        <p:spPr/>
        <p:txBody>
          <a:bodyPr/>
          <a:lstStyle/>
          <a:p>
            <a:fld id="{DBA0B6D4-F5B9-43A6-AAFF-16F10BA23AEF}" type="slidenum">
              <a:rPr lang="en-US" smtClean="0"/>
              <a:t>‹#›</a:t>
            </a:fld>
            <a:endParaRPr lang="en-US"/>
          </a:p>
        </p:txBody>
      </p:sp>
    </p:spTree>
    <p:extLst>
      <p:ext uri="{BB962C8B-B14F-4D97-AF65-F5344CB8AC3E}">
        <p14:creationId xmlns:p14="http://schemas.microsoft.com/office/powerpoint/2010/main" val="2851570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FEECF-C15D-C957-C428-C0FA6A7C76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0CE1D9-A3EA-15D6-F4D6-8E67CBAFBF7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153582-9F3E-7E97-1BB8-7C87B3949BC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66927E1-1EEA-E634-C8AE-DEE5C8DCC4C8}"/>
              </a:ext>
            </a:extLst>
          </p:cNvPr>
          <p:cNvSpPr>
            <a:spLocks noGrp="1"/>
          </p:cNvSpPr>
          <p:nvPr>
            <p:ph type="dt" sz="half" idx="10"/>
          </p:nvPr>
        </p:nvSpPr>
        <p:spPr/>
        <p:txBody>
          <a:bodyPr/>
          <a:lstStyle/>
          <a:p>
            <a:fld id="{6615065E-2B1F-40BA-BA82-0B422D807A71}" type="datetimeFigureOut">
              <a:rPr lang="en-US" smtClean="0"/>
              <a:t>12/25/2024</a:t>
            </a:fld>
            <a:endParaRPr lang="en-US"/>
          </a:p>
        </p:txBody>
      </p:sp>
      <p:sp>
        <p:nvSpPr>
          <p:cNvPr id="6" name="Footer Placeholder 5">
            <a:extLst>
              <a:ext uri="{FF2B5EF4-FFF2-40B4-BE49-F238E27FC236}">
                <a16:creationId xmlns:a16="http://schemas.microsoft.com/office/drawing/2014/main" id="{A59938BB-3109-5FAE-7075-51A992C33A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B6793A-CECB-2625-A602-5142460F2C3D}"/>
              </a:ext>
            </a:extLst>
          </p:cNvPr>
          <p:cNvSpPr>
            <a:spLocks noGrp="1"/>
          </p:cNvSpPr>
          <p:nvPr>
            <p:ph type="sldNum" sz="quarter" idx="12"/>
          </p:nvPr>
        </p:nvSpPr>
        <p:spPr/>
        <p:txBody>
          <a:bodyPr/>
          <a:lstStyle/>
          <a:p>
            <a:fld id="{DBA0B6D4-F5B9-43A6-AAFF-16F10BA23AEF}" type="slidenum">
              <a:rPr lang="en-US" smtClean="0"/>
              <a:t>‹#›</a:t>
            </a:fld>
            <a:endParaRPr lang="en-US"/>
          </a:p>
        </p:txBody>
      </p:sp>
    </p:spTree>
    <p:extLst>
      <p:ext uri="{BB962C8B-B14F-4D97-AF65-F5344CB8AC3E}">
        <p14:creationId xmlns:p14="http://schemas.microsoft.com/office/powerpoint/2010/main" val="3193706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35334-72D5-8CA4-50C8-C9DDDB0EE31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70D7E1-FE12-551C-6309-594DD71276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DB95B53-1281-0246-72B3-48E2B448FAF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7FF99D0-BEBF-2501-59DA-912A26D2B7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E0471C0-412E-7802-98E8-7ADA7AD496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FE3DA56-A146-0B53-93A5-C9F0179385D3}"/>
              </a:ext>
            </a:extLst>
          </p:cNvPr>
          <p:cNvSpPr>
            <a:spLocks noGrp="1"/>
          </p:cNvSpPr>
          <p:nvPr>
            <p:ph type="dt" sz="half" idx="10"/>
          </p:nvPr>
        </p:nvSpPr>
        <p:spPr/>
        <p:txBody>
          <a:bodyPr/>
          <a:lstStyle/>
          <a:p>
            <a:fld id="{6615065E-2B1F-40BA-BA82-0B422D807A71}" type="datetimeFigureOut">
              <a:rPr lang="en-US" smtClean="0"/>
              <a:t>12/25/2024</a:t>
            </a:fld>
            <a:endParaRPr lang="en-US"/>
          </a:p>
        </p:txBody>
      </p:sp>
      <p:sp>
        <p:nvSpPr>
          <p:cNvPr id="8" name="Footer Placeholder 7">
            <a:extLst>
              <a:ext uri="{FF2B5EF4-FFF2-40B4-BE49-F238E27FC236}">
                <a16:creationId xmlns:a16="http://schemas.microsoft.com/office/drawing/2014/main" id="{37A11569-B652-2796-28CB-B45CDEAAAE6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1995B31-2989-4964-443F-A7BA020A9018}"/>
              </a:ext>
            </a:extLst>
          </p:cNvPr>
          <p:cNvSpPr>
            <a:spLocks noGrp="1"/>
          </p:cNvSpPr>
          <p:nvPr>
            <p:ph type="sldNum" sz="quarter" idx="12"/>
          </p:nvPr>
        </p:nvSpPr>
        <p:spPr/>
        <p:txBody>
          <a:bodyPr/>
          <a:lstStyle/>
          <a:p>
            <a:fld id="{DBA0B6D4-F5B9-43A6-AAFF-16F10BA23AEF}" type="slidenum">
              <a:rPr lang="en-US" smtClean="0"/>
              <a:t>‹#›</a:t>
            </a:fld>
            <a:endParaRPr lang="en-US"/>
          </a:p>
        </p:txBody>
      </p:sp>
    </p:spTree>
    <p:extLst>
      <p:ext uri="{BB962C8B-B14F-4D97-AF65-F5344CB8AC3E}">
        <p14:creationId xmlns:p14="http://schemas.microsoft.com/office/powerpoint/2010/main" val="3037955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BAFCD-E251-B6E4-3C03-D410B0ECD9A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EE052C-23F4-DDEA-2617-E99C6D6009BC}"/>
              </a:ext>
            </a:extLst>
          </p:cNvPr>
          <p:cNvSpPr>
            <a:spLocks noGrp="1"/>
          </p:cNvSpPr>
          <p:nvPr>
            <p:ph type="dt" sz="half" idx="10"/>
          </p:nvPr>
        </p:nvSpPr>
        <p:spPr/>
        <p:txBody>
          <a:bodyPr/>
          <a:lstStyle/>
          <a:p>
            <a:fld id="{6615065E-2B1F-40BA-BA82-0B422D807A71}" type="datetimeFigureOut">
              <a:rPr lang="en-US" smtClean="0"/>
              <a:t>12/25/2024</a:t>
            </a:fld>
            <a:endParaRPr lang="en-US"/>
          </a:p>
        </p:txBody>
      </p:sp>
      <p:sp>
        <p:nvSpPr>
          <p:cNvPr id="4" name="Footer Placeholder 3">
            <a:extLst>
              <a:ext uri="{FF2B5EF4-FFF2-40B4-BE49-F238E27FC236}">
                <a16:creationId xmlns:a16="http://schemas.microsoft.com/office/drawing/2014/main" id="{34B6798E-4B2D-3B9E-6BC8-9DBC2EC2D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CA14E47-3229-AC6B-6293-B87193F7B5A5}"/>
              </a:ext>
            </a:extLst>
          </p:cNvPr>
          <p:cNvSpPr>
            <a:spLocks noGrp="1"/>
          </p:cNvSpPr>
          <p:nvPr>
            <p:ph type="sldNum" sz="quarter" idx="12"/>
          </p:nvPr>
        </p:nvSpPr>
        <p:spPr/>
        <p:txBody>
          <a:bodyPr/>
          <a:lstStyle/>
          <a:p>
            <a:fld id="{DBA0B6D4-F5B9-43A6-AAFF-16F10BA23AEF}" type="slidenum">
              <a:rPr lang="en-US" smtClean="0"/>
              <a:t>‹#›</a:t>
            </a:fld>
            <a:endParaRPr lang="en-US"/>
          </a:p>
        </p:txBody>
      </p:sp>
    </p:spTree>
    <p:extLst>
      <p:ext uri="{BB962C8B-B14F-4D97-AF65-F5344CB8AC3E}">
        <p14:creationId xmlns:p14="http://schemas.microsoft.com/office/powerpoint/2010/main" val="2940404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425A82-1802-D4FD-CDBD-68628D09DE92}"/>
              </a:ext>
            </a:extLst>
          </p:cNvPr>
          <p:cNvSpPr>
            <a:spLocks noGrp="1"/>
          </p:cNvSpPr>
          <p:nvPr>
            <p:ph type="dt" sz="half" idx="10"/>
          </p:nvPr>
        </p:nvSpPr>
        <p:spPr/>
        <p:txBody>
          <a:bodyPr/>
          <a:lstStyle/>
          <a:p>
            <a:fld id="{6615065E-2B1F-40BA-BA82-0B422D807A71}" type="datetimeFigureOut">
              <a:rPr lang="en-US" smtClean="0"/>
              <a:t>12/25/2024</a:t>
            </a:fld>
            <a:endParaRPr lang="en-US"/>
          </a:p>
        </p:txBody>
      </p:sp>
      <p:sp>
        <p:nvSpPr>
          <p:cNvPr id="3" name="Footer Placeholder 2">
            <a:extLst>
              <a:ext uri="{FF2B5EF4-FFF2-40B4-BE49-F238E27FC236}">
                <a16:creationId xmlns:a16="http://schemas.microsoft.com/office/drawing/2014/main" id="{869D6154-8E64-5E99-8F8F-F8ABAACDB02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B429627-EC93-D1AB-15B6-EB394EC78AE1}"/>
              </a:ext>
            </a:extLst>
          </p:cNvPr>
          <p:cNvSpPr>
            <a:spLocks noGrp="1"/>
          </p:cNvSpPr>
          <p:nvPr>
            <p:ph type="sldNum" sz="quarter" idx="12"/>
          </p:nvPr>
        </p:nvSpPr>
        <p:spPr/>
        <p:txBody>
          <a:bodyPr/>
          <a:lstStyle/>
          <a:p>
            <a:fld id="{DBA0B6D4-F5B9-43A6-AAFF-16F10BA23AEF}" type="slidenum">
              <a:rPr lang="en-US" smtClean="0"/>
              <a:t>‹#›</a:t>
            </a:fld>
            <a:endParaRPr lang="en-US"/>
          </a:p>
        </p:txBody>
      </p:sp>
    </p:spTree>
    <p:extLst>
      <p:ext uri="{BB962C8B-B14F-4D97-AF65-F5344CB8AC3E}">
        <p14:creationId xmlns:p14="http://schemas.microsoft.com/office/powerpoint/2010/main" val="2931759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51D2B-A8EB-C5FD-ECC6-62E7E35A8C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78A4B18-6A06-1CC6-DE15-BA7ED1F74B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6133B6E-1CD6-E555-9236-2B3EA1F629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23F910-514D-5491-A81D-60C1A5E993CB}"/>
              </a:ext>
            </a:extLst>
          </p:cNvPr>
          <p:cNvSpPr>
            <a:spLocks noGrp="1"/>
          </p:cNvSpPr>
          <p:nvPr>
            <p:ph type="dt" sz="half" idx="10"/>
          </p:nvPr>
        </p:nvSpPr>
        <p:spPr/>
        <p:txBody>
          <a:bodyPr/>
          <a:lstStyle/>
          <a:p>
            <a:fld id="{6615065E-2B1F-40BA-BA82-0B422D807A71}" type="datetimeFigureOut">
              <a:rPr lang="en-US" smtClean="0"/>
              <a:t>12/25/2024</a:t>
            </a:fld>
            <a:endParaRPr lang="en-US"/>
          </a:p>
        </p:txBody>
      </p:sp>
      <p:sp>
        <p:nvSpPr>
          <p:cNvPr id="6" name="Footer Placeholder 5">
            <a:extLst>
              <a:ext uri="{FF2B5EF4-FFF2-40B4-BE49-F238E27FC236}">
                <a16:creationId xmlns:a16="http://schemas.microsoft.com/office/drawing/2014/main" id="{AC86089F-80E9-A74F-D824-EA929BA564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54A963-5A59-0121-4AEE-9272359F5F08}"/>
              </a:ext>
            </a:extLst>
          </p:cNvPr>
          <p:cNvSpPr>
            <a:spLocks noGrp="1"/>
          </p:cNvSpPr>
          <p:nvPr>
            <p:ph type="sldNum" sz="quarter" idx="12"/>
          </p:nvPr>
        </p:nvSpPr>
        <p:spPr/>
        <p:txBody>
          <a:bodyPr/>
          <a:lstStyle/>
          <a:p>
            <a:fld id="{DBA0B6D4-F5B9-43A6-AAFF-16F10BA23AEF}" type="slidenum">
              <a:rPr lang="en-US" smtClean="0"/>
              <a:t>‹#›</a:t>
            </a:fld>
            <a:endParaRPr lang="en-US"/>
          </a:p>
        </p:txBody>
      </p:sp>
    </p:spTree>
    <p:extLst>
      <p:ext uri="{BB962C8B-B14F-4D97-AF65-F5344CB8AC3E}">
        <p14:creationId xmlns:p14="http://schemas.microsoft.com/office/powerpoint/2010/main" val="4206470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3F636-5C57-1D9C-D697-5748DD90C4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F3AABC5-B874-99CF-8C8B-A19BBD0432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B1A4F18-8B00-0FFC-7091-63FC17E65B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580F81-9D0F-9A7B-B82C-002B0671C3CB}"/>
              </a:ext>
            </a:extLst>
          </p:cNvPr>
          <p:cNvSpPr>
            <a:spLocks noGrp="1"/>
          </p:cNvSpPr>
          <p:nvPr>
            <p:ph type="dt" sz="half" idx="10"/>
          </p:nvPr>
        </p:nvSpPr>
        <p:spPr/>
        <p:txBody>
          <a:bodyPr/>
          <a:lstStyle/>
          <a:p>
            <a:fld id="{6615065E-2B1F-40BA-BA82-0B422D807A71}" type="datetimeFigureOut">
              <a:rPr lang="en-US" smtClean="0"/>
              <a:t>12/25/2024</a:t>
            </a:fld>
            <a:endParaRPr lang="en-US"/>
          </a:p>
        </p:txBody>
      </p:sp>
      <p:sp>
        <p:nvSpPr>
          <p:cNvPr id="6" name="Footer Placeholder 5">
            <a:extLst>
              <a:ext uri="{FF2B5EF4-FFF2-40B4-BE49-F238E27FC236}">
                <a16:creationId xmlns:a16="http://schemas.microsoft.com/office/drawing/2014/main" id="{69C1BFF3-DBFE-CC44-CB84-4BA3267DD6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80A15E-59A1-45E9-66B7-85B2FA1CFEFD}"/>
              </a:ext>
            </a:extLst>
          </p:cNvPr>
          <p:cNvSpPr>
            <a:spLocks noGrp="1"/>
          </p:cNvSpPr>
          <p:nvPr>
            <p:ph type="sldNum" sz="quarter" idx="12"/>
          </p:nvPr>
        </p:nvSpPr>
        <p:spPr/>
        <p:txBody>
          <a:bodyPr/>
          <a:lstStyle/>
          <a:p>
            <a:fld id="{DBA0B6D4-F5B9-43A6-AAFF-16F10BA23AEF}" type="slidenum">
              <a:rPr lang="en-US" smtClean="0"/>
              <a:t>‹#›</a:t>
            </a:fld>
            <a:endParaRPr lang="en-US"/>
          </a:p>
        </p:txBody>
      </p:sp>
    </p:spTree>
    <p:extLst>
      <p:ext uri="{BB962C8B-B14F-4D97-AF65-F5344CB8AC3E}">
        <p14:creationId xmlns:p14="http://schemas.microsoft.com/office/powerpoint/2010/main" val="223743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9Slide.vn - 2019">
            <a:extLst>
              <a:ext uri="{FF2B5EF4-FFF2-40B4-BE49-F238E27FC236}">
                <a16:creationId xmlns:a16="http://schemas.microsoft.com/office/drawing/2014/main" id="{E638EA86-0E6C-AB87-46D5-E6F467C953A3}"/>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E3FF9319-1855-C2A7-7F53-B9EFA4FE25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825D271-FF44-3DFF-BB88-38A60E9A47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72CC6A-1536-A100-B5BC-E078DC26D0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615065E-2B1F-40BA-BA82-0B422D807A71}" type="datetimeFigureOut">
              <a:rPr lang="en-US" smtClean="0"/>
              <a:t>12/25/2024</a:t>
            </a:fld>
            <a:endParaRPr lang="en-US"/>
          </a:p>
        </p:txBody>
      </p:sp>
      <p:sp>
        <p:nvSpPr>
          <p:cNvPr id="5" name="Footer Placeholder 4">
            <a:extLst>
              <a:ext uri="{FF2B5EF4-FFF2-40B4-BE49-F238E27FC236}">
                <a16:creationId xmlns:a16="http://schemas.microsoft.com/office/drawing/2014/main" id="{2C92CF0B-5B34-7EBB-47D1-1AD1A45842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2C1C458-7222-DB4B-B5C3-B762268B69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BA0B6D4-F5B9-43A6-AAFF-16F10BA23AEF}" type="slidenum">
              <a:rPr lang="en-US" smtClean="0"/>
              <a:t>‹#›</a:t>
            </a:fld>
            <a:endParaRPr lang="en-US"/>
          </a:p>
        </p:txBody>
      </p:sp>
    </p:spTree>
    <p:extLst>
      <p:ext uri="{BB962C8B-B14F-4D97-AF65-F5344CB8AC3E}">
        <p14:creationId xmlns:p14="http://schemas.microsoft.com/office/powerpoint/2010/main" val="14374481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9Slide.vn - 2019">
            <a:extLst>
              <a:ext uri="{FF2B5EF4-FFF2-40B4-BE49-F238E27FC236}">
                <a16:creationId xmlns:a16="http://schemas.microsoft.com/office/drawing/2014/main" id="{1AF2786C-A0AD-61AF-1458-934DD526785B}"/>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FB39E1EB-DD79-79EA-3B93-C354A35487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845FFD5-D7BB-C434-8D33-D42BA0F80D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CC5751-7A6A-D4A4-9674-2D70DAF719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DF9E1E-4D90-4E08-BFC8-D47F362788A0}" type="datetimeFigureOut">
              <a:rPr lang="en-US" smtClean="0"/>
              <a:t>12/25/2024</a:t>
            </a:fld>
            <a:endParaRPr lang="en-US"/>
          </a:p>
        </p:txBody>
      </p:sp>
      <p:sp>
        <p:nvSpPr>
          <p:cNvPr id="5" name="Footer Placeholder 4">
            <a:extLst>
              <a:ext uri="{FF2B5EF4-FFF2-40B4-BE49-F238E27FC236}">
                <a16:creationId xmlns:a16="http://schemas.microsoft.com/office/drawing/2014/main" id="{AC7147AF-5CDD-31B1-5BEB-C88E5D6A1A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0CD8224-83CB-96FC-2D80-8AFE6B6413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A8369F-1CE7-43CE-AD09-DC6AAE3D8941}" type="slidenum">
              <a:rPr lang="en-US" smtClean="0"/>
              <a:t>‹#›</a:t>
            </a:fld>
            <a:endParaRPr lang="en-US"/>
          </a:p>
        </p:txBody>
      </p:sp>
    </p:spTree>
    <p:extLst>
      <p:ext uri="{BB962C8B-B14F-4D97-AF65-F5344CB8AC3E}">
        <p14:creationId xmlns:p14="http://schemas.microsoft.com/office/powerpoint/2010/main" val="53318561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19.png"/><Relationship Id="rId3" Type="http://schemas.microsoft.com/office/2007/relationships/hdphoto" Target="../media/hdphoto2.wdp"/><Relationship Id="rId7" Type="http://schemas.microsoft.com/office/2007/relationships/hdphoto" Target="../media/hdphoto3.wdp"/><Relationship Id="rId12" Type="http://schemas.microsoft.com/office/2007/relationships/hdphoto" Target="../media/hdphoto5.wdp"/><Relationship Id="rId2" Type="http://schemas.openxmlformats.org/officeDocument/2006/relationships/image" Target="../media/image12.png"/><Relationship Id="rId1" Type="http://schemas.openxmlformats.org/officeDocument/2006/relationships/slideLayout" Target="../slideLayouts/slideLayout18.xml"/><Relationship Id="rId6" Type="http://schemas.openxmlformats.org/officeDocument/2006/relationships/image" Target="../media/image15.png"/><Relationship Id="rId11" Type="http://schemas.openxmlformats.org/officeDocument/2006/relationships/image" Target="../media/image18.png"/><Relationship Id="rId5" Type="http://schemas.openxmlformats.org/officeDocument/2006/relationships/image" Target="../media/image14.jpeg"/><Relationship Id="rId10" Type="http://schemas.openxmlformats.org/officeDocument/2006/relationships/image" Target="../media/image17.png"/><Relationship Id="rId4" Type="http://schemas.openxmlformats.org/officeDocument/2006/relationships/image" Target="../media/image13.png"/><Relationship Id="rId9" Type="http://schemas.microsoft.com/office/2007/relationships/hdphoto" Target="../media/hdphoto4.wdp"/></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7.png"/><Relationship Id="rId1" Type="http://schemas.openxmlformats.org/officeDocument/2006/relationships/slideLayout" Target="../slideLayouts/slideLayout7.xml"/><Relationship Id="rId5" Type="http://schemas.microsoft.com/office/2007/relationships/hdphoto" Target="../media/hdphoto6.wdp"/><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19.png"/><Relationship Id="rId3" Type="http://schemas.microsoft.com/office/2007/relationships/hdphoto" Target="../media/hdphoto2.wdp"/><Relationship Id="rId7" Type="http://schemas.microsoft.com/office/2007/relationships/hdphoto" Target="../media/hdphoto3.wdp"/><Relationship Id="rId12" Type="http://schemas.microsoft.com/office/2007/relationships/hdphoto" Target="../media/hdphoto5.wdp"/><Relationship Id="rId2" Type="http://schemas.openxmlformats.org/officeDocument/2006/relationships/image" Target="../media/image12.png"/><Relationship Id="rId1" Type="http://schemas.openxmlformats.org/officeDocument/2006/relationships/slideLayout" Target="../slideLayouts/slideLayout18.xml"/><Relationship Id="rId6" Type="http://schemas.openxmlformats.org/officeDocument/2006/relationships/image" Target="../media/image15.png"/><Relationship Id="rId11" Type="http://schemas.openxmlformats.org/officeDocument/2006/relationships/image" Target="../media/image18.png"/><Relationship Id="rId5" Type="http://schemas.openxmlformats.org/officeDocument/2006/relationships/image" Target="../media/image14.jpeg"/><Relationship Id="rId10" Type="http://schemas.openxmlformats.org/officeDocument/2006/relationships/image" Target="../media/image17.png"/><Relationship Id="rId4" Type="http://schemas.openxmlformats.org/officeDocument/2006/relationships/image" Target="../media/image13.png"/><Relationship Id="rId9" Type="http://schemas.microsoft.com/office/2007/relationships/hdphoto" Target="../media/hdphoto4.wdp"/></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png"/><Relationship Id="rId1" Type="http://schemas.openxmlformats.org/officeDocument/2006/relationships/slideLayout" Target="../slideLayouts/slideLayout7.xml"/><Relationship Id="rId5" Type="http://schemas.microsoft.com/office/2007/relationships/hdphoto" Target="../media/hdphoto6.wdp"/><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7.png"/><Relationship Id="rId1" Type="http://schemas.openxmlformats.org/officeDocument/2006/relationships/slideLayout" Target="../slideLayouts/slideLayout7.xml"/><Relationship Id="rId5" Type="http://schemas.microsoft.com/office/2007/relationships/hdphoto" Target="../media/hdphoto6.wdp"/><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7.png"/><Relationship Id="rId1" Type="http://schemas.openxmlformats.org/officeDocument/2006/relationships/slideLayout" Target="../slideLayouts/slideLayout7.xml"/><Relationship Id="rId5" Type="http://schemas.microsoft.com/office/2007/relationships/hdphoto" Target="../media/hdphoto6.wdp"/><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7.png"/><Relationship Id="rId1" Type="http://schemas.openxmlformats.org/officeDocument/2006/relationships/slideLayout" Target="../slideLayouts/slideLayout7.xml"/><Relationship Id="rId5" Type="http://schemas.microsoft.com/office/2007/relationships/hdphoto" Target="../media/hdphoto6.wdp"/><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7.png"/><Relationship Id="rId1" Type="http://schemas.openxmlformats.org/officeDocument/2006/relationships/slideLayout" Target="../slideLayouts/slideLayout7.xml"/><Relationship Id="rId5" Type="http://schemas.microsoft.com/office/2007/relationships/hdphoto" Target="../media/hdphoto6.wdp"/><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DE50D0F-B28E-40B1-47E9-95068B831DE5}"/>
              </a:ext>
            </a:extLst>
          </p:cNvPr>
          <p:cNvPicPr>
            <a:picLocks noChangeAspect="1"/>
          </p:cNvPicPr>
          <p:nvPr/>
        </p:nvPicPr>
        <p:blipFill rotWithShape="1">
          <a:blip r:embed="rId2"/>
          <a:srcRect r="1048"/>
          <a:stretch/>
        </p:blipFill>
        <p:spPr>
          <a:xfrm>
            <a:off x="0" y="1673"/>
            <a:ext cx="12192000" cy="6854653"/>
          </a:xfrm>
          <a:prstGeom prst="rect">
            <a:avLst/>
          </a:prstGeom>
        </p:spPr>
      </p:pic>
      <p:sp>
        <p:nvSpPr>
          <p:cNvPr id="6" name="TextBox 5">
            <a:extLst>
              <a:ext uri="{FF2B5EF4-FFF2-40B4-BE49-F238E27FC236}">
                <a16:creationId xmlns:a16="http://schemas.microsoft.com/office/drawing/2014/main" id="{8CDA2C89-ADA9-DB02-7CD2-28BCDA171E33}"/>
              </a:ext>
            </a:extLst>
          </p:cNvPr>
          <p:cNvSpPr txBox="1"/>
          <p:nvPr/>
        </p:nvSpPr>
        <p:spPr>
          <a:xfrm>
            <a:off x="4680490" y="2050433"/>
            <a:ext cx="3005228" cy="1077218"/>
          </a:xfrm>
          <a:prstGeom prst="rect">
            <a:avLst/>
          </a:prstGeom>
          <a:noFill/>
          <a:effectLst>
            <a:glow rad="127000">
              <a:srgbClr val="EEECE1">
                <a:lumMod val="75000"/>
                <a:alpha val="86000"/>
              </a:srgbClr>
            </a:glow>
          </a:effectLst>
        </p:spPr>
        <p:txBody>
          <a:bodyPr wrap="square" rtlCol="0">
            <a:spAutoFit/>
          </a:bodyPr>
          <a:lstStyle/>
          <a:p>
            <a:pPr algn="ctr" defTabSz="1219170">
              <a:defRPr/>
            </a:pPr>
            <a:r>
              <a:rPr lang="en-US" sz="6400" b="1" kern="0" dirty="0" err="1">
                <a:ln w="9525">
                  <a:solidFill>
                    <a:schemeClr val="bg1"/>
                  </a:solidFill>
                  <a:prstDash val="solid"/>
                </a:ln>
                <a:solidFill>
                  <a:srgbClr val="009999"/>
                </a:solidFill>
                <a:effectLst>
                  <a:outerShdw blurRad="12700" dist="38100" dir="2700000" algn="tl" rotWithShape="0">
                    <a:schemeClr val="accent5">
                      <a:lumMod val="60000"/>
                      <a:lumOff val="40000"/>
                    </a:schemeClr>
                  </a:outerShdw>
                </a:effectLst>
                <a:latin typeface="#9Slide05 SVNClementine" panose="020F0502020204030203" pitchFamily="34" charset="0"/>
                <a:cs typeface="Baloo" panose="03080902040302020200" pitchFamily="66" charset="0"/>
              </a:rPr>
              <a:t>Tiếng</a:t>
            </a:r>
            <a:r>
              <a:rPr lang="en-US" sz="6400" b="1" kern="0" dirty="0">
                <a:ln w="9525">
                  <a:solidFill>
                    <a:schemeClr val="bg1"/>
                  </a:solidFill>
                  <a:prstDash val="solid"/>
                </a:ln>
                <a:solidFill>
                  <a:srgbClr val="009999"/>
                </a:solidFill>
                <a:effectLst>
                  <a:outerShdw blurRad="12700" dist="38100" dir="2700000" algn="tl" rotWithShape="0">
                    <a:schemeClr val="accent5">
                      <a:lumMod val="60000"/>
                      <a:lumOff val="40000"/>
                    </a:schemeClr>
                  </a:outerShdw>
                </a:effectLst>
                <a:latin typeface="#9Slide05 SVNClementine" panose="020F0502020204030203" pitchFamily="34" charset="0"/>
                <a:cs typeface="Baloo" panose="03080902040302020200" pitchFamily="66" charset="0"/>
              </a:rPr>
              <a:t> </a:t>
            </a:r>
            <a:r>
              <a:rPr lang="en-US" sz="6400" b="1" kern="0" dirty="0" err="1">
                <a:ln w="9525">
                  <a:solidFill>
                    <a:schemeClr val="bg1"/>
                  </a:solidFill>
                  <a:prstDash val="solid"/>
                </a:ln>
                <a:solidFill>
                  <a:srgbClr val="009999"/>
                </a:solidFill>
                <a:effectLst>
                  <a:outerShdw blurRad="12700" dist="38100" dir="2700000" algn="tl" rotWithShape="0">
                    <a:schemeClr val="accent5">
                      <a:lumMod val="60000"/>
                      <a:lumOff val="40000"/>
                    </a:schemeClr>
                  </a:outerShdw>
                </a:effectLst>
                <a:latin typeface="#9Slide05 SVNClementine" panose="020F0502020204030203" pitchFamily="34" charset="0"/>
                <a:cs typeface="Baloo" panose="03080902040302020200" pitchFamily="66" charset="0"/>
              </a:rPr>
              <a:t>Việt</a:t>
            </a:r>
            <a:endParaRPr lang="en-US" sz="6400" b="1" kern="0" dirty="0">
              <a:ln w="9525">
                <a:solidFill>
                  <a:schemeClr val="bg1"/>
                </a:solidFill>
                <a:prstDash val="solid"/>
              </a:ln>
              <a:solidFill>
                <a:srgbClr val="009999"/>
              </a:solidFill>
              <a:effectLst>
                <a:outerShdw blurRad="12700" dist="38100" dir="2700000" algn="tl" rotWithShape="0">
                  <a:schemeClr val="accent5">
                    <a:lumMod val="60000"/>
                    <a:lumOff val="40000"/>
                  </a:schemeClr>
                </a:outerShdw>
              </a:effectLst>
              <a:latin typeface="#9Slide05 SVNClementine" panose="020F0502020204030203" pitchFamily="34" charset="0"/>
              <a:cs typeface="Baloo" panose="03080902040302020200" pitchFamily="66" charset="0"/>
            </a:endParaRPr>
          </a:p>
        </p:txBody>
      </p:sp>
      <p:sp>
        <p:nvSpPr>
          <p:cNvPr id="7" name="TextBox 6">
            <a:extLst>
              <a:ext uri="{FF2B5EF4-FFF2-40B4-BE49-F238E27FC236}">
                <a16:creationId xmlns:a16="http://schemas.microsoft.com/office/drawing/2014/main" id="{9EDD6294-5732-6C8B-9E97-0821A1FE1262}"/>
              </a:ext>
            </a:extLst>
          </p:cNvPr>
          <p:cNvSpPr txBox="1"/>
          <p:nvPr/>
        </p:nvSpPr>
        <p:spPr>
          <a:xfrm>
            <a:off x="5047897" y="4566325"/>
            <a:ext cx="2361083" cy="830997"/>
          </a:xfrm>
          <a:prstGeom prst="rect">
            <a:avLst/>
          </a:prstGeom>
          <a:noFill/>
        </p:spPr>
        <p:txBody>
          <a:bodyPr wrap="square" rtlCol="0">
            <a:spAutoFit/>
          </a:bodyPr>
          <a:lstStyle/>
          <a:p>
            <a:pPr algn="ctr" defTabSz="1219170">
              <a:buClr>
                <a:srgbClr val="000000"/>
              </a:buClr>
            </a:pPr>
            <a:r>
              <a:rPr lang="en-US" sz="48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Duepuntozero" panose="02040603050506020204" pitchFamily="18" charset="0"/>
                <a:cs typeface="Baloo" panose="03080902040302020200" pitchFamily="66" charset="0"/>
              </a:rPr>
              <a:t>(</a:t>
            </a:r>
            <a:r>
              <a:rPr lang="en-US" sz="48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Duepuntozero" panose="02040603050506020204" pitchFamily="18" charset="0"/>
                <a:cs typeface="Baloo" panose="03080902040302020200" pitchFamily="66" charset="0"/>
              </a:rPr>
              <a:t>Tiết</a:t>
            </a:r>
            <a:r>
              <a:rPr lang="en-US" sz="48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Duepuntozero" panose="02040603050506020204" pitchFamily="18" charset="0"/>
                <a:cs typeface="Baloo" panose="03080902040302020200" pitchFamily="66" charset="0"/>
              </a:rPr>
              <a:t> 2)</a:t>
            </a:r>
            <a:endParaRPr lang="en-US" sz="4800" b="1" kern="0"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Duepuntozero" panose="02040603050506020204" pitchFamily="18" charset="0"/>
              <a:cs typeface="Baloo" panose="03080902040302020200" pitchFamily="66" charset="0"/>
              <a:sym typeface="Arial"/>
            </a:endParaRPr>
          </a:p>
        </p:txBody>
      </p:sp>
      <p:grpSp>
        <p:nvGrpSpPr>
          <p:cNvPr id="8" name="Group 18">
            <a:extLst>
              <a:ext uri="{FF2B5EF4-FFF2-40B4-BE49-F238E27FC236}">
                <a16:creationId xmlns:a16="http://schemas.microsoft.com/office/drawing/2014/main" id="{8DAA001D-AC31-A877-B792-B5265F027BB0}"/>
              </a:ext>
            </a:extLst>
          </p:cNvPr>
          <p:cNvGrpSpPr/>
          <p:nvPr/>
        </p:nvGrpSpPr>
        <p:grpSpPr>
          <a:xfrm>
            <a:off x="1476689" y="2303853"/>
            <a:ext cx="9641721" cy="2063711"/>
            <a:chOff x="-1603777" y="4746104"/>
            <a:chExt cx="22606512" cy="1547783"/>
          </a:xfrm>
        </p:grpSpPr>
        <p:sp>
          <p:nvSpPr>
            <p:cNvPr id="9" name="TextBox 19">
              <a:extLst>
                <a:ext uri="{FF2B5EF4-FFF2-40B4-BE49-F238E27FC236}">
                  <a16:creationId xmlns:a16="http://schemas.microsoft.com/office/drawing/2014/main" id="{083EA9DC-7C98-2738-6857-4EF3B9318EE2}"/>
                </a:ext>
              </a:extLst>
            </p:cNvPr>
            <p:cNvSpPr txBox="1"/>
            <p:nvPr/>
          </p:nvSpPr>
          <p:spPr>
            <a:xfrm>
              <a:off x="-1603777" y="5485974"/>
              <a:ext cx="22606512" cy="807913"/>
            </a:xfrm>
            <a:prstGeom prst="rect">
              <a:avLst/>
            </a:prstGeom>
            <a:noFill/>
          </p:spPr>
          <p:txBody>
            <a:bodyPr wrap="square" rtlCol="0">
              <a:spAutoFit/>
            </a:bodyPr>
            <a:lstStyle/>
            <a:p>
              <a:pPr algn="ctr"/>
              <a:r>
                <a:rPr lang="en-US" sz="6400" b="1" spc="-200" dirty="0">
                  <a:ln w="254000">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iCiel Pony" panose="02000000000000000000" pitchFamily="2" charset="0"/>
                </a:rPr>
                <a:t>ÔN TẬP CUỐI HỌC KÌ 1</a:t>
              </a:r>
            </a:p>
          </p:txBody>
        </p:sp>
        <p:sp>
          <p:nvSpPr>
            <p:cNvPr id="10" name="TextBox 20">
              <a:extLst>
                <a:ext uri="{FF2B5EF4-FFF2-40B4-BE49-F238E27FC236}">
                  <a16:creationId xmlns:a16="http://schemas.microsoft.com/office/drawing/2014/main" id="{FD2BFDC4-632B-AAE4-3994-5EB027972619}"/>
                </a:ext>
              </a:extLst>
            </p:cNvPr>
            <p:cNvSpPr txBox="1"/>
            <p:nvPr/>
          </p:nvSpPr>
          <p:spPr>
            <a:xfrm>
              <a:off x="-25627" y="4746104"/>
              <a:ext cx="19440719" cy="1546577"/>
            </a:xfrm>
            <a:prstGeom prst="rect">
              <a:avLst/>
            </a:prstGeom>
            <a:noFill/>
          </p:spPr>
          <p:txBody>
            <a:bodyPr wrap="square" rtlCol="0">
              <a:spAutoFit/>
            </a:bodyPr>
            <a:lstStyle/>
            <a:p>
              <a:pPr algn="ctr"/>
              <a:endParaRPr lang="en-US" sz="6400" b="1" spc="-200" dirty="0">
                <a:ln w="28575">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iCiel Pony" panose="02000000000000000000" pitchFamily="2" charset="0"/>
              </a:endParaRPr>
            </a:p>
            <a:p>
              <a:pPr algn="ctr"/>
              <a:r>
                <a:rPr lang="en-US" sz="6400" b="1" spc="-200" dirty="0">
                  <a:ln w="28575">
                    <a:solidFill>
                      <a:srgbClr val="002060"/>
                    </a:solidFill>
                    <a:prstDash val="solid"/>
                  </a:ln>
                  <a:solidFill>
                    <a:srgbClr val="FFABAB"/>
                  </a:solidFill>
                  <a:effectLst>
                    <a:outerShdw blurRad="12700" dist="38100" dir="2700000" algn="tl" rotWithShape="0">
                      <a:schemeClr val="accent5">
                        <a:lumMod val="60000"/>
                        <a:lumOff val="40000"/>
                      </a:schemeClr>
                    </a:outerShdw>
                  </a:effectLst>
                  <a:latin typeface="iCiel Pony" panose="02000000000000000000" pitchFamily="2" charset="0"/>
                </a:rPr>
                <a:t>Ô</a:t>
              </a:r>
              <a:r>
                <a:rPr lang="en-US" sz="6400" b="1" spc="-200" dirty="0">
                  <a:ln w="28575">
                    <a:solidFill>
                      <a:srgbClr val="002060"/>
                    </a:solidFill>
                    <a:prstDash val="solid"/>
                  </a:ln>
                  <a:solidFill>
                    <a:srgbClr val="FFBDAB"/>
                  </a:solidFill>
                  <a:effectLst>
                    <a:outerShdw blurRad="12700" dist="38100" dir="2700000" algn="tl" rotWithShape="0">
                      <a:schemeClr val="accent5">
                        <a:lumMod val="60000"/>
                        <a:lumOff val="40000"/>
                      </a:schemeClr>
                    </a:outerShdw>
                  </a:effectLst>
                  <a:latin typeface="iCiel Pony" panose="02000000000000000000" pitchFamily="2" charset="0"/>
                </a:rPr>
                <a:t>N </a:t>
              </a:r>
              <a:r>
                <a:rPr lang="en-US" sz="6400" b="1" spc="-200" dirty="0">
                  <a:ln w="28575">
                    <a:solidFill>
                      <a:srgbClr val="002060"/>
                    </a:solidFill>
                    <a:prstDash val="solid"/>
                  </a:ln>
                  <a:solidFill>
                    <a:srgbClr val="FFD5AB"/>
                  </a:solidFill>
                  <a:effectLst>
                    <a:outerShdw blurRad="12700" dist="38100" dir="2700000" algn="tl" rotWithShape="0">
                      <a:schemeClr val="accent5">
                        <a:lumMod val="60000"/>
                        <a:lumOff val="40000"/>
                      </a:schemeClr>
                    </a:outerShdw>
                  </a:effectLst>
                  <a:latin typeface="iCiel Pony" panose="02000000000000000000" pitchFamily="2" charset="0"/>
                </a:rPr>
                <a:t>T</a:t>
              </a:r>
              <a:r>
                <a:rPr lang="en-US" sz="6400" b="1" spc="-200" dirty="0">
                  <a:ln w="28575">
                    <a:solidFill>
                      <a:srgbClr val="002060"/>
                    </a:solidFill>
                    <a:prstDash val="solid"/>
                  </a:ln>
                  <a:solidFill>
                    <a:srgbClr val="FFE6B3"/>
                  </a:solidFill>
                  <a:effectLst>
                    <a:outerShdw blurRad="12700" dist="38100" dir="2700000" algn="tl" rotWithShape="0">
                      <a:schemeClr val="accent5">
                        <a:lumMod val="60000"/>
                        <a:lumOff val="40000"/>
                      </a:schemeClr>
                    </a:outerShdw>
                  </a:effectLst>
                  <a:latin typeface="iCiel Pony" panose="02000000000000000000" pitchFamily="2" charset="0"/>
                </a:rPr>
                <a:t>Ậ</a:t>
              </a:r>
              <a:r>
                <a:rPr lang="en-US" sz="6400" b="1" spc="-200" dirty="0">
                  <a:ln w="28575">
                    <a:solidFill>
                      <a:srgbClr val="002060"/>
                    </a:solidFill>
                    <a:prstDash val="solid"/>
                  </a:ln>
                  <a:solidFill>
                    <a:srgbClr val="FFFBA7"/>
                  </a:solidFill>
                  <a:effectLst>
                    <a:outerShdw blurRad="12700" dist="38100" dir="2700000" algn="tl" rotWithShape="0">
                      <a:schemeClr val="accent5">
                        <a:lumMod val="60000"/>
                        <a:lumOff val="40000"/>
                      </a:schemeClr>
                    </a:outerShdw>
                  </a:effectLst>
                  <a:latin typeface="iCiel Pony" panose="02000000000000000000" pitchFamily="2" charset="0"/>
                </a:rPr>
                <a:t>P </a:t>
              </a:r>
              <a:r>
                <a:rPr lang="en-US" sz="6400" b="1" spc="-200" dirty="0">
                  <a:ln w="28575">
                    <a:solidFill>
                      <a:srgbClr val="002060"/>
                    </a:solidFill>
                    <a:prstDash val="solid"/>
                  </a:ln>
                  <a:solidFill>
                    <a:srgbClr val="E9FE9A"/>
                  </a:solidFill>
                  <a:effectLst>
                    <a:outerShdw blurRad="12700" dist="38100" dir="2700000" algn="tl" rotWithShape="0">
                      <a:schemeClr val="accent5">
                        <a:lumMod val="60000"/>
                        <a:lumOff val="40000"/>
                      </a:schemeClr>
                    </a:outerShdw>
                  </a:effectLst>
                  <a:latin typeface="iCiel Pony" panose="02000000000000000000" pitchFamily="2" charset="0"/>
                </a:rPr>
                <a:t>C</a:t>
              </a:r>
              <a:r>
                <a:rPr lang="en-US" sz="6400" b="1" spc="-200" dirty="0">
                  <a:ln w="28575">
                    <a:solidFill>
                      <a:srgbClr val="002060"/>
                    </a:solidFill>
                    <a:prstDash val="solid"/>
                  </a:ln>
                  <a:solidFill>
                    <a:srgbClr val="CAFF99"/>
                  </a:solidFill>
                  <a:effectLst>
                    <a:outerShdw blurRad="12700" dist="38100" dir="2700000" algn="tl" rotWithShape="0">
                      <a:schemeClr val="accent5">
                        <a:lumMod val="60000"/>
                        <a:lumOff val="40000"/>
                      </a:schemeClr>
                    </a:outerShdw>
                  </a:effectLst>
                  <a:latin typeface="iCiel Pony" panose="02000000000000000000" pitchFamily="2" charset="0"/>
                </a:rPr>
                <a:t>U</a:t>
              </a:r>
              <a:r>
                <a:rPr lang="en-US" sz="6400" b="1" spc="-200" dirty="0">
                  <a:ln w="28575">
                    <a:solidFill>
                      <a:srgbClr val="002060"/>
                    </a:solidFill>
                    <a:prstDash val="solid"/>
                  </a:ln>
                  <a:solidFill>
                    <a:srgbClr val="AFFFCA"/>
                  </a:solidFill>
                  <a:effectLst>
                    <a:outerShdw blurRad="12700" dist="38100" dir="2700000" algn="tl" rotWithShape="0">
                      <a:schemeClr val="accent5">
                        <a:lumMod val="60000"/>
                        <a:lumOff val="40000"/>
                      </a:schemeClr>
                    </a:outerShdw>
                  </a:effectLst>
                  <a:latin typeface="iCiel Pony" panose="02000000000000000000" pitchFamily="2" charset="0"/>
                </a:rPr>
                <a:t>Ố</a:t>
              </a:r>
              <a:r>
                <a:rPr lang="en-US" sz="6400" b="1" spc="-200" dirty="0">
                  <a:ln w="28575">
                    <a:solidFill>
                      <a:srgbClr val="002060"/>
                    </a:solidFill>
                    <a:prstDash val="solid"/>
                  </a:ln>
                  <a:solidFill>
                    <a:srgbClr val="B9E9FF"/>
                  </a:solidFill>
                  <a:effectLst>
                    <a:outerShdw blurRad="12700" dist="38100" dir="2700000" algn="tl" rotWithShape="0">
                      <a:schemeClr val="accent5">
                        <a:lumMod val="60000"/>
                        <a:lumOff val="40000"/>
                      </a:schemeClr>
                    </a:outerShdw>
                  </a:effectLst>
                  <a:latin typeface="iCiel Pony" panose="02000000000000000000" pitchFamily="2" charset="0"/>
                </a:rPr>
                <a:t>I </a:t>
              </a:r>
              <a:r>
                <a:rPr lang="en-US" sz="6400" b="1" spc="-200" dirty="0">
                  <a:ln w="28575">
                    <a:solidFill>
                      <a:srgbClr val="002060"/>
                    </a:solidFill>
                    <a:prstDash val="solid"/>
                  </a:ln>
                  <a:solidFill>
                    <a:srgbClr val="C9CCFF"/>
                  </a:solidFill>
                  <a:effectLst>
                    <a:outerShdw blurRad="12700" dist="38100" dir="2700000" algn="tl" rotWithShape="0">
                      <a:schemeClr val="accent5">
                        <a:lumMod val="60000"/>
                        <a:lumOff val="40000"/>
                      </a:schemeClr>
                    </a:outerShdw>
                  </a:effectLst>
                  <a:latin typeface="iCiel Pony" panose="02000000000000000000" pitchFamily="2" charset="0"/>
                </a:rPr>
                <a:t>H</a:t>
              </a:r>
              <a:r>
                <a:rPr lang="en-US" sz="6400" b="1" spc="-200" dirty="0">
                  <a:ln w="28575">
                    <a:solidFill>
                      <a:srgbClr val="002060"/>
                    </a:solidFill>
                    <a:prstDash val="solid"/>
                  </a:ln>
                  <a:solidFill>
                    <a:srgbClr val="D7B0FE"/>
                  </a:solidFill>
                  <a:effectLst>
                    <a:outerShdw blurRad="12700" dist="38100" dir="2700000" algn="tl" rotWithShape="0">
                      <a:schemeClr val="accent5">
                        <a:lumMod val="60000"/>
                        <a:lumOff val="40000"/>
                      </a:schemeClr>
                    </a:outerShdw>
                  </a:effectLst>
                  <a:latin typeface="iCiel Pony" panose="02000000000000000000" pitchFamily="2" charset="0"/>
                </a:rPr>
                <a:t>Ọ</a:t>
              </a:r>
              <a:r>
                <a:rPr lang="en-US" sz="6400" b="1" spc="-200" dirty="0">
                  <a:ln w="28575">
                    <a:solidFill>
                      <a:srgbClr val="002060"/>
                    </a:solidFill>
                    <a:prstDash val="solid"/>
                  </a:ln>
                  <a:solidFill>
                    <a:srgbClr val="ECA7FF"/>
                  </a:solidFill>
                  <a:effectLst>
                    <a:outerShdw blurRad="12700" dist="38100" dir="2700000" algn="tl" rotWithShape="0">
                      <a:schemeClr val="accent5">
                        <a:lumMod val="60000"/>
                        <a:lumOff val="40000"/>
                      </a:schemeClr>
                    </a:outerShdw>
                  </a:effectLst>
                  <a:latin typeface="iCiel Pony" panose="02000000000000000000" pitchFamily="2" charset="0"/>
                </a:rPr>
                <a:t>C </a:t>
              </a:r>
              <a:r>
                <a:rPr lang="en-US" sz="6400" b="1" spc="-200" dirty="0">
                  <a:ln w="28575">
                    <a:solidFill>
                      <a:srgbClr val="002060"/>
                    </a:solidFill>
                    <a:prstDash val="solid"/>
                  </a:ln>
                  <a:solidFill>
                    <a:srgbClr val="ECBDFF"/>
                  </a:solidFill>
                  <a:effectLst>
                    <a:outerShdw blurRad="12700" dist="38100" dir="2700000" algn="tl" rotWithShape="0">
                      <a:schemeClr val="accent5">
                        <a:lumMod val="60000"/>
                        <a:lumOff val="40000"/>
                      </a:schemeClr>
                    </a:outerShdw>
                  </a:effectLst>
                  <a:latin typeface="iCiel Pony" panose="02000000000000000000" pitchFamily="2" charset="0"/>
                </a:rPr>
                <a:t>K</a:t>
              </a:r>
              <a:r>
                <a:rPr lang="en-US" sz="6400" b="1" spc="-200" dirty="0">
                  <a:ln w="28575">
                    <a:solidFill>
                      <a:srgbClr val="002060"/>
                    </a:solidFill>
                    <a:prstDash val="solid"/>
                  </a:ln>
                  <a:solidFill>
                    <a:srgbClr val="FEBAFF"/>
                  </a:solidFill>
                  <a:effectLst>
                    <a:outerShdw blurRad="12700" dist="38100" dir="2700000" algn="tl" rotWithShape="0">
                      <a:schemeClr val="accent5">
                        <a:lumMod val="60000"/>
                        <a:lumOff val="40000"/>
                      </a:schemeClr>
                    </a:outerShdw>
                  </a:effectLst>
                  <a:latin typeface="iCiel Pony" panose="02000000000000000000" pitchFamily="2" charset="0"/>
                </a:rPr>
                <a:t>Ì</a:t>
              </a:r>
              <a:r>
                <a:rPr lang="en-US" sz="6400" b="1" spc="-200" dirty="0">
                  <a:ln w="28575">
                    <a:solidFill>
                      <a:srgbClr val="002060"/>
                    </a:solidFill>
                    <a:prstDash val="solid"/>
                  </a:ln>
                  <a:solidFill>
                    <a:srgbClr val="FEBAEC"/>
                  </a:solidFill>
                  <a:effectLst>
                    <a:outerShdw blurRad="12700" dist="38100" dir="2700000" algn="tl" rotWithShape="0">
                      <a:schemeClr val="accent5">
                        <a:lumMod val="60000"/>
                        <a:lumOff val="40000"/>
                      </a:schemeClr>
                    </a:outerShdw>
                  </a:effectLst>
                  <a:latin typeface="iCiel Pony" panose="02000000000000000000" pitchFamily="2" charset="0"/>
                </a:rPr>
                <a:t> 1</a:t>
              </a:r>
              <a:endParaRPr lang="en-US" sz="6400" b="1" spc="-200" dirty="0">
                <a:ln w="28575">
                  <a:solidFill>
                    <a:srgbClr val="002060"/>
                  </a:solidFill>
                  <a:prstDash val="solid"/>
                </a:ln>
                <a:solidFill>
                  <a:srgbClr val="FFBDC3"/>
                </a:solidFill>
                <a:effectLst>
                  <a:outerShdw blurRad="12700" dist="38100" dir="2700000" algn="tl" rotWithShape="0">
                    <a:schemeClr val="accent5">
                      <a:lumMod val="60000"/>
                      <a:lumOff val="40000"/>
                    </a:schemeClr>
                  </a:outerShdw>
                </a:effectLst>
                <a:latin typeface="iCiel Pony" panose="02000000000000000000" pitchFamily="2" charset="0"/>
              </a:endParaRPr>
            </a:p>
          </p:txBody>
        </p:sp>
      </p:grpSp>
      <p:sp>
        <p:nvSpPr>
          <p:cNvPr id="11" name="Hộp Văn bản 25">
            <a:extLst>
              <a:ext uri="{FF2B5EF4-FFF2-40B4-BE49-F238E27FC236}">
                <a16:creationId xmlns:a16="http://schemas.microsoft.com/office/drawing/2014/main" id="{6CB2FEEE-2DC4-BCD3-A335-36757536AB98}"/>
              </a:ext>
            </a:extLst>
          </p:cNvPr>
          <p:cNvSpPr txBox="1"/>
          <p:nvPr/>
        </p:nvSpPr>
        <p:spPr>
          <a:xfrm>
            <a:off x="2111550" y="967239"/>
            <a:ext cx="8425143" cy="995209"/>
          </a:xfrm>
          <a:prstGeom prst="rect">
            <a:avLst/>
          </a:prstGeom>
          <a:noFill/>
          <a:ln>
            <a:noFill/>
          </a:ln>
        </p:spPr>
        <p:txBody>
          <a:bodyPr wrap="square">
            <a:spAutoFit/>
          </a:bodyPr>
          <a:lstStyle/>
          <a:p>
            <a:pPr algn="ctr"/>
            <a:r>
              <a:rPr lang="en-US" sz="5867" b="1" dirty="0" err="1">
                <a:solidFill>
                  <a:srgbClr val="7A1729"/>
                </a:solidFill>
                <a:latin typeface="UTM Edwardian" panose="02040603050506020204" pitchFamily="18" charset="0"/>
                <a:cs typeface="Calibri" panose="020F0502020204030204" pitchFamily="34" charset="0"/>
              </a:rPr>
              <a:t>Thứ</a:t>
            </a:r>
            <a:r>
              <a:rPr lang="en-US" sz="5867" b="1" dirty="0">
                <a:solidFill>
                  <a:srgbClr val="7A1729"/>
                </a:solidFill>
                <a:latin typeface="UTM Edwardian" panose="02040603050506020204" pitchFamily="18" charset="0"/>
                <a:cs typeface="Calibri" panose="020F0502020204030204" pitchFamily="34" charset="0"/>
              </a:rPr>
              <a:t> … </a:t>
            </a:r>
            <a:r>
              <a:rPr lang="en-US" sz="5867" b="1" dirty="0" err="1">
                <a:solidFill>
                  <a:srgbClr val="7A1729"/>
                </a:solidFill>
                <a:latin typeface="UTM Edwardian" panose="02040603050506020204" pitchFamily="18" charset="0"/>
                <a:cs typeface="Calibri" panose="020F0502020204030204" pitchFamily="34" charset="0"/>
              </a:rPr>
              <a:t>ngày</a:t>
            </a:r>
            <a:r>
              <a:rPr lang="en-US" sz="5867" b="1" dirty="0">
                <a:solidFill>
                  <a:srgbClr val="7A1729"/>
                </a:solidFill>
                <a:latin typeface="UTM Edwardian" panose="02040603050506020204" pitchFamily="18" charset="0"/>
                <a:cs typeface="Calibri" panose="020F0502020204030204" pitchFamily="34" charset="0"/>
              </a:rPr>
              <a:t> … </a:t>
            </a:r>
            <a:r>
              <a:rPr lang="en-US" sz="5867" b="1" dirty="0" err="1">
                <a:solidFill>
                  <a:srgbClr val="7A1729"/>
                </a:solidFill>
                <a:latin typeface="UTM Edwardian" panose="02040603050506020204" pitchFamily="18" charset="0"/>
                <a:cs typeface="Calibri" panose="020F0502020204030204" pitchFamily="34" charset="0"/>
              </a:rPr>
              <a:t>tháng</a:t>
            </a:r>
            <a:r>
              <a:rPr lang="en-US" sz="5867" b="1" dirty="0">
                <a:solidFill>
                  <a:srgbClr val="7A1729"/>
                </a:solidFill>
                <a:latin typeface="UTM Edwardian" panose="02040603050506020204" pitchFamily="18" charset="0"/>
                <a:cs typeface="Calibri" panose="020F0502020204030204" pitchFamily="34" charset="0"/>
              </a:rPr>
              <a:t> … </a:t>
            </a:r>
            <a:r>
              <a:rPr lang="en-US" sz="5867" b="1" dirty="0" err="1">
                <a:solidFill>
                  <a:srgbClr val="7A1729"/>
                </a:solidFill>
                <a:latin typeface="UTM Edwardian" panose="02040603050506020204" pitchFamily="18" charset="0"/>
                <a:cs typeface="Calibri" panose="020F0502020204030204" pitchFamily="34" charset="0"/>
              </a:rPr>
              <a:t>năm</a:t>
            </a:r>
            <a:r>
              <a:rPr lang="en-US" sz="5867" b="1" dirty="0">
                <a:solidFill>
                  <a:srgbClr val="7A1729"/>
                </a:solidFill>
                <a:latin typeface="UTM Edwardian" panose="02040603050506020204" pitchFamily="18" charset="0"/>
                <a:cs typeface="Calibri" panose="020F0502020204030204" pitchFamily="34" charset="0"/>
              </a:rPr>
              <a:t> …</a:t>
            </a:r>
          </a:p>
        </p:txBody>
      </p:sp>
    </p:spTree>
    <p:extLst>
      <p:ext uri="{BB962C8B-B14F-4D97-AF65-F5344CB8AC3E}">
        <p14:creationId xmlns:p14="http://schemas.microsoft.com/office/powerpoint/2010/main" val="22615306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64737D-266C-4A11-B504-5C4260B056D6}"/>
              </a:ext>
            </a:extLst>
          </p:cNvPr>
          <p:cNvPicPr>
            <a:picLocks noChangeAspect="1"/>
          </p:cNvPicPr>
          <p:nvPr/>
        </p:nvPicPr>
        <p:blipFill rotWithShape="1">
          <a:blip r:embed="rId2"/>
          <a:srcRect r="927"/>
          <a:stretch/>
        </p:blipFill>
        <p:spPr>
          <a:xfrm>
            <a:off x="0" y="1673"/>
            <a:ext cx="12192000" cy="6854653"/>
          </a:xfrm>
          <a:prstGeom prst="rect">
            <a:avLst/>
          </a:prstGeom>
        </p:spPr>
      </p:pic>
      <p:grpSp>
        <p:nvGrpSpPr>
          <p:cNvPr id="2" name="Group 18">
            <a:extLst>
              <a:ext uri="{FF2B5EF4-FFF2-40B4-BE49-F238E27FC236}">
                <a16:creationId xmlns:a16="http://schemas.microsoft.com/office/drawing/2014/main" id="{F06C2675-FAE0-FF07-ADEB-98E4A0F32415}"/>
              </a:ext>
            </a:extLst>
          </p:cNvPr>
          <p:cNvGrpSpPr/>
          <p:nvPr/>
        </p:nvGrpSpPr>
        <p:grpSpPr>
          <a:xfrm>
            <a:off x="1275139" y="1122876"/>
            <a:ext cx="9641721" cy="4154984"/>
            <a:chOff x="-1603777" y="5485974"/>
            <a:chExt cx="22606512" cy="3116239"/>
          </a:xfrm>
        </p:grpSpPr>
        <p:sp>
          <p:nvSpPr>
            <p:cNvPr id="5" name="TextBox 19">
              <a:extLst>
                <a:ext uri="{FF2B5EF4-FFF2-40B4-BE49-F238E27FC236}">
                  <a16:creationId xmlns:a16="http://schemas.microsoft.com/office/drawing/2014/main" id="{0C4C4026-EE08-0CDF-6065-131DC39A90A6}"/>
                </a:ext>
              </a:extLst>
            </p:cNvPr>
            <p:cNvSpPr txBox="1"/>
            <p:nvPr/>
          </p:nvSpPr>
          <p:spPr>
            <a:xfrm>
              <a:off x="-1603777" y="5485974"/>
              <a:ext cx="22606512" cy="31162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200" normalizeH="0" baseline="0" noProof="0">
                  <a:ln w="254000">
                    <a:solidFill>
                      <a:prstClr val="white"/>
                    </a:solidFill>
                    <a:prstDash val="solid"/>
                  </a:ln>
                  <a:solidFill>
                    <a:srgbClr val="A02B93"/>
                  </a:solidFill>
                  <a:effectLst>
                    <a:outerShdw blurRad="12700" dist="38100" dir="2700000" algn="tl" rotWithShape="0">
                      <a:srgbClr val="A02B93">
                        <a:lumMod val="60000"/>
                        <a:lumOff val="40000"/>
                      </a:srgbClr>
                    </a:outerShdw>
                  </a:effectLst>
                  <a:uLnTx/>
                  <a:uFillTx/>
                  <a:latin typeface="iCiel Pony" panose="02000000000000000000" pitchFamily="2" charset="0"/>
                  <a:ea typeface="+mn-ea"/>
                  <a:cs typeface="+mn-cs"/>
                </a:rPr>
                <a:t>Luyện tập sử dụng từ đồng nghĩa </a:t>
              </a:r>
              <a:endParaRPr kumimoji="0" lang="en-US" sz="8800" b="1" i="0" u="none" strike="noStrike" kern="1200" cap="none" spc="-200" normalizeH="0" baseline="0" noProof="0" dirty="0">
                <a:ln w="254000">
                  <a:solidFill>
                    <a:prstClr val="white"/>
                  </a:solidFill>
                  <a:prstDash val="solid"/>
                </a:ln>
                <a:solidFill>
                  <a:srgbClr val="A02B93"/>
                </a:solidFill>
                <a:effectLst>
                  <a:outerShdw blurRad="12700" dist="38100" dir="2700000" algn="tl" rotWithShape="0">
                    <a:srgbClr val="A02B93">
                      <a:lumMod val="60000"/>
                      <a:lumOff val="40000"/>
                    </a:srgbClr>
                  </a:outerShdw>
                </a:effectLst>
                <a:uLnTx/>
                <a:uFillTx/>
                <a:latin typeface="iCiel Pony" panose="02000000000000000000" pitchFamily="2" charset="0"/>
                <a:ea typeface="+mn-ea"/>
                <a:cs typeface="+mn-cs"/>
              </a:endParaRPr>
            </a:p>
          </p:txBody>
        </p:sp>
        <p:sp>
          <p:nvSpPr>
            <p:cNvPr id="6" name="TextBox 20">
              <a:extLst>
                <a:ext uri="{FF2B5EF4-FFF2-40B4-BE49-F238E27FC236}">
                  <a16:creationId xmlns:a16="http://schemas.microsoft.com/office/drawing/2014/main" id="{751BFA02-3248-1E23-71DC-DD2E83EB5445}"/>
                </a:ext>
              </a:extLst>
            </p:cNvPr>
            <p:cNvSpPr txBox="1"/>
            <p:nvPr/>
          </p:nvSpPr>
          <p:spPr>
            <a:xfrm>
              <a:off x="-20881" y="5485974"/>
              <a:ext cx="19440719" cy="31162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200" normalizeH="0" baseline="0" noProof="0">
                  <a:ln w="28575">
                    <a:solidFill>
                      <a:srgbClr val="002060"/>
                    </a:solidFill>
                    <a:prstDash val="solid"/>
                  </a:ln>
                  <a:solidFill>
                    <a:srgbClr val="99FF99"/>
                  </a:solidFill>
                  <a:effectLst>
                    <a:outerShdw blurRad="12700" dist="38100" dir="2700000" algn="tl" rotWithShape="0">
                      <a:srgbClr val="A02B93">
                        <a:lumMod val="60000"/>
                        <a:lumOff val="40000"/>
                      </a:srgbClr>
                    </a:outerShdw>
                  </a:effectLst>
                  <a:uLnTx/>
                  <a:uFillTx/>
                  <a:latin typeface="iCiel Pony" panose="02000000000000000000" pitchFamily="2" charset="0"/>
                  <a:ea typeface="+mn-ea"/>
                  <a:cs typeface="+mn-cs"/>
                </a:rPr>
                <a:t>Luyện tập sử dụng từ đồng nghĩa </a:t>
              </a:r>
              <a:endParaRPr kumimoji="0" lang="en-US" sz="8800" b="1" i="0" u="none" strike="noStrike" kern="1200" cap="none" spc="-200" normalizeH="0" baseline="0" noProof="0" dirty="0">
                <a:ln w="28575">
                  <a:solidFill>
                    <a:srgbClr val="002060"/>
                  </a:solidFill>
                  <a:prstDash val="solid"/>
                </a:ln>
                <a:solidFill>
                  <a:srgbClr val="FFBDC3"/>
                </a:solidFill>
                <a:effectLst>
                  <a:outerShdw blurRad="12700" dist="38100" dir="2700000" algn="tl" rotWithShape="0">
                    <a:srgbClr val="A02B93">
                      <a:lumMod val="60000"/>
                      <a:lumOff val="40000"/>
                    </a:srgbClr>
                  </a:outerShdw>
                </a:effectLst>
                <a:uLnTx/>
                <a:uFillTx/>
                <a:latin typeface="iCiel Pony" panose="02000000000000000000" pitchFamily="2" charset="0"/>
                <a:ea typeface="+mn-ea"/>
                <a:cs typeface="+mn-cs"/>
              </a:endParaRPr>
            </a:p>
          </p:txBody>
        </p:sp>
      </p:grpSp>
    </p:spTree>
    <p:extLst>
      <p:ext uri="{BB962C8B-B14F-4D97-AF65-F5344CB8AC3E}">
        <p14:creationId xmlns:p14="http://schemas.microsoft.com/office/powerpoint/2010/main" val="38076390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4551FB-DE21-0D71-34FF-F33A2D873A42}"/>
              </a:ext>
            </a:extLst>
          </p:cNvPr>
          <p:cNvPicPr>
            <a:picLocks noChangeAspect="1"/>
          </p:cNvPicPr>
          <p:nvPr/>
        </p:nvPicPr>
        <p:blipFill rotWithShape="1">
          <a:blip r:embed="rId2"/>
          <a:srcRect r="1291"/>
          <a:stretch/>
        </p:blipFill>
        <p:spPr>
          <a:xfrm>
            <a:off x="0" y="1673"/>
            <a:ext cx="12192000" cy="6854653"/>
          </a:xfrm>
          <a:prstGeom prst="rect">
            <a:avLst/>
          </a:prstGeom>
        </p:spPr>
      </p:pic>
      <p:sp>
        <p:nvSpPr>
          <p:cNvPr id="4" name="Rectangle: Rounded Corners 3">
            <a:extLst>
              <a:ext uri="{FF2B5EF4-FFF2-40B4-BE49-F238E27FC236}">
                <a16:creationId xmlns:a16="http://schemas.microsoft.com/office/drawing/2014/main" id="{D9A381B9-09FD-7FC0-67BA-3CBDE6AA9DC2}"/>
              </a:ext>
            </a:extLst>
          </p:cNvPr>
          <p:cNvSpPr/>
          <p:nvPr/>
        </p:nvSpPr>
        <p:spPr>
          <a:xfrm>
            <a:off x="241777" y="558800"/>
            <a:ext cx="11647486" cy="6032485"/>
          </a:xfrm>
          <a:custGeom>
            <a:avLst/>
            <a:gdLst>
              <a:gd name="connsiteX0" fmla="*/ 0 w 11647486"/>
              <a:gd name="connsiteY0" fmla="*/ 755931 h 6032485"/>
              <a:gd name="connsiteX1" fmla="*/ 755931 w 11647486"/>
              <a:gd name="connsiteY1" fmla="*/ 0 h 6032485"/>
              <a:gd name="connsiteX2" fmla="*/ 1330283 w 11647486"/>
              <a:gd name="connsiteY2" fmla="*/ 0 h 6032485"/>
              <a:gd name="connsiteX3" fmla="*/ 2005991 w 11647486"/>
              <a:gd name="connsiteY3" fmla="*/ 0 h 6032485"/>
              <a:gd name="connsiteX4" fmla="*/ 2580343 w 11647486"/>
              <a:gd name="connsiteY4" fmla="*/ 0 h 6032485"/>
              <a:gd name="connsiteX5" fmla="*/ 2951983 w 11647486"/>
              <a:gd name="connsiteY5" fmla="*/ 0 h 6032485"/>
              <a:gd name="connsiteX6" fmla="*/ 3526335 w 11647486"/>
              <a:gd name="connsiteY6" fmla="*/ 0 h 6032485"/>
              <a:gd name="connsiteX7" fmla="*/ 4100687 w 11647486"/>
              <a:gd name="connsiteY7" fmla="*/ 0 h 6032485"/>
              <a:gd name="connsiteX8" fmla="*/ 4472326 w 11647486"/>
              <a:gd name="connsiteY8" fmla="*/ 0 h 6032485"/>
              <a:gd name="connsiteX9" fmla="*/ 4945322 w 11647486"/>
              <a:gd name="connsiteY9" fmla="*/ 0 h 6032485"/>
              <a:gd name="connsiteX10" fmla="*/ 5316962 w 11647486"/>
              <a:gd name="connsiteY10" fmla="*/ 0 h 6032485"/>
              <a:gd name="connsiteX11" fmla="*/ 6195383 w 11647486"/>
              <a:gd name="connsiteY11" fmla="*/ 0 h 6032485"/>
              <a:gd name="connsiteX12" fmla="*/ 6668378 w 11647486"/>
              <a:gd name="connsiteY12" fmla="*/ 0 h 6032485"/>
              <a:gd name="connsiteX13" fmla="*/ 7141374 w 11647486"/>
              <a:gd name="connsiteY13" fmla="*/ 0 h 6032485"/>
              <a:gd name="connsiteX14" fmla="*/ 8019795 w 11647486"/>
              <a:gd name="connsiteY14" fmla="*/ 0 h 6032485"/>
              <a:gd name="connsiteX15" fmla="*/ 8391434 w 11647486"/>
              <a:gd name="connsiteY15" fmla="*/ 0 h 6032485"/>
              <a:gd name="connsiteX16" fmla="*/ 9168499 w 11647486"/>
              <a:gd name="connsiteY16" fmla="*/ 0 h 6032485"/>
              <a:gd name="connsiteX17" fmla="*/ 9844207 w 11647486"/>
              <a:gd name="connsiteY17" fmla="*/ 0 h 6032485"/>
              <a:gd name="connsiteX18" fmla="*/ 10891555 w 11647486"/>
              <a:gd name="connsiteY18" fmla="*/ 0 h 6032485"/>
              <a:gd name="connsiteX19" fmla="*/ 11647486 w 11647486"/>
              <a:gd name="connsiteY19" fmla="*/ 755931 h 6032485"/>
              <a:gd name="connsiteX20" fmla="*/ 11647486 w 11647486"/>
              <a:gd name="connsiteY20" fmla="*/ 1266116 h 6032485"/>
              <a:gd name="connsiteX21" fmla="*/ 11647486 w 11647486"/>
              <a:gd name="connsiteY21" fmla="*/ 2002331 h 6032485"/>
              <a:gd name="connsiteX22" fmla="*/ 11647486 w 11647486"/>
              <a:gd name="connsiteY22" fmla="*/ 2602928 h 6032485"/>
              <a:gd name="connsiteX23" fmla="*/ 11647486 w 11647486"/>
              <a:gd name="connsiteY23" fmla="*/ 3203525 h 6032485"/>
              <a:gd name="connsiteX24" fmla="*/ 11647486 w 11647486"/>
              <a:gd name="connsiteY24" fmla="*/ 3849329 h 6032485"/>
              <a:gd name="connsiteX25" fmla="*/ 11647486 w 11647486"/>
              <a:gd name="connsiteY25" fmla="*/ 4585544 h 6032485"/>
              <a:gd name="connsiteX26" fmla="*/ 11647486 w 11647486"/>
              <a:gd name="connsiteY26" fmla="*/ 5276554 h 6032485"/>
              <a:gd name="connsiteX27" fmla="*/ 10891555 w 11647486"/>
              <a:gd name="connsiteY27" fmla="*/ 6032485 h 6032485"/>
              <a:gd name="connsiteX28" fmla="*/ 10519915 w 11647486"/>
              <a:gd name="connsiteY28" fmla="*/ 6032485 h 6032485"/>
              <a:gd name="connsiteX29" fmla="*/ 9742851 w 11647486"/>
              <a:gd name="connsiteY29" fmla="*/ 6032485 h 6032485"/>
              <a:gd name="connsiteX30" fmla="*/ 9168499 w 11647486"/>
              <a:gd name="connsiteY30" fmla="*/ 6032485 h 6032485"/>
              <a:gd name="connsiteX31" fmla="*/ 8290078 w 11647486"/>
              <a:gd name="connsiteY31" fmla="*/ 6032485 h 6032485"/>
              <a:gd name="connsiteX32" fmla="*/ 7614370 w 11647486"/>
              <a:gd name="connsiteY32" fmla="*/ 6032485 h 6032485"/>
              <a:gd name="connsiteX33" fmla="*/ 7141374 w 11647486"/>
              <a:gd name="connsiteY33" fmla="*/ 6032485 h 6032485"/>
              <a:gd name="connsiteX34" fmla="*/ 6262953 w 11647486"/>
              <a:gd name="connsiteY34" fmla="*/ 6032485 h 6032485"/>
              <a:gd name="connsiteX35" fmla="*/ 5384533 w 11647486"/>
              <a:gd name="connsiteY35" fmla="*/ 6032485 h 6032485"/>
              <a:gd name="connsiteX36" fmla="*/ 4911537 w 11647486"/>
              <a:gd name="connsiteY36" fmla="*/ 6032485 h 6032485"/>
              <a:gd name="connsiteX37" fmla="*/ 4337185 w 11647486"/>
              <a:gd name="connsiteY37" fmla="*/ 6032485 h 6032485"/>
              <a:gd name="connsiteX38" fmla="*/ 3560120 w 11647486"/>
              <a:gd name="connsiteY38" fmla="*/ 6032485 h 6032485"/>
              <a:gd name="connsiteX39" fmla="*/ 2783056 w 11647486"/>
              <a:gd name="connsiteY39" fmla="*/ 6032485 h 6032485"/>
              <a:gd name="connsiteX40" fmla="*/ 1904635 w 11647486"/>
              <a:gd name="connsiteY40" fmla="*/ 6032485 h 6032485"/>
              <a:gd name="connsiteX41" fmla="*/ 1532996 w 11647486"/>
              <a:gd name="connsiteY41" fmla="*/ 6032485 h 6032485"/>
              <a:gd name="connsiteX42" fmla="*/ 755931 w 11647486"/>
              <a:gd name="connsiteY42" fmla="*/ 6032485 h 6032485"/>
              <a:gd name="connsiteX43" fmla="*/ 0 w 11647486"/>
              <a:gd name="connsiteY43" fmla="*/ 5276554 h 6032485"/>
              <a:gd name="connsiteX44" fmla="*/ 0 w 11647486"/>
              <a:gd name="connsiteY44" fmla="*/ 4766369 h 6032485"/>
              <a:gd name="connsiteX45" fmla="*/ 0 w 11647486"/>
              <a:gd name="connsiteY45" fmla="*/ 4210979 h 6032485"/>
              <a:gd name="connsiteX46" fmla="*/ 0 w 11647486"/>
              <a:gd name="connsiteY46" fmla="*/ 3519969 h 6032485"/>
              <a:gd name="connsiteX47" fmla="*/ 0 w 11647486"/>
              <a:gd name="connsiteY47" fmla="*/ 2874166 h 6032485"/>
              <a:gd name="connsiteX48" fmla="*/ 0 w 11647486"/>
              <a:gd name="connsiteY48" fmla="*/ 2363981 h 6032485"/>
              <a:gd name="connsiteX49" fmla="*/ 0 w 11647486"/>
              <a:gd name="connsiteY49" fmla="*/ 1672972 h 6032485"/>
              <a:gd name="connsiteX50" fmla="*/ 0 w 11647486"/>
              <a:gd name="connsiteY50" fmla="*/ 755931 h 6032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647486" h="6032485" fill="none" extrusionOk="0">
                <a:moveTo>
                  <a:pt x="0" y="755931"/>
                </a:moveTo>
                <a:cubicBezTo>
                  <a:pt x="-91305" y="346202"/>
                  <a:pt x="433830" y="20432"/>
                  <a:pt x="755931" y="0"/>
                </a:cubicBezTo>
                <a:cubicBezTo>
                  <a:pt x="1038376" y="-12948"/>
                  <a:pt x="1160719" y="21705"/>
                  <a:pt x="1330283" y="0"/>
                </a:cubicBezTo>
                <a:cubicBezTo>
                  <a:pt x="1499847" y="-21705"/>
                  <a:pt x="1744211" y="-16513"/>
                  <a:pt x="2005991" y="0"/>
                </a:cubicBezTo>
                <a:cubicBezTo>
                  <a:pt x="2267771" y="16513"/>
                  <a:pt x="2430770" y="16615"/>
                  <a:pt x="2580343" y="0"/>
                </a:cubicBezTo>
                <a:cubicBezTo>
                  <a:pt x="2729916" y="-16615"/>
                  <a:pt x="2840477" y="-4905"/>
                  <a:pt x="2951983" y="0"/>
                </a:cubicBezTo>
                <a:cubicBezTo>
                  <a:pt x="3063489" y="4905"/>
                  <a:pt x="3302084" y="-10080"/>
                  <a:pt x="3526335" y="0"/>
                </a:cubicBezTo>
                <a:cubicBezTo>
                  <a:pt x="3750586" y="10080"/>
                  <a:pt x="3880993" y="8827"/>
                  <a:pt x="4100687" y="0"/>
                </a:cubicBezTo>
                <a:cubicBezTo>
                  <a:pt x="4320381" y="-8827"/>
                  <a:pt x="4381570" y="-1168"/>
                  <a:pt x="4472326" y="0"/>
                </a:cubicBezTo>
                <a:cubicBezTo>
                  <a:pt x="4563082" y="1168"/>
                  <a:pt x="4777636" y="-8835"/>
                  <a:pt x="4945322" y="0"/>
                </a:cubicBezTo>
                <a:cubicBezTo>
                  <a:pt x="5113008" y="8835"/>
                  <a:pt x="5217308" y="8708"/>
                  <a:pt x="5316962" y="0"/>
                </a:cubicBezTo>
                <a:cubicBezTo>
                  <a:pt x="5416616" y="-8708"/>
                  <a:pt x="5824503" y="14230"/>
                  <a:pt x="6195383" y="0"/>
                </a:cubicBezTo>
                <a:cubicBezTo>
                  <a:pt x="6566263" y="-14230"/>
                  <a:pt x="6524569" y="1478"/>
                  <a:pt x="6668378" y="0"/>
                </a:cubicBezTo>
                <a:cubicBezTo>
                  <a:pt x="6812187" y="-1478"/>
                  <a:pt x="7033686" y="325"/>
                  <a:pt x="7141374" y="0"/>
                </a:cubicBezTo>
                <a:cubicBezTo>
                  <a:pt x="7249062" y="-325"/>
                  <a:pt x="7634420" y="36138"/>
                  <a:pt x="8019795" y="0"/>
                </a:cubicBezTo>
                <a:cubicBezTo>
                  <a:pt x="8405170" y="-36138"/>
                  <a:pt x="8225206" y="13107"/>
                  <a:pt x="8391434" y="0"/>
                </a:cubicBezTo>
                <a:cubicBezTo>
                  <a:pt x="8557662" y="-13107"/>
                  <a:pt x="8793968" y="34181"/>
                  <a:pt x="9168499" y="0"/>
                </a:cubicBezTo>
                <a:cubicBezTo>
                  <a:pt x="9543031" y="-34181"/>
                  <a:pt x="9672968" y="14188"/>
                  <a:pt x="9844207" y="0"/>
                </a:cubicBezTo>
                <a:cubicBezTo>
                  <a:pt x="10015446" y="-14188"/>
                  <a:pt x="10680303" y="-14237"/>
                  <a:pt x="10891555" y="0"/>
                </a:cubicBezTo>
                <a:cubicBezTo>
                  <a:pt x="11306244" y="89542"/>
                  <a:pt x="11604652" y="348825"/>
                  <a:pt x="11647486" y="755931"/>
                </a:cubicBezTo>
                <a:cubicBezTo>
                  <a:pt x="11672043" y="877576"/>
                  <a:pt x="11633881" y="1053882"/>
                  <a:pt x="11647486" y="1266116"/>
                </a:cubicBezTo>
                <a:cubicBezTo>
                  <a:pt x="11661091" y="1478350"/>
                  <a:pt x="11665109" y="1690829"/>
                  <a:pt x="11647486" y="2002331"/>
                </a:cubicBezTo>
                <a:cubicBezTo>
                  <a:pt x="11629863" y="2313833"/>
                  <a:pt x="11652093" y="2363015"/>
                  <a:pt x="11647486" y="2602928"/>
                </a:cubicBezTo>
                <a:cubicBezTo>
                  <a:pt x="11642879" y="2842841"/>
                  <a:pt x="11648980" y="3026079"/>
                  <a:pt x="11647486" y="3203525"/>
                </a:cubicBezTo>
                <a:cubicBezTo>
                  <a:pt x="11645992" y="3380971"/>
                  <a:pt x="11648504" y="3544218"/>
                  <a:pt x="11647486" y="3849329"/>
                </a:cubicBezTo>
                <a:cubicBezTo>
                  <a:pt x="11646468" y="4154440"/>
                  <a:pt x="11629928" y="4218862"/>
                  <a:pt x="11647486" y="4585544"/>
                </a:cubicBezTo>
                <a:cubicBezTo>
                  <a:pt x="11665044" y="4952226"/>
                  <a:pt x="11635583" y="4993348"/>
                  <a:pt x="11647486" y="5276554"/>
                </a:cubicBezTo>
                <a:cubicBezTo>
                  <a:pt x="11666644" y="5681656"/>
                  <a:pt x="11310141" y="6046924"/>
                  <a:pt x="10891555" y="6032485"/>
                </a:cubicBezTo>
                <a:cubicBezTo>
                  <a:pt x="10793835" y="6021892"/>
                  <a:pt x="10669028" y="6036141"/>
                  <a:pt x="10519915" y="6032485"/>
                </a:cubicBezTo>
                <a:cubicBezTo>
                  <a:pt x="10370802" y="6028829"/>
                  <a:pt x="9998462" y="6029247"/>
                  <a:pt x="9742851" y="6032485"/>
                </a:cubicBezTo>
                <a:cubicBezTo>
                  <a:pt x="9487240" y="6035723"/>
                  <a:pt x="9301705" y="6006104"/>
                  <a:pt x="9168499" y="6032485"/>
                </a:cubicBezTo>
                <a:cubicBezTo>
                  <a:pt x="9035293" y="6058866"/>
                  <a:pt x="8512109" y="6057755"/>
                  <a:pt x="8290078" y="6032485"/>
                </a:cubicBezTo>
                <a:cubicBezTo>
                  <a:pt x="8068047" y="6007215"/>
                  <a:pt x="7921693" y="6039535"/>
                  <a:pt x="7614370" y="6032485"/>
                </a:cubicBezTo>
                <a:cubicBezTo>
                  <a:pt x="7307047" y="6025435"/>
                  <a:pt x="7307226" y="6035873"/>
                  <a:pt x="7141374" y="6032485"/>
                </a:cubicBezTo>
                <a:cubicBezTo>
                  <a:pt x="6975522" y="6029097"/>
                  <a:pt x="6458512" y="6018589"/>
                  <a:pt x="6262953" y="6032485"/>
                </a:cubicBezTo>
                <a:cubicBezTo>
                  <a:pt x="6067394" y="6046381"/>
                  <a:pt x="5570058" y="6058739"/>
                  <a:pt x="5384533" y="6032485"/>
                </a:cubicBezTo>
                <a:cubicBezTo>
                  <a:pt x="5199008" y="6006231"/>
                  <a:pt x="5049332" y="6052763"/>
                  <a:pt x="4911537" y="6032485"/>
                </a:cubicBezTo>
                <a:cubicBezTo>
                  <a:pt x="4773742" y="6012207"/>
                  <a:pt x="4604113" y="6037526"/>
                  <a:pt x="4337185" y="6032485"/>
                </a:cubicBezTo>
                <a:cubicBezTo>
                  <a:pt x="4070257" y="6027444"/>
                  <a:pt x="3743214" y="6027203"/>
                  <a:pt x="3560120" y="6032485"/>
                </a:cubicBezTo>
                <a:cubicBezTo>
                  <a:pt x="3377026" y="6037767"/>
                  <a:pt x="3130511" y="6040673"/>
                  <a:pt x="2783056" y="6032485"/>
                </a:cubicBezTo>
                <a:cubicBezTo>
                  <a:pt x="2435601" y="6024297"/>
                  <a:pt x="2301361" y="6067833"/>
                  <a:pt x="1904635" y="6032485"/>
                </a:cubicBezTo>
                <a:cubicBezTo>
                  <a:pt x="1507909" y="5997137"/>
                  <a:pt x="1681307" y="6037291"/>
                  <a:pt x="1532996" y="6032485"/>
                </a:cubicBezTo>
                <a:cubicBezTo>
                  <a:pt x="1384685" y="6027679"/>
                  <a:pt x="1056559" y="6049196"/>
                  <a:pt x="755931" y="6032485"/>
                </a:cubicBezTo>
                <a:cubicBezTo>
                  <a:pt x="341530" y="6092187"/>
                  <a:pt x="-48052" y="5758458"/>
                  <a:pt x="0" y="5276554"/>
                </a:cubicBezTo>
                <a:cubicBezTo>
                  <a:pt x="6544" y="5036920"/>
                  <a:pt x="-2210" y="4901866"/>
                  <a:pt x="0" y="4766369"/>
                </a:cubicBezTo>
                <a:cubicBezTo>
                  <a:pt x="2210" y="4630872"/>
                  <a:pt x="7362" y="4413127"/>
                  <a:pt x="0" y="4210979"/>
                </a:cubicBezTo>
                <a:cubicBezTo>
                  <a:pt x="-7362" y="4008831"/>
                  <a:pt x="-4109" y="3688036"/>
                  <a:pt x="0" y="3519969"/>
                </a:cubicBezTo>
                <a:cubicBezTo>
                  <a:pt x="4109" y="3351902"/>
                  <a:pt x="29361" y="3036910"/>
                  <a:pt x="0" y="2874166"/>
                </a:cubicBezTo>
                <a:cubicBezTo>
                  <a:pt x="-29361" y="2711422"/>
                  <a:pt x="-21665" y="2485588"/>
                  <a:pt x="0" y="2363981"/>
                </a:cubicBezTo>
                <a:cubicBezTo>
                  <a:pt x="21665" y="2242374"/>
                  <a:pt x="-20714" y="1993527"/>
                  <a:pt x="0" y="1672972"/>
                </a:cubicBezTo>
                <a:cubicBezTo>
                  <a:pt x="20714" y="1352417"/>
                  <a:pt x="-24842" y="1102318"/>
                  <a:pt x="0" y="755931"/>
                </a:cubicBezTo>
                <a:close/>
              </a:path>
              <a:path w="11647486" h="6032485" stroke="0" extrusionOk="0">
                <a:moveTo>
                  <a:pt x="0" y="755931"/>
                </a:moveTo>
                <a:cubicBezTo>
                  <a:pt x="1356" y="379911"/>
                  <a:pt x="371426" y="58939"/>
                  <a:pt x="755931" y="0"/>
                </a:cubicBezTo>
                <a:cubicBezTo>
                  <a:pt x="1075080" y="-19246"/>
                  <a:pt x="1316258" y="2415"/>
                  <a:pt x="1532996" y="0"/>
                </a:cubicBezTo>
                <a:cubicBezTo>
                  <a:pt x="1749734" y="-2415"/>
                  <a:pt x="1816212" y="-14372"/>
                  <a:pt x="2005991" y="0"/>
                </a:cubicBezTo>
                <a:cubicBezTo>
                  <a:pt x="2195770" y="14372"/>
                  <a:pt x="2361736" y="-23278"/>
                  <a:pt x="2478987" y="0"/>
                </a:cubicBezTo>
                <a:cubicBezTo>
                  <a:pt x="2596238" y="23278"/>
                  <a:pt x="2900521" y="-16751"/>
                  <a:pt x="3256052" y="0"/>
                </a:cubicBezTo>
                <a:cubicBezTo>
                  <a:pt x="3611583" y="16751"/>
                  <a:pt x="3687218" y="-17732"/>
                  <a:pt x="3830404" y="0"/>
                </a:cubicBezTo>
                <a:cubicBezTo>
                  <a:pt x="3973590" y="17732"/>
                  <a:pt x="4285201" y="-97"/>
                  <a:pt x="4708824" y="0"/>
                </a:cubicBezTo>
                <a:cubicBezTo>
                  <a:pt x="5132447" y="97"/>
                  <a:pt x="5346443" y="4273"/>
                  <a:pt x="5587245" y="0"/>
                </a:cubicBezTo>
                <a:cubicBezTo>
                  <a:pt x="5828047" y="-4273"/>
                  <a:pt x="6020804" y="11913"/>
                  <a:pt x="6364310" y="0"/>
                </a:cubicBezTo>
                <a:cubicBezTo>
                  <a:pt x="6707816" y="-11913"/>
                  <a:pt x="6733311" y="20348"/>
                  <a:pt x="6837305" y="0"/>
                </a:cubicBezTo>
                <a:cubicBezTo>
                  <a:pt x="6941299" y="-20348"/>
                  <a:pt x="7093788" y="10054"/>
                  <a:pt x="7208945" y="0"/>
                </a:cubicBezTo>
                <a:cubicBezTo>
                  <a:pt x="7324102" y="-10054"/>
                  <a:pt x="7750440" y="-9727"/>
                  <a:pt x="8087366" y="0"/>
                </a:cubicBezTo>
                <a:cubicBezTo>
                  <a:pt x="8424292" y="9727"/>
                  <a:pt x="8618109" y="-26797"/>
                  <a:pt x="8763074" y="0"/>
                </a:cubicBezTo>
                <a:cubicBezTo>
                  <a:pt x="8908039" y="26797"/>
                  <a:pt x="9278556" y="-27352"/>
                  <a:pt x="9438782" y="0"/>
                </a:cubicBezTo>
                <a:cubicBezTo>
                  <a:pt x="9599008" y="27352"/>
                  <a:pt x="9730377" y="-4016"/>
                  <a:pt x="9911778" y="0"/>
                </a:cubicBezTo>
                <a:cubicBezTo>
                  <a:pt x="10093179" y="4016"/>
                  <a:pt x="10485189" y="8848"/>
                  <a:pt x="10891555" y="0"/>
                </a:cubicBezTo>
                <a:cubicBezTo>
                  <a:pt x="11337375" y="6429"/>
                  <a:pt x="11571296" y="313224"/>
                  <a:pt x="11647486" y="755931"/>
                </a:cubicBezTo>
                <a:cubicBezTo>
                  <a:pt x="11657664" y="895695"/>
                  <a:pt x="11626697" y="1048604"/>
                  <a:pt x="11647486" y="1311322"/>
                </a:cubicBezTo>
                <a:cubicBezTo>
                  <a:pt x="11668275" y="1574040"/>
                  <a:pt x="11650961" y="1769662"/>
                  <a:pt x="11647486" y="2047538"/>
                </a:cubicBezTo>
                <a:cubicBezTo>
                  <a:pt x="11644011" y="2325414"/>
                  <a:pt x="11645956" y="2415545"/>
                  <a:pt x="11647486" y="2738547"/>
                </a:cubicBezTo>
                <a:cubicBezTo>
                  <a:pt x="11649016" y="3061549"/>
                  <a:pt x="11627686" y="3133944"/>
                  <a:pt x="11647486" y="3339144"/>
                </a:cubicBezTo>
                <a:cubicBezTo>
                  <a:pt x="11667286" y="3544344"/>
                  <a:pt x="11655275" y="3641776"/>
                  <a:pt x="11647486" y="3894535"/>
                </a:cubicBezTo>
                <a:cubicBezTo>
                  <a:pt x="11639697" y="4147294"/>
                  <a:pt x="11665308" y="4231090"/>
                  <a:pt x="11647486" y="4449926"/>
                </a:cubicBezTo>
                <a:cubicBezTo>
                  <a:pt x="11629664" y="4668762"/>
                  <a:pt x="11640824" y="5031397"/>
                  <a:pt x="11647486" y="5276554"/>
                </a:cubicBezTo>
                <a:cubicBezTo>
                  <a:pt x="11672014" y="5728786"/>
                  <a:pt x="11235788" y="6099536"/>
                  <a:pt x="10891555" y="6032485"/>
                </a:cubicBezTo>
                <a:cubicBezTo>
                  <a:pt x="10718425" y="6019343"/>
                  <a:pt x="10432379" y="6039911"/>
                  <a:pt x="10317203" y="6032485"/>
                </a:cubicBezTo>
                <a:cubicBezTo>
                  <a:pt x="10202027" y="6025059"/>
                  <a:pt x="9953173" y="6004539"/>
                  <a:pt x="9742851" y="6032485"/>
                </a:cubicBezTo>
                <a:cubicBezTo>
                  <a:pt x="9532529" y="6060431"/>
                  <a:pt x="9504784" y="6017097"/>
                  <a:pt x="9371211" y="6032485"/>
                </a:cubicBezTo>
                <a:cubicBezTo>
                  <a:pt x="9237638" y="6047873"/>
                  <a:pt x="9086279" y="6044240"/>
                  <a:pt x="8898216" y="6032485"/>
                </a:cubicBezTo>
                <a:cubicBezTo>
                  <a:pt x="8710153" y="6020730"/>
                  <a:pt x="8547583" y="6018005"/>
                  <a:pt x="8425220" y="6032485"/>
                </a:cubicBezTo>
                <a:cubicBezTo>
                  <a:pt x="8302857" y="6046965"/>
                  <a:pt x="7996768" y="6049343"/>
                  <a:pt x="7648155" y="6032485"/>
                </a:cubicBezTo>
                <a:cubicBezTo>
                  <a:pt x="7299543" y="6015627"/>
                  <a:pt x="7412195" y="6042882"/>
                  <a:pt x="7276516" y="6032485"/>
                </a:cubicBezTo>
                <a:cubicBezTo>
                  <a:pt x="7140837" y="6022088"/>
                  <a:pt x="7000542" y="6013402"/>
                  <a:pt x="6803520" y="6032485"/>
                </a:cubicBezTo>
                <a:cubicBezTo>
                  <a:pt x="6606498" y="6051568"/>
                  <a:pt x="6149225" y="6055161"/>
                  <a:pt x="5925099" y="6032485"/>
                </a:cubicBezTo>
                <a:cubicBezTo>
                  <a:pt x="5700973" y="6009809"/>
                  <a:pt x="5652531" y="6040026"/>
                  <a:pt x="5553460" y="6032485"/>
                </a:cubicBezTo>
                <a:cubicBezTo>
                  <a:pt x="5454389" y="6024944"/>
                  <a:pt x="5273234" y="6021469"/>
                  <a:pt x="5181820" y="6032485"/>
                </a:cubicBezTo>
                <a:cubicBezTo>
                  <a:pt x="5090406" y="6043501"/>
                  <a:pt x="4970156" y="6018616"/>
                  <a:pt x="4810181" y="6032485"/>
                </a:cubicBezTo>
                <a:cubicBezTo>
                  <a:pt x="4650206" y="6046354"/>
                  <a:pt x="4417161" y="6019107"/>
                  <a:pt x="4134472" y="6032485"/>
                </a:cubicBezTo>
                <a:cubicBezTo>
                  <a:pt x="3851783" y="6045863"/>
                  <a:pt x="3632848" y="6011981"/>
                  <a:pt x="3458764" y="6032485"/>
                </a:cubicBezTo>
                <a:cubicBezTo>
                  <a:pt x="3284680" y="6052989"/>
                  <a:pt x="2937226" y="6011977"/>
                  <a:pt x="2783056" y="6032485"/>
                </a:cubicBezTo>
                <a:cubicBezTo>
                  <a:pt x="2628886" y="6052993"/>
                  <a:pt x="2158385" y="6042709"/>
                  <a:pt x="1904635" y="6032485"/>
                </a:cubicBezTo>
                <a:cubicBezTo>
                  <a:pt x="1650885" y="6022261"/>
                  <a:pt x="1253732" y="5985749"/>
                  <a:pt x="755931" y="6032485"/>
                </a:cubicBezTo>
                <a:cubicBezTo>
                  <a:pt x="422447" y="6036186"/>
                  <a:pt x="-51948" y="5783662"/>
                  <a:pt x="0" y="5276554"/>
                </a:cubicBezTo>
                <a:cubicBezTo>
                  <a:pt x="12355" y="5151239"/>
                  <a:pt x="6485" y="4947819"/>
                  <a:pt x="0" y="4721163"/>
                </a:cubicBezTo>
                <a:cubicBezTo>
                  <a:pt x="-6485" y="4494507"/>
                  <a:pt x="25409" y="4334612"/>
                  <a:pt x="0" y="4120566"/>
                </a:cubicBezTo>
                <a:cubicBezTo>
                  <a:pt x="-25409" y="3906520"/>
                  <a:pt x="11309" y="3654175"/>
                  <a:pt x="0" y="3519969"/>
                </a:cubicBezTo>
                <a:cubicBezTo>
                  <a:pt x="-11309" y="3385763"/>
                  <a:pt x="-22756" y="3189446"/>
                  <a:pt x="0" y="3009784"/>
                </a:cubicBezTo>
                <a:cubicBezTo>
                  <a:pt x="22756" y="2830123"/>
                  <a:pt x="12511" y="2651796"/>
                  <a:pt x="0" y="2409187"/>
                </a:cubicBezTo>
                <a:cubicBezTo>
                  <a:pt x="-12511" y="2166578"/>
                  <a:pt x="20180" y="1981107"/>
                  <a:pt x="0" y="1853797"/>
                </a:cubicBezTo>
                <a:cubicBezTo>
                  <a:pt x="-20180" y="1726487"/>
                  <a:pt x="761" y="1534160"/>
                  <a:pt x="0" y="1343612"/>
                </a:cubicBezTo>
                <a:cubicBezTo>
                  <a:pt x="-761" y="1153065"/>
                  <a:pt x="-15473" y="973869"/>
                  <a:pt x="0" y="755931"/>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just" defTabSz="914400" rtl="0" eaLnBrk="1" fontAlgn="auto" latinLnBrk="0" hangingPunct="1">
              <a:lnSpc>
                <a:spcPct val="110000"/>
              </a:lnSpc>
              <a:spcBef>
                <a:spcPts val="0"/>
              </a:spcBef>
              <a:spcAft>
                <a:spcPts val="0"/>
              </a:spcAft>
              <a:buClrTx/>
              <a:buSzTx/>
              <a:buFontTx/>
              <a:buNone/>
              <a:tabLst/>
              <a:defRPr/>
            </a:pPr>
            <a:endParaRPr kumimoji="0" lang="vi-VN" sz="28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2" name="TextBox 1">
            <a:extLst>
              <a:ext uri="{FF2B5EF4-FFF2-40B4-BE49-F238E27FC236}">
                <a16:creationId xmlns:a16="http://schemas.microsoft.com/office/drawing/2014/main" id="{215CA124-1948-4783-E195-47BE86DE1CF3}"/>
              </a:ext>
            </a:extLst>
          </p:cNvPr>
          <p:cNvSpPr txBox="1"/>
          <p:nvPr/>
        </p:nvSpPr>
        <p:spPr>
          <a:xfrm>
            <a:off x="827517" y="881997"/>
            <a:ext cx="10875631" cy="4555093"/>
          </a:xfrm>
          <a:prstGeom prst="rect">
            <a:avLst/>
          </a:prstGeom>
          <a:noFill/>
        </p:spPr>
        <p:txBody>
          <a:bodyPr wrap="square" rtlCol="0">
            <a:spAutoFit/>
          </a:bodyPr>
          <a:lstStyle/>
          <a:p>
            <a:pPr algn="l"/>
            <a:r>
              <a:rPr lang="en-US" sz="4000" b="1" i="0" u="none" strike="noStrike" baseline="0">
                <a:solidFill>
                  <a:srgbClr val="FF00FF"/>
                </a:solidFill>
                <a:latin typeface="Arial-Rounded-Bold"/>
              </a:rPr>
              <a:t>2. </a:t>
            </a:r>
            <a:r>
              <a:rPr lang="en-US" sz="3600" b="1" i="0" u="none" strike="noStrike" baseline="0">
                <a:solidFill>
                  <a:srgbClr val="000000"/>
                </a:solidFill>
                <a:latin typeface="Arial-BoldMT"/>
              </a:rPr>
              <a:t>Tìm 2 – 3 từ ngữ đồng nghĩa có thể thay cho mỗi </a:t>
            </a:r>
            <a:r>
              <a:rPr lang="en-US" sz="4800" b="0" i="0" u="none" strike="noStrike" baseline="0">
                <a:solidFill>
                  <a:srgbClr val="FF00FF"/>
                </a:solidFill>
                <a:latin typeface="Wingdings-Regular"/>
              </a:rPr>
              <a:t></a:t>
            </a:r>
            <a:r>
              <a:rPr lang="en-US" sz="3600" b="1" i="0" u="none" strike="noStrike" baseline="0">
                <a:solidFill>
                  <a:srgbClr val="000000"/>
                </a:solidFill>
                <a:latin typeface="Arial-BoldMT"/>
              </a:rPr>
              <a:t>trong từng câu sau:</a:t>
            </a:r>
          </a:p>
          <a:p>
            <a:pPr algn="l"/>
            <a:r>
              <a:rPr lang="en-US" sz="4000" b="0" i="0" u="none" strike="noStrike" baseline="0">
                <a:solidFill>
                  <a:srgbClr val="000000"/>
                </a:solidFill>
                <a:latin typeface="ArialMT"/>
              </a:rPr>
              <a:t>a. Ánh nắng </a:t>
            </a:r>
            <a:r>
              <a:rPr lang="en-US" sz="5400" b="0" i="0" u="none" strike="noStrike" baseline="0">
                <a:solidFill>
                  <a:srgbClr val="FF00FF"/>
                </a:solidFill>
                <a:latin typeface="Wingdings-Regular"/>
              </a:rPr>
              <a:t></a:t>
            </a:r>
            <a:r>
              <a:rPr lang="en-US" sz="4000" b="0" i="0" u="none" strike="noStrike" baseline="0">
                <a:solidFill>
                  <a:srgbClr val="000000"/>
                </a:solidFill>
                <a:latin typeface="ArialMT"/>
              </a:rPr>
              <a:t>qua kẽ lá </a:t>
            </a:r>
            <a:r>
              <a:rPr lang="en-US" sz="5400" b="0" i="0" u="none" strike="noStrike" baseline="0">
                <a:solidFill>
                  <a:srgbClr val="FF00FF"/>
                </a:solidFill>
                <a:latin typeface="Wingdings-Regular"/>
              </a:rPr>
              <a:t></a:t>
            </a:r>
            <a:r>
              <a:rPr lang="en-US" sz="4000" b="0" i="0" u="none" strike="noStrike" baseline="0">
                <a:solidFill>
                  <a:srgbClr val="000000"/>
                </a:solidFill>
                <a:latin typeface="ArialMT"/>
              </a:rPr>
              <a:t>thành những chùm hoa nắng lung linh trên mặt đất.</a:t>
            </a:r>
          </a:p>
          <a:p>
            <a:pPr algn="l"/>
            <a:r>
              <a:rPr lang="en-US" sz="4000" b="0" i="0" u="none" strike="noStrike" baseline="0">
                <a:solidFill>
                  <a:srgbClr val="000000"/>
                </a:solidFill>
                <a:latin typeface="ArialMT"/>
              </a:rPr>
              <a:t>b. Thời tiết ở đây rất khắc nghiệt, mùa hè </a:t>
            </a:r>
            <a:r>
              <a:rPr lang="en-US" sz="5400" b="0" i="0" u="none" strike="noStrike" baseline="0">
                <a:solidFill>
                  <a:srgbClr val="FF00FF"/>
                </a:solidFill>
                <a:latin typeface="Wingdings-Regular"/>
              </a:rPr>
              <a:t></a:t>
            </a:r>
            <a:r>
              <a:rPr lang="en-US" sz="4000" b="0" i="0" u="none" strike="noStrike" baseline="0">
                <a:solidFill>
                  <a:srgbClr val="000000"/>
                </a:solidFill>
                <a:latin typeface="ArialMT"/>
              </a:rPr>
              <a:t>, còn mùa đông lại </a:t>
            </a:r>
            <a:r>
              <a:rPr lang="en-US" sz="5400" b="0" i="0" u="none" strike="noStrike" baseline="0">
                <a:solidFill>
                  <a:srgbClr val="FF00FF"/>
                </a:solidFill>
                <a:latin typeface="Wingdings-Regular"/>
              </a:rPr>
              <a:t></a:t>
            </a:r>
            <a:r>
              <a:rPr lang="en-US" sz="4000" b="0" i="0" u="none" strike="noStrike" baseline="0">
                <a:solidFill>
                  <a:srgbClr val="000000"/>
                </a:solidFill>
                <a:latin typeface="ArialMT"/>
              </a:rPr>
              <a:t>.</a:t>
            </a:r>
            <a:endParaRPr kumimoji="0" lang="en-US" sz="40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7472923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D855981-D2EB-62F3-8D9D-95ED8ED6AFEA}"/>
              </a:ext>
            </a:extLst>
          </p:cNvPr>
          <p:cNvPicPr>
            <a:picLocks noChangeAspect="1"/>
          </p:cNvPicPr>
          <p:nvPr/>
        </p:nvPicPr>
        <p:blipFill rotWithShape="1">
          <a:blip r:embed="rId2"/>
          <a:srcRect r="927"/>
          <a:stretch/>
        </p:blipFill>
        <p:spPr>
          <a:xfrm>
            <a:off x="0" y="1673"/>
            <a:ext cx="12192000" cy="6854653"/>
          </a:xfrm>
          <a:prstGeom prst="rect">
            <a:avLst/>
          </a:prstGeom>
        </p:spPr>
      </p:pic>
      <p:sp>
        <p:nvSpPr>
          <p:cNvPr id="4" name="Freeform 2">
            <a:extLst>
              <a:ext uri="{FF2B5EF4-FFF2-40B4-BE49-F238E27FC236}">
                <a16:creationId xmlns:a16="http://schemas.microsoft.com/office/drawing/2014/main" id="{E47DD724-C980-F8EE-3A05-3A3B2465ED92}"/>
              </a:ext>
            </a:extLst>
          </p:cNvPr>
          <p:cNvSpPr/>
          <p:nvPr/>
        </p:nvSpPr>
        <p:spPr>
          <a:xfrm>
            <a:off x="1562195" y="0"/>
            <a:ext cx="9067610" cy="4494281"/>
          </a:xfrm>
          <a:custGeom>
            <a:avLst/>
            <a:gdLst/>
            <a:ahLst/>
            <a:cxnLst/>
            <a:rect l="l" t="t" r="r" b="b"/>
            <a:pathLst>
              <a:path w="7178161" h="3176336">
                <a:moveTo>
                  <a:pt x="0" y="0"/>
                </a:moveTo>
                <a:lnTo>
                  <a:pt x="7178161" y="0"/>
                </a:lnTo>
                <a:lnTo>
                  <a:pt x="7178161" y="3176336"/>
                </a:lnTo>
                <a:lnTo>
                  <a:pt x="0" y="3176336"/>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 name="Freeform 4">
            <a:extLst>
              <a:ext uri="{FF2B5EF4-FFF2-40B4-BE49-F238E27FC236}">
                <a16:creationId xmlns:a16="http://schemas.microsoft.com/office/drawing/2014/main" id="{CE6D816B-683B-F8BB-C07A-E857A192662A}"/>
              </a:ext>
            </a:extLst>
          </p:cNvPr>
          <p:cNvSpPr/>
          <p:nvPr/>
        </p:nvSpPr>
        <p:spPr>
          <a:xfrm>
            <a:off x="6972490" y="3264010"/>
            <a:ext cx="5181600" cy="3551765"/>
          </a:xfrm>
          <a:custGeom>
            <a:avLst/>
            <a:gdLst/>
            <a:ahLst/>
            <a:cxnLst/>
            <a:rect l="l" t="t" r="r" b="b"/>
            <a:pathLst>
              <a:path w="4244660" h="3070304">
                <a:moveTo>
                  <a:pt x="0" y="0"/>
                </a:moveTo>
                <a:lnTo>
                  <a:pt x="4244660" y="0"/>
                </a:lnTo>
                <a:lnTo>
                  <a:pt x="4244660" y="3070304"/>
                </a:lnTo>
                <a:lnTo>
                  <a:pt x="0" y="307030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 name="TextBox 5">
            <a:extLst>
              <a:ext uri="{FF2B5EF4-FFF2-40B4-BE49-F238E27FC236}">
                <a16:creationId xmlns:a16="http://schemas.microsoft.com/office/drawing/2014/main" id="{10B6230B-A339-5DEE-34C1-D88F733EE477}"/>
              </a:ext>
            </a:extLst>
          </p:cNvPr>
          <p:cNvSpPr txBox="1"/>
          <p:nvPr/>
        </p:nvSpPr>
        <p:spPr>
          <a:xfrm>
            <a:off x="3008953" y="2247140"/>
            <a:ext cx="6174094"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a:ln w="28575">
                  <a:noFill/>
                </a:ln>
                <a:solidFill>
                  <a:srgbClr val="FFFF00"/>
                </a:solidFill>
                <a:effectLst/>
                <a:uLnTx/>
                <a:uFillTx/>
                <a:latin typeface="LNTH-LuoLuoNotangYuanTi 1" pitchFamily="2" charset="-128"/>
                <a:ea typeface="LNTH-LuoLuoNotangYuanTi 1" pitchFamily="2" charset="-128"/>
                <a:cs typeface="LNTH-LuoLuoNotangYuanTi 1" pitchFamily="2" charset="-128"/>
              </a:rPr>
              <a:t>MẢNH</a:t>
            </a:r>
            <a:r>
              <a:rPr kumimoji="0" lang="en-US" sz="7200" b="0" i="0" u="none" strike="noStrike" kern="1200" cap="none" spc="0" normalizeH="0" noProof="0">
                <a:ln w="28575">
                  <a:noFill/>
                </a:ln>
                <a:solidFill>
                  <a:srgbClr val="FFFF00"/>
                </a:solidFill>
                <a:effectLst/>
                <a:uLnTx/>
                <a:uFillTx/>
                <a:latin typeface="LNTH-LuoLuoNotangYuanTi 1" pitchFamily="2" charset="-128"/>
                <a:ea typeface="LNTH-LuoLuoNotangYuanTi 1" pitchFamily="2" charset="-128"/>
                <a:cs typeface="LNTH-LuoLuoNotangYuanTi 1" pitchFamily="2" charset="-128"/>
              </a:rPr>
              <a:t> GHÉP</a:t>
            </a:r>
            <a:endParaRPr kumimoji="0" lang="en-US" sz="7200" b="0" i="0" u="none" strike="noStrike" kern="1200" cap="none" spc="0" normalizeH="0" baseline="0" noProof="0" dirty="0">
              <a:ln w="28575">
                <a:noFill/>
              </a:ln>
              <a:solidFill>
                <a:srgbClr val="FFFF00"/>
              </a:solidFill>
              <a:effectLst/>
              <a:uLnTx/>
              <a:uFillTx/>
              <a:latin typeface="LNTH-LuoLuoNotangYuanTi 1" pitchFamily="2" charset="-128"/>
              <a:ea typeface="LNTH-LuoLuoNotangYuanTi 1" pitchFamily="2" charset="-128"/>
              <a:cs typeface="LNTH-LuoLuoNotangYuanTi 1" pitchFamily="2" charset="-128"/>
            </a:endParaRPr>
          </a:p>
        </p:txBody>
      </p:sp>
    </p:spTree>
    <p:extLst>
      <p:ext uri="{BB962C8B-B14F-4D97-AF65-F5344CB8AC3E}">
        <p14:creationId xmlns:p14="http://schemas.microsoft.com/office/powerpoint/2010/main" val="41408458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A0C73AB-790D-A768-4E99-3B8DD15B1832}"/>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E58328AA-8D77-CE10-64BE-4B48A664FACE}"/>
              </a:ext>
            </a:extLst>
          </p:cNvPr>
          <p:cNvSpPr/>
          <p:nvPr/>
        </p:nvSpPr>
        <p:spPr>
          <a:xfrm>
            <a:off x="199053" y="149290"/>
            <a:ext cx="11793894" cy="6559420"/>
          </a:xfrm>
          <a:custGeom>
            <a:avLst/>
            <a:gdLst>
              <a:gd name="connsiteX0" fmla="*/ 0 w 11793894"/>
              <a:gd name="connsiteY0" fmla="*/ 613962 h 6559420"/>
              <a:gd name="connsiteX1" fmla="*/ 613962 w 11793894"/>
              <a:gd name="connsiteY1" fmla="*/ 0 h 6559420"/>
              <a:gd name="connsiteX2" fmla="*/ 11179932 w 11793894"/>
              <a:gd name="connsiteY2" fmla="*/ 0 h 6559420"/>
              <a:gd name="connsiteX3" fmla="*/ 11793894 w 11793894"/>
              <a:gd name="connsiteY3" fmla="*/ 613962 h 6559420"/>
              <a:gd name="connsiteX4" fmla="*/ 11793894 w 11793894"/>
              <a:gd name="connsiteY4" fmla="*/ 5945458 h 6559420"/>
              <a:gd name="connsiteX5" fmla="*/ 11179932 w 11793894"/>
              <a:gd name="connsiteY5" fmla="*/ 6559420 h 6559420"/>
              <a:gd name="connsiteX6" fmla="*/ 613962 w 11793894"/>
              <a:gd name="connsiteY6" fmla="*/ 6559420 h 6559420"/>
              <a:gd name="connsiteX7" fmla="*/ 0 w 11793894"/>
              <a:gd name="connsiteY7" fmla="*/ 5945458 h 6559420"/>
              <a:gd name="connsiteX8" fmla="*/ 0 w 11793894"/>
              <a:gd name="connsiteY8" fmla="*/ 613962 h 655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93894" h="6559420" fill="none" extrusionOk="0">
                <a:moveTo>
                  <a:pt x="0" y="613962"/>
                </a:moveTo>
                <a:cubicBezTo>
                  <a:pt x="-44515" y="267680"/>
                  <a:pt x="291781" y="13822"/>
                  <a:pt x="613962" y="0"/>
                </a:cubicBezTo>
                <a:cubicBezTo>
                  <a:pt x="5752667" y="130954"/>
                  <a:pt x="8915983" y="43574"/>
                  <a:pt x="11179932" y="0"/>
                </a:cubicBezTo>
                <a:cubicBezTo>
                  <a:pt x="11523607" y="7075"/>
                  <a:pt x="11809804" y="294369"/>
                  <a:pt x="11793894" y="613962"/>
                </a:cubicBezTo>
                <a:cubicBezTo>
                  <a:pt x="11643455" y="1880618"/>
                  <a:pt x="11879773" y="5171155"/>
                  <a:pt x="11793894" y="5945458"/>
                </a:cubicBezTo>
                <a:cubicBezTo>
                  <a:pt x="11773165" y="6287944"/>
                  <a:pt x="11468230" y="6524380"/>
                  <a:pt x="11179932" y="6559420"/>
                </a:cubicBezTo>
                <a:cubicBezTo>
                  <a:pt x="7439939" y="6714617"/>
                  <a:pt x="3371575" y="6722440"/>
                  <a:pt x="613962" y="6559420"/>
                </a:cubicBezTo>
                <a:cubicBezTo>
                  <a:pt x="279279" y="6499922"/>
                  <a:pt x="-26072" y="6299764"/>
                  <a:pt x="0" y="5945458"/>
                </a:cubicBezTo>
                <a:cubicBezTo>
                  <a:pt x="64656" y="5287668"/>
                  <a:pt x="-17807" y="1320764"/>
                  <a:pt x="0" y="613962"/>
                </a:cubicBezTo>
                <a:close/>
              </a:path>
              <a:path w="11793894" h="6559420" stroke="0" extrusionOk="0">
                <a:moveTo>
                  <a:pt x="0" y="613962"/>
                </a:moveTo>
                <a:cubicBezTo>
                  <a:pt x="-50178" y="243929"/>
                  <a:pt x="238467" y="13667"/>
                  <a:pt x="613962" y="0"/>
                </a:cubicBezTo>
                <a:cubicBezTo>
                  <a:pt x="1692607" y="132882"/>
                  <a:pt x="7384017" y="-84951"/>
                  <a:pt x="11179932" y="0"/>
                </a:cubicBezTo>
                <a:cubicBezTo>
                  <a:pt x="11473296" y="44646"/>
                  <a:pt x="11785742" y="319940"/>
                  <a:pt x="11793894" y="613962"/>
                </a:cubicBezTo>
                <a:cubicBezTo>
                  <a:pt x="11814081" y="1590716"/>
                  <a:pt x="11946374" y="4099744"/>
                  <a:pt x="11793894" y="5945458"/>
                </a:cubicBezTo>
                <a:cubicBezTo>
                  <a:pt x="11804478" y="6285796"/>
                  <a:pt x="11523183" y="6550840"/>
                  <a:pt x="11179932" y="6559420"/>
                </a:cubicBezTo>
                <a:cubicBezTo>
                  <a:pt x="6742089" y="6647059"/>
                  <a:pt x="3989429" y="6486741"/>
                  <a:pt x="613962" y="6559420"/>
                </a:cubicBezTo>
                <a:cubicBezTo>
                  <a:pt x="268207" y="6495787"/>
                  <a:pt x="-2423" y="6287907"/>
                  <a:pt x="0" y="5945458"/>
                </a:cubicBezTo>
                <a:cubicBezTo>
                  <a:pt x="-38581" y="5277464"/>
                  <a:pt x="63341" y="2415705"/>
                  <a:pt x="0" y="613962"/>
                </a:cubicBezTo>
                <a:close/>
              </a:path>
            </a:pathLst>
          </a:custGeom>
          <a:solidFill>
            <a:schemeClr val="bg1">
              <a:alpha val="87000"/>
            </a:schemeClr>
          </a:solidFill>
          <a:ln w="31750">
            <a:solidFill>
              <a:srgbClr val="002060"/>
            </a:solidFill>
            <a:prstDash val="dash"/>
            <a:extLst>
              <a:ext uri="{C807C97D-BFC1-408E-A445-0C87EB9F89A2}">
                <ask:lineSketchStyleProps xmlns:ask="http://schemas.microsoft.com/office/drawing/2018/sketchyshapes" sd="1219033472">
                  <a:prstGeom prst="roundRect">
                    <a:avLst>
                      <a:gd name="adj" fmla="val 936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2" descr="Cartoon flower petals 1590600 Vector Art at Vecteezy">
            <a:extLst>
              <a:ext uri="{FF2B5EF4-FFF2-40B4-BE49-F238E27FC236}">
                <a16:creationId xmlns:a16="http://schemas.microsoft.com/office/drawing/2014/main" id="{54C7C73D-1AD0-5AC1-F067-17A70F82DE52}"/>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370489" y="329882"/>
            <a:ext cx="993321" cy="99332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ác kỹ thuật dạy học tích cực – Dạy Và Học Online – Luyện Thi Hà Thành">
            <a:extLst>
              <a:ext uri="{FF2B5EF4-FFF2-40B4-BE49-F238E27FC236}">
                <a16:creationId xmlns:a16="http://schemas.microsoft.com/office/drawing/2014/main" id="{96513075-8C34-B1DC-9E4B-27B8EED7EED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036" t="19779" r="5060" b="3360"/>
          <a:stretch/>
        </p:blipFill>
        <p:spPr bwMode="auto">
          <a:xfrm>
            <a:off x="2523263" y="1609166"/>
            <a:ext cx="6680967" cy="428824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cxnSp>
        <p:nvCxnSpPr>
          <p:cNvPr id="11" name="Đường kết nối Mũi tên Thẳng 10">
            <a:extLst>
              <a:ext uri="{FF2B5EF4-FFF2-40B4-BE49-F238E27FC236}">
                <a16:creationId xmlns:a16="http://schemas.microsoft.com/office/drawing/2014/main" id="{7D47162E-EB8F-4CFA-F6BA-E92F1B76F113}"/>
              </a:ext>
            </a:extLst>
          </p:cNvPr>
          <p:cNvCxnSpPr>
            <a:cxnSpLocks/>
          </p:cNvCxnSpPr>
          <p:nvPr/>
        </p:nvCxnSpPr>
        <p:spPr>
          <a:xfrm flipV="1">
            <a:off x="2278290" y="4451881"/>
            <a:ext cx="1615417" cy="49530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Đường kết nối Mũi tên Thẳng 13">
            <a:extLst>
              <a:ext uri="{FF2B5EF4-FFF2-40B4-BE49-F238E27FC236}">
                <a16:creationId xmlns:a16="http://schemas.microsoft.com/office/drawing/2014/main" id="{8AE89169-1405-401B-BAFF-8972E084043B}"/>
              </a:ext>
            </a:extLst>
          </p:cNvPr>
          <p:cNvCxnSpPr>
            <a:cxnSpLocks/>
          </p:cNvCxnSpPr>
          <p:nvPr/>
        </p:nvCxnSpPr>
        <p:spPr>
          <a:xfrm flipH="1">
            <a:off x="7876914" y="2006113"/>
            <a:ext cx="1978287" cy="966818"/>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22" name="Hình ảnh 21" descr="Ảnh có chứa phim hoạt hình, Phim hoạt hình, minh họa, hình mẫu&#10;&#10;Mô tả được tạo tự động">
            <a:extLst>
              <a:ext uri="{FF2B5EF4-FFF2-40B4-BE49-F238E27FC236}">
                <a16:creationId xmlns:a16="http://schemas.microsoft.com/office/drawing/2014/main" id="{67382A96-6EB2-364B-B0BF-A528F23C68E9}"/>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3397" b="49697" l="51840" r="94622">
                        <a14:foregroundMark x1="68621" y1="12050" x2="69309" y2="16377"/>
                        <a14:foregroundMark x1="74282" y1="13425" x2="75010" y2="15811"/>
                        <a14:foregroundMark x1="69147" y1="3437" x2="70117" y2="4974"/>
                        <a14:foregroundMark x1="74282" y1="4569" x2="74282" y2="4569"/>
                        <a14:foregroundMark x1="74282" y1="4569" x2="76102" y2="7764"/>
                        <a14:foregroundMark x1="63324" y1="49697" x2="67772" y2="49697"/>
                        <a14:foregroundMark x1="70400" y1="17347" x2="72220" y2="21351"/>
                      </a14:backgroundRemoval>
                    </a14:imgEffect>
                  </a14:imgLayer>
                </a14:imgProps>
              </a:ext>
              <a:ext uri="{28A0092B-C50C-407E-A947-70E740481C1C}">
                <a14:useLocalDpi xmlns:a14="http://schemas.microsoft.com/office/drawing/2010/main" val="0"/>
              </a:ext>
            </a:extLst>
          </a:blip>
          <a:srcRect l="46528" b="44936"/>
          <a:stretch/>
        </p:blipFill>
        <p:spPr>
          <a:xfrm>
            <a:off x="9794526" y="3736421"/>
            <a:ext cx="1774387" cy="1827201"/>
          </a:xfrm>
          <a:prstGeom prst="rect">
            <a:avLst/>
          </a:prstGeom>
        </p:spPr>
      </p:pic>
      <p:cxnSp>
        <p:nvCxnSpPr>
          <p:cNvPr id="23" name="Đường kết nối Mũi tên Thẳng 22">
            <a:extLst>
              <a:ext uri="{FF2B5EF4-FFF2-40B4-BE49-F238E27FC236}">
                <a16:creationId xmlns:a16="http://schemas.microsoft.com/office/drawing/2014/main" id="{52048029-A0C1-53A0-AA3B-9AD52D850883}"/>
              </a:ext>
            </a:extLst>
          </p:cNvPr>
          <p:cNvCxnSpPr>
            <a:cxnSpLocks/>
          </p:cNvCxnSpPr>
          <p:nvPr/>
        </p:nvCxnSpPr>
        <p:spPr>
          <a:xfrm>
            <a:off x="2207480" y="2006113"/>
            <a:ext cx="2514902" cy="58839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26" name="Hình ảnh 25" descr="Ảnh có chứa phim hoạt hình, Phim hoạt hình, minh họa, hình mẫu&#10;&#10;Mô tả được tạo tự động">
            <a:extLst>
              <a:ext uri="{FF2B5EF4-FFF2-40B4-BE49-F238E27FC236}">
                <a16:creationId xmlns:a16="http://schemas.microsoft.com/office/drawing/2014/main" id="{19AAD882-DB1D-35EE-71FF-7EE331768329}"/>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52446" b="97129" l="5176" r="46907">
                        <a14:foregroundMark x1="30408" y1="55196" x2="30691" y2="57986"/>
                        <a14:foregroundMark x1="24828" y1="54226" x2="23453" y2="57703"/>
                        <a14:foregroundMark x1="27335" y1="60776" x2="27618" y2="63971"/>
                        <a14:foregroundMark x1="33603" y1="61868" x2="33320" y2="67004"/>
                        <a14:foregroundMark x1="34169" y1="61181" x2="34856" y2="64254"/>
                        <a14:foregroundMark x1="34573" y1="61585" x2="34856" y2="64941"/>
                        <a14:foregroundMark x1="35382" y1="62313" x2="35382" y2="64780"/>
                        <a14:foregroundMark x1="25960" y1="61181" x2="27052" y2="63283"/>
                        <a14:foregroundMark x1="27335" y1="60493" x2="28467" y2="64780"/>
                        <a14:foregroundMark x1="26243" y1="94096" x2="26931" y2="95067"/>
                        <a14:foregroundMark x1="14557" y1="94501" x2="17630" y2="95916"/>
                        <a14:foregroundMark x1="34290" y1="95916" x2="34856" y2="95916"/>
                        <a14:foregroundMark x1="43753" y1="97169" x2="46502" y2="96442"/>
                        <a14:foregroundMark x1="28023" y1="52446" x2="29276" y2="52729"/>
                        <a14:foregroundMark x1="24707" y1="62030" x2="28023" y2="63122"/>
                      </a14:backgroundRemoval>
                    </a14:imgEffect>
                  </a14:imgLayer>
                </a14:imgProps>
              </a:ext>
              <a:ext uri="{28A0092B-C50C-407E-A947-70E740481C1C}">
                <a14:useLocalDpi xmlns:a14="http://schemas.microsoft.com/office/drawing/2010/main" val="0"/>
              </a:ext>
            </a:extLst>
          </a:blip>
          <a:srcRect t="50000" r="47757" b="1905"/>
          <a:stretch/>
        </p:blipFill>
        <p:spPr>
          <a:xfrm>
            <a:off x="630632" y="1257124"/>
            <a:ext cx="1643888" cy="1513360"/>
          </a:xfrm>
          <a:prstGeom prst="rect">
            <a:avLst/>
          </a:prstGeom>
        </p:spPr>
      </p:pic>
      <p:cxnSp>
        <p:nvCxnSpPr>
          <p:cNvPr id="29" name="Đường kết nối Mũi tên Thẳng 28">
            <a:extLst>
              <a:ext uri="{FF2B5EF4-FFF2-40B4-BE49-F238E27FC236}">
                <a16:creationId xmlns:a16="http://schemas.microsoft.com/office/drawing/2014/main" id="{E09F4D33-CFB5-D4B8-CD53-93B8898D268A}"/>
              </a:ext>
            </a:extLst>
          </p:cNvPr>
          <p:cNvCxnSpPr>
            <a:cxnSpLocks/>
          </p:cNvCxnSpPr>
          <p:nvPr/>
        </p:nvCxnSpPr>
        <p:spPr>
          <a:xfrm flipH="1">
            <a:off x="6991089" y="4699531"/>
            <a:ext cx="2939364" cy="195155"/>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32" name="Hình ảnh 31" descr="Ảnh có chứa phim hoạt hình, hình mẫu, hình vẽ, minh họa&#10;&#10;Mô tả được tạo tự động">
            <a:extLst>
              <a:ext uri="{FF2B5EF4-FFF2-40B4-BE49-F238E27FC236}">
                <a16:creationId xmlns:a16="http://schemas.microsoft.com/office/drawing/2014/main" id="{DABEBBAB-6C4A-01DD-0128-253F7B7C154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536827" y="1277350"/>
            <a:ext cx="1667323" cy="1667323"/>
          </a:xfrm>
          <a:prstGeom prst="rect">
            <a:avLst/>
          </a:prstGeom>
        </p:spPr>
      </p:pic>
      <p:pic>
        <p:nvPicPr>
          <p:cNvPr id="1028" name="Picture 4" descr="Pin on School">
            <a:extLst>
              <a:ext uri="{FF2B5EF4-FFF2-40B4-BE49-F238E27FC236}">
                <a16:creationId xmlns:a16="http://schemas.microsoft.com/office/drawing/2014/main" id="{3CFF9716-1D58-C52E-DEF7-871F6DB593C1}"/>
              </a:ext>
            </a:extLst>
          </p:cNvPr>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3905" b="90781" l="10000" r="91385">
                        <a14:foregroundMark x1="69846" y1="7809" x2="73231" y2="16161"/>
                        <a14:foregroundMark x1="66615" y1="4121" x2="68769" y2="7484"/>
                        <a14:foregroundMark x1="91538" y1="39262" x2="90923" y2="43926"/>
                        <a14:foregroundMark x1="14769" y1="59544" x2="18308" y2="65727"/>
                        <a14:foregroundMark x1="54462" y1="86985" x2="59692" y2="90781"/>
                        <a14:foregroundMark x1="18154" y1="89262" x2="14154" y2="90564"/>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733687" y="3777438"/>
            <a:ext cx="1348454" cy="1912449"/>
          </a:xfrm>
          <a:prstGeom prst="rect">
            <a:avLst/>
          </a:prstGeom>
          <a:noFill/>
          <a:extLst>
            <a:ext uri="{909E8E84-426E-40DD-AFC4-6F175D3DCCD1}">
              <a14:hiddenFill xmlns:a14="http://schemas.microsoft.com/office/drawing/2010/main">
                <a:solidFill>
                  <a:srgbClr val="FFFFFF"/>
                </a:solidFill>
              </a14:hiddenFill>
            </a:ext>
          </a:extLst>
        </p:spPr>
      </p:pic>
      <p:pic>
        <p:nvPicPr>
          <p:cNvPr id="34" name="Hình ảnh 33" descr="Ảnh có chứa Hoạt hình, Phim hoạt hình, hoạt hình Nhật Bản, phim hoạt hình&#10;&#10;Mô tả được tạo tự động">
            <a:extLst>
              <a:ext uri="{FF2B5EF4-FFF2-40B4-BE49-F238E27FC236}">
                <a16:creationId xmlns:a16="http://schemas.microsoft.com/office/drawing/2014/main" id="{BA9C55C8-980D-18B5-0E14-AD99BE1643A9}"/>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755211" y="2070520"/>
            <a:ext cx="2318273" cy="2318273"/>
          </a:xfrm>
          <a:prstGeom prst="rect">
            <a:avLst/>
          </a:prstGeom>
        </p:spPr>
      </p:pic>
      <p:sp>
        <p:nvSpPr>
          <p:cNvPr id="38" name="Hộp Văn bản 37">
            <a:extLst>
              <a:ext uri="{FF2B5EF4-FFF2-40B4-BE49-F238E27FC236}">
                <a16:creationId xmlns:a16="http://schemas.microsoft.com/office/drawing/2014/main" id="{29175495-9C4D-F149-8B0D-EBBA5CF27DF1}"/>
              </a:ext>
            </a:extLst>
          </p:cNvPr>
          <p:cNvSpPr txBox="1"/>
          <p:nvPr/>
        </p:nvSpPr>
        <p:spPr>
          <a:xfrm>
            <a:off x="656647" y="2836906"/>
            <a:ext cx="1502534"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Calibri" panose="020F0502020204030204"/>
                <a:ea typeface="+mn-ea"/>
                <a:cs typeface="+mn-cs"/>
              </a:rPr>
              <a:t>Ý kiến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Calibri" panose="020F0502020204030204"/>
                <a:ea typeface="+mn-ea"/>
                <a:cs typeface="+mn-cs"/>
              </a:rPr>
              <a:t>cá nhân</a:t>
            </a: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9" name="Hộp Văn bản 38">
            <a:extLst>
              <a:ext uri="{FF2B5EF4-FFF2-40B4-BE49-F238E27FC236}">
                <a16:creationId xmlns:a16="http://schemas.microsoft.com/office/drawing/2014/main" id="{BE6BCBA8-0CAC-9A9A-6571-1ABCA21741AA}"/>
              </a:ext>
            </a:extLst>
          </p:cNvPr>
          <p:cNvSpPr txBox="1"/>
          <p:nvPr/>
        </p:nvSpPr>
        <p:spPr>
          <a:xfrm>
            <a:off x="630632" y="5403066"/>
            <a:ext cx="1502534"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Calibri" panose="020F0502020204030204"/>
                <a:ea typeface="+mn-ea"/>
                <a:cs typeface="+mn-cs"/>
              </a:rPr>
              <a:t>Ý kiến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Calibri" panose="020F0502020204030204"/>
                <a:ea typeface="+mn-ea"/>
                <a:cs typeface="+mn-cs"/>
              </a:rPr>
              <a:t>cá nhân</a:t>
            </a: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0" name="Hộp Văn bản 39">
            <a:extLst>
              <a:ext uri="{FF2B5EF4-FFF2-40B4-BE49-F238E27FC236}">
                <a16:creationId xmlns:a16="http://schemas.microsoft.com/office/drawing/2014/main" id="{B5632FFE-E05B-C06A-DA61-804DA10B77AC}"/>
              </a:ext>
            </a:extLst>
          </p:cNvPr>
          <p:cNvSpPr txBox="1"/>
          <p:nvPr/>
        </p:nvSpPr>
        <p:spPr>
          <a:xfrm>
            <a:off x="9860657" y="2869677"/>
            <a:ext cx="1502534"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Calibri" panose="020F0502020204030204"/>
                <a:ea typeface="+mn-ea"/>
                <a:cs typeface="+mn-cs"/>
              </a:rPr>
              <a:t>Ý kiến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Calibri" panose="020F0502020204030204"/>
                <a:ea typeface="+mn-ea"/>
                <a:cs typeface="+mn-cs"/>
              </a:rPr>
              <a:t>cá nhân</a:t>
            </a: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1" name="Hộp Văn bản 40">
            <a:extLst>
              <a:ext uri="{FF2B5EF4-FFF2-40B4-BE49-F238E27FC236}">
                <a16:creationId xmlns:a16="http://schemas.microsoft.com/office/drawing/2014/main" id="{C412AF02-CD0E-3112-F5AB-C6B1C609BE05}"/>
              </a:ext>
            </a:extLst>
          </p:cNvPr>
          <p:cNvSpPr txBox="1"/>
          <p:nvPr/>
        </p:nvSpPr>
        <p:spPr>
          <a:xfrm>
            <a:off x="9930453" y="5441205"/>
            <a:ext cx="1502534"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Calibri" panose="020F0502020204030204"/>
                <a:ea typeface="+mn-ea"/>
                <a:cs typeface="+mn-cs"/>
              </a:rPr>
              <a:t>Ý kiến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Calibri" panose="020F0502020204030204"/>
                <a:ea typeface="+mn-ea"/>
                <a:cs typeface="+mn-cs"/>
              </a:rPr>
              <a:t>cá nhân</a:t>
            </a: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3" name="Hộp Văn bản 42">
            <a:extLst>
              <a:ext uri="{FF2B5EF4-FFF2-40B4-BE49-F238E27FC236}">
                <a16:creationId xmlns:a16="http://schemas.microsoft.com/office/drawing/2014/main" id="{FDDCD0DC-3774-046F-4824-2B8C62C64788}"/>
              </a:ext>
            </a:extLst>
          </p:cNvPr>
          <p:cNvSpPr txBox="1"/>
          <p:nvPr/>
        </p:nvSpPr>
        <p:spPr>
          <a:xfrm>
            <a:off x="3893707" y="3797994"/>
            <a:ext cx="4184198"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2060"/>
                </a:solidFill>
                <a:effectLst/>
                <a:uLnTx/>
                <a:uFillTx/>
                <a:latin typeface="Calibri" panose="020F0502020204030204"/>
                <a:ea typeface="+mn-ea"/>
                <a:cs typeface="+mn-cs"/>
              </a:rPr>
              <a:t>Ý kiến chung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2060"/>
                </a:solidFill>
                <a:effectLst/>
                <a:uLnTx/>
                <a:uFillTx/>
                <a:latin typeface="Calibri" panose="020F0502020204030204"/>
                <a:ea typeface="+mn-ea"/>
                <a:cs typeface="+mn-cs"/>
              </a:rPr>
              <a:t>của nhóm</a:t>
            </a:r>
          </a:p>
        </p:txBody>
      </p:sp>
      <p:sp>
        <p:nvSpPr>
          <p:cNvPr id="3" name="Hộp Văn bản 1">
            <a:extLst>
              <a:ext uri="{FF2B5EF4-FFF2-40B4-BE49-F238E27FC236}">
                <a16:creationId xmlns:a16="http://schemas.microsoft.com/office/drawing/2014/main" id="{94D19104-F70F-3F03-2D42-A31AEFD4871A}"/>
              </a:ext>
            </a:extLst>
          </p:cNvPr>
          <p:cNvSpPr txBox="1"/>
          <p:nvPr/>
        </p:nvSpPr>
        <p:spPr>
          <a:xfrm>
            <a:off x="2379970" y="383570"/>
            <a:ext cx="6868042"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w="38100">
                  <a:solidFill>
                    <a:srgbClr val="002060"/>
                  </a:solidFill>
                  <a:prstDash val="solid"/>
                </a:ln>
                <a:solidFill>
                  <a:srgbClr val="FFFF99"/>
                </a:solidFill>
                <a:effectLst>
                  <a:outerShdw blurRad="12700" dist="38100" dir="2700000" algn="tl" rotWithShape="0">
                    <a:srgbClr val="5B9BD5">
                      <a:lumMod val="60000"/>
                      <a:lumOff val="40000"/>
                    </a:srgbClr>
                  </a:outerShdw>
                </a:effectLst>
                <a:uLnTx/>
                <a:uFillTx/>
                <a:latin typeface="UTM Mother" panose="02040603050506020204" pitchFamily="18" charset="0"/>
                <a:ea typeface="+mn-ea"/>
                <a:cs typeface="+mn-cs"/>
              </a:rPr>
              <a:t>Thảo luận nhóm</a:t>
            </a:r>
            <a:endParaRPr kumimoji="0" lang="en-US" sz="6000" b="1" i="0" u="none" strike="noStrike" kern="1200" cap="none" spc="0" normalizeH="0" baseline="0" noProof="0" dirty="0">
              <a:ln w="38100">
                <a:solidFill>
                  <a:srgbClr val="002060"/>
                </a:solidFill>
                <a:prstDash val="solid"/>
              </a:ln>
              <a:solidFill>
                <a:srgbClr val="FFFF99"/>
              </a:solidFill>
              <a:effectLst>
                <a:outerShdw blurRad="12700" dist="38100" dir="2700000" algn="tl" rotWithShape="0">
                  <a:srgbClr val="5B9BD5">
                    <a:lumMod val="60000"/>
                    <a:lumOff val="40000"/>
                  </a:srgbClr>
                </a:outerShdw>
              </a:effectLst>
              <a:uLnTx/>
              <a:uFillTx/>
              <a:latin typeface="UTM Mother" panose="02040603050506020204" pitchFamily="18" charset="0"/>
              <a:ea typeface="+mn-ea"/>
              <a:cs typeface="+mn-cs"/>
            </a:endParaRPr>
          </a:p>
        </p:txBody>
      </p:sp>
    </p:spTree>
    <p:extLst>
      <p:ext uri="{BB962C8B-B14F-4D97-AF65-F5344CB8AC3E}">
        <p14:creationId xmlns:p14="http://schemas.microsoft.com/office/powerpoint/2010/main" val="4224520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4551FB-DE21-0D71-34FF-F33A2D873A42}"/>
              </a:ext>
            </a:extLst>
          </p:cNvPr>
          <p:cNvPicPr>
            <a:picLocks noChangeAspect="1"/>
          </p:cNvPicPr>
          <p:nvPr/>
        </p:nvPicPr>
        <p:blipFill rotWithShape="1">
          <a:blip r:embed="rId2"/>
          <a:srcRect r="1291"/>
          <a:stretch/>
        </p:blipFill>
        <p:spPr>
          <a:xfrm>
            <a:off x="0" y="1673"/>
            <a:ext cx="12192000" cy="6854653"/>
          </a:xfrm>
          <a:prstGeom prst="rect">
            <a:avLst/>
          </a:prstGeom>
        </p:spPr>
      </p:pic>
      <p:sp>
        <p:nvSpPr>
          <p:cNvPr id="4" name="Rectangle: Rounded Corners 3">
            <a:extLst>
              <a:ext uri="{FF2B5EF4-FFF2-40B4-BE49-F238E27FC236}">
                <a16:creationId xmlns:a16="http://schemas.microsoft.com/office/drawing/2014/main" id="{D9A381B9-09FD-7FC0-67BA-3CBDE6AA9DC2}"/>
              </a:ext>
            </a:extLst>
          </p:cNvPr>
          <p:cNvSpPr/>
          <p:nvPr/>
        </p:nvSpPr>
        <p:spPr>
          <a:xfrm>
            <a:off x="241777" y="558800"/>
            <a:ext cx="11647486" cy="6032485"/>
          </a:xfrm>
          <a:custGeom>
            <a:avLst/>
            <a:gdLst>
              <a:gd name="connsiteX0" fmla="*/ 0 w 11647486"/>
              <a:gd name="connsiteY0" fmla="*/ 755931 h 6032485"/>
              <a:gd name="connsiteX1" fmla="*/ 755931 w 11647486"/>
              <a:gd name="connsiteY1" fmla="*/ 0 h 6032485"/>
              <a:gd name="connsiteX2" fmla="*/ 1330283 w 11647486"/>
              <a:gd name="connsiteY2" fmla="*/ 0 h 6032485"/>
              <a:gd name="connsiteX3" fmla="*/ 2005991 w 11647486"/>
              <a:gd name="connsiteY3" fmla="*/ 0 h 6032485"/>
              <a:gd name="connsiteX4" fmla="*/ 2580343 w 11647486"/>
              <a:gd name="connsiteY4" fmla="*/ 0 h 6032485"/>
              <a:gd name="connsiteX5" fmla="*/ 2951983 w 11647486"/>
              <a:gd name="connsiteY5" fmla="*/ 0 h 6032485"/>
              <a:gd name="connsiteX6" fmla="*/ 3526335 w 11647486"/>
              <a:gd name="connsiteY6" fmla="*/ 0 h 6032485"/>
              <a:gd name="connsiteX7" fmla="*/ 4100687 w 11647486"/>
              <a:gd name="connsiteY7" fmla="*/ 0 h 6032485"/>
              <a:gd name="connsiteX8" fmla="*/ 4472326 w 11647486"/>
              <a:gd name="connsiteY8" fmla="*/ 0 h 6032485"/>
              <a:gd name="connsiteX9" fmla="*/ 4945322 w 11647486"/>
              <a:gd name="connsiteY9" fmla="*/ 0 h 6032485"/>
              <a:gd name="connsiteX10" fmla="*/ 5316962 w 11647486"/>
              <a:gd name="connsiteY10" fmla="*/ 0 h 6032485"/>
              <a:gd name="connsiteX11" fmla="*/ 6195383 w 11647486"/>
              <a:gd name="connsiteY11" fmla="*/ 0 h 6032485"/>
              <a:gd name="connsiteX12" fmla="*/ 6668378 w 11647486"/>
              <a:gd name="connsiteY12" fmla="*/ 0 h 6032485"/>
              <a:gd name="connsiteX13" fmla="*/ 7141374 w 11647486"/>
              <a:gd name="connsiteY13" fmla="*/ 0 h 6032485"/>
              <a:gd name="connsiteX14" fmla="*/ 8019795 w 11647486"/>
              <a:gd name="connsiteY14" fmla="*/ 0 h 6032485"/>
              <a:gd name="connsiteX15" fmla="*/ 8391434 w 11647486"/>
              <a:gd name="connsiteY15" fmla="*/ 0 h 6032485"/>
              <a:gd name="connsiteX16" fmla="*/ 9168499 w 11647486"/>
              <a:gd name="connsiteY16" fmla="*/ 0 h 6032485"/>
              <a:gd name="connsiteX17" fmla="*/ 9844207 w 11647486"/>
              <a:gd name="connsiteY17" fmla="*/ 0 h 6032485"/>
              <a:gd name="connsiteX18" fmla="*/ 10891555 w 11647486"/>
              <a:gd name="connsiteY18" fmla="*/ 0 h 6032485"/>
              <a:gd name="connsiteX19" fmla="*/ 11647486 w 11647486"/>
              <a:gd name="connsiteY19" fmla="*/ 755931 h 6032485"/>
              <a:gd name="connsiteX20" fmla="*/ 11647486 w 11647486"/>
              <a:gd name="connsiteY20" fmla="*/ 1266116 h 6032485"/>
              <a:gd name="connsiteX21" fmla="*/ 11647486 w 11647486"/>
              <a:gd name="connsiteY21" fmla="*/ 2002331 h 6032485"/>
              <a:gd name="connsiteX22" fmla="*/ 11647486 w 11647486"/>
              <a:gd name="connsiteY22" fmla="*/ 2602928 h 6032485"/>
              <a:gd name="connsiteX23" fmla="*/ 11647486 w 11647486"/>
              <a:gd name="connsiteY23" fmla="*/ 3203525 h 6032485"/>
              <a:gd name="connsiteX24" fmla="*/ 11647486 w 11647486"/>
              <a:gd name="connsiteY24" fmla="*/ 3849329 h 6032485"/>
              <a:gd name="connsiteX25" fmla="*/ 11647486 w 11647486"/>
              <a:gd name="connsiteY25" fmla="*/ 4585544 h 6032485"/>
              <a:gd name="connsiteX26" fmla="*/ 11647486 w 11647486"/>
              <a:gd name="connsiteY26" fmla="*/ 5276554 h 6032485"/>
              <a:gd name="connsiteX27" fmla="*/ 10891555 w 11647486"/>
              <a:gd name="connsiteY27" fmla="*/ 6032485 h 6032485"/>
              <a:gd name="connsiteX28" fmla="*/ 10519915 w 11647486"/>
              <a:gd name="connsiteY28" fmla="*/ 6032485 h 6032485"/>
              <a:gd name="connsiteX29" fmla="*/ 9742851 w 11647486"/>
              <a:gd name="connsiteY29" fmla="*/ 6032485 h 6032485"/>
              <a:gd name="connsiteX30" fmla="*/ 9168499 w 11647486"/>
              <a:gd name="connsiteY30" fmla="*/ 6032485 h 6032485"/>
              <a:gd name="connsiteX31" fmla="*/ 8290078 w 11647486"/>
              <a:gd name="connsiteY31" fmla="*/ 6032485 h 6032485"/>
              <a:gd name="connsiteX32" fmla="*/ 7614370 w 11647486"/>
              <a:gd name="connsiteY32" fmla="*/ 6032485 h 6032485"/>
              <a:gd name="connsiteX33" fmla="*/ 7141374 w 11647486"/>
              <a:gd name="connsiteY33" fmla="*/ 6032485 h 6032485"/>
              <a:gd name="connsiteX34" fmla="*/ 6262953 w 11647486"/>
              <a:gd name="connsiteY34" fmla="*/ 6032485 h 6032485"/>
              <a:gd name="connsiteX35" fmla="*/ 5384533 w 11647486"/>
              <a:gd name="connsiteY35" fmla="*/ 6032485 h 6032485"/>
              <a:gd name="connsiteX36" fmla="*/ 4911537 w 11647486"/>
              <a:gd name="connsiteY36" fmla="*/ 6032485 h 6032485"/>
              <a:gd name="connsiteX37" fmla="*/ 4337185 w 11647486"/>
              <a:gd name="connsiteY37" fmla="*/ 6032485 h 6032485"/>
              <a:gd name="connsiteX38" fmla="*/ 3560120 w 11647486"/>
              <a:gd name="connsiteY38" fmla="*/ 6032485 h 6032485"/>
              <a:gd name="connsiteX39" fmla="*/ 2783056 w 11647486"/>
              <a:gd name="connsiteY39" fmla="*/ 6032485 h 6032485"/>
              <a:gd name="connsiteX40" fmla="*/ 1904635 w 11647486"/>
              <a:gd name="connsiteY40" fmla="*/ 6032485 h 6032485"/>
              <a:gd name="connsiteX41" fmla="*/ 1532996 w 11647486"/>
              <a:gd name="connsiteY41" fmla="*/ 6032485 h 6032485"/>
              <a:gd name="connsiteX42" fmla="*/ 755931 w 11647486"/>
              <a:gd name="connsiteY42" fmla="*/ 6032485 h 6032485"/>
              <a:gd name="connsiteX43" fmla="*/ 0 w 11647486"/>
              <a:gd name="connsiteY43" fmla="*/ 5276554 h 6032485"/>
              <a:gd name="connsiteX44" fmla="*/ 0 w 11647486"/>
              <a:gd name="connsiteY44" fmla="*/ 4766369 h 6032485"/>
              <a:gd name="connsiteX45" fmla="*/ 0 w 11647486"/>
              <a:gd name="connsiteY45" fmla="*/ 4210979 h 6032485"/>
              <a:gd name="connsiteX46" fmla="*/ 0 w 11647486"/>
              <a:gd name="connsiteY46" fmla="*/ 3519969 h 6032485"/>
              <a:gd name="connsiteX47" fmla="*/ 0 w 11647486"/>
              <a:gd name="connsiteY47" fmla="*/ 2874166 h 6032485"/>
              <a:gd name="connsiteX48" fmla="*/ 0 w 11647486"/>
              <a:gd name="connsiteY48" fmla="*/ 2363981 h 6032485"/>
              <a:gd name="connsiteX49" fmla="*/ 0 w 11647486"/>
              <a:gd name="connsiteY49" fmla="*/ 1672972 h 6032485"/>
              <a:gd name="connsiteX50" fmla="*/ 0 w 11647486"/>
              <a:gd name="connsiteY50" fmla="*/ 755931 h 6032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647486" h="6032485" fill="none" extrusionOk="0">
                <a:moveTo>
                  <a:pt x="0" y="755931"/>
                </a:moveTo>
                <a:cubicBezTo>
                  <a:pt x="-91305" y="346202"/>
                  <a:pt x="433830" y="20432"/>
                  <a:pt x="755931" y="0"/>
                </a:cubicBezTo>
                <a:cubicBezTo>
                  <a:pt x="1038376" y="-12948"/>
                  <a:pt x="1160719" y="21705"/>
                  <a:pt x="1330283" y="0"/>
                </a:cubicBezTo>
                <a:cubicBezTo>
                  <a:pt x="1499847" y="-21705"/>
                  <a:pt x="1744211" y="-16513"/>
                  <a:pt x="2005991" y="0"/>
                </a:cubicBezTo>
                <a:cubicBezTo>
                  <a:pt x="2267771" y="16513"/>
                  <a:pt x="2430770" y="16615"/>
                  <a:pt x="2580343" y="0"/>
                </a:cubicBezTo>
                <a:cubicBezTo>
                  <a:pt x="2729916" y="-16615"/>
                  <a:pt x="2840477" y="-4905"/>
                  <a:pt x="2951983" y="0"/>
                </a:cubicBezTo>
                <a:cubicBezTo>
                  <a:pt x="3063489" y="4905"/>
                  <a:pt x="3302084" y="-10080"/>
                  <a:pt x="3526335" y="0"/>
                </a:cubicBezTo>
                <a:cubicBezTo>
                  <a:pt x="3750586" y="10080"/>
                  <a:pt x="3880993" y="8827"/>
                  <a:pt x="4100687" y="0"/>
                </a:cubicBezTo>
                <a:cubicBezTo>
                  <a:pt x="4320381" y="-8827"/>
                  <a:pt x="4381570" y="-1168"/>
                  <a:pt x="4472326" y="0"/>
                </a:cubicBezTo>
                <a:cubicBezTo>
                  <a:pt x="4563082" y="1168"/>
                  <a:pt x="4777636" y="-8835"/>
                  <a:pt x="4945322" y="0"/>
                </a:cubicBezTo>
                <a:cubicBezTo>
                  <a:pt x="5113008" y="8835"/>
                  <a:pt x="5217308" y="8708"/>
                  <a:pt x="5316962" y="0"/>
                </a:cubicBezTo>
                <a:cubicBezTo>
                  <a:pt x="5416616" y="-8708"/>
                  <a:pt x="5824503" y="14230"/>
                  <a:pt x="6195383" y="0"/>
                </a:cubicBezTo>
                <a:cubicBezTo>
                  <a:pt x="6566263" y="-14230"/>
                  <a:pt x="6524569" y="1478"/>
                  <a:pt x="6668378" y="0"/>
                </a:cubicBezTo>
                <a:cubicBezTo>
                  <a:pt x="6812187" y="-1478"/>
                  <a:pt x="7033686" y="325"/>
                  <a:pt x="7141374" y="0"/>
                </a:cubicBezTo>
                <a:cubicBezTo>
                  <a:pt x="7249062" y="-325"/>
                  <a:pt x="7634420" y="36138"/>
                  <a:pt x="8019795" y="0"/>
                </a:cubicBezTo>
                <a:cubicBezTo>
                  <a:pt x="8405170" y="-36138"/>
                  <a:pt x="8225206" y="13107"/>
                  <a:pt x="8391434" y="0"/>
                </a:cubicBezTo>
                <a:cubicBezTo>
                  <a:pt x="8557662" y="-13107"/>
                  <a:pt x="8793968" y="34181"/>
                  <a:pt x="9168499" y="0"/>
                </a:cubicBezTo>
                <a:cubicBezTo>
                  <a:pt x="9543031" y="-34181"/>
                  <a:pt x="9672968" y="14188"/>
                  <a:pt x="9844207" y="0"/>
                </a:cubicBezTo>
                <a:cubicBezTo>
                  <a:pt x="10015446" y="-14188"/>
                  <a:pt x="10680303" y="-14237"/>
                  <a:pt x="10891555" y="0"/>
                </a:cubicBezTo>
                <a:cubicBezTo>
                  <a:pt x="11306244" y="89542"/>
                  <a:pt x="11604652" y="348825"/>
                  <a:pt x="11647486" y="755931"/>
                </a:cubicBezTo>
                <a:cubicBezTo>
                  <a:pt x="11672043" y="877576"/>
                  <a:pt x="11633881" y="1053882"/>
                  <a:pt x="11647486" y="1266116"/>
                </a:cubicBezTo>
                <a:cubicBezTo>
                  <a:pt x="11661091" y="1478350"/>
                  <a:pt x="11665109" y="1690829"/>
                  <a:pt x="11647486" y="2002331"/>
                </a:cubicBezTo>
                <a:cubicBezTo>
                  <a:pt x="11629863" y="2313833"/>
                  <a:pt x="11652093" y="2363015"/>
                  <a:pt x="11647486" y="2602928"/>
                </a:cubicBezTo>
                <a:cubicBezTo>
                  <a:pt x="11642879" y="2842841"/>
                  <a:pt x="11648980" y="3026079"/>
                  <a:pt x="11647486" y="3203525"/>
                </a:cubicBezTo>
                <a:cubicBezTo>
                  <a:pt x="11645992" y="3380971"/>
                  <a:pt x="11648504" y="3544218"/>
                  <a:pt x="11647486" y="3849329"/>
                </a:cubicBezTo>
                <a:cubicBezTo>
                  <a:pt x="11646468" y="4154440"/>
                  <a:pt x="11629928" y="4218862"/>
                  <a:pt x="11647486" y="4585544"/>
                </a:cubicBezTo>
                <a:cubicBezTo>
                  <a:pt x="11665044" y="4952226"/>
                  <a:pt x="11635583" y="4993348"/>
                  <a:pt x="11647486" y="5276554"/>
                </a:cubicBezTo>
                <a:cubicBezTo>
                  <a:pt x="11666644" y="5681656"/>
                  <a:pt x="11310141" y="6046924"/>
                  <a:pt x="10891555" y="6032485"/>
                </a:cubicBezTo>
                <a:cubicBezTo>
                  <a:pt x="10793835" y="6021892"/>
                  <a:pt x="10669028" y="6036141"/>
                  <a:pt x="10519915" y="6032485"/>
                </a:cubicBezTo>
                <a:cubicBezTo>
                  <a:pt x="10370802" y="6028829"/>
                  <a:pt x="9998462" y="6029247"/>
                  <a:pt x="9742851" y="6032485"/>
                </a:cubicBezTo>
                <a:cubicBezTo>
                  <a:pt x="9487240" y="6035723"/>
                  <a:pt x="9301705" y="6006104"/>
                  <a:pt x="9168499" y="6032485"/>
                </a:cubicBezTo>
                <a:cubicBezTo>
                  <a:pt x="9035293" y="6058866"/>
                  <a:pt x="8512109" y="6057755"/>
                  <a:pt x="8290078" y="6032485"/>
                </a:cubicBezTo>
                <a:cubicBezTo>
                  <a:pt x="8068047" y="6007215"/>
                  <a:pt x="7921693" y="6039535"/>
                  <a:pt x="7614370" y="6032485"/>
                </a:cubicBezTo>
                <a:cubicBezTo>
                  <a:pt x="7307047" y="6025435"/>
                  <a:pt x="7307226" y="6035873"/>
                  <a:pt x="7141374" y="6032485"/>
                </a:cubicBezTo>
                <a:cubicBezTo>
                  <a:pt x="6975522" y="6029097"/>
                  <a:pt x="6458512" y="6018589"/>
                  <a:pt x="6262953" y="6032485"/>
                </a:cubicBezTo>
                <a:cubicBezTo>
                  <a:pt x="6067394" y="6046381"/>
                  <a:pt x="5570058" y="6058739"/>
                  <a:pt x="5384533" y="6032485"/>
                </a:cubicBezTo>
                <a:cubicBezTo>
                  <a:pt x="5199008" y="6006231"/>
                  <a:pt x="5049332" y="6052763"/>
                  <a:pt x="4911537" y="6032485"/>
                </a:cubicBezTo>
                <a:cubicBezTo>
                  <a:pt x="4773742" y="6012207"/>
                  <a:pt x="4604113" y="6037526"/>
                  <a:pt x="4337185" y="6032485"/>
                </a:cubicBezTo>
                <a:cubicBezTo>
                  <a:pt x="4070257" y="6027444"/>
                  <a:pt x="3743214" y="6027203"/>
                  <a:pt x="3560120" y="6032485"/>
                </a:cubicBezTo>
                <a:cubicBezTo>
                  <a:pt x="3377026" y="6037767"/>
                  <a:pt x="3130511" y="6040673"/>
                  <a:pt x="2783056" y="6032485"/>
                </a:cubicBezTo>
                <a:cubicBezTo>
                  <a:pt x="2435601" y="6024297"/>
                  <a:pt x="2301361" y="6067833"/>
                  <a:pt x="1904635" y="6032485"/>
                </a:cubicBezTo>
                <a:cubicBezTo>
                  <a:pt x="1507909" y="5997137"/>
                  <a:pt x="1681307" y="6037291"/>
                  <a:pt x="1532996" y="6032485"/>
                </a:cubicBezTo>
                <a:cubicBezTo>
                  <a:pt x="1384685" y="6027679"/>
                  <a:pt x="1056559" y="6049196"/>
                  <a:pt x="755931" y="6032485"/>
                </a:cubicBezTo>
                <a:cubicBezTo>
                  <a:pt x="341530" y="6092187"/>
                  <a:pt x="-48052" y="5758458"/>
                  <a:pt x="0" y="5276554"/>
                </a:cubicBezTo>
                <a:cubicBezTo>
                  <a:pt x="6544" y="5036920"/>
                  <a:pt x="-2210" y="4901866"/>
                  <a:pt x="0" y="4766369"/>
                </a:cubicBezTo>
                <a:cubicBezTo>
                  <a:pt x="2210" y="4630872"/>
                  <a:pt x="7362" y="4413127"/>
                  <a:pt x="0" y="4210979"/>
                </a:cubicBezTo>
                <a:cubicBezTo>
                  <a:pt x="-7362" y="4008831"/>
                  <a:pt x="-4109" y="3688036"/>
                  <a:pt x="0" y="3519969"/>
                </a:cubicBezTo>
                <a:cubicBezTo>
                  <a:pt x="4109" y="3351902"/>
                  <a:pt x="29361" y="3036910"/>
                  <a:pt x="0" y="2874166"/>
                </a:cubicBezTo>
                <a:cubicBezTo>
                  <a:pt x="-29361" y="2711422"/>
                  <a:pt x="-21665" y="2485588"/>
                  <a:pt x="0" y="2363981"/>
                </a:cubicBezTo>
                <a:cubicBezTo>
                  <a:pt x="21665" y="2242374"/>
                  <a:pt x="-20714" y="1993527"/>
                  <a:pt x="0" y="1672972"/>
                </a:cubicBezTo>
                <a:cubicBezTo>
                  <a:pt x="20714" y="1352417"/>
                  <a:pt x="-24842" y="1102318"/>
                  <a:pt x="0" y="755931"/>
                </a:cubicBezTo>
                <a:close/>
              </a:path>
              <a:path w="11647486" h="6032485" stroke="0" extrusionOk="0">
                <a:moveTo>
                  <a:pt x="0" y="755931"/>
                </a:moveTo>
                <a:cubicBezTo>
                  <a:pt x="1356" y="379911"/>
                  <a:pt x="371426" y="58939"/>
                  <a:pt x="755931" y="0"/>
                </a:cubicBezTo>
                <a:cubicBezTo>
                  <a:pt x="1075080" y="-19246"/>
                  <a:pt x="1316258" y="2415"/>
                  <a:pt x="1532996" y="0"/>
                </a:cubicBezTo>
                <a:cubicBezTo>
                  <a:pt x="1749734" y="-2415"/>
                  <a:pt x="1816212" y="-14372"/>
                  <a:pt x="2005991" y="0"/>
                </a:cubicBezTo>
                <a:cubicBezTo>
                  <a:pt x="2195770" y="14372"/>
                  <a:pt x="2361736" y="-23278"/>
                  <a:pt x="2478987" y="0"/>
                </a:cubicBezTo>
                <a:cubicBezTo>
                  <a:pt x="2596238" y="23278"/>
                  <a:pt x="2900521" y="-16751"/>
                  <a:pt x="3256052" y="0"/>
                </a:cubicBezTo>
                <a:cubicBezTo>
                  <a:pt x="3611583" y="16751"/>
                  <a:pt x="3687218" y="-17732"/>
                  <a:pt x="3830404" y="0"/>
                </a:cubicBezTo>
                <a:cubicBezTo>
                  <a:pt x="3973590" y="17732"/>
                  <a:pt x="4285201" y="-97"/>
                  <a:pt x="4708824" y="0"/>
                </a:cubicBezTo>
                <a:cubicBezTo>
                  <a:pt x="5132447" y="97"/>
                  <a:pt x="5346443" y="4273"/>
                  <a:pt x="5587245" y="0"/>
                </a:cubicBezTo>
                <a:cubicBezTo>
                  <a:pt x="5828047" y="-4273"/>
                  <a:pt x="6020804" y="11913"/>
                  <a:pt x="6364310" y="0"/>
                </a:cubicBezTo>
                <a:cubicBezTo>
                  <a:pt x="6707816" y="-11913"/>
                  <a:pt x="6733311" y="20348"/>
                  <a:pt x="6837305" y="0"/>
                </a:cubicBezTo>
                <a:cubicBezTo>
                  <a:pt x="6941299" y="-20348"/>
                  <a:pt x="7093788" y="10054"/>
                  <a:pt x="7208945" y="0"/>
                </a:cubicBezTo>
                <a:cubicBezTo>
                  <a:pt x="7324102" y="-10054"/>
                  <a:pt x="7750440" y="-9727"/>
                  <a:pt x="8087366" y="0"/>
                </a:cubicBezTo>
                <a:cubicBezTo>
                  <a:pt x="8424292" y="9727"/>
                  <a:pt x="8618109" y="-26797"/>
                  <a:pt x="8763074" y="0"/>
                </a:cubicBezTo>
                <a:cubicBezTo>
                  <a:pt x="8908039" y="26797"/>
                  <a:pt x="9278556" y="-27352"/>
                  <a:pt x="9438782" y="0"/>
                </a:cubicBezTo>
                <a:cubicBezTo>
                  <a:pt x="9599008" y="27352"/>
                  <a:pt x="9730377" y="-4016"/>
                  <a:pt x="9911778" y="0"/>
                </a:cubicBezTo>
                <a:cubicBezTo>
                  <a:pt x="10093179" y="4016"/>
                  <a:pt x="10485189" y="8848"/>
                  <a:pt x="10891555" y="0"/>
                </a:cubicBezTo>
                <a:cubicBezTo>
                  <a:pt x="11337375" y="6429"/>
                  <a:pt x="11571296" y="313224"/>
                  <a:pt x="11647486" y="755931"/>
                </a:cubicBezTo>
                <a:cubicBezTo>
                  <a:pt x="11657664" y="895695"/>
                  <a:pt x="11626697" y="1048604"/>
                  <a:pt x="11647486" y="1311322"/>
                </a:cubicBezTo>
                <a:cubicBezTo>
                  <a:pt x="11668275" y="1574040"/>
                  <a:pt x="11650961" y="1769662"/>
                  <a:pt x="11647486" y="2047538"/>
                </a:cubicBezTo>
                <a:cubicBezTo>
                  <a:pt x="11644011" y="2325414"/>
                  <a:pt x="11645956" y="2415545"/>
                  <a:pt x="11647486" y="2738547"/>
                </a:cubicBezTo>
                <a:cubicBezTo>
                  <a:pt x="11649016" y="3061549"/>
                  <a:pt x="11627686" y="3133944"/>
                  <a:pt x="11647486" y="3339144"/>
                </a:cubicBezTo>
                <a:cubicBezTo>
                  <a:pt x="11667286" y="3544344"/>
                  <a:pt x="11655275" y="3641776"/>
                  <a:pt x="11647486" y="3894535"/>
                </a:cubicBezTo>
                <a:cubicBezTo>
                  <a:pt x="11639697" y="4147294"/>
                  <a:pt x="11665308" y="4231090"/>
                  <a:pt x="11647486" y="4449926"/>
                </a:cubicBezTo>
                <a:cubicBezTo>
                  <a:pt x="11629664" y="4668762"/>
                  <a:pt x="11640824" y="5031397"/>
                  <a:pt x="11647486" y="5276554"/>
                </a:cubicBezTo>
                <a:cubicBezTo>
                  <a:pt x="11672014" y="5728786"/>
                  <a:pt x="11235788" y="6099536"/>
                  <a:pt x="10891555" y="6032485"/>
                </a:cubicBezTo>
                <a:cubicBezTo>
                  <a:pt x="10718425" y="6019343"/>
                  <a:pt x="10432379" y="6039911"/>
                  <a:pt x="10317203" y="6032485"/>
                </a:cubicBezTo>
                <a:cubicBezTo>
                  <a:pt x="10202027" y="6025059"/>
                  <a:pt x="9953173" y="6004539"/>
                  <a:pt x="9742851" y="6032485"/>
                </a:cubicBezTo>
                <a:cubicBezTo>
                  <a:pt x="9532529" y="6060431"/>
                  <a:pt x="9504784" y="6017097"/>
                  <a:pt x="9371211" y="6032485"/>
                </a:cubicBezTo>
                <a:cubicBezTo>
                  <a:pt x="9237638" y="6047873"/>
                  <a:pt x="9086279" y="6044240"/>
                  <a:pt x="8898216" y="6032485"/>
                </a:cubicBezTo>
                <a:cubicBezTo>
                  <a:pt x="8710153" y="6020730"/>
                  <a:pt x="8547583" y="6018005"/>
                  <a:pt x="8425220" y="6032485"/>
                </a:cubicBezTo>
                <a:cubicBezTo>
                  <a:pt x="8302857" y="6046965"/>
                  <a:pt x="7996768" y="6049343"/>
                  <a:pt x="7648155" y="6032485"/>
                </a:cubicBezTo>
                <a:cubicBezTo>
                  <a:pt x="7299543" y="6015627"/>
                  <a:pt x="7412195" y="6042882"/>
                  <a:pt x="7276516" y="6032485"/>
                </a:cubicBezTo>
                <a:cubicBezTo>
                  <a:pt x="7140837" y="6022088"/>
                  <a:pt x="7000542" y="6013402"/>
                  <a:pt x="6803520" y="6032485"/>
                </a:cubicBezTo>
                <a:cubicBezTo>
                  <a:pt x="6606498" y="6051568"/>
                  <a:pt x="6149225" y="6055161"/>
                  <a:pt x="5925099" y="6032485"/>
                </a:cubicBezTo>
                <a:cubicBezTo>
                  <a:pt x="5700973" y="6009809"/>
                  <a:pt x="5652531" y="6040026"/>
                  <a:pt x="5553460" y="6032485"/>
                </a:cubicBezTo>
                <a:cubicBezTo>
                  <a:pt x="5454389" y="6024944"/>
                  <a:pt x="5273234" y="6021469"/>
                  <a:pt x="5181820" y="6032485"/>
                </a:cubicBezTo>
                <a:cubicBezTo>
                  <a:pt x="5090406" y="6043501"/>
                  <a:pt x="4970156" y="6018616"/>
                  <a:pt x="4810181" y="6032485"/>
                </a:cubicBezTo>
                <a:cubicBezTo>
                  <a:pt x="4650206" y="6046354"/>
                  <a:pt x="4417161" y="6019107"/>
                  <a:pt x="4134472" y="6032485"/>
                </a:cubicBezTo>
                <a:cubicBezTo>
                  <a:pt x="3851783" y="6045863"/>
                  <a:pt x="3632848" y="6011981"/>
                  <a:pt x="3458764" y="6032485"/>
                </a:cubicBezTo>
                <a:cubicBezTo>
                  <a:pt x="3284680" y="6052989"/>
                  <a:pt x="2937226" y="6011977"/>
                  <a:pt x="2783056" y="6032485"/>
                </a:cubicBezTo>
                <a:cubicBezTo>
                  <a:pt x="2628886" y="6052993"/>
                  <a:pt x="2158385" y="6042709"/>
                  <a:pt x="1904635" y="6032485"/>
                </a:cubicBezTo>
                <a:cubicBezTo>
                  <a:pt x="1650885" y="6022261"/>
                  <a:pt x="1253732" y="5985749"/>
                  <a:pt x="755931" y="6032485"/>
                </a:cubicBezTo>
                <a:cubicBezTo>
                  <a:pt x="422447" y="6036186"/>
                  <a:pt x="-51948" y="5783662"/>
                  <a:pt x="0" y="5276554"/>
                </a:cubicBezTo>
                <a:cubicBezTo>
                  <a:pt x="12355" y="5151239"/>
                  <a:pt x="6485" y="4947819"/>
                  <a:pt x="0" y="4721163"/>
                </a:cubicBezTo>
                <a:cubicBezTo>
                  <a:pt x="-6485" y="4494507"/>
                  <a:pt x="25409" y="4334612"/>
                  <a:pt x="0" y="4120566"/>
                </a:cubicBezTo>
                <a:cubicBezTo>
                  <a:pt x="-25409" y="3906520"/>
                  <a:pt x="11309" y="3654175"/>
                  <a:pt x="0" y="3519969"/>
                </a:cubicBezTo>
                <a:cubicBezTo>
                  <a:pt x="-11309" y="3385763"/>
                  <a:pt x="-22756" y="3189446"/>
                  <a:pt x="0" y="3009784"/>
                </a:cubicBezTo>
                <a:cubicBezTo>
                  <a:pt x="22756" y="2830123"/>
                  <a:pt x="12511" y="2651796"/>
                  <a:pt x="0" y="2409187"/>
                </a:cubicBezTo>
                <a:cubicBezTo>
                  <a:pt x="-12511" y="2166578"/>
                  <a:pt x="20180" y="1981107"/>
                  <a:pt x="0" y="1853797"/>
                </a:cubicBezTo>
                <a:cubicBezTo>
                  <a:pt x="-20180" y="1726487"/>
                  <a:pt x="761" y="1534160"/>
                  <a:pt x="0" y="1343612"/>
                </a:cubicBezTo>
                <a:cubicBezTo>
                  <a:pt x="-761" y="1153065"/>
                  <a:pt x="-15473" y="973869"/>
                  <a:pt x="0" y="755931"/>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just" defTabSz="914400" rtl="0" eaLnBrk="1" fontAlgn="auto" latinLnBrk="0" hangingPunct="1">
              <a:lnSpc>
                <a:spcPct val="110000"/>
              </a:lnSpc>
              <a:spcBef>
                <a:spcPts val="0"/>
              </a:spcBef>
              <a:spcAft>
                <a:spcPts val="0"/>
              </a:spcAft>
              <a:buClrTx/>
              <a:buSzTx/>
              <a:buFontTx/>
              <a:buNone/>
              <a:tabLst/>
              <a:defRPr/>
            </a:pPr>
            <a:endParaRPr kumimoji="0" lang="vi-VN" sz="28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2" name="TextBox 1">
            <a:extLst>
              <a:ext uri="{FF2B5EF4-FFF2-40B4-BE49-F238E27FC236}">
                <a16:creationId xmlns:a16="http://schemas.microsoft.com/office/drawing/2014/main" id="{215CA124-1948-4783-E195-47BE86DE1CF3}"/>
              </a:ext>
            </a:extLst>
          </p:cNvPr>
          <p:cNvSpPr txBox="1"/>
          <p:nvPr/>
        </p:nvSpPr>
        <p:spPr>
          <a:xfrm>
            <a:off x="827517" y="834700"/>
            <a:ext cx="10875631" cy="28931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00FF"/>
                </a:solidFill>
                <a:effectLst/>
                <a:uLnTx/>
                <a:uFillTx/>
                <a:latin typeface="Arial-Rounded-Bold"/>
                <a:ea typeface="+mn-ea"/>
                <a:cs typeface="+mn-cs"/>
              </a:rPr>
              <a:t>2. </a:t>
            </a:r>
            <a:r>
              <a:rPr kumimoji="0" lang="en-US" sz="3600" b="1" i="0" u="none" strike="noStrike" kern="1200" cap="none" spc="0" normalizeH="0" baseline="0" noProof="0">
                <a:ln>
                  <a:noFill/>
                </a:ln>
                <a:solidFill>
                  <a:srgbClr val="000000"/>
                </a:solidFill>
                <a:effectLst/>
                <a:uLnTx/>
                <a:uFillTx/>
                <a:latin typeface="Arial-BoldMT"/>
                <a:ea typeface="+mn-ea"/>
                <a:cs typeface="+mn-cs"/>
              </a:rPr>
              <a:t>Tìm 2 – 3 từ ngữ đồng nghĩa có thể thay cho mỗi </a:t>
            </a:r>
            <a:r>
              <a:rPr kumimoji="0" lang="en-US" sz="4800" b="0" i="0" u="none" strike="noStrike" kern="1200" cap="none" spc="0" normalizeH="0" baseline="0" noProof="0">
                <a:ln>
                  <a:noFill/>
                </a:ln>
                <a:solidFill>
                  <a:srgbClr val="FF00FF"/>
                </a:solidFill>
                <a:effectLst/>
                <a:uLnTx/>
                <a:uFillTx/>
                <a:latin typeface="Wingdings-Regular"/>
                <a:ea typeface="+mn-ea"/>
                <a:cs typeface="+mn-cs"/>
              </a:rPr>
              <a:t></a:t>
            </a:r>
            <a:r>
              <a:rPr kumimoji="0" lang="en-US" sz="3600" b="1" i="0" u="none" strike="noStrike" kern="1200" cap="none" spc="0" normalizeH="0" baseline="0" noProof="0">
                <a:ln>
                  <a:noFill/>
                </a:ln>
                <a:solidFill>
                  <a:srgbClr val="000000"/>
                </a:solidFill>
                <a:effectLst/>
                <a:uLnTx/>
                <a:uFillTx/>
                <a:latin typeface="Arial-BoldMT"/>
                <a:ea typeface="+mn-ea"/>
                <a:cs typeface="+mn-cs"/>
              </a:rPr>
              <a:t>trong từng câu sau: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000000"/>
                </a:solidFill>
                <a:effectLst/>
                <a:uLnTx/>
                <a:uFillTx/>
                <a:latin typeface="ArialMT"/>
                <a:ea typeface="+mn-ea"/>
                <a:cs typeface="+mn-cs"/>
              </a:rPr>
              <a:t>a. Ánh nắng </a:t>
            </a:r>
            <a:r>
              <a:rPr kumimoji="0" lang="en-US" sz="5400" b="0" i="0" u="none" strike="noStrike" kern="1200" cap="none" spc="0" normalizeH="0" baseline="0" noProof="0">
                <a:ln>
                  <a:noFill/>
                </a:ln>
                <a:solidFill>
                  <a:srgbClr val="FF00FF"/>
                </a:solidFill>
                <a:effectLst/>
                <a:uLnTx/>
                <a:uFillTx/>
                <a:latin typeface="Wingdings-Regular"/>
                <a:ea typeface="+mn-ea"/>
                <a:cs typeface="+mn-cs"/>
              </a:rPr>
              <a:t></a:t>
            </a:r>
            <a:r>
              <a:rPr kumimoji="0" lang="en-US" sz="4000" b="0" i="0" u="none" strike="noStrike" kern="1200" cap="none" spc="0" normalizeH="0" baseline="0" noProof="0">
                <a:ln>
                  <a:noFill/>
                </a:ln>
                <a:solidFill>
                  <a:srgbClr val="000000"/>
                </a:solidFill>
                <a:effectLst/>
                <a:uLnTx/>
                <a:uFillTx/>
                <a:latin typeface="ArialMT"/>
                <a:ea typeface="+mn-ea"/>
                <a:cs typeface="+mn-cs"/>
              </a:rPr>
              <a:t>qua kẽ lá </a:t>
            </a:r>
            <a:r>
              <a:rPr kumimoji="0" lang="en-US" sz="5400" b="0" i="0" u="none" strike="noStrike" kern="1200" cap="none" spc="0" normalizeH="0" baseline="0" noProof="0">
                <a:ln>
                  <a:noFill/>
                </a:ln>
                <a:solidFill>
                  <a:srgbClr val="FF00FF"/>
                </a:solidFill>
                <a:effectLst/>
                <a:uLnTx/>
                <a:uFillTx/>
                <a:latin typeface="Wingdings-Regular"/>
                <a:ea typeface="+mn-ea"/>
                <a:cs typeface="+mn-cs"/>
              </a:rPr>
              <a:t></a:t>
            </a:r>
            <a:r>
              <a:rPr kumimoji="0" lang="en-US" sz="4000" b="0" i="0" u="none" strike="noStrike" kern="1200" cap="none" spc="0" normalizeH="0" baseline="0" noProof="0">
                <a:ln>
                  <a:noFill/>
                </a:ln>
                <a:solidFill>
                  <a:srgbClr val="000000"/>
                </a:solidFill>
                <a:effectLst/>
                <a:uLnTx/>
                <a:uFillTx/>
                <a:latin typeface="ArialMT"/>
                <a:ea typeface="+mn-ea"/>
                <a:cs typeface="+mn-cs"/>
              </a:rPr>
              <a:t>thành những chùm hoa nắng lung linh trên mặt đất.</a:t>
            </a:r>
          </a:p>
        </p:txBody>
      </p:sp>
      <p:sp>
        <p:nvSpPr>
          <p:cNvPr id="5" name="Rectangle: Rounded Corners 4">
            <a:extLst>
              <a:ext uri="{FF2B5EF4-FFF2-40B4-BE49-F238E27FC236}">
                <a16:creationId xmlns:a16="http://schemas.microsoft.com/office/drawing/2014/main" id="{0076E86A-659A-4943-7EC9-24A09AE22BA1}"/>
              </a:ext>
            </a:extLst>
          </p:cNvPr>
          <p:cNvSpPr/>
          <p:nvPr/>
        </p:nvSpPr>
        <p:spPr>
          <a:xfrm>
            <a:off x="1269686" y="4284927"/>
            <a:ext cx="5036521" cy="1233004"/>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600">
                <a:solidFill>
                  <a:srgbClr val="FF0000"/>
                </a:solidFill>
              </a:rPr>
              <a:t>xuyên/ chiếu/ len lỏi/…</a:t>
            </a:r>
          </a:p>
        </p:txBody>
      </p:sp>
      <p:sp>
        <p:nvSpPr>
          <p:cNvPr id="6" name="Rectangle: Rounded Corners 5">
            <a:extLst>
              <a:ext uri="{FF2B5EF4-FFF2-40B4-BE49-F238E27FC236}">
                <a16:creationId xmlns:a16="http://schemas.microsoft.com/office/drawing/2014/main" id="{B4F2CAF8-5FB4-7180-988A-1AA49889696F}"/>
              </a:ext>
            </a:extLst>
          </p:cNvPr>
          <p:cNvSpPr/>
          <p:nvPr/>
        </p:nvSpPr>
        <p:spPr>
          <a:xfrm>
            <a:off x="6547984" y="4284927"/>
            <a:ext cx="5036521" cy="1233004"/>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600">
                <a:solidFill>
                  <a:srgbClr val="00B0F0"/>
                </a:solidFill>
              </a:rPr>
              <a:t>tạo/ kết/ biến/…</a:t>
            </a:r>
          </a:p>
        </p:txBody>
      </p:sp>
      <p:cxnSp>
        <p:nvCxnSpPr>
          <p:cNvPr id="8" name="Straight Arrow Connector 7">
            <a:extLst>
              <a:ext uri="{FF2B5EF4-FFF2-40B4-BE49-F238E27FC236}">
                <a16:creationId xmlns:a16="http://schemas.microsoft.com/office/drawing/2014/main" id="{986103C2-BA68-EC8C-6A0B-3A5B00FE27BA}"/>
              </a:ext>
            </a:extLst>
          </p:cNvPr>
          <p:cNvCxnSpPr>
            <a:cxnSpLocks/>
          </p:cNvCxnSpPr>
          <p:nvPr/>
        </p:nvCxnSpPr>
        <p:spPr>
          <a:xfrm flipH="1">
            <a:off x="3787946" y="2846212"/>
            <a:ext cx="374151" cy="1438715"/>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395517E4-1FF8-0651-06A6-0472BB2383D4}"/>
              </a:ext>
            </a:extLst>
          </p:cNvPr>
          <p:cNvCxnSpPr>
            <a:cxnSpLocks/>
          </p:cNvCxnSpPr>
          <p:nvPr/>
        </p:nvCxnSpPr>
        <p:spPr>
          <a:xfrm>
            <a:off x="6922135" y="2855684"/>
            <a:ext cx="2616003" cy="1438715"/>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01728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4551FB-DE21-0D71-34FF-F33A2D873A42}"/>
              </a:ext>
            </a:extLst>
          </p:cNvPr>
          <p:cNvPicPr>
            <a:picLocks noChangeAspect="1"/>
          </p:cNvPicPr>
          <p:nvPr/>
        </p:nvPicPr>
        <p:blipFill rotWithShape="1">
          <a:blip r:embed="rId2"/>
          <a:srcRect r="1291"/>
          <a:stretch/>
        </p:blipFill>
        <p:spPr>
          <a:xfrm>
            <a:off x="0" y="1673"/>
            <a:ext cx="12192000" cy="6854653"/>
          </a:xfrm>
          <a:prstGeom prst="rect">
            <a:avLst/>
          </a:prstGeom>
        </p:spPr>
      </p:pic>
      <p:sp>
        <p:nvSpPr>
          <p:cNvPr id="4" name="Rectangle: Rounded Corners 3">
            <a:extLst>
              <a:ext uri="{FF2B5EF4-FFF2-40B4-BE49-F238E27FC236}">
                <a16:creationId xmlns:a16="http://schemas.microsoft.com/office/drawing/2014/main" id="{D9A381B9-09FD-7FC0-67BA-3CBDE6AA9DC2}"/>
              </a:ext>
            </a:extLst>
          </p:cNvPr>
          <p:cNvSpPr/>
          <p:nvPr/>
        </p:nvSpPr>
        <p:spPr>
          <a:xfrm>
            <a:off x="241777" y="558800"/>
            <a:ext cx="11647486" cy="6032485"/>
          </a:xfrm>
          <a:custGeom>
            <a:avLst/>
            <a:gdLst>
              <a:gd name="connsiteX0" fmla="*/ 0 w 11647486"/>
              <a:gd name="connsiteY0" fmla="*/ 755931 h 6032485"/>
              <a:gd name="connsiteX1" fmla="*/ 755931 w 11647486"/>
              <a:gd name="connsiteY1" fmla="*/ 0 h 6032485"/>
              <a:gd name="connsiteX2" fmla="*/ 1330283 w 11647486"/>
              <a:gd name="connsiteY2" fmla="*/ 0 h 6032485"/>
              <a:gd name="connsiteX3" fmla="*/ 2005991 w 11647486"/>
              <a:gd name="connsiteY3" fmla="*/ 0 h 6032485"/>
              <a:gd name="connsiteX4" fmla="*/ 2580343 w 11647486"/>
              <a:gd name="connsiteY4" fmla="*/ 0 h 6032485"/>
              <a:gd name="connsiteX5" fmla="*/ 2951983 w 11647486"/>
              <a:gd name="connsiteY5" fmla="*/ 0 h 6032485"/>
              <a:gd name="connsiteX6" fmla="*/ 3526335 w 11647486"/>
              <a:gd name="connsiteY6" fmla="*/ 0 h 6032485"/>
              <a:gd name="connsiteX7" fmla="*/ 4100687 w 11647486"/>
              <a:gd name="connsiteY7" fmla="*/ 0 h 6032485"/>
              <a:gd name="connsiteX8" fmla="*/ 4472326 w 11647486"/>
              <a:gd name="connsiteY8" fmla="*/ 0 h 6032485"/>
              <a:gd name="connsiteX9" fmla="*/ 4945322 w 11647486"/>
              <a:gd name="connsiteY9" fmla="*/ 0 h 6032485"/>
              <a:gd name="connsiteX10" fmla="*/ 5316962 w 11647486"/>
              <a:gd name="connsiteY10" fmla="*/ 0 h 6032485"/>
              <a:gd name="connsiteX11" fmla="*/ 6195383 w 11647486"/>
              <a:gd name="connsiteY11" fmla="*/ 0 h 6032485"/>
              <a:gd name="connsiteX12" fmla="*/ 6668378 w 11647486"/>
              <a:gd name="connsiteY12" fmla="*/ 0 h 6032485"/>
              <a:gd name="connsiteX13" fmla="*/ 7141374 w 11647486"/>
              <a:gd name="connsiteY13" fmla="*/ 0 h 6032485"/>
              <a:gd name="connsiteX14" fmla="*/ 8019795 w 11647486"/>
              <a:gd name="connsiteY14" fmla="*/ 0 h 6032485"/>
              <a:gd name="connsiteX15" fmla="*/ 8391434 w 11647486"/>
              <a:gd name="connsiteY15" fmla="*/ 0 h 6032485"/>
              <a:gd name="connsiteX16" fmla="*/ 9168499 w 11647486"/>
              <a:gd name="connsiteY16" fmla="*/ 0 h 6032485"/>
              <a:gd name="connsiteX17" fmla="*/ 9844207 w 11647486"/>
              <a:gd name="connsiteY17" fmla="*/ 0 h 6032485"/>
              <a:gd name="connsiteX18" fmla="*/ 10891555 w 11647486"/>
              <a:gd name="connsiteY18" fmla="*/ 0 h 6032485"/>
              <a:gd name="connsiteX19" fmla="*/ 11647486 w 11647486"/>
              <a:gd name="connsiteY19" fmla="*/ 755931 h 6032485"/>
              <a:gd name="connsiteX20" fmla="*/ 11647486 w 11647486"/>
              <a:gd name="connsiteY20" fmla="*/ 1266116 h 6032485"/>
              <a:gd name="connsiteX21" fmla="*/ 11647486 w 11647486"/>
              <a:gd name="connsiteY21" fmla="*/ 2002331 h 6032485"/>
              <a:gd name="connsiteX22" fmla="*/ 11647486 w 11647486"/>
              <a:gd name="connsiteY22" fmla="*/ 2602928 h 6032485"/>
              <a:gd name="connsiteX23" fmla="*/ 11647486 w 11647486"/>
              <a:gd name="connsiteY23" fmla="*/ 3203525 h 6032485"/>
              <a:gd name="connsiteX24" fmla="*/ 11647486 w 11647486"/>
              <a:gd name="connsiteY24" fmla="*/ 3849329 h 6032485"/>
              <a:gd name="connsiteX25" fmla="*/ 11647486 w 11647486"/>
              <a:gd name="connsiteY25" fmla="*/ 4585544 h 6032485"/>
              <a:gd name="connsiteX26" fmla="*/ 11647486 w 11647486"/>
              <a:gd name="connsiteY26" fmla="*/ 5276554 h 6032485"/>
              <a:gd name="connsiteX27" fmla="*/ 10891555 w 11647486"/>
              <a:gd name="connsiteY27" fmla="*/ 6032485 h 6032485"/>
              <a:gd name="connsiteX28" fmla="*/ 10519915 w 11647486"/>
              <a:gd name="connsiteY28" fmla="*/ 6032485 h 6032485"/>
              <a:gd name="connsiteX29" fmla="*/ 9742851 w 11647486"/>
              <a:gd name="connsiteY29" fmla="*/ 6032485 h 6032485"/>
              <a:gd name="connsiteX30" fmla="*/ 9168499 w 11647486"/>
              <a:gd name="connsiteY30" fmla="*/ 6032485 h 6032485"/>
              <a:gd name="connsiteX31" fmla="*/ 8290078 w 11647486"/>
              <a:gd name="connsiteY31" fmla="*/ 6032485 h 6032485"/>
              <a:gd name="connsiteX32" fmla="*/ 7614370 w 11647486"/>
              <a:gd name="connsiteY32" fmla="*/ 6032485 h 6032485"/>
              <a:gd name="connsiteX33" fmla="*/ 7141374 w 11647486"/>
              <a:gd name="connsiteY33" fmla="*/ 6032485 h 6032485"/>
              <a:gd name="connsiteX34" fmla="*/ 6262953 w 11647486"/>
              <a:gd name="connsiteY34" fmla="*/ 6032485 h 6032485"/>
              <a:gd name="connsiteX35" fmla="*/ 5384533 w 11647486"/>
              <a:gd name="connsiteY35" fmla="*/ 6032485 h 6032485"/>
              <a:gd name="connsiteX36" fmla="*/ 4911537 w 11647486"/>
              <a:gd name="connsiteY36" fmla="*/ 6032485 h 6032485"/>
              <a:gd name="connsiteX37" fmla="*/ 4337185 w 11647486"/>
              <a:gd name="connsiteY37" fmla="*/ 6032485 h 6032485"/>
              <a:gd name="connsiteX38" fmla="*/ 3560120 w 11647486"/>
              <a:gd name="connsiteY38" fmla="*/ 6032485 h 6032485"/>
              <a:gd name="connsiteX39" fmla="*/ 2783056 w 11647486"/>
              <a:gd name="connsiteY39" fmla="*/ 6032485 h 6032485"/>
              <a:gd name="connsiteX40" fmla="*/ 1904635 w 11647486"/>
              <a:gd name="connsiteY40" fmla="*/ 6032485 h 6032485"/>
              <a:gd name="connsiteX41" fmla="*/ 1532996 w 11647486"/>
              <a:gd name="connsiteY41" fmla="*/ 6032485 h 6032485"/>
              <a:gd name="connsiteX42" fmla="*/ 755931 w 11647486"/>
              <a:gd name="connsiteY42" fmla="*/ 6032485 h 6032485"/>
              <a:gd name="connsiteX43" fmla="*/ 0 w 11647486"/>
              <a:gd name="connsiteY43" fmla="*/ 5276554 h 6032485"/>
              <a:gd name="connsiteX44" fmla="*/ 0 w 11647486"/>
              <a:gd name="connsiteY44" fmla="*/ 4766369 h 6032485"/>
              <a:gd name="connsiteX45" fmla="*/ 0 w 11647486"/>
              <a:gd name="connsiteY45" fmla="*/ 4210979 h 6032485"/>
              <a:gd name="connsiteX46" fmla="*/ 0 w 11647486"/>
              <a:gd name="connsiteY46" fmla="*/ 3519969 h 6032485"/>
              <a:gd name="connsiteX47" fmla="*/ 0 w 11647486"/>
              <a:gd name="connsiteY47" fmla="*/ 2874166 h 6032485"/>
              <a:gd name="connsiteX48" fmla="*/ 0 w 11647486"/>
              <a:gd name="connsiteY48" fmla="*/ 2363981 h 6032485"/>
              <a:gd name="connsiteX49" fmla="*/ 0 w 11647486"/>
              <a:gd name="connsiteY49" fmla="*/ 1672972 h 6032485"/>
              <a:gd name="connsiteX50" fmla="*/ 0 w 11647486"/>
              <a:gd name="connsiteY50" fmla="*/ 755931 h 6032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647486" h="6032485" fill="none" extrusionOk="0">
                <a:moveTo>
                  <a:pt x="0" y="755931"/>
                </a:moveTo>
                <a:cubicBezTo>
                  <a:pt x="-91305" y="346202"/>
                  <a:pt x="433830" y="20432"/>
                  <a:pt x="755931" y="0"/>
                </a:cubicBezTo>
                <a:cubicBezTo>
                  <a:pt x="1038376" y="-12948"/>
                  <a:pt x="1160719" y="21705"/>
                  <a:pt x="1330283" y="0"/>
                </a:cubicBezTo>
                <a:cubicBezTo>
                  <a:pt x="1499847" y="-21705"/>
                  <a:pt x="1744211" y="-16513"/>
                  <a:pt x="2005991" y="0"/>
                </a:cubicBezTo>
                <a:cubicBezTo>
                  <a:pt x="2267771" y="16513"/>
                  <a:pt x="2430770" y="16615"/>
                  <a:pt x="2580343" y="0"/>
                </a:cubicBezTo>
                <a:cubicBezTo>
                  <a:pt x="2729916" y="-16615"/>
                  <a:pt x="2840477" y="-4905"/>
                  <a:pt x="2951983" y="0"/>
                </a:cubicBezTo>
                <a:cubicBezTo>
                  <a:pt x="3063489" y="4905"/>
                  <a:pt x="3302084" y="-10080"/>
                  <a:pt x="3526335" y="0"/>
                </a:cubicBezTo>
                <a:cubicBezTo>
                  <a:pt x="3750586" y="10080"/>
                  <a:pt x="3880993" y="8827"/>
                  <a:pt x="4100687" y="0"/>
                </a:cubicBezTo>
                <a:cubicBezTo>
                  <a:pt x="4320381" y="-8827"/>
                  <a:pt x="4381570" y="-1168"/>
                  <a:pt x="4472326" y="0"/>
                </a:cubicBezTo>
                <a:cubicBezTo>
                  <a:pt x="4563082" y="1168"/>
                  <a:pt x="4777636" y="-8835"/>
                  <a:pt x="4945322" y="0"/>
                </a:cubicBezTo>
                <a:cubicBezTo>
                  <a:pt x="5113008" y="8835"/>
                  <a:pt x="5217308" y="8708"/>
                  <a:pt x="5316962" y="0"/>
                </a:cubicBezTo>
                <a:cubicBezTo>
                  <a:pt x="5416616" y="-8708"/>
                  <a:pt x="5824503" y="14230"/>
                  <a:pt x="6195383" y="0"/>
                </a:cubicBezTo>
                <a:cubicBezTo>
                  <a:pt x="6566263" y="-14230"/>
                  <a:pt x="6524569" y="1478"/>
                  <a:pt x="6668378" y="0"/>
                </a:cubicBezTo>
                <a:cubicBezTo>
                  <a:pt x="6812187" y="-1478"/>
                  <a:pt x="7033686" y="325"/>
                  <a:pt x="7141374" y="0"/>
                </a:cubicBezTo>
                <a:cubicBezTo>
                  <a:pt x="7249062" y="-325"/>
                  <a:pt x="7634420" y="36138"/>
                  <a:pt x="8019795" y="0"/>
                </a:cubicBezTo>
                <a:cubicBezTo>
                  <a:pt x="8405170" y="-36138"/>
                  <a:pt x="8225206" y="13107"/>
                  <a:pt x="8391434" y="0"/>
                </a:cubicBezTo>
                <a:cubicBezTo>
                  <a:pt x="8557662" y="-13107"/>
                  <a:pt x="8793968" y="34181"/>
                  <a:pt x="9168499" y="0"/>
                </a:cubicBezTo>
                <a:cubicBezTo>
                  <a:pt x="9543031" y="-34181"/>
                  <a:pt x="9672968" y="14188"/>
                  <a:pt x="9844207" y="0"/>
                </a:cubicBezTo>
                <a:cubicBezTo>
                  <a:pt x="10015446" y="-14188"/>
                  <a:pt x="10680303" y="-14237"/>
                  <a:pt x="10891555" y="0"/>
                </a:cubicBezTo>
                <a:cubicBezTo>
                  <a:pt x="11306244" y="89542"/>
                  <a:pt x="11604652" y="348825"/>
                  <a:pt x="11647486" y="755931"/>
                </a:cubicBezTo>
                <a:cubicBezTo>
                  <a:pt x="11672043" y="877576"/>
                  <a:pt x="11633881" y="1053882"/>
                  <a:pt x="11647486" y="1266116"/>
                </a:cubicBezTo>
                <a:cubicBezTo>
                  <a:pt x="11661091" y="1478350"/>
                  <a:pt x="11665109" y="1690829"/>
                  <a:pt x="11647486" y="2002331"/>
                </a:cubicBezTo>
                <a:cubicBezTo>
                  <a:pt x="11629863" y="2313833"/>
                  <a:pt x="11652093" y="2363015"/>
                  <a:pt x="11647486" y="2602928"/>
                </a:cubicBezTo>
                <a:cubicBezTo>
                  <a:pt x="11642879" y="2842841"/>
                  <a:pt x="11648980" y="3026079"/>
                  <a:pt x="11647486" y="3203525"/>
                </a:cubicBezTo>
                <a:cubicBezTo>
                  <a:pt x="11645992" y="3380971"/>
                  <a:pt x="11648504" y="3544218"/>
                  <a:pt x="11647486" y="3849329"/>
                </a:cubicBezTo>
                <a:cubicBezTo>
                  <a:pt x="11646468" y="4154440"/>
                  <a:pt x="11629928" y="4218862"/>
                  <a:pt x="11647486" y="4585544"/>
                </a:cubicBezTo>
                <a:cubicBezTo>
                  <a:pt x="11665044" y="4952226"/>
                  <a:pt x="11635583" y="4993348"/>
                  <a:pt x="11647486" y="5276554"/>
                </a:cubicBezTo>
                <a:cubicBezTo>
                  <a:pt x="11666644" y="5681656"/>
                  <a:pt x="11310141" y="6046924"/>
                  <a:pt x="10891555" y="6032485"/>
                </a:cubicBezTo>
                <a:cubicBezTo>
                  <a:pt x="10793835" y="6021892"/>
                  <a:pt x="10669028" y="6036141"/>
                  <a:pt x="10519915" y="6032485"/>
                </a:cubicBezTo>
                <a:cubicBezTo>
                  <a:pt x="10370802" y="6028829"/>
                  <a:pt x="9998462" y="6029247"/>
                  <a:pt x="9742851" y="6032485"/>
                </a:cubicBezTo>
                <a:cubicBezTo>
                  <a:pt x="9487240" y="6035723"/>
                  <a:pt x="9301705" y="6006104"/>
                  <a:pt x="9168499" y="6032485"/>
                </a:cubicBezTo>
                <a:cubicBezTo>
                  <a:pt x="9035293" y="6058866"/>
                  <a:pt x="8512109" y="6057755"/>
                  <a:pt x="8290078" y="6032485"/>
                </a:cubicBezTo>
                <a:cubicBezTo>
                  <a:pt x="8068047" y="6007215"/>
                  <a:pt x="7921693" y="6039535"/>
                  <a:pt x="7614370" y="6032485"/>
                </a:cubicBezTo>
                <a:cubicBezTo>
                  <a:pt x="7307047" y="6025435"/>
                  <a:pt x="7307226" y="6035873"/>
                  <a:pt x="7141374" y="6032485"/>
                </a:cubicBezTo>
                <a:cubicBezTo>
                  <a:pt x="6975522" y="6029097"/>
                  <a:pt x="6458512" y="6018589"/>
                  <a:pt x="6262953" y="6032485"/>
                </a:cubicBezTo>
                <a:cubicBezTo>
                  <a:pt x="6067394" y="6046381"/>
                  <a:pt x="5570058" y="6058739"/>
                  <a:pt x="5384533" y="6032485"/>
                </a:cubicBezTo>
                <a:cubicBezTo>
                  <a:pt x="5199008" y="6006231"/>
                  <a:pt x="5049332" y="6052763"/>
                  <a:pt x="4911537" y="6032485"/>
                </a:cubicBezTo>
                <a:cubicBezTo>
                  <a:pt x="4773742" y="6012207"/>
                  <a:pt x="4604113" y="6037526"/>
                  <a:pt x="4337185" y="6032485"/>
                </a:cubicBezTo>
                <a:cubicBezTo>
                  <a:pt x="4070257" y="6027444"/>
                  <a:pt x="3743214" y="6027203"/>
                  <a:pt x="3560120" y="6032485"/>
                </a:cubicBezTo>
                <a:cubicBezTo>
                  <a:pt x="3377026" y="6037767"/>
                  <a:pt x="3130511" y="6040673"/>
                  <a:pt x="2783056" y="6032485"/>
                </a:cubicBezTo>
                <a:cubicBezTo>
                  <a:pt x="2435601" y="6024297"/>
                  <a:pt x="2301361" y="6067833"/>
                  <a:pt x="1904635" y="6032485"/>
                </a:cubicBezTo>
                <a:cubicBezTo>
                  <a:pt x="1507909" y="5997137"/>
                  <a:pt x="1681307" y="6037291"/>
                  <a:pt x="1532996" y="6032485"/>
                </a:cubicBezTo>
                <a:cubicBezTo>
                  <a:pt x="1384685" y="6027679"/>
                  <a:pt x="1056559" y="6049196"/>
                  <a:pt x="755931" y="6032485"/>
                </a:cubicBezTo>
                <a:cubicBezTo>
                  <a:pt x="341530" y="6092187"/>
                  <a:pt x="-48052" y="5758458"/>
                  <a:pt x="0" y="5276554"/>
                </a:cubicBezTo>
                <a:cubicBezTo>
                  <a:pt x="6544" y="5036920"/>
                  <a:pt x="-2210" y="4901866"/>
                  <a:pt x="0" y="4766369"/>
                </a:cubicBezTo>
                <a:cubicBezTo>
                  <a:pt x="2210" y="4630872"/>
                  <a:pt x="7362" y="4413127"/>
                  <a:pt x="0" y="4210979"/>
                </a:cubicBezTo>
                <a:cubicBezTo>
                  <a:pt x="-7362" y="4008831"/>
                  <a:pt x="-4109" y="3688036"/>
                  <a:pt x="0" y="3519969"/>
                </a:cubicBezTo>
                <a:cubicBezTo>
                  <a:pt x="4109" y="3351902"/>
                  <a:pt x="29361" y="3036910"/>
                  <a:pt x="0" y="2874166"/>
                </a:cubicBezTo>
                <a:cubicBezTo>
                  <a:pt x="-29361" y="2711422"/>
                  <a:pt x="-21665" y="2485588"/>
                  <a:pt x="0" y="2363981"/>
                </a:cubicBezTo>
                <a:cubicBezTo>
                  <a:pt x="21665" y="2242374"/>
                  <a:pt x="-20714" y="1993527"/>
                  <a:pt x="0" y="1672972"/>
                </a:cubicBezTo>
                <a:cubicBezTo>
                  <a:pt x="20714" y="1352417"/>
                  <a:pt x="-24842" y="1102318"/>
                  <a:pt x="0" y="755931"/>
                </a:cubicBezTo>
                <a:close/>
              </a:path>
              <a:path w="11647486" h="6032485" stroke="0" extrusionOk="0">
                <a:moveTo>
                  <a:pt x="0" y="755931"/>
                </a:moveTo>
                <a:cubicBezTo>
                  <a:pt x="1356" y="379911"/>
                  <a:pt x="371426" y="58939"/>
                  <a:pt x="755931" y="0"/>
                </a:cubicBezTo>
                <a:cubicBezTo>
                  <a:pt x="1075080" y="-19246"/>
                  <a:pt x="1316258" y="2415"/>
                  <a:pt x="1532996" y="0"/>
                </a:cubicBezTo>
                <a:cubicBezTo>
                  <a:pt x="1749734" y="-2415"/>
                  <a:pt x="1816212" y="-14372"/>
                  <a:pt x="2005991" y="0"/>
                </a:cubicBezTo>
                <a:cubicBezTo>
                  <a:pt x="2195770" y="14372"/>
                  <a:pt x="2361736" y="-23278"/>
                  <a:pt x="2478987" y="0"/>
                </a:cubicBezTo>
                <a:cubicBezTo>
                  <a:pt x="2596238" y="23278"/>
                  <a:pt x="2900521" y="-16751"/>
                  <a:pt x="3256052" y="0"/>
                </a:cubicBezTo>
                <a:cubicBezTo>
                  <a:pt x="3611583" y="16751"/>
                  <a:pt x="3687218" y="-17732"/>
                  <a:pt x="3830404" y="0"/>
                </a:cubicBezTo>
                <a:cubicBezTo>
                  <a:pt x="3973590" y="17732"/>
                  <a:pt x="4285201" y="-97"/>
                  <a:pt x="4708824" y="0"/>
                </a:cubicBezTo>
                <a:cubicBezTo>
                  <a:pt x="5132447" y="97"/>
                  <a:pt x="5346443" y="4273"/>
                  <a:pt x="5587245" y="0"/>
                </a:cubicBezTo>
                <a:cubicBezTo>
                  <a:pt x="5828047" y="-4273"/>
                  <a:pt x="6020804" y="11913"/>
                  <a:pt x="6364310" y="0"/>
                </a:cubicBezTo>
                <a:cubicBezTo>
                  <a:pt x="6707816" y="-11913"/>
                  <a:pt x="6733311" y="20348"/>
                  <a:pt x="6837305" y="0"/>
                </a:cubicBezTo>
                <a:cubicBezTo>
                  <a:pt x="6941299" y="-20348"/>
                  <a:pt x="7093788" y="10054"/>
                  <a:pt x="7208945" y="0"/>
                </a:cubicBezTo>
                <a:cubicBezTo>
                  <a:pt x="7324102" y="-10054"/>
                  <a:pt x="7750440" y="-9727"/>
                  <a:pt x="8087366" y="0"/>
                </a:cubicBezTo>
                <a:cubicBezTo>
                  <a:pt x="8424292" y="9727"/>
                  <a:pt x="8618109" y="-26797"/>
                  <a:pt x="8763074" y="0"/>
                </a:cubicBezTo>
                <a:cubicBezTo>
                  <a:pt x="8908039" y="26797"/>
                  <a:pt x="9278556" y="-27352"/>
                  <a:pt x="9438782" y="0"/>
                </a:cubicBezTo>
                <a:cubicBezTo>
                  <a:pt x="9599008" y="27352"/>
                  <a:pt x="9730377" y="-4016"/>
                  <a:pt x="9911778" y="0"/>
                </a:cubicBezTo>
                <a:cubicBezTo>
                  <a:pt x="10093179" y="4016"/>
                  <a:pt x="10485189" y="8848"/>
                  <a:pt x="10891555" y="0"/>
                </a:cubicBezTo>
                <a:cubicBezTo>
                  <a:pt x="11337375" y="6429"/>
                  <a:pt x="11571296" y="313224"/>
                  <a:pt x="11647486" y="755931"/>
                </a:cubicBezTo>
                <a:cubicBezTo>
                  <a:pt x="11657664" y="895695"/>
                  <a:pt x="11626697" y="1048604"/>
                  <a:pt x="11647486" y="1311322"/>
                </a:cubicBezTo>
                <a:cubicBezTo>
                  <a:pt x="11668275" y="1574040"/>
                  <a:pt x="11650961" y="1769662"/>
                  <a:pt x="11647486" y="2047538"/>
                </a:cubicBezTo>
                <a:cubicBezTo>
                  <a:pt x="11644011" y="2325414"/>
                  <a:pt x="11645956" y="2415545"/>
                  <a:pt x="11647486" y="2738547"/>
                </a:cubicBezTo>
                <a:cubicBezTo>
                  <a:pt x="11649016" y="3061549"/>
                  <a:pt x="11627686" y="3133944"/>
                  <a:pt x="11647486" y="3339144"/>
                </a:cubicBezTo>
                <a:cubicBezTo>
                  <a:pt x="11667286" y="3544344"/>
                  <a:pt x="11655275" y="3641776"/>
                  <a:pt x="11647486" y="3894535"/>
                </a:cubicBezTo>
                <a:cubicBezTo>
                  <a:pt x="11639697" y="4147294"/>
                  <a:pt x="11665308" y="4231090"/>
                  <a:pt x="11647486" y="4449926"/>
                </a:cubicBezTo>
                <a:cubicBezTo>
                  <a:pt x="11629664" y="4668762"/>
                  <a:pt x="11640824" y="5031397"/>
                  <a:pt x="11647486" y="5276554"/>
                </a:cubicBezTo>
                <a:cubicBezTo>
                  <a:pt x="11672014" y="5728786"/>
                  <a:pt x="11235788" y="6099536"/>
                  <a:pt x="10891555" y="6032485"/>
                </a:cubicBezTo>
                <a:cubicBezTo>
                  <a:pt x="10718425" y="6019343"/>
                  <a:pt x="10432379" y="6039911"/>
                  <a:pt x="10317203" y="6032485"/>
                </a:cubicBezTo>
                <a:cubicBezTo>
                  <a:pt x="10202027" y="6025059"/>
                  <a:pt x="9953173" y="6004539"/>
                  <a:pt x="9742851" y="6032485"/>
                </a:cubicBezTo>
                <a:cubicBezTo>
                  <a:pt x="9532529" y="6060431"/>
                  <a:pt x="9504784" y="6017097"/>
                  <a:pt x="9371211" y="6032485"/>
                </a:cubicBezTo>
                <a:cubicBezTo>
                  <a:pt x="9237638" y="6047873"/>
                  <a:pt x="9086279" y="6044240"/>
                  <a:pt x="8898216" y="6032485"/>
                </a:cubicBezTo>
                <a:cubicBezTo>
                  <a:pt x="8710153" y="6020730"/>
                  <a:pt x="8547583" y="6018005"/>
                  <a:pt x="8425220" y="6032485"/>
                </a:cubicBezTo>
                <a:cubicBezTo>
                  <a:pt x="8302857" y="6046965"/>
                  <a:pt x="7996768" y="6049343"/>
                  <a:pt x="7648155" y="6032485"/>
                </a:cubicBezTo>
                <a:cubicBezTo>
                  <a:pt x="7299543" y="6015627"/>
                  <a:pt x="7412195" y="6042882"/>
                  <a:pt x="7276516" y="6032485"/>
                </a:cubicBezTo>
                <a:cubicBezTo>
                  <a:pt x="7140837" y="6022088"/>
                  <a:pt x="7000542" y="6013402"/>
                  <a:pt x="6803520" y="6032485"/>
                </a:cubicBezTo>
                <a:cubicBezTo>
                  <a:pt x="6606498" y="6051568"/>
                  <a:pt x="6149225" y="6055161"/>
                  <a:pt x="5925099" y="6032485"/>
                </a:cubicBezTo>
                <a:cubicBezTo>
                  <a:pt x="5700973" y="6009809"/>
                  <a:pt x="5652531" y="6040026"/>
                  <a:pt x="5553460" y="6032485"/>
                </a:cubicBezTo>
                <a:cubicBezTo>
                  <a:pt x="5454389" y="6024944"/>
                  <a:pt x="5273234" y="6021469"/>
                  <a:pt x="5181820" y="6032485"/>
                </a:cubicBezTo>
                <a:cubicBezTo>
                  <a:pt x="5090406" y="6043501"/>
                  <a:pt x="4970156" y="6018616"/>
                  <a:pt x="4810181" y="6032485"/>
                </a:cubicBezTo>
                <a:cubicBezTo>
                  <a:pt x="4650206" y="6046354"/>
                  <a:pt x="4417161" y="6019107"/>
                  <a:pt x="4134472" y="6032485"/>
                </a:cubicBezTo>
                <a:cubicBezTo>
                  <a:pt x="3851783" y="6045863"/>
                  <a:pt x="3632848" y="6011981"/>
                  <a:pt x="3458764" y="6032485"/>
                </a:cubicBezTo>
                <a:cubicBezTo>
                  <a:pt x="3284680" y="6052989"/>
                  <a:pt x="2937226" y="6011977"/>
                  <a:pt x="2783056" y="6032485"/>
                </a:cubicBezTo>
                <a:cubicBezTo>
                  <a:pt x="2628886" y="6052993"/>
                  <a:pt x="2158385" y="6042709"/>
                  <a:pt x="1904635" y="6032485"/>
                </a:cubicBezTo>
                <a:cubicBezTo>
                  <a:pt x="1650885" y="6022261"/>
                  <a:pt x="1253732" y="5985749"/>
                  <a:pt x="755931" y="6032485"/>
                </a:cubicBezTo>
                <a:cubicBezTo>
                  <a:pt x="422447" y="6036186"/>
                  <a:pt x="-51948" y="5783662"/>
                  <a:pt x="0" y="5276554"/>
                </a:cubicBezTo>
                <a:cubicBezTo>
                  <a:pt x="12355" y="5151239"/>
                  <a:pt x="6485" y="4947819"/>
                  <a:pt x="0" y="4721163"/>
                </a:cubicBezTo>
                <a:cubicBezTo>
                  <a:pt x="-6485" y="4494507"/>
                  <a:pt x="25409" y="4334612"/>
                  <a:pt x="0" y="4120566"/>
                </a:cubicBezTo>
                <a:cubicBezTo>
                  <a:pt x="-25409" y="3906520"/>
                  <a:pt x="11309" y="3654175"/>
                  <a:pt x="0" y="3519969"/>
                </a:cubicBezTo>
                <a:cubicBezTo>
                  <a:pt x="-11309" y="3385763"/>
                  <a:pt x="-22756" y="3189446"/>
                  <a:pt x="0" y="3009784"/>
                </a:cubicBezTo>
                <a:cubicBezTo>
                  <a:pt x="22756" y="2830123"/>
                  <a:pt x="12511" y="2651796"/>
                  <a:pt x="0" y="2409187"/>
                </a:cubicBezTo>
                <a:cubicBezTo>
                  <a:pt x="-12511" y="2166578"/>
                  <a:pt x="20180" y="1981107"/>
                  <a:pt x="0" y="1853797"/>
                </a:cubicBezTo>
                <a:cubicBezTo>
                  <a:pt x="-20180" y="1726487"/>
                  <a:pt x="761" y="1534160"/>
                  <a:pt x="0" y="1343612"/>
                </a:cubicBezTo>
                <a:cubicBezTo>
                  <a:pt x="-761" y="1153065"/>
                  <a:pt x="-15473" y="973869"/>
                  <a:pt x="0" y="755931"/>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just" defTabSz="914400" rtl="0" eaLnBrk="1" fontAlgn="auto" latinLnBrk="0" hangingPunct="1">
              <a:lnSpc>
                <a:spcPct val="110000"/>
              </a:lnSpc>
              <a:spcBef>
                <a:spcPts val="0"/>
              </a:spcBef>
              <a:spcAft>
                <a:spcPts val="0"/>
              </a:spcAft>
              <a:buClrTx/>
              <a:buSzTx/>
              <a:buFontTx/>
              <a:buNone/>
              <a:tabLst/>
              <a:defRPr/>
            </a:pPr>
            <a:endParaRPr kumimoji="0" lang="vi-VN" sz="28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2" name="TextBox 1">
            <a:extLst>
              <a:ext uri="{FF2B5EF4-FFF2-40B4-BE49-F238E27FC236}">
                <a16:creationId xmlns:a16="http://schemas.microsoft.com/office/drawing/2014/main" id="{215CA124-1948-4783-E195-47BE86DE1CF3}"/>
              </a:ext>
            </a:extLst>
          </p:cNvPr>
          <p:cNvSpPr txBox="1"/>
          <p:nvPr/>
        </p:nvSpPr>
        <p:spPr>
          <a:xfrm>
            <a:off x="827517" y="834700"/>
            <a:ext cx="10875631" cy="31085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00FF"/>
                </a:solidFill>
                <a:effectLst/>
                <a:uLnTx/>
                <a:uFillTx/>
                <a:latin typeface="Arial-Rounded-Bold"/>
                <a:ea typeface="+mn-ea"/>
                <a:cs typeface="+mn-cs"/>
              </a:rPr>
              <a:t>2. </a:t>
            </a:r>
            <a:r>
              <a:rPr kumimoji="0" lang="en-US" sz="3600" b="1" i="0" u="none" strike="noStrike" kern="1200" cap="none" spc="0" normalizeH="0" baseline="0" noProof="0">
                <a:ln>
                  <a:noFill/>
                </a:ln>
                <a:solidFill>
                  <a:srgbClr val="000000"/>
                </a:solidFill>
                <a:effectLst/>
                <a:uLnTx/>
                <a:uFillTx/>
                <a:latin typeface="Arial-BoldMT"/>
                <a:ea typeface="+mn-ea"/>
                <a:cs typeface="+mn-cs"/>
              </a:rPr>
              <a:t>Tìm 2 – 3 từ ngữ đồng nghĩa có thể thay cho mỗi </a:t>
            </a:r>
            <a:r>
              <a:rPr kumimoji="0" lang="en-US" sz="4800" b="0" i="0" u="none" strike="noStrike" kern="1200" cap="none" spc="0" normalizeH="0" baseline="0" noProof="0">
                <a:ln>
                  <a:noFill/>
                </a:ln>
                <a:solidFill>
                  <a:srgbClr val="FF00FF"/>
                </a:solidFill>
                <a:effectLst/>
                <a:uLnTx/>
                <a:uFillTx/>
                <a:latin typeface="Wingdings-Regular"/>
                <a:ea typeface="+mn-ea"/>
                <a:cs typeface="+mn-cs"/>
              </a:rPr>
              <a:t></a:t>
            </a:r>
            <a:r>
              <a:rPr kumimoji="0" lang="en-US" sz="3600" b="1" i="0" u="none" strike="noStrike" kern="1200" cap="none" spc="0" normalizeH="0" baseline="0" noProof="0">
                <a:ln>
                  <a:noFill/>
                </a:ln>
                <a:solidFill>
                  <a:srgbClr val="000000"/>
                </a:solidFill>
                <a:effectLst/>
                <a:uLnTx/>
                <a:uFillTx/>
                <a:latin typeface="Arial-BoldMT"/>
                <a:ea typeface="+mn-ea"/>
                <a:cs typeface="+mn-cs"/>
              </a:rPr>
              <a:t>trong từng câu sau:</a:t>
            </a:r>
          </a:p>
          <a:p>
            <a:pPr lvl="0"/>
            <a:r>
              <a:rPr lang="en-US" sz="4000">
                <a:solidFill>
                  <a:srgbClr val="000000"/>
                </a:solidFill>
                <a:latin typeface="ArialMT"/>
              </a:rPr>
              <a:t>b. Thời tiết ở đây rất khắc nghiệt, mùa hè </a:t>
            </a:r>
            <a:r>
              <a:rPr lang="en-US" sz="5400">
                <a:solidFill>
                  <a:srgbClr val="FF00FF"/>
                </a:solidFill>
                <a:latin typeface="Wingdings-Regular"/>
              </a:rPr>
              <a:t></a:t>
            </a:r>
            <a:r>
              <a:rPr lang="en-US" sz="4000">
                <a:solidFill>
                  <a:srgbClr val="000000"/>
                </a:solidFill>
                <a:latin typeface="ArialMT"/>
              </a:rPr>
              <a:t>, còn mùa đông lại </a:t>
            </a:r>
            <a:r>
              <a:rPr lang="en-US" sz="5400">
                <a:solidFill>
                  <a:srgbClr val="FF00FF"/>
                </a:solidFill>
                <a:latin typeface="Wingdings-Regular"/>
              </a:rPr>
              <a:t></a:t>
            </a:r>
            <a:r>
              <a:rPr lang="en-US" sz="4000">
                <a:solidFill>
                  <a:srgbClr val="000000"/>
                </a:solidFill>
                <a:latin typeface="ArialMT"/>
              </a:rPr>
              <a:t>.</a:t>
            </a:r>
            <a:endParaRPr lang="en-US" sz="4000">
              <a:solidFill>
                <a:prstClr val="black"/>
              </a:solidFill>
            </a:endParaRPr>
          </a:p>
        </p:txBody>
      </p:sp>
      <p:sp>
        <p:nvSpPr>
          <p:cNvPr id="5" name="Rectangle: Rounded Corners 4">
            <a:extLst>
              <a:ext uri="{FF2B5EF4-FFF2-40B4-BE49-F238E27FC236}">
                <a16:creationId xmlns:a16="http://schemas.microsoft.com/office/drawing/2014/main" id="{0076E86A-659A-4943-7EC9-24A09AE22BA1}"/>
              </a:ext>
            </a:extLst>
          </p:cNvPr>
          <p:cNvSpPr/>
          <p:nvPr/>
        </p:nvSpPr>
        <p:spPr>
          <a:xfrm>
            <a:off x="1059479" y="4338402"/>
            <a:ext cx="5036521" cy="1233004"/>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3600">
                <a:solidFill>
                  <a:srgbClr val="FF0000"/>
                </a:solidFill>
              </a:rPr>
              <a:t>giá rét/ rét buốt/ rét căm căm/</a:t>
            </a:r>
            <a:r>
              <a:rPr lang="en-US" sz="3600">
                <a:solidFill>
                  <a:srgbClr val="FF0000"/>
                </a:solidFill>
              </a:rPr>
              <a:t>....</a:t>
            </a:r>
            <a:endParaRPr kumimoji="0" lang="vi-VN" sz="3600" b="0" i="0" u="none" strike="noStrike" kern="1200" cap="none" spc="0" normalizeH="0" baseline="0" noProof="0">
              <a:ln>
                <a:noFill/>
              </a:ln>
              <a:solidFill>
                <a:srgbClr val="FF0000"/>
              </a:solidFill>
              <a:effectLst/>
              <a:uLnTx/>
              <a:uFillTx/>
              <a:latin typeface="Arial" panose="020B0604020202020204" pitchFamily="34" charset="0"/>
              <a:ea typeface="+mn-ea"/>
              <a:cs typeface="+mn-cs"/>
            </a:endParaRPr>
          </a:p>
        </p:txBody>
      </p:sp>
      <p:sp>
        <p:nvSpPr>
          <p:cNvPr id="6" name="Rectangle: Rounded Corners 5">
            <a:extLst>
              <a:ext uri="{FF2B5EF4-FFF2-40B4-BE49-F238E27FC236}">
                <a16:creationId xmlns:a16="http://schemas.microsoft.com/office/drawing/2014/main" id="{B4F2CAF8-5FB4-7180-988A-1AA49889696F}"/>
              </a:ext>
            </a:extLst>
          </p:cNvPr>
          <p:cNvSpPr/>
          <p:nvPr/>
        </p:nvSpPr>
        <p:spPr>
          <a:xfrm>
            <a:off x="6547984" y="4284927"/>
            <a:ext cx="5036521" cy="1233004"/>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3600">
                <a:solidFill>
                  <a:srgbClr val="00B0F0"/>
                </a:solidFill>
              </a:rPr>
              <a:t>nóng bức/ nóng nực/ nóng như đổ lửa/…</a:t>
            </a:r>
            <a:endParaRPr kumimoji="0" lang="vi-VN" sz="3600" b="0" i="0" u="none" strike="noStrike" kern="1200" cap="none" spc="0" normalizeH="0" baseline="0" noProof="0">
              <a:ln>
                <a:noFill/>
              </a:ln>
              <a:solidFill>
                <a:srgbClr val="00B0F0"/>
              </a:solidFill>
              <a:effectLst/>
              <a:uLnTx/>
              <a:uFillTx/>
              <a:latin typeface="Arial" panose="020B0604020202020204" pitchFamily="34" charset="0"/>
              <a:ea typeface="+mn-ea"/>
              <a:cs typeface="+mn-cs"/>
            </a:endParaRPr>
          </a:p>
        </p:txBody>
      </p:sp>
      <p:cxnSp>
        <p:nvCxnSpPr>
          <p:cNvPr id="8" name="Straight Arrow Connector 7">
            <a:extLst>
              <a:ext uri="{FF2B5EF4-FFF2-40B4-BE49-F238E27FC236}">
                <a16:creationId xmlns:a16="http://schemas.microsoft.com/office/drawing/2014/main" id="{986103C2-BA68-EC8C-6A0B-3A5B00FE27BA}"/>
              </a:ext>
            </a:extLst>
          </p:cNvPr>
          <p:cNvCxnSpPr>
            <a:cxnSpLocks/>
          </p:cNvCxnSpPr>
          <p:nvPr/>
        </p:nvCxnSpPr>
        <p:spPr>
          <a:xfrm flipH="1">
            <a:off x="3787946" y="3736428"/>
            <a:ext cx="1477737" cy="548499"/>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395517E4-1FF8-0651-06A6-0472BB2383D4}"/>
              </a:ext>
            </a:extLst>
          </p:cNvPr>
          <p:cNvCxnSpPr>
            <a:cxnSpLocks/>
          </p:cNvCxnSpPr>
          <p:nvPr/>
        </p:nvCxnSpPr>
        <p:spPr>
          <a:xfrm flipH="1">
            <a:off x="9538138" y="2727434"/>
            <a:ext cx="1150883" cy="1566965"/>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53587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64737D-266C-4A11-B504-5C4260B056D6}"/>
              </a:ext>
            </a:extLst>
          </p:cNvPr>
          <p:cNvPicPr>
            <a:picLocks noChangeAspect="1"/>
          </p:cNvPicPr>
          <p:nvPr/>
        </p:nvPicPr>
        <p:blipFill rotWithShape="1">
          <a:blip r:embed="rId2"/>
          <a:srcRect r="927"/>
          <a:stretch/>
        </p:blipFill>
        <p:spPr>
          <a:xfrm>
            <a:off x="0" y="1673"/>
            <a:ext cx="12192000" cy="6854653"/>
          </a:xfrm>
          <a:prstGeom prst="rect">
            <a:avLst/>
          </a:prstGeom>
        </p:spPr>
      </p:pic>
      <p:grpSp>
        <p:nvGrpSpPr>
          <p:cNvPr id="2" name="Group 18">
            <a:extLst>
              <a:ext uri="{FF2B5EF4-FFF2-40B4-BE49-F238E27FC236}">
                <a16:creationId xmlns:a16="http://schemas.microsoft.com/office/drawing/2014/main" id="{F06C2675-FAE0-FF07-ADEB-98E4A0F32415}"/>
              </a:ext>
            </a:extLst>
          </p:cNvPr>
          <p:cNvGrpSpPr/>
          <p:nvPr/>
        </p:nvGrpSpPr>
        <p:grpSpPr>
          <a:xfrm>
            <a:off x="2520075" y="1732478"/>
            <a:ext cx="7512588" cy="2806045"/>
            <a:chOff x="-1843915" y="5485974"/>
            <a:chExt cx="19440719" cy="2104534"/>
          </a:xfrm>
        </p:grpSpPr>
        <p:sp>
          <p:nvSpPr>
            <p:cNvPr id="5" name="TextBox 19">
              <a:extLst>
                <a:ext uri="{FF2B5EF4-FFF2-40B4-BE49-F238E27FC236}">
                  <a16:creationId xmlns:a16="http://schemas.microsoft.com/office/drawing/2014/main" id="{0C4C4026-EE08-0CDF-6065-131DC39A90A6}"/>
                </a:ext>
              </a:extLst>
            </p:cNvPr>
            <p:cNvSpPr txBox="1"/>
            <p:nvPr/>
          </p:nvSpPr>
          <p:spPr>
            <a:xfrm>
              <a:off x="-1603777" y="5485974"/>
              <a:ext cx="18960444" cy="210057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200" normalizeH="0" baseline="0" noProof="0">
                  <a:ln w="254000">
                    <a:solidFill>
                      <a:prstClr val="white"/>
                    </a:solidFill>
                    <a:prstDash val="solid"/>
                  </a:ln>
                  <a:solidFill>
                    <a:srgbClr val="A02B93"/>
                  </a:solidFill>
                  <a:effectLst>
                    <a:outerShdw blurRad="12700" dist="38100" dir="2700000" algn="tl" rotWithShape="0">
                      <a:srgbClr val="A02B93">
                        <a:lumMod val="60000"/>
                        <a:lumOff val="40000"/>
                      </a:srgbClr>
                    </a:outerShdw>
                  </a:effectLst>
                  <a:uLnTx/>
                  <a:uFillTx/>
                  <a:latin typeface="iCiel Pony" panose="02000000000000000000" pitchFamily="2" charset="0"/>
                  <a:ea typeface="+mn-ea"/>
                  <a:cs typeface="+mn-cs"/>
                </a:rPr>
                <a:t>Ôn luyện về từ đa nghĩa</a:t>
              </a:r>
              <a:endParaRPr kumimoji="0" lang="en-US" sz="8800" b="1" i="0" u="none" strike="noStrike" kern="1200" cap="none" spc="-200" normalizeH="0" baseline="0" noProof="0" dirty="0">
                <a:ln w="254000">
                  <a:solidFill>
                    <a:prstClr val="white"/>
                  </a:solidFill>
                  <a:prstDash val="solid"/>
                </a:ln>
                <a:solidFill>
                  <a:srgbClr val="A02B93"/>
                </a:solidFill>
                <a:effectLst>
                  <a:outerShdw blurRad="12700" dist="38100" dir="2700000" algn="tl" rotWithShape="0">
                    <a:srgbClr val="A02B93">
                      <a:lumMod val="60000"/>
                      <a:lumOff val="40000"/>
                    </a:srgbClr>
                  </a:outerShdw>
                </a:effectLst>
                <a:uLnTx/>
                <a:uFillTx/>
                <a:latin typeface="iCiel Pony" panose="02000000000000000000" pitchFamily="2" charset="0"/>
                <a:ea typeface="+mn-ea"/>
                <a:cs typeface="+mn-cs"/>
              </a:endParaRPr>
            </a:p>
          </p:txBody>
        </p:sp>
        <p:sp>
          <p:nvSpPr>
            <p:cNvPr id="6" name="TextBox 20">
              <a:extLst>
                <a:ext uri="{FF2B5EF4-FFF2-40B4-BE49-F238E27FC236}">
                  <a16:creationId xmlns:a16="http://schemas.microsoft.com/office/drawing/2014/main" id="{751BFA02-3248-1E23-71DC-DD2E83EB5445}"/>
                </a:ext>
              </a:extLst>
            </p:cNvPr>
            <p:cNvSpPr txBox="1"/>
            <p:nvPr/>
          </p:nvSpPr>
          <p:spPr>
            <a:xfrm>
              <a:off x="-1843915" y="5489932"/>
              <a:ext cx="19440719" cy="210057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200" normalizeH="0" baseline="0" noProof="0">
                  <a:ln w="28575">
                    <a:solidFill>
                      <a:srgbClr val="002060"/>
                    </a:solidFill>
                    <a:prstDash val="solid"/>
                  </a:ln>
                  <a:solidFill>
                    <a:srgbClr val="99FF99"/>
                  </a:solidFill>
                  <a:effectLst>
                    <a:outerShdw blurRad="12700" dist="38100" dir="2700000" algn="tl" rotWithShape="0">
                      <a:srgbClr val="A02B93">
                        <a:lumMod val="60000"/>
                        <a:lumOff val="40000"/>
                      </a:srgbClr>
                    </a:outerShdw>
                  </a:effectLst>
                  <a:uLnTx/>
                  <a:uFillTx/>
                  <a:latin typeface="iCiel Pony" panose="02000000000000000000" pitchFamily="2" charset="0"/>
                  <a:ea typeface="+mn-ea"/>
                  <a:cs typeface="+mn-cs"/>
                </a:rPr>
                <a:t>Ôn luyện về từ đa nghĩa</a:t>
              </a:r>
              <a:endParaRPr kumimoji="0" lang="en-US" sz="8800" b="1" i="0" u="none" strike="noStrike" kern="1200" cap="none" spc="-200" normalizeH="0" baseline="0" noProof="0" dirty="0">
                <a:ln w="28575">
                  <a:solidFill>
                    <a:srgbClr val="002060"/>
                  </a:solidFill>
                  <a:prstDash val="solid"/>
                </a:ln>
                <a:solidFill>
                  <a:srgbClr val="FFBDC3"/>
                </a:solidFill>
                <a:effectLst>
                  <a:outerShdw blurRad="12700" dist="38100" dir="2700000" algn="tl" rotWithShape="0">
                    <a:srgbClr val="A02B93">
                      <a:lumMod val="60000"/>
                      <a:lumOff val="40000"/>
                    </a:srgbClr>
                  </a:outerShdw>
                </a:effectLst>
                <a:uLnTx/>
                <a:uFillTx/>
                <a:latin typeface="iCiel Pony" panose="02000000000000000000" pitchFamily="2" charset="0"/>
                <a:ea typeface="+mn-ea"/>
                <a:cs typeface="+mn-cs"/>
              </a:endParaRPr>
            </a:p>
          </p:txBody>
        </p:sp>
      </p:grpSp>
    </p:spTree>
    <p:extLst>
      <p:ext uri="{BB962C8B-B14F-4D97-AF65-F5344CB8AC3E}">
        <p14:creationId xmlns:p14="http://schemas.microsoft.com/office/powerpoint/2010/main" val="1134158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4551FB-DE21-0D71-34FF-F33A2D873A42}"/>
              </a:ext>
            </a:extLst>
          </p:cNvPr>
          <p:cNvPicPr>
            <a:picLocks noChangeAspect="1"/>
          </p:cNvPicPr>
          <p:nvPr/>
        </p:nvPicPr>
        <p:blipFill rotWithShape="1">
          <a:blip r:embed="rId2"/>
          <a:srcRect r="1291"/>
          <a:stretch/>
        </p:blipFill>
        <p:spPr>
          <a:xfrm>
            <a:off x="0" y="1673"/>
            <a:ext cx="12192000" cy="6854653"/>
          </a:xfrm>
          <a:prstGeom prst="rect">
            <a:avLst/>
          </a:prstGeom>
        </p:spPr>
      </p:pic>
      <p:sp>
        <p:nvSpPr>
          <p:cNvPr id="4" name="Rectangle: Rounded Corners 3">
            <a:extLst>
              <a:ext uri="{FF2B5EF4-FFF2-40B4-BE49-F238E27FC236}">
                <a16:creationId xmlns:a16="http://schemas.microsoft.com/office/drawing/2014/main" id="{D9A381B9-09FD-7FC0-67BA-3CBDE6AA9DC2}"/>
              </a:ext>
            </a:extLst>
          </p:cNvPr>
          <p:cNvSpPr/>
          <p:nvPr/>
        </p:nvSpPr>
        <p:spPr>
          <a:xfrm>
            <a:off x="241777" y="558800"/>
            <a:ext cx="11647486" cy="6032485"/>
          </a:xfrm>
          <a:custGeom>
            <a:avLst/>
            <a:gdLst>
              <a:gd name="connsiteX0" fmla="*/ 0 w 11647486"/>
              <a:gd name="connsiteY0" fmla="*/ 755931 h 6032485"/>
              <a:gd name="connsiteX1" fmla="*/ 755931 w 11647486"/>
              <a:gd name="connsiteY1" fmla="*/ 0 h 6032485"/>
              <a:gd name="connsiteX2" fmla="*/ 1330283 w 11647486"/>
              <a:gd name="connsiteY2" fmla="*/ 0 h 6032485"/>
              <a:gd name="connsiteX3" fmla="*/ 2005991 w 11647486"/>
              <a:gd name="connsiteY3" fmla="*/ 0 h 6032485"/>
              <a:gd name="connsiteX4" fmla="*/ 2580343 w 11647486"/>
              <a:gd name="connsiteY4" fmla="*/ 0 h 6032485"/>
              <a:gd name="connsiteX5" fmla="*/ 2951983 w 11647486"/>
              <a:gd name="connsiteY5" fmla="*/ 0 h 6032485"/>
              <a:gd name="connsiteX6" fmla="*/ 3526335 w 11647486"/>
              <a:gd name="connsiteY6" fmla="*/ 0 h 6032485"/>
              <a:gd name="connsiteX7" fmla="*/ 4100687 w 11647486"/>
              <a:gd name="connsiteY7" fmla="*/ 0 h 6032485"/>
              <a:gd name="connsiteX8" fmla="*/ 4472326 w 11647486"/>
              <a:gd name="connsiteY8" fmla="*/ 0 h 6032485"/>
              <a:gd name="connsiteX9" fmla="*/ 4945322 w 11647486"/>
              <a:gd name="connsiteY9" fmla="*/ 0 h 6032485"/>
              <a:gd name="connsiteX10" fmla="*/ 5316962 w 11647486"/>
              <a:gd name="connsiteY10" fmla="*/ 0 h 6032485"/>
              <a:gd name="connsiteX11" fmla="*/ 6195383 w 11647486"/>
              <a:gd name="connsiteY11" fmla="*/ 0 h 6032485"/>
              <a:gd name="connsiteX12" fmla="*/ 6668378 w 11647486"/>
              <a:gd name="connsiteY12" fmla="*/ 0 h 6032485"/>
              <a:gd name="connsiteX13" fmla="*/ 7141374 w 11647486"/>
              <a:gd name="connsiteY13" fmla="*/ 0 h 6032485"/>
              <a:gd name="connsiteX14" fmla="*/ 8019795 w 11647486"/>
              <a:gd name="connsiteY14" fmla="*/ 0 h 6032485"/>
              <a:gd name="connsiteX15" fmla="*/ 8391434 w 11647486"/>
              <a:gd name="connsiteY15" fmla="*/ 0 h 6032485"/>
              <a:gd name="connsiteX16" fmla="*/ 9168499 w 11647486"/>
              <a:gd name="connsiteY16" fmla="*/ 0 h 6032485"/>
              <a:gd name="connsiteX17" fmla="*/ 9844207 w 11647486"/>
              <a:gd name="connsiteY17" fmla="*/ 0 h 6032485"/>
              <a:gd name="connsiteX18" fmla="*/ 10891555 w 11647486"/>
              <a:gd name="connsiteY18" fmla="*/ 0 h 6032485"/>
              <a:gd name="connsiteX19" fmla="*/ 11647486 w 11647486"/>
              <a:gd name="connsiteY19" fmla="*/ 755931 h 6032485"/>
              <a:gd name="connsiteX20" fmla="*/ 11647486 w 11647486"/>
              <a:gd name="connsiteY20" fmla="*/ 1266116 h 6032485"/>
              <a:gd name="connsiteX21" fmla="*/ 11647486 w 11647486"/>
              <a:gd name="connsiteY21" fmla="*/ 2002331 h 6032485"/>
              <a:gd name="connsiteX22" fmla="*/ 11647486 w 11647486"/>
              <a:gd name="connsiteY22" fmla="*/ 2602928 h 6032485"/>
              <a:gd name="connsiteX23" fmla="*/ 11647486 w 11647486"/>
              <a:gd name="connsiteY23" fmla="*/ 3203525 h 6032485"/>
              <a:gd name="connsiteX24" fmla="*/ 11647486 w 11647486"/>
              <a:gd name="connsiteY24" fmla="*/ 3849329 h 6032485"/>
              <a:gd name="connsiteX25" fmla="*/ 11647486 w 11647486"/>
              <a:gd name="connsiteY25" fmla="*/ 4585544 h 6032485"/>
              <a:gd name="connsiteX26" fmla="*/ 11647486 w 11647486"/>
              <a:gd name="connsiteY26" fmla="*/ 5276554 h 6032485"/>
              <a:gd name="connsiteX27" fmla="*/ 10891555 w 11647486"/>
              <a:gd name="connsiteY27" fmla="*/ 6032485 h 6032485"/>
              <a:gd name="connsiteX28" fmla="*/ 10519915 w 11647486"/>
              <a:gd name="connsiteY28" fmla="*/ 6032485 h 6032485"/>
              <a:gd name="connsiteX29" fmla="*/ 9742851 w 11647486"/>
              <a:gd name="connsiteY29" fmla="*/ 6032485 h 6032485"/>
              <a:gd name="connsiteX30" fmla="*/ 9168499 w 11647486"/>
              <a:gd name="connsiteY30" fmla="*/ 6032485 h 6032485"/>
              <a:gd name="connsiteX31" fmla="*/ 8290078 w 11647486"/>
              <a:gd name="connsiteY31" fmla="*/ 6032485 h 6032485"/>
              <a:gd name="connsiteX32" fmla="*/ 7614370 w 11647486"/>
              <a:gd name="connsiteY32" fmla="*/ 6032485 h 6032485"/>
              <a:gd name="connsiteX33" fmla="*/ 7141374 w 11647486"/>
              <a:gd name="connsiteY33" fmla="*/ 6032485 h 6032485"/>
              <a:gd name="connsiteX34" fmla="*/ 6262953 w 11647486"/>
              <a:gd name="connsiteY34" fmla="*/ 6032485 h 6032485"/>
              <a:gd name="connsiteX35" fmla="*/ 5384533 w 11647486"/>
              <a:gd name="connsiteY35" fmla="*/ 6032485 h 6032485"/>
              <a:gd name="connsiteX36" fmla="*/ 4911537 w 11647486"/>
              <a:gd name="connsiteY36" fmla="*/ 6032485 h 6032485"/>
              <a:gd name="connsiteX37" fmla="*/ 4337185 w 11647486"/>
              <a:gd name="connsiteY37" fmla="*/ 6032485 h 6032485"/>
              <a:gd name="connsiteX38" fmla="*/ 3560120 w 11647486"/>
              <a:gd name="connsiteY38" fmla="*/ 6032485 h 6032485"/>
              <a:gd name="connsiteX39" fmla="*/ 2783056 w 11647486"/>
              <a:gd name="connsiteY39" fmla="*/ 6032485 h 6032485"/>
              <a:gd name="connsiteX40" fmla="*/ 1904635 w 11647486"/>
              <a:gd name="connsiteY40" fmla="*/ 6032485 h 6032485"/>
              <a:gd name="connsiteX41" fmla="*/ 1532996 w 11647486"/>
              <a:gd name="connsiteY41" fmla="*/ 6032485 h 6032485"/>
              <a:gd name="connsiteX42" fmla="*/ 755931 w 11647486"/>
              <a:gd name="connsiteY42" fmla="*/ 6032485 h 6032485"/>
              <a:gd name="connsiteX43" fmla="*/ 0 w 11647486"/>
              <a:gd name="connsiteY43" fmla="*/ 5276554 h 6032485"/>
              <a:gd name="connsiteX44" fmla="*/ 0 w 11647486"/>
              <a:gd name="connsiteY44" fmla="*/ 4766369 h 6032485"/>
              <a:gd name="connsiteX45" fmla="*/ 0 w 11647486"/>
              <a:gd name="connsiteY45" fmla="*/ 4210979 h 6032485"/>
              <a:gd name="connsiteX46" fmla="*/ 0 w 11647486"/>
              <a:gd name="connsiteY46" fmla="*/ 3519969 h 6032485"/>
              <a:gd name="connsiteX47" fmla="*/ 0 w 11647486"/>
              <a:gd name="connsiteY47" fmla="*/ 2874166 h 6032485"/>
              <a:gd name="connsiteX48" fmla="*/ 0 w 11647486"/>
              <a:gd name="connsiteY48" fmla="*/ 2363981 h 6032485"/>
              <a:gd name="connsiteX49" fmla="*/ 0 w 11647486"/>
              <a:gd name="connsiteY49" fmla="*/ 1672972 h 6032485"/>
              <a:gd name="connsiteX50" fmla="*/ 0 w 11647486"/>
              <a:gd name="connsiteY50" fmla="*/ 755931 h 6032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647486" h="6032485" fill="none" extrusionOk="0">
                <a:moveTo>
                  <a:pt x="0" y="755931"/>
                </a:moveTo>
                <a:cubicBezTo>
                  <a:pt x="-91305" y="346202"/>
                  <a:pt x="433830" y="20432"/>
                  <a:pt x="755931" y="0"/>
                </a:cubicBezTo>
                <a:cubicBezTo>
                  <a:pt x="1038376" y="-12948"/>
                  <a:pt x="1160719" y="21705"/>
                  <a:pt x="1330283" y="0"/>
                </a:cubicBezTo>
                <a:cubicBezTo>
                  <a:pt x="1499847" y="-21705"/>
                  <a:pt x="1744211" y="-16513"/>
                  <a:pt x="2005991" y="0"/>
                </a:cubicBezTo>
                <a:cubicBezTo>
                  <a:pt x="2267771" y="16513"/>
                  <a:pt x="2430770" y="16615"/>
                  <a:pt x="2580343" y="0"/>
                </a:cubicBezTo>
                <a:cubicBezTo>
                  <a:pt x="2729916" y="-16615"/>
                  <a:pt x="2840477" y="-4905"/>
                  <a:pt x="2951983" y="0"/>
                </a:cubicBezTo>
                <a:cubicBezTo>
                  <a:pt x="3063489" y="4905"/>
                  <a:pt x="3302084" y="-10080"/>
                  <a:pt x="3526335" y="0"/>
                </a:cubicBezTo>
                <a:cubicBezTo>
                  <a:pt x="3750586" y="10080"/>
                  <a:pt x="3880993" y="8827"/>
                  <a:pt x="4100687" y="0"/>
                </a:cubicBezTo>
                <a:cubicBezTo>
                  <a:pt x="4320381" y="-8827"/>
                  <a:pt x="4381570" y="-1168"/>
                  <a:pt x="4472326" y="0"/>
                </a:cubicBezTo>
                <a:cubicBezTo>
                  <a:pt x="4563082" y="1168"/>
                  <a:pt x="4777636" y="-8835"/>
                  <a:pt x="4945322" y="0"/>
                </a:cubicBezTo>
                <a:cubicBezTo>
                  <a:pt x="5113008" y="8835"/>
                  <a:pt x="5217308" y="8708"/>
                  <a:pt x="5316962" y="0"/>
                </a:cubicBezTo>
                <a:cubicBezTo>
                  <a:pt x="5416616" y="-8708"/>
                  <a:pt x="5824503" y="14230"/>
                  <a:pt x="6195383" y="0"/>
                </a:cubicBezTo>
                <a:cubicBezTo>
                  <a:pt x="6566263" y="-14230"/>
                  <a:pt x="6524569" y="1478"/>
                  <a:pt x="6668378" y="0"/>
                </a:cubicBezTo>
                <a:cubicBezTo>
                  <a:pt x="6812187" y="-1478"/>
                  <a:pt x="7033686" y="325"/>
                  <a:pt x="7141374" y="0"/>
                </a:cubicBezTo>
                <a:cubicBezTo>
                  <a:pt x="7249062" y="-325"/>
                  <a:pt x="7634420" y="36138"/>
                  <a:pt x="8019795" y="0"/>
                </a:cubicBezTo>
                <a:cubicBezTo>
                  <a:pt x="8405170" y="-36138"/>
                  <a:pt x="8225206" y="13107"/>
                  <a:pt x="8391434" y="0"/>
                </a:cubicBezTo>
                <a:cubicBezTo>
                  <a:pt x="8557662" y="-13107"/>
                  <a:pt x="8793968" y="34181"/>
                  <a:pt x="9168499" y="0"/>
                </a:cubicBezTo>
                <a:cubicBezTo>
                  <a:pt x="9543031" y="-34181"/>
                  <a:pt x="9672968" y="14188"/>
                  <a:pt x="9844207" y="0"/>
                </a:cubicBezTo>
                <a:cubicBezTo>
                  <a:pt x="10015446" y="-14188"/>
                  <a:pt x="10680303" y="-14237"/>
                  <a:pt x="10891555" y="0"/>
                </a:cubicBezTo>
                <a:cubicBezTo>
                  <a:pt x="11306244" y="89542"/>
                  <a:pt x="11604652" y="348825"/>
                  <a:pt x="11647486" y="755931"/>
                </a:cubicBezTo>
                <a:cubicBezTo>
                  <a:pt x="11672043" y="877576"/>
                  <a:pt x="11633881" y="1053882"/>
                  <a:pt x="11647486" y="1266116"/>
                </a:cubicBezTo>
                <a:cubicBezTo>
                  <a:pt x="11661091" y="1478350"/>
                  <a:pt x="11665109" y="1690829"/>
                  <a:pt x="11647486" y="2002331"/>
                </a:cubicBezTo>
                <a:cubicBezTo>
                  <a:pt x="11629863" y="2313833"/>
                  <a:pt x="11652093" y="2363015"/>
                  <a:pt x="11647486" y="2602928"/>
                </a:cubicBezTo>
                <a:cubicBezTo>
                  <a:pt x="11642879" y="2842841"/>
                  <a:pt x="11648980" y="3026079"/>
                  <a:pt x="11647486" y="3203525"/>
                </a:cubicBezTo>
                <a:cubicBezTo>
                  <a:pt x="11645992" y="3380971"/>
                  <a:pt x="11648504" y="3544218"/>
                  <a:pt x="11647486" y="3849329"/>
                </a:cubicBezTo>
                <a:cubicBezTo>
                  <a:pt x="11646468" y="4154440"/>
                  <a:pt x="11629928" y="4218862"/>
                  <a:pt x="11647486" y="4585544"/>
                </a:cubicBezTo>
                <a:cubicBezTo>
                  <a:pt x="11665044" y="4952226"/>
                  <a:pt x="11635583" y="4993348"/>
                  <a:pt x="11647486" y="5276554"/>
                </a:cubicBezTo>
                <a:cubicBezTo>
                  <a:pt x="11666644" y="5681656"/>
                  <a:pt x="11310141" y="6046924"/>
                  <a:pt x="10891555" y="6032485"/>
                </a:cubicBezTo>
                <a:cubicBezTo>
                  <a:pt x="10793835" y="6021892"/>
                  <a:pt x="10669028" y="6036141"/>
                  <a:pt x="10519915" y="6032485"/>
                </a:cubicBezTo>
                <a:cubicBezTo>
                  <a:pt x="10370802" y="6028829"/>
                  <a:pt x="9998462" y="6029247"/>
                  <a:pt x="9742851" y="6032485"/>
                </a:cubicBezTo>
                <a:cubicBezTo>
                  <a:pt x="9487240" y="6035723"/>
                  <a:pt x="9301705" y="6006104"/>
                  <a:pt x="9168499" y="6032485"/>
                </a:cubicBezTo>
                <a:cubicBezTo>
                  <a:pt x="9035293" y="6058866"/>
                  <a:pt x="8512109" y="6057755"/>
                  <a:pt x="8290078" y="6032485"/>
                </a:cubicBezTo>
                <a:cubicBezTo>
                  <a:pt x="8068047" y="6007215"/>
                  <a:pt x="7921693" y="6039535"/>
                  <a:pt x="7614370" y="6032485"/>
                </a:cubicBezTo>
                <a:cubicBezTo>
                  <a:pt x="7307047" y="6025435"/>
                  <a:pt x="7307226" y="6035873"/>
                  <a:pt x="7141374" y="6032485"/>
                </a:cubicBezTo>
                <a:cubicBezTo>
                  <a:pt x="6975522" y="6029097"/>
                  <a:pt x="6458512" y="6018589"/>
                  <a:pt x="6262953" y="6032485"/>
                </a:cubicBezTo>
                <a:cubicBezTo>
                  <a:pt x="6067394" y="6046381"/>
                  <a:pt x="5570058" y="6058739"/>
                  <a:pt x="5384533" y="6032485"/>
                </a:cubicBezTo>
                <a:cubicBezTo>
                  <a:pt x="5199008" y="6006231"/>
                  <a:pt x="5049332" y="6052763"/>
                  <a:pt x="4911537" y="6032485"/>
                </a:cubicBezTo>
                <a:cubicBezTo>
                  <a:pt x="4773742" y="6012207"/>
                  <a:pt x="4604113" y="6037526"/>
                  <a:pt x="4337185" y="6032485"/>
                </a:cubicBezTo>
                <a:cubicBezTo>
                  <a:pt x="4070257" y="6027444"/>
                  <a:pt x="3743214" y="6027203"/>
                  <a:pt x="3560120" y="6032485"/>
                </a:cubicBezTo>
                <a:cubicBezTo>
                  <a:pt x="3377026" y="6037767"/>
                  <a:pt x="3130511" y="6040673"/>
                  <a:pt x="2783056" y="6032485"/>
                </a:cubicBezTo>
                <a:cubicBezTo>
                  <a:pt x="2435601" y="6024297"/>
                  <a:pt x="2301361" y="6067833"/>
                  <a:pt x="1904635" y="6032485"/>
                </a:cubicBezTo>
                <a:cubicBezTo>
                  <a:pt x="1507909" y="5997137"/>
                  <a:pt x="1681307" y="6037291"/>
                  <a:pt x="1532996" y="6032485"/>
                </a:cubicBezTo>
                <a:cubicBezTo>
                  <a:pt x="1384685" y="6027679"/>
                  <a:pt x="1056559" y="6049196"/>
                  <a:pt x="755931" y="6032485"/>
                </a:cubicBezTo>
                <a:cubicBezTo>
                  <a:pt x="341530" y="6092187"/>
                  <a:pt x="-48052" y="5758458"/>
                  <a:pt x="0" y="5276554"/>
                </a:cubicBezTo>
                <a:cubicBezTo>
                  <a:pt x="6544" y="5036920"/>
                  <a:pt x="-2210" y="4901866"/>
                  <a:pt x="0" y="4766369"/>
                </a:cubicBezTo>
                <a:cubicBezTo>
                  <a:pt x="2210" y="4630872"/>
                  <a:pt x="7362" y="4413127"/>
                  <a:pt x="0" y="4210979"/>
                </a:cubicBezTo>
                <a:cubicBezTo>
                  <a:pt x="-7362" y="4008831"/>
                  <a:pt x="-4109" y="3688036"/>
                  <a:pt x="0" y="3519969"/>
                </a:cubicBezTo>
                <a:cubicBezTo>
                  <a:pt x="4109" y="3351902"/>
                  <a:pt x="29361" y="3036910"/>
                  <a:pt x="0" y="2874166"/>
                </a:cubicBezTo>
                <a:cubicBezTo>
                  <a:pt x="-29361" y="2711422"/>
                  <a:pt x="-21665" y="2485588"/>
                  <a:pt x="0" y="2363981"/>
                </a:cubicBezTo>
                <a:cubicBezTo>
                  <a:pt x="21665" y="2242374"/>
                  <a:pt x="-20714" y="1993527"/>
                  <a:pt x="0" y="1672972"/>
                </a:cubicBezTo>
                <a:cubicBezTo>
                  <a:pt x="20714" y="1352417"/>
                  <a:pt x="-24842" y="1102318"/>
                  <a:pt x="0" y="755931"/>
                </a:cubicBezTo>
                <a:close/>
              </a:path>
              <a:path w="11647486" h="6032485" stroke="0" extrusionOk="0">
                <a:moveTo>
                  <a:pt x="0" y="755931"/>
                </a:moveTo>
                <a:cubicBezTo>
                  <a:pt x="1356" y="379911"/>
                  <a:pt x="371426" y="58939"/>
                  <a:pt x="755931" y="0"/>
                </a:cubicBezTo>
                <a:cubicBezTo>
                  <a:pt x="1075080" y="-19246"/>
                  <a:pt x="1316258" y="2415"/>
                  <a:pt x="1532996" y="0"/>
                </a:cubicBezTo>
                <a:cubicBezTo>
                  <a:pt x="1749734" y="-2415"/>
                  <a:pt x="1816212" y="-14372"/>
                  <a:pt x="2005991" y="0"/>
                </a:cubicBezTo>
                <a:cubicBezTo>
                  <a:pt x="2195770" y="14372"/>
                  <a:pt x="2361736" y="-23278"/>
                  <a:pt x="2478987" y="0"/>
                </a:cubicBezTo>
                <a:cubicBezTo>
                  <a:pt x="2596238" y="23278"/>
                  <a:pt x="2900521" y="-16751"/>
                  <a:pt x="3256052" y="0"/>
                </a:cubicBezTo>
                <a:cubicBezTo>
                  <a:pt x="3611583" y="16751"/>
                  <a:pt x="3687218" y="-17732"/>
                  <a:pt x="3830404" y="0"/>
                </a:cubicBezTo>
                <a:cubicBezTo>
                  <a:pt x="3973590" y="17732"/>
                  <a:pt x="4285201" y="-97"/>
                  <a:pt x="4708824" y="0"/>
                </a:cubicBezTo>
                <a:cubicBezTo>
                  <a:pt x="5132447" y="97"/>
                  <a:pt x="5346443" y="4273"/>
                  <a:pt x="5587245" y="0"/>
                </a:cubicBezTo>
                <a:cubicBezTo>
                  <a:pt x="5828047" y="-4273"/>
                  <a:pt x="6020804" y="11913"/>
                  <a:pt x="6364310" y="0"/>
                </a:cubicBezTo>
                <a:cubicBezTo>
                  <a:pt x="6707816" y="-11913"/>
                  <a:pt x="6733311" y="20348"/>
                  <a:pt x="6837305" y="0"/>
                </a:cubicBezTo>
                <a:cubicBezTo>
                  <a:pt x="6941299" y="-20348"/>
                  <a:pt x="7093788" y="10054"/>
                  <a:pt x="7208945" y="0"/>
                </a:cubicBezTo>
                <a:cubicBezTo>
                  <a:pt x="7324102" y="-10054"/>
                  <a:pt x="7750440" y="-9727"/>
                  <a:pt x="8087366" y="0"/>
                </a:cubicBezTo>
                <a:cubicBezTo>
                  <a:pt x="8424292" y="9727"/>
                  <a:pt x="8618109" y="-26797"/>
                  <a:pt x="8763074" y="0"/>
                </a:cubicBezTo>
                <a:cubicBezTo>
                  <a:pt x="8908039" y="26797"/>
                  <a:pt x="9278556" y="-27352"/>
                  <a:pt x="9438782" y="0"/>
                </a:cubicBezTo>
                <a:cubicBezTo>
                  <a:pt x="9599008" y="27352"/>
                  <a:pt x="9730377" y="-4016"/>
                  <a:pt x="9911778" y="0"/>
                </a:cubicBezTo>
                <a:cubicBezTo>
                  <a:pt x="10093179" y="4016"/>
                  <a:pt x="10485189" y="8848"/>
                  <a:pt x="10891555" y="0"/>
                </a:cubicBezTo>
                <a:cubicBezTo>
                  <a:pt x="11337375" y="6429"/>
                  <a:pt x="11571296" y="313224"/>
                  <a:pt x="11647486" y="755931"/>
                </a:cubicBezTo>
                <a:cubicBezTo>
                  <a:pt x="11657664" y="895695"/>
                  <a:pt x="11626697" y="1048604"/>
                  <a:pt x="11647486" y="1311322"/>
                </a:cubicBezTo>
                <a:cubicBezTo>
                  <a:pt x="11668275" y="1574040"/>
                  <a:pt x="11650961" y="1769662"/>
                  <a:pt x="11647486" y="2047538"/>
                </a:cubicBezTo>
                <a:cubicBezTo>
                  <a:pt x="11644011" y="2325414"/>
                  <a:pt x="11645956" y="2415545"/>
                  <a:pt x="11647486" y="2738547"/>
                </a:cubicBezTo>
                <a:cubicBezTo>
                  <a:pt x="11649016" y="3061549"/>
                  <a:pt x="11627686" y="3133944"/>
                  <a:pt x="11647486" y="3339144"/>
                </a:cubicBezTo>
                <a:cubicBezTo>
                  <a:pt x="11667286" y="3544344"/>
                  <a:pt x="11655275" y="3641776"/>
                  <a:pt x="11647486" y="3894535"/>
                </a:cubicBezTo>
                <a:cubicBezTo>
                  <a:pt x="11639697" y="4147294"/>
                  <a:pt x="11665308" y="4231090"/>
                  <a:pt x="11647486" y="4449926"/>
                </a:cubicBezTo>
                <a:cubicBezTo>
                  <a:pt x="11629664" y="4668762"/>
                  <a:pt x="11640824" y="5031397"/>
                  <a:pt x="11647486" y="5276554"/>
                </a:cubicBezTo>
                <a:cubicBezTo>
                  <a:pt x="11672014" y="5728786"/>
                  <a:pt x="11235788" y="6099536"/>
                  <a:pt x="10891555" y="6032485"/>
                </a:cubicBezTo>
                <a:cubicBezTo>
                  <a:pt x="10718425" y="6019343"/>
                  <a:pt x="10432379" y="6039911"/>
                  <a:pt x="10317203" y="6032485"/>
                </a:cubicBezTo>
                <a:cubicBezTo>
                  <a:pt x="10202027" y="6025059"/>
                  <a:pt x="9953173" y="6004539"/>
                  <a:pt x="9742851" y="6032485"/>
                </a:cubicBezTo>
                <a:cubicBezTo>
                  <a:pt x="9532529" y="6060431"/>
                  <a:pt x="9504784" y="6017097"/>
                  <a:pt x="9371211" y="6032485"/>
                </a:cubicBezTo>
                <a:cubicBezTo>
                  <a:pt x="9237638" y="6047873"/>
                  <a:pt x="9086279" y="6044240"/>
                  <a:pt x="8898216" y="6032485"/>
                </a:cubicBezTo>
                <a:cubicBezTo>
                  <a:pt x="8710153" y="6020730"/>
                  <a:pt x="8547583" y="6018005"/>
                  <a:pt x="8425220" y="6032485"/>
                </a:cubicBezTo>
                <a:cubicBezTo>
                  <a:pt x="8302857" y="6046965"/>
                  <a:pt x="7996768" y="6049343"/>
                  <a:pt x="7648155" y="6032485"/>
                </a:cubicBezTo>
                <a:cubicBezTo>
                  <a:pt x="7299543" y="6015627"/>
                  <a:pt x="7412195" y="6042882"/>
                  <a:pt x="7276516" y="6032485"/>
                </a:cubicBezTo>
                <a:cubicBezTo>
                  <a:pt x="7140837" y="6022088"/>
                  <a:pt x="7000542" y="6013402"/>
                  <a:pt x="6803520" y="6032485"/>
                </a:cubicBezTo>
                <a:cubicBezTo>
                  <a:pt x="6606498" y="6051568"/>
                  <a:pt x="6149225" y="6055161"/>
                  <a:pt x="5925099" y="6032485"/>
                </a:cubicBezTo>
                <a:cubicBezTo>
                  <a:pt x="5700973" y="6009809"/>
                  <a:pt x="5652531" y="6040026"/>
                  <a:pt x="5553460" y="6032485"/>
                </a:cubicBezTo>
                <a:cubicBezTo>
                  <a:pt x="5454389" y="6024944"/>
                  <a:pt x="5273234" y="6021469"/>
                  <a:pt x="5181820" y="6032485"/>
                </a:cubicBezTo>
                <a:cubicBezTo>
                  <a:pt x="5090406" y="6043501"/>
                  <a:pt x="4970156" y="6018616"/>
                  <a:pt x="4810181" y="6032485"/>
                </a:cubicBezTo>
                <a:cubicBezTo>
                  <a:pt x="4650206" y="6046354"/>
                  <a:pt x="4417161" y="6019107"/>
                  <a:pt x="4134472" y="6032485"/>
                </a:cubicBezTo>
                <a:cubicBezTo>
                  <a:pt x="3851783" y="6045863"/>
                  <a:pt x="3632848" y="6011981"/>
                  <a:pt x="3458764" y="6032485"/>
                </a:cubicBezTo>
                <a:cubicBezTo>
                  <a:pt x="3284680" y="6052989"/>
                  <a:pt x="2937226" y="6011977"/>
                  <a:pt x="2783056" y="6032485"/>
                </a:cubicBezTo>
                <a:cubicBezTo>
                  <a:pt x="2628886" y="6052993"/>
                  <a:pt x="2158385" y="6042709"/>
                  <a:pt x="1904635" y="6032485"/>
                </a:cubicBezTo>
                <a:cubicBezTo>
                  <a:pt x="1650885" y="6022261"/>
                  <a:pt x="1253732" y="5985749"/>
                  <a:pt x="755931" y="6032485"/>
                </a:cubicBezTo>
                <a:cubicBezTo>
                  <a:pt x="422447" y="6036186"/>
                  <a:pt x="-51948" y="5783662"/>
                  <a:pt x="0" y="5276554"/>
                </a:cubicBezTo>
                <a:cubicBezTo>
                  <a:pt x="12355" y="5151239"/>
                  <a:pt x="6485" y="4947819"/>
                  <a:pt x="0" y="4721163"/>
                </a:cubicBezTo>
                <a:cubicBezTo>
                  <a:pt x="-6485" y="4494507"/>
                  <a:pt x="25409" y="4334612"/>
                  <a:pt x="0" y="4120566"/>
                </a:cubicBezTo>
                <a:cubicBezTo>
                  <a:pt x="-25409" y="3906520"/>
                  <a:pt x="11309" y="3654175"/>
                  <a:pt x="0" y="3519969"/>
                </a:cubicBezTo>
                <a:cubicBezTo>
                  <a:pt x="-11309" y="3385763"/>
                  <a:pt x="-22756" y="3189446"/>
                  <a:pt x="0" y="3009784"/>
                </a:cubicBezTo>
                <a:cubicBezTo>
                  <a:pt x="22756" y="2830123"/>
                  <a:pt x="12511" y="2651796"/>
                  <a:pt x="0" y="2409187"/>
                </a:cubicBezTo>
                <a:cubicBezTo>
                  <a:pt x="-12511" y="2166578"/>
                  <a:pt x="20180" y="1981107"/>
                  <a:pt x="0" y="1853797"/>
                </a:cubicBezTo>
                <a:cubicBezTo>
                  <a:pt x="-20180" y="1726487"/>
                  <a:pt x="761" y="1534160"/>
                  <a:pt x="0" y="1343612"/>
                </a:cubicBezTo>
                <a:cubicBezTo>
                  <a:pt x="-761" y="1153065"/>
                  <a:pt x="-15473" y="973869"/>
                  <a:pt x="0" y="755931"/>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just" defTabSz="914400" rtl="0" eaLnBrk="1" fontAlgn="auto" latinLnBrk="0" hangingPunct="1">
              <a:lnSpc>
                <a:spcPct val="110000"/>
              </a:lnSpc>
              <a:spcBef>
                <a:spcPts val="0"/>
              </a:spcBef>
              <a:spcAft>
                <a:spcPts val="0"/>
              </a:spcAft>
              <a:buClrTx/>
              <a:buSzTx/>
              <a:buFontTx/>
              <a:buNone/>
              <a:tabLst/>
              <a:defRPr/>
            </a:pPr>
            <a:endParaRPr kumimoji="0" lang="vi-VN" sz="28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2" name="TextBox 1">
            <a:extLst>
              <a:ext uri="{FF2B5EF4-FFF2-40B4-BE49-F238E27FC236}">
                <a16:creationId xmlns:a16="http://schemas.microsoft.com/office/drawing/2014/main" id="{215CA124-1948-4783-E195-47BE86DE1CF3}"/>
              </a:ext>
            </a:extLst>
          </p:cNvPr>
          <p:cNvSpPr txBox="1"/>
          <p:nvPr/>
        </p:nvSpPr>
        <p:spPr>
          <a:xfrm>
            <a:off x="827517" y="834700"/>
            <a:ext cx="10875631"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i="0" u="none" strike="noStrike" kern="1200" cap="none" spc="0" normalizeH="0" baseline="0" noProof="0">
                <a:ln>
                  <a:noFill/>
                </a:ln>
                <a:effectLst/>
                <a:uLnTx/>
                <a:uFillTx/>
                <a:latin typeface="Arial-Rounded-Bold"/>
                <a:ea typeface="+mn-ea"/>
                <a:cs typeface="+mn-cs"/>
              </a:rPr>
              <a:t>3. Đặt câu có từ </a:t>
            </a:r>
            <a:r>
              <a:rPr kumimoji="0" lang="vi-VN" sz="4000" i="0" u="none" strike="noStrike" kern="1200" cap="none" spc="0" normalizeH="0" baseline="0" noProof="0">
                <a:ln>
                  <a:noFill/>
                </a:ln>
                <a:solidFill>
                  <a:srgbClr val="FF0000"/>
                </a:solidFill>
                <a:effectLst/>
                <a:uLnTx/>
                <a:uFillTx/>
                <a:latin typeface="Arial-Rounded-Bold"/>
                <a:ea typeface="+mn-ea"/>
                <a:cs typeface="+mn-cs"/>
              </a:rPr>
              <a:t>“vai”</a:t>
            </a:r>
            <a:r>
              <a:rPr kumimoji="0" lang="vi-VN" sz="4000" i="0" u="none" strike="noStrike" kern="1200" cap="none" spc="0" normalizeH="0" baseline="0" noProof="0">
                <a:ln>
                  <a:noFill/>
                </a:ln>
                <a:effectLst/>
                <a:uLnTx/>
                <a:uFillTx/>
                <a:latin typeface="Arial-Rounded-Bold"/>
                <a:ea typeface="+mn-ea"/>
                <a:cs typeface="+mn-cs"/>
              </a:rPr>
              <a:t> với mỗi nghĩa sau: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i="0" u="none" strike="noStrike" kern="1200" cap="none" spc="0" normalizeH="0" baseline="0" noProof="0">
                <a:ln>
                  <a:noFill/>
                </a:ln>
                <a:effectLst/>
                <a:uLnTx/>
                <a:uFillTx/>
                <a:latin typeface="Arial-Rounded-Bold"/>
                <a:ea typeface="+mn-ea"/>
                <a:cs typeface="+mn-cs"/>
              </a:rPr>
              <a:t>a. Phần cơ thể nối liền hai cánh tay với thân.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i="0" u="none" strike="noStrike" kern="1200" cap="none" spc="0" normalizeH="0" baseline="0" noProof="0">
                <a:ln>
                  <a:noFill/>
                </a:ln>
                <a:effectLst/>
                <a:uLnTx/>
                <a:uFillTx/>
                <a:latin typeface="Arial-Rounded-Bold"/>
                <a:ea typeface="+mn-ea"/>
                <a:cs typeface="+mn-cs"/>
              </a:rPr>
              <a:t>b. Bộ phận của áo che hai vai.</a:t>
            </a:r>
            <a:endParaRPr kumimoji="0" lang="en-US" sz="4000" i="0" u="none" strike="noStrike" kern="1200" cap="none" spc="0" normalizeH="0" baseline="0" noProof="0">
              <a:ln>
                <a:noFill/>
              </a:ln>
              <a:effectLst/>
              <a:uLnTx/>
              <a:uFillTx/>
              <a:latin typeface="ArialMT"/>
              <a:ea typeface="+mn-ea"/>
              <a:cs typeface="+mn-cs"/>
            </a:endParaRPr>
          </a:p>
        </p:txBody>
      </p:sp>
      <p:grpSp>
        <p:nvGrpSpPr>
          <p:cNvPr id="7" name="Group 6">
            <a:extLst>
              <a:ext uri="{FF2B5EF4-FFF2-40B4-BE49-F238E27FC236}">
                <a16:creationId xmlns:a16="http://schemas.microsoft.com/office/drawing/2014/main" id="{E8EE8647-05D4-05A5-3DA2-1773C75329D5}"/>
              </a:ext>
            </a:extLst>
          </p:cNvPr>
          <p:cNvGrpSpPr/>
          <p:nvPr/>
        </p:nvGrpSpPr>
        <p:grpSpPr>
          <a:xfrm>
            <a:off x="3098799" y="2650142"/>
            <a:ext cx="6333066" cy="4217043"/>
            <a:chOff x="2310015" y="1194102"/>
            <a:chExt cx="9161550" cy="5372952"/>
          </a:xfrm>
        </p:grpSpPr>
        <p:sp>
          <p:nvSpPr>
            <p:cNvPr id="9" name="Freeform 4">
              <a:extLst>
                <a:ext uri="{FF2B5EF4-FFF2-40B4-BE49-F238E27FC236}">
                  <a16:creationId xmlns:a16="http://schemas.microsoft.com/office/drawing/2014/main" id="{2CD337FA-0E7D-3F08-4C4B-8FBF184ACFBB}"/>
                </a:ext>
              </a:extLst>
            </p:cNvPr>
            <p:cNvSpPr/>
            <p:nvPr/>
          </p:nvSpPr>
          <p:spPr>
            <a:xfrm>
              <a:off x="4651897" y="2394430"/>
              <a:ext cx="6819668" cy="4172624"/>
            </a:xfrm>
            <a:custGeom>
              <a:avLst/>
              <a:gdLst/>
              <a:ahLst/>
              <a:cxnLst/>
              <a:rect l="l" t="t" r="r" b="b"/>
              <a:pathLst>
                <a:path w="3584631" h="2619768">
                  <a:moveTo>
                    <a:pt x="0" y="0"/>
                  </a:moveTo>
                  <a:lnTo>
                    <a:pt x="3584631" y="0"/>
                  </a:lnTo>
                  <a:lnTo>
                    <a:pt x="3584631" y="2619768"/>
                  </a:lnTo>
                  <a:lnTo>
                    <a:pt x="0" y="2619768"/>
                  </a:lnTo>
                  <a:lnTo>
                    <a:pt x="0" y="0"/>
                  </a:lnTo>
                  <a:close/>
                </a:path>
              </a:pathLst>
            </a:custGeom>
            <a:blipFill>
              <a:blip r:embed="rId3"/>
              <a:stretch>
                <a:fillRect/>
              </a:stretch>
            </a:blipFill>
          </p:spPr>
          <p:txBody>
            <a:bodyPr/>
            <a:lstStyle/>
            <a:p>
              <a:endParaRPr lang="en-US"/>
            </a:p>
          </p:txBody>
        </p:sp>
        <p:sp>
          <p:nvSpPr>
            <p:cNvPr id="10" name="Freeform 5">
              <a:extLst>
                <a:ext uri="{FF2B5EF4-FFF2-40B4-BE49-F238E27FC236}">
                  <a16:creationId xmlns:a16="http://schemas.microsoft.com/office/drawing/2014/main" id="{CB57F98B-77ED-52E0-A695-96FBA5AD75A1}"/>
                </a:ext>
              </a:extLst>
            </p:cNvPr>
            <p:cNvSpPr/>
            <p:nvPr/>
          </p:nvSpPr>
          <p:spPr>
            <a:xfrm>
              <a:off x="2310015" y="1194102"/>
              <a:ext cx="4459495" cy="3869208"/>
            </a:xfrm>
            <a:custGeom>
              <a:avLst/>
              <a:gdLst/>
              <a:ahLst/>
              <a:cxnLst/>
              <a:rect l="l" t="t" r="r" b="b"/>
              <a:pathLst>
                <a:path w="3068329" h="2891900">
                  <a:moveTo>
                    <a:pt x="0" y="0"/>
                  </a:moveTo>
                  <a:lnTo>
                    <a:pt x="3068328" y="0"/>
                  </a:lnTo>
                  <a:lnTo>
                    <a:pt x="3068328" y="2891900"/>
                  </a:lnTo>
                  <a:lnTo>
                    <a:pt x="0" y="2891900"/>
                  </a:lnTo>
                  <a:lnTo>
                    <a:pt x="0" y="0"/>
                  </a:lnTo>
                  <a:close/>
                </a:path>
              </a:pathLst>
            </a:custGeom>
            <a:blipFill>
              <a:blip r:embed="rId4">
                <a:extLst>
                  <a:ext uri="{BEBA8EAE-BF5A-486C-A8C5-ECC9F3942E4B}">
                    <a14:imgProps xmlns:a14="http://schemas.microsoft.com/office/drawing/2010/main">
                      <a14:imgLayer r:embed="rId5">
                        <a14:imgEffect>
                          <a14:backgroundRemoval t="1929" b="89875" l="2818" r="90000">
                            <a14:foregroundMark x1="15182" y1="13597" x2="14182" y2="67213"/>
                            <a14:foregroundMark x1="14182" y1="67213" x2="14182" y2="67213"/>
                            <a14:foregroundMark x1="5000" y1="59402" x2="19091" y2="51784"/>
                            <a14:foregroundMark x1="19091" y1="51784" x2="18818" y2="44262"/>
                            <a14:foregroundMark x1="16091" y1="6172" x2="24000" y2="5497"/>
                            <a14:foregroundMark x1="38727" y1="54870" x2="35636" y2="55159"/>
                            <a14:foregroundMark x1="34182" y1="52748" x2="35091" y2="54870"/>
                            <a14:foregroundMark x1="3818" y1="74928" x2="2909" y2="72517"/>
                            <a14:foregroundMark x1="36000" y1="54870" x2="33182" y2="51302"/>
                            <a14:foregroundMark x1="14545" y1="1929" x2="14545" y2="1929"/>
                            <a14:backgroundMark x1="60455" y1="12536" x2="78545" y2="75988"/>
                          </a14:backgroundRemoval>
                        </a14:imgEffect>
                      </a14:imgLayer>
                    </a14:imgProps>
                  </a:ext>
                </a:extLst>
              </a:blip>
              <a:stretch>
                <a:fillRect/>
              </a:stretch>
            </a:blipFill>
          </p:spPr>
          <p:txBody>
            <a:bodyPr/>
            <a:lstStyle/>
            <a:p>
              <a:endParaRPr lang="en-US"/>
            </a:p>
          </p:txBody>
        </p:sp>
      </p:grpSp>
    </p:spTree>
    <p:extLst>
      <p:ext uri="{BB962C8B-B14F-4D97-AF65-F5344CB8AC3E}">
        <p14:creationId xmlns:p14="http://schemas.microsoft.com/office/powerpoint/2010/main" val="19975641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A0C73AB-790D-A768-4E99-3B8DD15B1832}"/>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E58328AA-8D77-CE10-64BE-4B48A664FACE}"/>
              </a:ext>
            </a:extLst>
          </p:cNvPr>
          <p:cNvSpPr/>
          <p:nvPr/>
        </p:nvSpPr>
        <p:spPr>
          <a:xfrm>
            <a:off x="199053" y="149290"/>
            <a:ext cx="11793894" cy="6559420"/>
          </a:xfrm>
          <a:custGeom>
            <a:avLst/>
            <a:gdLst>
              <a:gd name="connsiteX0" fmla="*/ 0 w 11793894"/>
              <a:gd name="connsiteY0" fmla="*/ 613962 h 6559420"/>
              <a:gd name="connsiteX1" fmla="*/ 613962 w 11793894"/>
              <a:gd name="connsiteY1" fmla="*/ 0 h 6559420"/>
              <a:gd name="connsiteX2" fmla="*/ 11179932 w 11793894"/>
              <a:gd name="connsiteY2" fmla="*/ 0 h 6559420"/>
              <a:gd name="connsiteX3" fmla="*/ 11793894 w 11793894"/>
              <a:gd name="connsiteY3" fmla="*/ 613962 h 6559420"/>
              <a:gd name="connsiteX4" fmla="*/ 11793894 w 11793894"/>
              <a:gd name="connsiteY4" fmla="*/ 5945458 h 6559420"/>
              <a:gd name="connsiteX5" fmla="*/ 11179932 w 11793894"/>
              <a:gd name="connsiteY5" fmla="*/ 6559420 h 6559420"/>
              <a:gd name="connsiteX6" fmla="*/ 613962 w 11793894"/>
              <a:gd name="connsiteY6" fmla="*/ 6559420 h 6559420"/>
              <a:gd name="connsiteX7" fmla="*/ 0 w 11793894"/>
              <a:gd name="connsiteY7" fmla="*/ 5945458 h 6559420"/>
              <a:gd name="connsiteX8" fmla="*/ 0 w 11793894"/>
              <a:gd name="connsiteY8" fmla="*/ 613962 h 655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93894" h="6559420" fill="none" extrusionOk="0">
                <a:moveTo>
                  <a:pt x="0" y="613962"/>
                </a:moveTo>
                <a:cubicBezTo>
                  <a:pt x="-44515" y="267680"/>
                  <a:pt x="291781" y="13822"/>
                  <a:pt x="613962" y="0"/>
                </a:cubicBezTo>
                <a:cubicBezTo>
                  <a:pt x="5752667" y="130954"/>
                  <a:pt x="8915983" y="43574"/>
                  <a:pt x="11179932" y="0"/>
                </a:cubicBezTo>
                <a:cubicBezTo>
                  <a:pt x="11523607" y="7075"/>
                  <a:pt x="11809804" y="294369"/>
                  <a:pt x="11793894" y="613962"/>
                </a:cubicBezTo>
                <a:cubicBezTo>
                  <a:pt x="11643455" y="1880618"/>
                  <a:pt x="11879773" y="5171155"/>
                  <a:pt x="11793894" y="5945458"/>
                </a:cubicBezTo>
                <a:cubicBezTo>
                  <a:pt x="11773165" y="6287944"/>
                  <a:pt x="11468230" y="6524380"/>
                  <a:pt x="11179932" y="6559420"/>
                </a:cubicBezTo>
                <a:cubicBezTo>
                  <a:pt x="7439939" y="6714617"/>
                  <a:pt x="3371575" y="6722440"/>
                  <a:pt x="613962" y="6559420"/>
                </a:cubicBezTo>
                <a:cubicBezTo>
                  <a:pt x="279279" y="6499922"/>
                  <a:pt x="-26072" y="6299764"/>
                  <a:pt x="0" y="5945458"/>
                </a:cubicBezTo>
                <a:cubicBezTo>
                  <a:pt x="64656" y="5287668"/>
                  <a:pt x="-17807" y="1320764"/>
                  <a:pt x="0" y="613962"/>
                </a:cubicBezTo>
                <a:close/>
              </a:path>
              <a:path w="11793894" h="6559420" stroke="0" extrusionOk="0">
                <a:moveTo>
                  <a:pt x="0" y="613962"/>
                </a:moveTo>
                <a:cubicBezTo>
                  <a:pt x="-50178" y="243929"/>
                  <a:pt x="238467" y="13667"/>
                  <a:pt x="613962" y="0"/>
                </a:cubicBezTo>
                <a:cubicBezTo>
                  <a:pt x="1692607" y="132882"/>
                  <a:pt x="7384017" y="-84951"/>
                  <a:pt x="11179932" y="0"/>
                </a:cubicBezTo>
                <a:cubicBezTo>
                  <a:pt x="11473296" y="44646"/>
                  <a:pt x="11785742" y="319940"/>
                  <a:pt x="11793894" y="613962"/>
                </a:cubicBezTo>
                <a:cubicBezTo>
                  <a:pt x="11814081" y="1590716"/>
                  <a:pt x="11946374" y="4099744"/>
                  <a:pt x="11793894" y="5945458"/>
                </a:cubicBezTo>
                <a:cubicBezTo>
                  <a:pt x="11804478" y="6285796"/>
                  <a:pt x="11523183" y="6550840"/>
                  <a:pt x="11179932" y="6559420"/>
                </a:cubicBezTo>
                <a:cubicBezTo>
                  <a:pt x="6742089" y="6647059"/>
                  <a:pt x="3989429" y="6486741"/>
                  <a:pt x="613962" y="6559420"/>
                </a:cubicBezTo>
                <a:cubicBezTo>
                  <a:pt x="268207" y="6495787"/>
                  <a:pt x="-2423" y="6287907"/>
                  <a:pt x="0" y="5945458"/>
                </a:cubicBezTo>
                <a:cubicBezTo>
                  <a:pt x="-38581" y="5277464"/>
                  <a:pt x="63341" y="2415705"/>
                  <a:pt x="0" y="613962"/>
                </a:cubicBezTo>
                <a:close/>
              </a:path>
            </a:pathLst>
          </a:custGeom>
          <a:solidFill>
            <a:schemeClr val="bg1">
              <a:alpha val="87000"/>
            </a:schemeClr>
          </a:solidFill>
          <a:ln w="31750">
            <a:solidFill>
              <a:srgbClr val="002060"/>
            </a:solidFill>
            <a:prstDash val="dash"/>
            <a:extLst>
              <a:ext uri="{C807C97D-BFC1-408E-A445-0C87EB9F89A2}">
                <ask:lineSketchStyleProps xmlns:ask="http://schemas.microsoft.com/office/drawing/2018/sketchyshapes" sd="1219033472">
                  <a:prstGeom prst="roundRect">
                    <a:avLst>
                      <a:gd name="adj" fmla="val 936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2" descr="Cartoon flower petals 1590600 Vector Art at Vecteezy">
            <a:extLst>
              <a:ext uri="{FF2B5EF4-FFF2-40B4-BE49-F238E27FC236}">
                <a16:creationId xmlns:a16="http://schemas.microsoft.com/office/drawing/2014/main" id="{54C7C73D-1AD0-5AC1-F067-17A70F82DE52}"/>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370489" y="329882"/>
            <a:ext cx="993321" cy="99332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ác kỹ thuật dạy học tích cực – Dạy Và Học Online – Luyện Thi Hà Thành">
            <a:extLst>
              <a:ext uri="{FF2B5EF4-FFF2-40B4-BE49-F238E27FC236}">
                <a16:creationId xmlns:a16="http://schemas.microsoft.com/office/drawing/2014/main" id="{96513075-8C34-B1DC-9E4B-27B8EED7EED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036" t="19779" r="5060" b="3360"/>
          <a:stretch/>
        </p:blipFill>
        <p:spPr bwMode="auto">
          <a:xfrm>
            <a:off x="2523263" y="1609166"/>
            <a:ext cx="6680967" cy="428824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cxnSp>
        <p:nvCxnSpPr>
          <p:cNvPr id="11" name="Đường kết nối Mũi tên Thẳng 10">
            <a:extLst>
              <a:ext uri="{FF2B5EF4-FFF2-40B4-BE49-F238E27FC236}">
                <a16:creationId xmlns:a16="http://schemas.microsoft.com/office/drawing/2014/main" id="{7D47162E-EB8F-4CFA-F6BA-E92F1B76F113}"/>
              </a:ext>
            </a:extLst>
          </p:cNvPr>
          <p:cNvCxnSpPr>
            <a:cxnSpLocks/>
          </p:cNvCxnSpPr>
          <p:nvPr/>
        </p:nvCxnSpPr>
        <p:spPr>
          <a:xfrm flipV="1">
            <a:off x="2278290" y="4451881"/>
            <a:ext cx="1615417" cy="49530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Đường kết nối Mũi tên Thẳng 13">
            <a:extLst>
              <a:ext uri="{FF2B5EF4-FFF2-40B4-BE49-F238E27FC236}">
                <a16:creationId xmlns:a16="http://schemas.microsoft.com/office/drawing/2014/main" id="{8AE89169-1405-401B-BAFF-8972E084043B}"/>
              </a:ext>
            </a:extLst>
          </p:cNvPr>
          <p:cNvCxnSpPr>
            <a:cxnSpLocks/>
          </p:cNvCxnSpPr>
          <p:nvPr/>
        </p:nvCxnSpPr>
        <p:spPr>
          <a:xfrm flipH="1">
            <a:off x="7876914" y="2006113"/>
            <a:ext cx="1978287" cy="966818"/>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22" name="Hình ảnh 21" descr="Ảnh có chứa phim hoạt hình, Phim hoạt hình, minh họa, hình mẫu&#10;&#10;Mô tả được tạo tự động">
            <a:extLst>
              <a:ext uri="{FF2B5EF4-FFF2-40B4-BE49-F238E27FC236}">
                <a16:creationId xmlns:a16="http://schemas.microsoft.com/office/drawing/2014/main" id="{67382A96-6EB2-364B-B0BF-A528F23C68E9}"/>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3397" b="49697" l="51840" r="94622">
                        <a14:foregroundMark x1="68621" y1="12050" x2="69309" y2="16377"/>
                        <a14:foregroundMark x1="74282" y1="13425" x2="75010" y2="15811"/>
                        <a14:foregroundMark x1="69147" y1="3437" x2="70117" y2="4974"/>
                        <a14:foregroundMark x1="74282" y1="4569" x2="74282" y2="4569"/>
                        <a14:foregroundMark x1="74282" y1="4569" x2="76102" y2="7764"/>
                        <a14:foregroundMark x1="63324" y1="49697" x2="67772" y2="49697"/>
                        <a14:foregroundMark x1="70400" y1="17347" x2="72220" y2="21351"/>
                      </a14:backgroundRemoval>
                    </a14:imgEffect>
                  </a14:imgLayer>
                </a14:imgProps>
              </a:ext>
              <a:ext uri="{28A0092B-C50C-407E-A947-70E740481C1C}">
                <a14:useLocalDpi xmlns:a14="http://schemas.microsoft.com/office/drawing/2010/main" val="0"/>
              </a:ext>
            </a:extLst>
          </a:blip>
          <a:srcRect l="46528" b="44936"/>
          <a:stretch/>
        </p:blipFill>
        <p:spPr>
          <a:xfrm>
            <a:off x="9794526" y="3736421"/>
            <a:ext cx="1774387" cy="1827201"/>
          </a:xfrm>
          <a:prstGeom prst="rect">
            <a:avLst/>
          </a:prstGeom>
        </p:spPr>
      </p:pic>
      <p:cxnSp>
        <p:nvCxnSpPr>
          <p:cNvPr id="23" name="Đường kết nối Mũi tên Thẳng 22">
            <a:extLst>
              <a:ext uri="{FF2B5EF4-FFF2-40B4-BE49-F238E27FC236}">
                <a16:creationId xmlns:a16="http://schemas.microsoft.com/office/drawing/2014/main" id="{52048029-A0C1-53A0-AA3B-9AD52D850883}"/>
              </a:ext>
            </a:extLst>
          </p:cNvPr>
          <p:cNvCxnSpPr>
            <a:cxnSpLocks/>
          </p:cNvCxnSpPr>
          <p:nvPr/>
        </p:nvCxnSpPr>
        <p:spPr>
          <a:xfrm>
            <a:off x="2207480" y="2006113"/>
            <a:ext cx="2514902" cy="58839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26" name="Hình ảnh 25" descr="Ảnh có chứa phim hoạt hình, Phim hoạt hình, minh họa, hình mẫu&#10;&#10;Mô tả được tạo tự động">
            <a:extLst>
              <a:ext uri="{FF2B5EF4-FFF2-40B4-BE49-F238E27FC236}">
                <a16:creationId xmlns:a16="http://schemas.microsoft.com/office/drawing/2014/main" id="{19AAD882-DB1D-35EE-71FF-7EE331768329}"/>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52446" b="97129" l="5176" r="46907">
                        <a14:foregroundMark x1="30408" y1="55196" x2="30691" y2="57986"/>
                        <a14:foregroundMark x1="24828" y1="54226" x2="23453" y2="57703"/>
                        <a14:foregroundMark x1="27335" y1="60776" x2="27618" y2="63971"/>
                        <a14:foregroundMark x1="33603" y1="61868" x2="33320" y2="67004"/>
                        <a14:foregroundMark x1="34169" y1="61181" x2="34856" y2="64254"/>
                        <a14:foregroundMark x1="34573" y1="61585" x2="34856" y2="64941"/>
                        <a14:foregroundMark x1="35382" y1="62313" x2="35382" y2="64780"/>
                        <a14:foregroundMark x1="25960" y1="61181" x2="27052" y2="63283"/>
                        <a14:foregroundMark x1="27335" y1="60493" x2="28467" y2="64780"/>
                        <a14:foregroundMark x1="26243" y1="94096" x2="26931" y2="95067"/>
                        <a14:foregroundMark x1="14557" y1="94501" x2="17630" y2="95916"/>
                        <a14:foregroundMark x1="34290" y1="95916" x2="34856" y2="95916"/>
                        <a14:foregroundMark x1="43753" y1="97169" x2="46502" y2="96442"/>
                        <a14:foregroundMark x1="28023" y1="52446" x2="29276" y2="52729"/>
                        <a14:foregroundMark x1="24707" y1="62030" x2="28023" y2="63122"/>
                      </a14:backgroundRemoval>
                    </a14:imgEffect>
                  </a14:imgLayer>
                </a14:imgProps>
              </a:ext>
              <a:ext uri="{28A0092B-C50C-407E-A947-70E740481C1C}">
                <a14:useLocalDpi xmlns:a14="http://schemas.microsoft.com/office/drawing/2010/main" val="0"/>
              </a:ext>
            </a:extLst>
          </a:blip>
          <a:srcRect t="50000" r="47757" b="1905"/>
          <a:stretch/>
        </p:blipFill>
        <p:spPr>
          <a:xfrm>
            <a:off x="630632" y="1257124"/>
            <a:ext cx="1643888" cy="1513360"/>
          </a:xfrm>
          <a:prstGeom prst="rect">
            <a:avLst/>
          </a:prstGeom>
        </p:spPr>
      </p:pic>
      <p:cxnSp>
        <p:nvCxnSpPr>
          <p:cNvPr id="29" name="Đường kết nối Mũi tên Thẳng 28">
            <a:extLst>
              <a:ext uri="{FF2B5EF4-FFF2-40B4-BE49-F238E27FC236}">
                <a16:creationId xmlns:a16="http://schemas.microsoft.com/office/drawing/2014/main" id="{E09F4D33-CFB5-D4B8-CD53-93B8898D268A}"/>
              </a:ext>
            </a:extLst>
          </p:cNvPr>
          <p:cNvCxnSpPr>
            <a:cxnSpLocks/>
          </p:cNvCxnSpPr>
          <p:nvPr/>
        </p:nvCxnSpPr>
        <p:spPr>
          <a:xfrm flipH="1">
            <a:off x="6991089" y="4699531"/>
            <a:ext cx="2939364" cy="195155"/>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32" name="Hình ảnh 31" descr="Ảnh có chứa phim hoạt hình, hình mẫu, hình vẽ, minh họa&#10;&#10;Mô tả được tạo tự động">
            <a:extLst>
              <a:ext uri="{FF2B5EF4-FFF2-40B4-BE49-F238E27FC236}">
                <a16:creationId xmlns:a16="http://schemas.microsoft.com/office/drawing/2014/main" id="{DABEBBAB-6C4A-01DD-0128-253F7B7C154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536827" y="1277350"/>
            <a:ext cx="1667323" cy="1667323"/>
          </a:xfrm>
          <a:prstGeom prst="rect">
            <a:avLst/>
          </a:prstGeom>
        </p:spPr>
      </p:pic>
      <p:pic>
        <p:nvPicPr>
          <p:cNvPr id="1028" name="Picture 4" descr="Pin on School">
            <a:extLst>
              <a:ext uri="{FF2B5EF4-FFF2-40B4-BE49-F238E27FC236}">
                <a16:creationId xmlns:a16="http://schemas.microsoft.com/office/drawing/2014/main" id="{3CFF9716-1D58-C52E-DEF7-871F6DB593C1}"/>
              </a:ext>
            </a:extLst>
          </p:cNvPr>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3905" b="90781" l="10000" r="91385">
                        <a14:foregroundMark x1="69846" y1="7809" x2="73231" y2="16161"/>
                        <a14:foregroundMark x1="66615" y1="4121" x2="68769" y2="7484"/>
                        <a14:foregroundMark x1="91538" y1="39262" x2="90923" y2="43926"/>
                        <a14:foregroundMark x1="14769" y1="59544" x2="18308" y2="65727"/>
                        <a14:foregroundMark x1="54462" y1="86985" x2="59692" y2="90781"/>
                        <a14:foregroundMark x1="18154" y1="89262" x2="14154" y2="90564"/>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733687" y="3777438"/>
            <a:ext cx="1348454" cy="1912449"/>
          </a:xfrm>
          <a:prstGeom prst="rect">
            <a:avLst/>
          </a:prstGeom>
          <a:noFill/>
          <a:extLst>
            <a:ext uri="{909E8E84-426E-40DD-AFC4-6F175D3DCCD1}">
              <a14:hiddenFill xmlns:a14="http://schemas.microsoft.com/office/drawing/2010/main">
                <a:solidFill>
                  <a:srgbClr val="FFFFFF"/>
                </a:solidFill>
              </a14:hiddenFill>
            </a:ext>
          </a:extLst>
        </p:spPr>
      </p:pic>
      <p:pic>
        <p:nvPicPr>
          <p:cNvPr id="34" name="Hình ảnh 33" descr="Ảnh có chứa Hoạt hình, Phim hoạt hình, hoạt hình Nhật Bản, phim hoạt hình&#10;&#10;Mô tả được tạo tự động">
            <a:extLst>
              <a:ext uri="{FF2B5EF4-FFF2-40B4-BE49-F238E27FC236}">
                <a16:creationId xmlns:a16="http://schemas.microsoft.com/office/drawing/2014/main" id="{BA9C55C8-980D-18B5-0E14-AD99BE1643A9}"/>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755211" y="2070520"/>
            <a:ext cx="2318273" cy="2318273"/>
          </a:xfrm>
          <a:prstGeom prst="rect">
            <a:avLst/>
          </a:prstGeom>
        </p:spPr>
      </p:pic>
      <p:sp>
        <p:nvSpPr>
          <p:cNvPr id="38" name="Hộp Văn bản 37">
            <a:extLst>
              <a:ext uri="{FF2B5EF4-FFF2-40B4-BE49-F238E27FC236}">
                <a16:creationId xmlns:a16="http://schemas.microsoft.com/office/drawing/2014/main" id="{29175495-9C4D-F149-8B0D-EBBA5CF27DF1}"/>
              </a:ext>
            </a:extLst>
          </p:cNvPr>
          <p:cNvSpPr txBox="1"/>
          <p:nvPr/>
        </p:nvSpPr>
        <p:spPr>
          <a:xfrm>
            <a:off x="656647" y="2836906"/>
            <a:ext cx="1502534"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Calibri" panose="020F0502020204030204"/>
                <a:ea typeface="+mn-ea"/>
                <a:cs typeface="+mn-cs"/>
              </a:rPr>
              <a:t>Ý kiến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Calibri" panose="020F0502020204030204"/>
                <a:ea typeface="+mn-ea"/>
                <a:cs typeface="+mn-cs"/>
              </a:rPr>
              <a:t>cá nhân</a:t>
            </a: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9" name="Hộp Văn bản 38">
            <a:extLst>
              <a:ext uri="{FF2B5EF4-FFF2-40B4-BE49-F238E27FC236}">
                <a16:creationId xmlns:a16="http://schemas.microsoft.com/office/drawing/2014/main" id="{BE6BCBA8-0CAC-9A9A-6571-1ABCA21741AA}"/>
              </a:ext>
            </a:extLst>
          </p:cNvPr>
          <p:cNvSpPr txBox="1"/>
          <p:nvPr/>
        </p:nvSpPr>
        <p:spPr>
          <a:xfrm>
            <a:off x="630632" y="5403066"/>
            <a:ext cx="1502534"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Calibri" panose="020F0502020204030204"/>
                <a:ea typeface="+mn-ea"/>
                <a:cs typeface="+mn-cs"/>
              </a:rPr>
              <a:t>Ý kiến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Calibri" panose="020F0502020204030204"/>
                <a:ea typeface="+mn-ea"/>
                <a:cs typeface="+mn-cs"/>
              </a:rPr>
              <a:t>cá nhân</a:t>
            </a: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0" name="Hộp Văn bản 39">
            <a:extLst>
              <a:ext uri="{FF2B5EF4-FFF2-40B4-BE49-F238E27FC236}">
                <a16:creationId xmlns:a16="http://schemas.microsoft.com/office/drawing/2014/main" id="{B5632FFE-E05B-C06A-DA61-804DA10B77AC}"/>
              </a:ext>
            </a:extLst>
          </p:cNvPr>
          <p:cNvSpPr txBox="1"/>
          <p:nvPr/>
        </p:nvSpPr>
        <p:spPr>
          <a:xfrm>
            <a:off x="9860657" y="2869677"/>
            <a:ext cx="1502534"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Calibri" panose="020F0502020204030204"/>
                <a:ea typeface="+mn-ea"/>
                <a:cs typeface="+mn-cs"/>
              </a:rPr>
              <a:t>Ý kiến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Calibri" panose="020F0502020204030204"/>
                <a:ea typeface="+mn-ea"/>
                <a:cs typeface="+mn-cs"/>
              </a:rPr>
              <a:t>cá nhân</a:t>
            </a: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1" name="Hộp Văn bản 40">
            <a:extLst>
              <a:ext uri="{FF2B5EF4-FFF2-40B4-BE49-F238E27FC236}">
                <a16:creationId xmlns:a16="http://schemas.microsoft.com/office/drawing/2014/main" id="{C412AF02-CD0E-3112-F5AB-C6B1C609BE05}"/>
              </a:ext>
            </a:extLst>
          </p:cNvPr>
          <p:cNvSpPr txBox="1"/>
          <p:nvPr/>
        </p:nvSpPr>
        <p:spPr>
          <a:xfrm>
            <a:off x="9930453" y="5441205"/>
            <a:ext cx="1502534"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Calibri" panose="020F0502020204030204"/>
                <a:ea typeface="+mn-ea"/>
                <a:cs typeface="+mn-cs"/>
              </a:rPr>
              <a:t>Ý kiến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Calibri" panose="020F0502020204030204"/>
                <a:ea typeface="+mn-ea"/>
                <a:cs typeface="+mn-cs"/>
              </a:rPr>
              <a:t>cá nhân</a:t>
            </a: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3" name="Hộp Văn bản 42">
            <a:extLst>
              <a:ext uri="{FF2B5EF4-FFF2-40B4-BE49-F238E27FC236}">
                <a16:creationId xmlns:a16="http://schemas.microsoft.com/office/drawing/2014/main" id="{FDDCD0DC-3774-046F-4824-2B8C62C64788}"/>
              </a:ext>
            </a:extLst>
          </p:cNvPr>
          <p:cNvSpPr txBox="1"/>
          <p:nvPr/>
        </p:nvSpPr>
        <p:spPr>
          <a:xfrm>
            <a:off x="3893707" y="3797994"/>
            <a:ext cx="4184198"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2060"/>
                </a:solidFill>
                <a:effectLst/>
                <a:uLnTx/>
                <a:uFillTx/>
                <a:latin typeface="Calibri" panose="020F0502020204030204"/>
                <a:ea typeface="+mn-ea"/>
                <a:cs typeface="+mn-cs"/>
              </a:rPr>
              <a:t>Ý kiến chung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2060"/>
                </a:solidFill>
                <a:effectLst/>
                <a:uLnTx/>
                <a:uFillTx/>
                <a:latin typeface="Calibri" panose="020F0502020204030204"/>
                <a:ea typeface="+mn-ea"/>
                <a:cs typeface="+mn-cs"/>
              </a:rPr>
              <a:t>của nhóm</a:t>
            </a:r>
          </a:p>
        </p:txBody>
      </p:sp>
      <p:sp>
        <p:nvSpPr>
          <p:cNvPr id="3" name="Hộp Văn bản 1">
            <a:extLst>
              <a:ext uri="{FF2B5EF4-FFF2-40B4-BE49-F238E27FC236}">
                <a16:creationId xmlns:a16="http://schemas.microsoft.com/office/drawing/2014/main" id="{94D19104-F70F-3F03-2D42-A31AEFD4871A}"/>
              </a:ext>
            </a:extLst>
          </p:cNvPr>
          <p:cNvSpPr txBox="1"/>
          <p:nvPr/>
        </p:nvSpPr>
        <p:spPr>
          <a:xfrm>
            <a:off x="1545333" y="450512"/>
            <a:ext cx="9053018"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w="38100">
                  <a:solidFill>
                    <a:srgbClr val="002060"/>
                  </a:solidFill>
                  <a:prstDash val="solid"/>
                </a:ln>
                <a:solidFill>
                  <a:srgbClr val="FFFF99"/>
                </a:solidFill>
                <a:effectLst>
                  <a:outerShdw blurRad="12700" dist="38100" dir="2700000" algn="tl" rotWithShape="0">
                    <a:srgbClr val="5B9BD5">
                      <a:lumMod val="60000"/>
                      <a:lumOff val="40000"/>
                    </a:srgbClr>
                  </a:outerShdw>
                </a:effectLst>
                <a:uLnTx/>
                <a:uFillTx/>
                <a:latin typeface="UTM Mother" panose="02040603050506020204" pitchFamily="18" charset="0"/>
                <a:ea typeface="+mn-ea"/>
                <a:cs typeface="+mn-cs"/>
              </a:rPr>
              <a:t>T</a:t>
            </a:r>
            <a:r>
              <a:rPr kumimoji="0" lang="vi-VN" sz="4000" b="1" i="0" u="none" strike="noStrike" kern="1200" cap="none" spc="0" normalizeH="0" baseline="0" noProof="0">
                <a:ln w="38100">
                  <a:solidFill>
                    <a:srgbClr val="002060"/>
                  </a:solidFill>
                  <a:prstDash val="solid"/>
                </a:ln>
                <a:solidFill>
                  <a:srgbClr val="FFFF99"/>
                </a:solidFill>
                <a:effectLst>
                  <a:outerShdw blurRad="12700" dist="38100" dir="2700000" algn="tl" rotWithShape="0">
                    <a:srgbClr val="5B9BD5">
                      <a:lumMod val="60000"/>
                      <a:lumOff val="40000"/>
                    </a:srgbClr>
                  </a:outerShdw>
                </a:effectLst>
                <a:uLnTx/>
                <a:uFillTx/>
                <a:latin typeface="UTM Mother" panose="02040603050506020204" pitchFamily="18" charset="0"/>
                <a:ea typeface="+mn-ea"/>
                <a:cs typeface="+mn-cs"/>
              </a:rPr>
              <a:t>ìm các từ tương ứng với mỗi nghĩa </a:t>
            </a:r>
            <a:endParaRPr kumimoji="0" lang="en-US" sz="4000" b="1" i="0" u="none" strike="noStrike" kern="1200" cap="none" spc="0" normalizeH="0" baseline="0" noProof="0" dirty="0">
              <a:ln w="38100">
                <a:solidFill>
                  <a:srgbClr val="002060"/>
                </a:solidFill>
                <a:prstDash val="solid"/>
              </a:ln>
              <a:solidFill>
                <a:srgbClr val="FFFF99"/>
              </a:solidFill>
              <a:effectLst>
                <a:outerShdw blurRad="12700" dist="38100" dir="2700000" algn="tl" rotWithShape="0">
                  <a:srgbClr val="5B9BD5">
                    <a:lumMod val="60000"/>
                    <a:lumOff val="40000"/>
                  </a:srgbClr>
                </a:outerShdw>
              </a:effectLst>
              <a:uLnTx/>
              <a:uFillTx/>
              <a:latin typeface="UTM Mother" panose="02040603050506020204" pitchFamily="18" charset="0"/>
              <a:ea typeface="+mn-ea"/>
              <a:cs typeface="+mn-cs"/>
            </a:endParaRPr>
          </a:p>
        </p:txBody>
      </p:sp>
    </p:spTree>
    <p:extLst>
      <p:ext uri="{BB962C8B-B14F-4D97-AF65-F5344CB8AC3E}">
        <p14:creationId xmlns:p14="http://schemas.microsoft.com/office/powerpoint/2010/main" val="39893328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64737D-266C-4A11-B504-5C4260B056D6}"/>
              </a:ext>
            </a:extLst>
          </p:cNvPr>
          <p:cNvPicPr>
            <a:picLocks noChangeAspect="1"/>
          </p:cNvPicPr>
          <p:nvPr/>
        </p:nvPicPr>
        <p:blipFill rotWithShape="1">
          <a:blip r:embed="rId2"/>
          <a:srcRect r="927"/>
          <a:stretch/>
        </p:blipFill>
        <p:spPr>
          <a:xfrm>
            <a:off x="0" y="1673"/>
            <a:ext cx="12192000" cy="6854653"/>
          </a:xfrm>
          <a:prstGeom prst="rect">
            <a:avLst/>
          </a:prstGeom>
        </p:spPr>
      </p:pic>
      <p:sp>
        <p:nvSpPr>
          <p:cNvPr id="2" name="TextBox 1">
            <a:extLst>
              <a:ext uri="{FF2B5EF4-FFF2-40B4-BE49-F238E27FC236}">
                <a16:creationId xmlns:a16="http://schemas.microsoft.com/office/drawing/2014/main" id="{0F20C7EF-7326-D659-34A1-69D05D52C8EB}"/>
              </a:ext>
            </a:extLst>
          </p:cNvPr>
          <p:cNvSpPr txBox="1"/>
          <p:nvPr/>
        </p:nvSpPr>
        <p:spPr>
          <a:xfrm>
            <a:off x="2310015" y="290946"/>
            <a:ext cx="7571970" cy="1200329"/>
          </a:xfrm>
          <a:prstGeom prst="rect">
            <a:avLst/>
          </a:prstGeom>
          <a:noFill/>
        </p:spPr>
        <p:txBody>
          <a:bodyPr wrap="square" rtlCol="0">
            <a:spAutoFit/>
          </a:bodyPr>
          <a:lstStyle/>
          <a:p>
            <a:pPr algn="ctr"/>
            <a:r>
              <a:rPr lang="en-US" sz="7200" b="1">
                <a:ln w="9525">
                  <a:solidFill>
                    <a:schemeClr val="bg1"/>
                  </a:solidFill>
                  <a:prstDash val="solid"/>
                </a:ln>
                <a:solidFill>
                  <a:srgbClr val="002060"/>
                </a:solidFill>
                <a:effectLst>
                  <a:outerShdw blurRad="38100" dist="38100" dir="2700000" algn="tl">
                    <a:srgbClr val="000000">
                      <a:alpha val="43137"/>
                    </a:srgbClr>
                  </a:outerShdw>
                </a:effectLst>
                <a:latin typeface="LNTH-LuoLuoNotangYuanTi 1" pitchFamily="2" charset="-128"/>
                <a:ea typeface="LNTH-LuoLuoNotangYuanTi 1" pitchFamily="2" charset="-128"/>
                <a:cs typeface="LNTH-LuoLuoNotangYuanTi 1" pitchFamily="2" charset="-128"/>
              </a:rPr>
              <a:t>CHIA SẺ TRƯỚC LỚP</a:t>
            </a:r>
            <a:endParaRPr lang="en-US" sz="7200" b="1" dirty="0">
              <a:ln w="9525">
                <a:solidFill>
                  <a:schemeClr val="bg1"/>
                </a:solidFill>
                <a:prstDash val="solid"/>
              </a:ln>
              <a:solidFill>
                <a:srgbClr val="002060"/>
              </a:solidFill>
              <a:effectLst>
                <a:outerShdw blurRad="38100" dist="38100" dir="2700000" algn="tl">
                  <a:srgbClr val="000000">
                    <a:alpha val="43137"/>
                  </a:srgbClr>
                </a:outerShdw>
              </a:effectLst>
              <a:latin typeface="LNTH-LuoLuoNotangYuanTi 1" pitchFamily="2" charset="-128"/>
              <a:ea typeface="LNTH-LuoLuoNotangYuanTi 1" pitchFamily="2" charset="-128"/>
              <a:cs typeface="LNTH-LuoLuoNotangYuanTi 1" pitchFamily="2" charset="-128"/>
            </a:endParaRPr>
          </a:p>
        </p:txBody>
      </p:sp>
      <p:grpSp>
        <p:nvGrpSpPr>
          <p:cNvPr id="6" name="Group 5">
            <a:extLst>
              <a:ext uri="{FF2B5EF4-FFF2-40B4-BE49-F238E27FC236}">
                <a16:creationId xmlns:a16="http://schemas.microsoft.com/office/drawing/2014/main" id="{0A0F9F3B-C82A-6ED0-6599-D6368FC21E2D}"/>
              </a:ext>
            </a:extLst>
          </p:cNvPr>
          <p:cNvGrpSpPr/>
          <p:nvPr/>
        </p:nvGrpSpPr>
        <p:grpSpPr>
          <a:xfrm>
            <a:off x="2310015" y="1194102"/>
            <a:ext cx="9161550" cy="5796633"/>
            <a:chOff x="2310015" y="1194102"/>
            <a:chExt cx="9161550" cy="5372952"/>
          </a:xfrm>
        </p:grpSpPr>
        <p:sp>
          <p:nvSpPr>
            <p:cNvPr id="4" name="Freeform 4">
              <a:extLst>
                <a:ext uri="{FF2B5EF4-FFF2-40B4-BE49-F238E27FC236}">
                  <a16:creationId xmlns:a16="http://schemas.microsoft.com/office/drawing/2014/main" id="{93F8C76C-F45A-7D52-56FD-28FB3CD344E7}"/>
                </a:ext>
              </a:extLst>
            </p:cNvPr>
            <p:cNvSpPr/>
            <p:nvPr/>
          </p:nvSpPr>
          <p:spPr>
            <a:xfrm>
              <a:off x="4651897" y="2394430"/>
              <a:ext cx="6819668" cy="4172624"/>
            </a:xfrm>
            <a:custGeom>
              <a:avLst/>
              <a:gdLst/>
              <a:ahLst/>
              <a:cxnLst/>
              <a:rect l="l" t="t" r="r" b="b"/>
              <a:pathLst>
                <a:path w="3584631" h="2619768">
                  <a:moveTo>
                    <a:pt x="0" y="0"/>
                  </a:moveTo>
                  <a:lnTo>
                    <a:pt x="3584631" y="0"/>
                  </a:lnTo>
                  <a:lnTo>
                    <a:pt x="3584631" y="2619768"/>
                  </a:lnTo>
                  <a:lnTo>
                    <a:pt x="0" y="2619768"/>
                  </a:lnTo>
                  <a:lnTo>
                    <a:pt x="0" y="0"/>
                  </a:lnTo>
                  <a:close/>
                </a:path>
              </a:pathLst>
            </a:custGeom>
            <a:blipFill>
              <a:blip r:embed="rId3"/>
              <a:stretch>
                <a:fillRect/>
              </a:stretch>
            </a:blipFill>
          </p:spPr>
          <p:txBody>
            <a:bodyPr/>
            <a:lstStyle/>
            <a:p>
              <a:endParaRPr lang="en-US"/>
            </a:p>
          </p:txBody>
        </p:sp>
        <p:sp>
          <p:nvSpPr>
            <p:cNvPr id="5" name="Freeform 5">
              <a:extLst>
                <a:ext uri="{FF2B5EF4-FFF2-40B4-BE49-F238E27FC236}">
                  <a16:creationId xmlns:a16="http://schemas.microsoft.com/office/drawing/2014/main" id="{14030004-B444-2545-3042-5656C72B3C9B}"/>
                </a:ext>
              </a:extLst>
            </p:cNvPr>
            <p:cNvSpPr/>
            <p:nvPr/>
          </p:nvSpPr>
          <p:spPr>
            <a:xfrm>
              <a:off x="2310015" y="1194102"/>
              <a:ext cx="4459495" cy="3869208"/>
            </a:xfrm>
            <a:custGeom>
              <a:avLst/>
              <a:gdLst/>
              <a:ahLst/>
              <a:cxnLst/>
              <a:rect l="l" t="t" r="r" b="b"/>
              <a:pathLst>
                <a:path w="3068329" h="2891900">
                  <a:moveTo>
                    <a:pt x="0" y="0"/>
                  </a:moveTo>
                  <a:lnTo>
                    <a:pt x="3068328" y="0"/>
                  </a:lnTo>
                  <a:lnTo>
                    <a:pt x="3068328" y="2891900"/>
                  </a:lnTo>
                  <a:lnTo>
                    <a:pt x="0" y="2891900"/>
                  </a:lnTo>
                  <a:lnTo>
                    <a:pt x="0" y="0"/>
                  </a:lnTo>
                  <a:close/>
                </a:path>
              </a:pathLst>
            </a:custGeom>
            <a:blipFill>
              <a:blip r:embed="rId4">
                <a:extLst>
                  <a:ext uri="{BEBA8EAE-BF5A-486C-A8C5-ECC9F3942E4B}">
                    <a14:imgProps xmlns:a14="http://schemas.microsoft.com/office/drawing/2010/main">
                      <a14:imgLayer r:embed="rId5">
                        <a14:imgEffect>
                          <a14:backgroundRemoval t="1929" b="89875" l="2818" r="90000">
                            <a14:foregroundMark x1="15182" y1="13597" x2="14182" y2="67213"/>
                            <a14:foregroundMark x1="14182" y1="67213" x2="14182" y2="67213"/>
                            <a14:foregroundMark x1="5000" y1="59402" x2="19091" y2="51784"/>
                            <a14:foregroundMark x1="19091" y1="51784" x2="18818" y2="44262"/>
                            <a14:foregroundMark x1="16091" y1="6172" x2="24000" y2="5497"/>
                            <a14:foregroundMark x1="38727" y1="54870" x2="35636" y2="55159"/>
                            <a14:foregroundMark x1="34182" y1="52748" x2="35091" y2="54870"/>
                            <a14:foregroundMark x1="3818" y1="74928" x2="2909" y2="72517"/>
                            <a14:foregroundMark x1="36000" y1="54870" x2="33182" y2="51302"/>
                            <a14:foregroundMark x1="14545" y1="1929" x2="14545" y2="1929"/>
                            <a14:backgroundMark x1="60455" y1="12536" x2="78545" y2="75988"/>
                          </a14:backgroundRemoval>
                        </a14:imgEffect>
                      </a14:imgLayer>
                    </a14:imgProps>
                  </a:ext>
                </a:extLst>
              </a:blip>
              <a:stretch>
                <a:fillRect/>
              </a:stretch>
            </a:blipFill>
          </p:spPr>
          <p:txBody>
            <a:bodyPr/>
            <a:lstStyle/>
            <a:p>
              <a:endParaRPr lang="en-US"/>
            </a:p>
          </p:txBody>
        </p:sp>
      </p:grpSp>
    </p:spTree>
    <p:extLst>
      <p:ext uri="{BB962C8B-B14F-4D97-AF65-F5344CB8AC3E}">
        <p14:creationId xmlns:p14="http://schemas.microsoft.com/office/powerpoint/2010/main" val="28090937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A1F12F9-FF67-5ABE-FB45-0AB5ADB14BFB}"/>
              </a:ext>
            </a:extLst>
          </p:cNvPr>
          <p:cNvPicPr>
            <a:picLocks noChangeAspect="1"/>
          </p:cNvPicPr>
          <p:nvPr/>
        </p:nvPicPr>
        <p:blipFill rotWithShape="1">
          <a:blip r:embed="rId2"/>
          <a:srcRect r="927"/>
          <a:stretch/>
        </p:blipFill>
        <p:spPr>
          <a:xfrm>
            <a:off x="0" y="1673"/>
            <a:ext cx="12192000" cy="6854653"/>
          </a:xfrm>
          <a:prstGeom prst="rect">
            <a:avLst/>
          </a:prstGeom>
        </p:spPr>
      </p:pic>
      <p:pic>
        <p:nvPicPr>
          <p:cNvPr id="6" name="Picture 5">
            <a:extLst>
              <a:ext uri="{FF2B5EF4-FFF2-40B4-BE49-F238E27FC236}">
                <a16:creationId xmlns:a16="http://schemas.microsoft.com/office/drawing/2014/main" id="{1BD226A7-7FA7-E5A6-7A2A-306501669635}"/>
              </a:ext>
            </a:extLst>
          </p:cNvPr>
          <p:cNvPicPr>
            <a:picLocks noChangeAspect="1"/>
          </p:cNvPicPr>
          <p:nvPr/>
        </p:nvPicPr>
        <p:blipFill>
          <a:blip r:embed="rId3"/>
          <a:stretch>
            <a:fillRect/>
          </a:stretch>
        </p:blipFill>
        <p:spPr>
          <a:xfrm>
            <a:off x="383970" y="0"/>
            <a:ext cx="4261473" cy="1871634"/>
          </a:xfrm>
          <a:prstGeom prst="rect">
            <a:avLst/>
          </a:prstGeom>
        </p:spPr>
      </p:pic>
      <p:pic>
        <p:nvPicPr>
          <p:cNvPr id="64" name="Picture 63">
            <a:extLst>
              <a:ext uri="{FF2B5EF4-FFF2-40B4-BE49-F238E27FC236}">
                <a16:creationId xmlns:a16="http://schemas.microsoft.com/office/drawing/2014/main" id="{AC1FF07F-CF8E-93D6-82B7-B5660D7ACB52}"/>
              </a:ext>
            </a:extLst>
          </p:cNvPr>
          <p:cNvPicPr>
            <a:picLocks noChangeAspect="1"/>
          </p:cNvPicPr>
          <p:nvPr/>
        </p:nvPicPr>
        <p:blipFill>
          <a:blip r:embed="rId4"/>
          <a:stretch>
            <a:fillRect/>
          </a:stretch>
        </p:blipFill>
        <p:spPr>
          <a:xfrm>
            <a:off x="-147484" y="1777208"/>
            <a:ext cx="4563599" cy="5079118"/>
          </a:xfrm>
          <a:prstGeom prst="rect">
            <a:avLst/>
          </a:prstGeom>
        </p:spPr>
      </p:pic>
      <p:sp>
        <p:nvSpPr>
          <p:cNvPr id="65" name="Rectangle: Rounded Corners 64">
            <a:extLst>
              <a:ext uri="{FF2B5EF4-FFF2-40B4-BE49-F238E27FC236}">
                <a16:creationId xmlns:a16="http://schemas.microsoft.com/office/drawing/2014/main" id="{69212910-7345-20D9-9C0E-2B5CA8E4370A}"/>
              </a:ext>
            </a:extLst>
          </p:cNvPr>
          <p:cNvSpPr/>
          <p:nvPr/>
        </p:nvSpPr>
        <p:spPr>
          <a:xfrm>
            <a:off x="4291781" y="2094865"/>
            <a:ext cx="7565922" cy="3797935"/>
          </a:xfrm>
          <a:custGeom>
            <a:avLst/>
            <a:gdLst>
              <a:gd name="connsiteX0" fmla="*/ 0 w 7565922"/>
              <a:gd name="connsiteY0" fmla="*/ 756017 h 3797935"/>
              <a:gd name="connsiteX1" fmla="*/ 756017 w 7565922"/>
              <a:gd name="connsiteY1" fmla="*/ 0 h 3797935"/>
              <a:gd name="connsiteX2" fmla="*/ 6809905 w 7565922"/>
              <a:gd name="connsiteY2" fmla="*/ 0 h 3797935"/>
              <a:gd name="connsiteX3" fmla="*/ 7565922 w 7565922"/>
              <a:gd name="connsiteY3" fmla="*/ 756017 h 3797935"/>
              <a:gd name="connsiteX4" fmla="*/ 7565922 w 7565922"/>
              <a:gd name="connsiteY4" fmla="*/ 3041918 h 3797935"/>
              <a:gd name="connsiteX5" fmla="*/ 6809905 w 7565922"/>
              <a:gd name="connsiteY5" fmla="*/ 3797935 h 3797935"/>
              <a:gd name="connsiteX6" fmla="*/ 756017 w 7565922"/>
              <a:gd name="connsiteY6" fmla="*/ 3797935 h 3797935"/>
              <a:gd name="connsiteX7" fmla="*/ 0 w 7565922"/>
              <a:gd name="connsiteY7" fmla="*/ 3041918 h 3797935"/>
              <a:gd name="connsiteX8" fmla="*/ 0 w 7565922"/>
              <a:gd name="connsiteY8" fmla="*/ 756017 h 3797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922" h="3797935" fill="none" extrusionOk="0">
                <a:moveTo>
                  <a:pt x="0" y="756017"/>
                </a:moveTo>
                <a:cubicBezTo>
                  <a:pt x="1245" y="372179"/>
                  <a:pt x="372540" y="57164"/>
                  <a:pt x="756017" y="0"/>
                </a:cubicBezTo>
                <a:cubicBezTo>
                  <a:pt x="2983173" y="72427"/>
                  <a:pt x="5349673" y="61419"/>
                  <a:pt x="6809905" y="0"/>
                </a:cubicBezTo>
                <a:cubicBezTo>
                  <a:pt x="7221030" y="-44141"/>
                  <a:pt x="7495551" y="317195"/>
                  <a:pt x="7565922" y="756017"/>
                </a:cubicBezTo>
                <a:cubicBezTo>
                  <a:pt x="7666798" y="1506896"/>
                  <a:pt x="7458609" y="2755979"/>
                  <a:pt x="7565922" y="3041918"/>
                </a:cubicBezTo>
                <a:cubicBezTo>
                  <a:pt x="7573449" y="3421253"/>
                  <a:pt x="7207134" y="3775169"/>
                  <a:pt x="6809905" y="3797935"/>
                </a:cubicBezTo>
                <a:cubicBezTo>
                  <a:pt x="4619500" y="3827762"/>
                  <a:pt x="2123304" y="3718629"/>
                  <a:pt x="756017" y="3797935"/>
                </a:cubicBezTo>
                <a:cubicBezTo>
                  <a:pt x="354552" y="3796118"/>
                  <a:pt x="-12858" y="3461998"/>
                  <a:pt x="0" y="3041918"/>
                </a:cubicBezTo>
                <a:cubicBezTo>
                  <a:pt x="50037" y="1931514"/>
                  <a:pt x="770" y="1290261"/>
                  <a:pt x="0" y="756017"/>
                </a:cubicBezTo>
                <a:close/>
              </a:path>
              <a:path w="7565922" h="3797935" stroke="0" extrusionOk="0">
                <a:moveTo>
                  <a:pt x="0" y="756017"/>
                </a:moveTo>
                <a:cubicBezTo>
                  <a:pt x="26526" y="345710"/>
                  <a:pt x="340821" y="4878"/>
                  <a:pt x="756017" y="0"/>
                </a:cubicBezTo>
                <a:cubicBezTo>
                  <a:pt x="3191334" y="123000"/>
                  <a:pt x="4852708" y="-96860"/>
                  <a:pt x="6809905" y="0"/>
                </a:cubicBezTo>
                <a:cubicBezTo>
                  <a:pt x="7174991" y="-39975"/>
                  <a:pt x="7590211" y="289512"/>
                  <a:pt x="7565922" y="756017"/>
                </a:cubicBezTo>
                <a:cubicBezTo>
                  <a:pt x="7569095" y="1070419"/>
                  <a:pt x="7660189" y="2458158"/>
                  <a:pt x="7565922" y="3041918"/>
                </a:cubicBezTo>
                <a:cubicBezTo>
                  <a:pt x="7512155" y="3478934"/>
                  <a:pt x="7181074" y="3790346"/>
                  <a:pt x="6809905" y="3797935"/>
                </a:cubicBezTo>
                <a:cubicBezTo>
                  <a:pt x="4127733" y="3637228"/>
                  <a:pt x="2270016" y="3837602"/>
                  <a:pt x="756017" y="3797935"/>
                </a:cubicBezTo>
                <a:cubicBezTo>
                  <a:pt x="264695" y="3783032"/>
                  <a:pt x="-58414" y="3432992"/>
                  <a:pt x="0" y="3041918"/>
                </a:cubicBezTo>
                <a:cubicBezTo>
                  <a:pt x="32216" y="2134452"/>
                  <a:pt x="57206" y="996463"/>
                  <a:pt x="0" y="756017"/>
                </a:cubicBezTo>
                <a:close/>
              </a:path>
            </a:pathLst>
          </a:custGeom>
          <a:solidFill>
            <a:schemeClr val="bg1">
              <a:alpha val="82000"/>
            </a:schemeClr>
          </a:solidFill>
          <a:ln w="38100">
            <a:solidFill>
              <a:srgbClr val="002060"/>
            </a:solidFill>
            <a:prstDash val="dash"/>
            <a:extLst>
              <a:ext uri="{C807C97D-BFC1-408E-A445-0C87EB9F89A2}">
                <ask:lineSketchStyleProps xmlns:ask="http://schemas.microsoft.com/office/drawing/2018/sketchyshapes" sd="852854689">
                  <a:prstGeom prst="roundRect">
                    <a:avLst>
                      <a:gd name="adj" fmla="val 19906"/>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57200" algn="just">
              <a:lnSpc>
                <a:spcPct val="120000"/>
              </a:lnSpc>
              <a:spcAft>
                <a:spcPts val="1200"/>
              </a:spcAft>
            </a:pPr>
            <a:r>
              <a:rPr lang="en-US" sz="4000">
                <a:solidFill>
                  <a:schemeClr val="tx1"/>
                </a:solidFill>
                <a:latin typeface="Calibri" panose="020F0502020204030204" pitchFamily="34" charset="0"/>
                <a:cs typeface="Calibri" panose="020F0502020204030204" pitchFamily="34" charset="0"/>
              </a:rPr>
              <a:t>- Ôn luyện về từ đồng nghĩa.</a:t>
            </a:r>
          </a:p>
          <a:p>
            <a:pPr marL="457200" algn="just">
              <a:lnSpc>
                <a:spcPct val="120000"/>
              </a:lnSpc>
              <a:spcAft>
                <a:spcPts val="1200"/>
              </a:spcAft>
            </a:pPr>
            <a:r>
              <a:rPr lang="en-US" sz="4000">
                <a:solidFill>
                  <a:schemeClr val="tx1"/>
                </a:solidFill>
                <a:latin typeface="Calibri" panose="020F0502020204030204" pitchFamily="34" charset="0"/>
                <a:cs typeface="Calibri" panose="020F0502020204030204" pitchFamily="34" charset="0"/>
              </a:rPr>
              <a:t>- Ôn luyện về từ đa nghĩa.</a:t>
            </a:r>
          </a:p>
          <a:p>
            <a:pPr marL="457200" algn="just">
              <a:lnSpc>
                <a:spcPct val="120000"/>
              </a:lnSpc>
              <a:spcAft>
                <a:spcPts val="1200"/>
              </a:spcAft>
            </a:pPr>
            <a:r>
              <a:rPr lang="en-US" sz="4000">
                <a:solidFill>
                  <a:schemeClr val="tx1"/>
                </a:solidFill>
                <a:latin typeface="Calibri" panose="020F0502020204030204" pitchFamily="34" charset="0"/>
                <a:cs typeface="Calibri" panose="020F0502020204030204" pitchFamily="34" charset="0"/>
              </a:rPr>
              <a:t>- Ôn luyên về sử dụng từ ngữ (cách dùng từ, đặt câu).</a:t>
            </a:r>
            <a:endParaRPr lang="en-US" sz="4000" dirty="0" err="1">
              <a:solidFill>
                <a:schemeClr val="tx1"/>
              </a:solidFill>
              <a:latin typeface="Calibri" panose="020F0502020204030204" pitchFamily="34" charset="0"/>
              <a:cs typeface="Calibri" panose="020F0502020204030204" pitchFamily="34" charset="0"/>
            </a:endParaRPr>
          </a:p>
        </p:txBody>
      </p:sp>
      <p:pic>
        <p:nvPicPr>
          <p:cNvPr id="66" name="Picture 65">
            <a:extLst>
              <a:ext uri="{FF2B5EF4-FFF2-40B4-BE49-F238E27FC236}">
                <a16:creationId xmlns:a16="http://schemas.microsoft.com/office/drawing/2014/main" id="{30BEA271-AB85-B3B9-6FBD-C549F64F95F4}"/>
              </a:ext>
            </a:extLst>
          </p:cNvPr>
          <p:cNvPicPr>
            <a:picLocks noChangeAspect="1"/>
          </p:cNvPicPr>
          <p:nvPr/>
        </p:nvPicPr>
        <p:blipFill>
          <a:blip r:embed="rId5"/>
          <a:stretch>
            <a:fillRect/>
          </a:stretch>
        </p:blipFill>
        <p:spPr>
          <a:xfrm>
            <a:off x="4416115" y="2370379"/>
            <a:ext cx="506040" cy="506040"/>
          </a:xfrm>
          <a:prstGeom prst="rect">
            <a:avLst/>
          </a:prstGeom>
        </p:spPr>
      </p:pic>
      <p:pic>
        <p:nvPicPr>
          <p:cNvPr id="67" name="Picture 66">
            <a:extLst>
              <a:ext uri="{FF2B5EF4-FFF2-40B4-BE49-F238E27FC236}">
                <a16:creationId xmlns:a16="http://schemas.microsoft.com/office/drawing/2014/main" id="{78684577-FCBE-27E7-9677-771DC461D4AB}"/>
              </a:ext>
            </a:extLst>
          </p:cNvPr>
          <p:cNvPicPr>
            <a:picLocks noChangeAspect="1"/>
          </p:cNvPicPr>
          <p:nvPr/>
        </p:nvPicPr>
        <p:blipFill>
          <a:blip r:embed="rId5"/>
          <a:stretch>
            <a:fillRect/>
          </a:stretch>
        </p:blipFill>
        <p:spPr>
          <a:xfrm>
            <a:off x="4416115" y="3313736"/>
            <a:ext cx="506040" cy="506040"/>
          </a:xfrm>
          <a:prstGeom prst="rect">
            <a:avLst/>
          </a:prstGeom>
        </p:spPr>
      </p:pic>
      <p:pic>
        <p:nvPicPr>
          <p:cNvPr id="2" name="Picture 1">
            <a:extLst>
              <a:ext uri="{FF2B5EF4-FFF2-40B4-BE49-F238E27FC236}">
                <a16:creationId xmlns:a16="http://schemas.microsoft.com/office/drawing/2014/main" id="{5A5C37D0-FBC9-0DE6-B03C-5E5FB7564F4C}"/>
              </a:ext>
            </a:extLst>
          </p:cNvPr>
          <p:cNvPicPr>
            <a:picLocks noChangeAspect="1"/>
          </p:cNvPicPr>
          <p:nvPr/>
        </p:nvPicPr>
        <p:blipFill>
          <a:blip r:embed="rId5"/>
          <a:stretch>
            <a:fillRect/>
          </a:stretch>
        </p:blipFill>
        <p:spPr>
          <a:xfrm>
            <a:off x="4416115" y="4222733"/>
            <a:ext cx="506040" cy="506040"/>
          </a:xfrm>
          <a:prstGeom prst="rect">
            <a:avLst/>
          </a:prstGeom>
        </p:spPr>
      </p:pic>
    </p:spTree>
    <p:extLst>
      <p:ext uri="{BB962C8B-B14F-4D97-AF65-F5344CB8AC3E}">
        <p14:creationId xmlns:p14="http://schemas.microsoft.com/office/powerpoint/2010/main" val="10218628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4"/>
                                        </p:tgtEl>
                                        <p:attrNameLst>
                                          <p:attrName>style.visibility</p:attrName>
                                        </p:attrNameLst>
                                      </p:cBhvr>
                                      <p:to>
                                        <p:strVal val="visible"/>
                                      </p:to>
                                    </p:set>
                                    <p:animEffect transition="in" filter="fade">
                                      <p:cBhvr>
                                        <p:cTn id="13" dur="1000"/>
                                        <p:tgtEl>
                                          <p:spTgt spid="64"/>
                                        </p:tgtEl>
                                      </p:cBhvr>
                                    </p:animEffect>
                                    <p:anim calcmode="lin" valueType="num">
                                      <p:cBhvr>
                                        <p:cTn id="14" dur="1000" fill="hold"/>
                                        <p:tgtEl>
                                          <p:spTgt spid="64"/>
                                        </p:tgtEl>
                                        <p:attrNameLst>
                                          <p:attrName>ppt_x</p:attrName>
                                        </p:attrNameLst>
                                      </p:cBhvr>
                                      <p:tavLst>
                                        <p:tav tm="0">
                                          <p:val>
                                            <p:strVal val="#ppt_x"/>
                                          </p:val>
                                        </p:tav>
                                        <p:tav tm="100000">
                                          <p:val>
                                            <p:strVal val="#ppt_x"/>
                                          </p:val>
                                        </p:tav>
                                      </p:tavLst>
                                    </p:anim>
                                    <p:anim calcmode="lin" valueType="num">
                                      <p:cBhvr>
                                        <p:cTn id="15" dur="1000" fill="hold"/>
                                        <p:tgtEl>
                                          <p:spTgt spid="64"/>
                                        </p:tgtEl>
                                        <p:attrNameLst>
                                          <p:attrName>ppt_y</p:attrName>
                                        </p:attrNameLst>
                                      </p:cBhvr>
                                      <p:tavLst>
                                        <p:tav tm="0">
                                          <p:val>
                                            <p:strVal val="#ppt_y+.1"/>
                                          </p:val>
                                        </p:tav>
                                        <p:tav tm="100000">
                                          <p:val>
                                            <p:strVal val="#ppt_y"/>
                                          </p:val>
                                        </p:tav>
                                      </p:tavLst>
                                    </p:anim>
                                  </p:childTnLst>
                                </p:cTn>
                              </p:par>
                              <p:par>
                                <p:cTn id="16" presetID="53" presetClass="entr" presetSubtype="16" fill="hold" grpId="0" nodeType="withEffect">
                                  <p:stCondLst>
                                    <p:cond delay="0"/>
                                  </p:stCondLst>
                                  <p:childTnLst>
                                    <p:set>
                                      <p:cBhvr>
                                        <p:cTn id="17" dur="1" fill="hold">
                                          <p:stCondLst>
                                            <p:cond delay="0"/>
                                          </p:stCondLst>
                                        </p:cTn>
                                        <p:tgtEl>
                                          <p:spTgt spid="65"/>
                                        </p:tgtEl>
                                        <p:attrNameLst>
                                          <p:attrName>style.visibility</p:attrName>
                                        </p:attrNameLst>
                                      </p:cBhvr>
                                      <p:to>
                                        <p:strVal val="visible"/>
                                      </p:to>
                                    </p:set>
                                    <p:anim calcmode="lin" valueType="num">
                                      <p:cBhvr>
                                        <p:cTn id="18" dur="500" fill="hold"/>
                                        <p:tgtEl>
                                          <p:spTgt spid="65"/>
                                        </p:tgtEl>
                                        <p:attrNameLst>
                                          <p:attrName>ppt_w</p:attrName>
                                        </p:attrNameLst>
                                      </p:cBhvr>
                                      <p:tavLst>
                                        <p:tav tm="0">
                                          <p:val>
                                            <p:fltVal val="0"/>
                                          </p:val>
                                        </p:tav>
                                        <p:tav tm="100000">
                                          <p:val>
                                            <p:strVal val="#ppt_w"/>
                                          </p:val>
                                        </p:tav>
                                      </p:tavLst>
                                    </p:anim>
                                    <p:anim calcmode="lin" valueType="num">
                                      <p:cBhvr>
                                        <p:cTn id="19" dur="500" fill="hold"/>
                                        <p:tgtEl>
                                          <p:spTgt spid="65"/>
                                        </p:tgtEl>
                                        <p:attrNameLst>
                                          <p:attrName>ppt_h</p:attrName>
                                        </p:attrNameLst>
                                      </p:cBhvr>
                                      <p:tavLst>
                                        <p:tav tm="0">
                                          <p:val>
                                            <p:fltVal val="0"/>
                                          </p:val>
                                        </p:tav>
                                        <p:tav tm="100000">
                                          <p:val>
                                            <p:strVal val="#ppt_h"/>
                                          </p:val>
                                        </p:tav>
                                      </p:tavLst>
                                    </p:anim>
                                    <p:animEffect transition="in" filter="fade">
                                      <p:cBhvr>
                                        <p:cTn id="20" dur="500"/>
                                        <p:tgtEl>
                                          <p:spTgt spid="65"/>
                                        </p:tgtEl>
                                      </p:cBhvr>
                                    </p:animEffect>
                                  </p:childTnLst>
                                </p:cTn>
                              </p:par>
                            </p:childTnLst>
                          </p:cTn>
                        </p:par>
                        <p:par>
                          <p:cTn id="21" fill="hold">
                            <p:stCondLst>
                              <p:cond delay="2000"/>
                            </p:stCondLst>
                            <p:childTnLst>
                              <p:par>
                                <p:cTn id="22" presetID="30" presetClass="entr" presetSubtype="0" fill="hold" nodeType="afterEffect">
                                  <p:stCondLst>
                                    <p:cond delay="0"/>
                                  </p:stCondLst>
                                  <p:childTnLst>
                                    <p:set>
                                      <p:cBhvr>
                                        <p:cTn id="23" dur="1" fill="hold">
                                          <p:stCondLst>
                                            <p:cond delay="0"/>
                                          </p:stCondLst>
                                        </p:cTn>
                                        <p:tgtEl>
                                          <p:spTgt spid="66"/>
                                        </p:tgtEl>
                                        <p:attrNameLst>
                                          <p:attrName>style.visibility</p:attrName>
                                        </p:attrNameLst>
                                      </p:cBhvr>
                                      <p:to>
                                        <p:strVal val="visible"/>
                                      </p:to>
                                    </p:set>
                                    <p:animEffect transition="in" filter="fade">
                                      <p:cBhvr>
                                        <p:cTn id="24" dur="800" decel="100000"/>
                                        <p:tgtEl>
                                          <p:spTgt spid="66"/>
                                        </p:tgtEl>
                                      </p:cBhvr>
                                    </p:animEffect>
                                    <p:anim calcmode="lin" valueType="num">
                                      <p:cBhvr>
                                        <p:cTn id="25" dur="800" decel="100000" fill="hold"/>
                                        <p:tgtEl>
                                          <p:spTgt spid="66"/>
                                        </p:tgtEl>
                                        <p:attrNameLst>
                                          <p:attrName>style.rotation</p:attrName>
                                        </p:attrNameLst>
                                      </p:cBhvr>
                                      <p:tavLst>
                                        <p:tav tm="0">
                                          <p:val>
                                            <p:fltVal val="-90"/>
                                          </p:val>
                                        </p:tav>
                                        <p:tav tm="100000">
                                          <p:val>
                                            <p:fltVal val="0"/>
                                          </p:val>
                                        </p:tav>
                                      </p:tavLst>
                                    </p:anim>
                                    <p:anim calcmode="lin" valueType="num">
                                      <p:cBhvr>
                                        <p:cTn id="26" dur="800" decel="100000" fill="hold"/>
                                        <p:tgtEl>
                                          <p:spTgt spid="66"/>
                                        </p:tgtEl>
                                        <p:attrNameLst>
                                          <p:attrName>ppt_x</p:attrName>
                                        </p:attrNameLst>
                                      </p:cBhvr>
                                      <p:tavLst>
                                        <p:tav tm="0">
                                          <p:val>
                                            <p:strVal val="#ppt_x+0.4"/>
                                          </p:val>
                                        </p:tav>
                                        <p:tav tm="100000">
                                          <p:val>
                                            <p:strVal val="#ppt_x-0.05"/>
                                          </p:val>
                                        </p:tav>
                                      </p:tavLst>
                                    </p:anim>
                                    <p:anim calcmode="lin" valueType="num">
                                      <p:cBhvr>
                                        <p:cTn id="27" dur="800" decel="100000" fill="hold"/>
                                        <p:tgtEl>
                                          <p:spTgt spid="66"/>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30" fill="hold">
                            <p:stCondLst>
                              <p:cond delay="3000"/>
                            </p:stCondLst>
                            <p:childTnLst>
                              <p:par>
                                <p:cTn id="31" presetID="30" presetClass="entr" presetSubtype="0"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800" decel="100000"/>
                                        <p:tgtEl>
                                          <p:spTgt spid="67"/>
                                        </p:tgtEl>
                                      </p:cBhvr>
                                    </p:animEffect>
                                    <p:anim calcmode="lin" valueType="num">
                                      <p:cBhvr>
                                        <p:cTn id="34" dur="800" decel="100000" fill="hold"/>
                                        <p:tgtEl>
                                          <p:spTgt spid="67"/>
                                        </p:tgtEl>
                                        <p:attrNameLst>
                                          <p:attrName>style.rotation</p:attrName>
                                        </p:attrNameLst>
                                      </p:cBhvr>
                                      <p:tavLst>
                                        <p:tav tm="0">
                                          <p:val>
                                            <p:fltVal val="-90"/>
                                          </p:val>
                                        </p:tav>
                                        <p:tav tm="100000">
                                          <p:val>
                                            <p:fltVal val="0"/>
                                          </p:val>
                                        </p:tav>
                                      </p:tavLst>
                                    </p:anim>
                                    <p:anim calcmode="lin" valueType="num">
                                      <p:cBhvr>
                                        <p:cTn id="35" dur="800" decel="100000" fill="hold"/>
                                        <p:tgtEl>
                                          <p:spTgt spid="67"/>
                                        </p:tgtEl>
                                        <p:attrNameLst>
                                          <p:attrName>ppt_x</p:attrName>
                                        </p:attrNameLst>
                                      </p:cBhvr>
                                      <p:tavLst>
                                        <p:tav tm="0">
                                          <p:val>
                                            <p:strVal val="#ppt_x+0.4"/>
                                          </p:val>
                                        </p:tav>
                                        <p:tav tm="100000">
                                          <p:val>
                                            <p:strVal val="#ppt_x-0.05"/>
                                          </p:val>
                                        </p:tav>
                                      </p:tavLst>
                                    </p:anim>
                                    <p:anim calcmode="lin" valueType="num">
                                      <p:cBhvr>
                                        <p:cTn id="36" dur="800" decel="100000" fill="hold"/>
                                        <p:tgtEl>
                                          <p:spTgt spid="67"/>
                                        </p:tgtEl>
                                        <p:attrNameLst>
                                          <p:attrName>ppt_y</p:attrName>
                                        </p:attrNameLst>
                                      </p:cBhvr>
                                      <p:tavLst>
                                        <p:tav tm="0">
                                          <p:val>
                                            <p:strVal val="#ppt_y-0.4"/>
                                          </p:val>
                                        </p:tav>
                                        <p:tav tm="100000">
                                          <p:val>
                                            <p:strVal val="#ppt_y+0.1"/>
                                          </p:val>
                                        </p:tav>
                                      </p:tavLst>
                                    </p:anim>
                                    <p:anim calcmode="lin" valueType="num">
                                      <p:cBhvr>
                                        <p:cTn id="37" dur="200" accel="100000" fill="hold">
                                          <p:stCondLst>
                                            <p:cond delay="800"/>
                                          </p:stCondLst>
                                        </p:cTn>
                                        <p:tgtEl>
                                          <p:spTgt spid="67"/>
                                        </p:tgtEl>
                                        <p:attrNameLst>
                                          <p:attrName>ppt_x</p:attrName>
                                        </p:attrNameLst>
                                      </p:cBhvr>
                                      <p:tavLst>
                                        <p:tav tm="0">
                                          <p:val>
                                            <p:strVal val="#ppt_x-0.05"/>
                                          </p:val>
                                        </p:tav>
                                        <p:tav tm="100000">
                                          <p:val>
                                            <p:strVal val="#ppt_x"/>
                                          </p:val>
                                        </p:tav>
                                      </p:tavLst>
                                    </p:anim>
                                    <p:anim calcmode="lin" valueType="num">
                                      <p:cBhvr>
                                        <p:cTn id="38" dur="200" accel="100000" fill="hold">
                                          <p:stCondLst>
                                            <p:cond delay="800"/>
                                          </p:stCondLst>
                                        </p:cTn>
                                        <p:tgtEl>
                                          <p:spTgt spid="67"/>
                                        </p:tgtEl>
                                        <p:attrNameLst>
                                          <p:attrName>ppt_y</p:attrName>
                                        </p:attrNameLst>
                                      </p:cBhvr>
                                      <p:tavLst>
                                        <p:tav tm="0">
                                          <p:val>
                                            <p:strVal val="#ppt_y+0.1"/>
                                          </p:val>
                                        </p:tav>
                                        <p:tav tm="100000">
                                          <p:val>
                                            <p:strVal val="#ppt_y"/>
                                          </p:val>
                                        </p:tav>
                                      </p:tavLst>
                                    </p:anim>
                                  </p:childTnLst>
                                </p:cTn>
                              </p:par>
                            </p:childTnLst>
                          </p:cTn>
                        </p:par>
                        <p:par>
                          <p:cTn id="39" fill="hold">
                            <p:stCondLst>
                              <p:cond delay="4000"/>
                            </p:stCondLst>
                            <p:childTnLst>
                              <p:par>
                                <p:cTn id="40" presetID="30" presetClass="entr" presetSubtype="0"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800" decel="100000"/>
                                        <p:tgtEl>
                                          <p:spTgt spid="2"/>
                                        </p:tgtEl>
                                      </p:cBhvr>
                                    </p:animEffect>
                                    <p:anim calcmode="lin" valueType="num">
                                      <p:cBhvr>
                                        <p:cTn id="43" dur="800" decel="100000" fill="hold"/>
                                        <p:tgtEl>
                                          <p:spTgt spid="2"/>
                                        </p:tgtEl>
                                        <p:attrNameLst>
                                          <p:attrName>style.rotation</p:attrName>
                                        </p:attrNameLst>
                                      </p:cBhvr>
                                      <p:tavLst>
                                        <p:tav tm="0">
                                          <p:val>
                                            <p:fltVal val="-90"/>
                                          </p:val>
                                        </p:tav>
                                        <p:tav tm="100000">
                                          <p:val>
                                            <p:fltVal val="0"/>
                                          </p:val>
                                        </p:tav>
                                      </p:tavLst>
                                    </p:anim>
                                    <p:anim calcmode="lin" valueType="num">
                                      <p:cBhvr>
                                        <p:cTn id="44" dur="800" decel="100000" fill="hold"/>
                                        <p:tgtEl>
                                          <p:spTgt spid="2"/>
                                        </p:tgtEl>
                                        <p:attrNameLst>
                                          <p:attrName>ppt_x</p:attrName>
                                        </p:attrNameLst>
                                      </p:cBhvr>
                                      <p:tavLst>
                                        <p:tav tm="0">
                                          <p:val>
                                            <p:strVal val="#ppt_x+0.4"/>
                                          </p:val>
                                        </p:tav>
                                        <p:tav tm="100000">
                                          <p:val>
                                            <p:strVal val="#ppt_x-0.05"/>
                                          </p:val>
                                        </p:tav>
                                      </p:tavLst>
                                    </p:anim>
                                    <p:anim calcmode="lin" valueType="num">
                                      <p:cBhvr>
                                        <p:cTn id="45" dur="800" decel="100000" fill="hold"/>
                                        <p:tgtEl>
                                          <p:spTgt spid="2"/>
                                        </p:tgtEl>
                                        <p:attrNameLst>
                                          <p:attrName>ppt_y</p:attrName>
                                        </p:attrNameLst>
                                      </p:cBhvr>
                                      <p:tavLst>
                                        <p:tav tm="0">
                                          <p:val>
                                            <p:strVal val="#ppt_y-0.4"/>
                                          </p:val>
                                        </p:tav>
                                        <p:tav tm="100000">
                                          <p:val>
                                            <p:strVal val="#ppt_y+0.1"/>
                                          </p:val>
                                        </p:tav>
                                      </p:tavLst>
                                    </p:anim>
                                    <p:anim calcmode="lin" valueType="num">
                                      <p:cBhvr>
                                        <p:cTn id="46"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47"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4551FB-DE21-0D71-34FF-F33A2D873A42}"/>
              </a:ext>
            </a:extLst>
          </p:cNvPr>
          <p:cNvPicPr>
            <a:picLocks noChangeAspect="1"/>
          </p:cNvPicPr>
          <p:nvPr/>
        </p:nvPicPr>
        <p:blipFill rotWithShape="1">
          <a:blip r:embed="rId2"/>
          <a:srcRect r="1291"/>
          <a:stretch/>
        </p:blipFill>
        <p:spPr>
          <a:xfrm>
            <a:off x="0" y="1673"/>
            <a:ext cx="12192000" cy="6854653"/>
          </a:xfrm>
          <a:prstGeom prst="rect">
            <a:avLst/>
          </a:prstGeom>
        </p:spPr>
      </p:pic>
      <p:sp>
        <p:nvSpPr>
          <p:cNvPr id="4" name="Rectangle: Rounded Corners 3">
            <a:extLst>
              <a:ext uri="{FF2B5EF4-FFF2-40B4-BE49-F238E27FC236}">
                <a16:creationId xmlns:a16="http://schemas.microsoft.com/office/drawing/2014/main" id="{D9A381B9-09FD-7FC0-67BA-3CBDE6AA9DC2}"/>
              </a:ext>
            </a:extLst>
          </p:cNvPr>
          <p:cNvSpPr/>
          <p:nvPr/>
        </p:nvSpPr>
        <p:spPr>
          <a:xfrm>
            <a:off x="241777" y="558800"/>
            <a:ext cx="11647486" cy="6032485"/>
          </a:xfrm>
          <a:custGeom>
            <a:avLst/>
            <a:gdLst>
              <a:gd name="connsiteX0" fmla="*/ 0 w 11647486"/>
              <a:gd name="connsiteY0" fmla="*/ 755931 h 6032485"/>
              <a:gd name="connsiteX1" fmla="*/ 755931 w 11647486"/>
              <a:gd name="connsiteY1" fmla="*/ 0 h 6032485"/>
              <a:gd name="connsiteX2" fmla="*/ 1330283 w 11647486"/>
              <a:gd name="connsiteY2" fmla="*/ 0 h 6032485"/>
              <a:gd name="connsiteX3" fmla="*/ 2005991 w 11647486"/>
              <a:gd name="connsiteY3" fmla="*/ 0 h 6032485"/>
              <a:gd name="connsiteX4" fmla="*/ 2580343 w 11647486"/>
              <a:gd name="connsiteY4" fmla="*/ 0 h 6032485"/>
              <a:gd name="connsiteX5" fmla="*/ 2951983 w 11647486"/>
              <a:gd name="connsiteY5" fmla="*/ 0 h 6032485"/>
              <a:gd name="connsiteX6" fmla="*/ 3526335 w 11647486"/>
              <a:gd name="connsiteY6" fmla="*/ 0 h 6032485"/>
              <a:gd name="connsiteX7" fmla="*/ 4100687 w 11647486"/>
              <a:gd name="connsiteY7" fmla="*/ 0 h 6032485"/>
              <a:gd name="connsiteX8" fmla="*/ 4472326 w 11647486"/>
              <a:gd name="connsiteY8" fmla="*/ 0 h 6032485"/>
              <a:gd name="connsiteX9" fmla="*/ 4945322 w 11647486"/>
              <a:gd name="connsiteY9" fmla="*/ 0 h 6032485"/>
              <a:gd name="connsiteX10" fmla="*/ 5316962 w 11647486"/>
              <a:gd name="connsiteY10" fmla="*/ 0 h 6032485"/>
              <a:gd name="connsiteX11" fmla="*/ 6195383 w 11647486"/>
              <a:gd name="connsiteY11" fmla="*/ 0 h 6032485"/>
              <a:gd name="connsiteX12" fmla="*/ 6668378 w 11647486"/>
              <a:gd name="connsiteY12" fmla="*/ 0 h 6032485"/>
              <a:gd name="connsiteX13" fmla="*/ 7141374 w 11647486"/>
              <a:gd name="connsiteY13" fmla="*/ 0 h 6032485"/>
              <a:gd name="connsiteX14" fmla="*/ 8019795 w 11647486"/>
              <a:gd name="connsiteY14" fmla="*/ 0 h 6032485"/>
              <a:gd name="connsiteX15" fmla="*/ 8391434 w 11647486"/>
              <a:gd name="connsiteY15" fmla="*/ 0 h 6032485"/>
              <a:gd name="connsiteX16" fmla="*/ 9168499 w 11647486"/>
              <a:gd name="connsiteY16" fmla="*/ 0 h 6032485"/>
              <a:gd name="connsiteX17" fmla="*/ 9844207 w 11647486"/>
              <a:gd name="connsiteY17" fmla="*/ 0 h 6032485"/>
              <a:gd name="connsiteX18" fmla="*/ 10891555 w 11647486"/>
              <a:gd name="connsiteY18" fmla="*/ 0 h 6032485"/>
              <a:gd name="connsiteX19" fmla="*/ 11647486 w 11647486"/>
              <a:gd name="connsiteY19" fmla="*/ 755931 h 6032485"/>
              <a:gd name="connsiteX20" fmla="*/ 11647486 w 11647486"/>
              <a:gd name="connsiteY20" fmla="*/ 1266116 h 6032485"/>
              <a:gd name="connsiteX21" fmla="*/ 11647486 w 11647486"/>
              <a:gd name="connsiteY21" fmla="*/ 2002331 h 6032485"/>
              <a:gd name="connsiteX22" fmla="*/ 11647486 w 11647486"/>
              <a:gd name="connsiteY22" fmla="*/ 2602928 h 6032485"/>
              <a:gd name="connsiteX23" fmla="*/ 11647486 w 11647486"/>
              <a:gd name="connsiteY23" fmla="*/ 3203525 h 6032485"/>
              <a:gd name="connsiteX24" fmla="*/ 11647486 w 11647486"/>
              <a:gd name="connsiteY24" fmla="*/ 3849329 h 6032485"/>
              <a:gd name="connsiteX25" fmla="*/ 11647486 w 11647486"/>
              <a:gd name="connsiteY25" fmla="*/ 4585544 h 6032485"/>
              <a:gd name="connsiteX26" fmla="*/ 11647486 w 11647486"/>
              <a:gd name="connsiteY26" fmla="*/ 5276554 h 6032485"/>
              <a:gd name="connsiteX27" fmla="*/ 10891555 w 11647486"/>
              <a:gd name="connsiteY27" fmla="*/ 6032485 h 6032485"/>
              <a:gd name="connsiteX28" fmla="*/ 10519915 w 11647486"/>
              <a:gd name="connsiteY28" fmla="*/ 6032485 h 6032485"/>
              <a:gd name="connsiteX29" fmla="*/ 9742851 w 11647486"/>
              <a:gd name="connsiteY29" fmla="*/ 6032485 h 6032485"/>
              <a:gd name="connsiteX30" fmla="*/ 9168499 w 11647486"/>
              <a:gd name="connsiteY30" fmla="*/ 6032485 h 6032485"/>
              <a:gd name="connsiteX31" fmla="*/ 8290078 w 11647486"/>
              <a:gd name="connsiteY31" fmla="*/ 6032485 h 6032485"/>
              <a:gd name="connsiteX32" fmla="*/ 7614370 w 11647486"/>
              <a:gd name="connsiteY32" fmla="*/ 6032485 h 6032485"/>
              <a:gd name="connsiteX33" fmla="*/ 7141374 w 11647486"/>
              <a:gd name="connsiteY33" fmla="*/ 6032485 h 6032485"/>
              <a:gd name="connsiteX34" fmla="*/ 6262953 w 11647486"/>
              <a:gd name="connsiteY34" fmla="*/ 6032485 h 6032485"/>
              <a:gd name="connsiteX35" fmla="*/ 5384533 w 11647486"/>
              <a:gd name="connsiteY35" fmla="*/ 6032485 h 6032485"/>
              <a:gd name="connsiteX36" fmla="*/ 4911537 w 11647486"/>
              <a:gd name="connsiteY36" fmla="*/ 6032485 h 6032485"/>
              <a:gd name="connsiteX37" fmla="*/ 4337185 w 11647486"/>
              <a:gd name="connsiteY37" fmla="*/ 6032485 h 6032485"/>
              <a:gd name="connsiteX38" fmla="*/ 3560120 w 11647486"/>
              <a:gd name="connsiteY38" fmla="*/ 6032485 h 6032485"/>
              <a:gd name="connsiteX39" fmla="*/ 2783056 w 11647486"/>
              <a:gd name="connsiteY39" fmla="*/ 6032485 h 6032485"/>
              <a:gd name="connsiteX40" fmla="*/ 1904635 w 11647486"/>
              <a:gd name="connsiteY40" fmla="*/ 6032485 h 6032485"/>
              <a:gd name="connsiteX41" fmla="*/ 1532996 w 11647486"/>
              <a:gd name="connsiteY41" fmla="*/ 6032485 h 6032485"/>
              <a:gd name="connsiteX42" fmla="*/ 755931 w 11647486"/>
              <a:gd name="connsiteY42" fmla="*/ 6032485 h 6032485"/>
              <a:gd name="connsiteX43" fmla="*/ 0 w 11647486"/>
              <a:gd name="connsiteY43" fmla="*/ 5276554 h 6032485"/>
              <a:gd name="connsiteX44" fmla="*/ 0 w 11647486"/>
              <a:gd name="connsiteY44" fmla="*/ 4766369 h 6032485"/>
              <a:gd name="connsiteX45" fmla="*/ 0 w 11647486"/>
              <a:gd name="connsiteY45" fmla="*/ 4210979 h 6032485"/>
              <a:gd name="connsiteX46" fmla="*/ 0 w 11647486"/>
              <a:gd name="connsiteY46" fmla="*/ 3519969 h 6032485"/>
              <a:gd name="connsiteX47" fmla="*/ 0 w 11647486"/>
              <a:gd name="connsiteY47" fmla="*/ 2874166 h 6032485"/>
              <a:gd name="connsiteX48" fmla="*/ 0 w 11647486"/>
              <a:gd name="connsiteY48" fmla="*/ 2363981 h 6032485"/>
              <a:gd name="connsiteX49" fmla="*/ 0 w 11647486"/>
              <a:gd name="connsiteY49" fmla="*/ 1672972 h 6032485"/>
              <a:gd name="connsiteX50" fmla="*/ 0 w 11647486"/>
              <a:gd name="connsiteY50" fmla="*/ 755931 h 6032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647486" h="6032485" fill="none" extrusionOk="0">
                <a:moveTo>
                  <a:pt x="0" y="755931"/>
                </a:moveTo>
                <a:cubicBezTo>
                  <a:pt x="-91305" y="346202"/>
                  <a:pt x="433830" y="20432"/>
                  <a:pt x="755931" y="0"/>
                </a:cubicBezTo>
                <a:cubicBezTo>
                  <a:pt x="1038376" y="-12948"/>
                  <a:pt x="1160719" y="21705"/>
                  <a:pt x="1330283" y="0"/>
                </a:cubicBezTo>
                <a:cubicBezTo>
                  <a:pt x="1499847" y="-21705"/>
                  <a:pt x="1744211" y="-16513"/>
                  <a:pt x="2005991" y="0"/>
                </a:cubicBezTo>
                <a:cubicBezTo>
                  <a:pt x="2267771" y="16513"/>
                  <a:pt x="2430770" y="16615"/>
                  <a:pt x="2580343" y="0"/>
                </a:cubicBezTo>
                <a:cubicBezTo>
                  <a:pt x="2729916" y="-16615"/>
                  <a:pt x="2840477" y="-4905"/>
                  <a:pt x="2951983" y="0"/>
                </a:cubicBezTo>
                <a:cubicBezTo>
                  <a:pt x="3063489" y="4905"/>
                  <a:pt x="3302084" y="-10080"/>
                  <a:pt x="3526335" y="0"/>
                </a:cubicBezTo>
                <a:cubicBezTo>
                  <a:pt x="3750586" y="10080"/>
                  <a:pt x="3880993" y="8827"/>
                  <a:pt x="4100687" y="0"/>
                </a:cubicBezTo>
                <a:cubicBezTo>
                  <a:pt x="4320381" y="-8827"/>
                  <a:pt x="4381570" y="-1168"/>
                  <a:pt x="4472326" y="0"/>
                </a:cubicBezTo>
                <a:cubicBezTo>
                  <a:pt x="4563082" y="1168"/>
                  <a:pt x="4777636" y="-8835"/>
                  <a:pt x="4945322" y="0"/>
                </a:cubicBezTo>
                <a:cubicBezTo>
                  <a:pt x="5113008" y="8835"/>
                  <a:pt x="5217308" y="8708"/>
                  <a:pt x="5316962" y="0"/>
                </a:cubicBezTo>
                <a:cubicBezTo>
                  <a:pt x="5416616" y="-8708"/>
                  <a:pt x="5824503" y="14230"/>
                  <a:pt x="6195383" y="0"/>
                </a:cubicBezTo>
                <a:cubicBezTo>
                  <a:pt x="6566263" y="-14230"/>
                  <a:pt x="6524569" y="1478"/>
                  <a:pt x="6668378" y="0"/>
                </a:cubicBezTo>
                <a:cubicBezTo>
                  <a:pt x="6812187" y="-1478"/>
                  <a:pt x="7033686" y="325"/>
                  <a:pt x="7141374" y="0"/>
                </a:cubicBezTo>
                <a:cubicBezTo>
                  <a:pt x="7249062" y="-325"/>
                  <a:pt x="7634420" y="36138"/>
                  <a:pt x="8019795" y="0"/>
                </a:cubicBezTo>
                <a:cubicBezTo>
                  <a:pt x="8405170" y="-36138"/>
                  <a:pt x="8225206" y="13107"/>
                  <a:pt x="8391434" y="0"/>
                </a:cubicBezTo>
                <a:cubicBezTo>
                  <a:pt x="8557662" y="-13107"/>
                  <a:pt x="8793968" y="34181"/>
                  <a:pt x="9168499" y="0"/>
                </a:cubicBezTo>
                <a:cubicBezTo>
                  <a:pt x="9543031" y="-34181"/>
                  <a:pt x="9672968" y="14188"/>
                  <a:pt x="9844207" y="0"/>
                </a:cubicBezTo>
                <a:cubicBezTo>
                  <a:pt x="10015446" y="-14188"/>
                  <a:pt x="10680303" y="-14237"/>
                  <a:pt x="10891555" y="0"/>
                </a:cubicBezTo>
                <a:cubicBezTo>
                  <a:pt x="11306244" y="89542"/>
                  <a:pt x="11604652" y="348825"/>
                  <a:pt x="11647486" y="755931"/>
                </a:cubicBezTo>
                <a:cubicBezTo>
                  <a:pt x="11672043" y="877576"/>
                  <a:pt x="11633881" y="1053882"/>
                  <a:pt x="11647486" y="1266116"/>
                </a:cubicBezTo>
                <a:cubicBezTo>
                  <a:pt x="11661091" y="1478350"/>
                  <a:pt x="11665109" y="1690829"/>
                  <a:pt x="11647486" y="2002331"/>
                </a:cubicBezTo>
                <a:cubicBezTo>
                  <a:pt x="11629863" y="2313833"/>
                  <a:pt x="11652093" y="2363015"/>
                  <a:pt x="11647486" y="2602928"/>
                </a:cubicBezTo>
                <a:cubicBezTo>
                  <a:pt x="11642879" y="2842841"/>
                  <a:pt x="11648980" y="3026079"/>
                  <a:pt x="11647486" y="3203525"/>
                </a:cubicBezTo>
                <a:cubicBezTo>
                  <a:pt x="11645992" y="3380971"/>
                  <a:pt x="11648504" y="3544218"/>
                  <a:pt x="11647486" y="3849329"/>
                </a:cubicBezTo>
                <a:cubicBezTo>
                  <a:pt x="11646468" y="4154440"/>
                  <a:pt x="11629928" y="4218862"/>
                  <a:pt x="11647486" y="4585544"/>
                </a:cubicBezTo>
                <a:cubicBezTo>
                  <a:pt x="11665044" y="4952226"/>
                  <a:pt x="11635583" y="4993348"/>
                  <a:pt x="11647486" y="5276554"/>
                </a:cubicBezTo>
                <a:cubicBezTo>
                  <a:pt x="11666644" y="5681656"/>
                  <a:pt x="11310141" y="6046924"/>
                  <a:pt x="10891555" y="6032485"/>
                </a:cubicBezTo>
                <a:cubicBezTo>
                  <a:pt x="10793835" y="6021892"/>
                  <a:pt x="10669028" y="6036141"/>
                  <a:pt x="10519915" y="6032485"/>
                </a:cubicBezTo>
                <a:cubicBezTo>
                  <a:pt x="10370802" y="6028829"/>
                  <a:pt x="9998462" y="6029247"/>
                  <a:pt x="9742851" y="6032485"/>
                </a:cubicBezTo>
                <a:cubicBezTo>
                  <a:pt x="9487240" y="6035723"/>
                  <a:pt x="9301705" y="6006104"/>
                  <a:pt x="9168499" y="6032485"/>
                </a:cubicBezTo>
                <a:cubicBezTo>
                  <a:pt x="9035293" y="6058866"/>
                  <a:pt x="8512109" y="6057755"/>
                  <a:pt x="8290078" y="6032485"/>
                </a:cubicBezTo>
                <a:cubicBezTo>
                  <a:pt x="8068047" y="6007215"/>
                  <a:pt x="7921693" y="6039535"/>
                  <a:pt x="7614370" y="6032485"/>
                </a:cubicBezTo>
                <a:cubicBezTo>
                  <a:pt x="7307047" y="6025435"/>
                  <a:pt x="7307226" y="6035873"/>
                  <a:pt x="7141374" y="6032485"/>
                </a:cubicBezTo>
                <a:cubicBezTo>
                  <a:pt x="6975522" y="6029097"/>
                  <a:pt x="6458512" y="6018589"/>
                  <a:pt x="6262953" y="6032485"/>
                </a:cubicBezTo>
                <a:cubicBezTo>
                  <a:pt x="6067394" y="6046381"/>
                  <a:pt x="5570058" y="6058739"/>
                  <a:pt x="5384533" y="6032485"/>
                </a:cubicBezTo>
                <a:cubicBezTo>
                  <a:pt x="5199008" y="6006231"/>
                  <a:pt x="5049332" y="6052763"/>
                  <a:pt x="4911537" y="6032485"/>
                </a:cubicBezTo>
                <a:cubicBezTo>
                  <a:pt x="4773742" y="6012207"/>
                  <a:pt x="4604113" y="6037526"/>
                  <a:pt x="4337185" y="6032485"/>
                </a:cubicBezTo>
                <a:cubicBezTo>
                  <a:pt x="4070257" y="6027444"/>
                  <a:pt x="3743214" y="6027203"/>
                  <a:pt x="3560120" y="6032485"/>
                </a:cubicBezTo>
                <a:cubicBezTo>
                  <a:pt x="3377026" y="6037767"/>
                  <a:pt x="3130511" y="6040673"/>
                  <a:pt x="2783056" y="6032485"/>
                </a:cubicBezTo>
                <a:cubicBezTo>
                  <a:pt x="2435601" y="6024297"/>
                  <a:pt x="2301361" y="6067833"/>
                  <a:pt x="1904635" y="6032485"/>
                </a:cubicBezTo>
                <a:cubicBezTo>
                  <a:pt x="1507909" y="5997137"/>
                  <a:pt x="1681307" y="6037291"/>
                  <a:pt x="1532996" y="6032485"/>
                </a:cubicBezTo>
                <a:cubicBezTo>
                  <a:pt x="1384685" y="6027679"/>
                  <a:pt x="1056559" y="6049196"/>
                  <a:pt x="755931" y="6032485"/>
                </a:cubicBezTo>
                <a:cubicBezTo>
                  <a:pt x="341530" y="6092187"/>
                  <a:pt x="-48052" y="5758458"/>
                  <a:pt x="0" y="5276554"/>
                </a:cubicBezTo>
                <a:cubicBezTo>
                  <a:pt x="6544" y="5036920"/>
                  <a:pt x="-2210" y="4901866"/>
                  <a:pt x="0" y="4766369"/>
                </a:cubicBezTo>
                <a:cubicBezTo>
                  <a:pt x="2210" y="4630872"/>
                  <a:pt x="7362" y="4413127"/>
                  <a:pt x="0" y="4210979"/>
                </a:cubicBezTo>
                <a:cubicBezTo>
                  <a:pt x="-7362" y="4008831"/>
                  <a:pt x="-4109" y="3688036"/>
                  <a:pt x="0" y="3519969"/>
                </a:cubicBezTo>
                <a:cubicBezTo>
                  <a:pt x="4109" y="3351902"/>
                  <a:pt x="29361" y="3036910"/>
                  <a:pt x="0" y="2874166"/>
                </a:cubicBezTo>
                <a:cubicBezTo>
                  <a:pt x="-29361" y="2711422"/>
                  <a:pt x="-21665" y="2485588"/>
                  <a:pt x="0" y="2363981"/>
                </a:cubicBezTo>
                <a:cubicBezTo>
                  <a:pt x="21665" y="2242374"/>
                  <a:pt x="-20714" y="1993527"/>
                  <a:pt x="0" y="1672972"/>
                </a:cubicBezTo>
                <a:cubicBezTo>
                  <a:pt x="20714" y="1352417"/>
                  <a:pt x="-24842" y="1102318"/>
                  <a:pt x="0" y="755931"/>
                </a:cubicBezTo>
                <a:close/>
              </a:path>
              <a:path w="11647486" h="6032485" stroke="0" extrusionOk="0">
                <a:moveTo>
                  <a:pt x="0" y="755931"/>
                </a:moveTo>
                <a:cubicBezTo>
                  <a:pt x="1356" y="379911"/>
                  <a:pt x="371426" y="58939"/>
                  <a:pt x="755931" y="0"/>
                </a:cubicBezTo>
                <a:cubicBezTo>
                  <a:pt x="1075080" y="-19246"/>
                  <a:pt x="1316258" y="2415"/>
                  <a:pt x="1532996" y="0"/>
                </a:cubicBezTo>
                <a:cubicBezTo>
                  <a:pt x="1749734" y="-2415"/>
                  <a:pt x="1816212" y="-14372"/>
                  <a:pt x="2005991" y="0"/>
                </a:cubicBezTo>
                <a:cubicBezTo>
                  <a:pt x="2195770" y="14372"/>
                  <a:pt x="2361736" y="-23278"/>
                  <a:pt x="2478987" y="0"/>
                </a:cubicBezTo>
                <a:cubicBezTo>
                  <a:pt x="2596238" y="23278"/>
                  <a:pt x="2900521" y="-16751"/>
                  <a:pt x="3256052" y="0"/>
                </a:cubicBezTo>
                <a:cubicBezTo>
                  <a:pt x="3611583" y="16751"/>
                  <a:pt x="3687218" y="-17732"/>
                  <a:pt x="3830404" y="0"/>
                </a:cubicBezTo>
                <a:cubicBezTo>
                  <a:pt x="3973590" y="17732"/>
                  <a:pt x="4285201" y="-97"/>
                  <a:pt x="4708824" y="0"/>
                </a:cubicBezTo>
                <a:cubicBezTo>
                  <a:pt x="5132447" y="97"/>
                  <a:pt x="5346443" y="4273"/>
                  <a:pt x="5587245" y="0"/>
                </a:cubicBezTo>
                <a:cubicBezTo>
                  <a:pt x="5828047" y="-4273"/>
                  <a:pt x="6020804" y="11913"/>
                  <a:pt x="6364310" y="0"/>
                </a:cubicBezTo>
                <a:cubicBezTo>
                  <a:pt x="6707816" y="-11913"/>
                  <a:pt x="6733311" y="20348"/>
                  <a:pt x="6837305" y="0"/>
                </a:cubicBezTo>
                <a:cubicBezTo>
                  <a:pt x="6941299" y="-20348"/>
                  <a:pt x="7093788" y="10054"/>
                  <a:pt x="7208945" y="0"/>
                </a:cubicBezTo>
                <a:cubicBezTo>
                  <a:pt x="7324102" y="-10054"/>
                  <a:pt x="7750440" y="-9727"/>
                  <a:pt x="8087366" y="0"/>
                </a:cubicBezTo>
                <a:cubicBezTo>
                  <a:pt x="8424292" y="9727"/>
                  <a:pt x="8618109" y="-26797"/>
                  <a:pt x="8763074" y="0"/>
                </a:cubicBezTo>
                <a:cubicBezTo>
                  <a:pt x="8908039" y="26797"/>
                  <a:pt x="9278556" y="-27352"/>
                  <a:pt x="9438782" y="0"/>
                </a:cubicBezTo>
                <a:cubicBezTo>
                  <a:pt x="9599008" y="27352"/>
                  <a:pt x="9730377" y="-4016"/>
                  <a:pt x="9911778" y="0"/>
                </a:cubicBezTo>
                <a:cubicBezTo>
                  <a:pt x="10093179" y="4016"/>
                  <a:pt x="10485189" y="8848"/>
                  <a:pt x="10891555" y="0"/>
                </a:cubicBezTo>
                <a:cubicBezTo>
                  <a:pt x="11337375" y="6429"/>
                  <a:pt x="11571296" y="313224"/>
                  <a:pt x="11647486" y="755931"/>
                </a:cubicBezTo>
                <a:cubicBezTo>
                  <a:pt x="11657664" y="895695"/>
                  <a:pt x="11626697" y="1048604"/>
                  <a:pt x="11647486" y="1311322"/>
                </a:cubicBezTo>
                <a:cubicBezTo>
                  <a:pt x="11668275" y="1574040"/>
                  <a:pt x="11650961" y="1769662"/>
                  <a:pt x="11647486" y="2047538"/>
                </a:cubicBezTo>
                <a:cubicBezTo>
                  <a:pt x="11644011" y="2325414"/>
                  <a:pt x="11645956" y="2415545"/>
                  <a:pt x="11647486" y="2738547"/>
                </a:cubicBezTo>
                <a:cubicBezTo>
                  <a:pt x="11649016" y="3061549"/>
                  <a:pt x="11627686" y="3133944"/>
                  <a:pt x="11647486" y="3339144"/>
                </a:cubicBezTo>
                <a:cubicBezTo>
                  <a:pt x="11667286" y="3544344"/>
                  <a:pt x="11655275" y="3641776"/>
                  <a:pt x="11647486" y="3894535"/>
                </a:cubicBezTo>
                <a:cubicBezTo>
                  <a:pt x="11639697" y="4147294"/>
                  <a:pt x="11665308" y="4231090"/>
                  <a:pt x="11647486" y="4449926"/>
                </a:cubicBezTo>
                <a:cubicBezTo>
                  <a:pt x="11629664" y="4668762"/>
                  <a:pt x="11640824" y="5031397"/>
                  <a:pt x="11647486" y="5276554"/>
                </a:cubicBezTo>
                <a:cubicBezTo>
                  <a:pt x="11672014" y="5728786"/>
                  <a:pt x="11235788" y="6099536"/>
                  <a:pt x="10891555" y="6032485"/>
                </a:cubicBezTo>
                <a:cubicBezTo>
                  <a:pt x="10718425" y="6019343"/>
                  <a:pt x="10432379" y="6039911"/>
                  <a:pt x="10317203" y="6032485"/>
                </a:cubicBezTo>
                <a:cubicBezTo>
                  <a:pt x="10202027" y="6025059"/>
                  <a:pt x="9953173" y="6004539"/>
                  <a:pt x="9742851" y="6032485"/>
                </a:cubicBezTo>
                <a:cubicBezTo>
                  <a:pt x="9532529" y="6060431"/>
                  <a:pt x="9504784" y="6017097"/>
                  <a:pt x="9371211" y="6032485"/>
                </a:cubicBezTo>
                <a:cubicBezTo>
                  <a:pt x="9237638" y="6047873"/>
                  <a:pt x="9086279" y="6044240"/>
                  <a:pt x="8898216" y="6032485"/>
                </a:cubicBezTo>
                <a:cubicBezTo>
                  <a:pt x="8710153" y="6020730"/>
                  <a:pt x="8547583" y="6018005"/>
                  <a:pt x="8425220" y="6032485"/>
                </a:cubicBezTo>
                <a:cubicBezTo>
                  <a:pt x="8302857" y="6046965"/>
                  <a:pt x="7996768" y="6049343"/>
                  <a:pt x="7648155" y="6032485"/>
                </a:cubicBezTo>
                <a:cubicBezTo>
                  <a:pt x="7299543" y="6015627"/>
                  <a:pt x="7412195" y="6042882"/>
                  <a:pt x="7276516" y="6032485"/>
                </a:cubicBezTo>
                <a:cubicBezTo>
                  <a:pt x="7140837" y="6022088"/>
                  <a:pt x="7000542" y="6013402"/>
                  <a:pt x="6803520" y="6032485"/>
                </a:cubicBezTo>
                <a:cubicBezTo>
                  <a:pt x="6606498" y="6051568"/>
                  <a:pt x="6149225" y="6055161"/>
                  <a:pt x="5925099" y="6032485"/>
                </a:cubicBezTo>
                <a:cubicBezTo>
                  <a:pt x="5700973" y="6009809"/>
                  <a:pt x="5652531" y="6040026"/>
                  <a:pt x="5553460" y="6032485"/>
                </a:cubicBezTo>
                <a:cubicBezTo>
                  <a:pt x="5454389" y="6024944"/>
                  <a:pt x="5273234" y="6021469"/>
                  <a:pt x="5181820" y="6032485"/>
                </a:cubicBezTo>
                <a:cubicBezTo>
                  <a:pt x="5090406" y="6043501"/>
                  <a:pt x="4970156" y="6018616"/>
                  <a:pt x="4810181" y="6032485"/>
                </a:cubicBezTo>
                <a:cubicBezTo>
                  <a:pt x="4650206" y="6046354"/>
                  <a:pt x="4417161" y="6019107"/>
                  <a:pt x="4134472" y="6032485"/>
                </a:cubicBezTo>
                <a:cubicBezTo>
                  <a:pt x="3851783" y="6045863"/>
                  <a:pt x="3632848" y="6011981"/>
                  <a:pt x="3458764" y="6032485"/>
                </a:cubicBezTo>
                <a:cubicBezTo>
                  <a:pt x="3284680" y="6052989"/>
                  <a:pt x="2937226" y="6011977"/>
                  <a:pt x="2783056" y="6032485"/>
                </a:cubicBezTo>
                <a:cubicBezTo>
                  <a:pt x="2628886" y="6052993"/>
                  <a:pt x="2158385" y="6042709"/>
                  <a:pt x="1904635" y="6032485"/>
                </a:cubicBezTo>
                <a:cubicBezTo>
                  <a:pt x="1650885" y="6022261"/>
                  <a:pt x="1253732" y="5985749"/>
                  <a:pt x="755931" y="6032485"/>
                </a:cubicBezTo>
                <a:cubicBezTo>
                  <a:pt x="422447" y="6036186"/>
                  <a:pt x="-51948" y="5783662"/>
                  <a:pt x="0" y="5276554"/>
                </a:cubicBezTo>
                <a:cubicBezTo>
                  <a:pt x="12355" y="5151239"/>
                  <a:pt x="6485" y="4947819"/>
                  <a:pt x="0" y="4721163"/>
                </a:cubicBezTo>
                <a:cubicBezTo>
                  <a:pt x="-6485" y="4494507"/>
                  <a:pt x="25409" y="4334612"/>
                  <a:pt x="0" y="4120566"/>
                </a:cubicBezTo>
                <a:cubicBezTo>
                  <a:pt x="-25409" y="3906520"/>
                  <a:pt x="11309" y="3654175"/>
                  <a:pt x="0" y="3519969"/>
                </a:cubicBezTo>
                <a:cubicBezTo>
                  <a:pt x="-11309" y="3385763"/>
                  <a:pt x="-22756" y="3189446"/>
                  <a:pt x="0" y="3009784"/>
                </a:cubicBezTo>
                <a:cubicBezTo>
                  <a:pt x="22756" y="2830123"/>
                  <a:pt x="12511" y="2651796"/>
                  <a:pt x="0" y="2409187"/>
                </a:cubicBezTo>
                <a:cubicBezTo>
                  <a:pt x="-12511" y="2166578"/>
                  <a:pt x="20180" y="1981107"/>
                  <a:pt x="0" y="1853797"/>
                </a:cubicBezTo>
                <a:cubicBezTo>
                  <a:pt x="-20180" y="1726487"/>
                  <a:pt x="761" y="1534160"/>
                  <a:pt x="0" y="1343612"/>
                </a:cubicBezTo>
                <a:cubicBezTo>
                  <a:pt x="-761" y="1153065"/>
                  <a:pt x="-15473" y="973869"/>
                  <a:pt x="0" y="755931"/>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just" defTabSz="914400" rtl="0" eaLnBrk="1" fontAlgn="auto" latinLnBrk="0" hangingPunct="1">
              <a:lnSpc>
                <a:spcPct val="110000"/>
              </a:lnSpc>
              <a:spcBef>
                <a:spcPts val="0"/>
              </a:spcBef>
              <a:spcAft>
                <a:spcPts val="0"/>
              </a:spcAft>
              <a:buClrTx/>
              <a:buSzTx/>
              <a:buFontTx/>
              <a:buNone/>
              <a:tabLst/>
              <a:defRPr/>
            </a:pPr>
            <a:endParaRPr kumimoji="0" lang="vi-VN" sz="28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2" name="TextBox 1">
            <a:extLst>
              <a:ext uri="{FF2B5EF4-FFF2-40B4-BE49-F238E27FC236}">
                <a16:creationId xmlns:a16="http://schemas.microsoft.com/office/drawing/2014/main" id="{215CA124-1948-4783-E195-47BE86DE1CF3}"/>
              </a:ext>
            </a:extLst>
          </p:cNvPr>
          <p:cNvSpPr txBox="1"/>
          <p:nvPr/>
        </p:nvSpPr>
        <p:spPr>
          <a:xfrm>
            <a:off x="827517" y="834700"/>
            <a:ext cx="10875631"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black"/>
                </a:solidFill>
                <a:effectLst/>
                <a:uLnTx/>
                <a:uFillTx/>
                <a:latin typeface="Arial-Rounded-Bold"/>
                <a:ea typeface="+mn-ea"/>
                <a:cs typeface="+mn-cs"/>
              </a:rPr>
              <a:t>Các</a:t>
            </a:r>
            <a:r>
              <a:rPr kumimoji="0" lang="vi-VN" sz="4000" b="0" i="0" u="none" strike="noStrike" kern="1200" cap="none" spc="0" normalizeH="0" baseline="0" noProof="0">
                <a:ln>
                  <a:noFill/>
                </a:ln>
                <a:solidFill>
                  <a:prstClr val="black"/>
                </a:solidFill>
                <a:effectLst/>
                <a:uLnTx/>
                <a:uFillTx/>
                <a:latin typeface="Arial-Rounded-Bold"/>
                <a:ea typeface="+mn-ea"/>
                <a:cs typeface="+mn-cs"/>
              </a:rPr>
              <a:t> từ </a:t>
            </a:r>
            <a:r>
              <a:rPr kumimoji="0" lang="vi-VN" sz="4000" b="0" i="0" u="none" strike="noStrike" kern="1200" cap="none" spc="0" normalizeH="0" baseline="0" noProof="0">
                <a:ln>
                  <a:noFill/>
                </a:ln>
                <a:solidFill>
                  <a:srgbClr val="FF0000"/>
                </a:solidFill>
                <a:effectLst/>
                <a:uLnTx/>
                <a:uFillTx/>
                <a:latin typeface="Arial-Rounded-Bold"/>
                <a:ea typeface="+mn-ea"/>
                <a:cs typeface="+mn-cs"/>
              </a:rPr>
              <a:t>“vai”</a:t>
            </a:r>
            <a:r>
              <a:rPr kumimoji="0" lang="vi-VN" sz="4000" b="0" i="0" u="none" strike="noStrike" kern="1200" cap="none" spc="0" normalizeH="0" baseline="0" noProof="0">
                <a:ln>
                  <a:noFill/>
                </a:ln>
                <a:solidFill>
                  <a:prstClr val="black"/>
                </a:solidFill>
                <a:effectLst/>
                <a:uLnTx/>
                <a:uFillTx/>
                <a:latin typeface="Arial-Rounded-Bold"/>
                <a:ea typeface="+mn-ea"/>
                <a:cs typeface="+mn-cs"/>
              </a:rPr>
              <a:t> </a:t>
            </a:r>
            <a:r>
              <a:rPr kumimoji="0" lang="en-US" sz="4000" b="0" i="0" u="none" strike="noStrike" kern="1200" cap="none" spc="0" normalizeH="0" baseline="0" noProof="0">
                <a:ln>
                  <a:noFill/>
                </a:ln>
                <a:solidFill>
                  <a:prstClr val="black"/>
                </a:solidFill>
                <a:effectLst/>
                <a:uLnTx/>
                <a:uFillTx/>
                <a:latin typeface="Arial-Rounded-Bold"/>
                <a:ea typeface="+mn-ea"/>
                <a:cs typeface="+mn-cs"/>
              </a:rPr>
              <a:t>tương ứng với </a:t>
            </a:r>
            <a:r>
              <a:rPr kumimoji="0" lang="vi-VN" sz="4000" b="0" i="0" u="none" strike="noStrike" kern="1200" cap="none" spc="0" normalizeH="0" baseline="0" noProof="0">
                <a:ln>
                  <a:noFill/>
                </a:ln>
                <a:solidFill>
                  <a:prstClr val="black"/>
                </a:solidFill>
                <a:effectLst/>
                <a:uLnTx/>
                <a:uFillTx/>
                <a:latin typeface="Arial-Rounded-Bold"/>
                <a:ea typeface="+mn-ea"/>
                <a:cs typeface="+mn-cs"/>
              </a:rPr>
              <a:t>nghĩa </a:t>
            </a:r>
            <a:r>
              <a:rPr kumimoji="0" lang="en-US" sz="4000" b="0" i="0" u="none" strike="noStrike" kern="1200" cap="none" spc="0" normalizeH="0" baseline="0" noProof="0">
                <a:ln>
                  <a:noFill/>
                </a:ln>
                <a:solidFill>
                  <a:prstClr val="black"/>
                </a:solidFill>
                <a:effectLst/>
                <a:uLnTx/>
                <a:uFillTx/>
                <a:latin typeface="Arial-Rounded-Bold"/>
                <a:ea typeface="+mn-ea"/>
                <a:cs typeface="+mn-cs"/>
              </a:rPr>
              <a:t>là</a:t>
            </a:r>
            <a:r>
              <a:rPr kumimoji="0" lang="vi-VN" sz="4000" b="0" i="0" u="none" strike="noStrike" kern="1200" cap="none" spc="0" normalizeH="0" baseline="0" noProof="0">
                <a:ln>
                  <a:noFill/>
                </a:ln>
                <a:solidFill>
                  <a:prstClr val="black"/>
                </a:solidFill>
                <a:effectLst/>
                <a:uLnTx/>
                <a:uFillTx/>
                <a:latin typeface="Arial-Rounded-Bold"/>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a:ln>
                  <a:noFill/>
                </a:ln>
                <a:solidFill>
                  <a:prstClr val="black"/>
                </a:solidFill>
                <a:effectLst/>
                <a:uLnTx/>
                <a:uFillTx/>
                <a:latin typeface="Arial-Rounded-Bold"/>
                <a:ea typeface="+mn-ea"/>
                <a:cs typeface="+mn-cs"/>
              </a:rPr>
              <a:t>a. Phần cơ thể nối liền hai cánh tay với thân.</a:t>
            </a:r>
          </a:p>
        </p:txBody>
      </p:sp>
      <p:grpSp>
        <p:nvGrpSpPr>
          <p:cNvPr id="7" name="Group 6">
            <a:extLst>
              <a:ext uri="{FF2B5EF4-FFF2-40B4-BE49-F238E27FC236}">
                <a16:creationId xmlns:a16="http://schemas.microsoft.com/office/drawing/2014/main" id="{E8EE8647-05D4-05A5-3DA2-1773C75329D5}"/>
              </a:ext>
            </a:extLst>
          </p:cNvPr>
          <p:cNvGrpSpPr/>
          <p:nvPr/>
        </p:nvGrpSpPr>
        <p:grpSpPr>
          <a:xfrm>
            <a:off x="5556197" y="2434039"/>
            <a:ext cx="6333066" cy="4217043"/>
            <a:chOff x="2310015" y="1194102"/>
            <a:chExt cx="9161550" cy="5372952"/>
          </a:xfrm>
        </p:grpSpPr>
        <p:sp>
          <p:nvSpPr>
            <p:cNvPr id="9" name="Freeform 4">
              <a:extLst>
                <a:ext uri="{FF2B5EF4-FFF2-40B4-BE49-F238E27FC236}">
                  <a16:creationId xmlns:a16="http://schemas.microsoft.com/office/drawing/2014/main" id="{2CD337FA-0E7D-3F08-4C4B-8FBF184ACFBB}"/>
                </a:ext>
              </a:extLst>
            </p:cNvPr>
            <p:cNvSpPr/>
            <p:nvPr/>
          </p:nvSpPr>
          <p:spPr>
            <a:xfrm>
              <a:off x="4651897" y="2394430"/>
              <a:ext cx="6819668" cy="4172624"/>
            </a:xfrm>
            <a:custGeom>
              <a:avLst/>
              <a:gdLst/>
              <a:ahLst/>
              <a:cxnLst/>
              <a:rect l="l" t="t" r="r" b="b"/>
              <a:pathLst>
                <a:path w="3584631" h="2619768">
                  <a:moveTo>
                    <a:pt x="0" y="0"/>
                  </a:moveTo>
                  <a:lnTo>
                    <a:pt x="3584631" y="0"/>
                  </a:lnTo>
                  <a:lnTo>
                    <a:pt x="3584631" y="2619768"/>
                  </a:lnTo>
                  <a:lnTo>
                    <a:pt x="0" y="2619768"/>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 name="Freeform 5">
              <a:extLst>
                <a:ext uri="{FF2B5EF4-FFF2-40B4-BE49-F238E27FC236}">
                  <a16:creationId xmlns:a16="http://schemas.microsoft.com/office/drawing/2014/main" id="{CB57F98B-77ED-52E0-A695-96FBA5AD75A1}"/>
                </a:ext>
              </a:extLst>
            </p:cNvPr>
            <p:cNvSpPr/>
            <p:nvPr/>
          </p:nvSpPr>
          <p:spPr>
            <a:xfrm>
              <a:off x="2310015" y="1194102"/>
              <a:ext cx="4459495" cy="3869208"/>
            </a:xfrm>
            <a:custGeom>
              <a:avLst/>
              <a:gdLst/>
              <a:ahLst/>
              <a:cxnLst/>
              <a:rect l="l" t="t" r="r" b="b"/>
              <a:pathLst>
                <a:path w="3068329" h="2891900">
                  <a:moveTo>
                    <a:pt x="0" y="0"/>
                  </a:moveTo>
                  <a:lnTo>
                    <a:pt x="3068328" y="0"/>
                  </a:lnTo>
                  <a:lnTo>
                    <a:pt x="3068328" y="2891900"/>
                  </a:lnTo>
                  <a:lnTo>
                    <a:pt x="0" y="2891900"/>
                  </a:lnTo>
                  <a:lnTo>
                    <a:pt x="0" y="0"/>
                  </a:lnTo>
                  <a:close/>
                </a:path>
              </a:pathLst>
            </a:custGeom>
            <a:blipFill>
              <a:blip r:embed="rId4">
                <a:extLst>
                  <a:ext uri="{BEBA8EAE-BF5A-486C-A8C5-ECC9F3942E4B}">
                    <a14:imgProps xmlns:a14="http://schemas.microsoft.com/office/drawing/2010/main">
                      <a14:imgLayer r:embed="rId5">
                        <a14:imgEffect>
                          <a14:backgroundRemoval t="1929" b="89875" l="2818" r="90000">
                            <a14:foregroundMark x1="15182" y1="13597" x2="14182" y2="67213"/>
                            <a14:foregroundMark x1="14182" y1="67213" x2="14182" y2="67213"/>
                            <a14:foregroundMark x1="5000" y1="59402" x2="19091" y2="51784"/>
                            <a14:foregroundMark x1="19091" y1="51784" x2="18818" y2="44262"/>
                            <a14:foregroundMark x1="16091" y1="6172" x2="24000" y2="5497"/>
                            <a14:foregroundMark x1="38727" y1="54870" x2="35636" y2="55159"/>
                            <a14:foregroundMark x1="34182" y1="52748" x2="35091" y2="54870"/>
                            <a14:foregroundMark x1="3818" y1="74928" x2="2909" y2="72517"/>
                            <a14:foregroundMark x1="36000" y1="54870" x2="33182" y2="51302"/>
                            <a14:foregroundMark x1="14545" y1="1929" x2="14545" y2="1929"/>
                            <a14:backgroundMark x1="60455" y1="12536" x2="78545" y2="75988"/>
                          </a14:backgroundRemoval>
                        </a14:imgEffect>
                      </a14:imgLayer>
                    </a14:imgProps>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sp>
        <p:nvSpPr>
          <p:cNvPr id="6" name="Rectangle: Rounded Corners 5">
            <a:extLst>
              <a:ext uri="{FF2B5EF4-FFF2-40B4-BE49-F238E27FC236}">
                <a16:creationId xmlns:a16="http://schemas.microsoft.com/office/drawing/2014/main" id="{41F48572-B4E9-C032-1667-FFCE398B9E8D}"/>
              </a:ext>
            </a:extLst>
          </p:cNvPr>
          <p:cNvSpPr/>
          <p:nvPr/>
        </p:nvSpPr>
        <p:spPr>
          <a:xfrm>
            <a:off x="1157052" y="2959489"/>
            <a:ext cx="3753461" cy="2388979"/>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0000"/>
                </a:solidFill>
                <a:effectLst/>
                <a:uLnTx/>
                <a:uFillTx/>
                <a:latin typeface="Arial-Rounded-Bold"/>
                <a:ea typeface="+mn-ea"/>
                <a:cs typeface="+mn-cs"/>
              </a:rPr>
              <a:t>bờ vai rộng, khoác túi lên vai, đau vai,…</a:t>
            </a:r>
            <a:endParaRPr kumimoji="0" lang="vi-VN" sz="4000" b="0" i="0" u="none" strike="noStrike" kern="1200" cap="none" spc="0" normalizeH="0" baseline="0" noProof="0">
              <a:ln>
                <a:noFill/>
              </a:ln>
              <a:solidFill>
                <a:srgbClr val="FF0000"/>
              </a:solidFill>
              <a:effectLst/>
              <a:uLnTx/>
              <a:uFillTx/>
              <a:latin typeface="Arial-Rounded-Bold"/>
              <a:ea typeface="+mn-ea"/>
              <a:cs typeface="+mn-cs"/>
            </a:endParaRPr>
          </a:p>
        </p:txBody>
      </p:sp>
    </p:spTree>
    <p:extLst>
      <p:ext uri="{BB962C8B-B14F-4D97-AF65-F5344CB8AC3E}">
        <p14:creationId xmlns:p14="http://schemas.microsoft.com/office/powerpoint/2010/main" val="8985396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4551FB-DE21-0D71-34FF-F33A2D873A42}"/>
              </a:ext>
            </a:extLst>
          </p:cNvPr>
          <p:cNvPicPr>
            <a:picLocks noChangeAspect="1"/>
          </p:cNvPicPr>
          <p:nvPr/>
        </p:nvPicPr>
        <p:blipFill rotWithShape="1">
          <a:blip r:embed="rId2"/>
          <a:srcRect r="1291"/>
          <a:stretch/>
        </p:blipFill>
        <p:spPr>
          <a:xfrm>
            <a:off x="0" y="1673"/>
            <a:ext cx="12192000" cy="6854653"/>
          </a:xfrm>
          <a:prstGeom prst="rect">
            <a:avLst/>
          </a:prstGeom>
        </p:spPr>
      </p:pic>
      <p:sp>
        <p:nvSpPr>
          <p:cNvPr id="4" name="Rectangle: Rounded Corners 3">
            <a:extLst>
              <a:ext uri="{FF2B5EF4-FFF2-40B4-BE49-F238E27FC236}">
                <a16:creationId xmlns:a16="http://schemas.microsoft.com/office/drawing/2014/main" id="{D9A381B9-09FD-7FC0-67BA-3CBDE6AA9DC2}"/>
              </a:ext>
            </a:extLst>
          </p:cNvPr>
          <p:cNvSpPr/>
          <p:nvPr/>
        </p:nvSpPr>
        <p:spPr>
          <a:xfrm>
            <a:off x="241777" y="558800"/>
            <a:ext cx="11647486" cy="6032485"/>
          </a:xfrm>
          <a:custGeom>
            <a:avLst/>
            <a:gdLst>
              <a:gd name="connsiteX0" fmla="*/ 0 w 11647486"/>
              <a:gd name="connsiteY0" fmla="*/ 755931 h 6032485"/>
              <a:gd name="connsiteX1" fmla="*/ 755931 w 11647486"/>
              <a:gd name="connsiteY1" fmla="*/ 0 h 6032485"/>
              <a:gd name="connsiteX2" fmla="*/ 1330283 w 11647486"/>
              <a:gd name="connsiteY2" fmla="*/ 0 h 6032485"/>
              <a:gd name="connsiteX3" fmla="*/ 2005991 w 11647486"/>
              <a:gd name="connsiteY3" fmla="*/ 0 h 6032485"/>
              <a:gd name="connsiteX4" fmla="*/ 2580343 w 11647486"/>
              <a:gd name="connsiteY4" fmla="*/ 0 h 6032485"/>
              <a:gd name="connsiteX5" fmla="*/ 2951983 w 11647486"/>
              <a:gd name="connsiteY5" fmla="*/ 0 h 6032485"/>
              <a:gd name="connsiteX6" fmla="*/ 3526335 w 11647486"/>
              <a:gd name="connsiteY6" fmla="*/ 0 h 6032485"/>
              <a:gd name="connsiteX7" fmla="*/ 4100687 w 11647486"/>
              <a:gd name="connsiteY7" fmla="*/ 0 h 6032485"/>
              <a:gd name="connsiteX8" fmla="*/ 4472326 w 11647486"/>
              <a:gd name="connsiteY8" fmla="*/ 0 h 6032485"/>
              <a:gd name="connsiteX9" fmla="*/ 4945322 w 11647486"/>
              <a:gd name="connsiteY9" fmla="*/ 0 h 6032485"/>
              <a:gd name="connsiteX10" fmla="*/ 5316962 w 11647486"/>
              <a:gd name="connsiteY10" fmla="*/ 0 h 6032485"/>
              <a:gd name="connsiteX11" fmla="*/ 6195383 w 11647486"/>
              <a:gd name="connsiteY11" fmla="*/ 0 h 6032485"/>
              <a:gd name="connsiteX12" fmla="*/ 6668378 w 11647486"/>
              <a:gd name="connsiteY12" fmla="*/ 0 h 6032485"/>
              <a:gd name="connsiteX13" fmla="*/ 7141374 w 11647486"/>
              <a:gd name="connsiteY13" fmla="*/ 0 h 6032485"/>
              <a:gd name="connsiteX14" fmla="*/ 8019795 w 11647486"/>
              <a:gd name="connsiteY14" fmla="*/ 0 h 6032485"/>
              <a:gd name="connsiteX15" fmla="*/ 8391434 w 11647486"/>
              <a:gd name="connsiteY15" fmla="*/ 0 h 6032485"/>
              <a:gd name="connsiteX16" fmla="*/ 9168499 w 11647486"/>
              <a:gd name="connsiteY16" fmla="*/ 0 h 6032485"/>
              <a:gd name="connsiteX17" fmla="*/ 9844207 w 11647486"/>
              <a:gd name="connsiteY17" fmla="*/ 0 h 6032485"/>
              <a:gd name="connsiteX18" fmla="*/ 10891555 w 11647486"/>
              <a:gd name="connsiteY18" fmla="*/ 0 h 6032485"/>
              <a:gd name="connsiteX19" fmla="*/ 11647486 w 11647486"/>
              <a:gd name="connsiteY19" fmla="*/ 755931 h 6032485"/>
              <a:gd name="connsiteX20" fmla="*/ 11647486 w 11647486"/>
              <a:gd name="connsiteY20" fmla="*/ 1266116 h 6032485"/>
              <a:gd name="connsiteX21" fmla="*/ 11647486 w 11647486"/>
              <a:gd name="connsiteY21" fmla="*/ 2002331 h 6032485"/>
              <a:gd name="connsiteX22" fmla="*/ 11647486 w 11647486"/>
              <a:gd name="connsiteY22" fmla="*/ 2602928 h 6032485"/>
              <a:gd name="connsiteX23" fmla="*/ 11647486 w 11647486"/>
              <a:gd name="connsiteY23" fmla="*/ 3203525 h 6032485"/>
              <a:gd name="connsiteX24" fmla="*/ 11647486 w 11647486"/>
              <a:gd name="connsiteY24" fmla="*/ 3849329 h 6032485"/>
              <a:gd name="connsiteX25" fmla="*/ 11647486 w 11647486"/>
              <a:gd name="connsiteY25" fmla="*/ 4585544 h 6032485"/>
              <a:gd name="connsiteX26" fmla="*/ 11647486 w 11647486"/>
              <a:gd name="connsiteY26" fmla="*/ 5276554 h 6032485"/>
              <a:gd name="connsiteX27" fmla="*/ 10891555 w 11647486"/>
              <a:gd name="connsiteY27" fmla="*/ 6032485 h 6032485"/>
              <a:gd name="connsiteX28" fmla="*/ 10519915 w 11647486"/>
              <a:gd name="connsiteY28" fmla="*/ 6032485 h 6032485"/>
              <a:gd name="connsiteX29" fmla="*/ 9742851 w 11647486"/>
              <a:gd name="connsiteY29" fmla="*/ 6032485 h 6032485"/>
              <a:gd name="connsiteX30" fmla="*/ 9168499 w 11647486"/>
              <a:gd name="connsiteY30" fmla="*/ 6032485 h 6032485"/>
              <a:gd name="connsiteX31" fmla="*/ 8290078 w 11647486"/>
              <a:gd name="connsiteY31" fmla="*/ 6032485 h 6032485"/>
              <a:gd name="connsiteX32" fmla="*/ 7614370 w 11647486"/>
              <a:gd name="connsiteY32" fmla="*/ 6032485 h 6032485"/>
              <a:gd name="connsiteX33" fmla="*/ 7141374 w 11647486"/>
              <a:gd name="connsiteY33" fmla="*/ 6032485 h 6032485"/>
              <a:gd name="connsiteX34" fmla="*/ 6262953 w 11647486"/>
              <a:gd name="connsiteY34" fmla="*/ 6032485 h 6032485"/>
              <a:gd name="connsiteX35" fmla="*/ 5384533 w 11647486"/>
              <a:gd name="connsiteY35" fmla="*/ 6032485 h 6032485"/>
              <a:gd name="connsiteX36" fmla="*/ 4911537 w 11647486"/>
              <a:gd name="connsiteY36" fmla="*/ 6032485 h 6032485"/>
              <a:gd name="connsiteX37" fmla="*/ 4337185 w 11647486"/>
              <a:gd name="connsiteY37" fmla="*/ 6032485 h 6032485"/>
              <a:gd name="connsiteX38" fmla="*/ 3560120 w 11647486"/>
              <a:gd name="connsiteY38" fmla="*/ 6032485 h 6032485"/>
              <a:gd name="connsiteX39" fmla="*/ 2783056 w 11647486"/>
              <a:gd name="connsiteY39" fmla="*/ 6032485 h 6032485"/>
              <a:gd name="connsiteX40" fmla="*/ 1904635 w 11647486"/>
              <a:gd name="connsiteY40" fmla="*/ 6032485 h 6032485"/>
              <a:gd name="connsiteX41" fmla="*/ 1532996 w 11647486"/>
              <a:gd name="connsiteY41" fmla="*/ 6032485 h 6032485"/>
              <a:gd name="connsiteX42" fmla="*/ 755931 w 11647486"/>
              <a:gd name="connsiteY42" fmla="*/ 6032485 h 6032485"/>
              <a:gd name="connsiteX43" fmla="*/ 0 w 11647486"/>
              <a:gd name="connsiteY43" fmla="*/ 5276554 h 6032485"/>
              <a:gd name="connsiteX44" fmla="*/ 0 w 11647486"/>
              <a:gd name="connsiteY44" fmla="*/ 4766369 h 6032485"/>
              <a:gd name="connsiteX45" fmla="*/ 0 w 11647486"/>
              <a:gd name="connsiteY45" fmla="*/ 4210979 h 6032485"/>
              <a:gd name="connsiteX46" fmla="*/ 0 w 11647486"/>
              <a:gd name="connsiteY46" fmla="*/ 3519969 h 6032485"/>
              <a:gd name="connsiteX47" fmla="*/ 0 w 11647486"/>
              <a:gd name="connsiteY47" fmla="*/ 2874166 h 6032485"/>
              <a:gd name="connsiteX48" fmla="*/ 0 w 11647486"/>
              <a:gd name="connsiteY48" fmla="*/ 2363981 h 6032485"/>
              <a:gd name="connsiteX49" fmla="*/ 0 w 11647486"/>
              <a:gd name="connsiteY49" fmla="*/ 1672972 h 6032485"/>
              <a:gd name="connsiteX50" fmla="*/ 0 w 11647486"/>
              <a:gd name="connsiteY50" fmla="*/ 755931 h 6032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647486" h="6032485" fill="none" extrusionOk="0">
                <a:moveTo>
                  <a:pt x="0" y="755931"/>
                </a:moveTo>
                <a:cubicBezTo>
                  <a:pt x="-91305" y="346202"/>
                  <a:pt x="433830" y="20432"/>
                  <a:pt x="755931" y="0"/>
                </a:cubicBezTo>
                <a:cubicBezTo>
                  <a:pt x="1038376" y="-12948"/>
                  <a:pt x="1160719" y="21705"/>
                  <a:pt x="1330283" y="0"/>
                </a:cubicBezTo>
                <a:cubicBezTo>
                  <a:pt x="1499847" y="-21705"/>
                  <a:pt x="1744211" y="-16513"/>
                  <a:pt x="2005991" y="0"/>
                </a:cubicBezTo>
                <a:cubicBezTo>
                  <a:pt x="2267771" y="16513"/>
                  <a:pt x="2430770" y="16615"/>
                  <a:pt x="2580343" y="0"/>
                </a:cubicBezTo>
                <a:cubicBezTo>
                  <a:pt x="2729916" y="-16615"/>
                  <a:pt x="2840477" y="-4905"/>
                  <a:pt x="2951983" y="0"/>
                </a:cubicBezTo>
                <a:cubicBezTo>
                  <a:pt x="3063489" y="4905"/>
                  <a:pt x="3302084" y="-10080"/>
                  <a:pt x="3526335" y="0"/>
                </a:cubicBezTo>
                <a:cubicBezTo>
                  <a:pt x="3750586" y="10080"/>
                  <a:pt x="3880993" y="8827"/>
                  <a:pt x="4100687" y="0"/>
                </a:cubicBezTo>
                <a:cubicBezTo>
                  <a:pt x="4320381" y="-8827"/>
                  <a:pt x="4381570" y="-1168"/>
                  <a:pt x="4472326" y="0"/>
                </a:cubicBezTo>
                <a:cubicBezTo>
                  <a:pt x="4563082" y="1168"/>
                  <a:pt x="4777636" y="-8835"/>
                  <a:pt x="4945322" y="0"/>
                </a:cubicBezTo>
                <a:cubicBezTo>
                  <a:pt x="5113008" y="8835"/>
                  <a:pt x="5217308" y="8708"/>
                  <a:pt x="5316962" y="0"/>
                </a:cubicBezTo>
                <a:cubicBezTo>
                  <a:pt x="5416616" y="-8708"/>
                  <a:pt x="5824503" y="14230"/>
                  <a:pt x="6195383" y="0"/>
                </a:cubicBezTo>
                <a:cubicBezTo>
                  <a:pt x="6566263" y="-14230"/>
                  <a:pt x="6524569" y="1478"/>
                  <a:pt x="6668378" y="0"/>
                </a:cubicBezTo>
                <a:cubicBezTo>
                  <a:pt x="6812187" y="-1478"/>
                  <a:pt x="7033686" y="325"/>
                  <a:pt x="7141374" y="0"/>
                </a:cubicBezTo>
                <a:cubicBezTo>
                  <a:pt x="7249062" y="-325"/>
                  <a:pt x="7634420" y="36138"/>
                  <a:pt x="8019795" y="0"/>
                </a:cubicBezTo>
                <a:cubicBezTo>
                  <a:pt x="8405170" y="-36138"/>
                  <a:pt x="8225206" y="13107"/>
                  <a:pt x="8391434" y="0"/>
                </a:cubicBezTo>
                <a:cubicBezTo>
                  <a:pt x="8557662" y="-13107"/>
                  <a:pt x="8793968" y="34181"/>
                  <a:pt x="9168499" y="0"/>
                </a:cubicBezTo>
                <a:cubicBezTo>
                  <a:pt x="9543031" y="-34181"/>
                  <a:pt x="9672968" y="14188"/>
                  <a:pt x="9844207" y="0"/>
                </a:cubicBezTo>
                <a:cubicBezTo>
                  <a:pt x="10015446" y="-14188"/>
                  <a:pt x="10680303" y="-14237"/>
                  <a:pt x="10891555" y="0"/>
                </a:cubicBezTo>
                <a:cubicBezTo>
                  <a:pt x="11306244" y="89542"/>
                  <a:pt x="11604652" y="348825"/>
                  <a:pt x="11647486" y="755931"/>
                </a:cubicBezTo>
                <a:cubicBezTo>
                  <a:pt x="11672043" y="877576"/>
                  <a:pt x="11633881" y="1053882"/>
                  <a:pt x="11647486" y="1266116"/>
                </a:cubicBezTo>
                <a:cubicBezTo>
                  <a:pt x="11661091" y="1478350"/>
                  <a:pt x="11665109" y="1690829"/>
                  <a:pt x="11647486" y="2002331"/>
                </a:cubicBezTo>
                <a:cubicBezTo>
                  <a:pt x="11629863" y="2313833"/>
                  <a:pt x="11652093" y="2363015"/>
                  <a:pt x="11647486" y="2602928"/>
                </a:cubicBezTo>
                <a:cubicBezTo>
                  <a:pt x="11642879" y="2842841"/>
                  <a:pt x="11648980" y="3026079"/>
                  <a:pt x="11647486" y="3203525"/>
                </a:cubicBezTo>
                <a:cubicBezTo>
                  <a:pt x="11645992" y="3380971"/>
                  <a:pt x="11648504" y="3544218"/>
                  <a:pt x="11647486" y="3849329"/>
                </a:cubicBezTo>
                <a:cubicBezTo>
                  <a:pt x="11646468" y="4154440"/>
                  <a:pt x="11629928" y="4218862"/>
                  <a:pt x="11647486" y="4585544"/>
                </a:cubicBezTo>
                <a:cubicBezTo>
                  <a:pt x="11665044" y="4952226"/>
                  <a:pt x="11635583" y="4993348"/>
                  <a:pt x="11647486" y="5276554"/>
                </a:cubicBezTo>
                <a:cubicBezTo>
                  <a:pt x="11666644" y="5681656"/>
                  <a:pt x="11310141" y="6046924"/>
                  <a:pt x="10891555" y="6032485"/>
                </a:cubicBezTo>
                <a:cubicBezTo>
                  <a:pt x="10793835" y="6021892"/>
                  <a:pt x="10669028" y="6036141"/>
                  <a:pt x="10519915" y="6032485"/>
                </a:cubicBezTo>
                <a:cubicBezTo>
                  <a:pt x="10370802" y="6028829"/>
                  <a:pt x="9998462" y="6029247"/>
                  <a:pt x="9742851" y="6032485"/>
                </a:cubicBezTo>
                <a:cubicBezTo>
                  <a:pt x="9487240" y="6035723"/>
                  <a:pt x="9301705" y="6006104"/>
                  <a:pt x="9168499" y="6032485"/>
                </a:cubicBezTo>
                <a:cubicBezTo>
                  <a:pt x="9035293" y="6058866"/>
                  <a:pt x="8512109" y="6057755"/>
                  <a:pt x="8290078" y="6032485"/>
                </a:cubicBezTo>
                <a:cubicBezTo>
                  <a:pt x="8068047" y="6007215"/>
                  <a:pt x="7921693" y="6039535"/>
                  <a:pt x="7614370" y="6032485"/>
                </a:cubicBezTo>
                <a:cubicBezTo>
                  <a:pt x="7307047" y="6025435"/>
                  <a:pt x="7307226" y="6035873"/>
                  <a:pt x="7141374" y="6032485"/>
                </a:cubicBezTo>
                <a:cubicBezTo>
                  <a:pt x="6975522" y="6029097"/>
                  <a:pt x="6458512" y="6018589"/>
                  <a:pt x="6262953" y="6032485"/>
                </a:cubicBezTo>
                <a:cubicBezTo>
                  <a:pt x="6067394" y="6046381"/>
                  <a:pt x="5570058" y="6058739"/>
                  <a:pt x="5384533" y="6032485"/>
                </a:cubicBezTo>
                <a:cubicBezTo>
                  <a:pt x="5199008" y="6006231"/>
                  <a:pt x="5049332" y="6052763"/>
                  <a:pt x="4911537" y="6032485"/>
                </a:cubicBezTo>
                <a:cubicBezTo>
                  <a:pt x="4773742" y="6012207"/>
                  <a:pt x="4604113" y="6037526"/>
                  <a:pt x="4337185" y="6032485"/>
                </a:cubicBezTo>
                <a:cubicBezTo>
                  <a:pt x="4070257" y="6027444"/>
                  <a:pt x="3743214" y="6027203"/>
                  <a:pt x="3560120" y="6032485"/>
                </a:cubicBezTo>
                <a:cubicBezTo>
                  <a:pt x="3377026" y="6037767"/>
                  <a:pt x="3130511" y="6040673"/>
                  <a:pt x="2783056" y="6032485"/>
                </a:cubicBezTo>
                <a:cubicBezTo>
                  <a:pt x="2435601" y="6024297"/>
                  <a:pt x="2301361" y="6067833"/>
                  <a:pt x="1904635" y="6032485"/>
                </a:cubicBezTo>
                <a:cubicBezTo>
                  <a:pt x="1507909" y="5997137"/>
                  <a:pt x="1681307" y="6037291"/>
                  <a:pt x="1532996" y="6032485"/>
                </a:cubicBezTo>
                <a:cubicBezTo>
                  <a:pt x="1384685" y="6027679"/>
                  <a:pt x="1056559" y="6049196"/>
                  <a:pt x="755931" y="6032485"/>
                </a:cubicBezTo>
                <a:cubicBezTo>
                  <a:pt x="341530" y="6092187"/>
                  <a:pt x="-48052" y="5758458"/>
                  <a:pt x="0" y="5276554"/>
                </a:cubicBezTo>
                <a:cubicBezTo>
                  <a:pt x="6544" y="5036920"/>
                  <a:pt x="-2210" y="4901866"/>
                  <a:pt x="0" y="4766369"/>
                </a:cubicBezTo>
                <a:cubicBezTo>
                  <a:pt x="2210" y="4630872"/>
                  <a:pt x="7362" y="4413127"/>
                  <a:pt x="0" y="4210979"/>
                </a:cubicBezTo>
                <a:cubicBezTo>
                  <a:pt x="-7362" y="4008831"/>
                  <a:pt x="-4109" y="3688036"/>
                  <a:pt x="0" y="3519969"/>
                </a:cubicBezTo>
                <a:cubicBezTo>
                  <a:pt x="4109" y="3351902"/>
                  <a:pt x="29361" y="3036910"/>
                  <a:pt x="0" y="2874166"/>
                </a:cubicBezTo>
                <a:cubicBezTo>
                  <a:pt x="-29361" y="2711422"/>
                  <a:pt x="-21665" y="2485588"/>
                  <a:pt x="0" y="2363981"/>
                </a:cubicBezTo>
                <a:cubicBezTo>
                  <a:pt x="21665" y="2242374"/>
                  <a:pt x="-20714" y="1993527"/>
                  <a:pt x="0" y="1672972"/>
                </a:cubicBezTo>
                <a:cubicBezTo>
                  <a:pt x="20714" y="1352417"/>
                  <a:pt x="-24842" y="1102318"/>
                  <a:pt x="0" y="755931"/>
                </a:cubicBezTo>
                <a:close/>
              </a:path>
              <a:path w="11647486" h="6032485" stroke="0" extrusionOk="0">
                <a:moveTo>
                  <a:pt x="0" y="755931"/>
                </a:moveTo>
                <a:cubicBezTo>
                  <a:pt x="1356" y="379911"/>
                  <a:pt x="371426" y="58939"/>
                  <a:pt x="755931" y="0"/>
                </a:cubicBezTo>
                <a:cubicBezTo>
                  <a:pt x="1075080" y="-19246"/>
                  <a:pt x="1316258" y="2415"/>
                  <a:pt x="1532996" y="0"/>
                </a:cubicBezTo>
                <a:cubicBezTo>
                  <a:pt x="1749734" y="-2415"/>
                  <a:pt x="1816212" y="-14372"/>
                  <a:pt x="2005991" y="0"/>
                </a:cubicBezTo>
                <a:cubicBezTo>
                  <a:pt x="2195770" y="14372"/>
                  <a:pt x="2361736" y="-23278"/>
                  <a:pt x="2478987" y="0"/>
                </a:cubicBezTo>
                <a:cubicBezTo>
                  <a:pt x="2596238" y="23278"/>
                  <a:pt x="2900521" y="-16751"/>
                  <a:pt x="3256052" y="0"/>
                </a:cubicBezTo>
                <a:cubicBezTo>
                  <a:pt x="3611583" y="16751"/>
                  <a:pt x="3687218" y="-17732"/>
                  <a:pt x="3830404" y="0"/>
                </a:cubicBezTo>
                <a:cubicBezTo>
                  <a:pt x="3973590" y="17732"/>
                  <a:pt x="4285201" y="-97"/>
                  <a:pt x="4708824" y="0"/>
                </a:cubicBezTo>
                <a:cubicBezTo>
                  <a:pt x="5132447" y="97"/>
                  <a:pt x="5346443" y="4273"/>
                  <a:pt x="5587245" y="0"/>
                </a:cubicBezTo>
                <a:cubicBezTo>
                  <a:pt x="5828047" y="-4273"/>
                  <a:pt x="6020804" y="11913"/>
                  <a:pt x="6364310" y="0"/>
                </a:cubicBezTo>
                <a:cubicBezTo>
                  <a:pt x="6707816" y="-11913"/>
                  <a:pt x="6733311" y="20348"/>
                  <a:pt x="6837305" y="0"/>
                </a:cubicBezTo>
                <a:cubicBezTo>
                  <a:pt x="6941299" y="-20348"/>
                  <a:pt x="7093788" y="10054"/>
                  <a:pt x="7208945" y="0"/>
                </a:cubicBezTo>
                <a:cubicBezTo>
                  <a:pt x="7324102" y="-10054"/>
                  <a:pt x="7750440" y="-9727"/>
                  <a:pt x="8087366" y="0"/>
                </a:cubicBezTo>
                <a:cubicBezTo>
                  <a:pt x="8424292" y="9727"/>
                  <a:pt x="8618109" y="-26797"/>
                  <a:pt x="8763074" y="0"/>
                </a:cubicBezTo>
                <a:cubicBezTo>
                  <a:pt x="8908039" y="26797"/>
                  <a:pt x="9278556" y="-27352"/>
                  <a:pt x="9438782" y="0"/>
                </a:cubicBezTo>
                <a:cubicBezTo>
                  <a:pt x="9599008" y="27352"/>
                  <a:pt x="9730377" y="-4016"/>
                  <a:pt x="9911778" y="0"/>
                </a:cubicBezTo>
                <a:cubicBezTo>
                  <a:pt x="10093179" y="4016"/>
                  <a:pt x="10485189" y="8848"/>
                  <a:pt x="10891555" y="0"/>
                </a:cubicBezTo>
                <a:cubicBezTo>
                  <a:pt x="11337375" y="6429"/>
                  <a:pt x="11571296" y="313224"/>
                  <a:pt x="11647486" y="755931"/>
                </a:cubicBezTo>
                <a:cubicBezTo>
                  <a:pt x="11657664" y="895695"/>
                  <a:pt x="11626697" y="1048604"/>
                  <a:pt x="11647486" y="1311322"/>
                </a:cubicBezTo>
                <a:cubicBezTo>
                  <a:pt x="11668275" y="1574040"/>
                  <a:pt x="11650961" y="1769662"/>
                  <a:pt x="11647486" y="2047538"/>
                </a:cubicBezTo>
                <a:cubicBezTo>
                  <a:pt x="11644011" y="2325414"/>
                  <a:pt x="11645956" y="2415545"/>
                  <a:pt x="11647486" y="2738547"/>
                </a:cubicBezTo>
                <a:cubicBezTo>
                  <a:pt x="11649016" y="3061549"/>
                  <a:pt x="11627686" y="3133944"/>
                  <a:pt x="11647486" y="3339144"/>
                </a:cubicBezTo>
                <a:cubicBezTo>
                  <a:pt x="11667286" y="3544344"/>
                  <a:pt x="11655275" y="3641776"/>
                  <a:pt x="11647486" y="3894535"/>
                </a:cubicBezTo>
                <a:cubicBezTo>
                  <a:pt x="11639697" y="4147294"/>
                  <a:pt x="11665308" y="4231090"/>
                  <a:pt x="11647486" y="4449926"/>
                </a:cubicBezTo>
                <a:cubicBezTo>
                  <a:pt x="11629664" y="4668762"/>
                  <a:pt x="11640824" y="5031397"/>
                  <a:pt x="11647486" y="5276554"/>
                </a:cubicBezTo>
                <a:cubicBezTo>
                  <a:pt x="11672014" y="5728786"/>
                  <a:pt x="11235788" y="6099536"/>
                  <a:pt x="10891555" y="6032485"/>
                </a:cubicBezTo>
                <a:cubicBezTo>
                  <a:pt x="10718425" y="6019343"/>
                  <a:pt x="10432379" y="6039911"/>
                  <a:pt x="10317203" y="6032485"/>
                </a:cubicBezTo>
                <a:cubicBezTo>
                  <a:pt x="10202027" y="6025059"/>
                  <a:pt x="9953173" y="6004539"/>
                  <a:pt x="9742851" y="6032485"/>
                </a:cubicBezTo>
                <a:cubicBezTo>
                  <a:pt x="9532529" y="6060431"/>
                  <a:pt x="9504784" y="6017097"/>
                  <a:pt x="9371211" y="6032485"/>
                </a:cubicBezTo>
                <a:cubicBezTo>
                  <a:pt x="9237638" y="6047873"/>
                  <a:pt x="9086279" y="6044240"/>
                  <a:pt x="8898216" y="6032485"/>
                </a:cubicBezTo>
                <a:cubicBezTo>
                  <a:pt x="8710153" y="6020730"/>
                  <a:pt x="8547583" y="6018005"/>
                  <a:pt x="8425220" y="6032485"/>
                </a:cubicBezTo>
                <a:cubicBezTo>
                  <a:pt x="8302857" y="6046965"/>
                  <a:pt x="7996768" y="6049343"/>
                  <a:pt x="7648155" y="6032485"/>
                </a:cubicBezTo>
                <a:cubicBezTo>
                  <a:pt x="7299543" y="6015627"/>
                  <a:pt x="7412195" y="6042882"/>
                  <a:pt x="7276516" y="6032485"/>
                </a:cubicBezTo>
                <a:cubicBezTo>
                  <a:pt x="7140837" y="6022088"/>
                  <a:pt x="7000542" y="6013402"/>
                  <a:pt x="6803520" y="6032485"/>
                </a:cubicBezTo>
                <a:cubicBezTo>
                  <a:pt x="6606498" y="6051568"/>
                  <a:pt x="6149225" y="6055161"/>
                  <a:pt x="5925099" y="6032485"/>
                </a:cubicBezTo>
                <a:cubicBezTo>
                  <a:pt x="5700973" y="6009809"/>
                  <a:pt x="5652531" y="6040026"/>
                  <a:pt x="5553460" y="6032485"/>
                </a:cubicBezTo>
                <a:cubicBezTo>
                  <a:pt x="5454389" y="6024944"/>
                  <a:pt x="5273234" y="6021469"/>
                  <a:pt x="5181820" y="6032485"/>
                </a:cubicBezTo>
                <a:cubicBezTo>
                  <a:pt x="5090406" y="6043501"/>
                  <a:pt x="4970156" y="6018616"/>
                  <a:pt x="4810181" y="6032485"/>
                </a:cubicBezTo>
                <a:cubicBezTo>
                  <a:pt x="4650206" y="6046354"/>
                  <a:pt x="4417161" y="6019107"/>
                  <a:pt x="4134472" y="6032485"/>
                </a:cubicBezTo>
                <a:cubicBezTo>
                  <a:pt x="3851783" y="6045863"/>
                  <a:pt x="3632848" y="6011981"/>
                  <a:pt x="3458764" y="6032485"/>
                </a:cubicBezTo>
                <a:cubicBezTo>
                  <a:pt x="3284680" y="6052989"/>
                  <a:pt x="2937226" y="6011977"/>
                  <a:pt x="2783056" y="6032485"/>
                </a:cubicBezTo>
                <a:cubicBezTo>
                  <a:pt x="2628886" y="6052993"/>
                  <a:pt x="2158385" y="6042709"/>
                  <a:pt x="1904635" y="6032485"/>
                </a:cubicBezTo>
                <a:cubicBezTo>
                  <a:pt x="1650885" y="6022261"/>
                  <a:pt x="1253732" y="5985749"/>
                  <a:pt x="755931" y="6032485"/>
                </a:cubicBezTo>
                <a:cubicBezTo>
                  <a:pt x="422447" y="6036186"/>
                  <a:pt x="-51948" y="5783662"/>
                  <a:pt x="0" y="5276554"/>
                </a:cubicBezTo>
                <a:cubicBezTo>
                  <a:pt x="12355" y="5151239"/>
                  <a:pt x="6485" y="4947819"/>
                  <a:pt x="0" y="4721163"/>
                </a:cubicBezTo>
                <a:cubicBezTo>
                  <a:pt x="-6485" y="4494507"/>
                  <a:pt x="25409" y="4334612"/>
                  <a:pt x="0" y="4120566"/>
                </a:cubicBezTo>
                <a:cubicBezTo>
                  <a:pt x="-25409" y="3906520"/>
                  <a:pt x="11309" y="3654175"/>
                  <a:pt x="0" y="3519969"/>
                </a:cubicBezTo>
                <a:cubicBezTo>
                  <a:pt x="-11309" y="3385763"/>
                  <a:pt x="-22756" y="3189446"/>
                  <a:pt x="0" y="3009784"/>
                </a:cubicBezTo>
                <a:cubicBezTo>
                  <a:pt x="22756" y="2830123"/>
                  <a:pt x="12511" y="2651796"/>
                  <a:pt x="0" y="2409187"/>
                </a:cubicBezTo>
                <a:cubicBezTo>
                  <a:pt x="-12511" y="2166578"/>
                  <a:pt x="20180" y="1981107"/>
                  <a:pt x="0" y="1853797"/>
                </a:cubicBezTo>
                <a:cubicBezTo>
                  <a:pt x="-20180" y="1726487"/>
                  <a:pt x="761" y="1534160"/>
                  <a:pt x="0" y="1343612"/>
                </a:cubicBezTo>
                <a:cubicBezTo>
                  <a:pt x="-761" y="1153065"/>
                  <a:pt x="-15473" y="973869"/>
                  <a:pt x="0" y="755931"/>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just" defTabSz="914400" rtl="0" eaLnBrk="1" fontAlgn="auto" latinLnBrk="0" hangingPunct="1">
              <a:lnSpc>
                <a:spcPct val="110000"/>
              </a:lnSpc>
              <a:spcBef>
                <a:spcPts val="0"/>
              </a:spcBef>
              <a:spcAft>
                <a:spcPts val="0"/>
              </a:spcAft>
              <a:buClrTx/>
              <a:buSzTx/>
              <a:buFontTx/>
              <a:buNone/>
              <a:tabLst/>
              <a:defRPr/>
            </a:pPr>
            <a:endParaRPr kumimoji="0" lang="vi-VN" sz="28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2" name="TextBox 1">
            <a:extLst>
              <a:ext uri="{FF2B5EF4-FFF2-40B4-BE49-F238E27FC236}">
                <a16:creationId xmlns:a16="http://schemas.microsoft.com/office/drawing/2014/main" id="{215CA124-1948-4783-E195-47BE86DE1CF3}"/>
              </a:ext>
            </a:extLst>
          </p:cNvPr>
          <p:cNvSpPr txBox="1"/>
          <p:nvPr/>
        </p:nvSpPr>
        <p:spPr>
          <a:xfrm>
            <a:off x="827517" y="834700"/>
            <a:ext cx="10875631"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black"/>
                </a:solidFill>
                <a:effectLst/>
                <a:uLnTx/>
                <a:uFillTx/>
                <a:latin typeface="Arial-Rounded-Bold"/>
                <a:ea typeface="+mn-ea"/>
                <a:cs typeface="+mn-cs"/>
              </a:rPr>
              <a:t>Các</a:t>
            </a:r>
            <a:r>
              <a:rPr kumimoji="0" lang="vi-VN" sz="4000" b="0" i="0" u="none" strike="noStrike" kern="1200" cap="none" spc="0" normalizeH="0" baseline="0" noProof="0">
                <a:ln>
                  <a:noFill/>
                </a:ln>
                <a:solidFill>
                  <a:prstClr val="black"/>
                </a:solidFill>
                <a:effectLst/>
                <a:uLnTx/>
                <a:uFillTx/>
                <a:latin typeface="Arial-Rounded-Bold"/>
                <a:ea typeface="+mn-ea"/>
                <a:cs typeface="+mn-cs"/>
              </a:rPr>
              <a:t> từ </a:t>
            </a:r>
            <a:r>
              <a:rPr kumimoji="0" lang="vi-VN" sz="4000" b="0" i="0" u="none" strike="noStrike" kern="1200" cap="none" spc="0" normalizeH="0" baseline="0" noProof="0">
                <a:ln>
                  <a:noFill/>
                </a:ln>
                <a:solidFill>
                  <a:srgbClr val="FF0000"/>
                </a:solidFill>
                <a:effectLst/>
                <a:uLnTx/>
                <a:uFillTx/>
                <a:latin typeface="Arial-Rounded-Bold"/>
                <a:ea typeface="+mn-ea"/>
                <a:cs typeface="+mn-cs"/>
              </a:rPr>
              <a:t>“vai”</a:t>
            </a:r>
            <a:r>
              <a:rPr kumimoji="0" lang="vi-VN" sz="4000" b="0" i="0" u="none" strike="noStrike" kern="1200" cap="none" spc="0" normalizeH="0" baseline="0" noProof="0">
                <a:ln>
                  <a:noFill/>
                </a:ln>
                <a:solidFill>
                  <a:prstClr val="black"/>
                </a:solidFill>
                <a:effectLst/>
                <a:uLnTx/>
                <a:uFillTx/>
                <a:latin typeface="Arial-Rounded-Bold"/>
                <a:ea typeface="+mn-ea"/>
                <a:cs typeface="+mn-cs"/>
              </a:rPr>
              <a:t> </a:t>
            </a:r>
            <a:r>
              <a:rPr kumimoji="0" lang="en-US" sz="4000" b="0" i="0" u="none" strike="noStrike" kern="1200" cap="none" spc="0" normalizeH="0" baseline="0" noProof="0">
                <a:ln>
                  <a:noFill/>
                </a:ln>
                <a:solidFill>
                  <a:prstClr val="black"/>
                </a:solidFill>
                <a:effectLst/>
                <a:uLnTx/>
                <a:uFillTx/>
                <a:latin typeface="Arial-Rounded-Bold"/>
                <a:ea typeface="+mn-ea"/>
                <a:cs typeface="+mn-cs"/>
              </a:rPr>
              <a:t>tương ứng với </a:t>
            </a:r>
            <a:r>
              <a:rPr kumimoji="0" lang="vi-VN" sz="4000" b="0" i="0" u="none" strike="noStrike" kern="1200" cap="none" spc="0" normalizeH="0" baseline="0" noProof="0">
                <a:ln>
                  <a:noFill/>
                </a:ln>
                <a:solidFill>
                  <a:prstClr val="black"/>
                </a:solidFill>
                <a:effectLst/>
                <a:uLnTx/>
                <a:uFillTx/>
                <a:latin typeface="Arial-Rounded-Bold"/>
                <a:ea typeface="+mn-ea"/>
                <a:cs typeface="+mn-cs"/>
              </a:rPr>
              <a:t>nghĩa </a:t>
            </a:r>
            <a:r>
              <a:rPr kumimoji="0" lang="en-US" sz="4000" b="0" i="0" u="none" strike="noStrike" kern="1200" cap="none" spc="0" normalizeH="0" baseline="0" noProof="0">
                <a:ln>
                  <a:noFill/>
                </a:ln>
                <a:solidFill>
                  <a:prstClr val="black"/>
                </a:solidFill>
                <a:effectLst/>
                <a:uLnTx/>
                <a:uFillTx/>
                <a:latin typeface="Arial-Rounded-Bold"/>
                <a:ea typeface="+mn-ea"/>
                <a:cs typeface="+mn-cs"/>
              </a:rPr>
              <a:t>là</a:t>
            </a:r>
            <a:r>
              <a:rPr kumimoji="0" lang="vi-VN" sz="4000" b="0" i="0" u="none" strike="noStrike" kern="1200" cap="none" spc="0" normalizeH="0" baseline="0" noProof="0">
                <a:ln>
                  <a:noFill/>
                </a:ln>
                <a:solidFill>
                  <a:prstClr val="black"/>
                </a:solidFill>
                <a:effectLst/>
                <a:uLnTx/>
                <a:uFillTx/>
                <a:latin typeface="Arial-Rounded-Bold"/>
                <a:ea typeface="+mn-ea"/>
                <a:cs typeface="+mn-cs"/>
              </a:rPr>
              <a:t>:</a:t>
            </a:r>
          </a:p>
          <a:p>
            <a:pPr lvl="0">
              <a:defRPr/>
            </a:pPr>
            <a:r>
              <a:rPr lang="it-IT" sz="4000">
                <a:solidFill>
                  <a:prstClr val="black"/>
                </a:solidFill>
                <a:latin typeface="Arial-Rounded-Bold"/>
              </a:rPr>
              <a:t>b. Bộ phận của áo che hai vai.</a:t>
            </a:r>
          </a:p>
        </p:txBody>
      </p:sp>
      <p:grpSp>
        <p:nvGrpSpPr>
          <p:cNvPr id="7" name="Group 6">
            <a:extLst>
              <a:ext uri="{FF2B5EF4-FFF2-40B4-BE49-F238E27FC236}">
                <a16:creationId xmlns:a16="http://schemas.microsoft.com/office/drawing/2014/main" id="{E8EE8647-05D4-05A5-3DA2-1773C75329D5}"/>
              </a:ext>
            </a:extLst>
          </p:cNvPr>
          <p:cNvGrpSpPr/>
          <p:nvPr/>
        </p:nvGrpSpPr>
        <p:grpSpPr>
          <a:xfrm>
            <a:off x="5556197" y="2434039"/>
            <a:ext cx="6333066" cy="4217043"/>
            <a:chOff x="2310015" y="1194102"/>
            <a:chExt cx="9161550" cy="5372952"/>
          </a:xfrm>
        </p:grpSpPr>
        <p:sp>
          <p:nvSpPr>
            <p:cNvPr id="9" name="Freeform 4">
              <a:extLst>
                <a:ext uri="{FF2B5EF4-FFF2-40B4-BE49-F238E27FC236}">
                  <a16:creationId xmlns:a16="http://schemas.microsoft.com/office/drawing/2014/main" id="{2CD337FA-0E7D-3F08-4C4B-8FBF184ACFBB}"/>
                </a:ext>
              </a:extLst>
            </p:cNvPr>
            <p:cNvSpPr/>
            <p:nvPr/>
          </p:nvSpPr>
          <p:spPr>
            <a:xfrm>
              <a:off x="4651897" y="2394430"/>
              <a:ext cx="6819668" cy="4172624"/>
            </a:xfrm>
            <a:custGeom>
              <a:avLst/>
              <a:gdLst/>
              <a:ahLst/>
              <a:cxnLst/>
              <a:rect l="l" t="t" r="r" b="b"/>
              <a:pathLst>
                <a:path w="3584631" h="2619768">
                  <a:moveTo>
                    <a:pt x="0" y="0"/>
                  </a:moveTo>
                  <a:lnTo>
                    <a:pt x="3584631" y="0"/>
                  </a:lnTo>
                  <a:lnTo>
                    <a:pt x="3584631" y="2619768"/>
                  </a:lnTo>
                  <a:lnTo>
                    <a:pt x="0" y="2619768"/>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 name="Freeform 5">
              <a:extLst>
                <a:ext uri="{FF2B5EF4-FFF2-40B4-BE49-F238E27FC236}">
                  <a16:creationId xmlns:a16="http://schemas.microsoft.com/office/drawing/2014/main" id="{CB57F98B-77ED-52E0-A695-96FBA5AD75A1}"/>
                </a:ext>
              </a:extLst>
            </p:cNvPr>
            <p:cNvSpPr/>
            <p:nvPr/>
          </p:nvSpPr>
          <p:spPr>
            <a:xfrm>
              <a:off x="2310015" y="1194102"/>
              <a:ext cx="4459495" cy="3869208"/>
            </a:xfrm>
            <a:custGeom>
              <a:avLst/>
              <a:gdLst/>
              <a:ahLst/>
              <a:cxnLst/>
              <a:rect l="l" t="t" r="r" b="b"/>
              <a:pathLst>
                <a:path w="3068329" h="2891900">
                  <a:moveTo>
                    <a:pt x="0" y="0"/>
                  </a:moveTo>
                  <a:lnTo>
                    <a:pt x="3068328" y="0"/>
                  </a:lnTo>
                  <a:lnTo>
                    <a:pt x="3068328" y="2891900"/>
                  </a:lnTo>
                  <a:lnTo>
                    <a:pt x="0" y="2891900"/>
                  </a:lnTo>
                  <a:lnTo>
                    <a:pt x="0" y="0"/>
                  </a:lnTo>
                  <a:close/>
                </a:path>
              </a:pathLst>
            </a:custGeom>
            <a:blipFill>
              <a:blip r:embed="rId4">
                <a:extLst>
                  <a:ext uri="{BEBA8EAE-BF5A-486C-A8C5-ECC9F3942E4B}">
                    <a14:imgProps xmlns:a14="http://schemas.microsoft.com/office/drawing/2010/main">
                      <a14:imgLayer r:embed="rId5">
                        <a14:imgEffect>
                          <a14:backgroundRemoval t="1929" b="89875" l="2818" r="90000">
                            <a14:foregroundMark x1="15182" y1="13597" x2="14182" y2="67213"/>
                            <a14:foregroundMark x1="14182" y1="67213" x2="14182" y2="67213"/>
                            <a14:foregroundMark x1="5000" y1="59402" x2="19091" y2="51784"/>
                            <a14:foregroundMark x1="19091" y1="51784" x2="18818" y2="44262"/>
                            <a14:foregroundMark x1="16091" y1="6172" x2="24000" y2="5497"/>
                            <a14:foregroundMark x1="38727" y1="54870" x2="35636" y2="55159"/>
                            <a14:foregroundMark x1="34182" y1="52748" x2="35091" y2="54870"/>
                            <a14:foregroundMark x1="3818" y1="74928" x2="2909" y2="72517"/>
                            <a14:foregroundMark x1="36000" y1="54870" x2="33182" y2="51302"/>
                            <a14:foregroundMark x1="14545" y1="1929" x2="14545" y2="1929"/>
                            <a14:backgroundMark x1="60455" y1="12536" x2="78545" y2="75988"/>
                          </a14:backgroundRemoval>
                        </a14:imgEffect>
                      </a14:imgLayer>
                    </a14:imgProps>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sp>
        <p:nvSpPr>
          <p:cNvPr id="6" name="Rectangle: Rounded Corners 5">
            <a:extLst>
              <a:ext uri="{FF2B5EF4-FFF2-40B4-BE49-F238E27FC236}">
                <a16:creationId xmlns:a16="http://schemas.microsoft.com/office/drawing/2014/main" id="{41F48572-B4E9-C032-1667-FFCE398B9E8D}"/>
              </a:ext>
            </a:extLst>
          </p:cNvPr>
          <p:cNvSpPr/>
          <p:nvPr/>
        </p:nvSpPr>
        <p:spPr>
          <a:xfrm>
            <a:off x="1157052" y="2959489"/>
            <a:ext cx="3753461" cy="2388979"/>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n-US" sz="4000">
                <a:solidFill>
                  <a:srgbClr val="FF0000"/>
                </a:solidFill>
                <a:latin typeface="Arial-Rounded-Bold"/>
              </a:rPr>
              <a:t>vai áo, áo hở vai.....</a:t>
            </a:r>
            <a:endParaRPr kumimoji="0" lang="vi-VN" sz="4000" b="0" i="0" u="none" strike="noStrike" kern="1200" cap="none" spc="0" normalizeH="0" baseline="0" noProof="0">
              <a:ln>
                <a:noFill/>
              </a:ln>
              <a:solidFill>
                <a:srgbClr val="FF0000"/>
              </a:solidFill>
              <a:effectLst/>
              <a:uLnTx/>
              <a:uFillTx/>
              <a:latin typeface="Arial-Rounded-Bold"/>
              <a:ea typeface="+mn-ea"/>
              <a:cs typeface="+mn-cs"/>
            </a:endParaRPr>
          </a:p>
        </p:txBody>
      </p:sp>
    </p:spTree>
    <p:extLst>
      <p:ext uri="{BB962C8B-B14F-4D97-AF65-F5344CB8AC3E}">
        <p14:creationId xmlns:p14="http://schemas.microsoft.com/office/powerpoint/2010/main" val="33224431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64737D-266C-4A11-B504-5C4260B056D6}"/>
              </a:ext>
            </a:extLst>
          </p:cNvPr>
          <p:cNvPicPr>
            <a:picLocks noChangeAspect="1"/>
          </p:cNvPicPr>
          <p:nvPr/>
        </p:nvPicPr>
        <p:blipFill rotWithShape="1">
          <a:blip r:embed="rId3"/>
          <a:srcRect r="927"/>
          <a:stretch/>
        </p:blipFill>
        <p:spPr>
          <a:xfrm>
            <a:off x="0" y="1673"/>
            <a:ext cx="12192000" cy="6854653"/>
          </a:xfrm>
          <a:prstGeom prst="rect">
            <a:avLst/>
          </a:prstGeom>
        </p:spPr>
      </p:pic>
      <p:sp>
        <p:nvSpPr>
          <p:cNvPr id="2" name="TextBox 1">
            <a:extLst>
              <a:ext uri="{FF2B5EF4-FFF2-40B4-BE49-F238E27FC236}">
                <a16:creationId xmlns:a16="http://schemas.microsoft.com/office/drawing/2014/main" id="{0F20C7EF-7326-D659-34A1-69D05D52C8EB}"/>
              </a:ext>
            </a:extLst>
          </p:cNvPr>
          <p:cNvSpPr txBox="1"/>
          <p:nvPr/>
        </p:nvSpPr>
        <p:spPr>
          <a:xfrm>
            <a:off x="1395614" y="561864"/>
            <a:ext cx="848936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a:ln w="9525">
                  <a:solidFill>
                    <a:prstClr val="white"/>
                  </a:solidFill>
                  <a:prstDash val="solid"/>
                </a:ln>
                <a:solidFill>
                  <a:srgbClr val="002060"/>
                </a:solidFill>
                <a:effectLst>
                  <a:outerShdw blurRad="38100" dist="38100" dir="2700000" algn="tl">
                    <a:srgbClr val="000000">
                      <a:alpha val="43137"/>
                    </a:srgbClr>
                  </a:outerShdw>
                </a:effectLst>
                <a:uLnTx/>
                <a:uFillTx/>
                <a:latin typeface="LNTH-LuoLuoNotangYuanTi 1" pitchFamily="2" charset="-128"/>
                <a:ea typeface="LNTH-LuoLuoNotangYuanTi 1" pitchFamily="2" charset="-128"/>
                <a:cs typeface="LNTH-LuoLuoNotangYuanTi 1" pitchFamily="2" charset="-128"/>
              </a:rPr>
              <a:t>TRÒ</a:t>
            </a:r>
            <a:r>
              <a:rPr kumimoji="0" lang="en-US" sz="7200" b="1" i="0" u="none" strike="noStrike" kern="1200" cap="none" spc="0" normalizeH="0" noProof="0">
                <a:ln w="9525">
                  <a:solidFill>
                    <a:prstClr val="white"/>
                  </a:solidFill>
                  <a:prstDash val="solid"/>
                </a:ln>
                <a:solidFill>
                  <a:srgbClr val="002060"/>
                </a:solidFill>
                <a:effectLst>
                  <a:outerShdw blurRad="38100" dist="38100" dir="2700000" algn="tl">
                    <a:srgbClr val="000000">
                      <a:alpha val="43137"/>
                    </a:srgbClr>
                  </a:outerShdw>
                </a:effectLst>
                <a:uLnTx/>
                <a:uFillTx/>
                <a:latin typeface="LNTH-LuoLuoNotangYuanTi 1" pitchFamily="2" charset="-128"/>
                <a:ea typeface="LNTH-LuoLuoNotangYuanTi 1" pitchFamily="2" charset="-128"/>
                <a:cs typeface="LNTH-LuoLuoNotangYuanTi 1" pitchFamily="2" charset="-128"/>
              </a:rPr>
              <a:t> CHƠI TRUYỀN HOA</a:t>
            </a:r>
            <a:endParaRPr kumimoji="0" lang="en-US" sz="7200" b="1" i="0" u="none" strike="noStrike" kern="1200" cap="none" spc="0" normalizeH="0" baseline="0" noProof="0" dirty="0">
              <a:ln w="9525">
                <a:solidFill>
                  <a:prstClr val="white"/>
                </a:solidFill>
                <a:prstDash val="solid"/>
              </a:ln>
              <a:solidFill>
                <a:srgbClr val="002060"/>
              </a:solidFill>
              <a:effectLst>
                <a:outerShdw blurRad="38100" dist="38100" dir="2700000" algn="tl">
                  <a:srgbClr val="000000">
                    <a:alpha val="43137"/>
                  </a:srgbClr>
                </a:outerShdw>
              </a:effectLst>
              <a:uLnTx/>
              <a:uFillTx/>
              <a:latin typeface="LNTH-LuoLuoNotangYuanTi 1" pitchFamily="2" charset="-128"/>
              <a:ea typeface="LNTH-LuoLuoNotangYuanTi 1" pitchFamily="2" charset="-128"/>
              <a:cs typeface="LNTH-LuoLuoNotangYuanTi 1" pitchFamily="2" charset="-128"/>
            </a:endParaRPr>
          </a:p>
        </p:txBody>
      </p:sp>
      <p:sp>
        <p:nvSpPr>
          <p:cNvPr id="6" name="Freeform 3">
            <a:extLst>
              <a:ext uri="{FF2B5EF4-FFF2-40B4-BE49-F238E27FC236}">
                <a16:creationId xmlns:a16="http://schemas.microsoft.com/office/drawing/2014/main" id="{E2766A9B-B899-C84E-6B9F-83747E648144}"/>
              </a:ext>
            </a:extLst>
          </p:cNvPr>
          <p:cNvSpPr/>
          <p:nvPr/>
        </p:nvSpPr>
        <p:spPr>
          <a:xfrm>
            <a:off x="5667729" y="1445648"/>
            <a:ext cx="6214553" cy="5328802"/>
          </a:xfrm>
          <a:custGeom>
            <a:avLst/>
            <a:gdLst/>
            <a:ahLst/>
            <a:cxnLst/>
            <a:rect l="l" t="t" r="r" b="b"/>
            <a:pathLst>
              <a:path w="3556129" h="3329426">
                <a:moveTo>
                  <a:pt x="0" y="0"/>
                </a:moveTo>
                <a:lnTo>
                  <a:pt x="3556129" y="0"/>
                </a:lnTo>
                <a:lnTo>
                  <a:pt x="3556129" y="3329426"/>
                </a:lnTo>
                <a:lnTo>
                  <a:pt x="0" y="3329426"/>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 name="TextBox 3">
            <a:extLst>
              <a:ext uri="{FF2B5EF4-FFF2-40B4-BE49-F238E27FC236}">
                <a16:creationId xmlns:a16="http://schemas.microsoft.com/office/drawing/2014/main" id="{DFE61E4C-94E7-A150-66FB-4764BCDD0BE5}"/>
              </a:ext>
            </a:extLst>
          </p:cNvPr>
          <p:cNvSpPr txBox="1"/>
          <p:nvPr/>
        </p:nvSpPr>
        <p:spPr>
          <a:xfrm>
            <a:off x="164577" y="2236672"/>
            <a:ext cx="6214553" cy="1938992"/>
          </a:xfrm>
          <a:prstGeom prst="rect">
            <a:avLst/>
          </a:prstGeom>
          <a:noFill/>
        </p:spPr>
        <p:txBody>
          <a:bodyPr wrap="square" rtlCol="0">
            <a:spAutoFit/>
          </a:bodyPr>
          <a:lstStyle/>
          <a:p>
            <a:pPr lvl="0" algn="ctr"/>
            <a:r>
              <a:rPr lang="en-US" sz="6000" b="1">
                <a:ln w="9525">
                  <a:solidFill>
                    <a:prstClr val="white"/>
                  </a:solidFill>
                  <a:prstDash val="solid"/>
                </a:ln>
                <a:solidFill>
                  <a:srgbClr val="002060"/>
                </a:solidFill>
                <a:effectLst>
                  <a:outerShdw blurRad="38100" dist="38100" dir="2700000" algn="tl">
                    <a:srgbClr val="000000">
                      <a:alpha val="43137"/>
                    </a:srgbClr>
                  </a:outerShdw>
                </a:effectLst>
                <a:latin typeface="LNTH-LuoLuoNotangYuanTi 1" pitchFamily="2" charset="-128"/>
                <a:ea typeface="LNTH-LuoLuoNotangYuanTi 1" pitchFamily="2" charset="-128"/>
                <a:cs typeface="LNTH-LuoLuoNotangYuanTi 1" pitchFamily="2" charset="-128"/>
              </a:rPr>
              <a:t>Đặt câu có từ “vai” với mỗi nghĩa sau:</a:t>
            </a:r>
            <a:endParaRPr kumimoji="0" lang="en-US" sz="6000" b="1" i="0" u="none" strike="noStrike" kern="1200" cap="none" spc="0" normalizeH="0" baseline="0" noProof="0" dirty="0">
              <a:ln w="9525">
                <a:solidFill>
                  <a:prstClr val="white"/>
                </a:solidFill>
                <a:prstDash val="solid"/>
              </a:ln>
              <a:solidFill>
                <a:srgbClr val="002060"/>
              </a:solidFill>
              <a:effectLst>
                <a:outerShdw blurRad="38100" dist="38100" dir="2700000" algn="tl">
                  <a:srgbClr val="000000">
                    <a:alpha val="43137"/>
                  </a:srgbClr>
                </a:outerShdw>
              </a:effectLst>
              <a:uLnTx/>
              <a:uFillTx/>
              <a:latin typeface="LNTH-LuoLuoNotangYuanTi 1" pitchFamily="2" charset="-128"/>
              <a:ea typeface="LNTH-LuoLuoNotangYuanTi 1" pitchFamily="2" charset="-128"/>
              <a:cs typeface="LNTH-LuoLuoNotangYuanTi 1" pitchFamily="2" charset="-128"/>
            </a:endParaRPr>
          </a:p>
        </p:txBody>
      </p:sp>
    </p:spTree>
    <p:extLst>
      <p:ext uri="{BB962C8B-B14F-4D97-AF65-F5344CB8AC3E}">
        <p14:creationId xmlns:p14="http://schemas.microsoft.com/office/powerpoint/2010/main" val="25786606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00" fill="hold"/>
                                        <p:tgtEl>
                                          <p:spTgt spid="2"/>
                                        </p:tgtEl>
                                        <p:attrNameLst>
                                          <p:attrName>ppt_w</p:attrName>
                                        </p:attrNameLst>
                                      </p:cBhvr>
                                      <p:tavLst>
                                        <p:tav tm="0">
                                          <p:val>
                                            <p:fltVal val="0"/>
                                          </p:val>
                                        </p:tav>
                                        <p:tav tm="100000">
                                          <p:val>
                                            <p:strVal val="#ppt_w"/>
                                          </p:val>
                                        </p:tav>
                                      </p:tavLst>
                                    </p:anim>
                                    <p:anim calcmode="lin" valueType="num">
                                      <p:cBhvr>
                                        <p:cTn id="8" dur="700" fill="hold"/>
                                        <p:tgtEl>
                                          <p:spTgt spid="2"/>
                                        </p:tgtEl>
                                        <p:attrNameLst>
                                          <p:attrName>ppt_h</p:attrName>
                                        </p:attrNameLst>
                                      </p:cBhvr>
                                      <p:tavLst>
                                        <p:tav tm="0">
                                          <p:val>
                                            <p:fltVal val="0"/>
                                          </p:val>
                                        </p:tav>
                                        <p:tav tm="100000">
                                          <p:val>
                                            <p:strVal val="#ppt_h"/>
                                          </p:val>
                                        </p:tav>
                                      </p:tavLst>
                                    </p:anim>
                                    <p:animEffect transition="in" filter="fade">
                                      <p:cBhvr>
                                        <p:cTn id="9" dur="700"/>
                                        <p:tgtEl>
                                          <p:spTgt spid="2"/>
                                        </p:tgtEl>
                                      </p:cBhvr>
                                    </p:animEffect>
                                  </p:childTnLst>
                                </p:cTn>
                              </p:par>
                            </p:childTnLst>
                          </p:cTn>
                        </p:par>
                        <p:par>
                          <p:cTn id="10" fill="hold">
                            <p:stCondLst>
                              <p:cond delay="700"/>
                            </p:stCondLst>
                            <p:childTnLst>
                              <p:par>
                                <p:cTn id="11" presetID="32" presetClass="emph" presetSubtype="0" fill="hold" grpId="1" nodeType="afterEffect">
                                  <p:stCondLst>
                                    <p:cond delay="0"/>
                                  </p:stCondLst>
                                  <p:childTnLst>
                                    <p:animRot by="120000">
                                      <p:cBhvr>
                                        <p:cTn id="12" dur="100" fill="hold">
                                          <p:stCondLst>
                                            <p:cond delay="0"/>
                                          </p:stCondLst>
                                        </p:cTn>
                                        <p:tgtEl>
                                          <p:spTgt spid="2"/>
                                        </p:tgtEl>
                                        <p:attrNameLst>
                                          <p:attrName>r</p:attrName>
                                        </p:attrNameLst>
                                      </p:cBhvr>
                                    </p:animRot>
                                    <p:animRot by="-240000">
                                      <p:cBhvr>
                                        <p:cTn id="13" dur="200" fill="hold">
                                          <p:stCondLst>
                                            <p:cond delay="200"/>
                                          </p:stCondLst>
                                        </p:cTn>
                                        <p:tgtEl>
                                          <p:spTgt spid="2"/>
                                        </p:tgtEl>
                                        <p:attrNameLst>
                                          <p:attrName>r</p:attrName>
                                        </p:attrNameLst>
                                      </p:cBhvr>
                                    </p:animRot>
                                    <p:animRot by="240000">
                                      <p:cBhvr>
                                        <p:cTn id="14" dur="200" fill="hold">
                                          <p:stCondLst>
                                            <p:cond delay="400"/>
                                          </p:stCondLst>
                                        </p:cTn>
                                        <p:tgtEl>
                                          <p:spTgt spid="2"/>
                                        </p:tgtEl>
                                        <p:attrNameLst>
                                          <p:attrName>r</p:attrName>
                                        </p:attrNameLst>
                                      </p:cBhvr>
                                    </p:animRot>
                                    <p:animRot by="-240000">
                                      <p:cBhvr>
                                        <p:cTn id="15" dur="200" fill="hold">
                                          <p:stCondLst>
                                            <p:cond delay="600"/>
                                          </p:stCondLst>
                                        </p:cTn>
                                        <p:tgtEl>
                                          <p:spTgt spid="2"/>
                                        </p:tgtEl>
                                        <p:attrNameLst>
                                          <p:attrName>r</p:attrName>
                                        </p:attrNameLst>
                                      </p:cBhvr>
                                    </p:animRot>
                                    <p:animRot by="120000">
                                      <p:cBhvr>
                                        <p:cTn id="16" dur="200" fill="hold">
                                          <p:stCondLst>
                                            <p:cond delay="800"/>
                                          </p:stCondLst>
                                        </p:cTn>
                                        <p:tgtEl>
                                          <p:spTgt spid="2"/>
                                        </p:tgtEl>
                                        <p:attrNameLst>
                                          <p:attrName>r</p:attrName>
                                        </p:attrNameLst>
                                      </p:cBhvr>
                                    </p:animRot>
                                  </p:childTnLst>
                                  <p:subTnLst>
                                    <p:audio>
                                      <p:cMediaNode>
                                        <p:cTn display="0" masterRel="sameClick">
                                          <p:stCondLst>
                                            <p:cond evt="begin" delay="0">
                                              <p:tn val="11"/>
                                            </p:cond>
                                          </p:stCondLst>
                                          <p:endCondLst>
                                            <p:cond evt="onStopAudio" delay="0">
                                              <p:tgtEl>
                                                <p:sldTgt/>
                                              </p:tgtEl>
                                            </p:cond>
                                          </p:endCondLst>
                                        </p:cTn>
                                        <p:tgtEl>
                                          <p:sndTgt r:embed="rId2" name="Tieng-tinh-tinh-www_tiengdong_com.wav"/>
                                        </p:tgtEl>
                                      </p:cMediaNode>
                                    </p:audio>
                                  </p:sub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53" presetClass="entr" presetSubtype="16"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700" fill="hold"/>
                                        <p:tgtEl>
                                          <p:spTgt spid="4"/>
                                        </p:tgtEl>
                                        <p:attrNameLst>
                                          <p:attrName>ppt_w</p:attrName>
                                        </p:attrNameLst>
                                      </p:cBhvr>
                                      <p:tavLst>
                                        <p:tav tm="0">
                                          <p:val>
                                            <p:fltVal val="0"/>
                                          </p:val>
                                        </p:tav>
                                        <p:tav tm="100000">
                                          <p:val>
                                            <p:strVal val="#ppt_w"/>
                                          </p:val>
                                        </p:tav>
                                      </p:tavLst>
                                    </p:anim>
                                    <p:anim calcmode="lin" valueType="num">
                                      <p:cBhvr>
                                        <p:cTn id="24" dur="700" fill="hold"/>
                                        <p:tgtEl>
                                          <p:spTgt spid="4"/>
                                        </p:tgtEl>
                                        <p:attrNameLst>
                                          <p:attrName>ppt_h</p:attrName>
                                        </p:attrNameLst>
                                      </p:cBhvr>
                                      <p:tavLst>
                                        <p:tav tm="0">
                                          <p:val>
                                            <p:fltVal val="0"/>
                                          </p:val>
                                        </p:tav>
                                        <p:tav tm="100000">
                                          <p:val>
                                            <p:strVal val="#ppt_h"/>
                                          </p:val>
                                        </p:tav>
                                      </p:tavLst>
                                    </p:anim>
                                    <p:animEffect transition="in" filter="fade">
                                      <p:cBhvr>
                                        <p:cTn id="25" dur="700"/>
                                        <p:tgtEl>
                                          <p:spTgt spid="4"/>
                                        </p:tgtEl>
                                      </p:cBhvr>
                                    </p:animEffect>
                                  </p:childTnLst>
                                </p:cTn>
                              </p:par>
                            </p:childTnLst>
                          </p:cTn>
                        </p:par>
                        <p:par>
                          <p:cTn id="26" fill="hold">
                            <p:stCondLst>
                              <p:cond delay="1700"/>
                            </p:stCondLst>
                            <p:childTnLst>
                              <p:par>
                                <p:cTn id="27" presetID="32" presetClass="emph" presetSubtype="0" fill="hold" grpId="1" nodeType="afterEffect">
                                  <p:stCondLst>
                                    <p:cond delay="0"/>
                                  </p:stCondLst>
                                  <p:childTnLst>
                                    <p:animRot by="120000">
                                      <p:cBhvr>
                                        <p:cTn id="28" dur="100" fill="hold">
                                          <p:stCondLst>
                                            <p:cond delay="0"/>
                                          </p:stCondLst>
                                        </p:cTn>
                                        <p:tgtEl>
                                          <p:spTgt spid="4"/>
                                        </p:tgtEl>
                                        <p:attrNameLst>
                                          <p:attrName>r</p:attrName>
                                        </p:attrNameLst>
                                      </p:cBhvr>
                                    </p:animRot>
                                    <p:animRot by="-240000">
                                      <p:cBhvr>
                                        <p:cTn id="29" dur="200" fill="hold">
                                          <p:stCondLst>
                                            <p:cond delay="200"/>
                                          </p:stCondLst>
                                        </p:cTn>
                                        <p:tgtEl>
                                          <p:spTgt spid="4"/>
                                        </p:tgtEl>
                                        <p:attrNameLst>
                                          <p:attrName>r</p:attrName>
                                        </p:attrNameLst>
                                      </p:cBhvr>
                                    </p:animRot>
                                    <p:animRot by="240000">
                                      <p:cBhvr>
                                        <p:cTn id="30" dur="200" fill="hold">
                                          <p:stCondLst>
                                            <p:cond delay="400"/>
                                          </p:stCondLst>
                                        </p:cTn>
                                        <p:tgtEl>
                                          <p:spTgt spid="4"/>
                                        </p:tgtEl>
                                        <p:attrNameLst>
                                          <p:attrName>r</p:attrName>
                                        </p:attrNameLst>
                                      </p:cBhvr>
                                    </p:animRot>
                                    <p:animRot by="-240000">
                                      <p:cBhvr>
                                        <p:cTn id="31" dur="200" fill="hold">
                                          <p:stCondLst>
                                            <p:cond delay="600"/>
                                          </p:stCondLst>
                                        </p:cTn>
                                        <p:tgtEl>
                                          <p:spTgt spid="4"/>
                                        </p:tgtEl>
                                        <p:attrNameLst>
                                          <p:attrName>r</p:attrName>
                                        </p:attrNameLst>
                                      </p:cBhvr>
                                    </p:animRot>
                                    <p:animRot by="120000">
                                      <p:cBhvr>
                                        <p:cTn id="32" dur="200" fill="hold">
                                          <p:stCondLst>
                                            <p:cond delay="800"/>
                                          </p:stCondLst>
                                        </p:cTn>
                                        <p:tgtEl>
                                          <p:spTgt spid="4"/>
                                        </p:tgtEl>
                                        <p:attrNameLst>
                                          <p:attrName>r</p:attrName>
                                        </p:attrNameLst>
                                      </p:cBhvr>
                                    </p:animRot>
                                  </p:childTnLst>
                                  <p:subTnLst>
                                    <p:audio>
                                      <p:cMediaNode>
                                        <p:cTn display="0" masterRel="sameClick">
                                          <p:stCondLst>
                                            <p:cond evt="begin" delay="0">
                                              <p:tn val="27"/>
                                            </p:cond>
                                          </p:stCondLst>
                                          <p:endCondLst>
                                            <p:cond evt="onStopAudio" delay="0">
                                              <p:tgtEl>
                                                <p:sldTgt/>
                                              </p:tgtEl>
                                            </p:cond>
                                          </p:endCondLst>
                                        </p:cTn>
                                        <p:tgtEl>
                                          <p:sndTgt r:embed="rId2" name="Tieng-tinh-tinh-www_tiengdong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6" grpId="0" animBg="1"/>
      <p:bldP spid="4" grpId="0"/>
      <p:bldP spid="4"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4551FB-DE21-0D71-34FF-F33A2D873A42}"/>
              </a:ext>
            </a:extLst>
          </p:cNvPr>
          <p:cNvPicPr>
            <a:picLocks noChangeAspect="1"/>
          </p:cNvPicPr>
          <p:nvPr/>
        </p:nvPicPr>
        <p:blipFill rotWithShape="1">
          <a:blip r:embed="rId2"/>
          <a:srcRect r="1291"/>
          <a:stretch/>
        </p:blipFill>
        <p:spPr>
          <a:xfrm>
            <a:off x="0" y="1673"/>
            <a:ext cx="12192000" cy="6854653"/>
          </a:xfrm>
          <a:prstGeom prst="rect">
            <a:avLst/>
          </a:prstGeom>
        </p:spPr>
      </p:pic>
      <p:sp>
        <p:nvSpPr>
          <p:cNvPr id="4" name="Rectangle: Rounded Corners 3">
            <a:extLst>
              <a:ext uri="{FF2B5EF4-FFF2-40B4-BE49-F238E27FC236}">
                <a16:creationId xmlns:a16="http://schemas.microsoft.com/office/drawing/2014/main" id="{D9A381B9-09FD-7FC0-67BA-3CBDE6AA9DC2}"/>
              </a:ext>
            </a:extLst>
          </p:cNvPr>
          <p:cNvSpPr/>
          <p:nvPr/>
        </p:nvSpPr>
        <p:spPr>
          <a:xfrm>
            <a:off x="241777" y="558800"/>
            <a:ext cx="11647486" cy="6032485"/>
          </a:xfrm>
          <a:custGeom>
            <a:avLst/>
            <a:gdLst>
              <a:gd name="connsiteX0" fmla="*/ 0 w 11647486"/>
              <a:gd name="connsiteY0" fmla="*/ 755931 h 6032485"/>
              <a:gd name="connsiteX1" fmla="*/ 755931 w 11647486"/>
              <a:gd name="connsiteY1" fmla="*/ 0 h 6032485"/>
              <a:gd name="connsiteX2" fmla="*/ 1330283 w 11647486"/>
              <a:gd name="connsiteY2" fmla="*/ 0 h 6032485"/>
              <a:gd name="connsiteX3" fmla="*/ 2005991 w 11647486"/>
              <a:gd name="connsiteY3" fmla="*/ 0 h 6032485"/>
              <a:gd name="connsiteX4" fmla="*/ 2580343 w 11647486"/>
              <a:gd name="connsiteY4" fmla="*/ 0 h 6032485"/>
              <a:gd name="connsiteX5" fmla="*/ 2951983 w 11647486"/>
              <a:gd name="connsiteY5" fmla="*/ 0 h 6032485"/>
              <a:gd name="connsiteX6" fmla="*/ 3526335 w 11647486"/>
              <a:gd name="connsiteY6" fmla="*/ 0 h 6032485"/>
              <a:gd name="connsiteX7" fmla="*/ 4100687 w 11647486"/>
              <a:gd name="connsiteY7" fmla="*/ 0 h 6032485"/>
              <a:gd name="connsiteX8" fmla="*/ 4472326 w 11647486"/>
              <a:gd name="connsiteY8" fmla="*/ 0 h 6032485"/>
              <a:gd name="connsiteX9" fmla="*/ 4945322 w 11647486"/>
              <a:gd name="connsiteY9" fmla="*/ 0 h 6032485"/>
              <a:gd name="connsiteX10" fmla="*/ 5316962 w 11647486"/>
              <a:gd name="connsiteY10" fmla="*/ 0 h 6032485"/>
              <a:gd name="connsiteX11" fmla="*/ 6195383 w 11647486"/>
              <a:gd name="connsiteY11" fmla="*/ 0 h 6032485"/>
              <a:gd name="connsiteX12" fmla="*/ 6668378 w 11647486"/>
              <a:gd name="connsiteY12" fmla="*/ 0 h 6032485"/>
              <a:gd name="connsiteX13" fmla="*/ 7141374 w 11647486"/>
              <a:gd name="connsiteY13" fmla="*/ 0 h 6032485"/>
              <a:gd name="connsiteX14" fmla="*/ 8019795 w 11647486"/>
              <a:gd name="connsiteY14" fmla="*/ 0 h 6032485"/>
              <a:gd name="connsiteX15" fmla="*/ 8391434 w 11647486"/>
              <a:gd name="connsiteY15" fmla="*/ 0 h 6032485"/>
              <a:gd name="connsiteX16" fmla="*/ 9168499 w 11647486"/>
              <a:gd name="connsiteY16" fmla="*/ 0 h 6032485"/>
              <a:gd name="connsiteX17" fmla="*/ 9844207 w 11647486"/>
              <a:gd name="connsiteY17" fmla="*/ 0 h 6032485"/>
              <a:gd name="connsiteX18" fmla="*/ 10891555 w 11647486"/>
              <a:gd name="connsiteY18" fmla="*/ 0 h 6032485"/>
              <a:gd name="connsiteX19" fmla="*/ 11647486 w 11647486"/>
              <a:gd name="connsiteY19" fmla="*/ 755931 h 6032485"/>
              <a:gd name="connsiteX20" fmla="*/ 11647486 w 11647486"/>
              <a:gd name="connsiteY20" fmla="*/ 1266116 h 6032485"/>
              <a:gd name="connsiteX21" fmla="*/ 11647486 w 11647486"/>
              <a:gd name="connsiteY21" fmla="*/ 2002331 h 6032485"/>
              <a:gd name="connsiteX22" fmla="*/ 11647486 w 11647486"/>
              <a:gd name="connsiteY22" fmla="*/ 2602928 h 6032485"/>
              <a:gd name="connsiteX23" fmla="*/ 11647486 w 11647486"/>
              <a:gd name="connsiteY23" fmla="*/ 3203525 h 6032485"/>
              <a:gd name="connsiteX24" fmla="*/ 11647486 w 11647486"/>
              <a:gd name="connsiteY24" fmla="*/ 3849329 h 6032485"/>
              <a:gd name="connsiteX25" fmla="*/ 11647486 w 11647486"/>
              <a:gd name="connsiteY25" fmla="*/ 4585544 h 6032485"/>
              <a:gd name="connsiteX26" fmla="*/ 11647486 w 11647486"/>
              <a:gd name="connsiteY26" fmla="*/ 5276554 h 6032485"/>
              <a:gd name="connsiteX27" fmla="*/ 10891555 w 11647486"/>
              <a:gd name="connsiteY27" fmla="*/ 6032485 h 6032485"/>
              <a:gd name="connsiteX28" fmla="*/ 10519915 w 11647486"/>
              <a:gd name="connsiteY28" fmla="*/ 6032485 h 6032485"/>
              <a:gd name="connsiteX29" fmla="*/ 9742851 w 11647486"/>
              <a:gd name="connsiteY29" fmla="*/ 6032485 h 6032485"/>
              <a:gd name="connsiteX30" fmla="*/ 9168499 w 11647486"/>
              <a:gd name="connsiteY30" fmla="*/ 6032485 h 6032485"/>
              <a:gd name="connsiteX31" fmla="*/ 8290078 w 11647486"/>
              <a:gd name="connsiteY31" fmla="*/ 6032485 h 6032485"/>
              <a:gd name="connsiteX32" fmla="*/ 7614370 w 11647486"/>
              <a:gd name="connsiteY32" fmla="*/ 6032485 h 6032485"/>
              <a:gd name="connsiteX33" fmla="*/ 7141374 w 11647486"/>
              <a:gd name="connsiteY33" fmla="*/ 6032485 h 6032485"/>
              <a:gd name="connsiteX34" fmla="*/ 6262953 w 11647486"/>
              <a:gd name="connsiteY34" fmla="*/ 6032485 h 6032485"/>
              <a:gd name="connsiteX35" fmla="*/ 5384533 w 11647486"/>
              <a:gd name="connsiteY35" fmla="*/ 6032485 h 6032485"/>
              <a:gd name="connsiteX36" fmla="*/ 4911537 w 11647486"/>
              <a:gd name="connsiteY36" fmla="*/ 6032485 h 6032485"/>
              <a:gd name="connsiteX37" fmla="*/ 4337185 w 11647486"/>
              <a:gd name="connsiteY37" fmla="*/ 6032485 h 6032485"/>
              <a:gd name="connsiteX38" fmla="*/ 3560120 w 11647486"/>
              <a:gd name="connsiteY38" fmla="*/ 6032485 h 6032485"/>
              <a:gd name="connsiteX39" fmla="*/ 2783056 w 11647486"/>
              <a:gd name="connsiteY39" fmla="*/ 6032485 h 6032485"/>
              <a:gd name="connsiteX40" fmla="*/ 1904635 w 11647486"/>
              <a:gd name="connsiteY40" fmla="*/ 6032485 h 6032485"/>
              <a:gd name="connsiteX41" fmla="*/ 1532996 w 11647486"/>
              <a:gd name="connsiteY41" fmla="*/ 6032485 h 6032485"/>
              <a:gd name="connsiteX42" fmla="*/ 755931 w 11647486"/>
              <a:gd name="connsiteY42" fmla="*/ 6032485 h 6032485"/>
              <a:gd name="connsiteX43" fmla="*/ 0 w 11647486"/>
              <a:gd name="connsiteY43" fmla="*/ 5276554 h 6032485"/>
              <a:gd name="connsiteX44" fmla="*/ 0 w 11647486"/>
              <a:gd name="connsiteY44" fmla="*/ 4766369 h 6032485"/>
              <a:gd name="connsiteX45" fmla="*/ 0 w 11647486"/>
              <a:gd name="connsiteY45" fmla="*/ 4210979 h 6032485"/>
              <a:gd name="connsiteX46" fmla="*/ 0 w 11647486"/>
              <a:gd name="connsiteY46" fmla="*/ 3519969 h 6032485"/>
              <a:gd name="connsiteX47" fmla="*/ 0 w 11647486"/>
              <a:gd name="connsiteY47" fmla="*/ 2874166 h 6032485"/>
              <a:gd name="connsiteX48" fmla="*/ 0 w 11647486"/>
              <a:gd name="connsiteY48" fmla="*/ 2363981 h 6032485"/>
              <a:gd name="connsiteX49" fmla="*/ 0 w 11647486"/>
              <a:gd name="connsiteY49" fmla="*/ 1672972 h 6032485"/>
              <a:gd name="connsiteX50" fmla="*/ 0 w 11647486"/>
              <a:gd name="connsiteY50" fmla="*/ 755931 h 6032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647486" h="6032485" fill="none" extrusionOk="0">
                <a:moveTo>
                  <a:pt x="0" y="755931"/>
                </a:moveTo>
                <a:cubicBezTo>
                  <a:pt x="-91305" y="346202"/>
                  <a:pt x="433830" y="20432"/>
                  <a:pt x="755931" y="0"/>
                </a:cubicBezTo>
                <a:cubicBezTo>
                  <a:pt x="1038376" y="-12948"/>
                  <a:pt x="1160719" y="21705"/>
                  <a:pt x="1330283" y="0"/>
                </a:cubicBezTo>
                <a:cubicBezTo>
                  <a:pt x="1499847" y="-21705"/>
                  <a:pt x="1744211" y="-16513"/>
                  <a:pt x="2005991" y="0"/>
                </a:cubicBezTo>
                <a:cubicBezTo>
                  <a:pt x="2267771" y="16513"/>
                  <a:pt x="2430770" y="16615"/>
                  <a:pt x="2580343" y="0"/>
                </a:cubicBezTo>
                <a:cubicBezTo>
                  <a:pt x="2729916" y="-16615"/>
                  <a:pt x="2840477" y="-4905"/>
                  <a:pt x="2951983" y="0"/>
                </a:cubicBezTo>
                <a:cubicBezTo>
                  <a:pt x="3063489" y="4905"/>
                  <a:pt x="3302084" y="-10080"/>
                  <a:pt x="3526335" y="0"/>
                </a:cubicBezTo>
                <a:cubicBezTo>
                  <a:pt x="3750586" y="10080"/>
                  <a:pt x="3880993" y="8827"/>
                  <a:pt x="4100687" y="0"/>
                </a:cubicBezTo>
                <a:cubicBezTo>
                  <a:pt x="4320381" y="-8827"/>
                  <a:pt x="4381570" y="-1168"/>
                  <a:pt x="4472326" y="0"/>
                </a:cubicBezTo>
                <a:cubicBezTo>
                  <a:pt x="4563082" y="1168"/>
                  <a:pt x="4777636" y="-8835"/>
                  <a:pt x="4945322" y="0"/>
                </a:cubicBezTo>
                <a:cubicBezTo>
                  <a:pt x="5113008" y="8835"/>
                  <a:pt x="5217308" y="8708"/>
                  <a:pt x="5316962" y="0"/>
                </a:cubicBezTo>
                <a:cubicBezTo>
                  <a:pt x="5416616" y="-8708"/>
                  <a:pt x="5824503" y="14230"/>
                  <a:pt x="6195383" y="0"/>
                </a:cubicBezTo>
                <a:cubicBezTo>
                  <a:pt x="6566263" y="-14230"/>
                  <a:pt x="6524569" y="1478"/>
                  <a:pt x="6668378" y="0"/>
                </a:cubicBezTo>
                <a:cubicBezTo>
                  <a:pt x="6812187" y="-1478"/>
                  <a:pt x="7033686" y="325"/>
                  <a:pt x="7141374" y="0"/>
                </a:cubicBezTo>
                <a:cubicBezTo>
                  <a:pt x="7249062" y="-325"/>
                  <a:pt x="7634420" y="36138"/>
                  <a:pt x="8019795" y="0"/>
                </a:cubicBezTo>
                <a:cubicBezTo>
                  <a:pt x="8405170" y="-36138"/>
                  <a:pt x="8225206" y="13107"/>
                  <a:pt x="8391434" y="0"/>
                </a:cubicBezTo>
                <a:cubicBezTo>
                  <a:pt x="8557662" y="-13107"/>
                  <a:pt x="8793968" y="34181"/>
                  <a:pt x="9168499" y="0"/>
                </a:cubicBezTo>
                <a:cubicBezTo>
                  <a:pt x="9543031" y="-34181"/>
                  <a:pt x="9672968" y="14188"/>
                  <a:pt x="9844207" y="0"/>
                </a:cubicBezTo>
                <a:cubicBezTo>
                  <a:pt x="10015446" y="-14188"/>
                  <a:pt x="10680303" y="-14237"/>
                  <a:pt x="10891555" y="0"/>
                </a:cubicBezTo>
                <a:cubicBezTo>
                  <a:pt x="11306244" y="89542"/>
                  <a:pt x="11604652" y="348825"/>
                  <a:pt x="11647486" y="755931"/>
                </a:cubicBezTo>
                <a:cubicBezTo>
                  <a:pt x="11672043" y="877576"/>
                  <a:pt x="11633881" y="1053882"/>
                  <a:pt x="11647486" y="1266116"/>
                </a:cubicBezTo>
                <a:cubicBezTo>
                  <a:pt x="11661091" y="1478350"/>
                  <a:pt x="11665109" y="1690829"/>
                  <a:pt x="11647486" y="2002331"/>
                </a:cubicBezTo>
                <a:cubicBezTo>
                  <a:pt x="11629863" y="2313833"/>
                  <a:pt x="11652093" y="2363015"/>
                  <a:pt x="11647486" y="2602928"/>
                </a:cubicBezTo>
                <a:cubicBezTo>
                  <a:pt x="11642879" y="2842841"/>
                  <a:pt x="11648980" y="3026079"/>
                  <a:pt x="11647486" y="3203525"/>
                </a:cubicBezTo>
                <a:cubicBezTo>
                  <a:pt x="11645992" y="3380971"/>
                  <a:pt x="11648504" y="3544218"/>
                  <a:pt x="11647486" y="3849329"/>
                </a:cubicBezTo>
                <a:cubicBezTo>
                  <a:pt x="11646468" y="4154440"/>
                  <a:pt x="11629928" y="4218862"/>
                  <a:pt x="11647486" y="4585544"/>
                </a:cubicBezTo>
                <a:cubicBezTo>
                  <a:pt x="11665044" y="4952226"/>
                  <a:pt x="11635583" y="4993348"/>
                  <a:pt x="11647486" y="5276554"/>
                </a:cubicBezTo>
                <a:cubicBezTo>
                  <a:pt x="11666644" y="5681656"/>
                  <a:pt x="11310141" y="6046924"/>
                  <a:pt x="10891555" y="6032485"/>
                </a:cubicBezTo>
                <a:cubicBezTo>
                  <a:pt x="10793835" y="6021892"/>
                  <a:pt x="10669028" y="6036141"/>
                  <a:pt x="10519915" y="6032485"/>
                </a:cubicBezTo>
                <a:cubicBezTo>
                  <a:pt x="10370802" y="6028829"/>
                  <a:pt x="9998462" y="6029247"/>
                  <a:pt x="9742851" y="6032485"/>
                </a:cubicBezTo>
                <a:cubicBezTo>
                  <a:pt x="9487240" y="6035723"/>
                  <a:pt x="9301705" y="6006104"/>
                  <a:pt x="9168499" y="6032485"/>
                </a:cubicBezTo>
                <a:cubicBezTo>
                  <a:pt x="9035293" y="6058866"/>
                  <a:pt x="8512109" y="6057755"/>
                  <a:pt x="8290078" y="6032485"/>
                </a:cubicBezTo>
                <a:cubicBezTo>
                  <a:pt x="8068047" y="6007215"/>
                  <a:pt x="7921693" y="6039535"/>
                  <a:pt x="7614370" y="6032485"/>
                </a:cubicBezTo>
                <a:cubicBezTo>
                  <a:pt x="7307047" y="6025435"/>
                  <a:pt x="7307226" y="6035873"/>
                  <a:pt x="7141374" y="6032485"/>
                </a:cubicBezTo>
                <a:cubicBezTo>
                  <a:pt x="6975522" y="6029097"/>
                  <a:pt x="6458512" y="6018589"/>
                  <a:pt x="6262953" y="6032485"/>
                </a:cubicBezTo>
                <a:cubicBezTo>
                  <a:pt x="6067394" y="6046381"/>
                  <a:pt x="5570058" y="6058739"/>
                  <a:pt x="5384533" y="6032485"/>
                </a:cubicBezTo>
                <a:cubicBezTo>
                  <a:pt x="5199008" y="6006231"/>
                  <a:pt x="5049332" y="6052763"/>
                  <a:pt x="4911537" y="6032485"/>
                </a:cubicBezTo>
                <a:cubicBezTo>
                  <a:pt x="4773742" y="6012207"/>
                  <a:pt x="4604113" y="6037526"/>
                  <a:pt x="4337185" y="6032485"/>
                </a:cubicBezTo>
                <a:cubicBezTo>
                  <a:pt x="4070257" y="6027444"/>
                  <a:pt x="3743214" y="6027203"/>
                  <a:pt x="3560120" y="6032485"/>
                </a:cubicBezTo>
                <a:cubicBezTo>
                  <a:pt x="3377026" y="6037767"/>
                  <a:pt x="3130511" y="6040673"/>
                  <a:pt x="2783056" y="6032485"/>
                </a:cubicBezTo>
                <a:cubicBezTo>
                  <a:pt x="2435601" y="6024297"/>
                  <a:pt x="2301361" y="6067833"/>
                  <a:pt x="1904635" y="6032485"/>
                </a:cubicBezTo>
                <a:cubicBezTo>
                  <a:pt x="1507909" y="5997137"/>
                  <a:pt x="1681307" y="6037291"/>
                  <a:pt x="1532996" y="6032485"/>
                </a:cubicBezTo>
                <a:cubicBezTo>
                  <a:pt x="1384685" y="6027679"/>
                  <a:pt x="1056559" y="6049196"/>
                  <a:pt x="755931" y="6032485"/>
                </a:cubicBezTo>
                <a:cubicBezTo>
                  <a:pt x="341530" y="6092187"/>
                  <a:pt x="-48052" y="5758458"/>
                  <a:pt x="0" y="5276554"/>
                </a:cubicBezTo>
                <a:cubicBezTo>
                  <a:pt x="6544" y="5036920"/>
                  <a:pt x="-2210" y="4901866"/>
                  <a:pt x="0" y="4766369"/>
                </a:cubicBezTo>
                <a:cubicBezTo>
                  <a:pt x="2210" y="4630872"/>
                  <a:pt x="7362" y="4413127"/>
                  <a:pt x="0" y="4210979"/>
                </a:cubicBezTo>
                <a:cubicBezTo>
                  <a:pt x="-7362" y="4008831"/>
                  <a:pt x="-4109" y="3688036"/>
                  <a:pt x="0" y="3519969"/>
                </a:cubicBezTo>
                <a:cubicBezTo>
                  <a:pt x="4109" y="3351902"/>
                  <a:pt x="29361" y="3036910"/>
                  <a:pt x="0" y="2874166"/>
                </a:cubicBezTo>
                <a:cubicBezTo>
                  <a:pt x="-29361" y="2711422"/>
                  <a:pt x="-21665" y="2485588"/>
                  <a:pt x="0" y="2363981"/>
                </a:cubicBezTo>
                <a:cubicBezTo>
                  <a:pt x="21665" y="2242374"/>
                  <a:pt x="-20714" y="1993527"/>
                  <a:pt x="0" y="1672972"/>
                </a:cubicBezTo>
                <a:cubicBezTo>
                  <a:pt x="20714" y="1352417"/>
                  <a:pt x="-24842" y="1102318"/>
                  <a:pt x="0" y="755931"/>
                </a:cubicBezTo>
                <a:close/>
              </a:path>
              <a:path w="11647486" h="6032485" stroke="0" extrusionOk="0">
                <a:moveTo>
                  <a:pt x="0" y="755931"/>
                </a:moveTo>
                <a:cubicBezTo>
                  <a:pt x="1356" y="379911"/>
                  <a:pt x="371426" y="58939"/>
                  <a:pt x="755931" y="0"/>
                </a:cubicBezTo>
                <a:cubicBezTo>
                  <a:pt x="1075080" y="-19246"/>
                  <a:pt x="1316258" y="2415"/>
                  <a:pt x="1532996" y="0"/>
                </a:cubicBezTo>
                <a:cubicBezTo>
                  <a:pt x="1749734" y="-2415"/>
                  <a:pt x="1816212" y="-14372"/>
                  <a:pt x="2005991" y="0"/>
                </a:cubicBezTo>
                <a:cubicBezTo>
                  <a:pt x="2195770" y="14372"/>
                  <a:pt x="2361736" y="-23278"/>
                  <a:pt x="2478987" y="0"/>
                </a:cubicBezTo>
                <a:cubicBezTo>
                  <a:pt x="2596238" y="23278"/>
                  <a:pt x="2900521" y="-16751"/>
                  <a:pt x="3256052" y="0"/>
                </a:cubicBezTo>
                <a:cubicBezTo>
                  <a:pt x="3611583" y="16751"/>
                  <a:pt x="3687218" y="-17732"/>
                  <a:pt x="3830404" y="0"/>
                </a:cubicBezTo>
                <a:cubicBezTo>
                  <a:pt x="3973590" y="17732"/>
                  <a:pt x="4285201" y="-97"/>
                  <a:pt x="4708824" y="0"/>
                </a:cubicBezTo>
                <a:cubicBezTo>
                  <a:pt x="5132447" y="97"/>
                  <a:pt x="5346443" y="4273"/>
                  <a:pt x="5587245" y="0"/>
                </a:cubicBezTo>
                <a:cubicBezTo>
                  <a:pt x="5828047" y="-4273"/>
                  <a:pt x="6020804" y="11913"/>
                  <a:pt x="6364310" y="0"/>
                </a:cubicBezTo>
                <a:cubicBezTo>
                  <a:pt x="6707816" y="-11913"/>
                  <a:pt x="6733311" y="20348"/>
                  <a:pt x="6837305" y="0"/>
                </a:cubicBezTo>
                <a:cubicBezTo>
                  <a:pt x="6941299" y="-20348"/>
                  <a:pt x="7093788" y="10054"/>
                  <a:pt x="7208945" y="0"/>
                </a:cubicBezTo>
                <a:cubicBezTo>
                  <a:pt x="7324102" y="-10054"/>
                  <a:pt x="7750440" y="-9727"/>
                  <a:pt x="8087366" y="0"/>
                </a:cubicBezTo>
                <a:cubicBezTo>
                  <a:pt x="8424292" y="9727"/>
                  <a:pt x="8618109" y="-26797"/>
                  <a:pt x="8763074" y="0"/>
                </a:cubicBezTo>
                <a:cubicBezTo>
                  <a:pt x="8908039" y="26797"/>
                  <a:pt x="9278556" y="-27352"/>
                  <a:pt x="9438782" y="0"/>
                </a:cubicBezTo>
                <a:cubicBezTo>
                  <a:pt x="9599008" y="27352"/>
                  <a:pt x="9730377" y="-4016"/>
                  <a:pt x="9911778" y="0"/>
                </a:cubicBezTo>
                <a:cubicBezTo>
                  <a:pt x="10093179" y="4016"/>
                  <a:pt x="10485189" y="8848"/>
                  <a:pt x="10891555" y="0"/>
                </a:cubicBezTo>
                <a:cubicBezTo>
                  <a:pt x="11337375" y="6429"/>
                  <a:pt x="11571296" y="313224"/>
                  <a:pt x="11647486" y="755931"/>
                </a:cubicBezTo>
                <a:cubicBezTo>
                  <a:pt x="11657664" y="895695"/>
                  <a:pt x="11626697" y="1048604"/>
                  <a:pt x="11647486" y="1311322"/>
                </a:cubicBezTo>
                <a:cubicBezTo>
                  <a:pt x="11668275" y="1574040"/>
                  <a:pt x="11650961" y="1769662"/>
                  <a:pt x="11647486" y="2047538"/>
                </a:cubicBezTo>
                <a:cubicBezTo>
                  <a:pt x="11644011" y="2325414"/>
                  <a:pt x="11645956" y="2415545"/>
                  <a:pt x="11647486" y="2738547"/>
                </a:cubicBezTo>
                <a:cubicBezTo>
                  <a:pt x="11649016" y="3061549"/>
                  <a:pt x="11627686" y="3133944"/>
                  <a:pt x="11647486" y="3339144"/>
                </a:cubicBezTo>
                <a:cubicBezTo>
                  <a:pt x="11667286" y="3544344"/>
                  <a:pt x="11655275" y="3641776"/>
                  <a:pt x="11647486" y="3894535"/>
                </a:cubicBezTo>
                <a:cubicBezTo>
                  <a:pt x="11639697" y="4147294"/>
                  <a:pt x="11665308" y="4231090"/>
                  <a:pt x="11647486" y="4449926"/>
                </a:cubicBezTo>
                <a:cubicBezTo>
                  <a:pt x="11629664" y="4668762"/>
                  <a:pt x="11640824" y="5031397"/>
                  <a:pt x="11647486" y="5276554"/>
                </a:cubicBezTo>
                <a:cubicBezTo>
                  <a:pt x="11672014" y="5728786"/>
                  <a:pt x="11235788" y="6099536"/>
                  <a:pt x="10891555" y="6032485"/>
                </a:cubicBezTo>
                <a:cubicBezTo>
                  <a:pt x="10718425" y="6019343"/>
                  <a:pt x="10432379" y="6039911"/>
                  <a:pt x="10317203" y="6032485"/>
                </a:cubicBezTo>
                <a:cubicBezTo>
                  <a:pt x="10202027" y="6025059"/>
                  <a:pt x="9953173" y="6004539"/>
                  <a:pt x="9742851" y="6032485"/>
                </a:cubicBezTo>
                <a:cubicBezTo>
                  <a:pt x="9532529" y="6060431"/>
                  <a:pt x="9504784" y="6017097"/>
                  <a:pt x="9371211" y="6032485"/>
                </a:cubicBezTo>
                <a:cubicBezTo>
                  <a:pt x="9237638" y="6047873"/>
                  <a:pt x="9086279" y="6044240"/>
                  <a:pt x="8898216" y="6032485"/>
                </a:cubicBezTo>
                <a:cubicBezTo>
                  <a:pt x="8710153" y="6020730"/>
                  <a:pt x="8547583" y="6018005"/>
                  <a:pt x="8425220" y="6032485"/>
                </a:cubicBezTo>
                <a:cubicBezTo>
                  <a:pt x="8302857" y="6046965"/>
                  <a:pt x="7996768" y="6049343"/>
                  <a:pt x="7648155" y="6032485"/>
                </a:cubicBezTo>
                <a:cubicBezTo>
                  <a:pt x="7299543" y="6015627"/>
                  <a:pt x="7412195" y="6042882"/>
                  <a:pt x="7276516" y="6032485"/>
                </a:cubicBezTo>
                <a:cubicBezTo>
                  <a:pt x="7140837" y="6022088"/>
                  <a:pt x="7000542" y="6013402"/>
                  <a:pt x="6803520" y="6032485"/>
                </a:cubicBezTo>
                <a:cubicBezTo>
                  <a:pt x="6606498" y="6051568"/>
                  <a:pt x="6149225" y="6055161"/>
                  <a:pt x="5925099" y="6032485"/>
                </a:cubicBezTo>
                <a:cubicBezTo>
                  <a:pt x="5700973" y="6009809"/>
                  <a:pt x="5652531" y="6040026"/>
                  <a:pt x="5553460" y="6032485"/>
                </a:cubicBezTo>
                <a:cubicBezTo>
                  <a:pt x="5454389" y="6024944"/>
                  <a:pt x="5273234" y="6021469"/>
                  <a:pt x="5181820" y="6032485"/>
                </a:cubicBezTo>
                <a:cubicBezTo>
                  <a:pt x="5090406" y="6043501"/>
                  <a:pt x="4970156" y="6018616"/>
                  <a:pt x="4810181" y="6032485"/>
                </a:cubicBezTo>
                <a:cubicBezTo>
                  <a:pt x="4650206" y="6046354"/>
                  <a:pt x="4417161" y="6019107"/>
                  <a:pt x="4134472" y="6032485"/>
                </a:cubicBezTo>
                <a:cubicBezTo>
                  <a:pt x="3851783" y="6045863"/>
                  <a:pt x="3632848" y="6011981"/>
                  <a:pt x="3458764" y="6032485"/>
                </a:cubicBezTo>
                <a:cubicBezTo>
                  <a:pt x="3284680" y="6052989"/>
                  <a:pt x="2937226" y="6011977"/>
                  <a:pt x="2783056" y="6032485"/>
                </a:cubicBezTo>
                <a:cubicBezTo>
                  <a:pt x="2628886" y="6052993"/>
                  <a:pt x="2158385" y="6042709"/>
                  <a:pt x="1904635" y="6032485"/>
                </a:cubicBezTo>
                <a:cubicBezTo>
                  <a:pt x="1650885" y="6022261"/>
                  <a:pt x="1253732" y="5985749"/>
                  <a:pt x="755931" y="6032485"/>
                </a:cubicBezTo>
                <a:cubicBezTo>
                  <a:pt x="422447" y="6036186"/>
                  <a:pt x="-51948" y="5783662"/>
                  <a:pt x="0" y="5276554"/>
                </a:cubicBezTo>
                <a:cubicBezTo>
                  <a:pt x="12355" y="5151239"/>
                  <a:pt x="6485" y="4947819"/>
                  <a:pt x="0" y="4721163"/>
                </a:cubicBezTo>
                <a:cubicBezTo>
                  <a:pt x="-6485" y="4494507"/>
                  <a:pt x="25409" y="4334612"/>
                  <a:pt x="0" y="4120566"/>
                </a:cubicBezTo>
                <a:cubicBezTo>
                  <a:pt x="-25409" y="3906520"/>
                  <a:pt x="11309" y="3654175"/>
                  <a:pt x="0" y="3519969"/>
                </a:cubicBezTo>
                <a:cubicBezTo>
                  <a:pt x="-11309" y="3385763"/>
                  <a:pt x="-22756" y="3189446"/>
                  <a:pt x="0" y="3009784"/>
                </a:cubicBezTo>
                <a:cubicBezTo>
                  <a:pt x="22756" y="2830123"/>
                  <a:pt x="12511" y="2651796"/>
                  <a:pt x="0" y="2409187"/>
                </a:cubicBezTo>
                <a:cubicBezTo>
                  <a:pt x="-12511" y="2166578"/>
                  <a:pt x="20180" y="1981107"/>
                  <a:pt x="0" y="1853797"/>
                </a:cubicBezTo>
                <a:cubicBezTo>
                  <a:pt x="-20180" y="1726487"/>
                  <a:pt x="761" y="1534160"/>
                  <a:pt x="0" y="1343612"/>
                </a:cubicBezTo>
                <a:cubicBezTo>
                  <a:pt x="-761" y="1153065"/>
                  <a:pt x="-15473" y="973869"/>
                  <a:pt x="0" y="755931"/>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just" defTabSz="914400" rtl="0" eaLnBrk="1" fontAlgn="auto" latinLnBrk="0" hangingPunct="1">
              <a:lnSpc>
                <a:spcPct val="110000"/>
              </a:lnSpc>
              <a:spcBef>
                <a:spcPts val="0"/>
              </a:spcBef>
              <a:spcAft>
                <a:spcPts val="0"/>
              </a:spcAft>
              <a:buClrTx/>
              <a:buSzTx/>
              <a:buFontTx/>
              <a:buNone/>
              <a:tabLst/>
              <a:defRPr/>
            </a:pPr>
            <a:endParaRPr kumimoji="0" lang="vi-VN" sz="28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2" name="TextBox 1">
            <a:extLst>
              <a:ext uri="{FF2B5EF4-FFF2-40B4-BE49-F238E27FC236}">
                <a16:creationId xmlns:a16="http://schemas.microsoft.com/office/drawing/2014/main" id="{215CA124-1948-4783-E195-47BE86DE1CF3}"/>
              </a:ext>
            </a:extLst>
          </p:cNvPr>
          <p:cNvSpPr txBox="1"/>
          <p:nvPr/>
        </p:nvSpPr>
        <p:spPr>
          <a:xfrm>
            <a:off x="658184" y="725434"/>
            <a:ext cx="10875631"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a:ln>
                  <a:noFill/>
                </a:ln>
                <a:solidFill>
                  <a:prstClr val="black"/>
                </a:solidFill>
                <a:effectLst/>
                <a:uLnTx/>
                <a:uFillTx/>
                <a:latin typeface="Arial-Rounded-Bold"/>
                <a:ea typeface="+mn-ea"/>
                <a:cs typeface="+mn-cs"/>
              </a:rPr>
              <a:t>3. Đặt câu có từ </a:t>
            </a:r>
            <a:r>
              <a:rPr kumimoji="0" lang="vi-VN" sz="4000" b="0" i="0" u="none" strike="noStrike" kern="1200" cap="none" spc="0" normalizeH="0" baseline="0" noProof="0">
                <a:ln>
                  <a:noFill/>
                </a:ln>
                <a:solidFill>
                  <a:srgbClr val="FF0000"/>
                </a:solidFill>
                <a:effectLst/>
                <a:uLnTx/>
                <a:uFillTx/>
                <a:latin typeface="Arial-Rounded-Bold"/>
                <a:ea typeface="+mn-ea"/>
                <a:cs typeface="+mn-cs"/>
              </a:rPr>
              <a:t>“vai”</a:t>
            </a:r>
            <a:r>
              <a:rPr kumimoji="0" lang="vi-VN" sz="4000" b="0" i="0" u="none" strike="noStrike" kern="1200" cap="none" spc="0" normalizeH="0" baseline="0" noProof="0">
                <a:ln>
                  <a:noFill/>
                </a:ln>
                <a:solidFill>
                  <a:prstClr val="black"/>
                </a:solidFill>
                <a:effectLst/>
                <a:uLnTx/>
                <a:uFillTx/>
                <a:latin typeface="Arial-Rounded-Bold"/>
                <a:ea typeface="+mn-ea"/>
                <a:cs typeface="+mn-cs"/>
              </a:rPr>
              <a:t> với mỗi nghĩa sau: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a:ln>
                  <a:noFill/>
                </a:ln>
                <a:solidFill>
                  <a:prstClr val="black"/>
                </a:solidFill>
                <a:effectLst/>
                <a:uLnTx/>
                <a:uFillTx/>
                <a:latin typeface="Arial-Rounded-Bold"/>
                <a:ea typeface="+mn-ea"/>
                <a:cs typeface="+mn-cs"/>
              </a:rPr>
              <a:t>a. Phần cơ thể nối liền hai cánh tay với thân.</a:t>
            </a:r>
          </a:p>
        </p:txBody>
      </p:sp>
      <p:grpSp>
        <p:nvGrpSpPr>
          <p:cNvPr id="7" name="Group 6">
            <a:extLst>
              <a:ext uri="{FF2B5EF4-FFF2-40B4-BE49-F238E27FC236}">
                <a16:creationId xmlns:a16="http://schemas.microsoft.com/office/drawing/2014/main" id="{E8EE8647-05D4-05A5-3DA2-1773C75329D5}"/>
              </a:ext>
            </a:extLst>
          </p:cNvPr>
          <p:cNvGrpSpPr/>
          <p:nvPr/>
        </p:nvGrpSpPr>
        <p:grpSpPr>
          <a:xfrm>
            <a:off x="5556197" y="2434039"/>
            <a:ext cx="6333066" cy="4217043"/>
            <a:chOff x="2310015" y="1194102"/>
            <a:chExt cx="9161550" cy="5372952"/>
          </a:xfrm>
        </p:grpSpPr>
        <p:sp>
          <p:nvSpPr>
            <p:cNvPr id="9" name="Freeform 4">
              <a:extLst>
                <a:ext uri="{FF2B5EF4-FFF2-40B4-BE49-F238E27FC236}">
                  <a16:creationId xmlns:a16="http://schemas.microsoft.com/office/drawing/2014/main" id="{2CD337FA-0E7D-3F08-4C4B-8FBF184ACFBB}"/>
                </a:ext>
              </a:extLst>
            </p:cNvPr>
            <p:cNvSpPr/>
            <p:nvPr/>
          </p:nvSpPr>
          <p:spPr>
            <a:xfrm>
              <a:off x="4651897" y="2394430"/>
              <a:ext cx="6819668" cy="4172624"/>
            </a:xfrm>
            <a:custGeom>
              <a:avLst/>
              <a:gdLst/>
              <a:ahLst/>
              <a:cxnLst/>
              <a:rect l="l" t="t" r="r" b="b"/>
              <a:pathLst>
                <a:path w="3584631" h="2619768">
                  <a:moveTo>
                    <a:pt x="0" y="0"/>
                  </a:moveTo>
                  <a:lnTo>
                    <a:pt x="3584631" y="0"/>
                  </a:lnTo>
                  <a:lnTo>
                    <a:pt x="3584631" y="2619768"/>
                  </a:lnTo>
                  <a:lnTo>
                    <a:pt x="0" y="2619768"/>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 name="Freeform 5">
              <a:extLst>
                <a:ext uri="{FF2B5EF4-FFF2-40B4-BE49-F238E27FC236}">
                  <a16:creationId xmlns:a16="http://schemas.microsoft.com/office/drawing/2014/main" id="{CB57F98B-77ED-52E0-A695-96FBA5AD75A1}"/>
                </a:ext>
              </a:extLst>
            </p:cNvPr>
            <p:cNvSpPr/>
            <p:nvPr/>
          </p:nvSpPr>
          <p:spPr>
            <a:xfrm>
              <a:off x="2310015" y="1194102"/>
              <a:ext cx="4459495" cy="3869208"/>
            </a:xfrm>
            <a:custGeom>
              <a:avLst/>
              <a:gdLst/>
              <a:ahLst/>
              <a:cxnLst/>
              <a:rect l="l" t="t" r="r" b="b"/>
              <a:pathLst>
                <a:path w="3068329" h="2891900">
                  <a:moveTo>
                    <a:pt x="0" y="0"/>
                  </a:moveTo>
                  <a:lnTo>
                    <a:pt x="3068328" y="0"/>
                  </a:lnTo>
                  <a:lnTo>
                    <a:pt x="3068328" y="2891900"/>
                  </a:lnTo>
                  <a:lnTo>
                    <a:pt x="0" y="2891900"/>
                  </a:lnTo>
                  <a:lnTo>
                    <a:pt x="0" y="0"/>
                  </a:lnTo>
                  <a:close/>
                </a:path>
              </a:pathLst>
            </a:custGeom>
            <a:blipFill>
              <a:blip r:embed="rId4">
                <a:extLst>
                  <a:ext uri="{BEBA8EAE-BF5A-486C-A8C5-ECC9F3942E4B}">
                    <a14:imgProps xmlns:a14="http://schemas.microsoft.com/office/drawing/2010/main">
                      <a14:imgLayer r:embed="rId5">
                        <a14:imgEffect>
                          <a14:backgroundRemoval t="1929" b="89875" l="2818" r="90000">
                            <a14:foregroundMark x1="15182" y1="13597" x2="14182" y2="67213"/>
                            <a14:foregroundMark x1="14182" y1="67213" x2="14182" y2="67213"/>
                            <a14:foregroundMark x1="5000" y1="59402" x2="19091" y2="51784"/>
                            <a14:foregroundMark x1="19091" y1="51784" x2="18818" y2="44262"/>
                            <a14:foregroundMark x1="16091" y1="6172" x2="24000" y2="5497"/>
                            <a14:foregroundMark x1="38727" y1="54870" x2="35636" y2="55159"/>
                            <a14:foregroundMark x1="34182" y1="52748" x2="35091" y2="54870"/>
                            <a14:foregroundMark x1="3818" y1="74928" x2="2909" y2="72517"/>
                            <a14:foregroundMark x1="36000" y1="54870" x2="33182" y2="51302"/>
                            <a14:foregroundMark x1="14545" y1="1929" x2="14545" y2="1929"/>
                            <a14:backgroundMark x1="60455" y1="12536" x2="78545" y2="75988"/>
                          </a14:backgroundRemoval>
                        </a14:imgEffect>
                      </a14:imgLayer>
                    </a14:imgProps>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sp>
        <p:nvSpPr>
          <p:cNvPr id="6" name="Rectangle: Rounded Corners 5">
            <a:extLst>
              <a:ext uri="{FF2B5EF4-FFF2-40B4-BE49-F238E27FC236}">
                <a16:creationId xmlns:a16="http://schemas.microsoft.com/office/drawing/2014/main" id="{41F48572-B4E9-C032-1667-FFCE398B9E8D}"/>
              </a:ext>
            </a:extLst>
          </p:cNvPr>
          <p:cNvSpPr/>
          <p:nvPr/>
        </p:nvSpPr>
        <p:spPr>
          <a:xfrm>
            <a:off x="1157052" y="2959489"/>
            <a:ext cx="3753461" cy="2388979"/>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n-US" sz="4000">
                <a:solidFill>
                  <a:srgbClr val="FF0000"/>
                </a:solidFill>
                <a:latin typeface="Arial-Rounded-Bold"/>
              </a:rPr>
              <a:t>Ngày hôm qua em bơi nhiều nên bị đau vai.</a:t>
            </a:r>
            <a:endParaRPr kumimoji="0" lang="vi-VN" sz="4000" b="0" i="0" u="none" strike="noStrike" kern="1200" cap="none" spc="0" normalizeH="0" baseline="0" noProof="0">
              <a:ln>
                <a:noFill/>
              </a:ln>
              <a:solidFill>
                <a:srgbClr val="FF0000"/>
              </a:solidFill>
              <a:effectLst/>
              <a:uLnTx/>
              <a:uFillTx/>
              <a:latin typeface="Arial-Rounded-Bold"/>
              <a:ea typeface="+mn-ea"/>
              <a:cs typeface="+mn-cs"/>
            </a:endParaRPr>
          </a:p>
        </p:txBody>
      </p:sp>
    </p:spTree>
    <p:extLst>
      <p:ext uri="{BB962C8B-B14F-4D97-AF65-F5344CB8AC3E}">
        <p14:creationId xmlns:p14="http://schemas.microsoft.com/office/powerpoint/2010/main" val="39660339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4551FB-DE21-0D71-34FF-F33A2D873A42}"/>
              </a:ext>
            </a:extLst>
          </p:cNvPr>
          <p:cNvPicPr>
            <a:picLocks noChangeAspect="1"/>
          </p:cNvPicPr>
          <p:nvPr/>
        </p:nvPicPr>
        <p:blipFill rotWithShape="1">
          <a:blip r:embed="rId2"/>
          <a:srcRect r="1291"/>
          <a:stretch/>
        </p:blipFill>
        <p:spPr>
          <a:xfrm>
            <a:off x="0" y="1673"/>
            <a:ext cx="12192000" cy="6854653"/>
          </a:xfrm>
          <a:prstGeom prst="rect">
            <a:avLst/>
          </a:prstGeom>
        </p:spPr>
      </p:pic>
      <p:sp>
        <p:nvSpPr>
          <p:cNvPr id="4" name="Rectangle: Rounded Corners 3">
            <a:extLst>
              <a:ext uri="{FF2B5EF4-FFF2-40B4-BE49-F238E27FC236}">
                <a16:creationId xmlns:a16="http://schemas.microsoft.com/office/drawing/2014/main" id="{D9A381B9-09FD-7FC0-67BA-3CBDE6AA9DC2}"/>
              </a:ext>
            </a:extLst>
          </p:cNvPr>
          <p:cNvSpPr/>
          <p:nvPr/>
        </p:nvSpPr>
        <p:spPr>
          <a:xfrm>
            <a:off x="241777" y="558800"/>
            <a:ext cx="11647486" cy="6032485"/>
          </a:xfrm>
          <a:custGeom>
            <a:avLst/>
            <a:gdLst>
              <a:gd name="connsiteX0" fmla="*/ 0 w 11647486"/>
              <a:gd name="connsiteY0" fmla="*/ 755931 h 6032485"/>
              <a:gd name="connsiteX1" fmla="*/ 755931 w 11647486"/>
              <a:gd name="connsiteY1" fmla="*/ 0 h 6032485"/>
              <a:gd name="connsiteX2" fmla="*/ 1330283 w 11647486"/>
              <a:gd name="connsiteY2" fmla="*/ 0 h 6032485"/>
              <a:gd name="connsiteX3" fmla="*/ 2005991 w 11647486"/>
              <a:gd name="connsiteY3" fmla="*/ 0 h 6032485"/>
              <a:gd name="connsiteX4" fmla="*/ 2580343 w 11647486"/>
              <a:gd name="connsiteY4" fmla="*/ 0 h 6032485"/>
              <a:gd name="connsiteX5" fmla="*/ 2951983 w 11647486"/>
              <a:gd name="connsiteY5" fmla="*/ 0 h 6032485"/>
              <a:gd name="connsiteX6" fmla="*/ 3526335 w 11647486"/>
              <a:gd name="connsiteY6" fmla="*/ 0 h 6032485"/>
              <a:gd name="connsiteX7" fmla="*/ 4100687 w 11647486"/>
              <a:gd name="connsiteY7" fmla="*/ 0 h 6032485"/>
              <a:gd name="connsiteX8" fmla="*/ 4472326 w 11647486"/>
              <a:gd name="connsiteY8" fmla="*/ 0 h 6032485"/>
              <a:gd name="connsiteX9" fmla="*/ 4945322 w 11647486"/>
              <a:gd name="connsiteY9" fmla="*/ 0 h 6032485"/>
              <a:gd name="connsiteX10" fmla="*/ 5316962 w 11647486"/>
              <a:gd name="connsiteY10" fmla="*/ 0 h 6032485"/>
              <a:gd name="connsiteX11" fmla="*/ 6195383 w 11647486"/>
              <a:gd name="connsiteY11" fmla="*/ 0 h 6032485"/>
              <a:gd name="connsiteX12" fmla="*/ 6668378 w 11647486"/>
              <a:gd name="connsiteY12" fmla="*/ 0 h 6032485"/>
              <a:gd name="connsiteX13" fmla="*/ 7141374 w 11647486"/>
              <a:gd name="connsiteY13" fmla="*/ 0 h 6032485"/>
              <a:gd name="connsiteX14" fmla="*/ 8019795 w 11647486"/>
              <a:gd name="connsiteY14" fmla="*/ 0 h 6032485"/>
              <a:gd name="connsiteX15" fmla="*/ 8391434 w 11647486"/>
              <a:gd name="connsiteY15" fmla="*/ 0 h 6032485"/>
              <a:gd name="connsiteX16" fmla="*/ 9168499 w 11647486"/>
              <a:gd name="connsiteY16" fmla="*/ 0 h 6032485"/>
              <a:gd name="connsiteX17" fmla="*/ 9844207 w 11647486"/>
              <a:gd name="connsiteY17" fmla="*/ 0 h 6032485"/>
              <a:gd name="connsiteX18" fmla="*/ 10891555 w 11647486"/>
              <a:gd name="connsiteY18" fmla="*/ 0 h 6032485"/>
              <a:gd name="connsiteX19" fmla="*/ 11647486 w 11647486"/>
              <a:gd name="connsiteY19" fmla="*/ 755931 h 6032485"/>
              <a:gd name="connsiteX20" fmla="*/ 11647486 w 11647486"/>
              <a:gd name="connsiteY20" fmla="*/ 1266116 h 6032485"/>
              <a:gd name="connsiteX21" fmla="*/ 11647486 w 11647486"/>
              <a:gd name="connsiteY21" fmla="*/ 2002331 h 6032485"/>
              <a:gd name="connsiteX22" fmla="*/ 11647486 w 11647486"/>
              <a:gd name="connsiteY22" fmla="*/ 2602928 h 6032485"/>
              <a:gd name="connsiteX23" fmla="*/ 11647486 w 11647486"/>
              <a:gd name="connsiteY23" fmla="*/ 3203525 h 6032485"/>
              <a:gd name="connsiteX24" fmla="*/ 11647486 w 11647486"/>
              <a:gd name="connsiteY24" fmla="*/ 3849329 h 6032485"/>
              <a:gd name="connsiteX25" fmla="*/ 11647486 w 11647486"/>
              <a:gd name="connsiteY25" fmla="*/ 4585544 h 6032485"/>
              <a:gd name="connsiteX26" fmla="*/ 11647486 w 11647486"/>
              <a:gd name="connsiteY26" fmla="*/ 5276554 h 6032485"/>
              <a:gd name="connsiteX27" fmla="*/ 10891555 w 11647486"/>
              <a:gd name="connsiteY27" fmla="*/ 6032485 h 6032485"/>
              <a:gd name="connsiteX28" fmla="*/ 10519915 w 11647486"/>
              <a:gd name="connsiteY28" fmla="*/ 6032485 h 6032485"/>
              <a:gd name="connsiteX29" fmla="*/ 9742851 w 11647486"/>
              <a:gd name="connsiteY29" fmla="*/ 6032485 h 6032485"/>
              <a:gd name="connsiteX30" fmla="*/ 9168499 w 11647486"/>
              <a:gd name="connsiteY30" fmla="*/ 6032485 h 6032485"/>
              <a:gd name="connsiteX31" fmla="*/ 8290078 w 11647486"/>
              <a:gd name="connsiteY31" fmla="*/ 6032485 h 6032485"/>
              <a:gd name="connsiteX32" fmla="*/ 7614370 w 11647486"/>
              <a:gd name="connsiteY32" fmla="*/ 6032485 h 6032485"/>
              <a:gd name="connsiteX33" fmla="*/ 7141374 w 11647486"/>
              <a:gd name="connsiteY33" fmla="*/ 6032485 h 6032485"/>
              <a:gd name="connsiteX34" fmla="*/ 6262953 w 11647486"/>
              <a:gd name="connsiteY34" fmla="*/ 6032485 h 6032485"/>
              <a:gd name="connsiteX35" fmla="*/ 5384533 w 11647486"/>
              <a:gd name="connsiteY35" fmla="*/ 6032485 h 6032485"/>
              <a:gd name="connsiteX36" fmla="*/ 4911537 w 11647486"/>
              <a:gd name="connsiteY36" fmla="*/ 6032485 h 6032485"/>
              <a:gd name="connsiteX37" fmla="*/ 4337185 w 11647486"/>
              <a:gd name="connsiteY37" fmla="*/ 6032485 h 6032485"/>
              <a:gd name="connsiteX38" fmla="*/ 3560120 w 11647486"/>
              <a:gd name="connsiteY38" fmla="*/ 6032485 h 6032485"/>
              <a:gd name="connsiteX39" fmla="*/ 2783056 w 11647486"/>
              <a:gd name="connsiteY39" fmla="*/ 6032485 h 6032485"/>
              <a:gd name="connsiteX40" fmla="*/ 1904635 w 11647486"/>
              <a:gd name="connsiteY40" fmla="*/ 6032485 h 6032485"/>
              <a:gd name="connsiteX41" fmla="*/ 1532996 w 11647486"/>
              <a:gd name="connsiteY41" fmla="*/ 6032485 h 6032485"/>
              <a:gd name="connsiteX42" fmla="*/ 755931 w 11647486"/>
              <a:gd name="connsiteY42" fmla="*/ 6032485 h 6032485"/>
              <a:gd name="connsiteX43" fmla="*/ 0 w 11647486"/>
              <a:gd name="connsiteY43" fmla="*/ 5276554 h 6032485"/>
              <a:gd name="connsiteX44" fmla="*/ 0 w 11647486"/>
              <a:gd name="connsiteY44" fmla="*/ 4766369 h 6032485"/>
              <a:gd name="connsiteX45" fmla="*/ 0 w 11647486"/>
              <a:gd name="connsiteY45" fmla="*/ 4210979 h 6032485"/>
              <a:gd name="connsiteX46" fmla="*/ 0 w 11647486"/>
              <a:gd name="connsiteY46" fmla="*/ 3519969 h 6032485"/>
              <a:gd name="connsiteX47" fmla="*/ 0 w 11647486"/>
              <a:gd name="connsiteY47" fmla="*/ 2874166 h 6032485"/>
              <a:gd name="connsiteX48" fmla="*/ 0 w 11647486"/>
              <a:gd name="connsiteY48" fmla="*/ 2363981 h 6032485"/>
              <a:gd name="connsiteX49" fmla="*/ 0 w 11647486"/>
              <a:gd name="connsiteY49" fmla="*/ 1672972 h 6032485"/>
              <a:gd name="connsiteX50" fmla="*/ 0 w 11647486"/>
              <a:gd name="connsiteY50" fmla="*/ 755931 h 6032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647486" h="6032485" fill="none" extrusionOk="0">
                <a:moveTo>
                  <a:pt x="0" y="755931"/>
                </a:moveTo>
                <a:cubicBezTo>
                  <a:pt x="-91305" y="346202"/>
                  <a:pt x="433830" y="20432"/>
                  <a:pt x="755931" y="0"/>
                </a:cubicBezTo>
                <a:cubicBezTo>
                  <a:pt x="1038376" y="-12948"/>
                  <a:pt x="1160719" y="21705"/>
                  <a:pt x="1330283" y="0"/>
                </a:cubicBezTo>
                <a:cubicBezTo>
                  <a:pt x="1499847" y="-21705"/>
                  <a:pt x="1744211" y="-16513"/>
                  <a:pt x="2005991" y="0"/>
                </a:cubicBezTo>
                <a:cubicBezTo>
                  <a:pt x="2267771" y="16513"/>
                  <a:pt x="2430770" y="16615"/>
                  <a:pt x="2580343" y="0"/>
                </a:cubicBezTo>
                <a:cubicBezTo>
                  <a:pt x="2729916" y="-16615"/>
                  <a:pt x="2840477" y="-4905"/>
                  <a:pt x="2951983" y="0"/>
                </a:cubicBezTo>
                <a:cubicBezTo>
                  <a:pt x="3063489" y="4905"/>
                  <a:pt x="3302084" y="-10080"/>
                  <a:pt x="3526335" y="0"/>
                </a:cubicBezTo>
                <a:cubicBezTo>
                  <a:pt x="3750586" y="10080"/>
                  <a:pt x="3880993" y="8827"/>
                  <a:pt x="4100687" y="0"/>
                </a:cubicBezTo>
                <a:cubicBezTo>
                  <a:pt x="4320381" y="-8827"/>
                  <a:pt x="4381570" y="-1168"/>
                  <a:pt x="4472326" y="0"/>
                </a:cubicBezTo>
                <a:cubicBezTo>
                  <a:pt x="4563082" y="1168"/>
                  <a:pt x="4777636" y="-8835"/>
                  <a:pt x="4945322" y="0"/>
                </a:cubicBezTo>
                <a:cubicBezTo>
                  <a:pt x="5113008" y="8835"/>
                  <a:pt x="5217308" y="8708"/>
                  <a:pt x="5316962" y="0"/>
                </a:cubicBezTo>
                <a:cubicBezTo>
                  <a:pt x="5416616" y="-8708"/>
                  <a:pt x="5824503" y="14230"/>
                  <a:pt x="6195383" y="0"/>
                </a:cubicBezTo>
                <a:cubicBezTo>
                  <a:pt x="6566263" y="-14230"/>
                  <a:pt x="6524569" y="1478"/>
                  <a:pt x="6668378" y="0"/>
                </a:cubicBezTo>
                <a:cubicBezTo>
                  <a:pt x="6812187" y="-1478"/>
                  <a:pt x="7033686" y="325"/>
                  <a:pt x="7141374" y="0"/>
                </a:cubicBezTo>
                <a:cubicBezTo>
                  <a:pt x="7249062" y="-325"/>
                  <a:pt x="7634420" y="36138"/>
                  <a:pt x="8019795" y="0"/>
                </a:cubicBezTo>
                <a:cubicBezTo>
                  <a:pt x="8405170" y="-36138"/>
                  <a:pt x="8225206" y="13107"/>
                  <a:pt x="8391434" y="0"/>
                </a:cubicBezTo>
                <a:cubicBezTo>
                  <a:pt x="8557662" y="-13107"/>
                  <a:pt x="8793968" y="34181"/>
                  <a:pt x="9168499" y="0"/>
                </a:cubicBezTo>
                <a:cubicBezTo>
                  <a:pt x="9543031" y="-34181"/>
                  <a:pt x="9672968" y="14188"/>
                  <a:pt x="9844207" y="0"/>
                </a:cubicBezTo>
                <a:cubicBezTo>
                  <a:pt x="10015446" y="-14188"/>
                  <a:pt x="10680303" y="-14237"/>
                  <a:pt x="10891555" y="0"/>
                </a:cubicBezTo>
                <a:cubicBezTo>
                  <a:pt x="11306244" y="89542"/>
                  <a:pt x="11604652" y="348825"/>
                  <a:pt x="11647486" y="755931"/>
                </a:cubicBezTo>
                <a:cubicBezTo>
                  <a:pt x="11672043" y="877576"/>
                  <a:pt x="11633881" y="1053882"/>
                  <a:pt x="11647486" y="1266116"/>
                </a:cubicBezTo>
                <a:cubicBezTo>
                  <a:pt x="11661091" y="1478350"/>
                  <a:pt x="11665109" y="1690829"/>
                  <a:pt x="11647486" y="2002331"/>
                </a:cubicBezTo>
                <a:cubicBezTo>
                  <a:pt x="11629863" y="2313833"/>
                  <a:pt x="11652093" y="2363015"/>
                  <a:pt x="11647486" y="2602928"/>
                </a:cubicBezTo>
                <a:cubicBezTo>
                  <a:pt x="11642879" y="2842841"/>
                  <a:pt x="11648980" y="3026079"/>
                  <a:pt x="11647486" y="3203525"/>
                </a:cubicBezTo>
                <a:cubicBezTo>
                  <a:pt x="11645992" y="3380971"/>
                  <a:pt x="11648504" y="3544218"/>
                  <a:pt x="11647486" y="3849329"/>
                </a:cubicBezTo>
                <a:cubicBezTo>
                  <a:pt x="11646468" y="4154440"/>
                  <a:pt x="11629928" y="4218862"/>
                  <a:pt x="11647486" y="4585544"/>
                </a:cubicBezTo>
                <a:cubicBezTo>
                  <a:pt x="11665044" y="4952226"/>
                  <a:pt x="11635583" y="4993348"/>
                  <a:pt x="11647486" y="5276554"/>
                </a:cubicBezTo>
                <a:cubicBezTo>
                  <a:pt x="11666644" y="5681656"/>
                  <a:pt x="11310141" y="6046924"/>
                  <a:pt x="10891555" y="6032485"/>
                </a:cubicBezTo>
                <a:cubicBezTo>
                  <a:pt x="10793835" y="6021892"/>
                  <a:pt x="10669028" y="6036141"/>
                  <a:pt x="10519915" y="6032485"/>
                </a:cubicBezTo>
                <a:cubicBezTo>
                  <a:pt x="10370802" y="6028829"/>
                  <a:pt x="9998462" y="6029247"/>
                  <a:pt x="9742851" y="6032485"/>
                </a:cubicBezTo>
                <a:cubicBezTo>
                  <a:pt x="9487240" y="6035723"/>
                  <a:pt x="9301705" y="6006104"/>
                  <a:pt x="9168499" y="6032485"/>
                </a:cubicBezTo>
                <a:cubicBezTo>
                  <a:pt x="9035293" y="6058866"/>
                  <a:pt x="8512109" y="6057755"/>
                  <a:pt x="8290078" y="6032485"/>
                </a:cubicBezTo>
                <a:cubicBezTo>
                  <a:pt x="8068047" y="6007215"/>
                  <a:pt x="7921693" y="6039535"/>
                  <a:pt x="7614370" y="6032485"/>
                </a:cubicBezTo>
                <a:cubicBezTo>
                  <a:pt x="7307047" y="6025435"/>
                  <a:pt x="7307226" y="6035873"/>
                  <a:pt x="7141374" y="6032485"/>
                </a:cubicBezTo>
                <a:cubicBezTo>
                  <a:pt x="6975522" y="6029097"/>
                  <a:pt x="6458512" y="6018589"/>
                  <a:pt x="6262953" y="6032485"/>
                </a:cubicBezTo>
                <a:cubicBezTo>
                  <a:pt x="6067394" y="6046381"/>
                  <a:pt x="5570058" y="6058739"/>
                  <a:pt x="5384533" y="6032485"/>
                </a:cubicBezTo>
                <a:cubicBezTo>
                  <a:pt x="5199008" y="6006231"/>
                  <a:pt x="5049332" y="6052763"/>
                  <a:pt x="4911537" y="6032485"/>
                </a:cubicBezTo>
                <a:cubicBezTo>
                  <a:pt x="4773742" y="6012207"/>
                  <a:pt x="4604113" y="6037526"/>
                  <a:pt x="4337185" y="6032485"/>
                </a:cubicBezTo>
                <a:cubicBezTo>
                  <a:pt x="4070257" y="6027444"/>
                  <a:pt x="3743214" y="6027203"/>
                  <a:pt x="3560120" y="6032485"/>
                </a:cubicBezTo>
                <a:cubicBezTo>
                  <a:pt x="3377026" y="6037767"/>
                  <a:pt x="3130511" y="6040673"/>
                  <a:pt x="2783056" y="6032485"/>
                </a:cubicBezTo>
                <a:cubicBezTo>
                  <a:pt x="2435601" y="6024297"/>
                  <a:pt x="2301361" y="6067833"/>
                  <a:pt x="1904635" y="6032485"/>
                </a:cubicBezTo>
                <a:cubicBezTo>
                  <a:pt x="1507909" y="5997137"/>
                  <a:pt x="1681307" y="6037291"/>
                  <a:pt x="1532996" y="6032485"/>
                </a:cubicBezTo>
                <a:cubicBezTo>
                  <a:pt x="1384685" y="6027679"/>
                  <a:pt x="1056559" y="6049196"/>
                  <a:pt x="755931" y="6032485"/>
                </a:cubicBezTo>
                <a:cubicBezTo>
                  <a:pt x="341530" y="6092187"/>
                  <a:pt x="-48052" y="5758458"/>
                  <a:pt x="0" y="5276554"/>
                </a:cubicBezTo>
                <a:cubicBezTo>
                  <a:pt x="6544" y="5036920"/>
                  <a:pt x="-2210" y="4901866"/>
                  <a:pt x="0" y="4766369"/>
                </a:cubicBezTo>
                <a:cubicBezTo>
                  <a:pt x="2210" y="4630872"/>
                  <a:pt x="7362" y="4413127"/>
                  <a:pt x="0" y="4210979"/>
                </a:cubicBezTo>
                <a:cubicBezTo>
                  <a:pt x="-7362" y="4008831"/>
                  <a:pt x="-4109" y="3688036"/>
                  <a:pt x="0" y="3519969"/>
                </a:cubicBezTo>
                <a:cubicBezTo>
                  <a:pt x="4109" y="3351902"/>
                  <a:pt x="29361" y="3036910"/>
                  <a:pt x="0" y="2874166"/>
                </a:cubicBezTo>
                <a:cubicBezTo>
                  <a:pt x="-29361" y="2711422"/>
                  <a:pt x="-21665" y="2485588"/>
                  <a:pt x="0" y="2363981"/>
                </a:cubicBezTo>
                <a:cubicBezTo>
                  <a:pt x="21665" y="2242374"/>
                  <a:pt x="-20714" y="1993527"/>
                  <a:pt x="0" y="1672972"/>
                </a:cubicBezTo>
                <a:cubicBezTo>
                  <a:pt x="20714" y="1352417"/>
                  <a:pt x="-24842" y="1102318"/>
                  <a:pt x="0" y="755931"/>
                </a:cubicBezTo>
                <a:close/>
              </a:path>
              <a:path w="11647486" h="6032485" stroke="0" extrusionOk="0">
                <a:moveTo>
                  <a:pt x="0" y="755931"/>
                </a:moveTo>
                <a:cubicBezTo>
                  <a:pt x="1356" y="379911"/>
                  <a:pt x="371426" y="58939"/>
                  <a:pt x="755931" y="0"/>
                </a:cubicBezTo>
                <a:cubicBezTo>
                  <a:pt x="1075080" y="-19246"/>
                  <a:pt x="1316258" y="2415"/>
                  <a:pt x="1532996" y="0"/>
                </a:cubicBezTo>
                <a:cubicBezTo>
                  <a:pt x="1749734" y="-2415"/>
                  <a:pt x="1816212" y="-14372"/>
                  <a:pt x="2005991" y="0"/>
                </a:cubicBezTo>
                <a:cubicBezTo>
                  <a:pt x="2195770" y="14372"/>
                  <a:pt x="2361736" y="-23278"/>
                  <a:pt x="2478987" y="0"/>
                </a:cubicBezTo>
                <a:cubicBezTo>
                  <a:pt x="2596238" y="23278"/>
                  <a:pt x="2900521" y="-16751"/>
                  <a:pt x="3256052" y="0"/>
                </a:cubicBezTo>
                <a:cubicBezTo>
                  <a:pt x="3611583" y="16751"/>
                  <a:pt x="3687218" y="-17732"/>
                  <a:pt x="3830404" y="0"/>
                </a:cubicBezTo>
                <a:cubicBezTo>
                  <a:pt x="3973590" y="17732"/>
                  <a:pt x="4285201" y="-97"/>
                  <a:pt x="4708824" y="0"/>
                </a:cubicBezTo>
                <a:cubicBezTo>
                  <a:pt x="5132447" y="97"/>
                  <a:pt x="5346443" y="4273"/>
                  <a:pt x="5587245" y="0"/>
                </a:cubicBezTo>
                <a:cubicBezTo>
                  <a:pt x="5828047" y="-4273"/>
                  <a:pt x="6020804" y="11913"/>
                  <a:pt x="6364310" y="0"/>
                </a:cubicBezTo>
                <a:cubicBezTo>
                  <a:pt x="6707816" y="-11913"/>
                  <a:pt x="6733311" y="20348"/>
                  <a:pt x="6837305" y="0"/>
                </a:cubicBezTo>
                <a:cubicBezTo>
                  <a:pt x="6941299" y="-20348"/>
                  <a:pt x="7093788" y="10054"/>
                  <a:pt x="7208945" y="0"/>
                </a:cubicBezTo>
                <a:cubicBezTo>
                  <a:pt x="7324102" y="-10054"/>
                  <a:pt x="7750440" y="-9727"/>
                  <a:pt x="8087366" y="0"/>
                </a:cubicBezTo>
                <a:cubicBezTo>
                  <a:pt x="8424292" y="9727"/>
                  <a:pt x="8618109" y="-26797"/>
                  <a:pt x="8763074" y="0"/>
                </a:cubicBezTo>
                <a:cubicBezTo>
                  <a:pt x="8908039" y="26797"/>
                  <a:pt x="9278556" y="-27352"/>
                  <a:pt x="9438782" y="0"/>
                </a:cubicBezTo>
                <a:cubicBezTo>
                  <a:pt x="9599008" y="27352"/>
                  <a:pt x="9730377" y="-4016"/>
                  <a:pt x="9911778" y="0"/>
                </a:cubicBezTo>
                <a:cubicBezTo>
                  <a:pt x="10093179" y="4016"/>
                  <a:pt x="10485189" y="8848"/>
                  <a:pt x="10891555" y="0"/>
                </a:cubicBezTo>
                <a:cubicBezTo>
                  <a:pt x="11337375" y="6429"/>
                  <a:pt x="11571296" y="313224"/>
                  <a:pt x="11647486" y="755931"/>
                </a:cubicBezTo>
                <a:cubicBezTo>
                  <a:pt x="11657664" y="895695"/>
                  <a:pt x="11626697" y="1048604"/>
                  <a:pt x="11647486" y="1311322"/>
                </a:cubicBezTo>
                <a:cubicBezTo>
                  <a:pt x="11668275" y="1574040"/>
                  <a:pt x="11650961" y="1769662"/>
                  <a:pt x="11647486" y="2047538"/>
                </a:cubicBezTo>
                <a:cubicBezTo>
                  <a:pt x="11644011" y="2325414"/>
                  <a:pt x="11645956" y="2415545"/>
                  <a:pt x="11647486" y="2738547"/>
                </a:cubicBezTo>
                <a:cubicBezTo>
                  <a:pt x="11649016" y="3061549"/>
                  <a:pt x="11627686" y="3133944"/>
                  <a:pt x="11647486" y="3339144"/>
                </a:cubicBezTo>
                <a:cubicBezTo>
                  <a:pt x="11667286" y="3544344"/>
                  <a:pt x="11655275" y="3641776"/>
                  <a:pt x="11647486" y="3894535"/>
                </a:cubicBezTo>
                <a:cubicBezTo>
                  <a:pt x="11639697" y="4147294"/>
                  <a:pt x="11665308" y="4231090"/>
                  <a:pt x="11647486" y="4449926"/>
                </a:cubicBezTo>
                <a:cubicBezTo>
                  <a:pt x="11629664" y="4668762"/>
                  <a:pt x="11640824" y="5031397"/>
                  <a:pt x="11647486" y="5276554"/>
                </a:cubicBezTo>
                <a:cubicBezTo>
                  <a:pt x="11672014" y="5728786"/>
                  <a:pt x="11235788" y="6099536"/>
                  <a:pt x="10891555" y="6032485"/>
                </a:cubicBezTo>
                <a:cubicBezTo>
                  <a:pt x="10718425" y="6019343"/>
                  <a:pt x="10432379" y="6039911"/>
                  <a:pt x="10317203" y="6032485"/>
                </a:cubicBezTo>
                <a:cubicBezTo>
                  <a:pt x="10202027" y="6025059"/>
                  <a:pt x="9953173" y="6004539"/>
                  <a:pt x="9742851" y="6032485"/>
                </a:cubicBezTo>
                <a:cubicBezTo>
                  <a:pt x="9532529" y="6060431"/>
                  <a:pt x="9504784" y="6017097"/>
                  <a:pt x="9371211" y="6032485"/>
                </a:cubicBezTo>
                <a:cubicBezTo>
                  <a:pt x="9237638" y="6047873"/>
                  <a:pt x="9086279" y="6044240"/>
                  <a:pt x="8898216" y="6032485"/>
                </a:cubicBezTo>
                <a:cubicBezTo>
                  <a:pt x="8710153" y="6020730"/>
                  <a:pt x="8547583" y="6018005"/>
                  <a:pt x="8425220" y="6032485"/>
                </a:cubicBezTo>
                <a:cubicBezTo>
                  <a:pt x="8302857" y="6046965"/>
                  <a:pt x="7996768" y="6049343"/>
                  <a:pt x="7648155" y="6032485"/>
                </a:cubicBezTo>
                <a:cubicBezTo>
                  <a:pt x="7299543" y="6015627"/>
                  <a:pt x="7412195" y="6042882"/>
                  <a:pt x="7276516" y="6032485"/>
                </a:cubicBezTo>
                <a:cubicBezTo>
                  <a:pt x="7140837" y="6022088"/>
                  <a:pt x="7000542" y="6013402"/>
                  <a:pt x="6803520" y="6032485"/>
                </a:cubicBezTo>
                <a:cubicBezTo>
                  <a:pt x="6606498" y="6051568"/>
                  <a:pt x="6149225" y="6055161"/>
                  <a:pt x="5925099" y="6032485"/>
                </a:cubicBezTo>
                <a:cubicBezTo>
                  <a:pt x="5700973" y="6009809"/>
                  <a:pt x="5652531" y="6040026"/>
                  <a:pt x="5553460" y="6032485"/>
                </a:cubicBezTo>
                <a:cubicBezTo>
                  <a:pt x="5454389" y="6024944"/>
                  <a:pt x="5273234" y="6021469"/>
                  <a:pt x="5181820" y="6032485"/>
                </a:cubicBezTo>
                <a:cubicBezTo>
                  <a:pt x="5090406" y="6043501"/>
                  <a:pt x="4970156" y="6018616"/>
                  <a:pt x="4810181" y="6032485"/>
                </a:cubicBezTo>
                <a:cubicBezTo>
                  <a:pt x="4650206" y="6046354"/>
                  <a:pt x="4417161" y="6019107"/>
                  <a:pt x="4134472" y="6032485"/>
                </a:cubicBezTo>
                <a:cubicBezTo>
                  <a:pt x="3851783" y="6045863"/>
                  <a:pt x="3632848" y="6011981"/>
                  <a:pt x="3458764" y="6032485"/>
                </a:cubicBezTo>
                <a:cubicBezTo>
                  <a:pt x="3284680" y="6052989"/>
                  <a:pt x="2937226" y="6011977"/>
                  <a:pt x="2783056" y="6032485"/>
                </a:cubicBezTo>
                <a:cubicBezTo>
                  <a:pt x="2628886" y="6052993"/>
                  <a:pt x="2158385" y="6042709"/>
                  <a:pt x="1904635" y="6032485"/>
                </a:cubicBezTo>
                <a:cubicBezTo>
                  <a:pt x="1650885" y="6022261"/>
                  <a:pt x="1253732" y="5985749"/>
                  <a:pt x="755931" y="6032485"/>
                </a:cubicBezTo>
                <a:cubicBezTo>
                  <a:pt x="422447" y="6036186"/>
                  <a:pt x="-51948" y="5783662"/>
                  <a:pt x="0" y="5276554"/>
                </a:cubicBezTo>
                <a:cubicBezTo>
                  <a:pt x="12355" y="5151239"/>
                  <a:pt x="6485" y="4947819"/>
                  <a:pt x="0" y="4721163"/>
                </a:cubicBezTo>
                <a:cubicBezTo>
                  <a:pt x="-6485" y="4494507"/>
                  <a:pt x="25409" y="4334612"/>
                  <a:pt x="0" y="4120566"/>
                </a:cubicBezTo>
                <a:cubicBezTo>
                  <a:pt x="-25409" y="3906520"/>
                  <a:pt x="11309" y="3654175"/>
                  <a:pt x="0" y="3519969"/>
                </a:cubicBezTo>
                <a:cubicBezTo>
                  <a:pt x="-11309" y="3385763"/>
                  <a:pt x="-22756" y="3189446"/>
                  <a:pt x="0" y="3009784"/>
                </a:cubicBezTo>
                <a:cubicBezTo>
                  <a:pt x="22756" y="2830123"/>
                  <a:pt x="12511" y="2651796"/>
                  <a:pt x="0" y="2409187"/>
                </a:cubicBezTo>
                <a:cubicBezTo>
                  <a:pt x="-12511" y="2166578"/>
                  <a:pt x="20180" y="1981107"/>
                  <a:pt x="0" y="1853797"/>
                </a:cubicBezTo>
                <a:cubicBezTo>
                  <a:pt x="-20180" y="1726487"/>
                  <a:pt x="761" y="1534160"/>
                  <a:pt x="0" y="1343612"/>
                </a:cubicBezTo>
                <a:cubicBezTo>
                  <a:pt x="-761" y="1153065"/>
                  <a:pt x="-15473" y="973869"/>
                  <a:pt x="0" y="755931"/>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just" defTabSz="914400" rtl="0" eaLnBrk="1" fontAlgn="auto" latinLnBrk="0" hangingPunct="1">
              <a:lnSpc>
                <a:spcPct val="110000"/>
              </a:lnSpc>
              <a:spcBef>
                <a:spcPts val="0"/>
              </a:spcBef>
              <a:spcAft>
                <a:spcPts val="0"/>
              </a:spcAft>
              <a:buClrTx/>
              <a:buSzTx/>
              <a:buFontTx/>
              <a:buNone/>
              <a:tabLst/>
              <a:defRPr/>
            </a:pPr>
            <a:endParaRPr kumimoji="0" lang="vi-VN" sz="28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2" name="TextBox 1">
            <a:extLst>
              <a:ext uri="{FF2B5EF4-FFF2-40B4-BE49-F238E27FC236}">
                <a16:creationId xmlns:a16="http://schemas.microsoft.com/office/drawing/2014/main" id="{215CA124-1948-4783-E195-47BE86DE1CF3}"/>
              </a:ext>
            </a:extLst>
          </p:cNvPr>
          <p:cNvSpPr txBox="1"/>
          <p:nvPr/>
        </p:nvSpPr>
        <p:spPr>
          <a:xfrm>
            <a:off x="827517" y="834700"/>
            <a:ext cx="10875631"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a:ln>
                  <a:noFill/>
                </a:ln>
                <a:solidFill>
                  <a:prstClr val="black"/>
                </a:solidFill>
                <a:effectLst/>
                <a:uLnTx/>
                <a:uFillTx/>
                <a:latin typeface="Arial-Rounded-Bold"/>
                <a:ea typeface="+mn-ea"/>
                <a:cs typeface="+mn-cs"/>
              </a:rPr>
              <a:t>3. Đặt câu có từ </a:t>
            </a:r>
            <a:r>
              <a:rPr kumimoji="0" lang="vi-VN" sz="4000" b="0" i="0" u="none" strike="noStrike" kern="1200" cap="none" spc="0" normalizeH="0" baseline="0" noProof="0">
                <a:ln>
                  <a:noFill/>
                </a:ln>
                <a:solidFill>
                  <a:srgbClr val="FF0000"/>
                </a:solidFill>
                <a:effectLst/>
                <a:uLnTx/>
                <a:uFillTx/>
                <a:latin typeface="Arial-Rounded-Bold"/>
                <a:ea typeface="+mn-ea"/>
                <a:cs typeface="+mn-cs"/>
              </a:rPr>
              <a:t>“vai”</a:t>
            </a:r>
            <a:r>
              <a:rPr kumimoji="0" lang="vi-VN" sz="4000" b="0" i="0" u="none" strike="noStrike" kern="1200" cap="none" spc="0" normalizeH="0" baseline="0" noProof="0">
                <a:ln>
                  <a:noFill/>
                </a:ln>
                <a:solidFill>
                  <a:prstClr val="black"/>
                </a:solidFill>
                <a:effectLst/>
                <a:uLnTx/>
                <a:uFillTx/>
                <a:latin typeface="Arial-Rounded-Bold"/>
                <a:ea typeface="+mn-ea"/>
                <a:cs typeface="+mn-cs"/>
              </a:rPr>
              <a:t> với mỗi nghĩa sau: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4000" b="0" i="0" u="none" strike="noStrike" kern="1200" cap="none" spc="0" normalizeH="0" baseline="0" noProof="0">
                <a:ln>
                  <a:noFill/>
                </a:ln>
                <a:solidFill>
                  <a:prstClr val="black"/>
                </a:solidFill>
                <a:effectLst/>
                <a:uLnTx/>
                <a:uFillTx/>
                <a:latin typeface="Arial-Rounded-Bold"/>
                <a:ea typeface="+mn-ea"/>
                <a:cs typeface="+mn-cs"/>
              </a:rPr>
              <a:t>b. Bộ phận của áo che hai vai.</a:t>
            </a:r>
          </a:p>
        </p:txBody>
      </p:sp>
      <p:grpSp>
        <p:nvGrpSpPr>
          <p:cNvPr id="7" name="Group 6">
            <a:extLst>
              <a:ext uri="{FF2B5EF4-FFF2-40B4-BE49-F238E27FC236}">
                <a16:creationId xmlns:a16="http://schemas.microsoft.com/office/drawing/2014/main" id="{E8EE8647-05D4-05A5-3DA2-1773C75329D5}"/>
              </a:ext>
            </a:extLst>
          </p:cNvPr>
          <p:cNvGrpSpPr/>
          <p:nvPr/>
        </p:nvGrpSpPr>
        <p:grpSpPr>
          <a:xfrm>
            <a:off x="5556197" y="2434039"/>
            <a:ext cx="6333066" cy="4217043"/>
            <a:chOff x="2310015" y="1194102"/>
            <a:chExt cx="9161550" cy="5372952"/>
          </a:xfrm>
        </p:grpSpPr>
        <p:sp>
          <p:nvSpPr>
            <p:cNvPr id="9" name="Freeform 4">
              <a:extLst>
                <a:ext uri="{FF2B5EF4-FFF2-40B4-BE49-F238E27FC236}">
                  <a16:creationId xmlns:a16="http://schemas.microsoft.com/office/drawing/2014/main" id="{2CD337FA-0E7D-3F08-4C4B-8FBF184ACFBB}"/>
                </a:ext>
              </a:extLst>
            </p:cNvPr>
            <p:cNvSpPr/>
            <p:nvPr/>
          </p:nvSpPr>
          <p:spPr>
            <a:xfrm>
              <a:off x="4651897" y="2394430"/>
              <a:ext cx="6819668" cy="4172624"/>
            </a:xfrm>
            <a:custGeom>
              <a:avLst/>
              <a:gdLst/>
              <a:ahLst/>
              <a:cxnLst/>
              <a:rect l="l" t="t" r="r" b="b"/>
              <a:pathLst>
                <a:path w="3584631" h="2619768">
                  <a:moveTo>
                    <a:pt x="0" y="0"/>
                  </a:moveTo>
                  <a:lnTo>
                    <a:pt x="3584631" y="0"/>
                  </a:lnTo>
                  <a:lnTo>
                    <a:pt x="3584631" y="2619768"/>
                  </a:lnTo>
                  <a:lnTo>
                    <a:pt x="0" y="2619768"/>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 name="Freeform 5">
              <a:extLst>
                <a:ext uri="{FF2B5EF4-FFF2-40B4-BE49-F238E27FC236}">
                  <a16:creationId xmlns:a16="http://schemas.microsoft.com/office/drawing/2014/main" id="{CB57F98B-77ED-52E0-A695-96FBA5AD75A1}"/>
                </a:ext>
              </a:extLst>
            </p:cNvPr>
            <p:cNvSpPr/>
            <p:nvPr/>
          </p:nvSpPr>
          <p:spPr>
            <a:xfrm>
              <a:off x="2310015" y="1194102"/>
              <a:ext cx="4459495" cy="3869208"/>
            </a:xfrm>
            <a:custGeom>
              <a:avLst/>
              <a:gdLst/>
              <a:ahLst/>
              <a:cxnLst/>
              <a:rect l="l" t="t" r="r" b="b"/>
              <a:pathLst>
                <a:path w="3068329" h="2891900">
                  <a:moveTo>
                    <a:pt x="0" y="0"/>
                  </a:moveTo>
                  <a:lnTo>
                    <a:pt x="3068328" y="0"/>
                  </a:lnTo>
                  <a:lnTo>
                    <a:pt x="3068328" y="2891900"/>
                  </a:lnTo>
                  <a:lnTo>
                    <a:pt x="0" y="2891900"/>
                  </a:lnTo>
                  <a:lnTo>
                    <a:pt x="0" y="0"/>
                  </a:lnTo>
                  <a:close/>
                </a:path>
              </a:pathLst>
            </a:custGeom>
            <a:blipFill>
              <a:blip r:embed="rId4">
                <a:extLst>
                  <a:ext uri="{BEBA8EAE-BF5A-486C-A8C5-ECC9F3942E4B}">
                    <a14:imgProps xmlns:a14="http://schemas.microsoft.com/office/drawing/2010/main">
                      <a14:imgLayer r:embed="rId5">
                        <a14:imgEffect>
                          <a14:backgroundRemoval t="1929" b="89875" l="2818" r="90000">
                            <a14:foregroundMark x1="15182" y1="13597" x2="14182" y2="67213"/>
                            <a14:foregroundMark x1="14182" y1="67213" x2="14182" y2="67213"/>
                            <a14:foregroundMark x1="5000" y1="59402" x2="19091" y2="51784"/>
                            <a14:foregroundMark x1="19091" y1="51784" x2="18818" y2="44262"/>
                            <a14:foregroundMark x1="16091" y1="6172" x2="24000" y2="5497"/>
                            <a14:foregroundMark x1="38727" y1="54870" x2="35636" y2="55159"/>
                            <a14:foregroundMark x1="34182" y1="52748" x2="35091" y2="54870"/>
                            <a14:foregroundMark x1="3818" y1="74928" x2="2909" y2="72517"/>
                            <a14:foregroundMark x1="36000" y1="54870" x2="33182" y2="51302"/>
                            <a14:foregroundMark x1="14545" y1="1929" x2="14545" y2="1929"/>
                            <a14:backgroundMark x1="60455" y1="12536" x2="78545" y2="75988"/>
                          </a14:backgroundRemoval>
                        </a14:imgEffect>
                      </a14:imgLayer>
                    </a14:imgProps>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sp>
        <p:nvSpPr>
          <p:cNvPr id="6" name="Rectangle: Rounded Corners 5">
            <a:extLst>
              <a:ext uri="{FF2B5EF4-FFF2-40B4-BE49-F238E27FC236}">
                <a16:creationId xmlns:a16="http://schemas.microsoft.com/office/drawing/2014/main" id="{41F48572-B4E9-C032-1667-FFCE398B9E8D}"/>
              </a:ext>
            </a:extLst>
          </p:cNvPr>
          <p:cNvSpPr/>
          <p:nvPr/>
        </p:nvSpPr>
        <p:spPr>
          <a:xfrm>
            <a:off x="721105" y="3952442"/>
            <a:ext cx="4714203" cy="1612511"/>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n-US" sz="4000">
                <a:solidFill>
                  <a:srgbClr val="FF0000"/>
                </a:solidFill>
                <a:latin typeface="Arial-Rounded-Bold"/>
              </a:rPr>
              <a:t>Áo em bị rách vai.</a:t>
            </a:r>
            <a:endParaRPr kumimoji="0" lang="vi-VN" sz="4000" b="0" i="0" u="none" strike="noStrike" kern="1200" cap="none" spc="0" normalizeH="0" baseline="0" noProof="0">
              <a:ln>
                <a:noFill/>
              </a:ln>
              <a:solidFill>
                <a:srgbClr val="FF0000"/>
              </a:solidFill>
              <a:effectLst/>
              <a:uLnTx/>
              <a:uFillTx/>
              <a:latin typeface="Arial-Rounded-Bold"/>
              <a:ea typeface="+mn-ea"/>
              <a:cs typeface="+mn-cs"/>
            </a:endParaRPr>
          </a:p>
        </p:txBody>
      </p:sp>
    </p:spTree>
    <p:extLst>
      <p:ext uri="{BB962C8B-B14F-4D97-AF65-F5344CB8AC3E}">
        <p14:creationId xmlns:p14="http://schemas.microsoft.com/office/powerpoint/2010/main" val="14542993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64737D-266C-4A11-B504-5C4260B056D6}"/>
              </a:ext>
            </a:extLst>
          </p:cNvPr>
          <p:cNvPicPr>
            <a:picLocks noChangeAspect="1"/>
          </p:cNvPicPr>
          <p:nvPr/>
        </p:nvPicPr>
        <p:blipFill rotWithShape="1">
          <a:blip r:embed="rId2"/>
          <a:srcRect r="927"/>
          <a:stretch/>
        </p:blipFill>
        <p:spPr>
          <a:xfrm>
            <a:off x="0" y="1673"/>
            <a:ext cx="12192000" cy="6854653"/>
          </a:xfrm>
          <a:prstGeom prst="rect">
            <a:avLst/>
          </a:prstGeom>
        </p:spPr>
      </p:pic>
      <p:grpSp>
        <p:nvGrpSpPr>
          <p:cNvPr id="2" name="Group 18">
            <a:extLst>
              <a:ext uri="{FF2B5EF4-FFF2-40B4-BE49-F238E27FC236}">
                <a16:creationId xmlns:a16="http://schemas.microsoft.com/office/drawing/2014/main" id="{F06C2675-FAE0-FF07-ADEB-98E4A0F32415}"/>
              </a:ext>
            </a:extLst>
          </p:cNvPr>
          <p:cNvGrpSpPr/>
          <p:nvPr/>
        </p:nvGrpSpPr>
        <p:grpSpPr>
          <a:xfrm>
            <a:off x="1696216" y="1354970"/>
            <a:ext cx="8799567" cy="4148059"/>
            <a:chOff x="-1843915" y="5485974"/>
            <a:chExt cx="19440719" cy="3393236"/>
          </a:xfrm>
        </p:grpSpPr>
        <p:sp>
          <p:nvSpPr>
            <p:cNvPr id="5" name="TextBox 19">
              <a:extLst>
                <a:ext uri="{FF2B5EF4-FFF2-40B4-BE49-F238E27FC236}">
                  <a16:creationId xmlns:a16="http://schemas.microsoft.com/office/drawing/2014/main" id="{0C4C4026-EE08-0CDF-6065-131DC39A90A6}"/>
                </a:ext>
              </a:extLst>
            </p:cNvPr>
            <p:cNvSpPr txBox="1"/>
            <p:nvPr/>
          </p:nvSpPr>
          <p:spPr>
            <a:xfrm>
              <a:off x="-1603777" y="5485974"/>
              <a:ext cx="18960445" cy="339323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200" normalizeH="0" baseline="0" noProof="0">
                  <a:ln w="254000">
                    <a:solidFill>
                      <a:prstClr val="white"/>
                    </a:solidFill>
                    <a:prstDash val="solid"/>
                  </a:ln>
                  <a:solidFill>
                    <a:srgbClr val="A02B93"/>
                  </a:solidFill>
                  <a:effectLst>
                    <a:outerShdw blurRad="12700" dist="38100" dir="2700000" algn="tl" rotWithShape="0">
                      <a:srgbClr val="A02B93">
                        <a:lumMod val="60000"/>
                        <a:lumOff val="40000"/>
                      </a:srgbClr>
                    </a:outerShdw>
                  </a:effectLst>
                  <a:uLnTx/>
                  <a:uFillTx/>
                  <a:latin typeface="iCiel Pony" panose="02000000000000000000" pitchFamily="2" charset="0"/>
                  <a:ea typeface="+mn-ea"/>
                  <a:cs typeface="+mn-cs"/>
                </a:rPr>
                <a:t>Ôn luyện viết đoạn văn có sử dụng từ đồng nghĩa </a:t>
              </a:r>
            </a:p>
          </p:txBody>
        </p:sp>
        <p:sp>
          <p:nvSpPr>
            <p:cNvPr id="6" name="TextBox 20">
              <a:extLst>
                <a:ext uri="{FF2B5EF4-FFF2-40B4-BE49-F238E27FC236}">
                  <a16:creationId xmlns:a16="http://schemas.microsoft.com/office/drawing/2014/main" id="{751BFA02-3248-1E23-71DC-DD2E83EB5445}"/>
                </a:ext>
              </a:extLst>
            </p:cNvPr>
            <p:cNvSpPr txBox="1"/>
            <p:nvPr/>
          </p:nvSpPr>
          <p:spPr>
            <a:xfrm>
              <a:off x="-1843915" y="5485974"/>
              <a:ext cx="19440719" cy="339323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200" normalizeH="0" baseline="0" noProof="0">
                  <a:ln w="28575">
                    <a:solidFill>
                      <a:srgbClr val="002060"/>
                    </a:solidFill>
                    <a:prstDash val="solid"/>
                  </a:ln>
                  <a:solidFill>
                    <a:srgbClr val="99FF99"/>
                  </a:solidFill>
                  <a:effectLst>
                    <a:outerShdw blurRad="12700" dist="38100" dir="2700000" algn="tl" rotWithShape="0">
                      <a:srgbClr val="A02B93">
                        <a:lumMod val="60000"/>
                        <a:lumOff val="40000"/>
                      </a:srgbClr>
                    </a:outerShdw>
                  </a:effectLst>
                  <a:uLnTx/>
                  <a:uFillTx/>
                  <a:latin typeface="iCiel Pony" panose="02000000000000000000" pitchFamily="2" charset="0"/>
                  <a:ea typeface="+mn-ea"/>
                  <a:cs typeface="+mn-cs"/>
                </a:rPr>
                <a:t>Ôn luyện viết đoạn văn có sử dụng từ đồng nghĩa </a:t>
              </a:r>
              <a:endParaRPr kumimoji="0" lang="en-US" sz="7200" b="1" i="0" u="none" strike="noStrike" kern="1200" cap="none" spc="-200" normalizeH="0" baseline="0" noProof="0" dirty="0">
                <a:ln w="28575">
                  <a:solidFill>
                    <a:srgbClr val="002060"/>
                  </a:solidFill>
                  <a:prstDash val="solid"/>
                </a:ln>
                <a:solidFill>
                  <a:srgbClr val="FFBDC3"/>
                </a:solidFill>
                <a:effectLst>
                  <a:outerShdw blurRad="12700" dist="38100" dir="2700000" algn="tl" rotWithShape="0">
                    <a:srgbClr val="A02B93">
                      <a:lumMod val="60000"/>
                      <a:lumOff val="40000"/>
                    </a:srgbClr>
                  </a:outerShdw>
                </a:effectLst>
                <a:uLnTx/>
                <a:uFillTx/>
                <a:latin typeface="iCiel Pony" panose="02000000000000000000" pitchFamily="2" charset="0"/>
                <a:ea typeface="+mn-ea"/>
                <a:cs typeface="+mn-cs"/>
              </a:endParaRPr>
            </a:p>
          </p:txBody>
        </p:sp>
      </p:grpSp>
    </p:spTree>
    <p:extLst>
      <p:ext uri="{BB962C8B-B14F-4D97-AF65-F5344CB8AC3E}">
        <p14:creationId xmlns:p14="http://schemas.microsoft.com/office/powerpoint/2010/main" val="41198938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4551FB-DE21-0D71-34FF-F33A2D873A42}"/>
              </a:ext>
            </a:extLst>
          </p:cNvPr>
          <p:cNvPicPr>
            <a:picLocks noChangeAspect="1"/>
          </p:cNvPicPr>
          <p:nvPr/>
        </p:nvPicPr>
        <p:blipFill rotWithShape="1">
          <a:blip r:embed="rId2"/>
          <a:srcRect r="1291"/>
          <a:stretch/>
        </p:blipFill>
        <p:spPr>
          <a:xfrm>
            <a:off x="0" y="1673"/>
            <a:ext cx="12192000" cy="6854653"/>
          </a:xfrm>
          <a:prstGeom prst="rect">
            <a:avLst/>
          </a:prstGeom>
        </p:spPr>
      </p:pic>
      <p:sp>
        <p:nvSpPr>
          <p:cNvPr id="4" name="Rectangle: Rounded Corners 3">
            <a:extLst>
              <a:ext uri="{FF2B5EF4-FFF2-40B4-BE49-F238E27FC236}">
                <a16:creationId xmlns:a16="http://schemas.microsoft.com/office/drawing/2014/main" id="{D9A381B9-09FD-7FC0-67BA-3CBDE6AA9DC2}"/>
              </a:ext>
            </a:extLst>
          </p:cNvPr>
          <p:cNvSpPr/>
          <p:nvPr/>
        </p:nvSpPr>
        <p:spPr>
          <a:xfrm>
            <a:off x="241777" y="558800"/>
            <a:ext cx="11647486" cy="6032485"/>
          </a:xfrm>
          <a:custGeom>
            <a:avLst/>
            <a:gdLst>
              <a:gd name="connsiteX0" fmla="*/ 0 w 11647486"/>
              <a:gd name="connsiteY0" fmla="*/ 755931 h 6032485"/>
              <a:gd name="connsiteX1" fmla="*/ 755931 w 11647486"/>
              <a:gd name="connsiteY1" fmla="*/ 0 h 6032485"/>
              <a:gd name="connsiteX2" fmla="*/ 1330283 w 11647486"/>
              <a:gd name="connsiteY2" fmla="*/ 0 h 6032485"/>
              <a:gd name="connsiteX3" fmla="*/ 2005991 w 11647486"/>
              <a:gd name="connsiteY3" fmla="*/ 0 h 6032485"/>
              <a:gd name="connsiteX4" fmla="*/ 2580343 w 11647486"/>
              <a:gd name="connsiteY4" fmla="*/ 0 h 6032485"/>
              <a:gd name="connsiteX5" fmla="*/ 2951983 w 11647486"/>
              <a:gd name="connsiteY5" fmla="*/ 0 h 6032485"/>
              <a:gd name="connsiteX6" fmla="*/ 3526335 w 11647486"/>
              <a:gd name="connsiteY6" fmla="*/ 0 h 6032485"/>
              <a:gd name="connsiteX7" fmla="*/ 4100687 w 11647486"/>
              <a:gd name="connsiteY7" fmla="*/ 0 h 6032485"/>
              <a:gd name="connsiteX8" fmla="*/ 4472326 w 11647486"/>
              <a:gd name="connsiteY8" fmla="*/ 0 h 6032485"/>
              <a:gd name="connsiteX9" fmla="*/ 4945322 w 11647486"/>
              <a:gd name="connsiteY9" fmla="*/ 0 h 6032485"/>
              <a:gd name="connsiteX10" fmla="*/ 5316962 w 11647486"/>
              <a:gd name="connsiteY10" fmla="*/ 0 h 6032485"/>
              <a:gd name="connsiteX11" fmla="*/ 6195383 w 11647486"/>
              <a:gd name="connsiteY11" fmla="*/ 0 h 6032485"/>
              <a:gd name="connsiteX12" fmla="*/ 6668378 w 11647486"/>
              <a:gd name="connsiteY12" fmla="*/ 0 h 6032485"/>
              <a:gd name="connsiteX13" fmla="*/ 7141374 w 11647486"/>
              <a:gd name="connsiteY13" fmla="*/ 0 h 6032485"/>
              <a:gd name="connsiteX14" fmla="*/ 8019795 w 11647486"/>
              <a:gd name="connsiteY14" fmla="*/ 0 h 6032485"/>
              <a:gd name="connsiteX15" fmla="*/ 8391434 w 11647486"/>
              <a:gd name="connsiteY15" fmla="*/ 0 h 6032485"/>
              <a:gd name="connsiteX16" fmla="*/ 9168499 w 11647486"/>
              <a:gd name="connsiteY16" fmla="*/ 0 h 6032485"/>
              <a:gd name="connsiteX17" fmla="*/ 9844207 w 11647486"/>
              <a:gd name="connsiteY17" fmla="*/ 0 h 6032485"/>
              <a:gd name="connsiteX18" fmla="*/ 10891555 w 11647486"/>
              <a:gd name="connsiteY18" fmla="*/ 0 h 6032485"/>
              <a:gd name="connsiteX19" fmla="*/ 11647486 w 11647486"/>
              <a:gd name="connsiteY19" fmla="*/ 755931 h 6032485"/>
              <a:gd name="connsiteX20" fmla="*/ 11647486 w 11647486"/>
              <a:gd name="connsiteY20" fmla="*/ 1266116 h 6032485"/>
              <a:gd name="connsiteX21" fmla="*/ 11647486 w 11647486"/>
              <a:gd name="connsiteY21" fmla="*/ 2002331 h 6032485"/>
              <a:gd name="connsiteX22" fmla="*/ 11647486 w 11647486"/>
              <a:gd name="connsiteY22" fmla="*/ 2602928 h 6032485"/>
              <a:gd name="connsiteX23" fmla="*/ 11647486 w 11647486"/>
              <a:gd name="connsiteY23" fmla="*/ 3203525 h 6032485"/>
              <a:gd name="connsiteX24" fmla="*/ 11647486 w 11647486"/>
              <a:gd name="connsiteY24" fmla="*/ 3849329 h 6032485"/>
              <a:gd name="connsiteX25" fmla="*/ 11647486 w 11647486"/>
              <a:gd name="connsiteY25" fmla="*/ 4585544 h 6032485"/>
              <a:gd name="connsiteX26" fmla="*/ 11647486 w 11647486"/>
              <a:gd name="connsiteY26" fmla="*/ 5276554 h 6032485"/>
              <a:gd name="connsiteX27" fmla="*/ 10891555 w 11647486"/>
              <a:gd name="connsiteY27" fmla="*/ 6032485 h 6032485"/>
              <a:gd name="connsiteX28" fmla="*/ 10519915 w 11647486"/>
              <a:gd name="connsiteY28" fmla="*/ 6032485 h 6032485"/>
              <a:gd name="connsiteX29" fmla="*/ 9742851 w 11647486"/>
              <a:gd name="connsiteY29" fmla="*/ 6032485 h 6032485"/>
              <a:gd name="connsiteX30" fmla="*/ 9168499 w 11647486"/>
              <a:gd name="connsiteY30" fmla="*/ 6032485 h 6032485"/>
              <a:gd name="connsiteX31" fmla="*/ 8290078 w 11647486"/>
              <a:gd name="connsiteY31" fmla="*/ 6032485 h 6032485"/>
              <a:gd name="connsiteX32" fmla="*/ 7614370 w 11647486"/>
              <a:gd name="connsiteY32" fmla="*/ 6032485 h 6032485"/>
              <a:gd name="connsiteX33" fmla="*/ 7141374 w 11647486"/>
              <a:gd name="connsiteY33" fmla="*/ 6032485 h 6032485"/>
              <a:gd name="connsiteX34" fmla="*/ 6262953 w 11647486"/>
              <a:gd name="connsiteY34" fmla="*/ 6032485 h 6032485"/>
              <a:gd name="connsiteX35" fmla="*/ 5384533 w 11647486"/>
              <a:gd name="connsiteY35" fmla="*/ 6032485 h 6032485"/>
              <a:gd name="connsiteX36" fmla="*/ 4911537 w 11647486"/>
              <a:gd name="connsiteY36" fmla="*/ 6032485 h 6032485"/>
              <a:gd name="connsiteX37" fmla="*/ 4337185 w 11647486"/>
              <a:gd name="connsiteY37" fmla="*/ 6032485 h 6032485"/>
              <a:gd name="connsiteX38" fmla="*/ 3560120 w 11647486"/>
              <a:gd name="connsiteY38" fmla="*/ 6032485 h 6032485"/>
              <a:gd name="connsiteX39" fmla="*/ 2783056 w 11647486"/>
              <a:gd name="connsiteY39" fmla="*/ 6032485 h 6032485"/>
              <a:gd name="connsiteX40" fmla="*/ 1904635 w 11647486"/>
              <a:gd name="connsiteY40" fmla="*/ 6032485 h 6032485"/>
              <a:gd name="connsiteX41" fmla="*/ 1532996 w 11647486"/>
              <a:gd name="connsiteY41" fmla="*/ 6032485 h 6032485"/>
              <a:gd name="connsiteX42" fmla="*/ 755931 w 11647486"/>
              <a:gd name="connsiteY42" fmla="*/ 6032485 h 6032485"/>
              <a:gd name="connsiteX43" fmla="*/ 0 w 11647486"/>
              <a:gd name="connsiteY43" fmla="*/ 5276554 h 6032485"/>
              <a:gd name="connsiteX44" fmla="*/ 0 w 11647486"/>
              <a:gd name="connsiteY44" fmla="*/ 4766369 h 6032485"/>
              <a:gd name="connsiteX45" fmla="*/ 0 w 11647486"/>
              <a:gd name="connsiteY45" fmla="*/ 4210979 h 6032485"/>
              <a:gd name="connsiteX46" fmla="*/ 0 w 11647486"/>
              <a:gd name="connsiteY46" fmla="*/ 3519969 h 6032485"/>
              <a:gd name="connsiteX47" fmla="*/ 0 w 11647486"/>
              <a:gd name="connsiteY47" fmla="*/ 2874166 h 6032485"/>
              <a:gd name="connsiteX48" fmla="*/ 0 w 11647486"/>
              <a:gd name="connsiteY48" fmla="*/ 2363981 h 6032485"/>
              <a:gd name="connsiteX49" fmla="*/ 0 w 11647486"/>
              <a:gd name="connsiteY49" fmla="*/ 1672972 h 6032485"/>
              <a:gd name="connsiteX50" fmla="*/ 0 w 11647486"/>
              <a:gd name="connsiteY50" fmla="*/ 755931 h 6032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647486" h="6032485" fill="none" extrusionOk="0">
                <a:moveTo>
                  <a:pt x="0" y="755931"/>
                </a:moveTo>
                <a:cubicBezTo>
                  <a:pt x="-91305" y="346202"/>
                  <a:pt x="433830" y="20432"/>
                  <a:pt x="755931" y="0"/>
                </a:cubicBezTo>
                <a:cubicBezTo>
                  <a:pt x="1038376" y="-12948"/>
                  <a:pt x="1160719" y="21705"/>
                  <a:pt x="1330283" y="0"/>
                </a:cubicBezTo>
                <a:cubicBezTo>
                  <a:pt x="1499847" y="-21705"/>
                  <a:pt x="1744211" y="-16513"/>
                  <a:pt x="2005991" y="0"/>
                </a:cubicBezTo>
                <a:cubicBezTo>
                  <a:pt x="2267771" y="16513"/>
                  <a:pt x="2430770" y="16615"/>
                  <a:pt x="2580343" y="0"/>
                </a:cubicBezTo>
                <a:cubicBezTo>
                  <a:pt x="2729916" y="-16615"/>
                  <a:pt x="2840477" y="-4905"/>
                  <a:pt x="2951983" y="0"/>
                </a:cubicBezTo>
                <a:cubicBezTo>
                  <a:pt x="3063489" y="4905"/>
                  <a:pt x="3302084" y="-10080"/>
                  <a:pt x="3526335" y="0"/>
                </a:cubicBezTo>
                <a:cubicBezTo>
                  <a:pt x="3750586" y="10080"/>
                  <a:pt x="3880993" y="8827"/>
                  <a:pt x="4100687" y="0"/>
                </a:cubicBezTo>
                <a:cubicBezTo>
                  <a:pt x="4320381" y="-8827"/>
                  <a:pt x="4381570" y="-1168"/>
                  <a:pt x="4472326" y="0"/>
                </a:cubicBezTo>
                <a:cubicBezTo>
                  <a:pt x="4563082" y="1168"/>
                  <a:pt x="4777636" y="-8835"/>
                  <a:pt x="4945322" y="0"/>
                </a:cubicBezTo>
                <a:cubicBezTo>
                  <a:pt x="5113008" y="8835"/>
                  <a:pt x="5217308" y="8708"/>
                  <a:pt x="5316962" y="0"/>
                </a:cubicBezTo>
                <a:cubicBezTo>
                  <a:pt x="5416616" y="-8708"/>
                  <a:pt x="5824503" y="14230"/>
                  <a:pt x="6195383" y="0"/>
                </a:cubicBezTo>
                <a:cubicBezTo>
                  <a:pt x="6566263" y="-14230"/>
                  <a:pt x="6524569" y="1478"/>
                  <a:pt x="6668378" y="0"/>
                </a:cubicBezTo>
                <a:cubicBezTo>
                  <a:pt x="6812187" y="-1478"/>
                  <a:pt x="7033686" y="325"/>
                  <a:pt x="7141374" y="0"/>
                </a:cubicBezTo>
                <a:cubicBezTo>
                  <a:pt x="7249062" y="-325"/>
                  <a:pt x="7634420" y="36138"/>
                  <a:pt x="8019795" y="0"/>
                </a:cubicBezTo>
                <a:cubicBezTo>
                  <a:pt x="8405170" y="-36138"/>
                  <a:pt x="8225206" y="13107"/>
                  <a:pt x="8391434" y="0"/>
                </a:cubicBezTo>
                <a:cubicBezTo>
                  <a:pt x="8557662" y="-13107"/>
                  <a:pt x="8793968" y="34181"/>
                  <a:pt x="9168499" y="0"/>
                </a:cubicBezTo>
                <a:cubicBezTo>
                  <a:pt x="9543031" y="-34181"/>
                  <a:pt x="9672968" y="14188"/>
                  <a:pt x="9844207" y="0"/>
                </a:cubicBezTo>
                <a:cubicBezTo>
                  <a:pt x="10015446" y="-14188"/>
                  <a:pt x="10680303" y="-14237"/>
                  <a:pt x="10891555" y="0"/>
                </a:cubicBezTo>
                <a:cubicBezTo>
                  <a:pt x="11306244" y="89542"/>
                  <a:pt x="11604652" y="348825"/>
                  <a:pt x="11647486" y="755931"/>
                </a:cubicBezTo>
                <a:cubicBezTo>
                  <a:pt x="11672043" y="877576"/>
                  <a:pt x="11633881" y="1053882"/>
                  <a:pt x="11647486" y="1266116"/>
                </a:cubicBezTo>
                <a:cubicBezTo>
                  <a:pt x="11661091" y="1478350"/>
                  <a:pt x="11665109" y="1690829"/>
                  <a:pt x="11647486" y="2002331"/>
                </a:cubicBezTo>
                <a:cubicBezTo>
                  <a:pt x="11629863" y="2313833"/>
                  <a:pt x="11652093" y="2363015"/>
                  <a:pt x="11647486" y="2602928"/>
                </a:cubicBezTo>
                <a:cubicBezTo>
                  <a:pt x="11642879" y="2842841"/>
                  <a:pt x="11648980" y="3026079"/>
                  <a:pt x="11647486" y="3203525"/>
                </a:cubicBezTo>
                <a:cubicBezTo>
                  <a:pt x="11645992" y="3380971"/>
                  <a:pt x="11648504" y="3544218"/>
                  <a:pt x="11647486" y="3849329"/>
                </a:cubicBezTo>
                <a:cubicBezTo>
                  <a:pt x="11646468" y="4154440"/>
                  <a:pt x="11629928" y="4218862"/>
                  <a:pt x="11647486" y="4585544"/>
                </a:cubicBezTo>
                <a:cubicBezTo>
                  <a:pt x="11665044" y="4952226"/>
                  <a:pt x="11635583" y="4993348"/>
                  <a:pt x="11647486" y="5276554"/>
                </a:cubicBezTo>
                <a:cubicBezTo>
                  <a:pt x="11666644" y="5681656"/>
                  <a:pt x="11310141" y="6046924"/>
                  <a:pt x="10891555" y="6032485"/>
                </a:cubicBezTo>
                <a:cubicBezTo>
                  <a:pt x="10793835" y="6021892"/>
                  <a:pt x="10669028" y="6036141"/>
                  <a:pt x="10519915" y="6032485"/>
                </a:cubicBezTo>
                <a:cubicBezTo>
                  <a:pt x="10370802" y="6028829"/>
                  <a:pt x="9998462" y="6029247"/>
                  <a:pt x="9742851" y="6032485"/>
                </a:cubicBezTo>
                <a:cubicBezTo>
                  <a:pt x="9487240" y="6035723"/>
                  <a:pt x="9301705" y="6006104"/>
                  <a:pt x="9168499" y="6032485"/>
                </a:cubicBezTo>
                <a:cubicBezTo>
                  <a:pt x="9035293" y="6058866"/>
                  <a:pt x="8512109" y="6057755"/>
                  <a:pt x="8290078" y="6032485"/>
                </a:cubicBezTo>
                <a:cubicBezTo>
                  <a:pt x="8068047" y="6007215"/>
                  <a:pt x="7921693" y="6039535"/>
                  <a:pt x="7614370" y="6032485"/>
                </a:cubicBezTo>
                <a:cubicBezTo>
                  <a:pt x="7307047" y="6025435"/>
                  <a:pt x="7307226" y="6035873"/>
                  <a:pt x="7141374" y="6032485"/>
                </a:cubicBezTo>
                <a:cubicBezTo>
                  <a:pt x="6975522" y="6029097"/>
                  <a:pt x="6458512" y="6018589"/>
                  <a:pt x="6262953" y="6032485"/>
                </a:cubicBezTo>
                <a:cubicBezTo>
                  <a:pt x="6067394" y="6046381"/>
                  <a:pt x="5570058" y="6058739"/>
                  <a:pt x="5384533" y="6032485"/>
                </a:cubicBezTo>
                <a:cubicBezTo>
                  <a:pt x="5199008" y="6006231"/>
                  <a:pt x="5049332" y="6052763"/>
                  <a:pt x="4911537" y="6032485"/>
                </a:cubicBezTo>
                <a:cubicBezTo>
                  <a:pt x="4773742" y="6012207"/>
                  <a:pt x="4604113" y="6037526"/>
                  <a:pt x="4337185" y="6032485"/>
                </a:cubicBezTo>
                <a:cubicBezTo>
                  <a:pt x="4070257" y="6027444"/>
                  <a:pt x="3743214" y="6027203"/>
                  <a:pt x="3560120" y="6032485"/>
                </a:cubicBezTo>
                <a:cubicBezTo>
                  <a:pt x="3377026" y="6037767"/>
                  <a:pt x="3130511" y="6040673"/>
                  <a:pt x="2783056" y="6032485"/>
                </a:cubicBezTo>
                <a:cubicBezTo>
                  <a:pt x="2435601" y="6024297"/>
                  <a:pt x="2301361" y="6067833"/>
                  <a:pt x="1904635" y="6032485"/>
                </a:cubicBezTo>
                <a:cubicBezTo>
                  <a:pt x="1507909" y="5997137"/>
                  <a:pt x="1681307" y="6037291"/>
                  <a:pt x="1532996" y="6032485"/>
                </a:cubicBezTo>
                <a:cubicBezTo>
                  <a:pt x="1384685" y="6027679"/>
                  <a:pt x="1056559" y="6049196"/>
                  <a:pt x="755931" y="6032485"/>
                </a:cubicBezTo>
                <a:cubicBezTo>
                  <a:pt x="341530" y="6092187"/>
                  <a:pt x="-48052" y="5758458"/>
                  <a:pt x="0" y="5276554"/>
                </a:cubicBezTo>
                <a:cubicBezTo>
                  <a:pt x="6544" y="5036920"/>
                  <a:pt x="-2210" y="4901866"/>
                  <a:pt x="0" y="4766369"/>
                </a:cubicBezTo>
                <a:cubicBezTo>
                  <a:pt x="2210" y="4630872"/>
                  <a:pt x="7362" y="4413127"/>
                  <a:pt x="0" y="4210979"/>
                </a:cubicBezTo>
                <a:cubicBezTo>
                  <a:pt x="-7362" y="4008831"/>
                  <a:pt x="-4109" y="3688036"/>
                  <a:pt x="0" y="3519969"/>
                </a:cubicBezTo>
                <a:cubicBezTo>
                  <a:pt x="4109" y="3351902"/>
                  <a:pt x="29361" y="3036910"/>
                  <a:pt x="0" y="2874166"/>
                </a:cubicBezTo>
                <a:cubicBezTo>
                  <a:pt x="-29361" y="2711422"/>
                  <a:pt x="-21665" y="2485588"/>
                  <a:pt x="0" y="2363981"/>
                </a:cubicBezTo>
                <a:cubicBezTo>
                  <a:pt x="21665" y="2242374"/>
                  <a:pt x="-20714" y="1993527"/>
                  <a:pt x="0" y="1672972"/>
                </a:cubicBezTo>
                <a:cubicBezTo>
                  <a:pt x="20714" y="1352417"/>
                  <a:pt x="-24842" y="1102318"/>
                  <a:pt x="0" y="755931"/>
                </a:cubicBezTo>
                <a:close/>
              </a:path>
              <a:path w="11647486" h="6032485" stroke="0" extrusionOk="0">
                <a:moveTo>
                  <a:pt x="0" y="755931"/>
                </a:moveTo>
                <a:cubicBezTo>
                  <a:pt x="1356" y="379911"/>
                  <a:pt x="371426" y="58939"/>
                  <a:pt x="755931" y="0"/>
                </a:cubicBezTo>
                <a:cubicBezTo>
                  <a:pt x="1075080" y="-19246"/>
                  <a:pt x="1316258" y="2415"/>
                  <a:pt x="1532996" y="0"/>
                </a:cubicBezTo>
                <a:cubicBezTo>
                  <a:pt x="1749734" y="-2415"/>
                  <a:pt x="1816212" y="-14372"/>
                  <a:pt x="2005991" y="0"/>
                </a:cubicBezTo>
                <a:cubicBezTo>
                  <a:pt x="2195770" y="14372"/>
                  <a:pt x="2361736" y="-23278"/>
                  <a:pt x="2478987" y="0"/>
                </a:cubicBezTo>
                <a:cubicBezTo>
                  <a:pt x="2596238" y="23278"/>
                  <a:pt x="2900521" y="-16751"/>
                  <a:pt x="3256052" y="0"/>
                </a:cubicBezTo>
                <a:cubicBezTo>
                  <a:pt x="3611583" y="16751"/>
                  <a:pt x="3687218" y="-17732"/>
                  <a:pt x="3830404" y="0"/>
                </a:cubicBezTo>
                <a:cubicBezTo>
                  <a:pt x="3973590" y="17732"/>
                  <a:pt x="4285201" y="-97"/>
                  <a:pt x="4708824" y="0"/>
                </a:cubicBezTo>
                <a:cubicBezTo>
                  <a:pt x="5132447" y="97"/>
                  <a:pt x="5346443" y="4273"/>
                  <a:pt x="5587245" y="0"/>
                </a:cubicBezTo>
                <a:cubicBezTo>
                  <a:pt x="5828047" y="-4273"/>
                  <a:pt x="6020804" y="11913"/>
                  <a:pt x="6364310" y="0"/>
                </a:cubicBezTo>
                <a:cubicBezTo>
                  <a:pt x="6707816" y="-11913"/>
                  <a:pt x="6733311" y="20348"/>
                  <a:pt x="6837305" y="0"/>
                </a:cubicBezTo>
                <a:cubicBezTo>
                  <a:pt x="6941299" y="-20348"/>
                  <a:pt x="7093788" y="10054"/>
                  <a:pt x="7208945" y="0"/>
                </a:cubicBezTo>
                <a:cubicBezTo>
                  <a:pt x="7324102" y="-10054"/>
                  <a:pt x="7750440" y="-9727"/>
                  <a:pt x="8087366" y="0"/>
                </a:cubicBezTo>
                <a:cubicBezTo>
                  <a:pt x="8424292" y="9727"/>
                  <a:pt x="8618109" y="-26797"/>
                  <a:pt x="8763074" y="0"/>
                </a:cubicBezTo>
                <a:cubicBezTo>
                  <a:pt x="8908039" y="26797"/>
                  <a:pt x="9278556" y="-27352"/>
                  <a:pt x="9438782" y="0"/>
                </a:cubicBezTo>
                <a:cubicBezTo>
                  <a:pt x="9599008" y="27352"/>
                  <a:pt x="9730377" y="-4016"/>
                  <a:pt x="9911778" y="0"/>
                </a:cubicBezTo>
                <a:cubicBezTo>
                  <a:pt x="10093179" y="4016"/>
                  <a:pt x="10485189" y="8848"/>
                  <a:pt x="10891555" y="0"/>
                </a:cubicBezTo>
                <a:cubicBezTo>
                  <a:pt x="11337375" y="6429"/>
                  <a:pt x="11571296" y="313224"/>
                  <a:pt x="11647486" y="755931"/>
                </a:cubicBezTo>
                <a:cubicBezTo>
                  <a:pt x="11657664" y="895695"/>
                  <a:pt x="11626697" y="1048604"/>
                  <a:pt x="11647486" y="1311322"/>
                </a:cubicBezTo>
                <a:cubicBezTo>
                  <a:pt x="11668275" y="1574040"/>
                  <a:pt x="11650961" y="1769662"/>
                  <a:pt x="11647486" y="2047538"/>
                </a:cubicBezTo>
                <a:cubicBezTo>
                  <a:pt x="11644011" y="2325414"/>
                  <a:pt x="11645956" y="2415545"/>
                  <a:pt x="11647486" y="2738547"/>
                </a:cubicBezTo>
                <a:cubicBezTo>
                  <a:pt x="11649016" y="3061549"/>
                  <a:pt x="11627686" y="3133944"/>
                  <a:pt x="11647486" y="3339144"/>
                </a:cubicBezTo>
                <a:cubicBezTo>
                  <a:pt x="11667286" y="3544344"/>
                  <a:pt x="11655275" y="3641776"/>
                  <a:pt x="11647486" y="3894535"/>
                </a:cubicBezTo>
                <a:cubicBezTo>
                  <a:pt x="11639697" y="4147294"/>
                  <a:pt x="11665308" y="4231090"/>
                  <a:pt x="11647486" y="4449926"/>
                </a:cubicBezTo>
                <a:cubicBezTo>
                  <a:pt x="11629664" y="4668762"/>
                  <a:pt x="11640824" y="5031397"/>
                  <a:pt x="11647486" y="5276554"/>
                </a:cubicBezTo>
                <a:cubicBezTo>
                  <a:pt x="11672014" y="5728786"/>
                  <a:pt x="11235788" y="6099536"/>
                  <a:pt x="10891555" y="6032485"/>
                </a:cubicBezTo>
                <a:cubicBezTo>
                  <a:pt x="10718425" y="6019343"/>
                  <a:pt x="10432379" y="6039911"/>
                  <a:pt x="10317203" y="6032485"/>
                </a:cubicBezTo>
                <a:cubicBezTo>
                  <a:pt x="10202027" y="6025059"/>
                  <a:pt x="9953173" y="6004539"/>
                  <a:pt x="9742851" y="6032485"/>
                </a:cubicBezTo>
                <a:cubicBezTo>
                  <a:pt x="9532529" y="6060431"/>
                  <a:pt x="9504784" y="6017097"/>
                  <a:pt x="9371211" y="6032485"/>
                </a:cubicBezTo>
                <a:cubicBezTo>
                  <a:pt x="9237638" y="6047873"/>
                  <a:pt x="9086279" y="6044240"/>
                  <a:pt x="8898216" y="6032485"/>
                </a:cubicBezTo>
                <a:cubicBezTo>
                  <a:pt x="8710153" y="6020730"/>
                  <a:pt x="8547583" y="6018005"/>
                  <a:pt x="8425220" y="6032485"/>
                </a:cubicBezTo>
                <a:cubicBezTo>
                  <a:pt x="8302857" y="6046965"/>
                  <a:pt x="7996768" y="6049343"/>
                  <a:pt x="7648155" y="6032485"/>
                </a:cubicBezTo>
                <a:cubicBezTo>
                  <a:pt x="7299543" y="6015627"/>
                  <a:pt x="7412195" y="6042882"/>
                  <a:pt x="7276516" y="6032485"/>
                </a:cubicBezTo>
                <a:cubicBezTo>
                  <a:pt x="7140837" y="6022088"/>
                  <a:pt x="7000542" y="6013402"/>
                  <a:pt x="6803520" y="6032485"/>
                </a:cubicBezTo>
                <a:cubicBezTo>
                  <a:pt x="6606498" y="6051568"/>
                  <a:pt x="6149225" y="6055161"/>
                  <a:pt x="5925099" y="6032485"/>
                </a:cubicBezTo>
                <a:cubicBezTo>
                  <a:pt x="5700973" y="6009809"/>
                  <a:pt x="5652531" y="6040026"/>
                  <a:pt x="5553460" y="6032485"/>
                </a:cubicBezTo>
                <a:cubicBezTo>
                  <a:pt x="5454389" y="6024944"/>
                  <a:pt x="5273234" y="6021469"/>
                  <a:pt x="5181820" y="6032485"/>
                </a:cubicBezTo>
                <a:cubicBezTo>
                  <a:pt x="5090406" y="6043501"/>
                  <a:pt x="4970156" y="6018616"/>
                  <a:pt x="4810181" y="6032485"/>
                </a:cubicBezTo>
                <a:cubicBezTo>
                  <a:pt x="4650206" y="6046354"/>
                  <a:pt x="4417161" y="6019107"/>
                  <a:pt x="4134472" y="6032485"/>
                </a:cubicBezTo>
                <a:cubicBezTo>
                  <a:pt x="3851783" y="6045863"/>
                  <a:pt x="3632848" y="6011981"/>
                  <a:pt x="3458764" y="6032485"/>
                </a:cubicBezTo>
                <a:cubicBezTo>
                  <a:pt x="3284680" y="6052989"/>
                  <a:pt x="2937226" y="6011977"/>
                  <a:pt x="2783056" y="6032485"/>
                </a:cubicBezTo>
                <a:cubicBezTo>
                  <a:pt x="2628886" y="6052993"/>
                  <a:pt x="2158385" y="6042709"/>
                  <a:pt x="1904635" y="6032485"/>
                </a:cubicBezTo>
                <a:cubicBezTo>
                  <a:pt x="1650885" y="6022261"/>
                  <a:pt x="1253732" y="5985749"/>
                  <a:pt x="755931" y="6032485"/>
                </a:cubicBezTo>
                <a:cubicBezTo>
                  <a:pt x="422447" y="6036186"/>
                  <a:pt x="-51948" y="5783662"/>
                  <a:pt x="0" y="5276554"/>
                </a:cubicBezTo>
                <a:cubicBezTo>
                  <a:pt x="12355" y="5151239"/>
                  <a:pt x="6485" y="4947819"/>
                  <a:pt x="0" y="4721163"/>
                </a:cubicBezTo>
                <a:cubicBezTo>
                  <a:pt x="-6485" y="4494507"/>
                  <a:pt x="25409" y="4334612"/>
                  <a:pt x="0" y="4120566"/>
                </a:cubicBezTo>
                <a:cubicBezTo>
                  <a:pt x="-25409" y="3906520"/>
                  <a:pt x="11309" y="3654175"/>
                  <a:pt x="0" y="3519969"/>
                </a:cubicBezTo>
                <a:cubicBezTo>
                  <a:pt x="-11309" y="3385763"/>
                  <a:pt x="-22756" y="3189446"/>
                  <a:pt x="0" y="3009784"/>
                </a:cubicBezTo>
                <a:cubicBezTo>
                  <a:pt x="22756" y="2830123"/>
                  <a:pt x="12511" y="2651796"/>
                  <a:pt x="0" y="2409187"/>
                </a:cubicBezTo>
                <a:cubicBezTo>
                  <a:pt x="-12511" y="2166578"/>
                  <a:pt x="20180" y="1981107"/>
                  <a:pt x="0" y="1853797"/>
                </a:cubicBezTo>
                <a:cubicBezTo>
                  <a:pt x="-20180" y="1726487"/>
                  <a:pt x="761" y="1534160"/>
                  <a:pt x="0" y="1343612"/>
                </a:cubicBezTo>
                <a:cubicBezTo>
                  <a:pt x="-761" y="1153065"/>
                  <a:pt x="-15473" y="973869"/>
                  <a:pt x="0" y="755931"/>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just" defTabSz="914400" rtl="0" eaLnBrk="1" fontAlgn="auto" latinLnBrk="0" hangingPunct="1">
              <a:lnSpc>
                <a:spcPct val="110000"/>
              </a:lnSpc>
              <a:spcBef>
                <a:spcPts val="0"/>
              </a:spcBef>
              <a:spcAft>
                <a:spcPts val="0"/>
              </a:spcAft>
              <a:buClrTx/>
              <a:buSzTx/>
              <a:buFontTx/>
              <a:buNone/>
              <a:tabLst/>
              <a:defRPr/>
            </a:pPr>
            <a:endParaRPr kumimoji="0" lang="vi-VN" sz="28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2" name="TextBox 1">
            <a:extLst>
              <a:ext uri="{FF2B5EF4-FFF2-40B4-BE49-F238E27FC236}">
                <a16:creationId xmlns:a16="http://schemas.microsoft.com/office/drawing/2014/main" id="{215CA124-1948-4783-E195-47BE86DE1CF3}"/>
              </a:ext>
            </a:extLst>
          </p:cNvPr>
          <p:cNvSpPr txBox="1"/>
          <p:nvPr/>
        </p:nvSpPr>
        <p:spPr>
          <a:xfrm>
            <a:off x="658184" y="874454"/>
            <a:ext cx="10875631"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a:ln>
                  <a:noFill/>
                </a:ln>
                <a:solidFill>
                  <a:prstClr val="black"/>
                </a:solidFill>
                <a:effectLst/>
                <a:uLnTx/>
                <a:uFillTx/>
                <a:latin typeface="Arial-Rounded-Bold"/>
                <a:ea typeface="+mn-ea"/>
                <a:cs typeface="+mn-cs"/>
              </a:rPr>
              <a:t>4. Viết đoạn văn (từ 4 đến 5 câu) tả một vườn rau hoặc vườn hoa,</a:t>
            </a:r>
            <a:r>
              <a:rPr kumimoji="0" lang="en-US" sz="4000" b="0" i="0" u="none" strike="noStrike" kern="1200" cap="none" spc="0" normalizeH="0" baseline="0" noProof="0">
                <a:ln>
                  <a:noFill/>
                </a:ln>
                <a:solidFill>
                  <a:prstClr val="black"/>
                </a:solidFill>
                <a:effectLst/>
                <a:uLnTx/>
                <a:uFillTx/>
                <a:latin typeface="Arial-Rounded-Bold"/>
                <a:ea typeface="+mn-ea"/>
                <a:cs typeface="+mn-cs"/>
              </a:rPr>
              <a:t> </a:t>
            </a:r>
            <a:r>
              <a:rPr kumimoji="0" lang="vi-VN" sz="4000" b="0" i="0" u="none" strike="noStrike" kern="1200" cap="none" spc="0" normalizeH="0" baseline="0" noProof="0">
                <a:ln>
                  <a:noFill/>
                </a:ln>
                <a:solidFill>
                  <a:prstClr val="black"/>
                </a:solidFill>
                <a:effectLst/>
                <a:uLnTx/>
                <a:uFillTx/>
                <a:latin typeface="Arial-Rounded-Bold"/>
                <a:ea typeface="+mn-ea"/>
                <a:cs typeface="+mn-cs"/>
              </a:rPr>
              <a:t>trong đó có dùng 2 – 3 từ đồng nghĩa chỉ màu sắc hoặc hương</a:t>
            </a:r>
            <a:r>
              <a:rPr kumimoji="0" lang="en-US" sz="4000" b="0" i="0" u="none" strike="noStrike" kern="1200" cap="none" spc="0" normalizeH="0" baseline="0" noProof="0">
                <a:ln>
                  <a:noFill/>
                </a:ln>
                <a:solidFill>
                  <a:prstClr val="black"/>
                </a:solidFill>
                <a:effectLst/>
                <a:uLnTx/>
                <a:uFillTx/>
                <a:latin typeface="Arial-Rounded-Bold"/>
                <a:ea typeface="+mn-ea"/>
                <a:cs typeface="+mn-cs"/>
              </a:rPr>
              <a:t> </a:t>
            </a:r>
            <a:r>
              <a:rPr kumimoji="0" lang="vi-VN" sz="4000" b="0" i="0" u="none" strike="noStrike" kern="1200" cap="none" spc="0" normalizeH="0" baseline="0" noProof="0">
                <a:ln>
                  <a:noFill/>
                </a:ln>
                <a:solidFill>
                  <a:prstClr val="black"/>
                </a:solidFill>
                <a:effectLst/>
                <a:uLnTx/>
                <a:uFillTx/>
                <a:latin typeface="Arial-Rounded-Bold"/>
                <a:ea typeface="+mn-ea"/>
                <a:cs typeface="+mn-cs"/>
              </a:rPr>
              <a:t>thơm. Chỉ ra các từ đồng nghĩa đã sử dụng.</a:t>
            </a:r>
            <a:endParaRPr kumimoji="0" lang="it-IT" sz="4000" b="0" i="0" u="none" strike="noStrike" kern="1200" cap="none" spc="0" normalizeH="0" baseline="0" noProof="0">
              <a:ln>
                <a:noFill/>
              </a:ln>
              <a:solidFill>
                <a:prstClr val="black"/>
              </a:solidFill>
              <a:effectLst/>
              <a:uLnTx/>
              <a:uFillTx/>
              <a:latin typeface="Arial-Rounded-Bold"/>
              <a:ea typeface="+mn-ea"/>
              <a:cs typeface="+mn-cs"/>
            </a:endParaRPr>
          </a:p>
        </p:txBody>
      </p:sp>
      <p:pic>
        <p:nvPicPr>
          <p:cNvPr id="1026" name="Picture 2" descr="Hình ảnh Vườn Hoa Vectơ PNG , Sticker Clipart Vẽ Vườn Hoa đầy Màu Sắc Theo  Phong Cách Hoạt Hình, Nhãn Dán, Clip Nghệ Thuật PNG và Vector với nền trong  suốt">
            <a:extLst>
              <a:ext uri="{FF2B5EF4-FFF2-40B4-BE49-F238E27FC236}">
                <a16:creationId xmlns:a16="http://schemas.microsoft.com/office/drawing/2014/main" id="{118FA900-1DD1-82B0-48EB-6A8D9BAA66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671" y="3428999"/>
            <a:ext cx="3951889" cy="39518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ình ảnh Vườn Hoa Vectơ PNG , Sticker Clipart Vẽ Vườn Hoa đầy Màu Sắc Theo  Phong Cách Hoạt Hình, Nhãn Dán, Clip Nghệ Thuật PNG và Vector với nền trong  suốt">
            <a:extLst>
              <a:ext uri="{FF2B5EF4-FFF2-40B4-BE49-F238E27FC236}">
                <a16:creationId xmlns:a16="http://schemas.microsoft.com/office/drawing/2014/main" id="{4C14636F-DCF0-807F-53EA-57A3A84225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6715" y="3428998"/>
            <a:ext cx="3951889" cy="395188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ình ảnh Vườn Hoa Vectơ PNG , Sticker Clipart Vẽ Vườn Hoa đầy Màu Sắc Theo  Phong Cách Hoạt Hình, Nhãn Dán, Clip Nghệ Thuật PNG và Vector với nền trong  suốt">
            <a:extLst>
              <a:ext uri="{FF2B5EF4-FFF2-40B4-BE49-F238E27FC236}">
                <a16:creationId xmlns:a16="http://schemas.microsoft.com/office/drawing/2014/main" id="{451A6843-630C-2A92-35A5-78D981CBBB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3681" y="3428998"/>
            <a:ext cx="3951889" cy="395188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ình ảnh Vườn Hoa Vectơ PNG , Sticker Clipart Vẽ Vườn Hoa đầy Màu Sắc Theo  Phong Cách Hoạt Hình, Nhãn Dán, Clip Nghệ Thuật PNG và Vector với nền trong  suốt">
            <a:extLst>
              <a:ext uri="{FF2B5EF4-FFF2-40B4-BE49-F238E27FC236}">
                <a16:creationId xmlns:a16="http://schemas.microsoft.com/office/drawing/2014/main" id="{1FE2B4C1-598A-62E9-0BB9-D6A404B19F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6032" y="3428998"/>
            <a:ext cx="3951889" cy="395188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ình ảnh Vườn Hoa Vectơ PNG , Sticker Clipart Vẽ Vườn Hoa đầy Màu Sắc Theo  Phong Cách Hoạt Hình, Nhãn Dán, Clip Nghệ Thuật PNG và Vector với nền trong  suốt">
            <a:extLst>
              <a:ext uri="{FF2B5EF4-FFF2-40B4-BE49-F238E27FC236}">
                <a16:creationId xmlns:a16="http://schemas.microsoft.com/office/drawing/2014/main" id="{4A22CCB0-EC16-7FFF-93EE-22D2E6C68F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8101" y="3312054"/>
            <a:ext cx="3951889" cy="3951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9433453"/>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2B7220B-A923-3217-A40F-F65354CEDF9F}"/>
              </a:ext>
            </a:extLst>
          </p:cNvPr>
          <p:cNvPicPr>
            <a:picLocks noChangeAspect="1"/>
          </p:cNvPicPr>
          <p:nvPr/>
        </p:nvPicPr>
        <p:blipFill rotWithShape="1">
          <a:blip r:embed="rId2"/>
          <a:srcRect r="927"/>
          <a:stretch/>
        </p:blipFill>
        <p:spPr>
          <a:xfrm>
            <a:off x="0" y="0"/>
            <a:ext cx="12192000" cy="6854653"/>
          </a:xfrm>
          <a:prstGeom prst="rect">
            <a:avLst/>
          </a:prstGeom>
        </p:spPr>
      </p:pic>
      <p:sp>
        <p:nvSpPr>
          <p:cNvPr id="4" name="TextBox 3">
            <a:extLst>
              <a:ext uri="{FF2B5EF4-FFF2-40B4-BE49-F238E27FC236}">
                <a16:creationId xmlns:a16="http://schemas.microsoft.com/office/drawing/2014/main" id="{EE9609B1-3930-099C-BD25-0FCB83EA53B5}"/>
              </a:ext>
            </a:extLst>
          </p:cNvPr>
          <p:cNvSpPr txBox="1"/>
          <p:nvPr/>
        </p:nvSpPr>
        <p:spPr>
          <a:xfrm>
            <a:off x="-1476897" y="808790"/>
            <a:ext cx="8983280" cy="923330"/>
          </a:xfrm>
          <a:prstGeom prst="rect">
            <a:avLst/>
          </a:prstGeom>
          <a:noFill/>
        </p:spPr>
        <p:txBody>
          <a:bodyPr wrap="square" rtlCol="0">
            <a:spAutoFit/>
          </a:bodyPr>
          <a:lstStyle/>
          <a:p>
            <a:pPr algn="ctr"/>
            <a:r>
              <a:rPr lang="en-US" sz="5400" b="1">
                <a:ln w="9525">
                  <a:solidFill>
                    <a:schemeClr val="bg1"/>
                  </a:solidFill>
                  <a:prstDash val="solid"/>
                </a:ln>
                <a:solidFill>
                  <a:srgbClr val="002060"/>
                </a:solidFill>
                <a:effectLst>
                  <a:outerShdw blurRad="38100" dist="38100" dir="2700000" algn="tl">
                    <a:srgbClr val="000000">
                      <a:alpha val="43137"/>
                    </a:srgbClr>
                  </a:outerShdw>
                </a:effectLst>
                <a:latin typeface="LNTH-LuoLuoNotangYuanTi 1" pitchFamily="2" charset="-128"/>
                <a:ea typeface="LNTH-LuoLuoNotangYuanTi 1" pitchFamily="2" charset="-128"/>
                <a:cs typeface="LNTH-LuoLuoNotangYuanTi 1" pitchFamily="2" charset="-128"/>
              </a:rPr>
              <a:t>GỢI Ý</a:t>
            </a:r>
            <a:endParaRPr lang="en-US" sz="5400" b="1" dirty="0">
              <a:ln w="9525">
                <a:solidFill>
                  <a:schemeClr val="bg1"/>
                </a:solidFill>
                <a:prstDash val="solid"/>
              </a:ln>
              <a:solidFill>
                <a:srgbClr val="002060"/>
              </a:solidFill>
              <a:effectLst>
                <a:outerShdw blurRad="38100" dist="38100" dir="2700000" algn="tl">
                  <a:srgbClr val="000000">
                    <a:alpha val="43137"/>
                  </a:srgbClr>
                </a:outerShdw>
              </a:effectLst>
              <a:latin typeface="LNTH-LuoLuoNotangYuanTi 1" pitchFamily="2" charset="-128"/>
              <a:ea typeface="LNTH-LuoLuoNotangYuanTi 1" pitchFamily="2" charset="-128"/>
              <a:cs typeface="LNTH-LuoLuoNotangYuanTi 1" pitchFamily="2" charset="-128"/>
            </a:endParaRPr>
          </a:p>
        </p:txBody>
      </p:sp>
      <p:grpSp>
        <p:nvGrpSpPr>
          <p:cNvPr id="5" name="Group 4">
            <a:extLst>
              <a:ext uri="{FF2B5EF4-FFF2-40B4-BE49-F238E27FC236}">
                <a16:creationId xmlns:a16="http://schemas.microsoft.com/office/drawing/2014/main" id="{CDABD51E-27D0-A07B-FE17-6F6A1E6BA8F7}"/>
              </a:ext>
            </a:extLst>
          </p:cNvPr>
          <p:cNvGrpSpPr/>
          <p:nvPr/>
        </p:nvGrpSpPr>
        <p:grpSpPr>
          <a:xfrm>
            <a:off x="548678" y="2126544"/>
            <a:ext cx="5814760" cy="822960"/>
            <a:chOff x="1335004" y="1182897"/>
            <a:chExt cx="5814760" cy="822960"/>
          </a:xfrm>
        </p:grpSpPr>
        <p:sp>
          <p:nvSpPr>
            <p:cNvPr id="6" name="Rectangle: Rounded Corners 5">
              <a:extLst>
                <a:ext uri="{FF2B5EF4-FFF2-40B4-BE49-F238E27FC236}">
                  <a16:creationId xmlns:a16="http://schemas.microsoft.com/office/drawing/2014/main" id="{EAE36395-FBEF-F96F-5B52-D376E1D585D1}"/>
                </a:ext>
              </a:extLst>
            </p:cNvPr>
            <p:cNvSpPr/>
            <p:nvPr/>
          </p:nvSpPr>
          <p:spPr>
            <a:xfrm>
              <a:off x="1361532" y="1182897"/>
              <a:ext cx="5669280" cy="822960"/>
            </a:xfrm>
            <a:custGeom>
              <a:avLst/>
              <a:gdLst>
                <a:gd name="connsiteX0" fmla="*/ 0 w 5669280"/>
                <a:gd name="connsiteY0" fmla="*/ 185948 h 822960"/>
                <a:gd name="connsiteX1" fmla="*/ 185948 w 5669280"/>
                <a:gd name="connsiteY1" fmla="*/ 0 h 822960"/>
                <a:gd name="connsiteX2" fmla="*/ 901095 w 5669280"/>
                <a:gd name="connsiteY2" fmla="*/ 0 h 822960"/>
                <a:gd name="connsiteX3" fmla="*/ 1404346 w 5669280"/>
                <a:gd name="connsiteY3" fmla="*/ 0 h 822960"/>
                <a:gd name="connsiteX4" fmla="*/ 1960572 w 5669280"/>
                <a:gd name="connsiteY4" fmla="*/ 0 h 822960"/>
                <a:gd name="connsiteX5" fmla="*/ 2622745 w 5669280"/>
                <a:gd name="connsiteY5" fmla="*/ 0 h 822960"/>
                <a:gd name="connsiteX6" fmla="*/ 3125996 w 5669280"/>
                <a:gd name="connsiteY6" fmla="*/ 0 h 822960"/>
                <a:gd name="connsiteX7" fmla="*/ 3629248 w 5669280"/>
                <a:gd name="connsiteY7" fmla="*/ 0 h 822960"/>
                <a:gd name="connsiteX8" fmla="*/ 4185473 w 5669280"/>
                <a:gd name="connsiteY8" fmla="*/ 0 h 822960"/>
                <a:gd name="connsiteX9" fmla="*/ 4847646 w 5669280"/>
                <a:gd name="connsiteY9" fmla="*/ 0 h 822960"/>
                <a:gd name="connsiteX10" fmla="*/ 5483332 w 5669280"/>
                <a:gd name="connsiteY10" fmla="*/ 0 h 822960"/>
                <a:gd name="connsiteX11" fmla="*/ 5669280 w 5669280"/>
                <a:gd name="connsiteY11" fmla="*/ 185948 h 822960"/>
                <a:gd name="connsiteX12" fmla="*/ 5669280 w 5669280"/>
                <a:gd name="connsiteY12" fmla="*/ 637012 h 822960"/>
                <a:gd name="connsiteX13" fmla="*/ 5483332 w 5669280"/>
                <a:gd name="connsiteY13" fmla="*/ 822960 h 822960"/>
                <a:gd name="connsiteX14" fmla="*/ 4715211 w 5669280"/>
                <a:gd name="connsiteY14" fmla="*/ 822960 h 822960"/>
                <a:gd name="connsiteX15" fmla="*/ 4053038 w 5669280"/>
                <a:gd name="connsiteY15" fmla="*/ 822960 h 822960"/>
                <a:gd name="connsiteX16" fmla="*/ 3284918 w 5669280"/>
                <a:gd name="connsiteY16" fmla="*/ 822960 h 822960"/>
                <a:gd name="connsiteX17" fmla="*/ 2728692 w 5669280"/>
                <a:gd name="connsiteY17" fmla="*/ 822960 h 822960"/>
                <a:gd name="connsiteX18" fmla="*/ 1960572 w 5669280"/>
                <a:gd name="connsiteY18" fmla="*/ 822960 h 822960"/>
                <a:gd name="connsiteX19" fmla="*/ 1298399 w 5669280"/>
                <a:gd name="connsiteY19" fmla="*/ 822960 h 822960"/>
                <a:gd name="connsiteX20" fmla="*/ 185948 w 5669280"/>
                <a:gd name="connsiteY20" fmla="*/ 822960 h 822960"/>
                <a:gd name="connsiteX21" fmla="*/ 0 w 5669280"/>
                <a:gd name="connsiteY21" fmla="*/ 637012 h 822960"/>
                <a:gd name="connsiteX22" fmla="*/ 0 w 5669280"/>
                <a:gd name="connsiteY22" fmla="*/ 185948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69280" h="822960" fill="none" extrusionOk="0">
                  <a:moveTo>
                    <a:pt x="0" y="185948"/>
                  </a:moveTo>
                  <a:cubicBezTo>
                    <a:pt x="-4436" y="82863"/>
                    <a:pt x="74986" y="19934"/>
                    <a:pt x="185948" y="0"/>
                  </a:cubicBezTo>
                  <a:cubicBezTo>
                    <a:pt x="444496" y="19203"/>
                    <a:pt x="553107" y="-3426"/>
                    <a:pt x="901095" y="0"/>
                  </a:cubicBezTo>
                  <a:cubicBezTo>
                    <a:pt x="1249083" y="3426"/>
                    <a:pt x="1253172" y="23651"/>
                    <a:pt x="1404346" y="0"/>
                  </a:cubicBezTo>
                  <a:cubicBezTo>
                    <a:pt x="1555520" y="-23651"/>
                    <a:pt x="1786280" y="-19847"/>
                    <a:pt x="1960572" y="0"/>
                  </a:cubicBezTo>
                  <a:cubicBezTo>
                    <a:pt x="2134864" y="19847"/>
                    <a:pt x="2430127" y="-8515"/>
                    <a:pt x="2622745" y="0"/>
                  </a:cubicBezTo>
                  <a:cubicBezTo>
                    <a:pt x="2815363" y="8515"/>
                    <a:pt x="2956496" y="-2681"/>
                    <a:pt x="3125996" y="0"/>
                  </a:cubicBezTo>
                  <a:cubicBezTo>
                    <a:pt x="3295496" y="2681"/>
                    <a:pt x="3458066" y="-19472"/>
                    <a:pt x="3629248" y="0"/>
                  </a:cubicBezTo>
                  <a:cubicBezTo>
                    <a:pt x="3800430" y="19472"/>
                    <a:pt x="4021881" y="13061"/>
                    <a:pt x="4185473" y="0"/>
                  </a:cubicBezTo>
                  <a:cubicBezTo>
                    <a:pt x="4349065" y="-13061"/>
                    <a:pt x="4647120" y="-13528"/>
                    <a:pt x="4847646" y="0"/>
                  </a:cubicBezTo>
                  <a:cubicBezTo>
                    <a:pt x="5048172" y="13528"/>
                    <a:pt x="5278146" y="7639"/>
                    <a:pt x="5483332" y="0"/>
                  </a:cubicBezTo>
                  <a:cubicBezTo>
                    <a:pt x="5593004" y="715"/>
                    <a:pt x="5660406" y="72214"/>
                    <a:pt x="5669280" y="185948"/>
                  </a:cubicBezTo>
                  <a:cubicBezTo>
                    <a:pt x="5665767" y="297704"/>
                    <a:pt x="5685140" y="461009"/>
                    <a:pt x="5669280" y="637012"/>
                  </a:cubicBezTo>
                  <a:cubicBezTo>
                    <a:pt x="5666241" y="733231"/>
                    <a:pt x="5592653" y="810225"/>
                    <a:pt x="5483332" y="822960"/>
                  </a:cubicBezTo>
                  <a:cubicBezTo>
                    <a:pt x="5245810" y="810277"/>
                    <a:pt x="5047074" y="847910"/>
                    <a:pt x="4715211" y="822960"/>
                  </a:cubicBezTo>
                  <a:cubicBezTo>
                    <a:pt x="4383348" y="798010"/>
                    <a:pt x="4196903" y="834657"/>
                    <a:pt x="4053038" y="822960"/>
                  </a:cubicBezTo>
                  <a:cubicBezTo>
                    <a:pt x="3909173" y="811263"/>
                    <a:pt x="3491115" y="849609"/>
                    <a:pt x="3284918" y="822960"/>
                  </a:cubicBezTo>
                  <a:cubicBezTo>
                    <a:pt x="3078721" y="796311"/>
                    <a:pt x="2976854" y="829040"/>
                    <a:pt x="2728692" y="822960"/>
                  </a:cubicBezTo>
                  <a:cubicBezTo>
                    <a:pt x="2480530" y="816880"/>
                    <a:pt x="2273490" y="814606"/>
                    <a:pt x="1960572" y="822960"/>
                  </a:cubicBezTo>
                  <a:cubicBezTo>
                    <a:pt x="1647654" y="831314"/>
                    <a:pt x="1496843" y="831105"/>
                    <a:pt x="1298399" y="822960"/>
                  </a:cubicBezTo>
                  <a:cubicBezTo>
                    <a:pt x="1099955" y="814815"/>
                    <a:pt x="659862" y="815495"/>
                    <a:pt x="185948" y="822960"/>
                  </a:cubicBezTo>
                  <a:cubicBezTo>
                    <a:pt x="100586" y="812639"/>
                    <a:pt x="-21419" y="750377"/>
                    <a:pt x="0" y="637012"/>
                  </a:cubicBezTo>
                  <a:cubicBezTo>
                    <a:pt x="-15292" y="536331"/>
                    <a:pt x="-15247" y="293727"/>
                    <a:pt x="0" y="185948"/>
                  </a:cubicBezTo>
                  <a:close/>
                </a:path>
                <a:path w="5669280" h="822960" stroke="0" extrusionOk="0">
                  <a:moveTo>
                    <a:pt x="0" y="185948"/>
                  </a:moveTo>
                  <a:cubicBezTo>
                    <a:pt x="-10057" y="93807"/>
                    <a:pt x="84040" y="3333"/>
                    <a:pt x="185948" y="0"/>
                  </a:cubicBezTo>
                  <a:cubicBezTo>
                    <a:pt x="354208" y="15411"/>
                    <a:pt x="486766" y="-18385"/>
                    <a:pt x="742173" y="0"/>
                  </a:cubicBezTo>
                  <a:cubicBezTo>
                    <a:pt x="997580" y="18385"/>
                    <a:pt x="1164822" y="-14015"/>
                    <a:pt x="1351372" y="0"/>
                  </a:cubicBezTo>
                  <a:cubicBezTo>
                    <a:pt x="1537922" y="14015"/>
                    <a:pt x="1619438" y="3710"/>
                    <a:pt x="1854624" y="0"/>
                  </a:cubicBezTo>
                  <a:cubicBezTo>
                    <a:pt x="2089810" y="-3710"/>
                    <a:pt x="2275923" y="-20130"/>
                    <a:pt x="2569771" y="0"/>
                  </a:cubicBezTo>
                  <a:cubicBezTo>
                    <a:pt x="2863619" y="20130"/>
                    <a:pt x="2902034" y="-5753"/>
                    <a:pt x="3073022" y="0"/>
                  </a:cubicBezTo>
                  <a:cubicBezTo>
                    <a:pt x="3244010" y="5753"/>
                    <a:pt x="3571245" y="18962"/>
                    <a:pt x="3735195" y="0"/>
                  </a:cubicBezTo>
                  <a:cubicBezTo>
                    <a:pt x="3899145" y="-18962"/>
                    <a:pt x="4136888" y="-9569"/>
                    <a:pt x="4291421" y="0"/>
                  </a:cubicBezTo>
                  <a:cubicBezTo>
                    <a:pt x="4445954" y="9569"/>
                    <a:pt x="4678676" y="-23220"/>
                    <a:pt x="4847646" y="0"/>
                  </a:cubicBezTo>
                  <a:cubicBezTo>
                    <a:pt x="5016617" y="23220"/>
                    <a:pt x="5324639" y="30321"/>
                    <a:pt x="5483332" y="0"/>
                  </a:cubicBezTo>
                  <a:cubicBezTo>
                    <a:pt x="5579132" y="-18152"/>
                    <a:pt x="5676768" y="85439"/>
                    <a:pt x="5669280" y="185948"/>
                  </a:cubicBezTo>
                  <a:cubicBezTo>
                    <a:pt x="5686095" y="312718"/>
                    <a:pt x="5648215" y="466380"/>
                    <a:pt x="5669280" y="637012"/>
                  </a:cubicBezTo>
                  <a:cubicBezTo>
                    <a:pt x="5663865" y="740456"/>
                    <a:pt x="5592544" y="824104"/>
                    <a:pt x="5483332" y="822960"/>
                  </a:cubicBezTo>
                  <a:cubicBezTo>
                    <a:pt x="5197082" y="803519"/>
                    <a:pt x="5156980" y="818548"/>
                    <a:pt x="4874133" y="822960"/>
                  </a:cubicBezTo>
                  <a:cubicBezTo>
                    <a:pt x="4591286" y="827372"/>
                    <a:pt x="4405182" y="817363"/>
                    <a:pt x="4264934" y="822960"/>
                  </a:cubicBezTo>
                  <a:cubicBezTo>
                    <a:pt x="4124686" y="828557"/>
                    <a:pt x="3843286" y="815238"/>
                    <a:pt x="3708708" y="822960"/>
                  </a:cubicBezTo>
                  <a:cubicBezTo>
                    <a:pt x="3574130" y="830682"/>
                    <a:pt x="3364120" y="802976"/>
                    <a:pt x="3099509" y="822960"/>
                  </a:cubicBezTo>
                  <a:cubicBezTo>
                    <a:pt x="2834898" y="842944"/>
                    <a:pt x="2653608" y="814802"/>
                    <a:pt x="2384362" y="822960"/>
                  </a:cubicBezTo>
                  <a:cubicBezTo>
                    <a:pt x="2115116" y="831118"/>
                    <a:pt x="1943356" y="843310"/>
                    <a:pt x="1828137" y="822960"/>
                  </a:cubicBezTo>
                  <a:cubicBezTo>
                    <a:pt x="1712918" y="802610"/>
                    <a:pt x="1360373" y="837716"/>
                    <a:pt x="1060016" y="822960"/>
                  </a:cubicBezTo>
                  <a:cubicBezTo>
                    <a:pt x="759659" y="808204"/>
                    <a:pt x="579432" y="844442"/>
                    <a:pt x="185948" y="822960"/>
                  </a:cubicBezTo>
                  <a:cubicBezTo>
                    <a:pt x="80463" y="821647"/>
                    <a:pt x="24628" y="745152"/>
                    <a:pt x="0" y="637012"/>
                  </a:cubicBezTo>
                  <a:cubicBezTo>
                    <a:pt x="4032" y="468240"/>
                    <a:pt x="1800" y="378756"/>
                    <a:pt x="0" y="185948"/>
                  </a:cubicBezTo>
                  <a:close/>
                </a:path>
              </a:pathLst>
            </a:custGeom>
            <a:solidFill>
              <a:srgbClr val="FFFFCC"/>
            </a:solidFill>
            <a:ln w="38100">
              <a:solidFill>
                <a:srgbClr val="002060"/>
              </a:solidFill>
              <a:extLst>
                <a:ext uri="{C807C97D-BFC1-408E-A445-0C87EB9F89A2}">
                  <ask:lineSketchStyleProps xmlns:ask="http://schemas.microsoft.com/office/drawing/2018/sketchyshapes" sd="2475911327">
                    <a:prstGeom prst="roundRect">
                      <a:avLst>
                        <a:gd name="adj" fmla="val 2259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b="1" dirty="0">
                <a:solidFill>
                  <a:schemeClr val="tx2">
                    <a:lumMod val="75000"/>
                  </a:schemeClr>
                </a:solidFill>
              </a:endParaRPr>
            </a:p>
          </p:txBody>
        </p:sp>
        <p:sp>
          <p:nvSpPr>
            <p:cNvPr id="8" name="Hộp Văn bản 107">
              <a:extLst>
                <a:ext uri="{FF2B5EF4-FFF2-40B4-BE49-F238E27FC236}">
                  <a16:creationId xmlns:a16="http://schemas.microsoft.com/office/drawing/2014/main" id="{5F795D50-8E18-B43F-3B53-054ABD83B684}"/>
                </a:ext>
              </a:extLst>
            </p:cNvPr>
            <p:cNvSpPr txBox="1"/>
            <p:nvPr/>
          </p:nvSpPr>
          <p:spPr>
            <a:xfrm>
              <a:off x="1335004" y="1317378"/>
              <a:ext cx="5814760" cy="553998"/>
            </a:xfrm>
            <a:prstGeom prst="rect">
              <a:avLst/>
            </a:prstGeom>
            <a:noFill/>
          </p:spPr>
          <p:txBody>
            <a:bodyPr wrap="square" rtlCol="0">
              <a:spAutoFit/>
            </a:bodyPr>
            <a:lstStyle/>
            <a:p>
              <a:r>
                <a:rPr lang="vi-VN" sz="3000" b="1">
                  <a:solidFill>
                    <a:srgbClr val="FF0000"/>
                  </a:solidFill>
                  <a:latin typeface="Calibri" panose="020F0502020204030204" pitchFamily="34" charset="0"/>
                  <a:cs typeface="Calibri" panose="020F0502020204030204" pitchFamily="34" charset="0"/>
                </a:rPr>
                <a:t>Em sẽ tả vườn rau hay vườn hoa?</a:t>
              </a:r>
              <a:endParaRPr lang="en-US" sz="3000" b="1" dirty="0">
                <a:latin typeface="Calibri" panose="020F0502020204030204" pitchFamily="34" charset="0"/>
                <a:cs typeface="Calibri" panose="020F0502020204030204" pitchFamily="34" charset="0"/>
              </a:endParaRPr>
            </a:p>
          </p:txBody>
        </p:sp>
      </p:grpSp>
      <p:grpSp>
        <p:nvGrpSpPr>
          <p:cNvPr id="9" name="Group 8">
            <a:extLst>
              <a:ext uri="{FF2B5EF4-FFF2-40B4-BE49-F238E27FC236}">
                <a16:creationId xmlns:a16="http://schemas.microsoft.com/office/drawing/2014/main" id="{100F77AD-19B2-24AD-04A5-98CAAB0AC218}"/>
              </a:ext>
            </a:extLst>
          </p:cNvPr>
          <p:cNvGrpSpPr/>
          <p:nvPr/>
        </p:nvGrpSpPr>
        <p:grpSpPr>
          <a:xfrm>
            <a:off x="575205" y="4343754"/>
            <a:ext cx="11784961" cy="822960"/>
            <a:chOff x="432381" y="3805050"/>
            <a:chExt cx="11124429" cy="822960"/>
          </a:xfrm>
        </p:grpSpPr>
        <p:sp>
          <p:nvSpPr>
            <p:cNvPr id="10" name="Rectangle: Rounded Corners 9">
              <a:extLst>
                <a:ext uri="{FF2B5EF4-FFF2-40B4-BE49-F238E27FC236}">
                  <a16:creationId xmlns:a16="http://schemas.microsoft.com/office/drawing/2014/main" id="{B3697C82-9F53-7A30-E774-9723989ABE97}"/>
                </a:ext>
              </a:extLst>
            </p:cNvPr>
            <p:cNvSpPr/>
            <p:nvPr/>
          </p:nvSpPr>
          <p:spPr>
            <a:xfrm>
              <a:off x="432381" y="3805050"/>
              <a:ext cx="10447763" cy="822960"/>
            </a:xfrm>
            <a:custGeom>
              <a:avLst/>
              <a:gdLst>
                <a:gd name="connsiteX0" fmla="*/ 0 w 10447763"/>
                <a:gd name="connsiteY0" fmla="*/ 185948 h 822960"/>
                <a:gd name="connsiteX1" fmla="*/ 185948 w 10447763"/>
                <a:gd name="connsiteY1" fmla="*/ 0 h 822960"/>
                <a:gd name="connsiteX2" fmla="*/ 1059190 w 10447763"/>
                <a:gd name="connsiteY2" fmla="*/ 0 h 822960"/>
                <a:gd name="connsiteX3" fmla="*/ 1630156 w 10447763"/>
                <a:gd name="connsiteY3" fmla="*/ 0 h 822960"/>
                <a:gd name="connsiteX4" fmla="*/ 2503397 w 10447763"/>
                <a:gd name="connsiteY4" fmla="*/ 0 h 822960"/>
                <a:gd name="connsiteX5" fmla="*/ 3275881 w 10447763"/>
                <a:gd name="connsiteY5" fmla="*/ 0 h 822960"/>
                <a:gd name="connsiteX6" fmla="*/ 3947605 w 10447763"/>
                <a:gd name="connsiteY6" fmla="*/ 0 h 822960"/>
                <a:gd name="connsiteX7" fmla="*/ 4317053 w 10447763"/>
                <a:gd name="connsiteY7" fmla="*/ 0 h 822960"/>
                <a:gd name="connsiteX8" fmla="*/ 4988778 w 10447763"/>
                <a:gd name="connsiteY8" fmla="*/ 0 h 822960"/>
                <a:gd name="connsiteX9" fmla="*/ 5660502 w 10447763"/>
                <a:gd name="connsiteY9" fmla="*/ 0 h 822960"/>
                <a:gd name="connsiteX10" fmla="*/ 6332227 w 10447763"/>
                <a:gd name="connsiteY10" fmla="*/ 0 h 822960"/>
                <a:gd name="connsiteX11" fmla="*/ 7003951 w 10447763"/>
                <a:gd name="connsiteY11" fmla="*/ 0 h 822960"/>
                <a:gd name="connsiteX12" fmla="*/ 7776434 w 10447763"/>
                <a:gd name="connsiteY12" fmla="*/ 0 h 822960"/>
                <a:gd name="connsiteX13" fmla="*/ 8347400 w 10447763"/>
                <a:gd name="connsiteY13" fmla="*/ 0 h 822960"/>
                <a:gd name="connsiteX14" fmla="*/ 9019125 w 10447763"/>
                <a:gd name="connsiteY14" fmla="*/ 0 h 822960"/>
                <a:gd name="connsiteX15" fmla="*/ 9489332 w 10447763"/>
                <a:gd name="connsiteY15" fmla="*/ 0 h 822960"/>
                <a:gd name="connsiteX16" fmla="*/ 10261815 w 10447763"/>
                <a:gd name="connsiteY16" fmla="*/ 0 h 822960"/>
                <a:gd name="connsiteX17" fmla="*/ 10447763 w 10447763"/>
                <a:gd name="connsiteY17" fmla="*/ 185948 h 822960"/>
                <a:gd name="connsiteX18" fmla="*/ 10447763 w 10447763"/>
                <a:gd name="connsiteY18" fmla="*/ 637012 h 822960"/>
                <a:gd name="connsiteX19" fmla="*/ 10261815 w 10447763"/>
                <a:gd name="connsiteY19" fmla="*/ 822960 h 822960"/>
                <a:gd name="connsiteX20" fmla="*/ 9489332 w 10447763"/>
                <a:gd name="connsiteY20" fmla="*/ 822960 h 822960"/>
                <a:gd name="connsiteX21" fmla="*/ 8817607 w 10447763"/>
                <a:gd name="connsiteY21" fmla="*/ 822960 h 822960"/>
                <a:gd name="connsiteX22" fmla="*/ 8246642 w 10447763"/>
                <a:gd name="connsiteY22" fmla="*/ 822960 h 822960"/>
                <a:gd name="connsiteX23" fmla="*/ 7474158 w 10447763"/>
                <a:gd name="connsiteY23" fmla="*/ 822960 h 822960"/>
                <a:gd name="connsiteX24" fmla="*/ 6600917 w 10447763"/>
                <a:gd name="connsiteY24" fmla="*/ 822960 h 822960"/>
                <a:gd name="connsiteX25" fmla="*/ 5727675 w 10447763"/>
                <a:gd name="connsiteY25" fmla="*/ 822960 h 822960"/>
                <a:gd name="connsiteX26" fmla="*/ 5055950 w 10447763"/>
                <a:gd name="connsiteY26" fmla="*/ 822960 h 822960"/>
                <a:gd name="connsiteX27" fmla="*/ 4384226 w 10447763"/>
                <a:gd name="connsiteY27" fmla="*/ 822960 h 822960"/>
                <a:gd name="connsiteX28" fmla="*/ 3510984 w 10447763"/>
                <a:gd name="connsiteY28" fmla="*/ 822960 h 822960"/>
                <a:gd name="connsiteX29" fmla="*/ 2839260 w 10447763"/>
                <a:gd name="connsiteY29" fmla="*/ 822960 h 822960"/>
                <a:gd name="connsiteX30" fmla="*/ 2167535 w 10447763"/>
                <a:gd name="connsiteY30" fmla="*/ 822960 h 822960"/>
                <a:gd name="connsiteX31" fmla="*/ 1596569 w 10447763"/>
                <a:gd name="connsiteY31" fmla="*/ 822960 h 822960"/>
                <a:gd name="connsiteX32" fmla="*/ 824086 w 10447763"/>
                <a:gd name="connsiteY32" fmla="*/ 822960 h 822960"/>
                <a:gd name="connsiteX33" fmla="*/ 185948 w 10447763"/>
                <a:gd name="connsiteY33" fmla="*/ 822960 h 822960"/>
                <a:gd name="connsiteX34" fmla="*/ 0 w 10447763"/>
                <a:gd name="connsiteY34" fmla="*/ 637012 h 822960"/>
                <a:gd name="connsiteX35" fmla="*/ 0 w 10447763"/>
                <a:gd name="connsiteY35" fmla="*/ 185948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447763" h="822960" fill="none" extrusionOk="0">
                  <a:moveTo>
                    <a:pt x="0" y="185948"/>
                  </a:moveTo>
                  <a:cubicBezTo>
                    <a:pt x="5871" y="84923"/>
                    <a:pt x="92781" y="-15572"/>
                    <a:pt x="185948" y="0"/>
                  </a:cubicBezTo>
                  <a:cubicBezTo>
                    <a:pt x="525001" y="22179"/>
                    <a:pt x="851961" y="-14085"/>
                    <a:pt x="1059190" y="0"/>
                  </a:cubicBezTo>
                  <a:cubicBezTo>
                    <a:pt x="1266419" y="14085"/>
                    <a:pt x="1408434" y="21413"/>
                    <a:pt x="1630156" y="0"/>
                  </a:cubicBezTo>
                  <a:cubicBezTo>
                    <a:pt x="1851878" y="-21413"/>
                    <a:pt x="2224983" y="36839"/>
                    <a:pt x="2503397" y="0"/>
                  </a:cubicBezTo>
                  <a:cubicBezTo>
                    <a:pt x="2781811" y="-36839"/>
                    <a:pt x="2940451" y="36154"/>
                    <a:pt x="3275881" y="0"/>
                  </a:cubicBezTo>
                  <a:cubicBezTo>
                    <a:pt x="3611311" y="-36154"/>
                    <a:pt x="3801491" y="-8109"/>
                    <a:pt x="3947605" y="0"/>
                  </a:cubicBezTo>
                  <a:cubicBezTo>
                    <a:pt x="4093719" y="8109"/>
                    <a:pt x="4203034" y="15844"/>
                    <a:pt x="4317053" y="0"/>
                  </a:cubicBezTo>
                  <a:cubicBezTo>
                    <a:pt x="4431072" y="-15844"/>
                    <a:pt x="4687363" y="3132"/>
                    <a:pt x="4988778" y="0"/>
                  </a:cubicBezTo>
                  <a:cubicBezTo>
                    <a:pt x="5290193" y="-3132"/>
                    <a:pt x="5510020" y="4411"/>
                    <a:pt x="5660502" y="0"/>
                  </a:cubicBezTo>
                  <a:cubicBezTo>
                    <a:pt x="5810984" y="-4411"/>
                    <a:pt x="6025202" y="-16487"/>
                    <a:pt x="6332227" y="0"/>
                  </a:cubicBezTo>
                  <a:cubicBezTo>
                    <a:pt x="6639253" y="16487"/>
                    <a:pt x="6672493" y="29845"/>
                    <a:pt x="7003951" y="0"/>
                  </a:cubicBezTo>
                  <a:cubicBezTo>
                    <a:pt x="7335409" y="-29845"/>
                    <a:pt x="7397856" y="38396"/>
                    <a:pt x="7776434" y="0"/>
                  </a:cubicBezTo>
                  <a:cubicBezTo>
                    <a:pt x="8155012" y="-38396"/>
                    <a:pt x="8159871" y="17154"/>
                    <a:pt x="8347400" y="0"/>
                  </a:cubicBezTo>
                  <a:cubicBezTo>
                    <a:pt x="8534929" y="-17154"/>
                    <a:pt x="8856950" y="6965"/>
                    <a:pt x="9019125" y="0"/>
                  </a:cubicBezTo>
                  <a:cubicBezTo>
                    <a:pt x="9181300" y="-6965"/>
                    <a:pt x="9341411" y="-20984"/>
                    <a:pt x="9489332" y="0"/>
                  </a:cubicBezTo>
                  <a:cubicBezTo>
                    <a:pt x="9637253" y="20984"/>
                    <a:pt x="10056593" y="23291"/>
                    <a:pt x="10261815" y="0"/>
                  </a:cubicBezTo>
                  <a:cubicBezTo>
                    <a:pt x="10356735" y="9058"/>
                    <a:pt x="10454398" y="78466"/>
                    <a:pt x="10447763" y="185948"/>
                  </a:cubicBezTo>
                  <a:cubicBezTo>
                    <a:pt x="10457493" y="344121"/>
                    <a:pt x="10444042" y="473046"/>
                    <a:pt x="10447763" y="637012"/>
                  </a:cubicBezTo>
                  <a:cubicBezTo>
                    <a:pt x="10437898" y="744545"/>
                    <a:pt x="10382866" y="810515"/>
                    <a:pt x="10261815" y="822960"/>
                  </a:cubicBezTo>
                  <a:cubicBezTo>
                    <a:pt x="9918417" y="841606"/>
                    <a:pt x="9663915" y="819351"/>
                    <a:pt x="9489332" y="822960"/>
                  </a:cubicBezTo>
                  <a:cubicBezTo>
                    <a:pt x="9314749" y="826569"/>
                    <a:pt x="8970848" y="807063"/>
                    <a:pt x="8817607" y="822960"/>
                  </a:cubicBezTo>
                  <a:cubicBezTo>
                    <a:pt x="8664366" y="838857"/>
                    <a:pt x="8443911" y="808627"/>
                    <a:pt x="8246642" y="822960"/>
                  </a:cubicBezTo>
                  <a:cubicBezTo>
                    <a:pt x="8049373" y="837293"/>
                    <a:pt x="7758512" y="849274"/>
                    <a:pt x="7474158" y="822960"/>
                  </a:cubicBezTo>
                  <a:cubicBezTo>
                    <a:pt x="7189804" y="796646"/>
                    <a:pt x="7004474" y="802388"/>
                    <a:pt x="6600917" y="822960"/>
                  </a:cubicBezTo>
                  <a:cubicBezTo>
                    <a:pt x="6197360" y="843532"/>
                    <a:pt x="5937341" y="863451"/>
                    <a:pt x="5727675" y="822960"/>
                  </a:cubicBezTo>
                  <a:cubicBezTo>
                    <a:pt x="5518009" y="782469"/>
                    <a:pt x="5382071" y="830741"/>
                    <a:pt x="5055950" y="822960"/>
                  </a:cubicBezTo>
                  <a:cubicBezTo>
                    <a:pt x="4729830" y="815179"/>
                    <a:pt x="4589529" y="842206"/>
                    <a:pt x="4384226" y="822960"/>
                  </a:cubicBezTo>
                  <a:cubicBezTo>
                    <a:pt x="4178923" y="803714"/>
                    <a:pt x="3729120" y="780262"/>
                    <a:pt x="3510984" y="822960"/>
                  </a:cubicBezTo>
                  <a:cubicBezTo>
                    <a:pt x="3292848" y="865658"/>
                    <a:pt x="3074270" y="819640"/>
                    <a:pt x="2839260" y="822960"/>
                  </a:cubicBezTo>
                  <a:cubicBezTo>
                    <a:pt x="2604250" y="826280"/>
                    <a:pt x="2446668" y="801128"/>
                    <a:pt x="2167535" y="822960"/>
                  </a:cubicBezTo>
                  <a:cubicBezTo>
                    <a:pt x="1888403" y="844792"/>
                    <a:pt x="1745177" y="845603"/>
                    <a:pt x="1596569" y="822960"/>
                  </a:cubicBezTo>
                  <a:cubicBezTo>
                    <a:pt x="1447961" y="800317"/>
                    <a:pt x="1072630" y="836322"/>
                    <a:pt x="824086" y="822960"/>
                  </a:cubicBezTo>
                  <a:cubicBezTo>
                    <a:pt x="575542" y="809598"/>
                    <a:pt x="322025" y="843746"/>
                    <a:pt x="185948" y="822960"/>
                  </a:cubicBezTo>
                  <a:cubicBezTo>
                    <a:pt x="77337" y="821312"/>
                    <a:pt x="-19384" y="748432"/>
                    <a:pt x="0" y="637012"/>
                  </a:cubicBezTo>
                  <a:cubicBezTo>
                    <a:pt x="10616" y="545367"/>
                    <a:pt x="4190" y="397606"/>
                    <a:pt x="0" y="185948"/>
                  </a:cubicBezTo>
                  <a:close/>
                </a:path>
                <a:path w="10447763" h="822960" stroke="0" extrusionOk="0">
                  <a:moveTo>
                    <a:pt x="0" y="185948"/>
                  </a:moveTo>
                  <a:cubicBezTo>
                    <a:pt x="-10057" y="93807"/>
                    <a:pt x="84040" y="3333"/>
                    <a:pt x="185948" y="0"/>
                  </a:cubicBezTo>
                  <a:cubicBezTo>
                    <a:pt x="334020" y="21340"/>
                    <a:pt x="543802" y="7373"/>
                    <a:pt x="656155" y="0"/>
                  </a:cubicBezTo>
                  <a:cubicBezTo>
                    <a:pt x="768508" y="-7373"/>
                    <a:pt x="968749" y="28219"/>
                    <a:pt x="1227121" y="0"/>
                  </a:cubicBezTo>
                  <a:cubicBezTo>
                    <a:pt x="1485493" y="-28219"/>
                    <a:pt x="1450693" y="-11433"/>
                    <a:pt x="1596569" y="0"/>
                  </a:cubicBezTo>
                  <a:cubicBezTo>
                    <a:pt x="1742445" y="11433"/>
                    <a:pt x="2002665" y="-25852"/>
                    <a:pt x="2369053" y="0"/>
                  </a:cubicBezTo>
                  <a:cubicBezTo>
                    <a:pt x="2735441" y="25852"/>
                    <a:pt x="2663036" y="16736"/>
                    <a:pt x="2738501" y="0"/>
                  </a:cubicBezTo>
                  <a:cubicBezTo>
                    <a:pt x="2813966" y="-16736"/>
                    <a:pt x="3242754" y="-31651"/>
                    <a:pt x="3410225" y="0"/>
                  </a:cubicBezTo>
                  <a:cubicBezTo>
                    <a:pt x="3577696" y="31651"/>
                    <a:pt x="3706985" y="-10929"/>
                    <a:pt x="3880433" y="0"/>
                  </a:cubicBezTo>
                  <a:cubicBezTo>
                    <a:pt x="4053881" y="10929"/>
                    <a:pt x="4205616" y="13023"/>
                    <a:pt x="4350640" y="0"/>
                  </a:cubicBezTo>
                  <a:cubicBezTo>
                    <a:pt x="4495664" y="-13023"/>
                    <a:pt x="4602997" y="-9502"/>
                    <a:pt x="4720088" y="0"/>
                  </a:cubicBezTo>
                  <a:cubicBezTo>
                    <a:pt x="4837179" y="9502"/>
                    <a:pt x="4970731" y="953"/>
                    <a:pt x="5089537" y="0"/>
                  </a:cubicBezTo>
                  <a:cubicBezTo>
                    <a:pt x="5208343" y="-953"/>
                    <a:pt x="5453216" y="14426"/>
                    <a:pt x="5559744" y="0"/>
                  </a:cubicBezTo>
                  <a:cubicBezTo>
                    <a:pt x="5666272" y="-14426"/>
                    <a:pt x="5864551" y="-7368"/>
                    <a:pt x="6130710" y="0"/>
                  </a:cubicBezTo>
                  <a:cubicBezTo>
                    <a:pt x="6396869" y="7368"/>
                    <a:pt x="6578445" y="20987"/>
                    <a:pt x="6903193" y="0"/>
                  </a:cubicBezTo>
                  <a:cubicBezTo>
                    <a:pt x="7227941" y="-20987"/>
                    <a:pt x="7394904" y="11921"/>
                    <a:pt x="7574917" y="0"/>
                  </a:cubicBezTo>
                  <a:cubicBezTo>
                    <a:pt x="7754930" y="-11921"/>
                    <a:pt x="7876178" y="-28248"/>
                    <a:pt x="8145883" y="0"/>
                  </a:cubicBezTo>
                  <a:cubicBezTo>
                    <a:pt x="8415588" y="28248"/>
                    <a:pt x="8462584" y="3395"/>
                    <a:pt x="8716849" y="0"/>
                  </a:cubicBezTo>
                  <a:cubicBezTo>
                    <a:pt x="8971114" y="-3395"/>
                    <a:pt x="9039074" y="12807"/>
                    <a:pt x="9187056" y="0"/>
                  </a:cubicBezTo>
                  <a:cubicBezTo>
                    <a:pt x="9335038" y="-12807"/>
                    <a:pt x="9930723" y="-7751"/>
                    <a:pt x="10261815" y="0"/>
                  </a:cubicBezTo>
                  <a:cubicBezTo>
                    <a:pt x="10353301" y="6078"/>
                    <a:pt x="10461212" y="82394"/>
                    <a:pt x="10447763" y="185948"/>
                  </a:cubicBezTo>
                  <a:cubicBezTo>
                    <a:pt x="10452063" y="299952"/>
                    <a:pt x="10454590" y="477526"/>
                    <a:pt x="10447763" y="637012"/>
                  </a:cubicBezTo>
                  <a:cubicBezTo>
                    <a:pt x="10439900" y="744875"/>
                    <a:pt x="10354306" y="819861"/>
                    <a:pt x="10261815" y="822960"/>
                  </a:cubicBezTo>
                  <a:cubicBezTo>
                    <a:pt x="10020498" y="815889"/>
                    <a:pt x="9746617" y="820386"/>
                    <a:pt x="9590091" y="822960"/>
                  </a:cubicBezTo>
                  <a:cubicBezTo>
                    <a:pt x="9433565" y="825534"/>
                    <a:pt x="9215885" y="851245"/>
                    <a:pt x="9019125" y="822960"/>
                  </a:cubicBezTo>
                  <a:cubicBezTo>
                    <a:pt x="8822365" y="794675"/>
                    <a:pt x="8716470" y="814592"/>
                    <a:pt x="8448159" y="822960"/>
                  </a:cubicBezTo>
                  <a:cubicBezTo>
                    <a:pt x="8179848" y="831328"/>
                    <a:pt x="7994232" y="837023"/>
                    <a:pt x="7877193" y="822960"/>
                  </a:cubicBezTo>
                  <a:cubicBezTo>
                    <a:pt x="7760154" y="808897"/>
                    <a:pt x="7567044" y="839908"/>
                    <a:pt x="7406986" y="822960"/>
                  </a:cubicBezTo>
                  <a:cubicBezTo>
                    <a:pt x="7246928" y="806012"/>
                    <a:pt x="7166629" y="813863"/>
                    <a:pt x="7037538" y="822960"/>
                  </a:cubicBezTo>
                  <a:cubicBezTo>
                    <a:pt x="6908447" y="832057"/>
                    <a:pt x="6705267" y="826293"/>
                    <a:pt x="6567330" y="822960"/>
                  </a:cubicBezTo>
                  <a:cubicBezTo>
                    <a:pt x="6429393" y="819627"/>
                    <a:pt x="6110594" y="793651"/>
                    <a:pt x="5895606" y="822960"/>
                  </a:cubicBezTo>
                  <a:cubicBezTo>
                    <a:pt x="5680618" y="852269"/>
                    <a:pt x="5668716" y="828819"/>
                    <a:pt x="5526158" y="822960"/>
                  </a:cubicBezTo>
                  <a:cubicBezTo>
                    <a:pt x="5383600" y="817101"/>
                    <a:pt x="5291528" y="824065"/>
                    <a:pt x="5156709" y="822960"/>
                  </a:cubicBezTo>
                  <a:cubicBezTo>
                    <a:pt x="5021890" y="821855"/>
                    <a:pt x="4821527" y="843463"/>
                    <a:pt x="4686502" y="822960"/>
                  </a:cubicBezTo>
                  <a:cubicBezTo>
                    <a:pt x="4551477" y="802457"/>
                    <a:pt x="4212061" y="845131"/>
                    <a:pt x="4014777" y="822960"/>
                  </a:cubicBezTo>
                  <a:cubicBezTo>
                    <a:pt x="3817494" y="800789"/>
                    <a:pt x="3616668" y="823965"/>
                    <a:pt x="3443812" y="822960"/>
                  </a:cubicBezTo>
                  <a:cubicBezTo>
                    <a:pt x="3270956" y="821955"/>
                    <a:pt x="3043060" y="806843"/>
                    <a:pt x="2872846" y="822960"/>
                  </a:cubicBezTo>
                  <a:cubicBezTo>
                    <a:pt x="2702632" y="839077"/>
                    <a:pt x="2526328" y="845218"/>
                    <a:pt x="2301880" y="822960"/>
                  </a:cubicBezTo>
                  <a:cubicBezTo>
                    <a:pt x="2077432" y="800702"/>
                    <a:pt x="1831706" y="792519"/>
                    <a:pt x="1630156" y="822960"/>
                  </a:cubicBezTo>
                  <a:cubicBezTo>
                    <a:pt x="1428606" y="853401"/>
                    <a:pt x="1146633" y="826245"/>
                    <a:pt x="756914" y="822960"/>
                  </a:cubicBezTo>
                  <a:cubicBezTo>
                    <a:pt x="367195" y="819675"/>
                    <a:pt x="393980" y="849193"/>
                    <a:pt x="185948" y="822960"/>
                  </a:cubicBezTo>
                  <a:cubicBezTo>
                    <a:pt x="67017" y="819340"/>
                    <a:pt x="12279" y="752417"/>
                    <a:pt x="0" y="637012"/>
                  </a:cubicBezTo>
                  <a:cubicBezTo>
                    <a:pt x="-13112" y="503190"/>
                    <a:pt x="-14839" y="370097"/>
                    <a:pt x="0" y="185948"/>
                  </a:cubicBezTo>
                  <a:close/>
                </a:path>
              </a:pathLst>
            </a:custGeom>
            <a:solidFill>
              <a:srgbClr val="CCFFCC"/>
            </a:solidFill>
            <a:ln w="38100">
              <a:solidFill>
                <a:srgbClr val="002060"/>
              </a:solidFill>
              <a:extLst>
                <a:ext uri="{C807C97D-BFC1-408E-A445-0C87EB9F89A2}">
                  <ask:lineSketchStyleProps xmlns:ask="http://schemas.microsoft.com/office/drawing/2018/sketchyshapes" sd="2475911327">
                    <a:prstGeom prst="roundRect">
                      <a:avLst>
                        <a:gd name="adj" fmla="val 2259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b="1" dirty="0">
                <a:solidFill>
                  <a:schemeClr val="tx2">
                    <a:lumMod val="75000"/>
                  </a:schemeClr>
                </a:solidFill>
              </a:endParaRPr>
            </a:p>
          </p:txBody>
        </p:sp>
        <p:sp>
          <p:nvSpPr>
            <p:cNvPr id="12" name="Hộp Văn bản 107">
              <a:extLst>
                <a:ext uri="{FF2B5EF4-FFF2-40B4-BE49-F238E27FC236}">
                  <a16:creationId xmlns:a16="http://schemas.microsoft.com/office/drawing/2014/main" id="{13DC0DF2-58AC-D5C1-75E3-29234B929DE6}"/>
                </a:ext>
              </a:extLst>
            </p:cNvPr>
            <p:cNvSpPr txBox="1"/>
            <p:nvPr/>
          </p:nvSpPr>
          <p:spPr>
            <a:xfrm>
              <a:off x="588376" y="3924142"/>
              <a:ext cx="10968434" cy="584775"/>
            </a:xfrm>
            <a:prstGeom prst="rect">
              <a:avLst/>
            </a:prstGeom>
            <a:noFill/>
          </p:spPr>
          <p:txBody>
            <a:bodyPr wrap="square" rtlCol="0">
              <a:spAutoFit/>
            </a:bodyPr>
            <a:lstStyle/>
            <a:p>
              <a:r>
                <a:rPr lang="vi-VN" sz="3200" b="1">
                  <a:solidFill>
                    <a:srgbClr val="FF0000"/>
                  </a:solidFill>
                  <a:latin typeface="Calibri" panose="020F0502020204030204" pitchFamily="34" charset="0"/>
                  <a:cs typeface="Calibri" panose="020F0502020204030204" pitchFamily="34" charset="0"/>
                </a:rPr>
                <a:t>Em sẽ sử dụng các từ đồng nghĩa chỉ màu sắc hay hương thơm?</a:t>
              </a:r>
              <a:endParaRPr lang="en-US" sz="3100" b="1" dirty="0">
                <a:latin typeface="Calibri" panose="020F0502020204030204" pitchFamily="34" charset="0"/>
                <a:cs typeface="Calibri" panose="020F0502020204030204" pitchFamily="34" charset="0"/>
              </a:endParaRPr>
            </a:p>
          </p:txBody>
        </p:sp>
      </p:grpSp>
      <p:grpSp>
        <p:nvGrpSpPr>
          <p:cNvPr id="13" name="Group 12">
            <a:extLst>
              <a:ext uri="{FF2B5EF4-FFF2-40B4-BE49-F238E27FC236}">
                <a16:creationId xmlns:a16="http://schemas.microsoft.com/office/drawing/2014/main" id="{0607A11A-3433-F6C3-24E4-1FC074EB6656}"/>
              </a:ext>
            </a:extLst>
          </p:cNvPr>
          <p:cNvGrpSpPr/>
          <p:nvPr/>
        </p:nvGrpSpPr>
        <p:grpSpPr>
          <a:xfrm>
            <a:off x="575206" y="5452359"/>
            <a:ext cx="8854570" cy="822960"/>
            <a:chOff x="6456097" y="3805052"/>
            <a:chExt cx="4937055" cy="822960"/>
          </a:xfrm>
        </p:grpSpPr>
        <p:sp>
          <p:nvSpPr>
            <p:cNvPr id="14" name="Rectangle: Rounded Corners 13">
              <a:extLst>
                <a:ext uri="{FF2B5EF4-FFF2-40B4-BE49-F238E27FC236}">
                  <a16:creationId xmlns:a16="http://schemas.microsoft.com/office/drawing/2014/main" id="{01855CA1-4B76-5C4B-F038-F60AC7C7CAB0}"/>
                </a:ext>
              </a:extLst>
            </p:cNvPr>
            <p:cNvSpPr/>
            <p:nvPr/>
          </p:nvSpPr>
          <p:spPr>
            <a:xfrm>
              <a:off x="6456097" y="3805052"/>
              <a:ext cx="4629706" cy="822960"/>
            </a:xfrm>
            <a:custGeom>
              <a:avLst/>
              <a:gdLst>
                <a:gd name="connsiteX0" fmla="*/ 0 w 4629706"/>
                <a:gd name="connsiteY0" fmla="*/ 185948 h 822960"/>
                <a:gd name="connsiteX1" fmla="*/ 185948 w 4629706"/>
                <a:gd name="connsiteY1" fmla="*/ 0 h 822960"/>
                <a:gd name="connsiteX2" fmla="*/ 879363 w 4629706"/>
                <a:gd name="connsiteY2" fmla="*/ 0 h 822960"/>
                <a:gd name="connsiteX3" fmla="*/ 1445043 w 4629706"/>
                <a:gd name="connsiteY3" fmla="*/ 0 h 822960"/>
                <a:gd name="connsiteX4" fmla="*/ 2010724 w 4629706"/>
                <a:gd name="connsiteY4" fmla="*/ 0 h 822960"/>
                <a:gd name="connsiteX5" fmla="*/ 2533826 w 4629706"/>
                <a:gd name="connsiteY5" fmla="*/ 0 h 822960"/>
                <a:gd name="connsiteX6" fmla="*/ 3014350 w 4629706"/>
                <a:gd name="connsiteY6" fmla="*/ 0 h 822960"/>
                <a:gd name="connsiteX7" fmla="*/ 3537453 w 4629706"/>
                <a:gd name="connsiteY7" fmla="*/ 0 h 822960"/>
                <a:gd name="connsiteX8" fmla="*/ 4443758 w 4629706"/>
                <a:gd name="connsiteY8" fmla="*/ 0 h 822960"/>
                <a:gd name="connsiteX9" fmla="*/ 4629706 w 4629706"/>
                <a:gd name="connsiteY9" fmla="*/ 185948 h 822960"/>
                <a:gd name="connsiteX10" fmla="*/ 4629706 w 4629706"/>
                <a:gd name="connsiteY10" fmla="*/ 637012 h 822960"/>
                <a:gd name="connsiteX11" fmla="*/ 4443758 w 4629706"/>
                <a:gd name="connsiteY11" fmla="*/ 822960 h 822960"/>
                <a:gd name="connsiteX12" fmla="*/ 3963234 w 4629706"/>
                <a:gd name="connsiteY12" fmla="*/ 822960 h 822960"/>
                <a:gd name="connsiteX13" fmla="*/ 3397553 w 4629706"/>
                <a:gd name="connsiteY13" fmla="*/ 822960 h 822960"/>
                <a:gd name="connsiteX14" fmla="*/ 2789295 w 4629706"/>
                <a:gd name="connsiteY14" fmla="*/ 822960 h 822960"/>
                <a:gd name="connsiteX15" fmla="*/ 2095880 w 4629706"/>
                <a:gd name="connsiteY15" fmla="*/ 822960 h 822960"/>
                <a:gd name="connsiteX16" fmla="*/ 1572778 w 4629706"/>
                <a:gd name="connsiteY16" fmla="*/ 822960 h 822960"/>
                <a:gd name="connsiteX17" fmla="*/ 879363 w 4629706"/>
                <a:gd name="connsiteY17" fmla="*/ 822960 h 822960"/>
                <a:gd name="connsiteX18" fmla="*/ 185948 w 4629706"/>
                <a:gd name="connsiteY18" fmla="*/ 822960 h 822960"/>
                <a:gd name="connsiteX19" fmla="*/ 0 w 4629706"/>
                <a:gd name="connsiteY19" fmla="*/ 637012 h 822960"/>
                <a:gd name="connsiteX20" fmla="*/ 0 w 4629706"/>
                <a:gd name="connsiteY20" fmla="*/ 185948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29706" h="822960" fill="none" extrusionOk="0">
                  <a:moveTo>
                    <a:pt x="0" y="185948"/>
                  </a:moveTo>
                  <a:cubicBezTo>
                    <a:pt x="-2789" y="81939"/>
                    <a:pt x="107880" y="5444"/>
                    <a:pt x="185948" y="0"/>
                  </a:cubicBezTo>
                  <a:cubicBezTo>
                    <a:pt x="499664" y="7050"/>
                    <a:pt x="628067" y="6410"/>
                    <a:pt x="879363" y="0"/>
                  </a:cubicBezTo>
                  <a:cubicBezTo>
                    <a:pt x="1130659" y="-6410"/>
                    <a:pt x="1326830" y="25357"/>
                    <a:pt x="1445043" y="0"/>
                  </a:cubicBezTo>
                  <a:cubicBezTo>
                    <a:pt x="1563256" y="-25357"/>
                    <a:pt x="1803233" y="-289"/>
                    <a:pt x="2010724" y="0"/>
                  </a:cubicBezTo>
                  <a:cubicBezTo>
                    <a:pt x="2218215" y="289"/>
                    <a:pt x="2373603" y="96"/>
                    <a:pt x="2533826" y="0"/>
                  </a:cubicBezTo>
                  <a:cubicBezTo>
                    <a:pt x="2694049" y="-96"/>
                    <a:pt x="2913006" y="9210"/>
                    <a:pt x="3014350" y="0"/>
                  </a:cubicBezTo>
                  <a:cubicBezTo>
                    <a:pt x="3115694" y="-9210"/>
                    <a:pt x="3418092" y="-17590"/>
                    <a:pt x="3537453" y="0"/>
                  </a:cubicBezTo>
                  <a:cubicBezTo>
                    <a:pt x="3656814" y="17590"/>
                    <a:pt x="4171131" y="-36125"/>
                    <a:pt x="4443758" y="0"/>
                  </a:cubicBezTo>
                  <a:cubicBezTo>
                    <a:pt x="4547168" y="7677"/>
                    <a:pt x="4633740" y="91618"/>
                    <a:pt x="4629706" y="185948"/>
                  </a:cubicBezTo>
                  <a:cubicBezTo>
                    <a:pt x="4642367" y="373916"/>
                    <a:pt x="4608708" y="486254"/>
                    <a:pt x="4629706" y="637012"/>
                  </a:cubicBezTo>
                  <a:cubicBezTo>
                    <a:pt x="4647394" y="739130"/>
                    <a:pt x="4532466" y="842643"/>
                    <a:pt x="4443758" y="822960"/>
                  </a:cubicBezTo>
                  <a:cubicBezTo>
                    <a:pt x="4325181" y="814157"/>
                    <a:pt x="4144089" y="827137"/>
                    <a:pt x="3963234" y="822960"/>
                  </a:cubicBezTo>
                  <a:cubicBezTo>
                    <a:pt x="3782379" y="818783"/>
                    <a:pt x="3537547" y="834537"/>
                    <a:pt x="3397553" y="822960"/>
                  </a:cubicBezTo>
                  <a:cubicBezTo>
                    <a:pt x="3257559" y="811383"/>
                    <a:pt x="2931932" y="835451"/>
                    <a:pt x="2789295" y="822960"/>
                  </a:cubicBezTo>
                  <a:cubicBezTo>
                    <a:pt x="2646658" y="810469"/>
                    <a:pt x="2309829" y="803181"/>
                    <a:pt x="2095880" y="822960"/>
                  </a:cubicBezTo>
                  <a:cubicBezTo>
                    <a:pt x="1881931" y="842739"/>
                    <a:pt x="1689495" y="840217"/>
                    <a:pt x="1572778" y="822960"/>
                  </a:cubicBezTo>
                  <a:cubicBezTo>
                    <a:pt x="1456061" y="805703"/>
                    <a:pt x="1187149" y="808257"/>
                    <a:pt x="879363" y="822960"/>
                  </a:cubicBezTo>
                  <a:cubicBezTo>
                    <a:pt x="571577" y="837663"/>
                    <a:pt x="357575" y="836354"/>
                    <a:pt x="185948" y="822960"/>
                  </a:cubicBezTo>
                  <a:cubicBezTo>
                    <a:pt x="64654" y="810581"/>
                    <a:pt x="23449" y="743282"/>
                    <a:pt x="0" y="637012"/>
                  </a:cubicBezTo>
                  <a:cubicBezTo>
                    <a:pt x="-2682" y="466345"/>
                    <a:pt x="-16246" y="326782"/>
                    <a:pt x="0" y="185948"/>
                  </a:cubicBezTo>
                  <a:close/>
                </a:path>
                <a:path w="4629706" h="822960" stroke="0" extrusionOk="0">
                  <a:moveTo>
                    <a:pt x="0" y="185948"/>
                  </a:moveTo>
                  <a:cubicBezTo>
                    <a:pt x="-10057" y="93807"/>
                    <a:pt x="84040" y="3333"/>
                    <a:pt x="185948" y="0"/>
                  </a:cubicBezTo>
                  <a:cubicBezTo>
                    <a:pt x="334111" y="25748"/>
                    <a:pt x="510305" y="-16907"/>
                    <a:pt x="709050" y="0"/>
                  </a:cubicBezTo>
                  <a:cubicBezTo>
                    <a:pt x="907795" y="16907"/>
                    <a:pt x="1136119" y="-4288"/>
                    <a:pt x="1274731" y="0"/>
                  </a:cubicBezTo>
                  <a:cubicBezTo>
                    <a:pt x="1413343" y="4288"/>
                    <a:pt x="1531465" y="17522"/>
                    <a:pt x="1755255" y="0"/>
                  </a:cubicBezTo>
                  <a:cubicBezTo>
                    <a:pt x="1979045" y="-17522"/>
                    <a:pt x="2129167" y="-9313"/>
                    <a:pt x="2406092" y="0"/>
                  </a:cubicBezTo>
                  <a:cubicBezTo>
                    <a:pt x="2683017" y="9313"/>
                    <a:pt x="2721563" y="23318"/>
                    <a:pt x="2886616" y="0"/>
                  </a:cubicBezTo>
                  <a:cubicBezTo>
                    <a:pt x="3051669" y="-23318"/>
                    <a:pt x="3242721" y="-29112"/>
                    <a:pt x="3494875" y="0"/>
                  </a:cubicBezTo>
                  <a:cubicBezTo>
                    <a:pt x="3747029" y="29112"/>
                    <a:pt x="3993442" y="-19936"/>
                    <a:pt x="4443758" y="0"/>
                  </a:cubicBezTo>
                  <a:cubicBezTo>
                    <a:pt x="4539718" y="9169"/>
                    <a:pt x="4628834" y="85678"/>
                    <a:pt x="4629706" y="185948"/>
                  </a:cubicBezTo>
                  <a:cubicBezTo>
                    <a:pt x="4639352" y="345447"/>
                    <a:pt x="4621526" y="437981"/>
                    <a:pt x="4629706" y="637012"/>
                  </a:cubicBezTo>
                  <a:cubicBezTo>
                    <a:pt x="4639342" y="732778"/>
                    <a:pt x="4550247" y="827745"/>
                    <a:pt x="4443758" y="822960"/>
                  </a:cubicBezTo>
                  <a:cubicBezTo>
                    <a:pt x="4323574" y="824791"/>
                    <a:pt x="4102349" y="840574"/>
                    <a:pt x="3920656" y="822960"/>
                  </a:cubicBezTo>
                  <a:cubicBezTo>
                    <a:pt x="3738963" y="805346"/>
                    <a:pt x="3529619" y="834643"/>
                    <a:pt x="3312397" y="822960"/>
                  </a:cubicBezTo>
                  <a:cubicBezTo>
                    <a:pt x="3095175" y="811277"/>
                    <a:pt x="2864251" y="832016"/>
                    <a:pt x="2746717" y="822960"/>
                  </a:cubicBezTo>
                  <a:cubicBezTo>
                    <a:pt x="2629183" y="813904"/>
                    <a:pt x="2325224" y="796668"/>
                    <a:pt x="2181036" y="822960"/>
                  </a:cubicBezTo>
                  <a:cubicBezTo>
                    <a:pt x="2036848" y="849252"/>
                    <a:pt x="1801691" y="835883"/>
                    <a:pt x="1657934" y="822960"/>
                  </a:cubicBezTo>
                  <a:cubicBezTo>
                    <a:pt x="1514177" y="810037"/>
                    <a:pt x="1309161" y="833066"/>
                    <a:pt x="1092253" y="822960"/>
                  </a:cubicBezTo>
                  <a:cubicBezTo>
                    <a:pt x="875345" y="812854"/>
                    <a:pt x="631153" y="847024"/>
                    <a:pt x="185948" y="822960"/>
                  </a:cubicBezTo>
                  <a:cubicBezTo>
                    <a:pt x="100322" y="829610"/>
                    <a:pt x="-4606" y="760560"/>
                    <a:pt x="0" y="637012"/>
                  </a:cubicBezTo>
                  <a:cubicBezTo>
                    <a:pt x="-18821" y="446991"/>
                    <a:pt x="20928" y="367191"/>
                    <a:pt x="0" y="185948"/>
                  </a:cubicBezTo>
                  <a:close/>
                </a:path>
              </a:pathLst>
            </a:custGeom>
            <a:solidFill>
              <a:srgbClr val="D9EAFF"/>
            </a:solidFill>
            <a:ln w="38100">
              <a:solidFill>
                <a:srgbClr val="002060"/>
              </a:solidFill>
              <a:extLst>
                <a:ext uri="{C807C97D-BFC1-408E-A445-0C87EB9F89A2}">
                  <ask:lineSketchStyleProps xmlns:ask="http://schemas.microsoft.com/office/drawing/2018/sketchyshapes" sd="2475911327">
                    <a:prstGeom prst="roundRect">
                      <a:avLst>
                        <a:gd name="adj" fmla="val 2259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b="1" dirty="0">
                <a:solidFill>
                  <a:schemeClr val="tx2">
                    <a:lumMod val="75000"/>
                  </a:schemeClr>
                </a:solidFill>
              </a:endParaRPr>
            </a:p>
          </p:txBody>
        </p:sp>
        <p:sp>
          <p:nvSpPr>
            <p:cNvPr id="16" name="Hộp Văn bản 107">
              <a:extLst>
                <a:ext uri="{FF2B5EF4-FFF2-40B4-BE49-F238E27FC236}">
                  <a16:creationId xmlns:a16="http://schemas.microsoft.com/office/drawing/2014/main" id="{C4A4BDDF-9E6E-D2E4-46EE-72B2FA2FFF64}"/>
                </a:ext>
              </a:extLst>
            </p:cNvPr>
            <p:cNvSpPr txBox="1"/>
            <p:nvPr/>
          </p:nvSpPr>
          <p:spPr>
            <a:xfrm>
              <a:off x="6548239" y="3895084"/>
              <a:ext cx="4844913" cy="584775"/>
            </a:xfrm>
            <a:prstGeom prst="rect">
              <a:avLst/>
            </a:prstGeom>
            <a:noFill/>
          </p:spPr>
          <p:txBody>
            <a:bodyPr wrap="square" rtlCol="0">
              <a:spAutoFit/>
            </a:bodyPr>
            <a:lstStyle/>
            <a:p>
              <a:r>
                <a:rPr lang="en-US" sz="3200" b="1">
                  <a:solidFill>
                    <a:srgbClr val="FF0000"/>
                  </a:solidFill>
                  <a:latin typeface="Calibri" panose="020F0502020204030204" pitchFamily="34" charset="0"/>
                  <a:cs typeface="Calibri" panose="020F0502020204030204" pitchFamily="34" charset="0"/>
                </a:rPr>
                <a:t>.......</a:t>
              </a:r>
              <a:endParaRPr lang="en-US" sz="3200" b="1" dirty="0">
                <a:latin typeface="Calibri" panose="020F0502020204030204" pitchFamily="34" charset="0"/>
                <a:cs typeface="Calibri" panose="020F0502020204030204" pitchFamily="34" charset="0"/>
              </a:endParaRPr>
            </a:p>
          </p:txBody>
        </p:sp>
      </p:grpSp>
      <p:grpSp>
        <p:nvGrpSpPr>
          <p:cNvPr id="17" name="Group 16">
            <a:extLst>
              <a:ext uri="{FF2B5EF4-FFF2-40B4-BE49-F238E27FC236}">
                <a16:creationId xmlns:a16="http://schemas.microsoft.com/office/drawing/2014/main" id="{306F534A-1933-9E8F-F67C-5CE3A2EE87B0}"/>
              </a:ext>
            </a:extLst>
          </p:cNvPr>
          <p:cNvGrpSpPr/>
          <p:nvPr/>
        </p:nvGrpSpPr>
        <p:grpSpPr>
          <a:xfrm>
            <a:off x="548678" y="3235149"/>
            <a:ext cx="7193171" cy="822960"/>
            <a:chOff x="6497936" y="1125448"/>
            <a:chExt cx="7193171" cy="822960"/>
          </a:xfrm>
        </p:grpSpPr>
        <p:sp>
          <p:nvSpPr>
            <p:cNvPr id="18" name="Rectangle: Rounded Corners 17">
              <a:extLst>
                <a:ext uri="{FF2B5EF4-FFF2-40B4-BE49-F238E27FC236}">
                  <a16:creationId xmlns:a16="http://schemas.microsoft.com/office/drawing/2014/main" id="{0F2B2139-05C6-BD77-9283-CD82DF9E37BE}"/>
                </a:ext>
              </a:extLst>
            </p:cNvPr>
            <p:cNvSpPr/>
            <p:nvPr/>
          </p:nvSpPr>
          <p:spPr>
            <a:xfrm>
              <a:off x="6539779" y="1125448"/>
              <a:ext cx="7109486" cy="822960"/>
            </a:xfrm>
            <a:custGeom>
              <a:avLst/>
              <a:gdLst>
                <a:gd name="connsiteX0" fmla="*/ 0 w 7109486"/>
                <a:gd name="connsiteY0" fmla="*/ 185948 h 822960"/>
                <a:gd name="connsiteX1" fmla="*/ 185948 w 7109486"/>
                <a:gd name="connsiteY1" fmla="*/ 0 h 822960"/>
                <a:gd name="connsiteX2" fmla="*/ 927083 w 7109486"/>
                <a:gd name="connsiteY2" fmla="*/ 0 h 822960"/>
                <a:gd name="connsiteX3" fmla="*/ 1466090 w 7109486"/>
                <a:gd name="connsiteY3" fmla="*/ 0 h 822960"/>
                <a:gd name="connsiteX4" fmla="*/ 2139849 w 7109486"/>
                <a:gd name="connsiteY4" fmla="*/ 0 h 822960"/>
                <a:gd name="connsiteX5" fmla="*/ 2746232 w 7109486"/>
                <a:gd name="connsiteY5" fmla="*/ 0 h 822960"/>
                <a:gd name="connsiteX6" fmla="*/ 3352615 w 7109486"/>
                <a:gd name="connsiteY6" fmla="*/ 0 h 822960"/>
                <a:gd name="connsiteX7" fmla="*/ 3958998 w 7109486"/>
                <a:gd name="connsiteY7" fmla="*/ 0 h 822960"/>
                <a:gd name="connsiteX8" fmla="*/ 4632757 w 7109486"/>
                <a:gd name="connsiteY8" fmla="*/ 0 h 822960"/>
                <a:gd name="connsiteX9" fmla="*/ 5441268 w 7109486"/>
                <a:gd name="connsiteY9" fmla="*/ 0 h 822960"/>
                <a:gd name="connsiteX10" fmla="*/ 5980275 w 7109486"/>
                <a:gd name="connsiteY10" fmla="*/ 0 h 822960"/>
                <a:gd name="connsiteX11" fmla="*/ 6923538 w 7109486"/>
                <a:gd name="connsiteY11" fmla="*/ 0 h 822960"/>
                <a:gd name="connsiteX12" fmla="*/ 7109486 w 7109486"/>
                <a:gd name="connsiteY12" fmla="*/ 185948 h 822960"/>
                <a:gd name="connsiteX13" fmla="*/ 7109486 w 7109486"/>
                <a:gd name="connsiteY13" fmla="*/ 637012 h 822960"/>
                <a:gd name="connsiteX14" fmla="*/ 6923538 w 7109486"/>
                <a:gd name="connsiteY14" fmla="*/ 822960 h 822960"/>
                <a:gd name="connsiteX15" fmla="*/ 6384531 w 7109486"/>
                <a:gd name="connsiteY15" fmla="*/ 822960 h 822960"/>
                <a:gd name="connsiteX16" fmla="*/ 5576020 w 7109486"/>
                <a:gd name="connsiteY16" fmla="*/ 822960 h 822960"/>
                <a:gd name="connsiteX17" fmla="*/ 4834885 w 7109486"/>
                <a:gd name="connsiteY17" fmla="*/ 822960 h 822960"/>
                <a:gd name="connsiteX18" fmla="*/ 4161126 w 7109486"/>
                <a:gd name="connsiteY18" fmla="*/ 822960 h 822960"/>
                <a:gd name="connsiteX19" fmla="*/ 3689495 w 7109486"/>
                <a:gd name="connsiteY19" fmla="*/ 822960 h 822960"/>
                <a:gd name="connsiteX20" fmla="*/ 3015736 w 7109486"/>
                <a:gd name="connsiteY20" fmla="*/ 822960 h 822960"/>
                <a:gd name="connsiteX21" fmla="*/ 2341977 w 7109486"/>
                <a:gd name="connsiteY21" fmla="*/ 822960 h 822960"/>
                <a:gd name="connsiteX22" fmla="*/ 1668218 w 7109486"/>
                <a:gd name="connsiteY22" fmla="*/ 822960 h 822960"/>
                <a:gd name="connsiteX23" fmla="*/ 994459 w 7109486"/>
                <a:gd name="connsiteY23" fmla="*/ 822960 h 822960"/>
                <a:gd name="connsiteX24" fmla="*/ 185948 w 7109486"/>
                <a:gd name="connsiteY24" fmla="*/ 822960 h 822960"/>
                <a:gd name="connsiteX25" fmla="*/ 0 w 7109486"/>
                <a:gd name="connsiteY25" fmla="*/ 637012 h 822960"/>
                <a:gd name="connsiteX26" fmla="*/ 0 w 7109486"/>
                <a:gd name="connsiteY26" fmla="*/ 185948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109486" h="822960" fill="none" extrusionOk="0">
                  <a:moveTo>
                    <a:pt x="0" y="185948"/>
                  </a:moveTo>
                  <a:cubicBezTo>
                    <a:pt x="-12633" y="98962"/>
                    <a:pt x="88489" y="-13966"/>
                    <a:pt x="185948" y="0"/>
                  </a:cubicBezTo>
                  <a:cubicBezTo>
                    <a:pt x="445338" y="-26834"/>
                    <a:pt x="688386" y="-20864"/>
                    <a:pt x="927083" y="0"/>
                  </a:cubicBezTo>
                  <a:cubicBezTo>
                    <a:pt x="1165780" y="20864"/>
                    <a:pt x="1254625" y="-4458"/>
                    <a:pt x="1466090" y="0"/>
                  </a:cubicBezTo>
                  <a:cubicBezTo>
                    <a:pt x="1677555" y="4458"/>
                    <a:pt x="1920343" y="-9770"/>
                    <a:pt x="2139849" y="0"/>
                  </a:cubicBezTo>
                  <a:cubicBezTo>
                    <a:pt x="2359355" y="9770"/>
                    <a:pt x="2530354" y="22103"/>
                    <a:pt x="2746232" y="0"/>
                  </a:cubicBezTo>
                  <a:cubicBezTo>
                    <a:pt x="2962110" y="-22103"/>
                    <a:pt x="3098448" y="7597"/>
                    <a:pt x="3352615" y="0"/>
                  </a:cubicBezTo>
                  <a:cubicBezTo>
                    <a:pt x="3606782" y="-7597"/>
                    <a:pt x="3740254" y="1792"/>
                    <a:pt x="3958998" y="0"/>
                  </a:cubicBezTo>
                  <a:cubicBezTo>
                    <a:pt x="4177742" y="-1792"/>
                    <a:pt x="4351676" y="29550"/>
                    <a:pt x="4632757" y="0"/>
                  </a:cubicBezTo>
                  <a:cubicBezTo>
                    <a:pt x="4913838" y="-29550"/>
                    <a:pt x="5249914" y="-18906"/>
                    <a:pt x="5441268" y="0"/>
                  </a:cubicBezTo>
                  <a:cubicBezTo>
                    <a:pt x="5632622" y="18906"/>
                    <a:pt x="5788055" y="117"/>
                    <a:pt x="5980275" y="0"/>
                  </a:cubicBezTo>
                  <a:cubicBezTo>
                    <a:pt x="6172495" y="-117"/>
                    <a:pt x="6586882" y="-11161"/>
                    <a:pt x="6923538" y="0"/>
                  </a:cubicBezTo>
                  <a:cubicBezTo>
                    <a:pt x="7027495" y="10032"/>
                    <a:pt x="7098614" y="78452"/>
                    <a:pt x="7109486" y="185948"/>
                  </a:cubicBezTo>
                  <a:cubicBezTo>
                    <a:pt x="7124589" y="323747"/>
                    <a:pt x="7127647" y="436677"/>
                    <a:pt x="7109486" y="637012"/>
                  </a:cubicBezTo>
                  <a:cubicBezTo>
                    <a:pt x="7116294" y="760286"/>
                    <a:pt x="7038886" y="812391"/>
                    <a:pt x="6923538" y="822960"/>
                  </a:cubicBezTo>
                  <a:cubicBezTo>
                    <a:pt x="6781467" y="842156"/>
                    <a:pt x="6555461" y="841442"/>
                    <a:pt x="6384531" y="822960"/>
                  </a:cubicBezTo>
                  <a:cubicBezTo>
                    <a:pt x="6213601" y="804478"/>
                    <a:pt x="5816571" y="799087"/>
                    <a:pt x="5576020" y="822960"/>
                  </a:cubicBezTo>
                  <a:cubicBezTo>
                    <a:pt x="5335469" y="846833"/>
                    <a:pt x="5119212" y="820264"/>
                    <a:pt x="4834885" y="822960"/>
                  </a:cubicBezTo>
                  <a:cubicBezTo>
                    <a:pt x="4550559" y="825656"/>
                    <a:pt x="4418705" y="829728"/>
                    <a:pt x="4161126" y="822960"/>
                  </a:cubicBezTo>
                  <a:cubicBezTo>
                    <a:pt x="3903547" y="816192"/>
                    <a:pt x="3802392" y="816631"/>
                    <a:pt x="3689495" y="822960"/>
                  </a:cubicBezTo>
                  <a:cubicBezTo>
                    <a:pt x="3576598" y="829289"/>
                    <a:pt x="3308559" y="803978"/>
                    <a:pt x="3015736" y="822960"/>
                  </a:cubicBezTo>
                  <a:cubicBezTo>
                    <a:pt x="2722913" y="841942"/>
                    <a:pt x="2637977" y="856216"/>
                    <a:pt x="2341977" y="822960"/>
                  </a:cubicBezTo>
                  <a:cubicBezTo>
                    <a:pt x="2045977" y="789704"/>
                    <a:pt x="1841561" y="806455"/>
                    <a:pt x="1668218" y="822960"/>
                  </a:cubicBezTo>
                  <a:cubicBezTo>
                    <a:pt x="1494875" y="839465"/>
                    <a:pt x="1205148" y="848965"/>
                    <a:pt x="994459" y="822960"/>
                  </a:cubicBezTo>
                  <a:cubicBezTo>
                    <a:pt x="783770" y="796955"/>
                    <a:pt x="409076" y="838681"/>
                    <a:pt x="185948" y="822960"/>
                  </a:cubicBezTo>
                  <a:cubicBezTo>
                    <a:pt x="87732" y="808424"/>
                    <a:pt x="-5605" y="743943"/>
                    <a:pt x="0" y="637012"/>
                  </a:cubicBezTo>
                  <a:cubicBezTo>
                    <a:pt x="-15997" y="512518"/>
                    <a:pt x="973" y="339777"/>
                    <a:pt x="0" y="185948"/>
                  </a:cubicBezTo>
                  <a:close/>
                </a:path>
                <a:path w="7109486" h="822960" stroke="0" extrusionOk="0">
                  <a:moveTo>
                    <a:pt x="0" y="185948"/>
                  </a:moveTo>
                  <a:cubicBezTo>
                    <a:pt x="-10057" y="93807"/>
                    <a:pt x="84040" y="3333"/>
                    <a:pt x="185948" y="0"/>
                  </a:cubicBezTo>
                  <a:cubicBezTo>
                    <a:pt x="347062" y="18065"/>
                    <a:pt x="521976" y="-16611"/>
                    <a:pt x="724955" y="0"/>
                  </a:cubicBezTo>
                  <a:cubicBezTo>
                    <a:pt x="927934" y="16611"/>
                    <a:pt x="1159187" y="-4849"/>
                    <a:pt x="1331338" y="0"/>
                  </a:cubicBezTo>
                  <a:cubicBezTo>
                    <a:pt x="1503489" y="4849"/>
                    <a:pt x="1703129" y="-1786"/>
                    <a:pt x="1802970" y="0"/>
                  </a:cubicBezTo>
                  <a:cubicBezTo>
                    <a:pt x="1902811" y="1786"/>
                    <a:pt x="2375225" y="-31242"/>
                    <a:pt x="2544105" y="0"/>
                  </a:cubicBezTo>
                  <a:cubicBezTo>
                    <a:pt x="2712985" y="31242"/>
                    <a:pt x="2792727" y="8827"/>
                    <a:pt x="3015736" y="0"/>
                  </a:cubicBezTo>
                  <a:cubicBezTo>
                    <a:pt x="3238745" y="-8827"/>
                    <a:pt x="3444378" y="-11101"/>
                    <a:pt x="3689495" y="0"/>
                  </a:cubicBezTo>
                  <a:cubicBezTo>
                    <a:pt x="3934612" y="11101"/>
                    <a:pt x="4002607" y="-2770"/>
                    <a:pt x="4228502" y="0"/>
                  </a:cubicBezTo>
                  <a:cubicBezTo>
                    <a:pt x="4454397" y="2770"/>
                    <a:pt x="4526802" y="23791"/>
                    <a:pt x="4767509" y="0"/>
                  </a:cubicBezTo>
                  <a:cubicBezTo>
                    <a:pt x="5008216" y="-23791"/>
                    <a:pt x="5025908" y="15261"/>
                    <a:pt x="5239141" y="0"/>
                  </a:cubicBezTo>
                  <a:cubicBezTo>
                    <a:pt x="5452374" y="-15261"/>
                    <a:pt x="5538145" y="15658"/>
                    <a:pt x="5710772" y="0"/>
                  </a:cubicBezTo>
                  <a:cubicBezTo>
                    <a:pt x="5883399" y="-15658"/>
                    <a:pt x="6033394" y="21968"/>
                    <a:pt x="6249779" y="0"/>
                  </a:cubicBezTo>
                  <a:cubicBezTo>
                    <a:pt x="6466164" y="-21968"/>
                    <a:pt x="6627006" y="-12001"/>
                    <a:pt x="6923538" y="0"/>
                  </a:cubicBezTo>
                  <a:cubicBezTo>
                    <a:pt x="7020819" y="748"/>
                    <a:pt x="7116002" y="84396"/>
                    <a:pt x="7109486" y="185948"/>
                  </a:cubicBezTo>
                  <a:cubicBezTo>
                    <a:pt x="7125745" y="320479"/>
                    <a:pt x="7095036" y="518819"/>
                    <a:pt x="7109486" y="637012"/>
                  </a:cubicBezTo>
                  <a:cubicBezTo>
                    <a:pt x="7085187" y="733182"/>
                    <a:pt x="7043144" y="823765"/>
                    <a:pt x="6923538" y="822960"/>
                  </a:cubicBezTo>
                  <a:cubicBezTo>
                    <a:pt x="6735710" y="853073"/>
                    <a:pt x="6510976" y="849956"/>
                    <a:pt x="6182403" y="822960"/>
                  </a:cubicBezTo>
                  <a:cubicBezTo>
                    <a:pt x="5853831" y="795964"/>
                    <a:pt x="5762839" y="858412"/>
                    <a:pt x="5441268" y="822960"/>
                  </a:cubicBezTo>
                  <a:cubicBezTo>
                    <a:pt x="5119698" y="787508"/>
                    <a:pt x="5078796" y="803701"/>
                    <a:pt x="4902261" y="822960"/>
                  </a:cubicBezTo>
                  <a:cubicBezTo>
                    <a:pt x="4725726" y="842219"/>
                    <a:pt x="4373952" y="809420"/>
                    <a:pt x="4093750" y="822960"/>
                  </a:cubicBezTo>
                  <a:cubicBezTo>
                    <a:pt x="3813548" y="836500"/>
                    <a:pt x="3632533" y="833625"/>
                    <a:pt x="3419991" y="822960"/>
                  </a:cubicBezTo>
                  <a:cubicBezTo>
                    <a:pt x="3207449" y="812295"/>
                    <a:pt x="3095213" y="848803"/>
                    <a:pt x="2880984" y="822960"/>
                  </a:cubicBezTo>
                  <a:cubicBezTo>
                    <a:pt x="2666755" y="797117"/>
                    <a:pt x="2245295" y="783554"/>
                    <a:pt x="2072473" y="822960"/>
                  </a:cubicBezTo>
                  <a:cubicBezTo>
                    <a:pt x="1899651" y="862366"/>
                    <a:pt x="1711276" y="820679"/>
                    <a:pt x="1466090" y="822960"/>
                  </a:cubicBezTo>
                  <a:cubicBezTo>
                    <a:pt x="1220904" y="825241"/>
                    <a:pt x="1087756" y="811108"/>
                    <a:pt x="859707" y="822960"/>
                  </a:cubicBezTo>
                  <a:cubicBezTo>
                    <a:pt x="631658" y="834812"/>
                    <a:pt x="484093" y="851749"/>
                    <a:pt x="185948" y="822960"/>
                  </a:cubicBezTo>
                  <a:cubicBezTo>
                    <a:pt x="63640" y="825642"/>
                    <a:pt x="19753" y="727850"/>
                    <a:pt x="0" y="637012"/>
                  </a:cubicBezTo>
                  <a:cubicBezTo>
                    <a:pt x="2483" y="509698"/>
                    <a:pt x="-10479" y="399416"/>
                    <a:pt x="0" y="185948"/>
                  </a:cubicBezTo>
                  <a:close/>
                </a:path>
              </a:pathLst>
            </a:custGeom>
            <a:solidFill>
              <a:srgbClr val="F8D5FF"/>
            </a:solidFill>
            <a:ln w="38100">
              <a:solidFill>
                <a:srgbClr val="002060"/>
              </a:solidFill>
              <a:extLst>
                <a:ext uri="{C807C97D-BFC1-408E-A445-0C87EB9F89A2}">
                  <ask:lineSketchStyleProps xmlns:ask="http://schemas.microsoft.com/office/drawing/2018/sketchyshapes" sd="2475911327">
                    <a:prstGeom prst="roundRect">
                      <a:avLst>
                        <a:gd name="adj" fmla="val 2259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b="1" dirty="0">
                <a:solidFill>
                  <a:schemeClr val="tx2">
                    <a:lumMod val="75000"/>
                  </a:schemeClr>
                </a:solidFill>
              </a:endParaRPr>
            </a:p>
          </p:txBody>
        </p:sp>
        <p:sp>
          <p:nvSpPr>
            <p:cNvPr id="20" name="Hộp Văn bản 107">
              <a:extLst>
                <a:ext uri="{FF2B5EF4-FFF2-40B4-BE49-F238E27FC236}">
                  <a16:creationId xmlns:a16="http://schemas.microsoft.com/office/drawing/2014/main" id="{6CBE2177-96C0-8A8F-2314-32B61BEA7A78}"/>
                </a:ext>
              </a:extLst>
            </p:cNvPr>
            <p:cNvSpPr txBox="1"/>
            <p:nvPr/>
          </p:nvSpPr>
          <p:spPr>
            <a:xfrm>
              <a:off x="6497936" y="1244540"/>
              <a:ext cx="7193171" cy="584775"/>
            </a:xfrm>
            <a:prstGeom prst="rect">
              <a:avLst/>
            </a:prstGeom>
            <a:noFill/>
          </p:spPr>
          <p:txBody>
            <a:bodyPr wrap="square" rtlCol="0">
              <a:spAutoFit/>
            </a:bodyPr>
            <a:lstStyle/>
            <a:p>
              <a:r>
                <a:rPr lang="en-US" sz="3200" b="1">
                  <a:solidFill>
                    <a:srgbClr val="FF0000"/>
                  </a:solidFill>
                  <a:latin typeface="Calibri" panose="020F0502020204030204" pitchFamily="34" charset="0"/>
                  <a:cs typeface="Calibri" panose="020F0502020204030204" pitchFamily="34" charset="0"/>
                </a:rPr>
                <a:t>Cảnh vật ở đó có gì đẹp?</a:t>
              </a:r>
              <a:endParaRPr lang="en-US" sz="3200" b="1" dirty="0">
                <a:latin typeface="Calibri" panose="020F0502020204030204" pitchFamily="34" charset="0"/>
                <a:cs typeface="Calibri" panose="020F0502020204030204" pitchFamily="34" charset="0"/>
              </a:endParaRPr>
            </a:p>
          </p:txBody>
        </p:sp>
      </p:grpSp>
      <p:sp>
        <p:nvSpPr>
          <p:cNvPr id="22" name="Freeform 9">
            <a:extLst>
              <a:ext uri="{FF2B5EF4-FFF2-40B4-BE49-F238E27FC236}">
                <a16:creationId xmlns:a16="http://schemas.microsoft.com/office/drawing/2014/main" id="{367A6758-0840-F159-CF4E-5DE7D9C70809}"/>
              </a:ext>
            </a:extLst>
          </p:cNvPr>
          <p:cNvSpPr/>
          <p:nvPr/>
        </p:nvSpPr>
        <p:spPr>
          <a:xfrm>
            <a:off x="8452766" y="1856287"/>
            <a:ext cx="3591610" cy="2236947"/>
          </a:xfrm>
          <a:custGeom>
            <a:avLst/>
            <a:gdLst/>
            <a:ahLst/>
            <a:cxnLst/>
            <a:rect l="l" t="t" r="r" b="b"/>
            <a:pathLst>
              <a:path w="2665366" h="2142288">
                <a:moveTo>
                  <a:pt x="0" y="0"/>
                </a:moveTo>
                <a:lnTo>
                  <a:pt x="2665366" y="0"/>
                </a:lnTo>
                <a:lnTo>
                  <a:pt x="2665366" y="2142287"/>
                </a:lnTo>
                <a:lnTo>
                  <a:pt x="0" y="2142287"/>
                </a:lnTo>
                <a:lnTo>
                  <a:pt x="0" y="0"/>
                </a:lnTo>
                <a:close/>
              </a:path>
            </a:pathLst>
          </a:custGeom>
          <a:blipFill>
            <a:blip r:embed="rId3"/>
            <a:stretch>
              <a:fillRect/>
            </a:stretch>
          </a:blipFill>
        </p:spPr>
        <p:txBody>
          <a:bodyPr/>
          <a:lstStyle/>
          <a:p>
            <a:endParaRPr lang="en-US"/>
          </a:p>
        </p:txBody>
      </p:sp>
    </p:spTree>
    <p:extLst>
      <p:ext uri="{BB962C8B-B14F-4D97-AF65-F5344CB8AC3E}">
        <p14:creationId xmlns:p14="http://schemas.microsoft.com/office/powerpoint/2010/main" val="9743139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par>
                                <p:cTn id="25" presetID="53" presetClass="entr" presetSubtype="16"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par>
                                <p:cTn id="30" presetID="53" presetClass="entr" presetSubtype="16"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500" fill="hold"/>
                                        <p:tgtEl>
                                          <p:spTgt spid="17"/>
                                        </p:tgtEl>
                                        <p:attrNameLst>
                                          <p:attrName>ppt_w</p:attrName>
                                        </p:attrNameLst>
                                      </p:cBhvr>
                                      <p:tavLst>
                                        <p:tav tm="0">
                                          <p:val>
                                            <p:fltVal val="0"/>
                                          </p:val>
                                        </p:tav>
                                        <p:tav tm="100000">
                                          <p:val>
                                            <p:strVal val="#ppt_w"/>
                                          </p:val>
                                        </p:tav>
                                      </p:tavLst>
                                    </p:anim>
                                    <p:anim calcmode="lin" valueType="num">
                                      <p:cBhvr>
                                        <p:cTn id="33" dur="500" fill="hold"/>
                                        <p:tgtEl>
                                          <p:spTgt spid="17"/>
                                        </p:tgtEl>
                                        <p:attrNameLst>
                                          <p:attrName>ppt_h</p:attrName>
                                        </p:attrNameLst>
                                      </p:cBhvr>
                                      <p:tavLst>
                                        <p:tav tm="0">
                                          <p:val>
                                            <p:fltVal val="0"/>
                                          </p:val>
                                        </p:tav>
                                        <p:tav tm="100000">
                                          <p:val>
                                            <p:strVal val="#ppt_h"/>
                                          </p:val>
                                        </p:tav>
                                      </p:tavLst>
                                    </p:anim>
                                    <p:animEffect transition="in" filter="fade">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0C1C600-BA3A-611C-D051-F64CB51054F0}"/>
              </a:ext>
            </a:extLst>
          </p:cNvPr>
          <p:cNvPicPr>
            <a:picLocks noChangeAspect="1"/>
          </p:cNvPicPr>
          <p:nvPr/>
        </p:nvPicPr>
        <p:blipFill rotWithShape="1">
          <a:blip r:embed="rId2"/>
          <a:srcRect r="927"/>
          <a:stretch/>
        </p:blipFill>
        <p:spPr>
          <a:xfrm>
            <a:off x="0" y="0"/>
            <a:ext cx="12192000" cy="6854653"/>
          </a:xfrm>
          <a:prstGeom prst="rect">
            <a:avLst/>
          </a:prstGeom>
        </p:spPr>
      </p:pic>
      <p:sp>
        <p:nvSpPr>
          <p:cNvPr id="3" name="TextBox 2">
            <a:extLst>
              <a:ext uri="{FF2B5EF4-FFF2-40B4-BE49-F238E27FC236}">
                <a16:creationId xmlns:a16="http://schemas.microsoft.com/office/drawing/2014/main" id="{F4376C6F-E9E7-7DFB-EF55-B5C350BD02B9}"/>
              </a:ext>
            </a:extLst>
          </p:cNvPr>
          <p:cNvSpPr txBox="1"/>
          <p:nvPr/>
        </p:nvSpPr>
        <p:spPr>
          <a:xfrm>
            <a:off x="2053753" y="839504"/>
            <a:ext cx="8084494" cy="1015663"/>
          </a:xfrm>
          <a:prstGeom prst="rect">
            <a:avLst/>
          </a:prstGeom>
          <a:noFill/>
        </p:spPr>
        <p:txBody>
          <a:bodyPr wrap="square" rtlCol="0">
            <a:spAutoFit/>
          </a:bodyPr>
          <a:lstStyle/>
          <a:p>
            <a:pPr algn="ctr"/>
            <a:r>
              <a:rPr lang="en-US" sz="6000">
                <a:solidFill>
                  <a:srgbClr val="002060"/>
                </a:solidFill>
                <a:latin typeface="LNTH-LuoLuoNotangYuanTi 1" pitchFamily="2" charset="-128"/>
                <a:ea typeface="LNTH-LuoLuoNotangYuanTi 1" pitchFamily="2" charset="-128"/>
                <a:cs typeface="LNTH-LuoLuoNotangYuanTi 1" pitchFamily="2" charset="-128"/>
              </a:rPr>
              <a:t>LÀM VÀO VBT</a:t>
            </a:r>
            <a:endParaRPr lang="en-US" sz="6000" dirty="0">
              <a:solidFill>
                <a:srgbClr val="002060"/>
              </a:solidFill>
              <a:latin typeface="LNTH-LuoLuoNotangYuanTi 1" pitchFamily="2" charset="-128"/>
              <a:ea typeface="LNTH-LuoLuoNotangYuanTi 1" pitchFamily="2" charset="-128"/>
              <a:cs typeface="LNTH-LuoLuoNotangYuanTi 1" pitchFamily="2" charset="-128"/>
            </a:endParaRPr>
          </a:p>
        </p:txBody>
      </p:sp>
      <p:pic>
        <p:nvPicPr>
          <p:cNvPr id="17" name="Picture 16" descr="A cartoon of a child sitting on a pile of books&#10;&#10;Description automatically generated">
            <a:extLst>
              <a:ext uri="{FF2B5EF4-FFF2-40B4-BE49-F238E27FC236}">
                <a16:creationId xmlns:a16="http://schemas.microsoft.com/office/drawing/2014/main" id="{3ACB61EF-B9E1-4590-8CAE-5655CEEC2D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933773" y="1981291"/>
            <a:ext cx="4723395" cy="4524145"/>
          </a:xfrm>
          <a:prstGeom prst="rect">
            <a:avLst/>
          </a:prstGeom>
        </p:spPr>
      </p:pic>
    </p:spTree>
    <p:extLst>
      <p:ext uri="{BB962C8B-B14F-4D97-AF65-F5344CB8AC3E}">
        <p14:creationId xmlns:p14="http://schemas.microsoft.com/office/powerpoint/2010/main" val="17377367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par>
                          <p:cTn id="12" fill="hold">
                            <p:stCondLst>
                              <p:cond delay="900"/>
                            </p:stCondLst>
                            <p:childTnLst>
                              <p:par>
                                <p:cTn id="13" presetID="2" presetClass="entr" presetSubtype="4"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4551FB-DE21-0D71-34FF-F33A2D873A42}"/>
              </a:ext>
            </a:extLst>
          </p:cNvPr>
          <p:cNvPicPr>
            <a:picLocks noChangeAspect="1"/>
          </p:cNvPicPr>
          <p:nvPr/>
        </p:nvPicPr>
        <p:blipFill rotWithShape="1">
          <a:blip r:embed="rId2"/>
          <a:srcRect r="1291"/>
          <a:stretch/>
        </p:blipFill>
        <p:spPr>
          <a:xfrm>
            <a:off x="0" y="1673"/>
            <a:ext cx="12192000" cy="6854653"/>
          </a:xfrm>
          <a:prstGeom prst="rect">
            <a:avLst/>
          </a:prstGeom>
        </p:spPr>
      </p:pic>
      <p:sp>
        <p:nvSpPr>
          <p:cNvPr id="4" name="Rectangle: Rounded Corners 3">
            <a:extLst>
              <a:ext uri="{FF2B5EF4-FFF2-40B4-BE49-F238E27FC236}">
                <a16:creationId xmlns:a16="http://schemas.microsoft.com/office/drawing/2014/main" id="{D9A381B9-09FD-7FC0-67BA-3CBDE6AA9DC2}"/>
              </a:ext>
            </a:extLst>
          </p:cNvPr>
          <p:cNvSpPr/>
          <p:nvPr/>
        </p:nvSpPr>
        <p:spPr>
          <a:xfrm>
            <a:off x="241777" y="558800"/>
            <a:ext cx="11647486" cy="6032485"/>
          </a:xfrm>
          <a:custGeom>
            <a:avLst/>
            <a:gdLst>
              <a:gd name="connsiteX0" fmla="*/ 0 w 11647486"/>
              <a:gd name="connsiteY0" fmla="*/ 755931 h 6032485"/>
              <a:gd name="connsiteX1" fmla="*/ 755931 w 11647486"/>
              <a:gd name="connsiteY1" fmla="*/ 0 h 6032485"/>
              <a:gd name="connsiteX2" fmla="*/ 1330283 w 11647486"/>
              <a:gd name="connsiteY2" fmla="*/ 0 h 6032485"/>
              <a:gd name="connsiteX3" fmla="*/ 2005991 w 11647486"/>
              <a:gd name="connsiteY3" fmla="*/ 0 h 6032485"/>
              <a:gd name="connsiteX4" fmla="*/ 2580343 w 11647486"/>
              <a:gd name="connsiteY4" fmla="*/ 0 h 6032485"/>
              <a:gd name="connsiteX5" fmla="*/ 2951983 w 11647486"/>
              <a:gd name="connsiteY5" fmla="*/ 0 h 6032485"/>
              <a:gd name="connsiteX6" fmla="*/ 3526335 w 11647486"/>
              <a:gd name="connsiteY6" fmla="*/ 0 h 6032485"/>
              <a:gd name="connsiteX7" fmla="*/ 4100687 w 11647486"/>
              <a:gd name="connsiteY7" fmla="*/ 0 h 6032485"/>
              <a:gd name="connsiteX8" fmla="*/ 4472326 w 11647486"/>
              <a:gd name="connsiteY8" fmla="*/ 0 h 6032485"/>
              <a:gd name="connsiteX9" fmla="*/ 4945322 w 11647486"/>
              <a:gd name="connsiteY9" fmla="*/ 0 h 6032485"/>
              <a:gd name="connsiteX10" fmla="*/ 5316962 w 11647486"/>
              <a:gd name="connsiteY10" fmla="*/ 0 h 6032485"/>
              <a:gd name="connsiteX11" fmla="*/ 6195383 w 11647486"/>
              <a:gd name="connsiteY11" fmla="*/ 0 h 6032485"/>
              <a:gd name="connsiteX12" fmla="*/ 6668378 w 11647486"/>
              <a:gd name="connsiteY12" fmla="*/ 0 h 6032485"/>
              <a:gd name="connsiteX13" fmla="*/ 7141374 w 11647486"/>
              <a:gd name="connsiteY13" fmla="*/ 0 h 6032485"/>
              <a:gd name="connsiteX14" fmla="*/ 8019795 w 11647486"/>
              <a:gd name="connsiteY14" fmla="*/ 0 h 6032485"/>
              <a:gd name="connsiteX15" fmla="*/ 8391434 w 11647486"/>
              <a:gd name="connsiteY15" fmla="*/ 0 h 6032485"/>
              <a:gd name="connsiteX16" fmla="*/ 9168499 w 11647486"/>
              <a:gd name="connsiteY16" fmla="*/ 0 h 6032485"/>
              <a:gd name="connsiteX17" fmla="*/ 9844207 w 11647486"/>
              <a:gd name="connsiteY17" fmla="*/ 0 h 6032485"/>
              <a:gd name="connsiteX18" fmla="*/ 10891555 w 11647486"/>
              <a:gd name="connsiteY18" fmla="*/ 0 h 6032485"/>
              <a:gd name="connsiteX19" fmla="*/ 11647486 w 11647486"/>
              <a:gd name="connsiteY19" fmla="*/ 755931 h 6032485"/>
              <a:gd name="connsiteX20" fmla="*/ 11647486 w 11647486"/>
              <a:gd name="connsiteY20" fmla="*/ 1266116 h 6032485"/>
              <a:gd name="connsiteX21" fmla="*/ 11647486 w 11647486"/>
              <a:gd name="connsiteY21" fmla="*/ 2002331 h 6032485"/>
              <a:gd name="connsiteX22" fmla="*/ 11647486 w 11647486"/>
              <a:gd name="connsiteY22" fmla="*/ 2602928 h 6032485"/>
              <a:gd name="connsiteX23" fmla="*/ 11647486 w 11647486"/>
              <a:gd name="connsiteY23" fmla="*/ 3203525 h 6032485"/>
              <a:gd name="connsiteX24" fmla="*/ 11647486 w 11647486"/>
              <a:gd name="connsiteY24" fmla="*/ 3849329 h 6032485"/>
              <a:gd name="connsiteX25" fmla="*/ 11647486 w 11647486"/>
              <a:gd name="connsiteY25" fmla="*/ 4585544 h 6032485"/>
              <a:gd name="connsiteX26" fmla="*/ 11647486 w 11647486"/>
              <a:gd name="connsiteY26" fmla="*/ 5276554 h 6032485"/>
              <a:gd name="connsiteX27" fmla="*/ 10891555 w 11647486"/>
              <a:gd name="connsiteY27" fmla="*/ 6032485 h 6032485"/>
              <a:gd name="connsiteX28" fmla="*/ 10519915 w 11647486"/>
              <a:gd name="connsiteY28" fmla="*/ 6032485 h 6032485"/>
              <a:gd name="connsiteX29" fmla="*/ 9742851 w 11647486"/>
              <a:gd name="connsiteY29" fmla="*/ 6032485 h 6032485"/>
              <a:gd name="connsiteX30" fmla="*/ 9168499 w 11647486"/>
              <a:gd name="connsiteY30" fmla="*/ 6032485 h 6032485"/>
              <a:gd name="connsiteX31" fmla="*/ 8290078 w 11647486"/>
              <a:gd name="connsiteY31" fmla="*/ 6032485 h 6032485"/>
              <a:gd name="connsiteX32" fmla="*/ 7614370 w 11647486"/>
              <a:gd name="connsiteY32" fmla="*/ 6032485 h 6032485"/>
              <a:gd name="connsiteX33" fmla="*/ 7141374 w 11647486"/>
              <a:gd name="connsiteY33" fmla="*/ 6032485 h 6032485"/>
              <a:gd name="connsiteX34" fmla="*/ 6262953 w 11647486"/>
              <a:gd name="connsiteY34" fmla="*/ 6032485 h 6032485"/>
              <a:gd name="connsiteX35" fmla="*/ 5384533 w 11647486"/>
              <a:gd name="connsiteY35" fmla="*/ 6032485 h 6032485"/>
              <a:gd name="connsiteX36" fmla="*/ 4911537 w 11647486"/>
              <a:gd name="connsiteY36" fmla="*/ 6032485 h 6032485"/>
              <a:gd name="connsiteX37" fmla="*/ 4337185 w 11647486"/>
              <a:gd name="connsiteY37" fmla="*/ 6032485 h 6032485"/>
              <a:gd name="connsiteX38" fmla="*/ 3560120 w 11647486"/>
              <a:gd name="connsiteY38" fmla="*/ 6032485 h 6032485"/>
              <a:gd name="connsiteX39" fmla="*/ 2783056 w 11647486"/>
              <a:gd name="connsiteY39" fmla="*/ 6032485 h 6032485"/>
              <a:gd name="connsiteX40" fmla="*/ 1904635 w 11647486"/>
              <a:gd name="connsiteY40" fmla="*/ 6032485 h 6032485"/>
              <a:gd name="connsiteX41" fmla="*/ 1532996 w 11647486"/>
              <a:gd name="connsiteY41" fmla="*/ 6032485 h 6032485"/>
              <a:gd name="connsiteX42" fmla="*/ 755931 w 11647486"/>
              <a:gd name="connsiteY42" fmla="*/ 6032485 h 6032485"/>
              <a:gd name="connsiteX43" fmla="*/ 0 w 11647486"/>
              <a:gd name="connsiteY43" fmla="*/ 5276554 h 6032485"/>
              <a:gd name="connsiteX44" fmla="*/ 0 w 11647486"/>
              <a:gd name="connsiteY44" fmla="*/ 4766369 h 6032485"/>
              <a:gd name="connsiteX45" fmla="*/ 0 w 11647486"/>
              <a:gd name="connsiteY45" fmla="*/ 4210979 h 6032485"/>
              <a:gd name="connsiteX46" fmla="*/ 0 w 11647486"/>
              <a:gd name="connsiteY46" fmla="*/ 3519969 h 6032485"/>
              <a:gd name="connsiteX47" fmla="*/ 0 w 11647486"/>
              <a:gd name="connsiteY47" fmla="*/ 2874166 h 6032485"/>
              <a:gd name="connsiteX48" fmla="*/ 0 w 11647486"/>
              <a:gd name="connsiteY48" fmla="*/ 2363981 h 6032485"/>
              <a:gd name="connsiteX49" fmla="*/ 0 w 11647486"/>
              <a:gd name="connsiteY49" fmla="*/ 1672972 h 6032485"/>
              <a:gd name="connsiteX50" fmla="*/ 0 w 11647486"/>
              <a:gd name="connsiteY50" fmla="*/ 755931 h 6032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647486" h="6032485" fill="none" extrusionOk="0">
                <a:moveTo>
                  <a:pt x="0" y="755931"/>
                </a:moveTo>
                <a:cubicBezTo>
                  <a:pt x="-91305" y="346202"/>
                  <a:pt x="433830" y="20432"/>
                  <a:pt x="755931" y="0"/>
                </a:cubicBezTo>
                <a:cubicBezTo>
                  <a:pt x="1038376" y="-12948"/>
                  <a:pt x="1160719" y="21705"/>
                  <a:pt x="1330283" y="0"/>
                </a:cubicBezTo>
                <a:cubicBezTo>
                  <a:pt x="1499847" y="-21705"/>
                  <a:pt x="1744211" y="-16513"/>
                  <a:pt x="2005991" y="0"/>
                </a:cubicBezTo>
                <a:cubicBezTo>
                  <a:pt x="2267771" y="16513"/>
                  <a:pt x="2430770" y="16615"/>
                  <a:pt x="2580343" y="0"/>
                </a:cubicBezTo>
                <a:cubicBezTo>
                  <a:pt x="2729916" y="-16615"/>
                  <a:pt x="2840477" y="-4905"/>
                  <a:pt x="2951983" y="0"/>
                </a:cubicBezTo>
                <a:cubicBezTo>
                  <a:pt x="3063489" y="4905"/>
                  <a:pt x="3302084" y="-10080"/>
                  <a:pt x="3526335" y="0"/>
                </a:cubicBezTo>
                <a:cubicBezTo>
                  <a:pt x="3750586" y="10080"/>
                  <a:pt x="3880993" y="8827"/>
                  <a:pt x="4100687" y="0"/>
                </a:cubicBezTo>
                <a:cubicBezTo>
                  <a:pt x="4320381" y="-8827"/>
                  <a:pt x="4381570" y="-1168"/>
                  <a:pt x="4472326" y="0"/>
                </a:cubicBezTo>
                <a:cubicBezTo>
                  <a:pt x="4563082" y="1168"/>
                  <a:pt x="4777636" y="-8835"/>
                  <a:pt x="4945322" y="0"/>
                </a:cubicBezTo>
                <a:cubicBezTo>
                  <a:pt x="5113008" y="8835"/>
                  <a:pt x="5217308" y="8708"/>
                  <a:pt x="5316962" y="0"/>
                </a:cubicBezTo>
                <a:cubicBezTo>
                  <a:pt x="5416616" y="-8708"/>
                  <a:pt x="5824503" y="14230"/>
                  <a:pt x="6195383" y="0"/>
                </a:cubicBezTo>
                <a:cubicBezTo>
                  <a:pt x="6566263" y="-14230"/>
                  <a:pt x="6524569" y="1478"/>
                  <a:pt x="6668378" y="0"/>
                </a:cubicBezTo>
                <a:cubicBezTo>
                  <a:pt x="6812187" y="-1478"/>
                  <a:pt x="7033686" y="325"/>
                  <a:pt x="7141374" y="0"/>
                </a:cubicBezTo>
                <a:cubicBezTo>
                  <a:pt x="7249062" y="-325"/>
                  <a:pt x="7634420" y="36138"/>
                  <a:pt x="8019795" y="0"/>
                </a:cubicBezTo>
                <a:cubicBezTo>
                  <a:pt x="8405170" y="-36138"/>
                  <a:pt x="8225206" y="13107"/>
                  <a:pt x="8391434" y="0"/>
                </a:cubicBezTo>
                <a:cubicBezTo>
                  <a:pt x="8557662" y="-13107"/>
                  <a:pt x="8793968" y="34181"/>
                  <a:pt x="9168499" y="0"/>
                </a:cubicBezTo>
                <a:cubicBezTo>
                  <a:pt x="9543031" y="-34181"/>
                  <a:pt x="9672968" y="14188"/>
                  <a:pt x="9844207" y="0"/>
                </a:cubicBezTo>
                <a:cubicBezTo>
                  <a:pt x="10015446" y="-14188"/>
                  <a:pt x="10680303" y="-14237"/>
                  <a:pt x="10891555" y="0"/>
                </a:cubicBezTo>
                <a:cubicBezTo>
                  <a:pt x="11306244" y="89542"/>
                  <a:pt x="11604652" y="348825"/>
                  <a:pt x="11647486" y="755931"/>
                </a:cubicBezTo>
                <a:cubicBezTo>
                  <a:pt x="11672043" y="877576"/>
                  <a:pt x="11633881" y="1053882"/>
                  <a:pt x="11647486" y="1266116"/>
                </a:cubicBezTo>
                <a:cubicBezTo>
                  <a:pt x="11661091" y="1478350"/>
                  <a:pt x="11665109" y="1690829"/>
                  <a:pt x="11647486" y="2002331"/>
                </a:cubicBezTo>
                <a:cubicBezTo>
                  <a:pt x="11629863" y="2313833"/>
                  <a:pt x="11652093" y="2363015"/>
                  <a:pt x="11647486" y="2602928"/>
                </a:cubicBezTo>
                <a:cubicBezTo>
                  <a:pt x="11642879" y="2842841"/>
                  <a:pt x="11648980" y="3026079"/>
                  <a:pt x="11647486" y="3203525"/>
                </a:cubicBezTo>
                <a:cubicBezTo>
                  <a:pt x="11645992" y="3380971"/>
                  <a:pt x="11648504" y="3544218"/>
                  <a:pt x="11647486" y="3849329"/>
                </a:cubicBezTo>
                <a:cubicBezTo>
                  <a:pt x="11646468" y="4154440"/>
                  <a:pt x="11629928" y="4218862"/>
                  <a:pt x="11647486" y="4585544"/>
                </a:cubicBezTo>
                <a:cubicBezTo>
                  <a:pt x="11665044" y="4952226"/>
                  <a:pt x="11635583" y="4993348"/>
                  <a:pt x="11647486" y="5276554"/>
                </a:cubicBezTo>
                <a:cubicBezTo>
                  <a:pt x="11666644" y="5681656"/>
                  <a:pt x="11310141" y="6046924"/>
                  <a:pt x="10891555" y="6032485"/>
                </a:cubicBezTo>
                <a:cubicBezTo>
                  <a:pt x="10793835" y="6021892"/>
                  <a:pt x="10669028" y="6036141"/>
                  <a:pt x="10519915" y="6032485"/>
                </a:cubicBezTo>
                <a:cubicBezTo>
                  <a:pt x="10370802" y="6028829"/>
                  <a:pt x="9998462" y="6029247"/>
                  <a:pt x="9742851" y="6032485"/>
                </a:cubicBezTo>
                <a:cubicBezTo>
                  <a:pt x="9487240" y="6035723"/>
                  <a:pt x="9301705" y="6006104"/>
                  <a:pt x="9168499" y="6032485"/>
                </a:cubicBezTo>
                <a:cubicBezTo>
                  <a:pt x="9035293" y="6058866"/>
                  <a:pt x="8512109" y="6057755"/>
                  <a:pt x="8290078" y="6032485"/>
                </a:cubicBezTo>
                <a:cubicBezTo>
                  <a:pt x="8068047" y="6007215"/>
                  <a:pt x="7921693" y="6039535"/>
                  <a:pt x="7614370" y="6032485"/>
                </a:cubicBezTo>
                <a:cubicBezTo>
                  <a:pt x="7307047" y="6025435"/>
                  <a:pt x="7307226" y="6035873"/>
                  <a:pt x="7141374" y="6032485"/>
                </a:cubicBezTo>
                <a:cubicBezTo>
                  <a:pt x="6975522" y="6029097"/>
                  <a:pt x="6458512" y="6018589"/>
                  <a:pt x="6262953" y="6032485"/>
                </a:cubicBezTo>
                <a:cubicBezTo>
                  <a:pt x="6067394" y="6046381"/>
                  <a:pt x="5570058" y="6058739"/>
                  <a:pt x="5384533" y="6032485"/>
                </a:cubicBezTo>
                <a:cubicBezTo>
                  <a:pt x="5199008" y="6006231"/>
                  <a:pt x="5049332" y="6052763"/>
                  <a:pt x="4911537" y="6032485"/>
                </a:cubicBezTo>
                <a:cubicBezTo>
                  <a:pt x="4773742" y="6012207"/>
                  <a:pt x="4604113" y="6037526"/>
                  <a:pt x="4337185" y="6032485"/>
                </a:cubicBezTo>
                <a:cubicBezTo>
                  <a:pt x="4070257" y="6027444"/>
                  <a:pt x="3743214" y="6027203"/>
                  <a:pt x="3560120" y="6032485"/>
                </a:cubicBezTo>
                <a:cubicBezTo>
                  <a:pt x="3377026" y="6037767"/>
                  <a:pt x="3130511" y="6040673"/>
                  <a:pt x="2783056" y="6032485"/>
                </a:cubicBezTo>
                <a:cubicBezTo>
                  <a:pt x="2435601" y="6024297"/>
                  <a:pt x="2301361" y="6067833"/>
                  <a:pt x="1904635" y="6032485"/>
                </a:cubicBezTo>
                <a:cubicBezTo>
                  <a:pt x="1507909" y="5997137"/>
                  <a:pt x="1681307" y="6037291"/>
                  <a:pt x="1532996" y="6032485"/>
                </a:cubicBezTo>
                <a:cubicBezTo>
                  <a:pt x="1384685" y="6027679"/>
                  <a:pt x="1056559" y="6049196"/>
                  <a:pt x="755931" y="6032485"/>
                </a:cubicBezTo>
                <a:cubicBezTo>
                  <a:pt x="341530" y="6092187"/>
                  <a:pt x="-48052" y="5758458"/>
                  <a:pt x="0" y="5276554"/>
                </a:cubicBezTo>
                <a:cubicBezTo>
                  <a:pt x="6544" y="5036920"/>
                  <a:pt x="-2210" y="4901866"/>
                  <a:pt x="0" y="4766369"/>
                </a:cubicBezTo>
                <a:cubicBezTo>
                  <a:pt x="2210" y="4630872"/>
                  <a:pt x="7362" y="4413127"/>
                  <a:pt x="0" y="4210979"/>
                </a:cubicBezTo>
                <a:cubicBezTo>
                  <a:pt x="-7362" y="4008831"/>
                  <a:pt x="-4109" y="3688036"/>
                  <a:pt x="0" y="3519969"/>
                </a:cubicBezTo>
                <a:cubicBezTo>
                  <a:pt x="4109" y="3351902"/>
                  <a:pt x="29361" y="3036910"/>
                  <a:pt x="0" y="2874166"/>
                </a:cubicBezTo>
                <a:cubicBezTo>
                  <a:pt x="-29361" y="2711422"/>
                  <a:pt x="-21665" y="2485588"/>
                  <a:pt x="0" y="2363981"/>
                </a:cubicBezTo>
                <a:cubicBezTo>
                  <a:pt x="21665" y="2242374"/>
                  <a:pt x="-20714" y="1993527"/>
                  <a:pt x="0" y="1672972"/>
                </a:cubicBezTo>
                <a:cubicBezTo>
                  <a:pt x="20714" y="1352417"/>
                  <a:pt x="-24842" y="1102318"/>
                  <a:pt x="0" y="755931"/>
                </a:cubicBezTo>
                <a:close/>
              </a:path>
              <a:path w="11647486" h="6032485" stroke="0" extrusionOk="0">
                <a:moveTo>
                  <a:pt x="0" y="755931"/>
                </a:moveTo>
                <a:cubicBezTo>
                  <a:pt x="1356" y="379911"/>
                  <a:pt x="371426" y="58939"/>
                  <a:pt x="755931" y="0"/>
                </a:cubicBezTo>
                <a:cubicBezTo>
                  <a:pt x="1075080" y="-19246"/>
                  <a:pt x="1316258" y="2415"/>
                  <a:pt x="1532996" y="0"/>
                </a:cubicBezTo>
                <a:cubicBezTo>
                  <a:pt x="1749734" y="-2415"/>
                  <a:pt x="1816212" y="-14372"/>
                  <a:pt x="2005991" y="0"/>
                </a:cubicBezTo>
                <a:cubicBezTo>
                  <a:pt x="2195770" y="14372"/>
                  <a:pt x="2361736" y="-23278"/>
                  <a:pt x="2478987" y="0"/>
                </a:cubicBezTo>
                <a:cubicBezTo>
                  <a:pt x="2596238" y="23278"/>
                  <a:pt x="2900521" y="-16751"/>
                  <a:pt x="3256052" y="0"/>
                </a:cubicBezTo>
                <a:cubicBezTo>
                  <a:pt x="3611583" y="16751"/>
                  <a:pt x="3687218" y="-17732"/>
                  <a:pt x="3830404" y="0"/>
                </a:cubicBezTo>
                <a:cubicBezTo>
                  <a:pt x="3973590" y="17732"/>
                  <a:pt x="4285201" y="-97"/>
                  <a:pt x="4708824" y="0"/>
                </a:cubicBezTo>
                <a:cubicBezTo>
                  <a:pt x="5132447" y="97"/>
                  <a:pt x="5346443" y="4273"/>
                  <a:pt x="5587245" y="0"/>
                </a:cubicBezTo>
                <a:cubicBezTo>
                  <a:pt x="5828047" y="-4273"/>
                  <a:pt x="6020804" y="11913"/>
                  <a:pt x="6364310" y="0"/>
                </a:cubicBezTo>
                <a:cubicBezTo>
                  <a:pt x="6707816" y="-11913"/>
                  <a:pt x="6733311" y="20348"/>
                  <a:pt x="6837305" y="0"/>
                </a:cubicBezTo>
                <a:cubicBezTo>
                  <a:pt x="6941299" y="-20348"/>
                  <a:pt x="7093788" y="10054"/>
                  <a:pt x="7208945" y="0"/>
                </a:cubicBezTo>
                <a:cubicBezTo>
                  <a:pt x="7324102" y="-10054"/>
                  <a:pt x="7750440" y="-9727"/>
                  <a:pt x="8087366" y="0"/>
                </a:cubicBezTo>
                <a:cubicBezTo>
                  <a:pt x="8424292" y="9727"/>
                  <a:pt x="8618109" y="-26797"/>
                  <a:pt x="8763074" y="0"/>
                </a:cubicBezTo>
                <a:cubicBezTo>
                  <a:pt x="8908039" y="26797"/>
                  <a:pt x="9278556" y="-27352"/>
                  <a:pt x="9438782" y="0"/>
                </a:cubicBezTo>
                <a:cubicBezTo>
                  <a:pt x="9599008" y="27352"/>
                  <a:pt x="9730377" y="-4016"/>
                  <a:pt x="9911778" y="0"/>
                </a:cubicBezTo>
                <a:cubicBezTo>
                  <a:pt x="10093179" y="4016"/>
                  <a:pt x="10485189" y="8848"/>
                  <a:pt x="10891555" y="0"/>
                </a:cubicBezTo>
                <a:cubicBezTo>
                  <a:pt x="11337375" y="6429"/>
                  <a:pt x="11571296" y="313224"/>
                  <a:pt x="11647486" y="755931"/>
                </a:cubicBezTo>
                <a:cubicBezTo>
                  <a:pt x="11657664" y="895695"/>
                  <a:pt x="11626697" y="1048604"/>
                  <a:pt x="11647486" y="1311322"/>
                </a:cubicBezTo>
                <a:cubicBezTo>
                  <a:pt x="11668275" y="1574040"/>
                  <a:pt x="11650961" y="1769662"/>
                  <a:pt x="11647486" y="2047538"/>
                </a:cubicBezTo>
                <a:cubicBezTo>
                  <a:pt x="11644011" y="2325414"/>
                  <a:pt x="11645956" y="2415545"/>
                  <a:pt x="11647486" y="2738547"/>
                </a:cubicBezTo>
                <a:cubicBezTo>
                  <a:pt x="11649016" y="3061549"/>
                  <a:pt x="11627686" y="3133944"/>
                  <a:pt x="11647486" y="3339144"/>
                </a:cubicBezTo>
                <a:cubicBezTo>
                  <a:pt x="11667286" y="3544344"/>
                  <a:pt x="11655275" y="3641776"/>
                  <a:pt x="11647486" y="3894535"/>
                </a:cubicBezTo>
                <a:cubicBezTo>
                  <a:pt x="11639697" y="4147294"/>
                  <a:pt x="11665308" y="4231090"/>
                  <a:pt x="11647486" y="4449926"/>
                </a:cubicBezTo>
                <a:cubicBezTo>
                  <a:pt x="11629664" y="4668762"/>
                  <a:pt x="11640824" y="5031397"/>
                  <a:pt x="11647486" y="5276554"/>
                </a:cubicBezTo>
                <a:cubicBezTo>
                  <a:pt x="11672014" y="5728786"/>
                  <a:pt x="11235788" y="6099536"/>
                  <a:pt x="10891555" y="6032485"/>
                </a:cubicBezTo>
                <a:cubicBezTo>
                  <a:pt x="10718425" y="6019343"/>
                  <a:pt x="10432379" y="6039911"/>
                  <a:pt x="10317203" y="6032485"/>
                </a:cubicBezTo>
                <a:cubicBezTo>
                  <a:pt x="10202027" y="6025059"/>
                  <a:pt x="9953173" y="6004539"/>
                  <a:pt x="9742851" y="6032485"/>
                </a:cubicBezTo>
                <a:cubicBezTo>
                  <a:pt x="9532529" y="6060431"/>
                  <a:pt x="9504784" y="6017097"/>
                  <a:pt x="9371211" y="6032485"/>
                </a:cubicBezTo>
                <a:cubicBezTo>
                  <a:pt x="9237638" y="6047873"/>
                  <a:pt x="9086279" y="6044240"/>
                  <a:pt x="8898216" y="6032485"/>
                </a:cubicBezTo>
                <a:cubicBezTo>
                  <a:pt x="8710153" y="6020730"/>
                  <a:pt x="8547583" y="6018005"/>
                  <a:pt x="8425220" y="6032485"/>
                </a:cubicBezTo>
                <a:cubicBezTo>
                  <a:pt x="8302857" y="6046965"/>
                  <a:pt x="7996768" y="6049343"/>
                  <a:pt x="7648155" y="6032485"/>
                </a:cubicBezTo>
                <a:cubicBezTo>
                  <a:pt x="7299543" y="6015627"/>
                  <a:pt x="7412195" y="6042882"/>
                  <a:pt x="7276516" y="6032485"/>
                </a:cubicBezTo>
                <a:cubicBezTo>
                  <a:pt x="7140837" y="6022088"/>
                  <a:pt x="7000542" y="6013402"/>
                  <a:pt x="6803520" y="6032485"/>
                </a:cubicBezTo>
                <a:cubicBezTo>
                  <a:pt x="6606498" y="6051568"/>
                  <a:pt x="6149225" y="6055161"/>
                  <a:pt x="5925099" y="6032485"/>
                </a:cubicBezTo>
                <a:cubicBezTo>
                  <a:pt x="5700973" y="6009809"/>
                  <a:pt x="5652531" y="6040026"/>
                  <a:pt x="5553460" y="6032485"/>
                </a:cubicBezTo>
                <a:cubicBezTo>
                  <a:pt x="5454389" y="6024944"/>
                  <a:pt x="5273234" y="6021469"/>
                  <a:pt x="5181820" y="6032485"/>
                </a:cubicBezTo>
                <a:cubicBezTo>
                  <a:pt x="5090406" y="6043501"/>
                  <a:pt x="4970156" y="6018616"/>
                  <a:pt x="4810181" y="6032485"/>
                </a:cubicBezTo>
                <a:cubicBezTo>
                  <a:pt x="4650206" y="6046354"/>
                  <a:pt x="4417161" y="6019107"/>
                  <a:pt x="4134472" y="6032485"/>
                </a:cubicBezTo>
                <a:cubicBezTo>
                  <a:pt x="3851783" y="6045863"/>
                  <a:pt x="3632848" y="6011981"/>
                  <a:pt x="3458764" y="6032485"/>
                </a:cubicBezTo>
                <a:cubicBezTo>
                  <a:pt x="3284680" y="6052989"/>
                  <a:pt x="2937226" y="6011977"/>
                  <a:pt x="2783056" y="6032485"/>
                </a:cubicBezTo>
                <a:cubicBezTo>
                  <a:pt x="2628886" y="6052993"/>
                  <a:pt x="2158385" y="6042709"/>
                  <a:pt x="1904635" y="6032485"/>
                </a:cubicBezTo>
                <a:cubicBezTo>
                  <a:pt x="1650885" y="6022261"/>
                  <a:pt x="1253732" y="5985749"/>
                  <a:pt x="755931" y="6032485"/>
                </a:cubicBezTo>
                <a:cubicBezTo>
                  <a:pt x="422447" y="6036186"/>
                  <a:pt x="-51948" y="5783662"/>
                  <a:pt x="0" y="5276554"/>
                </a:cubicBezTo>
                <a:cubicBezTo>
                  <a:pt x="12355" y="5151239"/>
                  <a:pt x="6485" y="4947819"/>
                  <a:pt x="0" y="4721163"/>
                </a:cubicBezTo>
                <a:cubicBezTo>
                  <a:pt x="-6485" y="4494507"/>
                  <a:pt x="25409" y="4334612"/>
                  <a:pt x="0" y="4120566"/>
                </a:cubicBezTo>
                <a:cubicBezTo>
                  <a:pt x="-25409" y="3906520"/>
                  <a:pt x="11309" y="3654175"/>
                  <a:pt x="0" y="3519969"/>
                </a:cubicBezTo>
                <a:cubicBezTo>
                  <a:pt x="-11309" y="3385763"/>
                  <a:pt x="-22756" y="3189446"/>
                  <a:pt x="0" y="3009784"/>
                </a:cubicBezTo>
                <a:cubicBezTo>
                  <a:pt x="22756" y="2830123"/>
                  <a:pt x="12511" y="2651796"/>
                  <a:pt x="0" y="2409187"/>
                </a:cubicBezTo>
                <a:cubicBezTo>
                  <a:pt x="-12511" y="2166578"/>
                  <a:pt x="20180" y="1981107"/>
                  <a:pt x="0" y="1853797"/>
                </a:cubicBezTo>
                <a:cubicBezTo>
                  <a:pt x="-20180" y="1726487"/>
                  <a:pt x="761" y="1534160"/>
                  <a:pt x="0" y="1343612"/>
                </a:cubicBezTo>
                <a:cubicBezTo>
                  <a:pt x="-761" y="1153065"/>
                  <a:pt x="-15473" y="973869"/>
                  <a:pt x="0" y="755931"/>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just" defTabSz="914400" rtl="0" eaLnBrk="1" fontAlgn="auto" latinLnBrk="0" hangingPunct="1">
              <a:lnSpc>
                <a:spcPct val="110000"/>
              </a:lnSpc>
              <a:spcBef>
                <a:spcPts val="0"/>
              </a:spcBef>
              <a:spcAft>
                <a:spcPts val="0"/>
              </a:spcAft>
              <a:buClrTx/>
              <a:buSzTx/>
              <a:buFontTx/>
              <a:buNone/>
              <a:tabLst/>
              <a:defRPr/>
            </a:pPr>
            <a:endParaRPr kumimoji="0" lang="vi-VN" sz="28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2" name="TextBox 1">
            <a:extLst>
              <a:ext uri="{FF2B5EF4-FFF2-40B4-BE49-F238E27FC236}">
                <a16:creationId xmlns:a16="http://schemas.microsoft.com/office/drawing/2014/main" id="{215CA124-1948-4783-E195-47BE86DE1CF3}"/>
              </a:ext>
            </a:extLst>
          </p:cNvPr>
          <p:cNvSpPr txBox="1"/>
          <p:nvPr/>
        </p:nvSpPr>
        <p:spPr>
          <a:xfrm>
            <a:off x="658184" y="1066663"/>
            <a:ext cx="10875631" cy="501675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Arial-Rounded-Bold"/>
                <a:ea typeface="+mn-ea"/>
                <a:cs typeface="+mn-cs"/>
              </a:rPr>
              <a:t>	</a:t>
            </a:r>
            <a:r>
              <a:rPr kumimoji="0" lang="vi-VN" sz="3200" b="0" i="0" u="none" strike="noStrike" kern="1200" cap="none" spc="0" normalizeH="0" baseline="0" noProof="0">
                <a:ln>
                  <a:noFill/>
                </a:ln>
                <a:solidFill>
                  <a:prstClr val="black"/>
                </a:solidFill>
                <a:effectLst/>
                <a:uLnTx/>
                <a:uFillTx/>
                <a:latin typeface="Arial-Rounded-Bold"/>
                <a:ea typeface="+mn-ea"/>
                <a:cs typeface="+mn-cs"/>
              </a:rPr>
              <a:t>Vườn rau lang ấy bố em đã trồng được hơn một năm rồi, nên xanh tươi lắm. Cây rau lang bò khắp mặt vườn, chen chúc nhau không theo hàng lối nào. Cứ có chỗ trống là chúng lại bò vào ngay. Các thân già xanh thẫm thì mọc ra cả rễ, cố định xuống đất, còn các ngọn lang thì vươn lên cao. Vẫy vẫy cái đọt non có mấy cái lá nhỏ màu xanh lá mạ. Các đọt non của rau lang mọc ra quanh năm và mọc rất nhanh. Cứ vài ngày là lại có cả một mớ đọt lang để hái. Nhìn vườn rau lang chen chúc những lá những đọt, y như một biển xanh dập dờn trong gió vậy.</a:t>
            </a:r>
            <a:endParaRPr kumimoji="0" lang="it-IT" sz="3200" b="0" i="0" u="none" strike="noStrike" kern="1200" cap="none" spc="0" normalizeH="0" baseline="0" noProof="0">
              <a:ln>
                <a:noFill/>
              </a:ln>
              <a:solidFill>
                <a:prstClr val="black"/>
              </a:solidFill>
              <a:effectLst/>
              <a:uLnTx/>
              <a:uFillTx/>
              <a:latin typeface="Arial-Rounded-Bold"/>
              <a:ea typeface="+mn-ea"/>
              <a:cs typeface="+mn-cs"/>
            </a:endParaRPr>
          </a:p>
        </p:txBody>
      </p:sp>
      <p:cxnSp>
        <p:nvCxnSpPr>
          <p:cNvPr id="7" name="Straight Connector 6">
            <a:extLst>
              <a:ext uri="{FF2B5EF4-FFF2-40B4-BE49-F238E27FC236}">
                <a16:creationId xmlns:a16="http://schemas.microsoft.com/office/drawing/2014/main" id="{A972806A-EE5E-A9E0-D34A-1590CD93C2B5}"/>
              </a:ext>
            </a:extLst>
          </p:cNvPr>
          <p:cNvCxnSpPr/>
          <p:nvPr/>
        </p:nvCxnSpPr>
        <p:spPr>
          <a:xfrm>
            <a:off x="2222939" y="2065284"/>
            <a:ext cx="1891862" cy="0"/>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66386188-E077-01C7-BE87-C1CB868CD264}"/>
              </a:ext>
            </a:extLst>
          </p:cNvPr>
          <p:cNvCxnSpPr/>
          <p:nvPr/>
        </p:nvCxnSpPr>
        <p:spPr>
          <a:xfrm>
            <a:off x="8040415" y="3026980"/>
            <a:ext cx="1891862" cy="0"/>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272EE1C7-C9DF-AF75-57D5-83202A62F20B}"/>
              </a:ext>
            </a:extLst>
          </p:cNvPr>
          <p:cNvCxnSpPr>
            <a:cxnSpLocks/>
          </p:cNvCxnSpPr>
          <p:nvPr/>
        </p:nvCxnSpPr>
        <p:spPr>
          <a:xfrm>
            <a:off x="9997401" y="4035973"/>
            <a:ext cx="1536414" cy="0"/>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50F97FBD-BDC7-BA3A-D999-87F9E1CC68A9}"/>
              </a:ext>
            </a:extLst>
          </p:cNvPr>
          <p:cNvCxnSpPr>
            <a:cxnSpLocks/>
          </p:cNvCxnSpPr>
          <p:nvPr/>
        </p:nvCxnSpPr>
        <p:spPr>
          <a:xfrm>
            <a:off x="658184" y="4540470"/>
            <a:ext cx="823775" cy="0"/>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92468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64737D-266C-4A11-B504-5C4260B056D6}"/>
              </a:ext>
            </a:extLst>
          </p:cNvPr>
          <p:cNvPicPr>
            <a:picLocks noChangeAspect="1"/>
          </p:cNvPicPr>
          <p:nvPr/>
        </p:nvPicPr>
        <p:blipFill rotWithShape="1">
          <a:blip r:embed="rId2"/>
          <a:srcRect r="927"/>
          <a:stretch/>
        </p:blipFill>
        <p:spPr>
          <a:xfrm>
            <a:off x="0" y="1673"/>
            <a:ext cx="12192000" cy="6854653"/>
          </a:xfrm>
          <a:prstGeom prst="rect">
            <a:avLst/>
          </a:prstGeom>
        </p:spPr>
      </p:pic>
      <p:grpSp>
        <p:nvGrpSpPr>
          <p:cNvPr id="2" name="Group 18">
            <a:extLst>
              <a:ext uri="{FF2B5EF4-FFF2-40B4-BE49-F238E27FC236}">
                <a16:creationId xmlns:a16="http://schemas.microsoft.com/office/drawing/2014/main" id="{F06C2675-FAE0-FF07-ADEB-98E4A0F32415}"/>
              </a:ext>
            </a:extLst>
          </p:cNvPr>
          <p:cNvGrpSpPr/>
          <p:nvPr/>
        </p:nvGrpSpPr>
        <p:grpSpPr>
          <a:xfrm>
            <a:off x="951755" y="1580076"/>
            <a:ext cx="9641721" cy="2800769"/>
            <a:chOff x="-1603777" y="5485973"/>
            <a:chExt cx="22606512" cy="2100577"/>
          </a:xfrm>
        </p:grpSpPr>
        <p:sp>
          <p:nvSpPr>
            <p:cNvPr id="5" name="TextBox 19">
              <a:extLst>
                <a:ext uri="{FF2B5EF4-FFF2-40B4-BE49-F238E27FC236}">
                  <a16:creationId xmlns:a16="http://schemas.microsoft.com/office/drawing/2014/main" id="{0C4C4026-EE08-0CDF-6065-131DC39A90A6}"/>
                </a:ext>
              </a:extLst>
            </p:cNvPr>
            <p:cNvSpPr txBox="1"/>
            <p:nvPr/>
          </p:nvSpPr>
          <p:spPr>
            <a:xfrm>
              <a:off x="-1603777" y="5485974"/>
              <a:ext cx="22606512" cy="2100576"/>
            </a:xfrm>
            <a:prstGeom prst="rect">
              <a:avLst/>
            </a:prstGeom>
            <a:noFill/>
          </p:spPr>
          <p:txBody>
            <a:bodyPr wrap="square" rtlCol="0">
              <a:spAutoFit/>
            </a:bodyPr>
            <a:lstStyle/>
            <a:p>
              <a:pPr algn="ctr"/>
              <a:endParaRPr lang="en-US" sz="8800" b="1" spc="-200">
                <a:ln w="254000">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iCiel Pony" panose="02000000000000000000" pitchFamily="2" charset="0"/>
              </a:endParaRPr>
            </a:p>
            <a:p>
              <a:pPr algn="ctr"/>
              <a:r>
                <a:rPr lang="en-US" sz="8800" b="1" spc="-200">
                  <a:ln w="254000">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iCiel Pony" panose="02000000000000000000" pitchFamily="2" charset="0"/>
                </a:rPr>
                <a:t>KHỞI ĐỘNG</a:t>
              </a:r>
              <a:endParaRPr lang="en-US" sz="8800" b="1" spc="-200" dirty="0">
                <a:ln w="254000">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iCiel Pony" panose="02000000000000000000" pitchFamily="2" charset="0"/>
              </a:endParaRPr>
            </a:p>
          </p:txBody>
        </p:sp>
        <p:sp>
          <p:nvSpPr>
            <p:cNvPr id="6" name="TextBox 20">
              <a:extLst>
                <a:ext uri="{FF2B5EF4-FFF2-40B4-BE49-F238E27FC236}">
                  <a16:creationId xmlns:a16="http://schemas.microsoft.com/office/drawing/2014/main" id="{751BFA02-3248-1E23-71DC-DD2E83EB5445}"/>
                </a:ext>
              </a:extLst>
            </p:cNvPr>
            <p:cNvSpPr txBox="1"/>
            <p:nvPr/>
          </p:nvSpPr>
          <p:spPr>
            <a:xfrm>
              <a:off x="-20881" y="5485973"/>
              <a:ext cx="19440719" cy="2100575"/>
            </a:xfrm>
            <a:prstGeom prst="rect">
              <a:avLst/>
            </a:prstGeom>
            <a:noFill/>
          </p:spPr>
          <p:txBody>
            <a:bodyPr wrap="square" rtlCol="0">
              <a:spAutoFit/>
            </a:bodyPr>
            <a:lstStyle/>
            <a:p>
              <a:pPr algn="ctr"/>
              <a:endParaRPr lang="en-US" sz="8800" b="1" spc="-200" dirty="0">
                <a:ln w="28575">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iCiel Pony" panose="02000000000000000000" pitchFamily="2" charset="0"/>
              </a:endParaRPr>
            </a:p>
            <a:p>
              <a:pPr algn="ctr"/>
              <a:r>
                <a:rPr lang="en-US" sz="8800" b="1" spc="-200">
                  <a:ln w="28575">
                    <a:solidFill>
                      <a:srgbClr val="002060"/>
                    </a:solidFill>
                    <a:prstDash val="solid"/>
                  </a:ln>
                  <a:solidFill>
                    <a:srgbClr val="FFABAB"/>
                  </a:solidFill>
                  <a:effectLst>
                    <a:outerShdw blurRad="12700" dist="38100" dir="2700000" algn="tl" rotWithShape="0">
                      <a:schemeClr val="accent5">
                        <a:lumMod val="60000"/>
                        <a:lumOff val="40000"/>
                      </a:schemeClr>
                    </a:outerShdw>
                  </a:effectLst>
                  <a:latin typeface="iCiel Pony" panose="02000000000000000000" pitchFamily="2" charset="0"/>
                </a:rPr>
                <a:t>KHỞI ĐỘNG</a:t>
              </a:r>
              <a:endParaRPr lang="en-US" sz="8800" b="1" spc="-200" dirty="0">
                <a:ln w="28575">
                  <a:solidFill>
                    <a:srgbClr val="002060"/>
                  </a:solidFill>
                  <a:prstDash val="solid"/>
                </a:ln>
                <a:solidFill>
                  <a:srgbClr val="FFBDC3"/>
                </a:solidFill>
                <a:effectLst>
                  <a:outerShdw blurRad="12700" dist="38100" dir="2700000" algn="tl" rotWithShape="0">
                    <a:schemeClr val="accent5">
                      <a:lumMod val="60000"/>
                      <a:lumOff val="40000"/>
                    </a:schemeClr>
                  </a:outerShdw>
                </a:effectLst>
                <a:latin typeface="iCiel Pony" panose="02000000000000000000" pitchFamily="2" charset="0"/>
              </a:endParaRPr>
            </a:p>
          </p:txBody>
        </p:sp>
      </p:grpSp>
    </p:spTree>
    <p:extLst>
      <p:ext uri="{BB962C8B-B14F-4D97-AF65-F5344CB8AC3E}">
        <p14:creationId xmlns:p14="http://schemas.microsoft.com/office/powerpoint/2010/main" val="5027333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64737D-266C-4A11-B504-5C4260B056D6}"/>
              </a:ext>
            </a:extLst>
          </p:cNvPr>
          <p:cNvPicPr>
            <a:picLocks noChangeAspect="1"/>
          </p:cNvPicPr>
          <p:nvPr/>
        </p:nvPicPr>
        <p:blipFill rotWithShape="1">
          <a:blip r:embed="rId2"/>
          <a:srcRect r="927"/>
          <a:stretch/>
        </p:blipFill>
        <p:spPr>
          <a:xfrm>
            <a:off x="0" y="1673"/>
            <a:ext cx="12192000" cy="6854653"/>
          </a:xfrm>
          <a:prstGeom prst="rect">
            <a:avLst/>
          </a:prstGeom>
        </p:spPr>
      </p:pic>
      <p:sp>
        <p:nvSpPr>
          <p:cNvPr id="4" name="Freeform 4">
            <a:extLst>
              <a:ext uri="{FF2B5EF4-FFF2-40B4-BE49-F238E27FC236}">
                <a16:creationId xmlns:a16="http://schemas.microsoft.com/office/drawing/2014/main" id="{687040C9-8F7B-5F70-4B28-52395A883E3E}"/>
              </a:ext>
            </a:extLst>
          </p:cNvPr>
          <p:cNvSpPr/>
          <p:nvPr/>
        </p:nvSpPr>
        <p:spPr>
          <a:xfrm>
            <a:off x="6404970" y="537166"/>
            <a:ext cx="5134708" cy="6170527"/>
          </a:xfrm>
          <a:custGeom>
            <a:avLst/>
            <a:gdLst/>
            <a:ahLst/>
            <a:cxnLst/>
            <a:rect l="l" t="t" r="r" b="b"/>
            <a:pathLst>
              <a:path w="3641598" h="5486400">
                <a:moveTo>
                  <a:pt x="0" y="0"/>
                </a:moveTo>
                <a:lnTo>
                  <a:pt x="3641598" y="0"/>
                </a:lnTo>
                <a:lnTo>
                  <a:pt x="3641598" y="5486400"/>
                </a:lnTo>
                <a:lnTo>
                  <a:pt x="0" y="5486400"/>
                </a:lnTo>
                <a:lnTo>
                  <a:pt x="0" y="0"/>
                </a:lnTo>
                <a:close/>
              </a:path>
            </a:pathLst>
          </a:custGeom>
          <a:blipFill>
            <a:blip r:embed="rId3"/>
            <a:stretch>
              <a:fillRect/>
            </a:stretch>
          </a:blipFill>
        </p:spPr>
        <p:txBody>
          <a:bodyPr/>
          <a:lstStyle/>
          <a:p>
            <a:endParaRPr lang="en-US"/>
          </a:p>
        </p:txBody>
      </p:sp>
      <p:grpSp>
        <p:nvGrpSpPr>
          <p:cNvPr id="5" name="Group 4">
            <a:extLst>
              <a:ext uri="{FF2B5EF4-FFF2-40B4-BE49-F238E27FC236}">
                <a16:creationId xmlns:a16="http://schemas.microsoft.com/office/drawing/2014/main" id="{D6E2C06C-462F-B9DE-21DE-CFC6EA32C3BA}"/>
              </a:ext>
            </a:extLst>
          </p:cNvPr>
          <p:cNvGrpSpPr/>
          <p:nvPr/>
        </p:nvGrpSpPr>
        <p:grpSpPr>
          <a:xfrm>
            <a:off x="638909" y="1567845"/>
            <a:ext cx="5993277" cy="2949700"/>
            <a:chOff x="4133327" y="8204395"/>
            <a:chExt cx="7210038" cy="2949700"/>
          </a:xfrm>
        </p:grpSpPr>
        <p:sp>
          <p:nvSpPr>
            <p:cNvPr id="7" name="TextBox 10">
              <a:extLst>
                <a:ext uri="{FF2B5EF4-FFF2-40B4-BE49-F238E27FC236}">
                  <a16:creationId xmlns:a16="http://schemas.microsoft.com/office/drawing/2014/main" id="{4D494F3C-7A29-C09F-B0D3-AFCBC7321C9C}"/>
                </a:ext>
              </a:extLst>
            </p:cNvPr>
            <p:cNvSpPr txBox="1"/>
            <p:nvPr/>
          </p:nvSpPr>
          <p:spPr>
            <a:xfrm>
              <a:off x="4149463" y="8204395"/>
              <a:ext cx="7193902" cy="2937343"/>
            </a:xfrm>
            <a:prstGeom prst="rect">
              <a:avLst/>
            </a:prstGeom>
            <a:noFill/>
          </p:spPr>
          <p:txBody>
            <a:bodyPr wrap="square" rtlCol="0">
              <a:spAutoFit/>
            </a:bodyPr>
            <a:lstStyle/>
            <a:p>
              <a:pPr algn="ctr">
                <a:lnSpc>
                  <a:spcPct val="130000"/>
                </a:lnSpc>
              </a:pPr>
              <a:r>
                <a:rPr lang="en-US" sz="7500" b="1" dirty="0">
                  <a:ln w="330200">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UVN Banh Mi" pitchFamily="2" charset="0"/>
                </a:rPr>
                <a:t>TẠM BIỆT VÀ HẸN GẶP LẠI</a:t>
              </a:r>
            </a:p>
          </p:txBody>
        </p:sp>
        <p:sp>
          <p:nvSpPr>
            <p:cNvPr id="8" name="TextBox 11">
              <a:extLst>
                <a:ext uri="{FF2B5EF4-FFF2-40B4-BE49-F238E27FC236}">
                  <a16:creationId xmlns:a16="http://schemas.microsoft.com/office/drawing/2014/main" id="{E37FB118-8E94-4DC1-FED8-6D07210CDD25}"/>
                </a:ext>
              </a:extLst>
            </p:cNvPr>
            <p:cNvSpPr txBox="1"/>
            <p:nvPr/>
          </p:nvSpPr>
          <p:spPr>
            <a:xfrm>
              <a:off x="4133327" y="8216752"/>
              <a:ext cx="7193902" cy="2937343"/>
            </a:xfrm>
            <a:prstGeom prst="rect">
              <a:avLst/>
            </a:prstGeom>
            <a:noFill/>
          </p:spPr>
          <p:txBody>
            <a:bodyPr wrap="square" rtlCol="0">
              <a:spAutoFit/>
            </a:bodyPr>
            <a:lstStyle/>
            <a:p>
              <a:pPr algn="ctr">
                <a:lnSpc>
                  <a:spcPct val="130000"/>
                </a:lnSpc>
              </a:pPr>
              <a:r>
                <a:rPr lang="en-US" sz="7500" b="1" dirty="0">
                  <a:ln w="28575">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UVN Banh Mi" pitchFamily="2" charset="0"/>
                </a:rPr>
                <a:t>T</a:t>
              </a:r>
              <a:r>
                <a:rPr lang="en-US" sz="7500" b="1" dirty="0">
                  <a:ln w="28575">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UVN Banh Mi" pitchFamily="2" charset="0"/>
                </a:rPr>
                <a:t>Ạ</a:t>
              </a:r>
              <a:r>
                <a:rPr lang="en-US" sz="7500" b="1" dirty="0">
                  <a:ln w="28575">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UVN Banh Mi" pitchFamily="2" charset="0"/>
                </a:rPr>
                <a:t>M</a:t>
              </a:r>
              <a:r>
                <a:rPr lang="en-US" sz="7500" b="1" dirty="0">
                  <a:ln w="28575">
                    <a:solidFill>
                      <a:srgbClr val="002060"/>
                    </a:solidFill>
                    <a:prstDash val="solid"/>
                  </a:ln>
                  <a:solidFill>
                    <a:schemeClr val="accent5"/>
                  </a:solidFill>
                  <a:effectLst>
                    <a:outerShdw blurRad="12700" dist="38100" dir="2700000" algn="tl" rotWithShape="0">
                      <a:schemeClr val="accent5">
                        <a:lumMod val="60000"/>
                        <a:lumOff val="40000"/>
                      </a:schemeClr>
                    </a:outerShdw>
                  </a:effectLst>
                  <a:latin typeface="UVN Banh Mi" pitchFamily="2" charset="0"/>
                </a:rPr>
                <a:t> </a:t>
              </a:r>
              <a:r>
                <a:rPr lang="en-US" sz="7500" b="1" dirty="0">
                  <a:ln w="28575">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UVN Banh Mi" pitchFamily="2" charset="0"/>
                </a:rPr>
                <a:t>B</a:t>
              </a:r>
              <a:r>
                <a:rPr lang="en-US" sz="7500" b="1" dirty="0">
                  <a:ln w="28575">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UVN Banh Mi" pitchFamily="2" charset="0"/>
                </a:rPr>
                <a:t>I</a:t>
              </a:r>
              <a:r>
                <a:rPr lang="en-US" sz="7500" b="1" dirty="0">
                  <a:ln w="28575">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UVN Banh Mi" pitchFamily="2" charset="0"/>
                </a:rPr>
                <a:t>Ệ</a:t>
              </a:r>
              <a:r>
                <a:rPr lang="en-US" sz="7500" b="1" dirty="0">
                  <a:ln w="28575">
                    <a:solidFill>
                      <a:srgbClr val="002060"/>
                    </a:solidFill>
                    <a:prstDash val="solid"/>
                  </a:ln>
                  <a:solidFill>
                    <a:srgbClr val="FFCC66"/>
                  </a:solidFill>
                  <a:effectLst>
                    <a:outerShdw blurRad="12700" dist="38100" dir="2700000" algn="tl" rotWithShape="0">
                      <a:schemeClr val="accent5">
                        <a:lumMod val="60000"/>
                        <a:lumOff val="40000"/>
                      </a:schemeClr>
                    </a:outerShdw>
                  </a:effectLst>
                  <a:latin typeface="UVN Banh Mi" pitchFamily="2" charset="0"/>
                </a:rPr>
                <a:t>T </a:t>
              </a:r>
              <a:r>
                <a:rPr lang="en-US" sz="7500" b="1" dirty="0">
                  <a:ln w="28575">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UVN Banh Mi" pitchFamily="2" charset="0"/>
                </a:rPr>
                <a:t>V</a:t>
              </a:r>
              <a:r>
                <a:rPr lang="en-US" sz="7500" b="1" dirty="0">
                  <a:ln w="28575">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UVN Banh Mi" pitchFamily="2" charset="0"/>
                </a:rPr>
                <a:t>À</a:t>
              </a:r>
              <a:r>
                <a:rPr lang="en-US" sz="7500" b="1" dirty="0">
                  <a:ln w="28575">
                    <a:solidFill>
                      <a:srgbClr val="002060"/>
                    </a:solidFill>
                    <a:prstDash val="solid"/>
                  </a:ln>
                  <a:solidFill>
                    <a:schemeClr val="accent5"/>
                  </a:solidFill>
                  <a:effectLst>
                    <a:outerShdw blurRad="12700" dist="38100" dir="2700000" algn="tl" rotWithShape="0">
                      <a:schemeClr val="accent5">
                        <a:lumMod val="60000"/>
                        <a:lumOff val="40000"/>
                      </a:schemeClr>
                    </a:outerShdw>
                  </a:effectLst>
                  <a:latin typeface="UVN Banh Mi" pitchFamily="2" charset="0"/>
                </a:rPr>
                <a:t> </a:t>
              </a:r>
              <a:r>
                <a:rPr lang="en-US" sz="7500" b="1" dirty="0">
                  <a:ln w="28575">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UVN Banh Mi" pitchFamily="2" charset="0"/>
                </a:rPr>
                <a:t>H</a:t>
              </a:r>
              <a:r>
                <a:rPr lang="en-US" sz="7500" b="1" dirty="0">
                  <a:ln w="28575">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UVN Banh Mi" pitchFamily="2" charset="0"/>
                </a:rPr>
                <a:t>Ẹ</a:t>
              </a:r>
              <a:r>
                <a:rPr lang="en-US" sz="7500" b="1" dirty="0">
                  <a:ln w="28575">
                    <a:solidFill>
                      <a:srgbClr val="002060"/>
                    </a:solidFill>
                    <a:prstDash val="solid"/>
                  </a:ln>
                  <a:solidFill>
                    <a:srgbClr val="FFCC66"/>
                  </a:solidFill>
                  <a:effectLst>
                    <a:outerShdw blurRad="12700" dist="38100" dir="2700000" algn="tl" rotWithShape="0">
                      <a:schemeClr val="accent5">
                        <a:lumMod val="60000"/>
                        <a:lumOff val="40000"/>
                      </a:schemeClr>
                    </a:outerShdw>
                  </a:effectLst>
                  <a:latin typeface="UVN Banh Mi" pitchFamily="2" charset="0"/>
                </a:rPr>
                <a:t>N </a:t>
              </a:r>
              <a:r>
                <a:rPr lang="en-US" sz="7500" b="1" dirty="0">
                  <a:ln w="28575">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UVN Banh Mi" pitchFamily="2" charset="0"/>
                </a:rPr>
                <a:t>G</a:t>
              </a:r>
              <a:r>
                <a:rPr lang="en-US" sz="7500" b="1" dirty="0">
                  <a:ln w="28575">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UVN Banh Mi" pitchFamily="2" charset="0"/>
                </a:rPr>
                <a:t>Ặ</a:t>
              </a:r>
              <a:r>
                <a:rPr lang="en-US" sz="7500" b="1" dirty="0">
                  <a:ln w="28575">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UVN Banh Mi" pitchFamily="2" charset="0"/>
                </a:rPr>
                <a:t>P</a:t>
              </a:r>
              <a:r>
                <a:rPr lang="en-US" sz="7500" b="1" dirty="0">
                  <a:ln w="28575">
                    <a:solidFill>
                      <a:srgbClr val="002060"/>
                    </a:solidFill>
                    <a:prstDash val="solid"/>
                  </a:ln>
                  <a:solidFill>
                    <a:schemeClr val="accent5"/>
                  </a:solidFill>
                  <a:effectLst>
                    <a:outerShdw blurRad="12700" dist="38100" dir="2700000" algn="tl" rotWithShape="0">
                      <a:schemeClr val="accent5">
                        <a:lumMod val="60000"/>
                        <a:lumOff val="40000"/>
                      </a:schemeClr>
                    </a:outerShdw>
                  </a:effectLst>
                  <a:latin typeface="UVN Banh Mi" pitchFamily="2" charset="0"/>
                </a:rPr>
                <a:t> </a:t>
              </a:r>
              <a:r>
                <a:rPr lang="en-US" sz="7500" b="1" dirty="0">
                  <a:ln w="28575">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UVN Banh Mi" pitchFamily="2" charset="0"/>
                </a:rPr>
                <a:t>L</a:t>
              </a:r>
              <a:r>
                <a:rPr lang="en-US" sz="7500" b="1" dirty="0">
                  <a:ln w="28575">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UVN Banh Mi" pitchFamily="2" charset="0"/>
                </a:rPr>
                <a:t>Ạ</a:t>
              </a:r>
              <a:r>
                <a:rPr lang="en-US" sz="7500" b="1" dirty="0">
                  <a:ln w="28575">
                    <a:solidFill>
                      <a:srgbClr val="002060"/>
                    </a:solidFill>
                    <a:prstDash val="solid"/>
                  </a:ln>
                  <a:solidFill>
                    <a:srgbClr val="FFCC66"/>
                  </a:solidFill>
                  <a:effectLst>
                    <a:outerShdw blurRad="12700" dist="38100" dir="2700000" algn="tl" rotWithShape="0">
                      <a:schemeClr val="accent5">
                        <a:lumMod val="60000"/>
                        <a:lumOff val="40000"/>
                      </a:schemeClr>
                    </a:outerShdw>
                  </a:effectLst>
                  <a:latin typeface="UVN Banh Mi" pitchFamily="2" charset="0"/>
                </a:rPr>
                <a:t>I </a:t>
              </a:r>
            </a:p>
          </p:txBody>
        </p:sp>
      </p:grpSp>
    </p:spTree>
    <p:extLst>
      <p:ext uri="{BB962C8B-B14F-4D97-AF65-F5344CB8AC3E}">
        <p14:creationId xmlns:p14="http://schemas.microsoft.com/office/powerpoint/2010/main" val="14095779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4551FB-DE21-0D71-34FF-F33A2D873A42}"/>
              </a:ext>
            </a:extLst>
          </p:cNvPr>
          <p:cNvPicPr>
            <a:picLocks noChangeAspect="1"/>
          </p:cNvPicPr>
          <p:nvPr/>
        </p:nvPicPr>
        <p:blipFill rotWithShape="1">
          <a:blip r:embed="rId2"/>
          <a:srcRect r="1291"/>
          <a:stretch/>
        </p:blipFill>
        <p:spPr>
          <a:xfrm>
            <a:off x="0" y="1673"/>
            <a:ext cx="12192000" cy="6854653"/>
          </a:xfrm>
          <a:prstGeom prst="rect">
            <a:avLst/>
          </a:prstGeom>
        </p:spPr>
      </p:pic>
      <p:sp>
        <p:nvSpPr>
          <p:cNvPr id="4" name="Rectangle: Rounded Corners 3">
            <a:extLst>
              <a:ext uri="{FF2B5EF4-FFF2-40B4-BE49-F238E27FC236}">
                <a16:creationId xmlns:a16="http://schemas.microsoft.com/office/drawing/2014/main" id="{D9A381B9-09FD-7FC0-67BA-3CBDE6AA9DC2}"/>
              </a:ext>
            </a:extLst>
          </p:cNvPr>
          <p:cNvSpPr/>
          <p:nvPr/>
        </p:nvSpPr>
        <p:spPr>
          <a:xfrm>
            <a:off x="241777" y="941113"/>
            <a:ext cx="11647486" cy="5650172"/>
          </a:xfrm>
          <a:custGeom>
            <a:avLst/>
            <a:gdLst>
              <a:gd name="connsiteX0" fmla="*/ 0 w 11647486"/>
              <a:gd name="connsiteY0" fmla="*/ 708023 h 5650172"/>
              <a:gd name="connsiteX1" fmla="*/ 708023 w 11647486"/>
              <a:gd name="connsiteY1" fmla="*/ 0 h 5650172"/>
              <a:gd name="connsiteX2" fmla="*/ 1287805 w 11647486"/>
              <a:gd name="connsiteY2" fmla="*/ 0 h 5650172"/>
              <a:gd name="connsiteX3" fmla="*/ 1969901 w 11647486"/>
              <a:gd name="connsiteY3" fmla="*/ 0 h 5650172"/>
              <a:gd name="connsiteX4" fmla="*/ 2549682 w 11647486"/>
              <a:gd name="connsiteY4" fmla="*/ 0 h 5650172"/>
              <a:gd name="connsiteX5" fmla="*/ 2924835 w 11647486"/>
              <a:gd name="connsiteY5" fmla="*/ 0 h 5650172"/>
              <a:gd name="connsiteX6" fmla="*/ 3504617 w 11647486"/>
              <a:gd name="connsiteY6" fmla="*/ 0 h 5650172"/>
              <a:gd name="connsiteX7" fmla="*/ 4084398 w 11647486"/>
              <a:gd name="connsiteY7" fmla="*/ 0 h 5650172"/>
              <a:gd name="connsiteX8" fmla="*/ 4459551 w 11647486"/>
              <a:gd name="connsiteY8" fmla="*/ 0 h 5650172"/>
              <a:gd name="connsiteX9" fmla="*/ 4937018 w 11647486"/>
              <a:gd name="connsiteY9" fmla="*/ 0 h 5650172"/>
              <a:gd name="connsiteX10" fmla="*/ 5312171 w 11647486"/>
              <a:gd name="connsiteY10" fmla="*/ 0 h 5650172"/>
              <a:gd name="connsiteX11" fmla="*/ 6198896 w 11647486"/>
              <a:gd name="connsiteY11" fmla="*/ 0 h 5650172"/>
              <a:gd name="connsiteX12" fmla="*/ 6676363 w 11647486"/>
              <a:gd name="connsiteY12" fmla="*/ 0 h 5650172"/>
              <a:gd name="connsiteX13" fmla="*/ 7153830 w 11647486"/>
              <a:gd name="connsiteY13" fmla="*/ 0 h 5650172"/>
              <a:gd name="connsiteX14" fmla="*/ 8040555 w 11647486"/>
              <a:gd name="connsiteY14" fmla="*/ 0 h 5650172"/>
              <a:gd name="connsiteX15" fmla="*/ 8415708 w 11647486"/>
              <a:gd name="connsiteY15" fmla="*/ 0 h 5650172"/>
              <a:gd name="connsiteX16" fmla="*/ 9200118 w 11647486"/>
              <a:gd name="connsiteY16" fmla="*/ 0 h 5650172"/>
              <a:gd name="connsiteX17" fmla="*/ 9882214 w 11647486"/>
              <a:gd name="connsiteY17" fmla="*/ 0 h 5650172"/>
              <a:gd name="connsiteX18" fmla="*/ 10939463 w 11647486"/>
              <a:gd name="connsiteY18" fmla="*/ 0 h 5650172"/>
              <a:gd name="connsiteX19" fmla="*/ 11647486 w 11647486"/>
              <a:gd name="connsiteY19" fmla="*/ 708023 h 5650172"/>
              <a:gd name="connsiteX20" fmla="*/ 11647486 w 11647486"/>
              <a:gd name="connsiteY20" fmla="*/ 1185874 h 5650172"/>
              <a:gd name="connsiteX21" fmla="*/ 11647486 w 11647486"/>
              <a:gd name="connsiteY21" fmla="*/ 1875432 h 5650172"/>
              <a:gd name="connsiteX22" fmla="*/ 11647486 w 11647486"/>
              <a:gd name="connsiteY22" fmla="*/ 2437966 h 5650172"/>
              <a:gd name="connsiteX23" fmla="*/ 11647486 w 11647486"/>
              <a:gd name="connsiteY23" fmla="*/ 3000500 h 5650172"/>
              <a:gd name="connsiteX24" fmla="*/ 11647486 w 11647486"/>
              <a:gd name="connsiteY24" fmla="*/ 3605375 h 5650172"/>
              <a:gd name="connsiteX25" fmla="*/ 11647486 w 11647486"/>
              <a:gd name="connsiteY25" fmla="*/ 4294933 h 5650172"/>
              <a:gd name="connsiteX26" fmla="*/ 11647486 w 11647486"/>
              <a:gd name="connsiteY26" fmla="*/ 4942149 h 5650172"/>
              <a:gd name="connsiteX27" fmla="*/ 10939463 w 11647486"/>
              <a:gd name="connsiteY27" fmla="*/ 5650172 h 5650172"/>
              <a:gd name="connsiteX28" fmla="*/ 10564310 w 11647486"/>
              <a:gd name="connsiteY28" fmla="*/ 5650172 h 5650172"/>
              <a:gd name="connsiteX29" fmla="*/ 9779900 w 11647486"/>
              <a:gd name="connsiteY29" fmla="*/ 5650172 h 5650172"/>
              <a:gd name="connsiteX30" fmla="*/ 9200118 w 11647486"/>
              <a:gd name="connsiteY30" fmla="*/ 5650172 h 5650172"/>
              <a:gd name="connsiteX31" fmla="*/ 8313393 w 11647486"/>
              <a:gd name="connsiteY31" fmla="*/ 5650172 h 5650172"/>
              <a:gd name="connsiteX32" fmla="*/ 7631297 w 11647486"/>
              <a:gd name="connsiteY32" fmla="*/ 5650172 h 5650172"/>
              <a:gd name="connsiteX33" fmla="*/ 7153830 w 11647486"/>
              <a:gd name="connsiteY33" fmla="*/ 5650172 h 5650172"/>
              <a:gd name="connsiteX34" fmla="*/ 6267105 w 11647486"/>
              <a:gd name="connsiteY34" fmla="*/ 5650172 h 5650172"/>
              <a:gd name="connsiteX35" fmla="*/ 5380381 w 11647486"/>
              <a:gd name="connsiteY35" fmla="*/ 5650172 h 5650172"/>
              <a:gd name="connsiteX36" fmla="*/ 4902913 w 11647486"/>
              <a:gd name="connsiteY36" fmla="*/ 5650172 h 5650172"/>
              <a:gd name="connsiteX37" fmla="*/ 4323132 w 11647486"/>
              <a:gd name="connsiteY37" fmla="*/ 5650172 h 5650172"/>
              <a:gd name="connsiteX38" fmla="*/ 3538721 w 11647486"/>
              <a:gd name="connsiteY38" fmla="*/ 5650172 h 5650172"/>
              <a:gd name="connsiteX39" fmla="*/ 2754311 w 11647486"/>
              <a:gd name="connsiteY39" fmla="*/ 5650172 h 5650172"/>
              <a:gd name="connsiteX40" fmla="*/ 1867586 w 11647486"/>
              <a:gd name="connsiteY40" fmla="*/ 5650172 h 5650172"/>
              <a:gd name="connsiteX41" fmla="*/ 1492433 w 11647486"/>
              <a:gd name="connsiteY41" fmla="*/ 5650172 h 5650172"/>
              <a:gd name="connsiteX42" fmla="*/ 708023 w 11647486"/>
              <a:gd name="connsiteY42" fmla="*/ 5650172 h 5650172"/>
              <a:gd name="connsiteX43" fmla="*/ 0 w 11647486"/>
              <a:gd name="connsiteY43" fmla="*/ 4942149 h 5650172"/>
              <a:gd name="connsiteX44" fmla="*/ 0 w 11647486"/>
              <a:gd name="connsiteY44" fmla="*/ 4464298 h 5650172"/>
              <a:gd name="connsiteX45" fmla="*/ 0 w 11647486"/>
              <a:gd name="connsiteY45" fmla="*/ 3944105 h 5650172"/>
              <a:gd name="connsiteX46" fmla="*/ 0 w 11647486"/>
              <a:gd name="connsiteY46" fmla="*/ 3296889 h 5650172"/>
              <a:gd name="connsiteX47" fmla="*/ 0 w 11647486"/>
              <a:gd name="connsiteY47" fmla="*/ 2692013 h 5650172"/>
              <a:gd name="connsiteX48" fmla="*/ 0 w 11647486"/>
              <a:gd name="connsiteY48" fmla="*/ 2214162 h 5650172"/>
              <a:gd name="connsiteX49" fmla="*/ 0 w 11647486"/>
              <a:gd name="connsiteY49" fmla="*/ 1566946 h 5650172"/>
              <a:gd name="connsiteX50" fmla="*/ 0 w 11647486"/>
              <a:gd name="connsiteY50" fmla="*/ 708023 h 565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647486" h="5650172" fill="none" extrusionOk="0">
                <a:moveTo>
                  <a:pt x="0" y="708023"/>
                </a:moveTo>
                <a:cubicBezTo>
                  <a:pt x="-40904" y="320470"/>
                  <a:pt x="381890" y="13901"/>
                  <a:pt x="708023" y="0"/>
                </a:cubicBezTo>
                <a:cubicBezTo>
                  <a:pt x="940361" y="27329"/>
                  <a:pt x="1016925" y="19744"/>
                  <a:pt x="1287805" y="0"/>
                </a:cubicBezTo>
                <a:cubicBezTo>
                  <a:pt x="1558685" y="-19744"/>
                  <a:pt x="1688623" y="-5927"/>
                  <a:pt x="1969901" y="0"/>
                </a:cubicBezTo>
                <a:cubicBezTo>
                  <a:pt x="2251179" y="5927"/>
                  <a:pt x="2327717" y="-1276"/>
                  <a:pt x="2549682" y="0"/>
                </a:cubicBezTo>
                <a:cubicBezTo>
                  <a:pt x="2771647" y="1276"/>
                  <a:pt x="2783910" y="-4539"/>
                  <a:pt x="2924835" y="0"/>
                </a:cubicBezTo>
                <a:cubicBezTo>
                  <a:pt x="3065760" y="4539"/>
                  <a:pt x="3376250" y="-13561"/>
                  <a:pt x="3504617" y="0"/>
                </a:cubicBezTo>
                <a:cubicBezTo>
                  <a:pt x="3632984" y="13561"/>
                  <a:pt x="3916644" y="-26444"/>
                  <a:pt x="4084398" y="0"/>
                </a:cubicBezTo>
                <a:cubicBezTo>
                  <a:pt x="4252152" y="26444"/>
                  <a:pt x="4288996" y="6513"/>
                  <a:pt x="4459551" y="0"/>
                </a:cubicBezTo>
                <a:cubicBezTo>
                  <a:pt x="4630106" y="-6513"/>
                  <a:pt x="4735703" y="-20284"/>
                  <a:pt x="4937018" y="0"/>
                </a:cubicBezTo>
                <a:cubicBezTo>
                  <a:pt x="5138333" y="20284"/>
                  <a:pt x="5125181" y="8282"/>
                  <a:pt x="5312171" y="0"/>
                </a:cubicBezTo>
                <a:cubicBezTo>
                  <a:pt x="5499161" y="-8282"/>
                  <a:pt x="5879024" y="-5045"/>
                  <a:pt x="6198896" y="0"/>
                </a:cubicBezTo>
                <a:cubicBezTo>
                  <a:pt x="6518769" y="5045"/>
                  <a:pt x="6511219" y="23394"/>
                  <a:pt x="6676363" y="0"/>
                </a:cubicBezTo>
                <a:cubicBezTo>
                  <a:pt x="6841507" y="-23394"/>
                  <a:pt x="6977890" y="21564"/>
                  <a:pt x="7153830" y="0"/>
                </a:cubicBezTo>
                <a:cubicBezTo>
                  <a:pt x="7329770" y="-21564"/>
                  <a:pt x="7834089" y="-38947"/>
                  <a:pt x="8040555" y="0"/>
                </a:cubicBezTo>
                <a:cubicBezTo>
                  <a:pt x="8247021" y="38947"/>
                  <a:pt x="8294083" y="-3530"/>
                  <a:pt x="8415708" y="0"/>
                </a:cubicBezTo>
                <a:cubicBezTo>
                  <a:pt x="8537333" y="3530"/>
                  <a:pt x="9023196" y="30341"/>
                  <a:pt x="9200118" y="0"/>
                </a:cubicBezTo>
                <a:cubicBezTo>
                  <a:pt x="9377040" y="-30341"/>
                  <a:pt x="9724118" y="19898"/>
                  <a:pt x="9882214" y="0"/>
                </a:cubicBezTo>
                <a:cubicBezTo>
                  <a:pt x="10040310" y="-19898"/>
                  <a:pt x="10649757" y="-45833"/>
                  <a:pt x="10939463" y="0"/>
                </a:cubicBezTo>
                <a:cubicBezTo>
                  <a:pt x="11327653" y="90823"/>
                  <a:pt x="11616934" y="324399"/>
                  <a:pt x="11647486" y="708023"/>
                </a:cubicBezTo>
                <a:cubicBezTo>
                  <a:pt x="11627157" y="869731"/>
                  <a:pt x="11653224" y="970247"/>
                  <a:pt x="11647486" y="1185874"/>
                </a:cubicBezTo>
                <a:cubicBezTo>
                  <a:pt x="11641748" y="1401501"/>
                  <a:pt x="11639217" y="1681251"/>
                  <a:pt x="11647486" y="1875432"/>
                </a:cubicBezTo>
                <a:cubicBezTo>
                  <a:pt x="11655755" y="2069613"/>
                  <a:pt x="11667695" y="2286721"/>
                  <a:pt x="11647486" y="2437966"/>
                </a:cubicBezTo>
                <a:cubicBezTo>
                  <a:pt x="11627277" y="2589211"/>
                  <a:pt x="11651851" y="2798737"/>
                  <a:pt x="11647486" y="3000500"/>
                </a:cubicBezTo>
                <a:cubicBezTo>
                  <a:pt x="11643121" y="3202263"/>
                  <a:pt x="11628578" y="3372731"/>
                  <a:pt x="11647486" y="3605375"/>
                </a:cubicBezTo>
                <a:cubicBezTo>
                  <a:pt x="11666394" y="3838019"/>
                  <a:pt x="11656012" y="4143252"/>
                  <a:pt x="11647486" y="4294933"/>
                </a:cubicBezTo>
                <a:cubicBezTo>
                  <a:pt x="11638960" y="4446614"/>
                  <a:pt x="11641246" y="4705682"/>
                  <a:pt x="11647486" y="4942149"/>
                </a:cubicBezTo>
                <a:cubicBezTo>
                  <a:pt x="11702701" y="5297477"/>
                  <a:pt x="11331235" y="5659937"/>
                  <a:pt x="10939463" y="5650172"/>
                </a:cubicBezTo>
                <a:cubicBezTo>
                  <a:pt x="10854761" y="5657992"/>
                  <a:pt x="10664933" y="5659884"/>
                  <a:pt x="10564310" y="5650172"/>
                </a:cubicBezTo>
                <a:cubicBezTo>
                  <a:pt x="10463687" y="5640460"/>
                  <a:pt x="9952030" y="5654867"/>
                  <a:pt x="9779900" y="5650172"/>
                </a:cubicBezTo>
                <a:cubicBezTo>
                  <a:pt x="9607770" y="5645478"/>
                  <a:pt x="9458886" y="5663746"/>
                  <a:pt x="9200118" y="5650172"/>
                </a:cubicBezTo>
                <a:cubicBezTo>
                  <a:pt x="8941350" y="5636598"/>
                  <a:pt x="8620931" y="5639894"/>
                  <a:pt x="8313393" y="5650172"/>
                </a:cubicBezTo>
                <a:cubicBezTo>
                  <a:pt x="8005856" y="5660450"/>
                  <a:pt x="7852152" y="5625045"/>
                  <a:pt x="7631297" y="5650172"/>
                </a:cubicBezTo>
                <a:cubicBezTo>
                  <a:pt x="7410442" y="5675299"/>
                  <a:pt x="7309418" y="5628137"/>
                  <a:pt x="7153830" y="5650172"/>
                </a:cubicBezTo>
                <a:cubicBezTo>
                  <a:pt x="6998242" y="5672207"/>
                  <a:pt x="6570261" y="5618981"/>
                  <a:pt x="6267105" y="5650172"/>
                </a:cubicBezTo>
                <a:cubicBezTo>
                  <a:pt x="5963950" y="5681363"/>
                  <a:pt x="5794382" y="5684478"/>
                  <a:pt x="5380381" y="5650172"/>
                </a:cubicBezTo>
                <a:cubicBezTo>
                  <a:pt x="4966380" y="5615866"/>
                  <a:pt x="5103677" y="5656171"/>
                  <a:pt x="4902913" y="5650172"/>
                </a:cubicBezTo>
                <a:cubicBezTo>
                  <a:pt x="4702149" y="5644173"/>
                  <a:pt x="4585499" y="5639791"/>
                  <a:pt x="4323132" y="5650172"/>
                </a:cubicBezTo>
                <a:cubicBezTo>
                  <a:pt x="4060765" y="5660553"/>
                  <a:pt x="3747547" y="5671607"/>
                  <a:pt x="3538721" y="5650172"/>
                </a:cubicBezTo>
                <a:cubicBezTo>
                  <a:pt x="3329895" y="5628737"/>
                  <a:pt x="3075520" y="5649768"/>
                  <a:pt x="2754311" y="5650172"/>
                </a:cubicBezTo>
                <a:cubicBezTo>
                  <a:pt x="2433102" y="5650577"/>
                  <a:pt x="2296076" y="5621387"/>
                  <a:pt x="1867586" y="5650172"/>
                </a:cubicBezTo>
                <a:cubicBezTo>
                  <a:pt x="1439097" y="5678957"/>
                  <a:pt x="1596753" y="5654269"/>
                  <a:pt x="1492433" y="5650172"/>
                </a:cubicBezTo>
                <a:cubicBezTo>
                  <a:pt x="1388113" y="5646075"/>
                  <a:pt x="1034006" y="5636410"/>
                  <a:pt x="708023" y="5650172"/>
                </a:cubicBezTo>
                <a:cubicBezTo>
                  <a:pt x="321387" y="5735107"/>
                  <a:pt x="-18366" y="5357799"/>
                  <a:pt x="0" y="4942149"/>
                </a:cubicBezTo>
                <a:cubicBezTo>
                  <a:pt x="-22222" y="4772421"/>
                  <a:pt x="-23415" y="4654982"/>
                  <a:pt x="0" y="4464298"/>
                </a:cubicBezTo>
                <a:cubicBezTo>
                  <a:pt x="23415" y="4273614"/>
                  <a:pt x="-19191" y="4111708"/>
                  <a:pt x="0" y="3944105"/>
                </a:cubicBezTo>
                <a:cubicBezTo>
                  <a:pt x="19191" y="3776502"/>
                  <a:pt x="-31544" y="3504604"/>
                  <a:pt x="0" y="3296889"/>
                </a:cubicBezTo>
                <a:cubicBezTo>
                  <a:pt x="31544" y="3089174"/>
                  <a:pt x="-9795" y="2841913"/>
                  <a:pt x="0" y="2692013"/>
                </a:cubicBezTo>
                <a:cubicBezTo>
                  <a:pt x="9795" y="2542113"/>
                  <a:pt x="-8231" y="2403331"/>
                  <a:pt x="0" y="2214162"/>
                </a:cubicBezTo>
                <a:cubicBezTo>
                  <a:pt x="8231" y="2024993"/>
                  <a:pt x="32138" y="1808853"/>
                  <a:pt x="0" y="1566946"/>
                </a:cubicBezTo>
                <a:cubicBezTo>
                  <a:pt x="-32138" y="1325039"/>
                  <a:pt x="-39931" y="1137289"/>
                  <a:pt x="0" y="708023"/>
                </a:cubicBezTo>
                <a:close/>
              </a:path>
              <a:path w="11647486" h="5650172" stroke="0" extrusionOk="0">
                <a:moveTo>
                  <a:pt x="0" y="708023"/>
                </a:moveTo>
                <a:cubicBezTo>
                  <a:pt x="2164" y="383180"/>
                  <a:pt x="353831" y="65826"/>
                  <a:pt x="708023" y="0"/>
                </a:cubicBezTo>
                <a:cubicBezTo>
                  <a:pt x="902052" y="-10403"/>
                  <a:pt x="1235483" y="623"/>
                  <a:pt x="1492433" y="0"/>
                </a:cubicBezTo>
                <a:cubicBezTo>
                  <a:pt x="1749383" y="-623"/>
                  <a:pt x="1799970" y="-14201"/>
                  <a:pt x="1969901" y="0"/>
                </a:cubicBezTo>
                <a:cubicBezTo>
                  <a:pt x="2139832" y="14201"/>
                  <a:pt x="2248272" y="18590"/>
                  <a:pt x="2447368" y="0"/>
                </a:cubicBezTo>
                <a:cubicBezTo>
                  <a:pt x="2646464" y="-18590"/>
                  <a:pt x="3038120" y="-2629"/>
                  <a:pt x="3231778" y="0"/>
                </a:cubicBezTo>
                <a:cubicBezTo>
                  <a:pt x="3425436" y="2629"/>
                  <a:pt x="3628495" y="23356"/>
                  <a:pt x="3811560" y="0"/>
                </a:cubicBezTo>
                <a:cubicBezTo>
                  <a:pt x="3994625" y="-23356"/>
                  <a:pt x="4395519" y="12189"/>
                  <a:pt x="4698285" y="0"/>
                </a:cubicBezTo>
                <a:cubicBezTo>
                  <a:pt x="5001051" y="-12189"/>
                  <a:pt x="5405450" y="-38234"/>
                  <a:pt x="5585009" y="0"/>
                </a:cubicBezTo>
                <a:cubicBezTo>
                  <a:pt x="5764568" y="38234"/>
                  <a:pt x="6075734" y="25850"/>
                  <a:pt x="6369420" y="0"/>
                </a:cubicBezTo>
                <a:cubicBezTo>
                  <a:pt x="6663106" y="-25850"/>
                  <a:pt x="6650059" y="-1485"/>
                  <a:pt x="6846887" y="0"/>
                </a:cubicBezTo>
                <a:cubicBezTo>
                  <a:pt x="7043715" y="1485"/>
                  <a:pt x="7134467" y="12189"/>
                  <a:pt x="7222040" y="0"/>
                </a:cubicBezTo>
                <a:cubicBezTo>
                  <a:pt x="7309613" y="-12189"/>
                  <a:pt x="7791018" y="3889"/>
                  <a:pt x="8108765" y="0"/>
                </a:cubicBezTo>
                <a:cubicBezTo>
                  <a:pt x="8426512" y="-3889"/>
                  <a:pt x="8645074" y="-167"/>
                  <a:pt x="8790861" y="0"/>
                </a:cubicBezTo>
                <a:cubicBezTo>
                  <a:pt x="8936648" y="167"/>
                  <a:pt x="9282553" y="-30598"/>
                  <a:pt x="9472957" y="0"/>
                </a:cubicBezTo>
                <a:cubicBezTo>
                  <a:pt x="9663361" y="30598"/>
                  <a:pt x="9721447" y="-8600"/>
                  <a:pt x="9950424" y="0"/>
                </a:cubicBezTo>
                <a:cubicBezTo>
                  <a:pt x="10179401" y="8600"/>
                  <a:pt x="10545084" y="14536"/>
                  <a:pt x="10939463" y="0"/>
                </a:cubicBezTo>
                <a:cubicBezTo>
                  <a:pt x="11413860" y="18918"/>
                  <a:pt x="11630477" y="311363"/>
                  <a:pt x="11647486" y="708023"/>
                </a:cubicBezTo>
                <a:cubicBezTo>
                  <a:pt x="11666753" y="939704"/>
                  <a:pt x="11632906" y="1102096"/>
                  <a:pt x="11647486" y="1228216"/>
                </a:cubicBezTo>
                <a:cubicBezTo>
                  <a:pt x="11662066" y="1354336"/>
                  <a:pt x="11639894" y="1645105"/>
                  <a:pt x="11647486" y="1917773"/>
                </a:cubicBezTo>
                <a:cubicBezTo>
                  <a:pt x="11655078" y="2190441"/>
                  <a:pt x="11677119" y="2422472"/>
                  <a:pt x="11647486" y="2564990"/>
                </a:cubicBezTo>
                <a:cubicBezTo>
                  <a:pt x="11617853" y="2707508"/>
                  <a:pt x="11671071" y="2853703"/>
                  <a:pt x="11647486" y="3127524"/>
                </a:cubicBezTo>
                <a:cubicBezTo>
                  <a:pt x="11623901" y="3401345"/>
                  <a:pt x="11639136" y="3498139"/>
                  <a:pt x="11647486" y="3647716"/>
                </a:cubicBezTo>
                <a:cubicBezTo>
                  <a:pt x="11655836" y="3797293"/>
                  <a:pt x="11662866" y="3957684"/>
                  <a:pt x="11647486" y="4167909"/>
                </a:cubicBezTo>
                <a:cubicBezTo>
                  <a:pt x="11632106" y="4378134"/>
                  <a:pt x="11634792" y="4726948"/>
                  <a:pt x="11647486" y="4942149"/>
                </a:cubicBezTo>
                <a:cubicBezTo>
                  <a:pt x="11659030" y="5349530"/>
                  <a:pt x="11305495" y="5673053"/>
                  <a:pt x="10939463" y="5650172"/>
                </a:cubicBezTo>
                <a:cubicBezTo>
                  <a:pt x="10662960" y="5674514"/>
                  <a:pt x="10497579" y="5647213"/>
                  <a:pt x="10359681" y="5650172"/>
                </a:cubicBezTo>
                <a:cubicBezTo>
                  <a:pt x="10221783" y="5653131"/>
                  <a:pt x="10007120" y="5647164"/>
                  <a:pt x="9779900" y="5650172"/>
                </a:cubicBezTo>
                <a:cubicBezTo>
                  <a:pt x="9552680" y="5653180"/>
                  <a:pt x="9546192" y="5650185"/>
                  <a:pt x="9404747" y="5650172"/>
                </a:cubicBezTo>
                <a:cubicBezTo>
                  <a:pt x="9263302" y="5650159"/>
                  <a:pt x="9082211" y="5649267"/>
                  <a:pt x="8927280" y="5650172"/>
                </a:cubicBezTo>
                <a:cubicBezTo>
                  <a:pt x="8772349" y="5651077"/>
                  <a:pt x="8667012" y="5654496"/>
                  <a:pt x="8449813" y="5650172"/>
                </a:cubicBezTo>
                <a:cubicBezTo>
                  <a:pt x="8232614" y="5645848"/>
                  <a:pt x="7931880" y="5628148"/>
                  <a:pt x="7665402" y="5650172"/>
                </a:cubicBezTo>
                <a:cubicBezTo>
                  <a:pt x="7398924" y="5672196"/>
                  <a:pt x="7411638" y="5645844"/>
                  <a:pt x="7290249" y="5650172"/>
                </a:cubicBezTo>
                <a:cubicBezTo>
                  <a:pt x="7168860" y="5654500"/>
                  <a:pt x="6943552" y="5641542"/>
                  <a:pt x="6812782" y="5650172"/>
                </a:cubicBezTo>
                <a:cubicBezTo>
                  <a:pt x="6682012" y="5658802"/>
                  <a:pt x="6205873" y="5680145"/>
                  <a:pt x="5926057" y="5650172"/>
                </a:cubicBezTo>
                <a:cubicBezTo>
                  <a:pt x="5646242" y="5620199"/>
                  <a:pt x="5639949" y="5649213"/>
                  <a:pt x="5550905" y="5650172"/>
                </a:cubicBezTo>
                <a:cubicBezTo>
                  <a:pt x="5461861" y="5651131"/>
                  <a:pt x="5254249" y="5649216"/>
                  <a:pt x="5175752" y="5650172"/>
                </a:cubicBezTo>
                <a:cubicBezTo>
                  <a:pt x="5097255" y="5651128"/>
                  <a:pt x="4888195" y="5642994"/>
                  <a:pt x="4800599" y="5650172"/>
                </a:cubicBezTo>
                <a:cubicBezTo>
                  <a:pt x="4713003" y="5657350"/>
                  <a:pt x="4308171" y="5650355"/>
                  <a:pt x="4118503" y="5650172"/>
                </a:cubicBezTo>
                <a:cubicBezTo>
                  <a:pt x="3928835" y="5649989"/>
                  <a:pt x="3656107" y="5662501"/>
                  <a:pt x="3436407" y="5650172"/>
                </a:cubicBezTo>
                <a:cubicBezTo>
                  <a:pt x="3216707" y="5637843"/>
                  <a:pt x="2908158" y="5646949"/>
                  <a:pt x="2754311" y="5650172"/>
                </a:cubicBezTo>
                <a:cubicBezTo>
                  <a:pt x="2600464" y="5653395"/>
                  <a:pt x="2248616" y="5690490"/>
                  <a:pt x="1867586" y="5650172"/>
                </a:cubicBezTo>
                <a:cubicBezTo>
                  <a:pt x="1486557" y="5609854"/>
                  <a:pt x="1010685" y="5644319"/>
                  <a:pt x="708023" y="5650172"/>
                </a:cubicBezTo>
                <a:cubicBezTo>
                  <a:pt x="374358" y="5652699"/>
                  <a:pt x="-7086" y="5345404"/>
                  <a:pt x="0" y="4942149"/>
                </a:cubicBezTo>
                <a:cubicBezTo>
                  <a:pt x="18519" y="4833492"/>
                  <a:pt x="13995" y="4544168"/>
                  <a:pt x="0" y="4421956"/>
                </a:cubicBezTo>
                <a:cubicBezTo>
                  <a:pt x="-13995" y="4299744"/>
                  <a:pt x="19887" y="4087818"/>
                  <a:pt x="0" y="3859422"/>
                </a:cubicBezTo>
                <a:cubicBezTo>
                  <a:pt x="-19887" y="3631026"/>
                  <a:pt x="-2319" y="3465360"/>
                  <a:pt x="0" y="3296889"/>
                </a:cubicBezTo>
                <a:cubicBezTo>
                  <a:pt x="2319" y="3128418"/>
                  <a:pt x="-10651" y="2963098"/>
                  <a:pt x="0" y="2819037"/>
                </a:cubicBezTo>
                <a:cubicBezTo>
                  <a:pt x="10651" y="2674976"/>
                  <a:pt x="-1226" y="2444922"/>
                  <a:pt x="0" y="2256503"/>
                </a:cubicBezTo>
                <a:cubicBezTo>
                  <a:pt x="1226" y="2068084"/>
                  <a:pt x="-24381" y="1936218"/>
                  <a:pt x="0" y="1736311"/>
                </a:cubicBezTo>
                <a:cubicBezTo>
                  <a:pt x="24381" y="1536404"/>
                  <a:pt x="18178" y="1479787"/>
                  <a:pt x="0" y="1258459"/>
                </a:cubicBezTo>
                <a:cubicBezTo>
                  <a:pt x="-18178" y="1037131"/>
                  <a:pt x="10483" y="955546"/>
                  <a:pt x="0" y="708023"/>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just" defTabSz="914400" rtl="0" eaLnBrk="1" fontAlgn="auto" latinLnBrk="0" hangingPunct="1">
              <a:lnSpc>
                <a:spcPct val="110000"/>
              </a:lnSpc>
              <a:spcBef>
                <a:spcPts val="0"/>
              </a:spcBef>
              <a:spcAft>
                <a:spcPts val="0"/>
              </a:spcAft>
              <a:buClrTx/>
              <a:buSzTx/>
              <a:buFontTx/>
              <a:buNone/>
              <a:tabLst/>
              <a:defRPr/>
            </a:pPr>
            <a:endParaRPr kumimoji="0" lang="vi-VN" sz="28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2" name="TextBox 1">
            <a:extLst>
              <a:ext uri="{FF2B5EF4-FFF2-40B4-BE49-F238E27FC236}">
                <a16:creationId xmlns:a16="http://schemas.microsoft.com/office/drawing/2014/main" id="{215CA124-1948-4783-E195-47BE86DE1CF3}"/>
              </a:ext>
            </a:extLst>
          </p:cNvPr>
          <p:cNvSpPr txBox="1"/>
          <p:nvPr/>
        </p:nvSpPr>
        <p:spPr>
          <a:xfrm>
            <a:off x="672902" y="1910283"/>
            <a:ext cx="5793263" cy="4154984"/>
          </a:xfrm>
          <a:prstGeom prst="rect">
            <a:avLst/>
          </a:prstGeom>
          <a:noFill/>
        </p:spPr>
        <p:txBody>
          <a:bodyPr wrap="square" rtlCol="0">
            <a:spAutoFit/>
          </a:bodyPr>
          <a:lstStyle/>
          <a:p>
            <a:pPr algn="ctr"/>
            <a:r>
              <a:rPr lang="en-US" sz="4400"/>
              <a:t>T</a:t>
            </a:r>
            <a:r>
              <a:rPr lang="vi-VN" sz="4400"/>
              <a:t>rò chơi </a:t>
            </a:r>
            <a:r>
              <a:rPr lang="vi-VN" sz="4400" i="1">
                <a:solidFill>
                  <a:srgbClr val="FF0000"/>
                </a:solidFill>
              </a:rPr>
              <a:t>Xây nhà</a:t>
            </a:r>
            <a:r>
              <a:rPr lang="vi-VN" sz="4400"/>
              <a:t>: Chia số HS trong lớp thành bốn nhóm. Mỗi nhóm tìm các từ đồng nghĩa với từ “cần cù” rồi viết vào thẻ từ. </a:t>
            </a:r>
            <a:endParaRPr lang="en-US" sz="4400"/>
          </a:p>
        </p:txBody>
      </p:sp>
      <p:grpSp>
        <p:nvGrpSpPr>
          <p:cNvPr id="5" name="Group 4">
            <a:extLst>
              <a:ext uri="{FF2B5EF4-FFF2-40B4-BE49-F238E27FC236}">
                <a16:creationId xmlns:a16="http://schemas.microsoft.com/office/drawing/2014/main" id="{6197C452-296A-5AEA-762F-93523FE6E49C}"/>
              </a:ext>
            </a:extLst>
          </p:cNvPr>
          <p:cNvGrpSpPr/>
          <p:nvPr/>
        </p:nvGrpSpPr>
        <p:grpSpPr>
          <a:xfrm>
            <a:off x="6897290" y="1299597"/>
            <a:ext cx="4363377" cy="4891965"/>
            <a:chOff x="762196" y="315288"/>
            <a:chExt cx="4129549" cy="4828212"/>
          </a:xfrm>
        </p:grpSpPr>
        <p:pic>
          <p:nvPicPr>
            <p:cNvPr id="12" name="Picture 11">
              <a:extLst>
                <a:ext uri="{FF2B5EF4-FFF2-40B4-BE49-F238E27FC236}">
                  <a16:creationId xmlns:a16="http://schemas.microsoft.com/office/drawing/2014/main" id="{A7082999-7E78-3C58-0100-F0CFEE2DC93D}"/>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0278" b="66296" l="28729" r="72072"/>
                      </a14:imgEffect>
                    </a14:imgLayer>
                  </a14:imgProps>
                </a:ext>
              </a:extLst>
            </a:blip>
            <a:srcRect l="28921" t="20268" r="27681" b="58250"/>
            <a:stretch/>
          </p:blipFill>
          <p:spPr>
            <a:xfrm>
              <a:off x="762196" y="315288"/>
              <a:ext cx="4129549" cy="1734739"/>
            </a:xfrm>
            <a:prstGeom prst="rect">
              <a:avLst/>
            </a:prstGeom>
          </p:spPr>
        </p:pic>
        <p:sp>
          <p:nvSpPr>
            <p:cNvPr id="15" name="Rectangle 14">
              <a:extLst>
                <a:ext uri="{FF2B5EF4-FFF2-40B4-BE49-F238E27FC236}">
                  <a16:creationId xmlns:a16="http://schemas.microsoft.com/office/drawing/2014/main" id="{FC9CEDB4-73A3-C3A8-7CA5-B7861CB22DF5}"/>
                </a:ext>
              </a:extLst>
            </p:cNvPr>
            <p:cNvSpPr/>
            <p:nvPr/>
          </p:nvSpPr>
          <p:spPr>
            <a:xfrm>
              <a:off x="1135623" y="2061304"/>
              <a:ext cx="3372660" cy="3082196"/>
            </a:xfrm>
            <a:prstGeom prst="rect">
              <a:avLst/>
            </a:prstGeom>
            <a:solidFill>
              <a:srgbClr val="9FD9E5"/>
            </a:solidFill>
            <a:ln w="25400" cap="flat" cmpd="sng" algn="ctr">
              <a:solidFill>
                <a:srgbClr val="6BC6D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sym typeface="Arial"/>
              </a:endParaRPr>
            </a:p>
          </p:txBody>
        </p:sp>
      </p:grpSp>
      <p:sp>
        <p:nvSpPr>
          <p:cNvPr id="16" name="Rounded Rectangle 2">
            <a:extLst>
              <a:ext uri="{FF2B5EF4-FFF2-40B4-BE49-F238E27FC236}">
                <a16:creationId xmlns:a16="http://schemas.microsoft.com/office/drawing/2014/main" id="{454C37E2-1D1C-EF94-5FC1-5FFA575334C1}"/>
              </a:ext>
            </a:extLst>
          </p:cNvPr>
          <p:cNvSpPr/>
          <p:nvPr/>
        </p:nvSpPr>
        <p:spPr>
          <a:xfrm>
            <a:off x="7764830" y="3333294"/>
            <a:ext cx="2617694" cy="663388"/>
          </a:xfrm>
          <a:prstGeom prst="roundRect">
            <a:avLst/>
          </a:prstGeom>
          <a:solidFill>
            <a:schemeClr val="bg1"/>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0000"/>
                </a:solidFill>
                <a:latin typeface="Arial" panose="020B0604020202020204" pitchFamily="34" charset="0"/>
                <a:cs typeface="Arial" panose="020B0604020202020204" pitchFamily="34" charset="0"/>
              </a:rPr>
              <a:t>M</a:t>
            </a:r>
            <a:r>
              <a:rPr lang="en-US" sz="2800">
                <a:solidFill>
                  <a:srgbClr val="FF0000"/>
                </a:solidFill>
                <a:latin typeface="Arial" panose="020B0604020202020204" pitchFamily="34" charset="0"/>
                <a:cs typeface="Arial" panose="020B0604020202020204" pitchFamily="34" charset="0"/>
              </a:rPr>
              <a:t>:</a:t>
            </a:r>
            <a:r>
              <a:rPr lang="en-US" sz="2800">
                <a:solidFill>
                  <a:srgbClr val="0070C0"/>
                </a:solidFill>
                <a:latin typeface="Arial" panose="020B0604020202020204" pitchFamily="34" charset="0"/>
                <a:cs typeface="Arial" panose="020B0604020202020204" pitchFamily="34" charset="0"/>
              </a:rPr>
              <a:t> chăm chỉ</a:t>
            </a:r>
            <a:endParaRPr lang="en-US" sz="28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24263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64737D-266C-4A11-B504-5C4260B056D6}"/>
              </a:ext>
            </a:extLst>
          </p:cNvPr>
          <p:cNvPicPr>
            <a:picLocks noChangeAspect="1"/>
          </p:cNvPicPr>
          <p:nvPr/>
        </p:nvPicPr>
        <p:blipFill rotWithShape="1">
          <a:blip r:embed="rId2"/>
          <a:srcRect r="927"/>
          <a:stretch/>
        </p:blipFill>
        <p:spPr>
          <a:xfrm>
            <a:off x="0" y="1673"/>
            <a:ext cx="12192000" cy="6854653"/>
          </a:xfrm>
          <a:prstGeom prst="rect">
            <a:avLst/>
          </a:prstGeom>
        </p:spPr>
      </p:pic>
      <p:grpSp>
        <p:nvGrpSpPr>
          <p:cNvPr id="2" name="Group 18">
            <a:extLst>
              <a:ext uri="{FF2B5EF4-FFF2-40B4-BE49-F238E27FC236}">
                <a16:creationId xmlns:a16="http://schemas.microsoft.com/office/drawing/2014/main" id="{F06C2675-FAE0-FF07-ADEB-98E4A0F32415}"/>
              </a:ext>
            </a:extLst>
          </p:cNvPr>
          <p:cNvGrpSpPr/>
          <p:nvPr/>
        </p:nvGrpSpPr>
        <p:grpSpPr>
          <a:xfrm>
            <a:off x="951755" y="1580076"/>
            <a:ext cx="9641721" cy="2800767"/>
            <a:chOff x="-1603777" y="5485974"/>
            <a:chExt cx="22606512" cy="2100576"/>
          </a:xfrm>
        </p:grpSpPr>
        <p:sp>
          <p:nvSpPr>
            <p:cNvPr id="5" name="TextBox 19">
              <a:extLst>
                <a:ext uri="{FF2B5EF4-FFF2-40B4-BE49-F238E27FC236}">
                  <a16:creationId xmlns:a16="http://schemas.microsoft.com/office/drawing/2014/main" id="{0C4C4026-EE08-0CDF-6065-131DC39A90A6}"/>
                </a:ext>
              </a:extLst>
            </p:cNvPr>
            <p:cNvSpPr txBox="1"/>
            <p:nvPr/>
          </p:nvSpPr>
          <p:spPr>
            <a:xfrm>
              <a:off x="-1603777" y="5485974"/>
              <a:ext cx="22606512" cy="210057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200" normalizeH="0" baseline="0" noProof="0">
                  <a:ln w="254000">
                    <a:solidFill>
                      <a:prstClr val="white"/>
                    </a:solidFill>
                    <a:prstDash val="solid"/>
                  </a:ln>
                  <a:solidFill>
                    <a:srgbClr val="A02B93"/>
                  </a:solidFill>
                  <a:effectLst>
                    <a:outerShdw blurRad="12700" dist="38100" dir="2700000" algn="tl" rotWithShape="0">
                      <a:srgbClr val="A02B93">
                        <a:lumMod val="60000"/>
                        <a:lumOff val="40000"/>
                      </a:srgbClr>
                    </a:outerShdw>
                  </a:effectLst>
                  <a:uLnTx/>
                  <a:uFillTx/>
                  <a:latin typeface="iCiel Pony" panose="02000000000000000000" pitchFamily="2" charset="0"/>
                  <a:ea typeface="+mn-ea"/>
                  <a:cs typeface="+mn-cs"/>
                </a:rPr>
                <a:t>Ôn luyện về từ đồng nghĩa </a:t>
              </a:r>
              <a:endParaRPr kumimoji="0" lang="en-US" sz="8800" b="1" i="0" u="none" strike="noStrike" kern="1200" cap="none" spc="-200" normalizeH="0" baseline="0" noProof="0" dirty="0">
                <a:ln w="254000">
                  <a:solidFill>
                    <a:prstClr val="white"/>
                  </a:solidFill>
                  <a:prstDash val="solid"/>
                </a:ln>
                <a:solidFill>
                  <a:srgbClr val="A02B93"/>
                </a:solidFill>
                <a:effectLst>
                  <a:outerShdw blurRad="12700" dist="38100" dir="2700000" algn="tl" rotWithShape="0">
                    <a:srgbClr val="A02B93">
                      <a:lumMod val="60000"/>
                      <a:lumOff val="40000"/>
                    </a:srgbClr>
                  </a:outerShdw>
                </a:effectLst>
                <a:uLnTx/>
                <a:uFillTx/>
                <a:latin typeface="iCiel Pony" panose="02000000000000000000" pitchFamily="2" charset="0"/>
                <a:ea typeface="+mn-ea"/>
                <a:cs typeface="+mn-cs"/>
              </a:endParaRPr>
            </a:p>
          </p:txBody>
        </p:sp>
        <p:sp>
          <p:nvSpPr>
            <p:cNvPr id="6" name="TextBox 20">
              <a:extLst>
                <a:ext uri="{FF2B5EF4-FFF2-40B4-BE49-F238E27FC236}">
                  <a16:creationId xmlns:a16="http://schemas.microsoft.com/office/drawing/2014/main" id="{751BFA02-3248-1E23-71DC-DD2E83EB5445}"/>
                </a:ext>
              </a:extLst>
            </p:cNvPr>
            <p:cNvSpPr txBox="1"/>
            <p:nvPr/>
          </p:nvSpPr>
          <p:spPr>
            <a:xfrm>
              <a:off x="-87327" y="5485974"/>
              <a:ext cx="19440719" cy="21005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200" normalizeH="0" baseline="0" noProof="0">
                  <a:ln w="28575">
                    <a:solidFill>
                      <a:srgbClr val="002060"/>
                    </a:solidFill>
                    <a:prstDash val="solid"/>
                  </a:ln>
                  <a:solidFill>
                    <a:srgbClr val="99FF99"/>
                  </a:solidFill>
                  <a:effectLst>
                    <a:outerShdw blurRad="12700" dist="38100" dir="2700000" algn="tl" rotWithShape="0">
                      <a:srgbClr val="A02B93">
                        <a:lumMod val="60000"/>
                        <a:lumOff val="40000"/>
                      </a:srgbClr>
                    </a:outerShdw>
                  </a:effectLst>
                  <a:uLnTx/>
                  <a:uFillTx/>
                  <a:latin typeface="iCiel Pony" panose="02000000000000000000" pitchFamily="2" charset="0"/>
                  <a:ea typeface="+mn-ea"/>
                  <a:cs typeface="+mn-cs"/>
                </a:rPr>
                <a:t>Ôn luyện về từ đồng nghĩa </a:t>
              </a:r>
              <a:endParaRPr kumimoji="0" lang="en-US" sz="8800" b="1" i="0" u="none" strike="noStrike" kern="1200" cap="none" spc="-200" normalizeH="0" baseline="0" noProof="0" dirty="0">
                <a:ln w="28575">
                  <a:solidFill>
                    <a:srgbClr val="002060"/>
                  </a:solidFill>
                  <a:prstDash val="solid"/>
                </a:ln>
                <a:solidFill>
                  <a:srgbClr val="FFBDC3"/>
                </a:solidFill>
                <a:effectLst>
                  <a:outerShdw blurRad="12700" dist="38100" dir="2700000" algn="tl" rotWithShape="0">
                    <a:srgbClr val="A02B93">
                      <a:lumMod val="60000"/>
                      <a:lumOff val="40000"/>
                    </a:srgbClr>
                  </a:outerShdw>
                </a:effectLst>
                <a:uLnTx/>
                <a:uFillTx/>
                <a:latin typeface="iCiel Pony" panose="02000000000000000000" pitchFamily="2" charset="0"/>
                <a:ea typeface="+mn-ea"/>
                <a:cs typeface="+mn-cs"/>
              </a:endParaRPr>
            </a:p>
          </p:txBody>
        </p:sp>
      </p:grpSp>
    </p:spTree>
    <p:extLst>
      <p:ext uri="{BB962C8B-B14F-4D97-AF65-F5344CB8AC3E}">
        <p14:creationId xmlns:p14="http://schemas.microsoft.com/office/powerpoint/2010/main" val="33752580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4551FB-DE21-0D71-34FF-F33A2D873A42}"/>
              </a:ext>
            </a:extLst>
          </p:cNvPr>
          <p:cNvPicPr>
            <a:picLocks noChangeAspect="1"/>
          </p:cNvPicPr>
          <p:nvPr/>
        </p:nvPicPr>
        <p:blipFill rotWithShape="1">
          <a:blip r:embed="rId2"/>
          <a:srcRect r="1291"/>
          <a:stretch/>
        </p:blipFill>
        <p:spPr>
          <a:xfrm>
            <a:off x="0" y="1673"/>
            <a:ext cx="12192000" cy="6854653"/>
          </a:xfrm>
          <a:prstGeom prst="rect">
            <a:avLst/>
          </a:prstGeom>
        </p:spPr>
      </p:pic>
      <p:sp>
        <p:nvSpPr>
          <p:cNvPr id="4" name="Rectangle: Rounded Corners 3">
            <a:extLst>
              <a:ext uri="{FF2B5EF4-FFF2-40B4-BE49-F238E27FC236}">
                <a16:creationId xmlns:a16="http://schemas.microsoft.com/office/drawing/2014/main" id="{D9A381B9-09FD-7FC0-67BA-3CBDE6AA9DC2}"/>
              </a:ext>
            </a:extLst>
          </p:cNvPr>
          <p:cNvSpPr/>
          <p:nvPr/>
        </p:nvSpPr>
        <p:spPr>
          <a:xfrm>
            <a:off x="241777" y="558800"/>
            <a:ext cx="11647486" cy="6032485"/>
          </a:xfrm>
          <a:custGeom>
            <a:avLst/>
            <a:gdLst>
              <a:gd name="connsiteX0" fmla="*/ 0 w 11647486"/>
              <a:gd name="connsiteY0" fmla="*/ 755931 h 6032485"/>
              <a:gd name="connsiteX1" fmla="*/ 755931 w 11647486"/>
              <a:gd name="connsiteY1" fmla="*/ 0 h 6032485"/>
              <a:gd name="connsiteX2" fmla="*/ 1330283 w 11647486"/>
              <a:gd name="connsiteY2" fmla="*/ 0 h 6032485"/>
              <a:gd name="connsiteX3" fmla="*/ 2005991 w 11647486"/>
              <a:gd name="connsiteY3" fmla="*/ 0 h 6032485"/>
              <a:gd name="connsiteX4" fmla="*/ 2580343 w 11647486"/>
              <a:gd name="connsiteY4" fmla="*/ 0 h 6032485"/>
              <a:gd name="connsiteX5" fmla="*/ 2951983 w 11647486"/>
              <a:gd name="connsiteY5" fmla="*/ 0 h 6032485"/>
              <a:gd name="connsiteX6" fmla="*/ 3526335 w 11647486"/>
              <a:gd name="connsiteY6" fmla="*/ 0 h 6032485"/>
              <a:gd name="connsiteX7" fmla="*/ 4100687 w 11647486"/>
              <a:gd name="connsiteY7" fmla="*/ 0 h 6032485"/>
              <a:gd name="connsiteX8" fmla="*/ 4472326 w 11647486"/>
              <a:gd name="connsiteY8" fmla="*/ 0 h 6032485"/>
              <a:gd name="connsiteX9" fmla="*/ 4945322 w 11647486"/>
              <a:gd name="connsiteY9" fmla="*/ 0 h 6032485"/>
              <a:gd name="connsiteX10" fmla="*/ 5316962 w 11647486"/>
              <a:gd name="connsiteY10" fmla="*/ 0 h 6032485"/>
              <a:gd name="connsiteX11" fmla="*/ 6195383 w 11647486"/>
              <a:gd name="connsiteY11" fmla="*/ 0 h 6032485"/>
              <a:gd name="connsiteX12" fmla="*/ 6668378 w 11647486"/>
              <a:gd name="connsiteY12" fmla="*/ 0 h 6032485"/>
              <a:gd name="connsiteX13" fmla="*/ 7141374 w 11647486"/>
              <a:gd name="connsiteY13" fmla="*/ 0 h 6032485"/>
              <a:gd name="connsiteX14" fmla="*/ 8019795 w 11647486"/>
              <a:gd name="connsiteY14" fmla="*/ 0 h 6032485"/>
              <a:gd name="connsiteX15" fmla="*/ 8391434 w 11647486"/>
              <a:gd name="connsiteY15" fmla="*/ 0 h 6032485"/>
              <a:gd name="connsiteX16" fmla="*/ 9168499 w 11647486"/>
              <a:gd name="connsiteY16" fmla="*/ 0 h 6032485"/>
              <a:gd name="connsiteX17" fmla="*/ 9844207 w 11647486"/>
              <a:gd name="connsiteY17" fmla="*/ 0 h 6032485"/>
              <a:gd name="connsiteX18" fmla="*/ 10891555 w 11647486"/>
              <a:gd name="connsiteY18" fmla="*/ 0 h 6032485"/>
              <a:gd name="connsiteX19" fmla="*/ 11647486 w 11647486"/>
              <a:gd name="connsiteY19" fmla="*/ 755931 h 6032485"/>
              <a:gd name="connsiteX20" fmla="*/ 11647486 w 11647486"/>
              <a:gd name="connsiteY20" fmla="*/ 1266116 h 6032485"/>
              <a:gd name="connsiteX21" fmla="*/ 11647486 w 11647486"/>
              <a:gd name="connsiteY21" fmla="*/ 2002331 h 6032485"/>
              <a:gd name="connsiteX22" fmla="*/ 11647486 w 11647486"/>
              <a:gd name="connsiteY22" fmla="*/ 2602928 h 6032485"/>
              <a:gd name="connsiteX23" fmla="*/ 11647486 w 11647486"/>
              <a:gd name="connsiteY23" fmla="*/ 3203525 h 6032485"/>
              <a:gd name="connsiteX24" fmla="*/ 11647486 w 11647486"/>
              <a:gd name="connsiteY24" fmla="*/ 3849329 h 6032485"/>
              <a:gd name="connsiteX25" fmla="*/ 11647486 w 11647486"/>
              <a:gd name="connsiteY25" fmla="*/ 4585544 h 6032485"/>
              <a:gd name="connsiteX26" fmla="*/ 11647486 w 11647486"/>
              <a:gd name="connsiteY26" fmla="*/ 5276554 h 6032485"/>
              <a:gd name="connsiteX27" fmla="*/ 10891555 w 11647486"/>
              <a:gd name="connsiteY27" fmla="*/ 6032485 h 6032485"/>
              <a:gd name="connsiteX28" fmla="*/ 10519915 w 11647486"/>
              <a:gd name="connsiteY28" fmla="*/ 6032485 h 6032485"/>
              <a:gd name="connsiteX29" fmla="*/ 9742851 w 11647486"/>
              <a:gd name="connsiteY29" fmla="*/ 6032485 h 6032485"/>
              <a:gd name="connsiteX30" fmla="*/ 9168499 w 11647486"/>
              <a:gd name="connsiteY30" fmla="*/ 6032485 h 6032485"/>
              <a:gd name="connsiteX31" fmla="*/ 8290078 w 11647486"/>
              <a:gd name="connsiteY31" fmla="*/ 6032485 h 6032485"/>
              <a:gd name="connsiteX32" fmla="*/ 7614370 w 11647486"/>
              <a:gd name="connsiteY32" fmla="*/ 6032485 h 6032485"/>
              <a:gd name="connsiteX33" fmla="*/ 7141374 w 11647486"/>
              <a:gd name="connsiteY33" fmla="*/ 6032485 h 6032485"/>
              <a:gd name="connsiteX34" fmla="*/ 6262953 w 11647486"/>
              <a:gd name="connsiteY34" fmla="*/ 6032485 h 6032485"/>
              <a:gd name="connsiteX35" fmla="*/ 5384533 w 11647486"/>
              <a:gd name="connsiteY35" fmla="*/ 6032485 h 6032485"/>
              <a:gd name="connsiteX36" fmla="*/ 4911537 w 11647486"/>
              <a:gd name="connsiteY36" fmla="*/ 6032485 h 6032485"/>
              <a:gd name="connsiteX37" fmla="*/ 4337185 w 11647486"/>
              <a:gd name="connsiteY37" fmla="*/ 6032485 h 6032485"/>
              <a:gd name="connsiteX38" fmla="*/ 3560120 w 11647486"/>
              <a:gd name="connsiteY38" fmla="*/ 6032485 h 6032485"/>
              <a:gd name="connsiteX39" fmla="*/ 2783056 w 11647486"/>
              <a:gd name="connsiteY39" fmla="*/ 6032485 h 6032485"/>
              <a:gd name="connsiteX40" fmla="*/ 1904635 w 11647486"/>
              <a:gd name="connsiteY40" fmla="*/ 6032485 h 6032485"/>
              <a:gd name="connsiteX41" fmla="*/ 1532996 w 11647486"/>
              <a:gd name="connsiteY41" fmla="*/ 6032485 h 6032485"/>
              <a:gd name="connsiteX42" fmla="*/ 755931 w 11647486"/>
              <a:gd name="connsiteY42" fmla="*/ 6032485 h 6032485"/>
              <a:gd name="connsiteX43" fmla="*/ 0 w 11647486"/>
              <a:gd name="connsiteY43" fmla="*/ 5276554 h 6032485"/>
              <a:gd name="connsiteX44" fmla="*/ 0 w 11647486"/>
              <a:gd name="connsiteY44" fmla="*/ 4766369 h 6032485"/>
              <a:gd name="connsiteX45" fmla="*/ 0 w 11647486"/>
              <a:gd name="connsiteY45" fmla="*/ 4210979 h 6032485"/>
              <a:gd name="connsiteX46" fmla="*/ 0 w 11647486"/>
              <a:gd name="connsiteY46" fmla="*/ 3519969 h 6032485"/>
              <a:gd name="connsiteX47" fmla="*/ 0 w 11647486"/>
              <a:gd name="connsiteY47" fmla="*/ 2874166 h 6032485"/>
              <a:gd name="connsiteX48" fmla="*/ 0 w 11647486"/>
              <a:gd name="connsiteY48" fmla="*/ 2363981 h 6032485"/>
              <a:gd name="connsiteX49" fmla="*/ 0 w 11647486"/>
              <a:gd name="connsiteY49" fmla="*/ 1672972 h 6032485"/>
              <a:gd name="connsiteX50" fmla="*/ 0 w 11647486"/>
              <a:gd name="connsiteY50" fmla="*/ 755931 h 6032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647486" h="6032485" fill="none" extrusionOk="0">
                <a:moveTo>
                  <a:pt x="0" y="755931"/>
                </a:moveTo>
                <a:cubicBezTo>
                  <a:pt x="-91305" y="346202"/>
                  <a:pt x="433830" y="20432"/>
                  <a:pt x="755931" y="0"/>
                </a:cubicBezTo>
                <a:cubicBezTo>
                  <a:pt x="1038376" y="-12948"/>
                  <a:pt x="1160719" y="21705"/>
                  <a:pt x="1330283" y="0"/>
                </a:cubicBezTo>
                <a:cubicBezTo>
                  <a:pt x="1499847" y="-21705"/>
                  <a:pt x="1744211" y="-16513"/>
                  <a:pt x="2005991" y="0"/>
                </a:cubicBezTo>
                <a:cubicBezTo>
                  <a:pt x="2267771" y="16513"/>
                  <a:pt x="2430770" y="16615"/>
                  <a:pt x="2580343" y="0"/>
                </a:cubicBezTo>
                <a:cubicBezTo>
                  <a:pt x="2729916" y="-16615"/>
                  <a:pt x="2840477" y="-4905"/>
                  <a:pt x="2951983" y="0"/>
                </a:cubicBezTo>
                <a:cubicBezTo>
                  <a:pt x="3063489" y="4905"/>
                  <a:pt x="3302084" y="-10080"/>
                  <a:pt x="3526335" y="0"/>
                </a:cubicBezTo>
                <a:cubicBezTo>
                  <a:pt x="3750586" y="10080"/>
                  <a:pt x="3880993" y="8827"/>
                  <a:pt x="4100687" y="0"/>
                </a:cubicBezTo>
                <a:cubicBezTo>
                  <a:pt x="4320381" y="-8827"/>
                  <a:pt x="4381570" y="-1168"/>
                  <a:pt x="4472326" y="0"/>
                </a:cubicBezTo>
                <a:cubicBezTo>
                  <a:pt x="4563082" y="1168"/>
                  <a:pt x="4777636" y="-8835"/>
                  <a:pt x="4945322" y="0"/>
                </a:cubicBezTo>
                <a:cubicBezTo>
                  <a:pt x="5113008" y="8835"/>
                  <a:pt x="5217308" y="8708"/>
                  <a:pt x="5316962" y="0"/>
                </a:cubicBezTo>
                <a:cubicBezTo>
                  <a:pt x="5416616" y="-8708"/>
                  <a:pt x="5824503" y="14230"/>
                  <a:pt x="6195383" y="0"/>
                </a:cubicBezTo>
                <a:cubicBezTo>
                  <a:pt x="6566263" y="-14230"/>
                  <a:pt x="6524569" y="1478"/>
                  <a:pt x="6668378" y="0"/>
                </a:cubicBezTo>
                <a:cubicBezTo>
                  <a:pt x="6812187" y="-1478"/>
                  <a:pt x="7033686" y="325"/>
                  <a:pt x="7141374" y="0"/>
                </a:cubicBezTo>
                <a:cubicBezTo>
                  <a:pt x="7249062" y="-325"/>
                  <a:pt x="7634420" y="36138"/>
                  <a:pt x="8019795" y="0"/>
                </a:cubicBezTo>
                <a:cubicBezTo>
                  <a:pt x="8405170" y="-36138"/>
                  <a:pt x="8225206" y="13107"/>
                  <a:pt x="8391434" y="0"/>
                </a:cubicBezTo>
                <a:cubicBezTo>
                  <a:pt x="8557662" y="-13107"/>
                  <a:pt x="8793968" y="34181"/>
                  <a:pt x="9168499" y="0"/>
                </a:cubicBezTo>
                <a:cubicBezTo>
                  <a:pt x="9543031" y="-34181"/>
                  <a:pt x="9672968" y="14188"/>
                  <a:pt x="9844207" y="0"/>
                </a:cubicBezTo>
                <a:cubicBezTo>
                  <a:pt x="10015446" y="-14188"/>
                  <a:pt x="10680303" y="-14237"/>
                  <a:pt x="10891555" y="0"/>
                </a:cubicBezTo>
                <a:cubicBezTo>
                  <a:pt x="11306244" y="89542"/>
                  <a:pt x="11604652" y="348825"/>
                  <a:pt x="11647486" y="755931"/>
                </a:cubicBezTo>
                <a:cubicBezTo>
                  <a:pt x="11672043" y="877576"/>
                  <a:pt x="11633881" y="1053882"/>
                  <a:pt x="11647486" y="1266116"/>
                </a:cubicBezTo>
                <a:cubicBezTo>
                  <a:pt x="11661091" y="1478350"/>
                  <a:pt x="11665109" y="1690829"/>
                  <a:pt x="11647486" y="2002331"/>
                </a:cubicBezTo>
                <a:cubicBezTo>
                  <a:pt x="11629863" y="2313833"/>
                  <a:pt x="11652093" y="2363015"/>
                  <a:pt x="11647486" y="2602928"/>
                </a:cubicBezTo>
                <a:cubicBezTo>
                  <a:pt x="11642879" y="2842841"/>
                  <a:pt x="11648980" y="3026079"/>
                  <a:pt x="11647486" y="3203525"/>
                </a:cubicBezTo>
                <a:cubicBezTo>
                  <a:pt x="11645992" y="3380971"/>
                  <a:pt x="11648504" y="3544218"/>
                  <a:pt x="11647486" y="3849329"/>
                </a:cubicBezTo>
                <a:cubicBezTo>
                  <a:pt x="11646468" y="4154440"/>
                  <a:pt x="11629928" y="4218862"/>
                  <a:pt x="11647486" y="4585544"/>
                </a:cubicBezTo>
                <a:cubicBezTo>
                  <a:pt x="11665044" y="4952226"/>
                  <a:pt x="11635583" y="4993348"/>
                  <a:pt x="11647486" y="5276554"/>
                </a:cubicBezTo>
                <a:cubicBezTo>
                  <a:pt x="11666644" y="5681656"/>
                  <a:pt x="11310141" y="6046924"/>
                  <a:pt x="10891555" y="6032485"/>
                </a:cubicBezTo>
                <a:cubicBezTo>
                  <a:pt x="10793835" y="6021892"/>
                  <a:pt x="10669028" y="6036141"/>
                  <a:pt x="10519915" y="6032485"/>
                </a:cubicBezTo>
                <a:cubicBezTo>
                  <a:pt x="10370802" y="6028829"/>
                  <a:pt x="9998462" y="6029247"/>
                  <a:pt x="9742851" y="6032485"/>
                </a:cubicBezTo>
                <a:cubicBezTo>
                  <a:pt x="9487240" y="6035723"/>
                  <a:pt x="9301705" y="6006104"/>
                  <a:pt x="9168499" y="6032485"/>
                </a:cubicBezTo>
                <a:cubicBezTo>
                  <a:pt x="9035293" y="6058866"/>
                  <a:pt x="8512109" y="6057755"/>
                  <a:pt x="8290078" y="6032485"/>
                </a:cubicBezTo>
                <a:cubicBezTo>
                  <a:pt x="8068047" y="6007215"/>
                  <a:pt x="7921693" y="6039535"/>
                  <a:pt x="7614370" y="6032485"/>
                </a:cubicBezTo>
                <a:cubicBezTo>
                  <a:pt x="7307047" y="6025435"/>
                  <a:pt x="7307226" y="6035873"/>
                  <a:pt x="7141374" y="6032485"/>
                </a:cubicBezTo>
                <a:cubicBezTo>
                  <a:pt x="6975522" y="6029097"/>
                  <a:pt x="6458512" y="6018589"/>
                  <a:pt x="6262953" y="6032485"/>
                </a:cubicBezTo>
                <a:cubicBezTo>
                  <a:pt x="6067394" y="6046381"/>
                  <a:pt x="5570058" y="6058739"/>
                  <a:pt x="5384533" y="6032485"/>
                </a:cubicBezTo>
                <a:cubicBezTo>
                  <a:pt x="5199008" y="6006231"/>
                  <a:pt x="5049332" y="6052763"/>
                  <a:pt x="4911537" y="6032485"/>
                </a:cubicBezTo>
                <a:cubicBezTo>
                  <a:pt x="4773742" y="6012207"/>
                  <a:pt x="4604113" y="6037526"/>
                  <a:pt x="4337185" y="6032485"/>
                </a:cubicBezTo>
                <a:cubicBezTo>
                  <a:pt x="4070257" y="6027444"/>
                  <a:pt x="3743214" y="6027203"/>
                  <a:pt x="3560120" y="6032485"/>
                </a:cubicBezTo>
                <a:cubicBezTo>
                  <a:pt x="3377026" y="6037767"/>
                  <a:pt x="3130511" y="6040673"/>
                  <a:pt x="2783056" y="6032485"/>
                </a:cubicBezTo>
                <a:cubicBezTo>
                  <a:pt x="2435601" y="6024297"/>
                  <a:pt x="2301361" y="6067833"/>
                  <a:pt x="1904635" y="6032485"/>
                </a:cubicBezTo>
                <a:cubicBezTo>
                  <a:pt x="1507909" y="5997137"/>
                  <a:pt x="1681307" y="6037291"/>
                  <a:pt x="1532996" y="6032485"/>
                </a:cubicBezTo>
                <a:cubicBezTo>
                  <a:pt x="1384685" y="6027679"/>
                  <a:pt x="1056559" y="6049196"/>
                  <a:pt x="755931" y="6032485"/>
                </a:cubicBezTo>
                <a:cubicBezTo>
                  <a:pt x="341530" y="6092187"/>
                  <a:pt x="-48052" y="5758458"/>
                  <a:pt x="0" y="5276554"/>
                </a:cubicBezTo>
                <a:cubicBezTo>
                  <a:pt x="6544" y="5036920"/>
                  <a:pt x="-2210" y="4901866"/>
                  <a:pt x="0" y="4766369"/>
                </a:cubicBezTo>
                <a:cubicBezTo>
                  <a:pt x="2210" y="4630872"/>
                  <a:pt x="7362" y="4413127"/>
                  <a:pt x="0" y="4210979"/>
                </a:cubicBezTo>
                <a:cubicBezTo>
                  <a:pt x="-7362" y="4008831"/>
                  <a:pt x="-4109" y="3688036"/>
                  <a:pt x="0" y="3519969"/>
                </a:cubicBezTo>
                <a:cubicBezTo>
                  <a:pt x="4109" y="3351902"/>
                  <a:pt x="29361" y="3036910"/>
                  <a:pt x="0" y="2874166"/>
                </a:cubicBezTo>
                <a:cubicBezTo>
                  <a:pt x="-29361" y="2711422"/>
                  <a:pt x="-21665" y="2485588"/>
                  <a:pt x="0" y="2363981"/>
                </a:cubicBezTo>
                <a:cubicBezTo>
                  <a:pt x="21665" y="2242374"/>
                  <a:pt x="-20714" y="1993527"/>
                  <a:pt x="0" y="1672972"/>
                </a:cubicBezTo>
                <a:cubicBezTo>
                  <a:pt x="20714" y="1352417"/>
                  <a:pt x="-24842" y="1102318"/>
                  <a:pt x="0" y="755931"/>
                </a:cubicBezTo>
                <a:close/>
              </a:path>
              <a:path w="11647486" h="6032485" stroke="0" extrusionOk="0">
                <a:moveTo>
                  <a:pt x="0" y="755931"/>
                </a:moveTo>
                <a:cubicBezTo>
                  <a:pt x="1356" y="379911"/>
                  <a:pt x="371426" y="58939"/>
                  <a:pt x="755931" y="0"/>
                </a:cubicBezTo>
                <a:cubicBezTo>
                  <a:pt x="1075080" y="-19246"/>
                  <a:pt x="1316258" y="2415"/>
                  <a:pt x="1532996" y="0"/>
                </a:cubicBezTo>
                <a:cubicBezTo>
                  <a:pt x="1749734" y="-2415"/>
                  <a:pt x="1816212" y="-14372"/>
                  <a:pt x="2005991" y="0"/>
                </a:cubicBezTo>
                <a:cubicBezTo>
                  <a:pt x="2195770" y="14372"/>
                  <a:pt x="2361736" y="-23278"/>
                  <a:pt x="2478987" y="0"/>
                </a:cubicBezTo>
                <a:cubicBezTo>
                  <a:pt x="2596238" y="23278"/>
                  <a:pt x="2900521" y="-16751"/>
                  <a:pt x="3256052" y="0"/>
                </a:cubicBezTo>
                <a:cubicBezTo>
                  <a:pt x="3611583" y="16751"/>
                  <a:pt x="3687218" y="-17732"/>
                  <a:pt x="3830404" y="0"/>
                </a:cubicBezTo>
                <a:cubicBezTo>
                  <a:pt x="3973590" y="17732"/>
                  <a:pt x="4285201" y="-97"/>
                  <a:pt x="4708824" y="0"/>
                </a:cubicBezTo>
                <a:cubicBezTo>
                  <a:pt x="5132447" y="97"/>
                  <a:pt x="5346443" y="4273"/>
                  <a:pt x="5587245" y="0"/>
                </a:cubicBezTo>
                <a:cubicBezTo>
                  <a:pt x="5828047" y="-4273"/>
                  <a:pt x="6020804" y="11913"/>
                  <a:pt x="6364310" y="0"/>
                </a:cubicBezTo>
                <a:cubicBezTo>
                  <a:pt x="6707816" y="-11913"/>
                  <a:pt x="6733311" y="20348"/>
                  <a:pt x="6837305" y="0"/>
                </a:cubicBezTo>
                <a:cubicBezTo>
                  <a:pt x="6941299" y="-20348"/>
                  <a:pt x="7093788" y="10054"/>
                  <a:pt x="7208945" y="0"/>
                </a:cubicBezTo>
                <a:cubicBezTo>
                  <a:pt x="7324102" y="-10054"/>
                  <a:pt x="7750440" y="-9727"/>
                  <a:pt x="8087366" y="0"/>
                </a:cubicBezTo>
                <a:cubicBezTo>
                  <a:pt x="8424292" y="9727"/>
                  <a:pt x="8618109" y="-26797"/>
                  <a:pt x="8763074" y="0"/>
                </a:cubicBezTo>
                <a:cubicBezTo>
                  <a:pt x="8908039" y="26797"/>
                  <a:pt x="9278556" y="-27352"/>
                  <a:pt x="9438782" y="0"/>
                </a:cubicBezTo>
                <a:cubicBezTo>
                  <a:pt x="9599008" y="27352"/>
                  <a:pt x="9730377" y="-4016"/>
                  <a:pt x="9911778" y="0"/>
                </a:cubicBezTo>
                <a:cubicBezTo>
                  <a:pt x="10093179" y="4016"/>
                  <a:pt x="10485189" y="8848"/>
                  <a:pt x="10891555" y="0"/>
                </a:cubicBezTo>
                <a:cubicBezTo>
                  <a:pt x="11337375" y="6429"/>
                  <a:pt x="11571296" y="313224"/>
                  <a:pt x="11647486" y="755931"/>
                </a:cubicBezTo>
                <a:cubicBezTo>
                  <a:pt x="11657664" y="895695"/>
                  <a:pt x="11626697" y="1048604"/>
                  <a:pt x="11647486" y="1311322"/>
                </a:cubicBezTo>
                <a:cubicBezTo>
                  <a:pt x="11668275" y="1574040"/>
                  <a:pt x="11650961" y="1769662"/>
                  <a:pt x="11647486" y="2047538"/>
                </a:cubicBezTo>
                <a:cubicBezTo>
                  <a:pt x="11644011" y="2325414"/>
                  <a:pt x="11645956" y="2415545"/>
                  <a:pt x="11647486" y="2738547"/>
                </a:cubicBezTo>
                <a:cubicBezTo>
                  <a:pt x="11649016" y="3061549"/>
                  <a:pt x="11627686" y="3133944"/>
                  <a:pt x="11647486" y="3339144"/>
                </a:cubicBezTo>
                <a:cubicBezTo>
                  <a:pt x="11667286" y="3544344"/>
                  <a:pt x="11655275" y="3641776"/>
                  <a:pt x="11647486" y="3894535"/>
                </a:cubicBezTo>
                <a:cubicBezTo>
                  <a:pt x="11639697" y="4147294"/>
                  <a:pt x="11665308" y="4231090"/>
                  <a:pt x="11647486" y="4449926"/>
                </a:cubicBezTo>
                <a:cubicBezTo>
                  <a:pt x="11629664" y="4668762"/>
                  <a:pt x="11640824" y="5031397"/>
                  <a:pt x="11647486" y="5276554"/>
                </a:cubicBezTo>
                <a:cubicBezTo>
                  <a:pt x="11672014" y="5728786"/>
                  <a:pt x="11235788" y="6099536"/>
                  <a:pt x="10891555" y="6032485"/>
                </a:cubicBezTo>
                <a:cubicBezTo>
                  <a:pt x="10718425" y="6019343"/>
                  <a:pt x="10432379" y="6039911"/>
                  <a:pt x="10317203" y="6032485"/>
                </a:cubicBezTo>
                <a:cubicBezTo>
                  <a:pt x="10202027" y="6025059"/>
                  <a:pt x="9953173" y="6004539"/>
                  <a:pt x="9742851" y="6032485"/>
                </a:cubicBezTo>
                <a:cubicBezTo>
                  <a:pt x="9532529" y="6060431"/>
                  <a:pt x="9504784" y="6017097"/>
                  <a:pt x="9371211" y="6032485"/>
                </a:cubicBezTo>
                <a:cubicBezTo>
                  <a:pt x="9237638" y="6047873"/>
                  <a:pt x="9086279" y="6044240"/>
                  <a:pt x="8898216" y="6032485"/>
                </a:cubicBezTo>
                <a:cubicBezTo>
                  <a:pt x="8710153" y="6020730"/>
                  <a:pt x="8547583" y="6018005"/>
                  <a:pt x="8425220" y="6032485"/>
                </a:cubicBezTo>
                <a:cubicBezTo>
                  <a:pt x="8302857" y="6046965"/>
                  <a:pt x="7996768" y="6049343"/>
                  <a:pt x="7648155" y="6032485"/>
                </a:cubicBezTo>
                <a:cubicBezTo>
                  <a:pt x="7299543" y="6015627"/>
                  <a:pt x="7412195" y="6042882"/>
                  <a:pt x="7276516" y="6032485"/>
                </a:cubicBezTo>
                <a:cubicBezTo>
                  <a:pt x="7140837" y="6022088"/>
                  <a:pt x="7000542" y="6013402"/>
                  <a:pt x="6803520" y="6032485"/>
                </a:cubicBezTo>
                <a:cubicBezTo>
                  <a:pt x="6606498" y="6051568"/>
                  <a:pt x="6149225" y="6055161"/>
                  <a:pt x="5925099" y="6032485"/>
                </a:cubicBezTo>
                <a:cubicBezTo>
                  <a:pt x="5700973" y="6009809"/>
                  <a:pt x="5652531" y="6040026"/>
                  <a:pt x="5553460" y="6032485"/>
                </a:cubicBezTo>
                <a:cubicBezTo>
                  <a:pt x="5454389" y="6024944"/>
                  <a:pt x="5273234" y="6021469"/>
                  <a:pt x="5181820" y="6032485"/>
                </a:cubicBezTo>
                <a:cubicBezTo>
                  <a:pt x="5090406" y="6043501"/>
                  <a:pt x="4970156" y="6018616"/>
                  <a:pt x="4810181" y="6032485"/>
                </a:cubicBezTo>
                <a:cubicBezTo>
                  <a:pt x="4650206" y="6046354"/>
                  <a:pt x="4417161" y="6019107"/>
                  <a:pt x="4134472" y="6032485"/>
                </a:cubicBezTo>
                <a:cubicBezTo>
                  <a:pt x="3851783" y="6045863"/>
                  <a:pt x="3632848" y="6011981"/>
                  <a:pt x="3458764" y="6032485"/>
                </a:cubicBezTo>
                <a:cubicBezTo>
                  <a:pt x="3284680" y="6052989"/>
                  <a:pt x="2937226" y="6011977"/>
                  <a:pt x="2783056" y="6032485"/>
                </a:cubicBezTo>
                <a:cubicBezTo>
                  <a:pt x="2628886" y="6052993"/>
                  <a:pt x="2158385" y="6042709"/>
                  <a:pt x="1904635" y="6032485"/>
                </a:cubicBezTo>
                <a:cubicBezTo>
                  <a:pt x="1650885" y="6022261"/>
                  <a:pt x="1253732" y="5985749"/>
                  <a:pt x="755931" y="6032485"/>
                </a:cubicBezTo>
                <a:cubicBezTo>
                  <a:pt x="422447" y="6036186"/>
                  <a:pt x="-51948" y="5783662"/>
                  <a:pt x="0" y="5276554"/>
                </a:cubicBezTo>
                <a:cubicBezTo>
                  <a:pt x="12355" y="5151239"/>
                  <a:pt x="6485" y="4947819"/>
                  <a:pt x="0" y="4721163"/>
                </a:cubicBezTo>
                <a:cubicBezTo>
                  <a:pt x="-6485" y="4494507"/>
                  <a:pt x="25409" y="4334612"/>
                  <a:pt x="0" y="4120566"/>
                </a:cubicBezTo>
                <a:cubicBezTo>
                  <a:pt x="-25409" y="3906520"/>
                  <a:pt x="11309" y="3654175"/>
                  <a:pt x="0" y="3519969"/>
                </a:cubicBezTo>
                <a:cubicBezTo>
                  <a:pt x="-11309" y="3385763"/>
                  <a:pt x="-22756" y="3189446"/>
                  <a:pt x="0" y="3009784"/>
                </a:cubicBezTo>
                <a:cubicBezTo>
                  <a:pt x="22756" y="2830123"/>
                  <a:pt x="12511" y="2651796"/>
                  <a:pt x="0" y="2409187"/>
                </a:cubicBezTo>
                <a:cubicBezTo>
                  <a:pt x="-12511" y="2166578"/>
                  <a:pt x="20180" y="1981107"/>
                  <a:pt x="0" y="1853797"/>
                </a:cubicBezTo>
                <a:cubicBezTo>
                  <a:pt x="-20180" y="1726487"/>
                  <a:pt x="761" y="1534160"/>
                  <a:pt x="0" y="1343612"/>
                </a:cubicBezTo>
                <a:cubicBezTo>
                  <a:pt x="-761" y="1153065"/>
                  <a:pt x="-15473" y="973869"/>
                  <a:pt x="0" y="755931"/>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just" defTabSz="914400" rtl="0" eaLnBrk="1" fontAlgn="auto" latinLnBrk="0" hangingPunct="1">
              <a:lnSpc>
                <a:spcPct val="110000"/>
              </a:lnSpc>
              <a:spcBef>
                <a:spcPts val="0"/>
              </a:spcBef>
              <a:spcAft>
                <a:spcPts val="0"/>
              </a:spcAft>
              <a:buClrTx/>
              <a:buSzTx/>
              <a:buFontTx/>
              <a:buNone/>
              <a:tabLst/>
              <a:defRPr/>
            </a:pPr>
            <a:endParaRPr kumimoji="0" lang="vi-VN" sz="28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2" name="TextBox 1">
            <a:extLst>
              <a:ext uri="{FF2B5EF4-FFF2-40B4-BE49-F238E27FC236}">
                <a16:creationId xmlns:a16="http://schemas.microsoft.com/office/drawing/2014/main" id="{215CA124-1948-4783-E195-47BE86DE1CF3}"/>
              </a:ext>
            </a:extLst>
          </p:cNvPr>
          <p:cNvSpPr txBox="1"/>
          <p:nvPr/>
        </p:nvSpPr>
        <p:spPr>
          <a:xfrm>
            <a:off x="827517" y="881997"/>
            <a:ext cx="10875631" cy="538609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a:ln>
                  <a:noFill/>
                </a:ln>
                <a:solidFill>
                  <a:prstClr val="black"/>
                </a:solidFill>
                <a:effectLst/>
                <a:uLnTx/>
                <a:uFillTx/>
                <a:ea typeface="+mn-ea"/>
                <a:cs typeface="+mn-cs"/>
              </a:rPr>
              <a:t>1. Đọc đoạn thơ sau và thực hiện yêu cầu:</a:t>
            </a:r>
          </a:p>
          <a:p>
            <a:pPr lvl="4" algn="just"/>
            <a:r>
              <a:rPr kumimoji="0" lang="vi-VN" sz="3600" b="0" i="1" u="none" strike="noStrike" kern="1200" cap="none" spc="0" normalizeH="0" baseline="0" noProof="0">
                <a:ln>
                  <a:noFill/>
                </a:ln>
                <a:solidFill>
                  <a:prstClr val="black"/>
                </a:solidFill>
                <a:effectLst/>
                <a:uLnTx/>
                <a:uFillTx/>
                <a:ea typeface="+mn-ea"/>
                <a:cs typeface="+mn-cs"/>
              </a:rPr>
              <a:t>Sớm nay trong vườn nhà</a:t>
            </a:r>
          </a:p>
          <a:p>
            <a:pPr lvl="4" algn="just"/>
            <a:r>
              <a:rPr kumimoji="0" lang="vi-VN" sz="3600" b="0" i="1" u="none" strike="noStrike" kern="1200" cap="none" spc="0" normalizeH="0" baseline="0" noProof="0">
                <a:ln>
                  <a:noFill/>
                </a:ln>
                <a:solidFill>
                  <a:prstClr val="black"/>
                </a:solidFill>
                <a:effectLst/>
                <a:uLnTx/>
                <a:uFillTx/>
                <a:ea typeface="+mn-ea"/>
                <a:cs typeface="+mn-cs"/>
              </a:rPr>
              <a:t>Ong siêng năng làm mật</a:t>
            </a:r>
          </a:p>
          <a:p>
            <a:pPr lvl="4" algn="just"/>
            <a:r>
              <a:rPr kumimoji="0" lang="vi-VN" sz="3600" b="0" i="1" u="none" strike="noStrike" kern="1200" cap="none" spc="0" normalizeH="0" baseline="0" noProof="0">
                <a:ln>
                  <a:noFill/>
                </a:ln>
                <a:solidFill>
                  <a:prstClr val="black"/>
                </a:solidFill>
                <a:effectLst/>
                <a:uLnTx/>
                <a:uFillTx/>
                <a:ea typeface="+mn-ea"/>
                <a:cs typeface="+mn-cs"/>
              </a:rPr>
              <a:t>Hoa rủ nhau khoe sắc</a:t>
            </a:r>
          </a:p>
          <a:p>
            <a:pPr lvl="4" algn="just"/>
            <a:r>
              <a:rPr kumimoji="0" lang="vi-VN" sz="3600" b="0" i="1" u="none" strike="noStrike" kern="1200" cap="none" spc="0" normalizeH="0" baseline="0" noProof="0">
                <a:ln>
                  <a:noFill/>
                </a:ln>
                <a:solidFill>
                  <a:prstClr val="black"/>
                </a:solidFill>
                <a:effectLst/>
                <a:uLnTx/>
                <a:uFillTx/>
                <a:ea typeface="+mn-ea"/>
                <a:cs typeface="+mn-cs"/>
              </a:rPr>
              <a:t>Chim chuyên cần bắt sâu.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black"/>
                </a:solidFill>
                <a:effectLst/>
                <a:uLnTx/>
                <a:uFillTx/>
                <a:ea typeface="+mn-ea"/>
                <a:cs typeface="+mn-cs"/>
              </a:rPr>
              <a:t>							</a:t>
            </a:r>
            <a:r>
              <a:rPr kumimoji="0" lang="vi-VN" sz="4000" b="0" i="0" u="none" strike="noStrike" kern="1200" cap="none" spc="0" normalizeH="0" baseline="0" noProof="0">
                <a:ln>
                  <a:noFill/>
                </a:ln>
                <a:solidFill>
                  <a:prstClr val="black"/>
                </a:solidFill>
                <a:effectLst/>
                <a:uLnTx/>
                <a:uFillTx/>
                <a:ea typeface="+mn-ea"/>
                <a:cs typeface="+mn-cs"/>
              </a:rPr>
              <a:t>Ngân 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1" i="1" u="none" strike="noStrike" kern="1200" cap="none" spc="0" normalizeH="0" baseline="0" noProof="0">
                <a:ln>
                  <a:noFill/>
                </a:ln>
                <a:solidFill>
                  <a:srgbClr val="FF0000"/>
                </a:solidFill>
                <a:effectLst/>
                <a:uLnTx/>
                <a:uFillTx/>
                <a:ea typeface="+mn-ea"/>
                <a:cs typeface="+mn-cs"/>
              </a:rPr>
              <a:t>a. </a:t>
            </a:r>
            <a:r>
              <a:rPr kumimoji="0" lang="vi-VN" sz="4000" b="0" i="0" u="none" strike="noStrike" kern="1200" cap="none" spc="0" normalizeH="0" baseline="0" noProof="0">
                <a:ln>
                  <a:noFill/>
                </a:ln>
                <a:solidFill>
                  <a:prstClr val="black"/>
                </a:solidFill>
                <a:effectLst/>
                <a:uLnTx/>
                <a:uFillTx/>
                <a:ea typeface="+mn-ea"/>
                <a:cs typeface="+mn-cs"/>
              </a:rPr>
              <a:t>Chỉ ra cặp từ đồng nghĩa trong đoạn thơ.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1" i="1" u="none" strike="noStrike" kern="1200" cap="none" spc="0" normalizeH="0" baseline="0" noProof="0">
                <a:ln>
                  <a:noFill/>
                </a:ln>
                <a:solidFill>
                  <a:srgbClr val="FF0000"/>
                </a:solidFill>
                <a:effectLst/>
                <a:uLnTx/>
                <a:uFillTx/>
                <a:ea typeface="+mn-ea"/>
                <a:cs typeface="+mn-cs"/>
              </a:rPr>
              <a:t>b. </a:t>
            </a:r>
            <a:r>
              <a:rPr kumimoji="0" lang="vi-VN" sz="4000" b="0" i="0" u="none" strike="noStrike" kern="1200" cap="none" spc="0" normalizeH="0" baseline="0" noProof="0">
                <a:ln>
                  <a:noFill/>
                </a:ln>
                <a:solidFill>
                  <a:prstClr val="black"/>
                </a:solidFill>
                <a:effectLst/>
                <a:uLnTx/>
                <a:uFillTx/>
                <a:ea typeface="+mn-ea"/>
                <a:cs typeface="+mn-cs"/>
              </a:rPr>
              <a:t>Nêu tác dụng của việc sử dụng cặp từ đồng nghĩa đó.</a:t>
            </a:r>
            <a:endParaRPr kumimoji="0" lang="en-US" sz="40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226763459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64737D-266C-4A11-B504-5C4260B056D6}"/>
              </a:ext>
            </a:extLst>
          </p:cNvPr>
          <p:cNvPicPr>
            <a:picLocks noChangeAspect="1"/>
          </p:cNvPicPr>
          <p:nvPr/>
        </p:nvPicPr>
        <p:blipFill rotWithShape="1">
          <a:blip r:embed="rId2"/>
          <a:srcRect r="927"/>
          <a:stretch/>
        </p:blipFill>
        <p:spPr>
          <a:xfrm>
            <a:off x="0" y="1673"/>
            <a:ext cx="12192000" cy="6854653"/>
          </a:xfrm>
          <a:prstGeom prst="rect">
            <a:avLst/>
          </a:prstGeom>
        </p:spPr>
      </p:pic>
      <p:sp>
        <p:nvSpPr>
          <p:cNvPr id="7" name="Freeform 2">
            <a:extLst>
              <a:ext uri="{FF2B5EF4-FFF2-40B4-BE49-F238E27FC236}">
                <a16:creationId xmlns:a16="http://schemas.microsoft.com/office/drawing/2014/main" id="{3F41D213-15F6-E63A-7BB0-3EFFE46339AD}"/>
              </a:ext>
            </a:extLst>
          </p:cNvPr>
          <p:cNvSpPr/>
          <p:nvPr/>
        </p:nvSpPr>
        <p:spPr>
          <a:xfrm>
            <a:off x="6985416" y="2412937"/>
            <a:ext cx="5066676" cy="4312660"/>
          </a:xfrm>
          <a:custGeom>
            <a:avLst/>
            <a:gdLst/>
            <a:ahLst/>
            <a:cxnLst/>
            <a:rect l="l" t="t" r="r" b="b"/>
            <a:pathLst>
              <a:path w="3035610" h="2403191">
                <a:moveTo>
                  <a:pt x="0" y="0"/>
                </a:moveTo>
                <a:lnTo>
                  <a:pt x="3035611" y="0"/>
                </a:lnTo>
                <a:lnTo>
                  <a:pt x="3035611" y="2403191"/>
                </a:lnTo>
                <a:lnTo>
                  <a:pt x="0" y="2403191"/>
                </a:lnTo>
                <a:lnTo>
                  <a:pt x="0" y="0"/>
                </a:lnTo>
                <a:close/>
              </a:path>
            </a:pathLst>
          </a:custGeom>
          <a:blipFill>
            <a:blip r:embed="rId3"/>
            <a:stretch>
              <a:fillRect/>
            </a:stretch>
          </a:blipFill>
        </p:spPr>
        <p:txBody>
          <a:bodyPr/>
          <a:lstStyle/>
          <a:p>
            <a:endParaRPr lang="en-US" dirty="0"/>
          </a:p>
        </p:txBody>
      </p:sp>
      <p:sp>
        <p:nvSpPr>
          <p:cNvPr id="8" name="Rectangle: Rounded Corners 7">
            <a:extLst>
              <a:ext uri="{FF2B5EF4-FFF2-40B4-BE49-F238E27FC236}">
                <a16:creationId xmlns:a16="http://schemas.microsoft.com/office/drawing/2014/main" id="{44470A00-D4B2-A18E-9AA1-D9DD8C6B8F62}"/>
              </a:ext>
            </a:extLst>
          </p:cNvPr>
          <p:cNvSpPr/>
          <p:nvPr/>
        </p:nvSpPr>
        <p:spPr>
          <a:xfrm>
            <a:off x="1294082" y="2412937"/>
            <a:ext cx="5809868" cy="893194"/>
          </a:xfrm>
          <a:custGeom>
            <a:avLst/>
            <a:gdLst>
              <a:gd name="connsiteX0" fmla="*/ 0 w 5809868"/>
              <a:gd name="connsiteY0" fmla="*/ 201817 h 893194"/>
              <a:gd name="connsiteX1" fmla="*/ 201817 w 5809868"/>
              <a:gd name="connsiteY1" fmla="*/ 0 h 893194"/>
              <a:gd name="connsiteX2" fmla="*/ 931659 w 5809868"/>
              <a:gd name="connsiteY2" fmla="*/ 0 h 893194"/>
              <a:gd name="connsiteX3" fmla="*/ 1445251 w 5809868"/>
              <a:gd name="connsiteY3" fmla="*/ 0 h 893194"/>
              <a:gd name="connsiteX4" fmla="*/ 2012905 w 5809868"/>
              <a:gd name="connsiteY4" fmla="*/ 0 h 893194"/>
              <a:gd name="connsiteX5" fmla="*/ 2688685 w 5809868"/>
              <a:gd name="connsiteY5" fmla="*/ 0 h 893194"/>
              <a:gd name="connsiteX6" fmla="*/ 3202277 w 5809868"/>
              <a:gd name="connsiteY6" fmla="*/ 0 h 893194"/>
              <a:gd name="connsiteX7" fmla="*/ 3715869 w 5809868"/>
              <a:gd name="connsiteY7" fmla="*/ 0 h 893194"/>
              <a:gd name="connsiteX8" fmla="*/ 4283524 w 5809868"/>
              <a:gd name="connsiteY8" fmla="*/ 0 h 893194"/>
              <a:gd name="connsiteX9" fmla="*/ 4959303 w 5809868"/>
              <a:gd name="connsiteY9" fmla="*/ 0 h 893194"/>
              <a:gd name="connsiteX10" fmla="*/ 5608051 w 5809868"/>
              <a:gd name="connsiteY10" fmla="*/ 0 h 893194"/>
              <a:gd name="connsiteX11" fmla="*/ 5809868 w 5809868"/>
              <a:gd name="connsiteY11" fmla="*/ 201817 h 893194"/>
              <a:gd name="connsiteX12" fmla="*/ 5809868 w 5809868"/>
              <a:gd name="connsiteY12" fmla="*/ 691377 h 893194"/>
              <a:gd name="connsiteX13" fmla="*/ 5608051 w 5809868"/>
              <a:gd name="connsiteY13" fmla="*/ 893194 h 893194"/>
              <a:gd name="connsiteX14" fmla="*/ 4824147 w 5809868"/>
              <a:gd name="connsiteY14" fmla="*/ 893194 h 893194"/>
              <a:gd name="connsiteX15" fmla="*/ 4148368 w 5809868"/>
              <a:gd name="connsiteY15" fmla="*/ 893194 h 893194"/>
              <a:gd name="connsiteX16" fmla="*/ 3364464 w 5809868"/>
              <a:gd name="connsiteY16" fmla="*/ 893194 h 893194"/>
              <a:gd name="connsiteX17" fmla="*/ 2796809 w 5809868"/>
              <a:gd name="connsiteY17" fmla="*/ 893194 h 893194"/>
              <a:gd name="connsiteX18" fmla="*/ 2012905 w 5809868"/>
              <a:gd name="connsiteY18" fmla="*/ 893194 h 893194"/>
              <a:gd name="connsiteX19" fmla="*/ 1337126 w 5809868"/>
              <a:gd name="connsiteY19" fmla="*/ 893194 h 893194"/>
              <a:gd name="connsiteX20" fmla="*/ 201817 w 5809868"/>
              <a:gd name="connsiteY20" fmla="*/ 893194 h 893194"/>
              <a:gd name="connsiteX21" fmla="*/ 0 w 5809868"/>
              <a:gd name="connsiteY21" fmla="*/ 691377 h 893194"/>
              <a:gd name="connsiteX22" fmla="*/ 0 w 5809868"/>
              <a:gd name="connsiteY22" fmla="*/ 201817 h 893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809868" h="893194" fill="none" extrusionOk="0">
                <a:moveTo>
                  <a:pt x="0" y="201817"/>
                </a:moveTo>
                <a:cubicBezTo>
                  <a:pt x="-7851" y="89669"/>
                  <a:pt x="82913" y="17951"/>
                  <a:pt x="201817" y="0"/>
                </a:cubicBezTo>
                <a:cubicBezTo>
                  <a:pt x="348330" y="21194"/>
                  <a:pt x="731420" y="-30205"/>
                  <a:pt x="931659" y="0"/>
                </a:cubicBezTo>
                <a:cubicBezTo>
                  <a:pt x="1131898" y="30205"/>
                  <a:pt x="1192618" y="-1731"/>
                  <a:pt x="1445251" y="0"/>
                </a:cubicBezTo>
                <a:cubicBezTo>
                  <a:pt x="1697884" y="1731"/>
                  <a:pt x="1736210" y="-17702"/>
                  <a:pt x="2012905" y="0"/>
                </a:cubicBezTo>
                <a:cubicBezTo>
                  <a:pt x="2289600" y="17702"/>
                  <a:pt x="2419198" y="-4181"/>
                  <a:pt x="2688685" y="0"/>
                </a:cubicBezTo>
                <a:cubicBezTo>
                  <a:pt x="2958172" y="4181"/>
                  <a:pt x="3093613" y="-3244"/>
                  <a:pt x="3202277" y="0"/>
                </a:cubicBezTo>
                <a:cubicBezTo>
                  <a:pt x="3310941" y="3244"/>
                  <a:pt x="3562287" y="-7338"/>
                  <a:pt x="3715869" y="0"/>
                </a:cubicBezTo>
                <a:cubicBezTo>
                  <a:pt x="3869451" y="7338"/>
                  <a:pt x="4147237" y="-7015"/>
                  <a:pt x="4283524" y="0"/>
                </a:cubicBezTo>
                <a:cubicBezTo>
                  <a:pt x="4419811" y="7015"/>
                  <a:pt x="4782808" y="18166"/>
                  <a:pt x="4959303" y="0"/>
                </a:cubicBezTo>
                <a:cubicBezTo>
                  <a:pt x="5135798" y="-18166"/>
                  <a:pt x="5296115" y="28794"/>
                  <a:pt x="5608051" y="0"/>
                </a:cubicBezTo>
                <a:cubicBezTo>
                  <a:pt x="5745838" y="2698"/>
                  <a:pt x="5797228" y="74635"/>
                  <a:pt x="5809868" y="201817"/>
                </a:cubicBezTo>
                <a:cubicBezTo>
                  <a:pt x="5827963" y="442530"/>
                  <a:pt x="5815960" y="578957"/>
                  <a:pt x="5809868" y="691377"/>
                </a:cubicBezTo>
                <a:cubicBezTo>
                  <a:pt x="5803267" y="788769"/>
                  <a:pt x="5724457" y="883686"/>
                  <a:pt x="5608051" y="893194"/>
                </a:cubicBezTo>
                <a:cubicBezTo>
                  <a:pt x="5237661" y="929971"/>
                  <a:pt x="5108392" y="879634"/>
                  <a:pt x="4824147" y="893194"/>
                </a:cubicBezTo>
                <a:cubicBezTo>
                  <a:pt x="4539902" y="906754"/>
                  <a:pt x="4327772" y="913815"/>
                  <a:pt x="4148368" y="893194"/>
                </a:cubicBezTo>
                <a:cubicBezTo>
                  <a:pt x="3968964" y="872573"/>
                  <a:pt x="3555667" y="897601"/>
                  <a:pt x="3364464" y="893194"/>
                </a:cubicBezTo>
                <a:cubicBezTo>
                  <a:pt x="3173261" y="888787"/>
                  <a:pt x="2934814" y="909115"/>
                  <a:pt x="2796809" y="893194"/>
                </a:cubicBezTo>
                <a:cubicBezTo>
                  <a:pt x="2658805" y="877273"/>
                  <a:pt x="2205518" y="862933"/>
                  <a:pt x="2012905" y="893194"/>
                </a:cubicBezTo>
                <a:cubicBezTo>
                  <a:pt x="1820292" y="923455"/>
                  <a:pt x="1584404" y="909736"/>
                  <a:pt x="1337126" y="893194"/>
                </a:cubicBezTo>
                <a:cubicBezTo>
                  <a:pt x="1089848" y="876652"/>
                  <a:pt x="520844" y="900901"/>
                  <a:pt x="201817" y="893194"/>
                </a:cubicBezTo>
                <a:cubicBezTo>
                  <a:pt x="112114" y="880240"/>
                  <a:pt x="-11327" y="808479"/>
                  <a:pt x="0" y="691377"/>
                </a:cubicBezTo>
                <a:cubicBezTo>
                  <a:pt x="-18461" y="571765"/>
                  <a:pt x="-23660" y="328438"/>
                  <a:pt x="0" y="201817"/>
                </a:cubicBezTo>
                <a:close/>
              </a:path>
              <a:path w="5809868" h="893194" stroke="0" extrusionOk="0">
                <a:moveTo>
                  <a:pt x="0" y="201817"/>
                </a:moveTo>
                <a:cubicBezTo>
                  <a:pt x="-17098" y="108302"/>
                  <a:pt x="93731" y="14271"/>
                  <a:pt x="201817" y="0"/>
                </a:cubicBezTo>
                <a:cubicBezTo>
                  <a:pt x="321181" y="-15053"/>
                  <a:pt x="494333" y="-10893"/>
                  <a:pt x="769472" y="0"/>
                </a:cubicBezTo>
                <a:cubicBezTo>
                  <a:pt x="1044611" y="10893"/>
                  <a:pt x="1225408" y="5127"/>
                  <a:pt x="1391188" y="0"/>
                </a:cubicBezTo>
                <a:cubicBezTo>
                  <a:pt x="1556968" y="-5127"/>
                  <a:pt x="1670618" y="-297"/>
                  <a:pt x="1904781" y="0"/>
                </a:cubicBezTo>
                <a:cubicBezTo>
                  <a:pt x="2138944" y="297"/>
                  <a:pt x="2338017" y="17854"/>
                  <a:pt x="2634622" y="0"/>
                </a:cubicBezTo>
                <a:cubicBezTo>
                  <a:pt x="2931227" y="-17854"/>
                  <a:pt x="3027267" y="4566"/>
                  <a:pt x="3148215" y="0"/>
                </a:cubicBezTo>
                <a:cubicBezTo>
                  <a:pt x="3269163" y="-4566"/>
                  <a:pt x="3547735" y="5634"/>
                  <a:pt x="3823994" y="0"/>
                </a:cubicBezTo>
                <a:cubicBezTo>
                  <a:pt x="4100253" y="-5634"/>
                  <a:pt x="4207540" y="10606"/>
                  <a:pt x="4391648" y="0"/>
                </a:cubicBezTo>
                <a:cubicBezTo>
                  <a:pt x="4575756" y="-10606"/>
                  <a:pt x="4777569" y="-6169"/>
                  <a:pt x="4959303" y="0"/>
                </a:cubicBezTo>
                <a:cubicBezTo>
                  <a:pt x="5141037" y="6169"/>
                  <a:pt x="5307057" y="-1916"/>
                  <a:pt x="5608051" y="0"/>
                </a:cubicBezTo>
                <a:cubicBezTo>
                  <a:pt x="5715383" y="-10865"/>
                  <a:pt x="5816345" y="92249"/>
                  <a:pt x="5809868" y="201817"/>
                </a:cubicBezTo>
                <a:cubicBezTo>
                  <a:pt x="5830292" y="380856"/>
                  <a:pt x="5793497" y="518541"/>
                  <a:pt x="5809868" y="691377"/>
                </a:cubicBezTo>
                <a:cubicBezTo>
                  <a:pt x="5805484" y="803443"/>
                  <a:pt x="5732458" y="895467"/>
                  <a:pt x="5608051" y="893194"/>
                </a:cubicBezTo>
                <a:cubicBezTo>
                  <a:pt x="5402193" y="913790"/>
                  <a:pt x="5127228" y="876522"/>
                  <a:pt x="4986334" y="893194"/>
                </a:cubicBezTo>
                <a:cubicBezTo>
                  <a:pt x="4845440" y="909866"/>
                  <a:pt x="4666072" y="868083"/>
                  <a:pt x="4364617" y="893194"/>
                </a:cubicBezTo>
                <a:cubicBezTo>
                  <a:pt x="4063162" y="918305"/>
                  <a:pt x="3961579" y="882602"/>
                  <a:pt x="3796963" y="893194"/>
                </a:cubicBezTo>
                <a:cubicBezTo>
                  <a:pt x="3632347" y="903786"/>
                  <a:pt x="3340189" y="912159"/>
                  <a:pt x="3175246" y="893194"/>
                </a:cubicBezTo>
                <a:cubicBezTo>
                  <a:pt x="3010303" y="874229"/>
                  <a:pt x="2717823" y="861114"/>
                  <a:pt x="2445404" y="893194"/>
                </a:cubicBezTo>
                <a:cubicBezTo>
                  <a:pt x="2172985" y="925274"/>
                  <a:pt x="2126224" y="894890"/>
                  <a:pt x="1877750" y="893194"/>
                </a:cubicBezTo>
                <a:cubicBezTo>
                  <a:pt x="1629276" y="891498"/>
                  <a:pt x="1345809" y="868429"/>
                  <a:pt x="1093846" y="893194"/>
                </a:cubicBezTo>
                <a:cubicBezTo>
                  <a:pt x="841883" y="917959"/>
                  <a:pt x="575827" y="880845"/>
                  <a:pt x="201817" y="893194"/>
                </a:cubicBezTo>
                <a:cubicBezTo>
                  <a:pt x="67218" y="882299"/>
                  <a:pt x="17475" y="806700"/>
                  <a:pt x="0" y="691377"/>
                </a:cubicBezTo>
                <a:cubicBezTo>
                  <a:pt x="-18110" y="446601"/>
                  <a:pt x="-8273" y="420486"/>
                  <a:pt x="0" y="201817"/>
                </a:cubicBezTo>
                <a:close/>
              </a:path>
            </a:pathLst>
          </a:custGeom>
          <a:solidFill>
            <a:srgbClr val="CCFFCC"/>
          </a:solidFill>
          <a:ln w="38100">
            <a:solidFill>
              <a:srgbClr val="002060"/>
            </a:solidFill>
            <a:extLst>
              <a:ext uri="{C807C97D-BFC1-408E-A445-0C87EB9F89A2}">
                <ask:lineSketchStyleProps xmlns:ask="http://schemas.microsoft.com/office/drawing/2018/sketchyshapes" sd="2475911327">
                  <a:prstGeom prst="roundRect">
                    <a:avLst>
                      <a:gd name="adj" fmla="val 2259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2">
                    <a:lumMod val="75000"/>
                  </a:schemeClr>
                </a:solidFill>
              </a:rPr>
              <a:t>THẢO LUẬN NHÓM ĐÔI</a:t>
            </a:r>
            <a:endParaRPr lang="en-US" sz="3600" b="1" dirty="0">
              <a:solidFill>
                <a:schemeClr val="tx2">
                  <a:lumMod val="75000"/>
                </a:schemeClr>
              </a:solidFill>
            </a:endParaRPr>
          </a:p>
        </p:txBody>
      </p:sp>
    </p:spTree>
    <p:extLst>
      <p:ext uri="{BB962C8B-B14F-4D97-AF65-F5344CB8AC3E}">
        <p14:creationId xmlns:p14="http://schemas.microsoft.com/office/powerpoint/2010/main" val="27159212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4551FB-DE21-0D71-34FF-F33A2D873A42}"/>
              </a:ext>
            </a:extLst>
          </p:cNvPr>
          <p:cNvPicPr>
            <a:picLocks noChangeAspect="1"/>
          </p:cNvPicPr>
          <p:nvPr/>
        </p:nvPicPr>
        <p:blipFill rotWithShape="1">
          <a:blip r:embed="rId2"/>
          <a:srcRect r="1291"/>
          <a:stretch/>
        </p:blipFill>
        <p:spPr>
          <a:xfrm>
            <a:off x="0" y="1673"/>
            <a:ext cx="12192000" cy="6854653"/>
          </a:xfrm>
          <a:prstGeom prst="rect">
            <a:avLst/>
          </a:prstGeom>
        </p:spPr>
      </p:pic>
      <p:sp>
        <p:nvSpPr>
          <p:cNvPr id="4" name="Rectangle: Rounded Corners 3">
            <a:extLst>
              <a:ext uri="{FF2B5EF4-FFF2-40B4-BE49-F238E27FC236}">
                <a16:creationId xmlns:a16="http://schemas.microsoft.com/office/drawing/2014/main" id="{D9A381B9-09FD-7FC0-67BA-3CBDE6AA9DC2}"/>
              </a:ext>
            </a:extLst>
          </p:cNvPr>
          <p:cNvSpPr/>
          <p:nvPr/>
        </p:nvSpPr>
        <p:spPr>
          <a:xfrm>
            <a:off x="241777" y="558800"/>
            <a:ext cx="11647486" cy="6032485"/>
          </a:xfrm>
          <a:custGeom>
            <a:avLst/>
            <a:gdLst>
              <a:gd name="connsiteX0" fmla="*/ 0 w 11647486"/>
              <a:gd name="connsiteY0" fmla="*/ 755931 h 6032485"/>
              <a:gd name="connsiteX1" fmla="*/ 755931 w 11647486"/>
              <a:gd name="connsiteY1" fmla="*/ 0 h 6032485"/>
              <a:gd name="connsiteX2" fmla="*/ 1330283 w 11647486"/>
              <a:gd name="connsiteY2" fmla="*/ 0 h 6032485"/>
              <a:gd name="connsiteX3" fmla="*/ 2005991 w 11647486"/>
              <a:gd name="connsiteY3" fmla="*/ 0 h 6032485"/>
              <a:gd name="connsiteX4" fmla="*/ 2580343 w 11647486"/>
              <a:gd name="connsiteY4" fmla="*/ 0 h 6032485"/>
              <a:gd name="connsiteX5" fmla="*/ 2951983 w 11647486"/>
              <a:gd name="connsiteY5" fmla="*/ 0 h 6032485"/>
              <a:gd name="connsiteX6" fmla="*/ 3526335 w 11647486"/>
              <a:gd name="connsiteY6" fmla="*/ 0 h 6032485"/>
              <a:gd name="connsiteX7" fmla="*/ 4100687 w 11647486"/>
              <a:gd name="connsiteY7" fmla="*/ 0 h 6032485"/>
              <a:gd name="connsiteX8" fmla="*/ 4472326 w 11647486"/>
              <a:gd name="connsiteY8" fmla="*/ 0 h 6032485"/>
              <a:gd name="connsiteX9" fmla="*/ 4945322 w 11647486"/>
              <a:gd name="connsiteY9" fmla="*/ 0 h 6032485"/>
              <a:gd name="connsiteX10" fmla="*/ 5316962 w 11647486"/>
              <a:gd name="connsiteY10" fmla="*/ 0 h 6032485"/>
              <a:gd name="connsiteX11" fmla="*/ 6195383 w 11647486"/>
              <a:gd name="connsiteY11" fmla="*/ 0 h 6032485"/>
              <a:gd name="connsiteX12" fmla="*/ 6668378 w 11647486"/>
              <a:gd name="connsiteY12" fmla="*/ 0 h 6032485"/>
              <a:gd name="connsiteX13" fmla="*/ 7141374 w 11647486"/>
              <a:gd name="connsiteY13" fmla="*/ 0 h 6032485"/>
              <a:gd name="connsiteX14" fmla="*/ 8019795 w 11647486"/>
              <a:gd name="connsiteY14" fmla="*/ 0 h 6032485"/>
              <a:gd name="connsiteX15" fmla="*/ 8391434 w 11647486"/>
              <a:gd name="connsiteY15" fmla="*/ 0 h 6032485"/>
              <a:gd name="connsiteX16" fmla="*/ 9168499 w 11647486"/>
              <a:gd name="connsiteY16" fmla="*/ 0 h 6032485"/>
              <a:gd name="connsiteX17" fmla="*/ 9844207 w 11647486"/>
              <a:gd name="connsiteY17" fmla="*/ 0 h 6032485"/>
              <a:gd name="connsiteX18" fmla="*/ 10891555 w 11647486"/>
              <a:gd name="connsiteY18" fmla="*/ 0 h 6032485"/>
              <a:gd name="connsiteX19" fmla="*/ 11647486 w 11647486"/>
              <a:gd name="connsiteY19" fmla="*/ 755931 h 6032485"/>
              <a:gd name="connsiteX20" fmla="*/ 11647486 w 11647486"/>
              <a:gd name="connsiteY20" fmla="*/ 1266116 h 6032485"/>
              <a:gd name="connsiteX21" fmla="*/ 11647486 w 11647486"/>
              <a:gd name="connsiteY21" fmla="*/ 2002331 h 6032485"/>
              <a:gd name="connsiteX22" fmla="*/ 11647486 w 11647486"/>
              <a:gd name="connsiteY22" fmla="*/ 2602928 h 6032485"/>
              <a:gd name="connsiteX23" fmla="*/ 11647486 w 11647486"/>
              <a:gd name="connsiteY23" fmla="*/ 3203525 h 6032485"/>
              <a:gd name="connsiteX24" fmla="*/ 11647486 w 11647486"/>
              <a:gd name="connsiteY24" fmla="*/ 3849329 h 6032485"/>
              <a:gd name="connsiteX25" fmla="*/ 11647486 w 11647486"/>
              <a:gd name="connsiteY25" fmla="*/ 4585544 h 6032485"/>
              <a:gd name="connsiteX26" fmla="*/ 11647486 w 11647486"/>
              <a:gd name="connsiteY26" fmla="*/ 5276554 h 6032485"/>
              <a:gd name="connsiteX27" fmla="*/ 10891555 w 11647486"/>
              <a:gd name="connsiteY27" fmla="*/ 6032485 h 6032485"/>
              <a:gd name="connsiteX28" fmla="*/ 10519915 w 11647486"/>
              <a:gd name="connsiteY28" fmla="*/ 6032485 h 6032485"/>
              <a:gd name="connsiteX29" fmla="*/ 9742851 w 11647486"/>
              <a:gd name="connsiteY29" fmla="*/ 6032485 h 6032485"/>
              <a:gd name="connsiteX30" fmla="*/ 9168499 w 11647486"/>
              <a:gd name="connsiteY30" fmla="*/ 6032485 h 6032485"/>
              <a:gd name="connsiteX31" fmla="*/ 8290078 w 11647486"/>
              <a:gd name="connsiteY31" fmla="*/ 6032485 h 6032485"/>
              <a:gd name="connsiteX32" fmla="*/ 7614370 w 11647486"/>
              <a:gd name="connsiteY32" fmla="*/ 6032485 h 6032485"/>
              <a:gd name="connsiteX33" fmla="*/ 7141374 w 11647486"/>
              <a:gd name="connsiteY33" fmla="*/ 6032485 h 6032485"/>
              <a:gd name="connsiteX34" fmla="*/ 6262953 w 11647486"/>
              <a:gd name="connsiteY34" fmla="*/ 6032485 h 6032485"/>
              <a:gd name="connsiteX35" fmla="*/ 5384533 w 11647486"/>
              <a:gd name="connsiteY35" fmla="*/ 6032485 h 6032485"/>
              <a:gd name="connsiteX36" fmla="*/ 4911537 w 11647486"/>
              <a:gd name="connsiteY36" fmla="*/ 6032485 h 6032485"/>
              <a:gd name="connsiteX37" fmla="*/ 4337185 w 11647486"/>
              <a:gd name="connsiteY37" fmla="*/ 6032485 h 6032485"/>
              <a:gd name="connsiteX38" fmla="*/ 3560120 w 11647486"/>
              <a:gd name="connsiteY38" fmla="*/ 6032485 h 6032485"/>
              <a:gd name="connsiteX39" fmla="*/ 2783056 w 11647486"/>
              <a:gd name="connsiteY39" fmla="*/ 6032485 h 6032485"/>
              <a:gd name="connsiteX40" fmla="*/ 1904635 w 11647486"/>
              <a:gd name="connsiteY40" fmla="*/ 6032485 h 6032485"/>
              <a:gd name="connsiteX41" fmla="*/ 1532996 w 11647486"/>
              <a:gd name="connsiteY41" fmla="*/ 6032485 h 6032485"/>
              <a:gd name="connsiteX42" fmla="*/ 755931 w 11647486"/>
              <a:gd name="connsiteY42" fmla="*/ 6032485 h 6032485"/>
              <a:gd name="connsiteX43" fmla="*/ 0 w 11647486"/>
              <a:gd name="connsiteY43" fmla="*/ 5276554 h 6032485"/>
              <a:gd name="connsiteX44" fmla="*/ 0 w 11647486"/>
              <a:gd name="connsiteY44" fmla="*/ 4766369 h 6032485"/>
              <a:gd name="connsiteX45" fmla="*/ 0 w 11647486"/>
              <a:gd name="connsiteY45" fmla="*/ 4210979 h 6032485"/>
              <a:gd name="connsiteX46" fmla="*/ 0 w 11647486"/>
              <a:gd name="connsiteY46" fmla="*/ 3519969 h 6032485"/>
              <a:gd name="connsiteX47" fmla="*/ 0 w 11647486"/>
              <a:gd name="connsiteY47" fmla="*/ 2874166 h 6032485"/>
              <a:gd name="connsiteX48" fmla="*/ 0 w 11647486"/>
              <a:gd name="connsiteY48" fmla="*/ 2363981 h 6032485"/>
              <a:gd name="connsiteX49" fmla="*/ 0 w 11647486"/>
              <a:gd name="connsiteY49" fmla="*/ 1672972 h 6032485"/>
              <a:gd name="connsiteX50" fmla="*/ 0 w 11647486"/>
              <a:gd name="connsiteY50" fmla="*/ 755931 h 6032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647486" h="6032485" fill="none" extrusionOk="0">
                <a:moveTo>
                  <a:pt x="0" y="755931"/>
                </a:moveTo>
                <a:cubicBezTo>
                  <a:pt x="-91305" y="346202"/>
                  <a:pt x="433830" y="20432"/>
                  <a:pt x="755931" y="0"/>
                </a:cubicBezTo>
                <a:cubicBezTo>
                  <a:pt x="1038376" y="-12948"/>
                  <a:pt x="1160719" y="21705"/>
                  <a:pt x="1330283" y="0"/>
                </a:cubicBezTo>
                <a:cubicBezTo>
                  <a:pt x="1499847" y="-21705"/>
                  <a:pt x="1744211" y="-16513"/>
                  <a:pt x="2005991" y="0"/>
                </a:cubicBezTo>
                <a:cubicBezTo>
                  <a:pt x="2267771" y="16513"/>
                  <a:pt x="2430770" y="16615"/>
                  <a:pt x="2580343" y="0"/>
                </a:cubicBezTo>
                <a:cubicBezTo>
                  <a:pt x="2729916" y="-16615"/>
                  <a:pt x="2840477" y="-4905"/>
                  <a:pt x="2951983" y="0"/>
                </a:cubicBezTo>
                <a:cubicBezTo>
                  <a:pt x="3063489" y="4905"/>
                  <a:pt x="3302084" y="-10080"/>
                  <a:pt x="3526335" y="0"/>
                </a:cubicBezTo>
                <a:cubicBezTo>
                  <a:pt x="3750586" y="10080"/>
                  <a:pt x="3880993" y="8827"/>
                  <a:pt x="4100687" y="0"/>
                </a:cubicBezTo>
                <a:cubicBezTo>
                  <a:pt x="4320381" y="-8827"/>
                  <a:pt x="4381570" y="-1168"/>
                  <a:pt x="4472326" y="0"/>
                </a:cubicBezTo>
                <a:cubicBezTo>
                  <a:pt x="4563082" y="1168"/>
                  <a:pt x="4777636" y="-8835"/>
                  <a:pt x="4945322" y="0"/>
                </a:cubicBezTo>
                <a:cubicBezTo>
                  <a:pt x="5113008" y="8835"/>
                  <a:pt x="5217308" y="8708"/>
                  <a:pt x="5316962" y="0"/>
                </a:cubicBezTo>
                <a:cubicBezTo>
                  <a:pt x="5416616" y="-8708"/>
                  <a:pt x="5824503" y="14230"/>
                  <a:pt x="6195383" y="0"/>
                </a:cubicBezTo>
                <a:cubicBezTo>
                  <a:pt x="6566263" y="-14230"/>
                  <a:pt x="6524569" y="1478"/>
                  <a:pt x="6668378" y="0"/>
                </a:cubicBezTo>
                <a:cubicBezTo>
                  <a:pt x="6812187" y="-1478"/>
                  <a:pt x="7033686" y="325"/>
                  <a:pt x="7141374" y="0"/>
                </a:cubicBezTo>
                <a:cubicBezTo>
                  <a:pt x="7249062" y="-325"/>
                  <a:pt x="7634420" y="36138"/>
                  <a:pt x="8019795" y="0"/>
                </a:cubicBezTo>
                <a:cubicBezTo>
                  <a:pt x="8405170" y="-36138"/>
                  <a:pt x="8225206" y="13107"/>
                  <a:pt x="8391434" y="0"/>
                </a:cubicBezTo>
                <a:cubicBezTo>
                  <a:pt x="8557662" y="-13107"/>
                  <a:pt x="8793968" y="34181"/>
                  <a:pt x="9168499" y="0"/>
                </a:cubicBezTo>
                <a:cubicBezTo>
                  <a:pt x="9543031" y="-34181"/>
                  <a:pt x="9672968" y="14188"/>
                  <a:pt x="9844207" y="0"/>
                </a:cubicBezTo>
                <a:cubicBezTo>
                  <a:pt x="10015446" y="-14188"/>
                  <a:pt x="10680303" y="-14237"/>
                  <a:pt x="10891555" y="0"/>
                </a:cubicBezTo>
                <a:cubicBezTo>
                  <a:pt x="11306244" y="89542"/>
                  <a:pt x="11604652" y="348825"/>
                  <a:pt x="11647486" y="755931"/>
                </a:cubicBezTo>
                <a:cubicBezTo>
                  <a:pt x="11672043" y="877576"/>
                  <a:pt x="11633881" y="1053882"/>
                  <a:pt x="11647486" y="1266116"/>
                </a:cubicBezTo>
                <a:cubicBezTo>
                  <a:pt x="11661091" y="1478350"/>
                  <a:pt x="11665109" y="1690829"/>
                  <a:pt x="11647486" y="2002331"/>
                </a:cubicBezTo>
                <a:cubicBezTo>
                  <a:pt x="11629863" y="2313833"/>
                  <a:pt x="11652093" y="2363015"/>
                  <a:pt x="11647486" y="2602928"/>
                </a:cubicBezTo>
                <a:cubicBezTo>
                  <a:pt x="11642879" y="2842841"/>
                  <a:pt x="11648980" y="3026079"/>
                  <a:pt x="11647486" y="3203525"/>
                </a:cubicBezTo>
                <a:cubicBezTo>
                  <a:pt x="11645992" y="3380971"/>
                  <a:pt x="11648504" y="3544218"/>
                  <a:pt x="11647486" y="3849329"/>
                </a:cubicBezTo>
                <a:cubicBezTo>
                  <a:pt x="11646468" y="4154440"/>
                  <a:pt x="11629928" y="4218862"/>
                  <a:pt x="11647486" y="4585544"/>
                </a:cubicBezTo>
                <a:cubicBezTo>
                  <a:pt x="11665044" y="4952226"/>
                  <a:pt x="11635583" y="4993348"/>
                  <a:pt x="11647486" y="5276554"/>
                </a:cubicBezTo>
                <a:cubicBezTo>
                  <a:pt x="11666644" y="5681656"/>
                  <a:pt x="11310141" y="6046924"/>
                  <a:pt x="10891555" y="6032485"/>
                </a:cubicBezTo>
                <a:cubicBezTo>
                  <a:pt x="10793835" y="6021892"/>
                  <a:pt x="10669028" y="6036141"/>
                  <a:pt x="10519915" y="6032485"/>
                </a:cubicBezTo>
                <a:cubicBezTo>
                  <a:pt x="10370802" y="6028829"/>
                  <a:pt x="9998462" y="6029247"/>
                  <a:pt x="9742851" y="6032485"/>
                </a:cubicBezTo>
                <a:cubicBezTo>
                  <a:pt x="9487240" y="6035723"/>
                  <a:pt x="9301705" y="6006104"/>
                  <a:pt x="9168499" y="6032485"/>
                </a:cubicBezTo>
                <a:cubicBezTo>
                  <a:pt x="9035293" y="6058866"/>
                  <a:pt x="8512109" y="6057755"/>
                  <a:pt x="8290078" y="6032485"/>
                </a:cubicBezTo>
                <a:cubicBezTo>
                  <a:pt x="8068047" y="6007215"/>
                  <a:pt x="7921693" y="6039535"/>
                  <a:pt x="7614370" y="6032485"/>
                </a:cubicBezTo>
                <a:cubicBezTo>
                  <a:pt x="7307047" y="6025435"/>
                  <a:pt x="7307226" y="6035873"/>
                  <a:pt x="7141374" y="6032485"/>
                </a:cubicBezTo>
                <a:cubicBezTo>
                  <a:pt x="6975522" y="6029097"/>
                  <a:pt x="6458512" y="6018589"/>
                  <a:pt x="6262953" y="6032485"/>
                </a:cubicBezTo>
                <a:cubicBezTo>
                  <a:pt x="6067394" y="6046381"/>
                  <a:pt x="5570058" y="6058739"/>
                  <a:pt x="5384533" y="6032485"/>
                </a:cubicBezTo>
                <a:cubicBezTo>
                  <a:pt x="5199008" y="6006231"/>
                  <a:pt x="5049332" y="6052763"/>
                  <a:pt x="4911537" y="6032485"/>
                </a:cubicBezTo>
                <a:cubicBezTo>
                  <a:pt x="4773742" y="6012207"/>
                  <a:pt x="4604113" y="6037526"/>
                  <a:pt x="4337185" y="6032485"/>
                </a:cubicBezTo>
                <a:cubicBezTo>
                  <a:pt x="4070257" y="6027444"/>
                  <a:pt x="3743214" y="6027203"/>
                  <a:pt x="3560120" y="6032485"/>
                </a:cubicBezTo>
                <a:cubicBezTo>
                  <a:pt x="3377026" y="6037767"/>
                  <a:pt x="3130511" y="6040673"/>
                  <a:pt x="2783056" y="6032485"/>
                </a:cubicBezTo>
                <a:cubicBezTo>
                  <a:pt x="2435601" y="6024297"/>
                  <a:pt x="2301361" y="6067833"/>
                  <a:pt x="1904635" y="6032485"/>
                </a:cubicBezTo>
                <a:cubicBezTo>
                  <a:pt x="1507909" y="5997137"/>
                  <a:pt x="1681307" y="6037291"/>
                  <a:pt x="1532996" y="6032485"/>
                </a:cubicBezTo>
                <a:cubicBezTo>
                  <a:pt x="1384685" y="6027679"/>
                  <a:pt x="1056559" y="6049196"/>
                  <a:pt x="755931" y="6032485"/>
                </a:cubicBezTo>
                <a:cubicBezTo>
                  <a:pt x="341530" y="6092187"/>
                  <a:pt x="-48052" y="5758458"/>
                  <a:pt x="0" y="5276554"/>
                </a:cubicBezTo>
                <a:cubicBezTo>
                  <a:pt x="6544" y="5036920"/>
                  <a:pt x="-2210" y="4901866"/>
                  <a:pt x="0" y="4766369"/>
                </a:cubicBezTo>
                <a:cubicBezTo>
                  <a:pt x="2210" y="4630872"/>
                  <a:pt x="7362" y="4413127"/>
                  <a:pt x="0" y="4210979"/>
                </a:cubicBezTo>
                <a:cubicBezTo>
                  <a:pt x="-7362" y="4008831"/>
                  <a:pt x="-4109" y="3688036"/>
                  <a:pt x="0" y="3519969"/>
                </a:cubicBezTo>
                <a:cubicBezTo>
                  <a:pt x="4109" y="3351902"/>
                  <a:pt x="29361" y="3036910"/>
                  <a:pt x="0" y="2874166"/>
                </a:cubicBezTo>
                <a:cubicBezTo>
                  <a:pt x="-29361" y="2711422"/>
                  <a:pt x="-21665" y="2485588"/>
                  <a:pt x="0" y="2363981"/>
                </a:cubicBezTo>
                <a:cubicBezTo>
                  <a:pt x="21665" y="2242374"/>
                  <a:pt x="-20714" y="1993527"/>
                  <a:pt x="0" y="1672972"/>
                </a:cubicBezTo>
                <a:cubicBezTo>
                  <a:pt x="20714" y="1352417"/>
                  <a:pt x="-24842" y="1102318"/>
                  <a:pt x="0" y="755931"/>
                </a:cubicBezTo>
                <a:close/>
              </a:path>
              <a:path w="11647486" h="6032485" stroke="0" extrusionOk="0">
                <a:moveTo>
                  <a:pt x="0" y="755931"/>
                </a:moveTo>
                <a:cubicBezTo>
                  <a:pt x="1356" y="379911"/>
                  <a:pt x="371426" y="58939"/>
                  <a:pt x="755931" y="0"/>
                </a:cubicBezTo>
                <a:cubicBezTo>
                  <a:pt x="1075080" y="-19246"/>
                  <a:pt x="1316258" y="2415"/>
                  <a:pt x="1532996" y="0"/>
                </a:cubicBezTo>
                <a:cubicBezTo>
                  <a:pt x="1749734" y="-2415"/>
                  <a:pt x="1816212" y="-14372"/>
                  <a:pt x="2005991" y="0"/>
                </a:cubicBezTo>
                <a:cubicBezTo>
                  <a:pt x="2195770" y="14372"/>
                  <a:pt x="2361736" y="-23278"/>
                  <a:pt x="2478987" y="0"/>
                </a:cubicBezTo>
                <a:cubicBezTo>
                  <a:pt x="2596238" y="23278"/>
                  <a:pt x="2900521" y="-16751"/>
                  <a:pt x="3256052" y="0"/>
                </a:cubicBezTo>
                <a:cubicBezTo>
                  <a:pt x="3611583" y="16751"/>
                  <a:pt x="3687218" y="-17732"/>
                  <a:pt x="3830404" y="0"/>
                </a:cubicBezTo>
                <a:cubicBezTo>
                  <a:pt x="3973590" y="17732"/>
                  <a:pt x="4285201" y="-97"/>
                  <a:pt x="4708824" y="0"/>
                </a:cubicBezTo>
                <a:cubicBezTo>
                  <a:pt x="5132447" y="97"/>
                  <a:pt x="5346443" y="4273"/>
                  <a:pt x="5587245" y="0"/>
                </a:cubicBezTo>
                <a:cubicBezTo>
                  <a:pt x="5828047" y="-4273"/>
                  <a:pt x="6020804" y="11913"/>
                  <a:pt x="6364310" y="0"/>
                </a:cubicBezTo>
                <a:cubicBezTo>
                  <a:pt x="6707816" y="-11913"/>
                  <a:pt x="6733311" y="20348"/>
                  <a:pt x="6837305" y="0"/>
                </a:cubicBezTo>
                <a:cubicBezTo>
                  <a:pt x="6941299" y="-20348"/>
                  <a:pt x="7093788" y="10054"/>
                  <a:pt x="7208945" y="0"/>
                </a:cubicBezTo>
                <a:cubicBezTo>
                  <a:pt x="7324102" y="-10054"/>
                  <a:pt x="7750440" y="-9727"/>
                  <a:pt x="8087366" y="0"/>
                </a:cubicBezTo>
                <a:cubicBezTo>
                  <a:pt x="8424292" y="9727"/>
                  <a:pt x="8618109" y="-26797"/>
                  <a:pt x="8763074" y="0"/>
                </a:cubicBezTo>
                <a:cubicBezTo>
                  <a:pt x="8908039" y="26797"/>
                  <a:pt x="9278556" y="-27352"/>
                  <a:pt x="9438782" y="0"/>
                </a:cubicBezTo>
                <a:cubicBezTo>
                  <a:pt x="9599008" y="27352"/>
                  <a:pt x="9730377" y="-4016"/>
                  <a:pt x="9911778" y="0"/>
                </a:cubicBezTo>
                <a:cubicBezTo>
                  <a:pt x="10093179" y="4016"/>
                  <a:pt x="10485189" y="8848"/>
                  <a:pt x="10891555" y="0"/>
                </a:cubicBezTo>
                <a:cubicBezTo>
                  <a:pt x="11337375" y="6429"/>
                  <a:pt x="11571296" y="313224"/>
                  <a:pt x="11647486" y="755931"/>
                </a:cubicBezTo>
                <a:cubicBezTo>
                  <a:pt x="11657664" y="895695"/>
                  <a:pt x="11626697" y="1048604"/>
                  <a:pt x="11647486" y="1311322"/>
                </a:cubicBezTo>
                <a:cubicBezTo>
                  <a:pt x="11668275" y="1574040"/>
                  <a:pt x="11650961" y="1769662"/>
                  <a:pt x="11647486" y="2047538"/>
                </a:cubicBezTo>
                <a:cubicBezTo>
                  <a:pt x="11644011" y="2325414"/>
                  <a:pt x="11645956" y="2415545"/>
                  <a:pt x="11647486" y="2738547"/>
                </a:cubicBezTo>
                <a:cubicBezTo>
                  <a:pt x="11649016" y="3061549"/>
                  <a:pt x="11627686" y="3133944"/>
                  <a:pt x="11647486" y="3339144"/>
                </a:cubicBezTo>
                <a:cubicBezTo>
                  <a:pt x="11667286" y="3544344"/>
                  <a:pt x="11655275" y="3641776"/>
                  <a:pt x="11647486" y="3894535"/>
                </a:cubicBezTo>
                <a:cubicBezTo>
                  <a:pt x="11639697" y="4147294"/>
                  <a:pt x="11665308" y="4231090"/>
                  <a:pt x="11647486" y="4449926"/>
                </a:cubicBezTo>
                <a:cubicBezTo>
                  <a:pt x="11629664" y="4668762"/>
                  <a:pt x="11640824" y="5031397"/>
                  <a:pt x="11647486" y="5276554"/>
                </a:cubicBezTo>
                <a:cubicBezTo>
                  <a:pt x="11672014" y="5728786"/>
                  <a:pt x="11235788" y="6099536"/>
                  <a:pt x="10891555" y="6032485"/>
                </a:cubicBezTo>
                <a:cubicBezTo>
                  <a:pt x="10718425" y="6019343"/>
                  <a:pt x="10432379" y="6039911"/>
                  <a:pt x="10317203" y="6032485"/>
                </a:cubicBezTo>
                <a:cubicBezTo>
                  <a:pt x="10202027" y="6025059"/>
                  <a:pt x="9953173" y="6004539"/>
                  <a:pt x="9742851" y="6032485"/>
                </a:cubicBezTo>
                <a:cubicBezTo>
                  <a:pt x="9532529" y="6060431"/>
                  <a:pt x="9504784" y="6017097"/>
                  <a:pt x="9371211" y="6032485"/>
                </a:cubicBezTo>
                <a:cubicBezTo>
                  <a:pt x="9237638" y="6047873"/>
                  <a:pt x="9086279" y="6044240"/>
                  <a:pt x="8898216" y="6032485"/>
                </a:cubicBezTo>
                <a:cubicBezTo>
                  <a:pt x="8710153" y="6020730"/>
                  <a:pt x="8547583" y="6018005"/>
                  <a:pt x="8425220" y="6032485"/>
                </a:cubicBezTo>
                <a:cubicBezTo>
                  <a:pt x="8302857" y="6046965"/>
                  <a:pt x="7996768" y="6049343"/>
                  <a:pt x="7648155" y="6032485"/>
                </a:cubicBezTo>
                <a:cubicBezTo>
                  <a:pt x="7299543" y="6015627"/>
                  <a:pt x="7412195" y="6042882"/>
                  <a:pt x="7276516" y="6032485"/>
                </a:cubicBezTo>
                <a:cubicBezTo>
                  <a:pt x="7140837" y="6022088"/>
                  <a:pt x="7000542" y="6013402"/>
                  <a:pt x="6803520" y="6032485"/>
                </a:cubicBezTo>
                <a:cubicBezTo>
                  <a:pt x="6606498" y="6051568"/>
                  <a:pt x="6149225" y="6055161"/>
                  <a:pt x="5925099" y="6032485"/>
                </a:cubicBezTo>
                <a:cubicBezTo>
                  <a:pt x="5700973" y="6009809"/>
                  <a:pt x="5652531" y="6040026"/>
                  <a:pt x="5553460" y="6032485"/>
                </a:cubicBezTo>
                <a:cubicBezTo>
                  <a:pt x="5454389" y="6024944"/>
                  <a:pt x="5273234" y="6021469"/>
                  <a:pt x="5181820" y="6032485"/>
                </a:cubicBezTo>
                <a:cubicBezTo>
                  <a:pt x="5090406" y="6043501"/>
                  <a:pt x="4970156" y="6018616"/>
                  <a:pt x="4810181" y="6032485"/>
                </a:cubicBezTo>
                <a:cubicBezTo>
                  <a:pt x="4650206" y="6046354"/>
                  <a:pt x="4417161" y="6019107"/>
                  <a:pt x="4134472" y="6032485"/>
                </a:cubicBezTo>
                <a:cubicBezTo>
                  <a:pt x="3851783" y="6045863"/>
                  <a:pt x="3632848" y="6011981"/>
                  <a:pt x="3458764" y="6032485"/>
                </a:cubicBezTo>
                <a:cubicBezTo>
                  <a:pt x="3284680" y="6052989"/>
                  <a:pt x="2937226" y="6011977"/>
                  <a:pt x="2783056" y="6032485"/>
                </a:cubicBezTo>
                <a:cubicBezTo>
                  <a:pt x="2628886" y="6052993"/>
                  <a:pt x="2158385" y="6042709"/>
                  <a:pt x="1904635" y="6032485"/>
                </a:cubicBezTo>
                <a:cubicBezTo>
                  <a:pt x="1650885" y="6022261"/>
                  <a:pt x="1253732" y="5985749"/>
                  <a:pt x="755931" y="6032485"/>
                </a:cubicBezTo>
                <a:cubicBezTo>
                  <a:pt x="422447" y="6036186"/>
                  <a:pt x="-51948" y="5783662"/>
                  <a:pt x="0" y="5276554"/>
                </a:cubicBezTo>
                <a:cubicBezTo>
                  <a:pt x="12355" y="5151239"/>
                  <a:pt x="6485" y="4947819"/>
                  <a:pt x="0" y="4721163"/>
                </a:cubicBezTo>
                <a:cubicBezTo>
                  <a:pt x="-6485" y="4494507"/>
                  <a:pt x="25409" y="4334612"/>
                  <a:pt x="0" y="4120566"/>
                </a:cubicBezTo>
                <a:cubicBezTo>
                  <a:pt x="-25409" y="3906520"/>
                  <a:pt x="11309" y="3654175"/>
                  <a:pt x="0" y="3519969"/>
                </a:cubicBezTo>
                <a:cubicBezTo>
                  <a:pt x="-11309" y="3385763"/>
                  <a:pt x="-22756" y="3189446"/>
                  <a:pt x="0" y="3009784"/>
                </a:cubicBezTo>
                <a:cubicBezTo>
                  <a:pt x="22756" y="2830123"/>
                  <a:pt x="12511" y="2651796"/>
                  <a:pt x="0" y="2409187"/>
                </a:cubicBezTo>
                <a:cubicBezTo>
                  <a:pt x="-12511" y="2166578"/>
                  <a:pt x="20180" y="1981107"/>
                  <a:pt x="0" y="1853797"/>
                </a:cubicBezTo>
                <a:cubicBezTo>
                  <a:pt x="-20180" y="1726487"/>
                  <a:pt x="761" y="1534160"/>
                  <a:pt x="0" y="1343612"/>
                </a:cubicBezTo>
                <a:cubicBezTo>
                  <a:pt x="-761" y="1153065"/>
                  <a:pt x="-15473" y="973869"/>
                  <a:pt x="0" y="755931"/>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just" defTabSz="914400" rtl="0" eaLnBrk="1" fontAlgn="auto" latinLnBrk="0" hangingPunct="1">
              <a:lnSpc>
                <a:spcPct val="110000"/>
              </a:lnSpc>
              <a:spcBef>
                <a:spcPts val="0"/>
              </a:spcBef>
              <a:spcAft>
                <a:spcPts val="0"/>
              </a:spcAft>
              <a:buClrTx/>
              <a:buSzTx/>
              <a:buFontTx/>
              <a:buNone/>
              <a:tabLst/>
              <a:defRPr/>
            </a:pPr>
            <a:endParaRPr kumimoji="0" lang="vi-VN" sz="28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2" name="TextBox 1">
            <a:extLst>
              <a:ext uri="{FF2B5EF4-FFF2-40B4-BE49-F238E27FC236}">
                <a16:creationId xmlns:a16="http://schemas.microsoft.com/office/drawing/2014/main" id="{215CA124-1948-4783-E195-47BE86DE1CF3}"/>
              </a:ext>
            </a:extLst>
          </p:cNvPr>
          <p:cNvSpPr txBox="1"/>
          <p:nvPr/>
        </p:nvSpPr>
        <p:spPr>
          <a:xfrm>
            <a:off x="810584" y="1254530"/>
            <a:ext cx="10875631" cy="4031873"/>
          </a:xfrm>
          <a:prstGeom prst="rect">
            <a:avLst/>
          </a:prstGeom>
          <a:noFill/>
        </p:spPr>
        <p:txBody>
          <a:bodyPr wrap="square" rtlCol="0">
            <a:spAutoFit/>
          </a:bodyPr>
          <a:lstStyle/>
          <a:p>
            <a:pPr marL="1828800" marR="0" lvl="4" indent="0" algn="just" defTabSz="914400" rtl="0" eaLnBrk="1" fontAlgn="auto" latinLnBrk="0" hangingPunct="1">
              <a:lnSpc>
                <a:spcPct val="100000"/>
              </a:lnSpc>
              <a:spcBef>
                <a:spcPts val="0"/>
              </a:spcBef>
              <a:spcAft>
                <a:spcPts val="0"/>
              </a:spcAft>
              <a:buClrTx/>
              <a:buSzTx/>
              <a:buFontTx/>
              <a:buNone/>
              <a:tabLst/>
              <a:defRPr/>
            </a:pPr>
            <a:r>
              <a:rPr kumimoji="0" lang="vi-VN" sz="4400" b="0" i="1" u="none" strike="noStrike" kern="1200" cap="none" spc="0" normalizeH="0" baseline="0" noProof="0">
                <a:ln>
                  <a:noFill/>
                </a:ln>
                <a:solidFill>
                  <a:prstClr val="black"/>
                </a:solidFill>
                <a:effectLst/>
                <a:uLnTx/>
                <a:uFillTx/>
                <a:latin typeface="Arial" panose="020B0604020202020204" pitchFamily="34" charset="0"/>
                <a:ea typeface="+mn-ea"/>
                <a:cs typeface="+mn-cs"/>
              </a:rPr>
              <a:t>Sớm nay trong vườn nhà</a:t>
            </a:r>
          </a:p>
          <a:p>
            <a:pPr marL="1828800" marR="0" lvl="4" indent="0" algn="just" defTabSz="914400" rtl="0" eaLnBrk="1" fontAlgn="auto" latinLnBrk="0" hangingPunct="1">
              <a:lnSpc>
                <a:spcPct val="100000"/>
              </a:lnSpc>
              <a:spcBef>
                <a:spcPts val="0"/>
              </a:spcBef>
              <a:spcAft>
                <a:spcPts val="0"/>
              </a:spcAft>
              <a:buClrTx/>
              <a:buSzTx/>
              <a:buFontTx/>
              <a:buNone/>
              <a:tabLst/>
              <a:defRPr/>
            </a:pPr>
            <a:r>
              <a:rPr kumimoji="0" lang="vi-VN" sz="4400" b="0" i="1" u="none" strike="noStrike" kern="1200" cap="none" spc="0" normalizeH="0" baseline="0" noProof="0">
                <a:ln>
                  <a:noFill/>
                </a:ln>
                <a:solidFill>
                  <a:prstClr val="black"/>
                </a:solidFill>
                <a:effectLst/>
                <a:uLnTx/>
                <a:uFillTx/>
                <a:latin typeface="Arial" panose="020B0604020202020204" pitchFamily="34" charset="0"/>
                <a:ea typeface="+mn-ea"/>
                <a:cs typeface="+mn-cs"/>
              </a:rPr>
              <a:t>Ong siêng năng làm mật</a:t>
            </a:r>
          </a:p>
          <a:p>
            <a:pPr marL="1828800" marR="0" lvl="4" indent="0" algn="just" defTabSz="914400" rtl="0" eaLnBrk="1" fontAlgn="auto" latinLnBrk="0" hangingPunct="1">
              <a:lnSpc>
                <a:spcPct val="100000"/>
              </a:lnSpc>
              <a:spcBef>
                <a:spcPts val="0"/>
              </a:spcBef>
              <a:spcAft>
                <a:spcPts val="0"/>
              </a:spcAft>
              <a:buClrTx/>
              <a:buSzTx/>
              <a:buFontTx/>
              <a:buNone/>
              <a:tabLst/>
              <a:defRPr/>
            </a:pPr>
            <a:r>
              <a:rPr kumimoji="0" lang="vi-VN" sz="4400" b="0" i="1" u="none" strike="noStrike" kern="1200" cap="none" spc="0" normalizeH="0" baseline="0" noProof="0">
                <a:ln>
                  <a:noFill/>
                </a:ln>
                <a:solidFill>
                  <a:prstClr val="black"/>
                </a:solidFill>
                <a:effectLst/>
                <a:uLnTx/>
                <a:uFillTx/>
                <a:latin typeface="Arial" panose="020B0604020202020204" pitchFamily="34" charset="0"/>
                <a:ea typeface="+mn-ea"/>
                <a:cs typeface="+mn-cs"/>
              </a:rPr>
              <a:t>Hoa rủ nhau khoe sắc</a:t>
            </a:r>
          </a:p>
          <a:p>
            <a:pPr marL="1828800" marR="0" lvl="4" indent="0" algn="just" defTabSz="914400" rtl="0" eaLnBrk="1" fontAlgn="auto" latinLnBrk="0" hangingPunct="1">
              <a:lnSpc>
                <a:spcPct val="100000"/>
              </a:lnSpc>
              <a:spcBef>
                <a:spcPts val="0"/>
              </a:spcBef>
              <a:spcAft>
                <a:spcPts val="0"/>
              </a:spcAft>
              <a:buClrTx/>
              <a:buSzTx/>
              <a:buFontTx/>
              <a:buNone/>
              <a:tabLst/>
              <a:defRPr/>
            </a:pPr>
            <a:r>
              <a:rPr kumimoji="0" lang="vi-VN" sz="4400" b="0" i="1" u="none" strike="noStrike" kern="1200" cap="none" spc="0" normalizeH="0" baseline="0" noProof="0">
                <a:ln>
                  <a:noFill/>
                </a:ln>
                <a:solidFill>
                  <a:prstClr val="black"/>
                </a:solidFill>
                <a:effectLst/>
                <a:uLnTx/>
                <a:uFillTx/>
                <a:latin typeface="Arial" panose="020B0604020202020204" pitchFamily="34" charset="0"/>
                <a:ea typeface="+mn-ea"/>
                <a:cs typeface="+mn-cs"/>
              </a:rPr>
              <a:t>Chim chuyên cần bắt sâu.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black"/>
                </a:solidFill>
                <a:effectLst/>
                <a:uLnTx/>
                <a:uFillTx/>
                <a:latin typeface="Aptos" panose="02110004020202020204"/>
                <a:ea typeface="+mn-ea"/>
                <a:cs typeface="+mn-cs"/>
              </a:rPr>
              <a:t>							</a:t>
            </a:r>
            <a:r>
              <a:rPr kumimoji="0" lang="vi-VN" sz="4000" b="0" i="0" u="none" strike="noStrike" kern="1200" cap="none" spc="0" normalizeH="0" baseline="0" noProof="0">
                <a:ln>
                  <a:noFill/>
                </a:ln>
                <a:solidFill>
                  <a:prstClr val="black"/>
                </a:solidFill>
                <a:effectLst/>
                <a:uLnTx/>
                <a:uFillTx/>
                <a:latin typeface="Arial" panose="020B0604020202020204" pitchFamily="34" charset="0"/>
                <a:ea typeface="+mn-ea"/>
                <a:cs typeface="+mn-cs"/>
              </a:rPr>
              <a:t>Ngân 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1" i="1" u="none" strike="noStrike" kern="1200" cap="none" spc="0" normalizeH="0" baseline="0" noProof="0">
                <a:ln>
                  <a:noFill/>
                </a:ln>
                <a:solidFill>
                  <a:srgbClr val="FF0000"/>
                </a:solidFill>
                <a:effectLst/>
                <a:uLnTx/>
                <a:uFillTx/>
                <a:latin typeface="Arial" panose="020B0604020202020204" pitchFamily="34" charset="0"/>
                <a:ea typeface="+mn-ea"/>
                <a:cs typeface="+mn-cs"/>
              </a:rPr>
              <a:t>a. </a:t>
            </a:r>
            <a:r>
              <a:rPr kumimoji="0" lang="vi-VN" sz="4000" b="0" i="0" u="none" strike="noStrike" kern="1200" cap="none" spc="0" normalizeH="0" baseline="0" noProof="0">
                <a:ln>
                  <a:noFill/>
                </a:ln>
                <a:solidFill>
                  <a:prstClr val="black"/>
                </a:solidFill>
                <a:effectLst/>
                <a:uLnTx/>
                <a:uFillTx/>
                <a:latin typeface="Arial" panose="020B0604020202020204" pitchFamily="34" charset="0"/>
                <a:ea typeface="+mn-ea"/>
                <a:cs typeface="+mn-cs"/>
              </a:rPr>
              <a:t>Chỉ ra cặp từ đồng nghĩa trong đoạn thơ.</a:t>
            </a:r>
          </a:p>
        </p:txBody>
      </p:sp>
      <p:sp>
        <p:nvSpPr>
          <p:cNvPr id="5" name="TextBox 4">
            <a:extLst>
              <a:ext uri="{FF2B5EF4-FFF2-40B4-BE49-F238E27FC236}">
                <a16:creationId xmlns:a16="http://schemas.microsoft.com/office/drawing/2014/main" id="{5286316F-66B4-6DEF-1750-A2AF09F63B3C}"/>
              </a:ext>
            </a:extLst>
          </p:cNvPr>
          <p:cNvSpPr txBox="1"/>
          <p:nvPr/>
        </p:nvSpPr>
        <p:spPr>
          <a:xfrm>
            <a:off x="2029783" y="1929980"/>
            <a:ext cx="5420883" cy="769441"/>
          </a:xfrm>
          <a:prstGeom prst="rect">
            <a:avLst/>
          </a:prstGeom>
          <a:noFill/>
        </p:spPr>
        <p:txBody>
          <a:bodyPr wrap="square" rtlCol="0">
            <a:spAutoFit/>
          </a:bodyPr>
          <a:lstStyle/>
          <a:p>
            <a:pPr marL="1828800" marR="0" lvl="4" indent="0" algn="just" defTabSz="914400" rtl="0" eaLnBrk="1" fontAlgn="auto" latinLnBrk="0" hangingPunct="1">
              <a:lnSpc>
                <a:spcPct val="100000"/>
              </a:lnSpc>
              <a:spcBef>
                <a:spcPts val="0"/>
              </a:spcBef>
              <a:spcAft>
                <a:spcPts val="0"/>
              </a:spcAft>
              <a:buClrTx/>
              <a:buSzTx/>
              <a:buFontTx/>
              <a:buNone/>
              <a:tabLst/>
              <a:defRPr/>
            </a:pPr>
            <a:r>
              <a:rPr kumimoji="0" lang="vi-VN" sz="4400" b="0" i="1" u="none" strike="noStrike" kern="1200" cap="none" spc="0" normalizeH="0" baseline="0" noProof="0">
                <a:ln>
                  <a:noFill/>
                </a:ln>
                <a:solidFill>
                  <a:srgbClr val="FF0000"/>
                </a:solidFill>
                <a:effectLst/>
                <a:uLnTx/>
                <a:uFillTx/>
                <a:latin typeface="Arial" panose="020B0604020202020204" pitchFamily="34" charset="0"/>
                <a:ea typeface="+mn-ea"/>
                <a:cs typeface="+mn-cs"/>
              </a:rPr>
              <a:t>siêng năng</a:t>
            </a:r>
            <a:endParaRPr kumimoji="0" lang="vi-VN" sz="4000" b="0" i="0" u="none" strike="noStrike" kern="1200" cap="none" spc="0" normalizeH="0" baseline="0" noProof="0">
              <a:ln>
                <a:noFill/>
              </a:ln>
              <a:solidFill>
                <a:srgbClr val="FF0000"/>
              </a:solidFill>
              <a:effectLst/>
              <a:uLnTx/>
              <a:uFillTx/>
              <a:latin typeface="Arial" panose="020B0604020202020204" pitchFamily="34" charset="0"/>
              <a:ea typeface="+mn-ea"/>
              <a:cs typeface="+mn-cs"/>
            </a:endParaRPr>
          </a:p>
        </p:txBody>
      </p:sp>
      <p:sp>
        <p:nvSpPr>
          <p:cNvPr id="6" name="TextBox 5">
            <a:extLst>
              <a:ext uri="{FF2B5EF4-FFF2-40B4-BE49-F238E27FC236}">
                <a16:creationId xmlns:a16="http://schemas.microsoft.com/office/drawing/2014/main" id="{A125E2B8-B9E2-1565-A355-F34492D4B6C0}"/>
              </a:ext>
            </a:extLst>
          </p:cNvPr>
          <p:cNvSpPr txBox="1"/>
          <p:nvPr/>
        </p:nvSpPr>
        <p:spPr>
          <a:xfrm>
            <a:off x="2267958" y="3277545"/>
            <a:ext cx="5420883" cy="769441"/>
          </a:xfrm>
          <a:prstGeom prst="rect">
            <a:avLst/>
          </a:prstGeom>
          <a:noFill/>
        </p:spPr>
        <p:txBody>
          <a:bodyPr wrap="square" rtlCol="0">
            <a:spAutoFit/>
          </a:bodyPr>
          <a:lstStyle/>
          <a:p>
            <a:pPr lvl="4" algn="just"/>
            <a:r>
              <a:rPr lang="vi-VN" sz="4400" i="1">
                <a:solidFill>
                  <a:srgbClr val="FF0000"/>
                </a:solidFill>
              </a:rPr>
              <a:t>chuyên cần</a:t>
            </a:r>
            <a:endParaRPr kumimoji="0" lang="vi-VN" sz="4000" b="0" i="0" u="none" strike="noStrike" kern="1200" cap="none" spc="0" normalizeH="0" baseline="0" noProof="0">
              <a:ln>
                <a:noFill/>
              </a:ln>
              <a:solidFill>
                <a:srgbClr val="FF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905828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4551FB-DE21-0D71-34FF-F33A2D873A42}"/>
              </a:ext>
            </a:extLst>
          </p:cNvPr>
          <p:cNvPicPr>
            <a:picLocks noChangeAspect="1"/>
          </p:cNvPicPr>
          <p:nvPr/>
        </p:nvPicPr>
        <p:blipFill rotWithShape="1">
          <a:blip r:embed="rId2"/>
          <a:srcRect r="1291"/>
          <a:stretch/>
        </p:blipFill>
        <p:spPr>
          <a:xfrm>
            <a:off x="0" y="1673"/>
            <a:ext cx="12192000" cy="6854653"/>
          </a:xfrm>
          <a:prstGeom prst="rect">
            <a:avLst/>
          </a:prstGeom>
        </p:spPr>
      </p:pic>
      <p:sp>
        <p:nvSpPr>
          <p:cNvPr id="4" name="Rectangle: Rounded Corners 3">
            <a:extLst>
              <a:ext uri="{FF2B5EF4-FFF2-40B4-BE49-F238E27FC236}">
                <a16:creationId xmlns:a16="http://schemas.microsoft.com/office/drawing/2014/main" id="{D9A381B9-09FD-7FC0-67BA-3CBDE6AA9DC2}"/>
              </a:ext>
            </a:extLst>
          </p:cNvPr>
          <p:cNvSpPr/>
          <p:nvPr/>
        </p:nvSpPr>
        <p:spPr>
          <a:xfrm>
            <a:off x="241777" y="558800"/>
            <a:ext cx="11647486" cy="6032485"/>
          </a:xfrm>
          <a:custGeom>
            <a:avLst/>
            <a:gdLst>
              <a:gd name="connsiteX0" fmla="*/ 0 w 11647486"/>
              <a:gd name="connsiteY0" fmla="*/ 755931 h 6032485"/>
              <a:gd name="connsiteX1" fmla="*/ 755931 w 11647486"/>
              <a:gd name="connsiteY1" fmla="*/ 0 h 6032485"/>
              <a:gd name="connsiteX2" fmla="*/ 1330283 w 11647486"/>
              <a:gd name="connsiteY2" fmla="*/ 0 h 6032485"/>
              <a:gd name="connsiteX3" fmla="*/ 2005991 w 11647486"/>
              <a:gd name="connsiteY3" fmla="*/ 0 h 6032485"/>
              <a:gd name="connsiteX4" fmla="*/ 2580343 w 11647486"/>
              <a:gd name="connsiteY4" fmla="*/ 0 h 6032485"/>
              <a:gd name="connsiteX5" fmla="*/ 2951983 w 11647486"/>
              <a:gd name="connsiteY5" fmla="*/ 0 h 6032485"/>
              <a:gd name="connsiteX6" fmla="*/ 3526335 w 11647486"/>
              <a:gd name="connsiteY6" fmla="*/ 0 h 6032485"/>
              <a:gd name="connsiteX7" fmla="*/ 4100687 w 11647486"/>
              <a:gd name="connsiteY7" fmla="*/ 0 h 6032485"/>
              <a:gd name="connsiteX8" fmla="*/ 4472326 w 11647486"/>
              <a:gd name="connsiteY8" fmla="*/ 0 h 6032485"/>
              <a:gd name="connsiteX9" fmla="*/ 4945322 w 11647486"/>
              <a:gd name="connsiteY9" fmla="*/ 0 h 6032485"/>
              <a:gd name="connsiteX10" fmla="*/ 5316962 w 11647486"/>
              <a:gd name="connsiteY10" fmla="*/ 0 h 6032485"/>
              <a:gd name="connsiteX11" fmla="*/ 6195383 w 11647486"/>
              <a:gd name="connsiteY11" fmla="*/ 0 h 6032485"/>
              <a:gd name="connsiteX12" fmla="*/ 6668378 w 11647486"/>
              <a:gd name="connsiteY12" fmla="*/ 0 h 6032485"/>
              <a:gd name="connsiteX13" fmla="*/ 7141374 w 11647486"/>
              <a:gd name="connsiteY13" fmla="*/ 0 h 6032485"/>
              <a:gd name="connsiteX14" fmla="*/ 8019795 w 11647486"/>
              <a:gd name="connsiteY14" fmla="*/ 0 h 6032485"/>
              <a:gd name="connsiteX15" fmla="*/ 8391434 w 11647486"/>
              <a:gd name="connsiteY15" fmla="*/ 0 h 6032485"/>
              <a:gd name="connsiteX16" fmla="*/ 9168499 w 11647486"/>
              <a:gd name="connsiteY16" fmla="*/ 0 h 6032485"/>
              <a:gd name="connsiteX17" fmla="*/ 9844207 w 11647486"/>
              <a:gd name="connsiteY17" fmla="*/ 0 h 6032485"/>
              <a:gd name="connsiteX18" fmla="*/ 10891555 w 11647486"/>
              <a:gd name="connsiteY18" fmla="*/ 0 h 6032485"/>
              <a:gd name="connsiteX19" fmla="*/ 11647486 w 11647486"/>
              <a:gd name="connsiteY19" fmla="*/ 755931 h 6032485"/>
              <a:gd name="connsiteX20" fmla="*/ 11647486 w 11647486"/>
              <a:gd name="connsiteY20" fmla="*/ 1266116 h 6032485"/>
              <a:gd name="connsiteX21" fmla="*/ 11647486 w 11647486"/>
              <a:gd name="connsiteY21" fmla="*/ 2002331 h 6032485"/>
              <a:gd name="connsiteX22" fmla="*/ 11647486 w 11647486"/>
              <a:gd name="connsiteY22" fmla="*/ 2602928 h 6032485"/>
              <a:gd name="connsiteX23" fmla="*/ 11647486 w 11647486"/>
              <a:gd name="connsiteY23" fmla="*/ 3203525 h 6032485"/>
              <a:gd name="connsiteX24" fmla="*/ 11647486 w 11647486"/>
              <a:gd name="connsiteY24" fmla="*/ 3849329 h 6032485"/>
              <a:gd name="connsiteX25" fmla="*/ 11647486 w 11647486"/>
              <a:gd name="connsiteY25" fmla="*/ 4585544 h 6032485"/>
              <a:gd name="connsiteX26" fmla="*/ 11647486 w 11647486"/>
              <a:gd name="connsiteY26" fmla="*/ 5276554 h 6032485"/>
              <a:gd name="connsiteX27" fmla="*/ 10891555 w 11647486"/>
              <a:gd name="connsiteY27" fmla="*/ 6032485 h 6032485"/>
              <a:gd name="connsiteX28" fmla="*/ 10519915 w 11647486"/>
              <a:gd name="connsiteY28" fmla="*/ 6032485 h 6032485"/>
              <a:gd name="connsiteX29" fmla="*/ 9742851 w 11647486"/>
              <a:gd name="connsiteY29" fmla="*/ 6032485 h 6032485"/>
              <a:gd name="connsiteX30" fmla="*/ 9168499 w 11647486"/>
              <a:gd name="connsiteY30" fmla="*/ 6032485 h 6032485"/>
              <a:gd name="connsiteX31" fmla="*/ 8290078 w 11647486"/>
              <a:gd name="connsiteY31" fmla="*/ 6032485 h 6032485"/>
              <a:gd name="connsiteX32" fmla="*/ 7614370 w 11647486"/>
              <a:gd name="connsiteY32" fmla="*/ 6032485 h 6032485"/>
              <a:gd name="connsiteX33" fmla="*/ 7141374 w 11647486"/>
              <a:gd name="connsiteY33" fmla="*/ 6032485 h 6032485"/>
              <a:gd name="connsiteX34" fmla="*/ 6262953 w 11647486"/>
              <a:gd name="connsiteY34" fmla="*/ 6032485 h 6032485"/>
              <a:gd name="connsiteX35" fmla="*/ 5384533 w 11647486"/>
              <a:gd name="connsiteY35" fmla="*/ 6032485 h 6032485"/>
              <a:gd name="connsiteX36" fmla="*/ 4911537 w 11647486"/>
              <a:gd name="connsiteY36" fmla="*/ 6032485 h 6032485"/>
              <a:gd name="connsiteX37" fmla="*/ 4337185 w 11647486"/>
              <a:gd name="connsiteY37" fmla="*/ 6032485 h 6032485"/>
              <a:gd name="connsiteX38" fmla="*/ 3560120 w 11647486"/>
              <a:gd name="connsiteY38" fmla="*/ 6032485 h 6032485"/>
              <a:gd name="connsiteX39" fmla="*/ 2783056 w 11647486"/>
              <a:gd name="connsiteY39" fmla="*/ 6032485 h 6032485"/>
              <a:gd name="connsiteX40" fmla="*/ 1904635 w 11647486"/>
              <a:gd name="connsiteY40" fmla="*/ 6032485 h 6032485"/>
              <a:gd name="connsiteX41" fmla="*/ 1532996 w 11647486"/>
              <a:gd name="connsiteY41" fmla="*/ 6032485 h 6032485"/>
              <a:gd name="connsiteX42" fmla="*/ 755931 w 11647486"/>
              <a:gd name="connsiteY42" fmla="*/ 6032485 h 6032485"/>
              <a:gd name="connsiteX43" fmla="*/ 0 w 11647486"/>
              <a:gd name="connsiteY43" fmla="*/ 5276554 h 6032485"/>
              <a:gd name="connsiteX44" fmla="*/ 0 w 11647486"/>
              <a:gd name="connsiteY44" fmla="*/ 4766369 h 6032485"/>
              <a:gd name="connsiteX45" fmla="*/ 0 w 11647486"/>
              <a:gd name="connsiteY45" fmla="*/ 4210979 h 6032485"/>
              <a:gd name="connsiteX46" fmla="*/ 0 w 11647486"/>
              <a:gd name="connsiteY46" fmla="*/ 3519969 h 6032485"/>
              <a:gd name="connsiteX47" fmla="*/ 0 w 11647486"/>
              <a:gd name="connsiteY47" fmla="*/ 2874166 h 6032485"/>
              <a:gd name="connsiteX48" fmla="*/ 0 w 11647486"/>
              <a:gd name="connsiteY48" fmla="*/ 2363981 h 6032485"/>
              <a:gd name="connsiteX49" fmla="*/ 0 w 11647486"/>
              <a:gd name="connsiteY49" fmla="*/ 1672972 h 6032485"/>
              <a:gd name="connsiteX50" fmla="*/ 0 w 11647486"/>
              <a:gd name="connsiteY50" fmla="*/ 755931 h 6032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647486" h="6032485" fill="none" extrusionOk="0">
                <a:moveTo>
                  <a:pt x="0" y="755931"/>
                </a:moveTo>
                <a:cubicBezTo>
                  <a:pt x="-91305" y="346202"/>
                  <a:pt x="433830" y="20432"/>
                  <a:pt x="755931" y="0"/>
                </a:cubicBezTo>
                <a:cubicBezTo>
                  <a:pt x="1038376" y="-12948"/>
                  <a:pt x="1160719" y="21705"/>
                  <a:pt x="1330283" y="0"/>
                </a:cubicBezTo>
                <a:cubicBezTo>
                  <a:pt x="1499847" y="-21705"/>
                  <a:pt x="1744211" y="-16513"/>
                  <a:pt x="2005991" y="0"/>
                </a:cubicBezTo>
                <a:cubicBezTo>
                  <a:pt x="2267771" y="16513"/>
                  <a:pt x="2430770" y="16615"/>
                  <a:pt x="2580343" y="0"/>
                </a:cubicBezTo>
                <a:cubicBezTo>
                  <a:pt x="2729916" y="-16615"/>
                  <a:pt x="2840477" y="-4905"/>
                  <a:pt x="2951983" y="0"/>
                </a:cubicBezTo>
                <a:cubicBezTo>
                  <a:pt x="3063489" y="4905"/>
                  <a:pt x="3302084" y="-10080"/>
                  <a:pt x="3526335" y="0"/>
                </a:cubicBezTo>
                <a:cubicBezTo>
                  <a:pt x="3750586" y="10080"/>
                  <a:pt x="3880993" y="8827"/>
                  <a:pt x="4100687" y="0"/>
                </a:cubicBezTo>
                <a:cubicBezTo>
                  <a:pt x="4320381" y="-8827"/>
                  <a:pt x="4381570" y="-1168"/>
                  <a:pt x="4472326" y="0"/>
                </a:cubicBezTo>
                <a:cubicBezTo>
                  <a:pt x="4563082" y="1168"/>
                  <a:pt x="4777636" y="-8835"/>
                  <a:pt x="4945322" y="0"/>
                </a:cubicBezTo>
                <a:cubicBezTo>
                  <a:pt x="5113008" y="8835"/>
                  <a:pt x="5217308" y="8708"/>
                  <a:pt x="5316962" y="0"/>
                </a:cubicBezTo>
                <a:cubicBezTo>
                  <a:pt x="5416616" y="-8708"/>
                  <a:pt x="5824503" y="14230"/>
                  <a:pt x="6195383" y="0"/>
                </a:cubicBezTo>
                <a:cubicBezTo>
                  <a:pt x="6566263" y="-14230"/>
                  <a:pt x="6524569" y="1478"/>
                  <a:pt x="6668378" y="0"/>
                </a:cubicBezTo>
                <a:cubicBezTo>
                  <a:pt x="6812187" y="-1478"/>
                  <a:pt x="7033686" y="325"/>
                  <a:pt x="7141374" y="0"/>
                </a:cubicBezTo>
                <a:cubicBezTo>
                  <a:pt x="7249062" y="-325"/>
                  <a:pt x="7634420" y="36138"/>
                  <a:pt x="8019795" y="0"/>
                </a:cubicBezTo>
                <a:cubicBezTo>
                  <a:pt x="8405170" y="-36138"/>
                  <a:pt x="8225206" y="13107"/>
                  <a:pt x="8391434" y="0"/>
                </a:cubicBezTo>
                <a:cubicBezTo>
                  <a:pt x="8557662" y="-13107"/>
                  <a:pt x="8793968" y="34181"/>
                  <a:pt x="9168499" y="0"/>
                </a:cubicBezTo>
                <a:cubicBezTo>
                  <a:pt x="9543031" y="-34181"/>
                  <a:pt x="9672968" y="14188"/>
                  <a:pt x="9844207" y="0"/>
                </a:cubicBezTo>
                <a:cubicBezTo>
                  <a:pt x="10015446" y="-14188"/>
                  <a:pt x="10680303" y="-14237"/>
                  <a:pt x="10891555" y="0"/>
                </a:cubicBezTo>
                <a:cubicBezTo>
                  <a:pt x="11306244" y="89542"/>
                  <a:pt x="11604652" y="348825"/>
                  <a:pt x="11647486" y="755931"/>
                </a:cubicBezTo>
                <a:cubicBezTo>
                  <a:pt x="11672043" y="877576"/>
                  <a:pt x="11633881" y="1053882"/>
                  <a:pt x="11647486" y="1266116"/>
                </a:cubicBezTo>
                <a:cubicBezTo>
                  <a:pt x="11661091" y="1478350"/>
                  <a:pt x="11665109" y="1690829"/>
                  <a:pt x="11647486" y="2002331"/>
                </a:cubicBezTo>
                <a:cubicBezTo>
                  <a:pt x="11629863" y="2313833"/>
                  <a:pt x="11652093" y="2363015"/>
                  <a:pt x="11647486" y="2602928"/>
                </a:cubicBezTo>
                <a:cubicBezTo>
                  <a:pt x="11642879" y="2842841"/>
                  <a:pt x="11648980" y="3026079"/>
                  <a:pt x="11647486" y="3203525"/>
                </a:cubicBezTo>
                <a:cubicBezTo>
                  <a:pt x="11645992" y="3380971"/>
                  <a:pt x="11648504" y="3544218"/>
                  <a:pt x="11647486" y="3849329"/>
                </a:cubicBezTo>
                <a:cubicBezTo>
                  <a:pt x="11646468" y="4154440"/>
                  <a:pt x="11629928" y="4218862"/>
                  <a:pt x="11647486" y="4585544"/>
                </a:cubicBezTo>
                <a:cubicBezTo>
                  <a:pt x="11665044" y="4952226"/>
                  <a:pt x="11635583" y="4993348"/>
                  <a:pt x="11647486" y="5276554"/>
                </a:cubicBezTo>
                <a:cubicBezTo>
                  <a:pt x="11666644" y="5681656"/>
                  <a:pt x="11310141" y="6046924"/>
                  <a:pt x="10891555" y="6032485"/>
                </a:cubicBezTo>
                <a:cubicBezTo>
                  <a:pt x="10793835" y="6021892"/>
                  <a:pt x="10669028" y="6036141"/>
                  <a:pt x="10519915" y="6032485"/>
                </a:cubicBezTo>
                <a:cubicBezTo>
                  <a:pt x="10370802" y="6028829"/>
                  <a:pt x="9998462" y="6029247"/>
                  <a:pt x="9742851" y="6032485"/>
                </a:cubicBezTo>
                <a:cubicBezTo>
                  <a:pt x="9487240" y="6035723"/>
                  <a:pt x="9301705" y="6006104"/>
                  <a:pt x="9168499" y="6032485"/>
                </a:cubicBezTo>
                <a:cubicBezTo>
                  <a:pt x="9035293" y="6058866"/>
                  <a:pt x="8512109" y="6057755"/>
                  <a:pt x="8290078" y="6032485"/>
                </a:cubicBezTo>
                <a:cubicBezTo>
                  <a:pt x="8068047" y="6007215"/>
                  <a:pt x="7921693" y="6039535"/>
                  <a:pt x="7614370" y="6032485"/>
                </a:cubicBezTo>
                <a:cubicBezTo>
                  <a:pt x="7307047" y="6025435"/>
                  <a:pt x="7307226" y="6035873"/>
                  <a:pt x="7141374" y="6032485"/>
                </a:cubicBezTo>
                <a:cubicBezTo>
                  <a:pt x="6975522" y="6029097"/>
                  <a:pt x="6458512" y="6018589"/>
                  <a:pt x="6262953" y="6032485"/>
                </a:cubicBezTo>
                <a:cubicBezTo>
                  <a:pt x="6067394" y="6046381"/>
                  <a:pt x="5570058" y="6058739"/>
                  <a:pt x="5384533" y="6032485"/>
                </a:cubicBezTo>
                <a:cubicBezTo>
                  <a:pt x="5199008" y="6006231"/>
                  <a:pt x="5049332" y="6052763"/>
                  <a:pt x="4911537" y="6032485"/>
                </a:cubicBezTo>
                <a:cubicBezTo>
                  <a:pt x="4773742" y="6012207"/>
                  <a:pt x="4604113" y="6037526"/>
                  <a:pt x="4337185" y="6032485"/>
                </a:cubicBezTo>
                <a:cubicBezTo>
                  <a:pt x="4070257" y="6027444"/>
                  <a:pt x="3743214" y="6027203"/>
                  <a:pt x="3560120" y="6032485"/>
                </a:cubicBezTo>
                <a:cubicBezTo>
                  <a:pt x="3377026" y="6037767"/>
                  <a:pt x="3130511" y="6040673"/>
                  <a:pt x="2783056" y="6032485"/>
                </a:cubicBezTo>
                <a:cubicBezTo>
                  <a:pt x="2435601" y="6024297"/>
                  <a:pt x="2301361" y="6067833"/>
                  <a:pt x="1904635" y="6032485"/>
                </a:cubicBezTo>
                <a:cubicBezTo>
                  <a:pt x="1507909" y="5997137"/>
                  <a:pt x="1681307" y="6037291"/>
                  <a:pt x="1532996" y="6032485"/>
                </a:cubicBezTo>
                <a:cubicBezTo>
                  <a:pt x="1384685" y="6027679"/>
                  <a:pt x="1056559" y="6049196"/>
                  <a:pt x="755931" y="6032485"/>
                </a:cubicBezTo>
                <a:cubicBezTo>
                  <a:pt x="341530" y="6092187"/>
                  <a:pt x="-48052" y="5758458"/>
                  <a:pt x="0" y="5276554"/>
                </a:cubicBezTo>
                <a:cubicBezTo>
                  <a:pt x="6544" y="5036920"/>
                  <a:pt x="-2210" y="4901866"/>
                  <a:pt x="0" y="4766369"/>
                </a:cubicBezTo>
                <a:cubicBezTo>
                  <a:pt x="2210" y="4630872"/>
                  <a:pt x="7362" y="4413127"/>
                  <a:pt x="0" y="4210979"/>
                </a:cubicBezTo>
                <a:cubicBezTo>
                  <a:pt x="-7362" y="4008831"/>
                  <a:pt x="-4109" y="3688036"/>
                  <a:pt x="0" y="3519969"/>
                </a:cubicBezTo>
                <a:cubicBezTo>
                  <a:pt x="4109" y="3351902"/>
                  <a:pt x="29361" y="3036910"/>
                  <a:pt x="0" y="2874166"/>
                </a:cubicBezTo>
                <a:cubicBezTo>
                  <a:pt x="-29361" y="2711422"/>
                  <a:pt x="-21665" y="2485588"/>
                  <a:pt x="0" y="2363981"/>
                </a:cubicBezTo>
                <a:cubicBezTo>
                  <a:pt x="21665" y="2242374"/>
                  <a:pt x="-20714" y="1993527"/>
                  <a:pt x="0" y="1672972"/>
                </a:cubicBezTo>
                <a:cubicBezTo>
                  <a:pt x="20714" y="1352417"/>
                  <a:pt x="-24842" y="1102318"/>
                  <a:pt x="0" y="755931"/>
                </a:cubicBezTo>
                <a:close/>
              </a:path>
              <a:path w="11647486" h="6032485" stroke="0" extrusionOk="0">
                <a:moveTo>
                  <a:pt x="0" y="755931"/>
                </a:moveTo>
                <a:cubicBezTo>
                  <a:pt x="1356" y="379911"/>
                  <a:pt x="371426" y="58939"/>
                  <a:pt x="755931" y="0"/>
                </a:cubicBezTo>
                <a:cubicBezTo>
                  <a:pt x="1075080" y="-19246"/>
                  <a:pt x="1316258" y="2415"/>
                  <a:pt x="1532996" y="0"/>
                </a:cubicBezTo>
                <a:cubicBezTo>
                  <a:pt x="1749734" y="-2415"/>
                  <a:pt x="1816212" y="-14372"/>
                  <a:pt x="2005991" y="0"/>
                </a:cubicBezTo>
                <a:cubicBezTo>
                  <a:pt x="2195770" y="14372"/>
                  <a:pt x="2361736" y="-23278"/>
                  <a:pt x="2478987" y="0"/>
                </a:cubicBezTo>
                <a:cubicBezTo>
                  <a:pt x="2596238" y="23278"/>
                  <a:pt x="2900521" y="-16751"/>
                  <a:pt x="3256052" y="0"/>
                </a:cubicBezTo>
                <a:cubicBezTo>
                  <a:pt x="3611583" y="16751"/>
                  <a:pt x="3687218" y="-17732"/>
                  <a:pt x="3830404" y="0"/>
                </a:cubicBezTo>
                <a:cubicBezTo>
                  <a:pt x="3973590" y="17732"/>
                  <a:pt x="4285201" y="-97"/>
                  <a:pt x="4708824" y="0"/>
                </a:cubicBezTo>
                <a:cubicBezTo>
                  <a:pt x="5132447" y="97"/>
                  <a:pt x="5346443" y="4273"/>
                  <a:pt x="5587245" y="0"/>
                </a:cubicBezTo>
                <a:cubicBezTo>
                  <a:pt x="5828047" y="-4273"/>
                  <a:pt x="6020804" y="11913"/>
                  <a:pt x="6364310" y="0"/>
                </a:cubicBezTo>
                <a:cubicBezTo>
                  <a:pt x="6707816" y="-11913"/>
                  <a:pt x="6733311" y="20348"/>
                  <a:pt x="6837305" y="0"/>
                </a:cubicBezTo>
                <a:cubicBezTo>
                  <a:pt x="6941299" y="-20348"/>
                  <a:pt x="7093788" y="10054"/>
                  <a:pt x="7208945" y="0"/>
                </a:cubicBezTo>
                <a:cubicBezTo>
                  <a:pt x="7324102" y="-10054"/>
                  <a:pt x="7750440" y="-9727"/>
                  <a:pt x="8087366" y="0"/>
                </a:cubicBezTo>
                <a:cubicBezTo>
                  <a:pt x="8424292" y="9727"/>
                  <a:pt x="8618109" y="-26797"/>
                  <a:pt x="8763074" y="0"/>
                </a:cubicBezTo>
                <a:cubicBezTo>
                  <a:pt x="8908039" y="26797"/>
                  <a:pt x="9278556" y="-27352"/>
                  <a:pt x="9438782" y="0"/>
                </a:cubicBezTo>
                <a:cubicBezTo>
                  <a:pt x="9599008" y="27352"/>
                  <a:pt x="9730377" y="-4016"/>
                  <a:pt x="9911778" y="0"/>
                </a:cubicBezTo>
                <a:cubicBezTo>
                  <a:pt x="10093179" y="4016"/>
                  <a:pt x="10485189" y="8848"/>
                  <a:pt x="10891555" y="0"/>
                </a:cubicBezTo>
                <a:cubicBezTo>
                  <a:pt x="11337375" y="6429"/>
                  <a:pt x="11571296" y="313224"/>
                  <a:pt x="11647486" y="755931"/>
                </a:cubicBezTo>
                <a:cubicBezTo>
                  <a:pt x="11657664" y="895695"/>
                  <a:pt x="11626697" y="1048604"/>
                  <a:pt x="11647486" y="1311322"/>
                </a:cubicBezTo>
                <a:cubicBezTo>
                  <a:pt x="11668275" y="1574040"/>
                  <a:pt x="11650961" y="1769662"/>
                  <a:pt x="11647486" y="2047538"/>
                </a:cubicBezTo>
                <a:cubicBezTo>
                  <a:pt x="11644011" y="2325414"/>
                  <a:pt x="11645956" y="2415545"/>
                  <a:pt x="11647486" y="2738547"/>
                </a:cubicBezTo>
                <a:cubicBezTo>
                  <a:pt x="11649016" y="3061549"/>
                  <a:pt x="11627686" y="3133944"/>
                  <a:pt x="11647486" y="3339144"/>
                </a:cubicBezTo>
                <a:cubicBezTo>
                  <a:pt x="11667286" y="3544344"/>
                  <a:pt x="11655275" y="3641776"/>
                  <a:pt x="11647486" y="3894535"/>
                </a:cubicBezTo>
                <a:cubicBezTo>
                  <a:pt x="11639697" y="4147294"/>
                  <a:pt x="11665308" y="4231090"/>
                  <a:pt x="11647486" y="4449926"/>
                </a:cubicBezTo>
                <a:cubicBezTo>
                  <a:pt x="11629664" y="4668762"/>
                  <a:pt x="11640824" y="5031397"/>
                  <a:pt x="11647486" y="5276554"/>
                </a:cubicBezTo>
                <a:cubicBezTo>
                  <a:pt x="11672014" y="5728786"/>
                  <a:pt x="11235788" y="6099536"/>
                  <a:pt x="10891555" y="6032485"/>
                </a:cubicBezTo>
                <a:cubicBezTo>
                  <a:pt x="10718425" y="6019343"/>
                  <a:pt x="10432379" y="6039911"/>
                  <a:pt x="10317203" y="6032485"/>
                </a:cubicBezTo>
                <a:cubicBezTo>
                  <a:pt x="10202027" y="6025059"/>
                  <a:pt x="9953173" y="6004539"/>
                  <a:pt x="9742851" y="6032485"/>
                </a:cubicBezTo>
                <a:cubicBezTo>
                  <a:pt x="9532529" y="6060431"/>
                  <a:pt x="9504784" y="6017097"/>
                  <a:pt x="9371211" y="6032485"/>
                </a:cubicBezTo>
                <a:cubicBezTo>
                  <a:pt x="9237638" y="6047873"/>
                  <a:pt x="9086279" y="6044240"/>
                  <a:pt x="8898216" y="6032485"/>
                </a:cubicBezTo>
                <a:cubicBezTo>
                  <a:pt x="8710153" y="6020730"/>
                  <a:pt x="8547583" y="6018005"/>
                  <a:pt x="8425220" y="6032485"/>
                </a:cubicBezTo>
                <a:cubicBezTo>
                  <a:pt x="8302857" y="6046965"/>
                  <a:pt x="7996768" y="6049343"/>
                  <a:pt x="7648155" y="6032485"/>
                </a:cubicBezTo>
                <a:cubicBezTo>
                  <a:pt x="7299543" y="6015627"/>
                  <a:pt x="7412195" y="6042882"/>
                  <a:pt x="7276516" y="6032485"/>
                </a:cubicBezTo>
                <a:cubicBezTo>
                  <a:pt x="7140837" y="6022088"/>
                  <a:pt x="7000542" y="6013402"/>
                  <a:pt x="6803520" y="6032485"/>
                </a:cubicBezTo>
                <a:cubicBezTo>
                  <a:pt x="6606498" y="6051568"/>
                  <a:pt x="6149225" y="6055161"/>
                  <a:pt x="5925099" y="6032485"/>
                </a:cubicBezTo>
                <a:cubicBezTo>
                  <a:pt x="5700973" y="6009809"/>
                  <a:pt x="5652531" y="6040026"/>
                  <a:pt x="5553460" y="6032485"/>
                </a:cubicBezTo>
                <a:cubicBezTo>
                  <a:pt x="5454389" y="6024944"/>
                  <a:pt x="5273234" y="6021469"/>
                  <a:pt x="5181820" y="6032485"/>
                </a:cubicBezTo>
                <a:cubicBezTo>
                  <a:pt x="5090406" y="6043501"/>
                  <a:pt x="4970156" y="6018616"/>
                  <a:pt x="4810181" y="6032485"/>
                </a:cubicBezTo>
                <a:cubicBezTo>
                  <a:pt x="4650206" y="6046354"/>
                  <a:pt x="4417161" y="6019107"/>
                  <a:pt x="4134472" y="6032485"/>
                </a:cubicBezTo>
                <a:cubicBezTo>
                  <a:pt x="3851783" y="6045863"/>
                  <a:pt x="3632848" y="6011981"/>
                  <a:pt x="3458764" y="6032485"/>
                </a:cubicBezTo>
                <a:cubicBezTo>
                  <a:pt x="3284680" y="6052989"/>
                  <a:pt x="2937226" y="6011977"/>
                  <a:pt x="2783056" y="6032485"/>
                </a:cubicBezTo>
                <a:cubicBezTo>
                  <a:pt x="2628886" y="6052993"/>
                  <a:pt x="2158385" y="6042709"/>
                  <a:pt x="1904635" y="6032485"/>
                </a:cubicBezTo>
                <a:cubicBezTo>
                  <a:pt x="1650885" y="6022261"/>
                  <a:pt x="1253732" y="5985749"/>
                  <a:pt x="755931" y="6032485"/>
                </a:cubicBezTo>
                <a:cubicBezTo>
                  <a:pt x="422447" y="6036186"/>
                  <a:pt x="-51948" y="5783662"/>
                  <a:pt x="0" y="5276554"/>
                </a:cubicBezTo>
                <a:cubicBezTo>
                  <a:pt x="12355" y="5151239"/>
                  <a:pt x="6485" y="4947819"/>
                  <a:pt x="0" y="4721163"/>
                </a:cubicBezTo>
                <a:cubicBezTo>
                  <a:pt x="-6485" y="4494507"/>
                  <a:pt x="25409" y="4334612"/>
                  <a:pt x="0" y="4120566"/>
                </a:cubicBezTo>
                <a:cubicBezTo>
                  <a:pt x="-25409" y="3906520"/>
                  <a:pt x="11309" y="3654175"/>
                  <a:pt x="0" y="3519969"/>
                </a:cubicBezTo>
                <a:cubicBezTo>
                  <a:pt x="-11309" y="3385763"/>
                  <a:pt x="-22756" y="3189446"/>
                  <a:pt x="0" y="3009784"/>
                </a:cubicBezTo>
                <a:cubicBezTo>
                  <a:pt x="22756" y="2830123"/>
                  <a:pt x="12511" y="2651796"/>
                  <a:pt x="0" y="2409187"/>
                </a:cubicBezTo>
                <a:cubicBezTo>
                  <a:pt x="-12511" y="2166578"/>
                  <a:pt x="20180" y="1981107"/>
                  <a:pt x="0" y="1853797"/>
                </a:cubicBezTo>
                <a:cubicBezTo>
                  <a:pt x="-20180" y="1726487"/>
                  <a:pt x="761" y="1534160"/>
                  <a:pt x="0" y="1343612"/>
                </a:cubicBezTo>
                <a:cubicBezTo>
                  <a:pt x="-761" y="1153065"/>
                  <a:pt x="-15473" y="973869"/>
                  <a:pt x="0" y="755931"/>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just" defTabSz="914400" rtl="0" eaLnBrk="1" fontAlgn="auto" latinLnBrk="0" hangingPunct="1">
              <a:lnSpc>
                <a:spcPct val="110000"/>
              </a:lnSpc>
              <a:spcBef>
                <a:spcPts val="0"/>
              </a:spcBef>
              <a:spcAft>
                <a:spcPts val="0"/>
              </a:spcAft>
              <a:buClrTx/>
              <a:buSzTx/>
              <a:buFontTx/>
              <a:buNone/>
              <a:tabLst/>
              <a:defRPr/>
            </a:pPr>
            <a:endParaRPr kumimoji="0" lang="vi-VN" sz="28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2" name="TextBox 1">
            <a:extLst>
              <a:ext uri="{FF2B5EF4-FFF2-40B4-BE49-F238E27FC236}">
                <a16:creationId xmlns:a16="http://schemas.microsoft.com/office/drawing/2014/main" id="{215CA124-1948-4783-E195-47BE86DE1CF3}"/>
              </a:ext>
            </a:extLst>
          </p:cNvPr>
          <p:cNvSpPr txBox="1"/>
          <p:nvPr/>
        </p:nvSpPr>
        <p:spPr>
          <a:xfrm>
            <a:off x="658184" y="558800"/>
            <a:ext cx="10875631" cy="4216539"/>
          </a:xfrm>
          <a:prstGeom prst="rect">
            <a:avLst/>
          </a:prstGeom>
          <a:noFill/>
        </p:spPr>
        <p:txBody>
          <a:bodyPr wrap="square" rtlCol="0">
            <a:spAutoFit/>
          </a:bodyPr>
          <a:lstStyle/>
          <a:p>
            <a:pPr marL="1828800" marR="0" lvl="4" indent="0" algn="just" defTabSz="914400" rtl="0" eaLnBrk="1" fontAlgn="auto" latinLnBrk="0" hangingPunct="1">
              <a:lnSpc>
                <a:spcPct val="100000"/>
              </a:lnSpc>
              <a:spcBef>
                <a:spcPts val="0"/>
              </a:spcBef>
              <a:spcAft>
                <a:spcPts val="0"/>
              </a:spcAft>
              <a:buClrTx/>
              <a:buSzTx/>
              <a:buFontTx/>
              <a:buNone/>
              <a:tabLst/>
              <a:defRPr/>
            </a:pPr>
            <a:r>
              <a:rPr kumimoji="0" lang="vi-VN" sz="4000" b="0" i="1" u="none" strike="noStrike" kern="1200" cap="none" spc="0" normalizeH="0" baseline="0" noProof="0">
                <a:ln>
                  <a:noFill/>
                </a:ln>
                <a:solidFill>
                  <a:prstClr val="black"/>
                </a:solidFill>
                <a:effectLst/>
                <a:uLnTx/>
                <a:uFillTx/>
                <a:latin typeface="Arial" panose="020B0604020202020204" pitchFamily="34" charset="0"/>
                <a:ea typeface="+mn-ea"/>
                <a:cs typeface="+mn-cs"/>
              </a:rPr>
              <a:t>Sớm nay trong vườn nhà</a:t>
            </a:r>
          </a:p>
          <a:p>
            <a:pPr marL="1828800" marR="0" lvl="4" indent="0" algn="just" defTabSz="914400" rtl="0" eaLnBrk="1" fontAlgn="auto" latinLnBrk="0" hangingPunct="1">
              <a:lnSpc>
                <a:spcPct val="100000"/>
              </a:lnSpc>
              <a:spcBef>
                <a:spcPts val="0"/>
              </a:spcBef>
              <a:spcAft>
                <a:spcPts val="0"/>
              </a:spcAft>
              <a:buClrTx/>
              <a:buSzTx/>
              <a:buFontTx/>
              <a:buNone/>
              <a:tabLst/>
              <a:defRPr/>
            </a:pPr>
            <a:r>
              <a:rPr kumimoji="0" lang="vi-VN" sz="4000" b="0" i="1" u="none" strike="noStrike" kern="1200" cap="none" spc="0" normalizeH="0" baseline="0" noProof="0">
                <a:ln>
                  <a:noFill/>
                </a:ln>
                <a:solidFill>
                  <a:prstClr val="black"/>
                </a:solidFill>
                <a:effectLst/>
                <a:uLnTx/>
                <a:uFillTx/>
                <a:latin typeface="Arial" panose="020B0604020202020204" pitchFamily="34" charset="0"/>
                <a:ea typeface="+mn-ea"/>
                <a:cs typeface="+mn-cs"/>
              </a:rPr>
              <a:t>Ong </a:t>
            </a:r>
            <a:r>
              <a:rPr kumimoji="0" lang="vi-VN" sz="4000" b="0" i="1" u="none" strike="noStrike" kern="1200" cap="none" spc="0" normalizeH="0" baseline="0" noProof="0">
                <a:ln>
                  <a:noFill/>
                </a:ln>
                <a:solidFill>
                  <a:srgbClr val="FF0000"/>
                </a:solidFill>
                <a:effectLst/>
                <a:uLnTx/>
                <a:uFillTx/>
                <a:latin typeface="Arial" panose="020B0604020202020204" pitchFamily="34" charset="0"/>
                <a:ea typeface="+mn-ea"/>
                <a:cs typeface="+mn-cs"/>
              </a:rPr>
              <a:t>siêng năng</a:t>
            </a:r>
            <a:r>
              <a:rPr kumimoji="0" lang="vi-VN" sz="4000" b="0" i="1" u="none" strike="noStrike" kern="1200" cap="none" spc="0" normalizeH="0" baseline="0" noProof="0">
                <a:ln>
                  <a:noFill/>
                </a:ln>
                <a:solidFill>
                  <a:prstClr val="black"/>
                </a:solidFill>
                <a:effectLst/>
                <a:uLnTx/>
                <a:uFillTx/>
                <a:latin typeface="Arial" panose="020B0604020202020204" pitchFamily="34" charset="0"/>
                <a:ea typeface="+mn-ea"/>
                <a:cs typeface="+mn-cs"/>
              </a:rPr>
              <a:t> làm mật</a:t>
            </a:r>
          </a:p>
          <a:p>
            <a:pPr marL="1828800" marR="0" lvl="4" indent="0" algn="just" defTabSz="914400" rtl="0" eaLnBrk="1" fontAlgn="auto" latinLnBrk="0" hangingPunct="1">
              <a:lnSpc>
                <a:spcPct val="100000"/>
              </a:lnSpc>
              <a:spcBef>
                <a:spcPts val="0"/>
              </a:spcBef>
              <a:spcAft>
                <a:spcPts val="0"/>
              </a:spcAft>
              <a:buClrTx/>
              <a:buSzTx/>
              <a:buFontTx/>
              <a:buNone/>
              <a:tabLst/>
              <a:defRPr/>
            </a:pPr>
            <a:r>
              <a:rPr kumimoji="0" lang="vi-VN" sz="4000" b="0" i="1" u="none" strike="noStrike" kern="1200" cap="none" spc="0" normalizeH="0" baseline="0" noProof="0">
                <a:ln>
                  <a:noFill/>
                </a:ln>
                <a:solidFill>
                  <a:prstClr val="black"/>
                </a:solidFill>
                <a:effectLst/>
                <a:uLnTx/>
                <a:uFillTx/>
                <a:latin typeface="Arial" panose="020B0604020202020204" pitchFamily="34" charset="0"/>
                <a:ea typeface="+mn-ea"/>
                <a:cs typeface="+mn-cs"/>
              </a:rPr>
              <a:t>Hoa rủ nhau khoe sắc</a:t>
            </a:r>
          </a:p>
          <a:p>
            <a:pPr marL="1828800" marR="0" lvl="4" indent="0" algn="just" defTabSz="914400" rtl="0" eaLnBrk="1" fontAlgn="auto" latinLnBrk="0" hangingPunct="1">
              <a:lnSpc>
                <a:spcPct val="100000"/>
              </a:lnSpc>
              <a:spcBef>
                <a:spcPts val="0"/>
              </a:spcBef>
              <a:spcAft>
                <a:spcPts val="0"/>
              </a:spcAft>
              <a:buClrTx/>
              <a:buSzTx/>
              <a:buFontTx/>
              <a:buNone/>
              <a:tabLst/>
              <a:defRPr/>
            </a:pPr>
            <a:r>
              <a:rPr kumimoji="0" lang="vi-VN" sz="4000" b="0" i="1" u="none" strike="noStrike" kern="1200" cap="none" spc="0" normalizeH="0" baseline="0" noProof="0">
                <a:ln>
                  <a:noFill/>
                </a:ln>
                <a:solidFill>
                  <a:prstClr val="black"/>
                </a:solidFill>
                <a:effectLst/>
                <a:uLnTx/>
                <a:uFillTx/>
                <a:latin typeface="Arial" panose="020B0604020202020204" pitchFamily="34" charset="0"/>
                <a:ea typeface="+mn-ea"/>
                <a:cs typeface="+mn-cs"/>
              </a:rPr>
              <a:t>Chim </a:t>
            </a:r>
            <a:r>
              <a:rPr kumimoji="0" lang="vi-VN" sz="4000" b="0" i="1" u="none" strike="noStrike" kern="1200" cap="none" spc="0" normalizeH="0" baseline="0" noProof="0">
                <a:ln>
                  <a:noFill/>
                </a:ln>
                <a:solidFill>
                  <a:srgbClr val="FF0000"/>
                </a:solidFill>
                <a:effectLst/>
                <a:uLnTx/>
                <a:uFillTx/>
                <a:latin typeface="Arial" panose="020B0604020202020204" pitchFamily="34" charset="0"/>
                <a:ea typeface="+mn-ea"/>
                <a:cs typeface="+mn-cs"/>
              </a:rPr>
              <a:t>chuyên cần</a:t>
            </a:r>
            <a:r>
              <a:rPr kumimoji="0" lang="vi-VN" sz="4000" b="0" i="1" u="none" strike="noStrike" kern="1200" cap="none" spc="0" normalizeH="0" baseline="0" noProof="0">
                <a:ln>
                  <a:noFill/>
                </a:ln>
                <a:solidFill>
                  <a:prstClr val="black"/>
                </a:solidFill>
                <a:effectLst/>
                <a:uLnTx/>
                <a:uFillTx/>
                <a:latin typeface="Arial" panose="020B0604020202020204" pitchFamily="34" charset="0"/>
                <a:ea typeface="+mn-ea"/>
                <a:cs typeface="+mn-cs"/>
              </a:rPr>
              <a:t> bắt sâu.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Aptos" panose="02110004020202020204"/>
                <a:ea typeface="+mn-ea"/>
                <a:cs typeface="+mn-cs"/>
              </a:rPr>
              <a:t>							</a:t>
            </a:r>
            <a:r>
              <a:rPr kumimoji="0" lang="vi-VN" sz="3600" b="0" i="0" u="none" strike="noStrike" kern="1200" cap="none" spc="0" normalizeH="0" baseline="0" noProof="0">
                <a:ln>
                  <a:noFill/>
                </a:ln>
                <a:solidFill>
                  <a:prstClr val="black"/>
                </a:solidFill>
                <a:effectLst/>
                <a:uLnTx/>
                <a:uFillTx/>
                <a:latin typeface="Arial" panose="020B0604020202020204" pitchFamily="34" charset="0"/>
                <a:ea typeface="+mn-ea"/>
                <a:cs typeface="+mn-cs"/>
              </a:rPr>
              <a:t>Ngân 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1" u="none" strike="noStrike" kern="1200" cap="none" spc="0" normalizeH="0" baseline="0" noProof="0">
                <a:ln>
                  <a:noFill/>
                </a:ln>
                <a:solidFill>
                  <a:srgbClr val="FF0000"/>
                </a:solidFill>
                <a:effectLst/>
                <a:uLnTx/>
                <a:uFillTx/>
                <a:latin typeface="Arial" panose="020B0604020202020204" pitchFamily="34" charset="0"/>
                <a:ea typeface="+mn-ea"/>
                <a:cs typeface="+mn-cs"/>
              </a:rPr>
              <a:t>b. </a:t>
            </a:r>
            <a:r>
              <a:rPr kumimoji="0" lang="vi-VN" sz="3600" b="0" i="0" u="none" strike="noStrike" kern="1200" cap="none" spc="0" normalizeH="0" baseline="0" noProof="0">
                <a:ln>
                  <a:noFill/>
                </a:ln>
                <a:solidFill>
                  <a:prstClr val="black"/>
                </a:solidFill>
                <a:effectLst/>
                <a:uLnTx/>
                <a:uFillTx/>
                <a:latin typeface="Arial" panose="020B0604020202020204" pitchFamily="34" charset="0"/>
                <a:ea typeface="+mn-ea"/>
                <a:cs typeface="+mn-cs"/>
              </a:rPr>
              <a:t>Nêu tác dụng của việc sử dụng cặp từ đồng nghĩa đó.</a:t>
            </a:r>
            <a:endParaRPr kumimoji="0" lang="en-US" sz="36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 name="Arrow: Right 6">
            <a:extLst>
              <a:ext uri="{FF2B5EF4-FFF2-40B4-BE49-F238E27FC236}">
                <a16:creationId xmlns:a16="http://schemas.microsoft.com/office/drawing/2014/main" id="{901C80BC-92CA-D1B8-6DAA-6A82A2958CFF}"/>
              </a:ext>
            </a:extLst>
          </p:cNvPr>
          <p:cNvSpPr/>
          <p:nvPr/>
        </p:nvSpPr>
        <p:spPr>
          <a:xfrm>
            <a:off x="808089" y="5315532"/>
            <a:ext cx="762000" cy="541867"/>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590FCEA5-7178-0979-67C9-66C9D58AAB82}"/>
              </a:ext>
            </a:extLst>
          </p:cNvPr>
          <p:cNvSpPr/>
          <p:nvPr/>
        </p:nvSpPr>
        <p:spPr>
          <a:xfrm>
            <a:off x="1570089" y="4679858"/>
            <a:ext cx="9707511" cy="18796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600">
                <a:solidFill>
                  <a:srgbClr val="0070C0"/>
                </a:solidFill>
              </a:rPr>
              <a:t>Sử dụng từ đồng nghĩa có thể </a:t>
            </a:r>
            <a:r>
              <a:rPr lang="vi-VN" sz="3600">
                <a:solidFill>
                  <a:srgbClr val="FF0000"/>
                </a:solidFill>
              </a:rPr>
              <a:t>tránh</a:t>
            </a:r>
            <a:r>
              <a:rPr lang="vi-VN" sz="3600">
                <a:solidFill>
                  <a:srgbClr val="0070C0"/>
                </a:solidFill>
              </a:rPr>
              <a:t> được việc </a:t>
            </a:r>
            <a:r>
              <a:rPr lang="vi-VN" sz="3600">
                <a:solidFill>
                  <a:srgbClr val="FF0000"/>
                </a:solidFill>
              </a:rPr>
              <a:t>lặp từ</a:t>
            </a:r>
            <a:r>
              <a:rPr lang="vi-VN" sz="3600">
                <a:solidFill>
                  <a:srgbClr val="0070C0"/>
                </a:solidFill>
              </a:rPr>
              <a:t>; </a:t>
            </a:r>
            <a:r>
              <a:rPr lang="vi-VN" sz="3600">
                <a:solidFill>
                  <a:srgbClr val="FF0000"/>
                </a:solidFill>
              </a:rPr>
              <a:t>nhấn mạnh</a:t>
            </a:r>
            <a:r>
              <a:rPr lang="vi-VN" sz="3600">
                <a:solidFill>
                  <a:srgbClr val="0070C0"/>
                </a:solidFill>
              </a:rPr>
              <a:t> đặc điểm của sự vật được nói đến.</a:t>
            </a:r>
          </a:p>
        </p:txBody>
      </p:sp>
    </p:spTree>
    <p:extLst>
      <p:ext uri="{BB962C8B-B14F-4D97-AF65-F5344CB8AC3E}">
        <p14:creationId xmlns:p14="http://schemas.microsoft.com/office/powerpoint/2010/main" val="2735604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9Slide.vn</Template>
  <TotalTime>374</TotalTime>
  <Words>1007</Words>
  <Application>Microsoft Office PowerPoint</Application>
  <PresentationFormat>Widescreen</PresentationFormat>
  <Paragraphs>109</Paragraphs>
  <Slides>30</Slides>
  <Notes>0</Notes>
  <HiddenSlides>0</HiddenSlides>
  <MMClips>0</MMClips>
  <ScaleCrop>false</ScaleCrop>
  <HeadingPairs>
    <vt:vector size="6" baseType="variant">
      <vt:variant>
        <vt:lpstr>Fonts Used</vt:lpstr>
      </vt:variant>
      <vt:variant>
        <vt:i4>16</vt:i4>
      </vt:variant>
      <vt:variant>
        <vt:lpstr>Theme</vt:lpstr>
      </vt:variant>
      <vt:variant>
        <vt:i4>2</vt:i4>
      </vt:variant>
      <vt:variant>
        <vt:lpstr>Slide Titles</vt:lpstr>
      </vt:variant>
      <vt:variant>
        <vt:i4>30</vt:i4>
      </vt:variant>
    </vt:vector>
  </HeadingPairs>
  <TitlesOfParts>
    <vt:vector size="48" baseType="lpstr">
      <vt:lpstr>#9Slide05 SVNClementine</vt:lpstr>
      <vt:lpstr>Aptos</vt:lpstr>
      <vt:lpstr>Aptos Display</vt:lpstr>
      <vt:lpstr>Arial</vt:lpstr>
      <vt:lpstr>Arial-BoldMT</vt:lpstr>
      <vt:lpstr>ArialMT</vt:lpstr>
      <vt:lpstr>Arial-Rounded-Bold</vt:lpstr>
      <vt:lpstr>Calibri</vt:lpstr>
      <vt:lpstr>Calibri Light</vt:lpstr>
      <vt:lpstr>iCiel Pony</vt:lpstr>
      <vt:lpstr>LNTH-LuoLuoNotangYuanTi 1</vt:lpstr>
      <vt:lpstr>UTM Duepuntozero</vt:lpstr>
      <vt:lpstr>UTM Edwardian</vt:lpstr>
      <vt:lpstr>UTM Mother</vt:lpstr>
      <vt:lpstr>UVN Banh Mi</vt:lpstr>
      <vt:lpstr>Wingdings-Regular</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Administrator</cp:lastModifiedBy>
  <cp:revision>14</cp:revision>
  <dcterms:created xsi:type="dcterms:W3CDTF">2023-08-03T07:12:06Z</dcterms:created>
  <dcterms:modified xsi:type="dcterms:W3CDTF">2024-12-25T13:29:30Z</dcterms:modified>
  <cp:category>9Slide.vn</cp:category>
</cp:coreProperties>
</file>