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7" r:id="rId3"/>
  </p:sldMasterIdLst>
  <p:notesMasterIdLst>
    <p:notesMasterId r:id="rId34"/>
  </p:notesMasterIdLst>
  <p:sldIdLst>
    <p:sldId id="256" r:id="rId4"/>
    <p:sldId id="266" r:id="rId5"/>
    <p:sldId id="257" r:id="rId6"/>
    <p:sldId id="304" r:id="rId7"/>
    <p:sldId id="305" r:id="rId8"/>
    <p:sldId id="306" r:id="rId9"/>
    <p:sldId id="307" r:id="rId10"/>
    <p:sldId id="260" r:id="rId11"/>
    <p:sldId id="261" r:id="rId12"/>
    <p:sldId id="262" r:id="rId13"/>
    <p:sldId id="308" r:id="rId14"/>
    <p:sldId id="288" r:id="rId15"/>
    <p:sldId id="289" r:id="rId16"/>
    <p:sldId id="290" r:id="rId17"/>
    <p:sldId id="309" r:id="rId18"/>
    <p:sldId id="310" r:id="rId19"/>
    <p:sldId id="311" r:id="rId20"/>
    <p:sldId id="312" r:id="rId21"/>
    <p:sldId id="292" r:id="rId22"/>
    <p:sldId id="294" r:id="rId23"/>
    <p:sldId id="313" r:id="rId24"/>
    <p:sldId id="314" r:id="rId25"/>
    <p:sldId id="298" r:id="rId26"/>
    <p:sldId id="315" r:id="rId27"/>
    <p:sldId id="264" r:id="rId28"/>
    <p:sldId id="300" r:id="rId29"/>
    <p:sldId id="316" r:id="rId30"/>
    <p:sldId id="317" r:id="rId31"/>
    <p:sldId id="258" r:id="rId32"/>
    <p:sldId id="265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E336"/>
    <a:srgbClr val="000000"/>
    <a:srgbClr val="BDEAF3"/>
    <a:srgbClr val="BE4B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5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9CB04D-EB67-441D-9FA2-5005011BB4FB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172B2E-AEA6-46DE-B841-28D0FA13E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069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83367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7337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3947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jpe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jpe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566FE-424D-C3AA-1934-4BE81A1E3B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58E284-734C-CEC1-6922-943A512DB7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2D8102-48BF-470C-4CC4-43084941C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76BE5-FBCA-4A42-A888-20A74EDCF409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96120F-69B0-707C-BE20-541FA511D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9AAF87-EEC1-DC76-B5C6-5B1417CF2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977437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E264B-F486-DE23-9D83-82781118F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B32072-65A9-A1FD-FA8F-7D06598DD9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FA975F-5345-B1B6-D3B8-8F8D19E86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76BE5-FBCA-4A42-A888-20A74EDCF409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983F22-7519-FC6F-D5CE-C1C460D6F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470C5-4671-A3DF-452B-4FBE5C45C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394790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CEDBCF-69A2-E4C0-B689-8133D99CF0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2CBA12-E857-98F9-2578-AFAF785FEC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9DE80F-5B54-6787-3C31-AFBD5B1D1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76BE5-FBCA-4A42-A888-20A74EDCF409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E66704-254C-D337-F85D-38B39531B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D4E99-391E-8591-01B6-BE388AABA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665374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28280" y="-185399"/>
            <a:ext cx="12102408" cy="6974355"/>
            <a:chOff x="21210" y="-139049"/>
            <a:chExt cx="9076806" cy="5230766"/>
          </a:xfrm>
        </p:grpSpPr>
        <p:sp>
          <p:nvSpPr>
            <p:cNvPr id="3" name="圆角矩形 4"/>
            <p:cNvSpPr/>
            <p:nvPr/>
          </p:nvSpPr>
          <p:spPr>
            <a:xfrm>
              <a:off x="232515" y="220661"/>
              <a:ext cx="8722147" cy="4799361"/>
            </a:xfrm>
            <a:custGeom>
              <a:avLst/>
              <a:gdLst>
                <a:gd name="connsiteX0" fmla="*/ 0 w 8556376"/>
                <a:gd name="connsiteY0" fmla="*/ 487324 h 4752528"/>
                <a:gd name="connsiteX1" fmla="*/ 487324 w 8556376"/>
                <a:gd name="connsiteY1" fmla="*/ 0 h 4752528"/>
                <a:gd name="connsiteX2" fmla="*/ 8069052 w 8556376"/>
                <a:gd name="connsiteY2" fmla="*/ 0 h 4752528"/>
                <a:gd name="connsiteX3" fmla="*/ 8556376 w 8556376"/>
                <a:gd name="connsiteY3" fmla="*/ 487324 h 4752528"/>
                <a:gd name="connsiteX4" fmla="*/ 8556376 w 8556376"/>
                <a:gd name="connsiteY4" fmla="*/ 4265204 h 4752528"/>
                <a:gd name="connsiteX5" fmla="*/ 8069052 w 8556376"/>
                <a:gd name="connsiteY5" fmla="*/ 4752528 h 4752528"/>
                <a:gd name="connsiteX6" fmla="*/ 487324 w 8556376"/>
                <a:gd name="connsiteY6" fmla="*/ 4752528 h 4752528"/>
                <a:gd name="connsiteX7" fmla="*/ 0 w 8556376"/>
                <a:gd name="connsiteY7" fmla="*/ 4265204 h 4752528"/>
                <a:gd name="connsiteX8" fmla="*/ 0 w 8556376"/>
                <a:gd name="connsiteY8" fmla="*/ 487324 h 4752528"/>
                <a:gd name="connsiteX0" fmla="*/ 0 w 8556376"/>
                <a:gd name="connsiteY0" fmla="*/ 487324 h 4752528"/>
                <a:gd name="connsiteX1" fmla="*/ 487324 w 8556376"/>
                <a:gd name="connsiteY1" fmla="*/ 0 h 4752528"/>
                <a:gd name="connsiteX2" fmla="*/ 8069052 w 8556376"/>
                <a:gd name="connsiteY2" fmla="*/ 0 h 4752528"/>
                <a:gd name="connsiteX3" fmla="*/ 8556376 w 8556376"/>
                <a:gd name="connsiteY3" fmla="*/ 487324 h 4752528"/>
                <a:gd name="connsiteX4" fmla="*/ 8556376 w 8556376"/>
                <a:gd name="connsiteY4" fmla="*/ 4265204 h 4752528"/>
                <a:gd name="connsiteX5" fmla="*/ 8069052 w 8556376"/>
                <a:gd name="connsiteY5" fmla="*/ 4752528 h 4752528"/>
                <a:gd name="connsiteX6" fmla="*/ 487324 w 8556376"/>
                <a:gd name="connsiteY6" fmla="*/ 4752528 h 4752528"/>
                <a:gd name="connsiteX7" fmla="*/ 0 w 8556376"/>
                <a:gd name="connsiteY7" fmla="*/ 4265204 h 4752528"/>
                <a:gd name="connsiteX8" fmla="*/ 0 w 8556376"/>
                <a:gd name="connsiteY8" fmla="*/ 487324 h 4752528"/>
                <a:gd name="connsiteX0" fmla="*/ 0 w 8556376"/>
                <a:gd name="connsiteY0" fmla="*/ 506620 h 4771824"/>
                <a:gd name="connsiteX1" fmla="*/ 487324 w 8556376"/>
                <a:gd name="connsiteY1" fmla="*/ 19296 h 4771824"/>
                <a:gd name="connsiteX2" fmla="*/ 8069052 w 8556376"/>
                <a:gd name="connsiteY2" fmla="*/ 19296 h 4771824"/>
                <a:gd name="connsiteX3" fmla="*/ 8556376 w 8556376"/>
                <a:gd name="connsiteY3" fmla="*/ 506620 h 4771824"/>
                <a:gd name="connsiteX4" fmla="*/ 8556376 w 8556376"/>
                <a:gd name="connsiteY4" fmla="*/ 4284500 h 4771824"/>
                <a:gd name="connsiteX5" fmla="*/ 8069052 w 8556376"/>
                <a:gd name="connsiteY5" fmla="*/ 4771824 h 4771824"/>
                <a:gd name="connsiteX6" fmla="*/ 487324 w 8556376"/>
                <a:gd name="connsiteY6" fmla="*/ 4771824 h 4771824"/>
                <a:gd name="connsiteX7" fmla="*/ 0 w 8556376"/>
                <a:gd name="connsiteY7" fmla="*/ 4284500 h 4771824"/>
                <a:gd name="connsiteX8" fmla="*/ 0 w 8556376"/>
                <a:gd name="connsiteY8" fmla="*/ 506620 h 4771824"/>
                <a:gd name="connsiteX0" fmla="*/ 0 w 8556376"/>
                <a:gd name="connsiteY0" fmla="*/ 510460 h 4775664"/>
                <a:gd name="connsiteX1" fmla="*/ 487324 w 8556376"/>
                <a:gd name="connsiteY1" fmla="*/ 23136 h 4775664"/>
                <a:gd name="connsiteX2" fmla="*/ 8069052 w 8556376"/>
                <a:gd name="connsiteY2" fmla="*/ 23136 h 4775664"/>
                <a:gd name="connsiteX3" fmla="*/ 8556376 w 8556376"/>
                <a:gd name="connsiteY3" fmla="*/ 510460 h 4775664"/>
                <a:gd name="connsiteX4" fmla="*/ 8556376 w 8556376"/>
                <a:gd name="connsiteY4" fmla="*/ 4288340 h 4775664"/>
                <a:gd name="connsiteX5" fmla="*/ 8069052 w 8556376"/>
                <a:gd name="connsiteY5" fmla="*/ 4775664 h 4775664"/>
                <a:gd name="connsiteX6" fmla="*/ 487324 w 8556376"/>
                <a:gd name="connsiteY6" fmla="*/ 4775664 h 4775664"/>
                <a:gd name="connsiteX7" fmla="*/ 0 w 8556376"/>
                <a:gd name="connsiteY7" fmla="*/ 4288340 h 4775664"/>
                <a:gd name="connsiteX8" fmla="*/ 0 w 8556376"/>
                <a:gd name="connsiteY8" fmla="*/ 510460 h 4775664"/>
                <a:gd name="connsiteX0" fmla="*/ 0 w 8556376"/>
                <a:gd name="connsiteY0" fmla="*/ 556818 h 4822022"/>
                <a:gd name="connsiteX1" fmla="*/ 487324 w 8556376"/>
                <a:gd name="connsiteY1" fmla="*/ 69494 h 4822022"/>
                <a:gd name="connsiteX2" fmla="*/ 8069052 w 8556376"/>
                <a:gd name="connsiteY2" fmla="*/ 69494 h 4822022"/>
                <a:gd name="connsiteX3" fmla="*/ 8556376 w 8556376"/>
                <a:gd name="connsiteY3" fmla="*/ 556818 h 4822022"/>
                <a:gd name="connsiteX4" fmla="*/ 8556376 w 8556376"/>
                <a:gd name="connsiteY4" fmla="*/ 4334698 h 4822022"/>
                <a:gd name="connsiteX5" fmla="*/ 8069052 w 8556376"/>
                <a:gd name="connsiteY5" fmla="*/ 4822022 h 4822022"/>
                <a:gd name="connsiteX6" fmla="*/ 487324 w 8556376"/>
                <a:gd name="connsiteY6" fmla="*/ 4822022 h 4822022"/>
                <a:gd name="connsiteX7" fmla="*/ 0 w 8556376"/>
                <a:gd name="connsiteY7" fmla="*/ 4334698 h 4822022"/>
                <a:gd name="connsiteX8" fmla="*/ 0 w 8556376"/>
                <a:gd name="connsiteY8" fmla="*/ 556818 h 4822022"/>
                <a:gd name="connsiteX0" fmla="*/ 0 w 8556376"/>
                <a:gd name="connsiteY0" fmla="*/ 534157 h 4799361"/>
                <a:gd name="connsiteX1" fmla="*/ 487324 w 8556376"/>
                <a:gd name="connsiteY1" fmla="*/ 46833 h 4799361"/>
                <a:gd name="connsiteX2" fmla="*/ 7865852 w 8556376"/>
                <a:gd name="connsiteY2" fmla="*/ 72233 h 4799361"/>
                <a:gd name="connsiteX3" fmla="*/ 8556376 w 8556376"/>
                <a:gd name="connsiteY3" fmla="*/ 534157 h 4799361"/>
                <a:gd name="connsiteX4" fmla="*/ 8556376 w 8556376"/>
                <a:gd name="connsiteY4" fmla="*/ 4312037 h 4799361"/>
                <a:gd name="connsiteX5" fmla="*/ 8069052 w 8556376"/>
                <a:gd name="connsiteY5" fmla="*/ 4799361 h 4799361"/>
                <a:gd name="connsiteX6" fmla="*/ 487324 w 8556376"/>
                <a:gd name="connsiteY6" fmla="*/ 4799361 h 4799361"/>
                <a:gd name="connsiteX7" fmla="*/ 0 w 8556376"/>
                <a:gd name="connsiteY7" fmla="*/ 4312037 h 4799361"/>
                <a:gd name="connsiteX8" fmla="*/ 0 w 8556376"/>
                <a:gd name="connsiteY8" fmla="*/ 534157 h 4799361"/>
                <a:gd name="connsiteX0" fmla="*/ 0 w 8556376"/>
                <a:gd name="connsiteY0" fmla="*/ 534157 h 4799361"/>
                <a:gd name="connsiteX1" fmla="*/ 487324 w 8556376"/>
                <a:gd name="connsiteY1" fmla="*/ 46833 h 4799361"/>
                <a:gd name="connsiteX2" fmla="*/ 7865852 w 8556376"/>
                <a:gd name="connsiteY2" fmla="*/ 72233 h 4799361"/>
                <a:gd name="connsiteX3" fmla="*/ 8556376 w 8556376"/>
                <a:gd name="connsiteY3" fmla="*/ 534157 h 4799361"/>
                <a:gd name="connsiteX4" fmla="*/ 8556376 w 8556376"/>
                <a:gd name="connsiteY4" fmla="*/ 4312037 h 4799361"/>
                <a:gd name="connsiteX5" fmla="*/ 8069052 w 8556376"/>
                <a:gd name="connsiteY5" fmla="*/ 4799361 h 4799361"/>
                <a:gd name="connsiteX6" fmla="*/ 487324 w 8556376"/>
                <a:gd name="connsiteY6" fmla="*/ 4799361 h 4799361"/>
                <a:gd name="connsiteX7" fmla="*/ 0 w 8556376"/>
                <a:gd name="connsiteY7" fmla="*/ 4312037 h 4799361"/>
                <a:gd name="connsiteX8" fmla="*/ 0 w 8556376"/>
                <a:gd name="connsiteY8" fmla="*/ 534157 h 4799361"/>
                <a:gd name="connsiteX0" fmla="*/ 0 w 8556376"/>
                <a:gd name="connsiteY0" fmla="*/ 534157 h 4799361"/>
                <a:gd name="connsiteX1" fmla="*/ 487324 w 8556376"/>
                <a:gd name="connsiteY1" fmla="*/ 46833 h 4799361"/>
                <a:gd name="connsiteX2" fmla="*/ 7865852 w 8556376"/>
                <a:gd name="connsiteY2" fmla="*/ 72233 h 4799361"/>
                <a:gd name="connsiteX3" fmla="*/ 8556376 w 8556376"/>
                <a:gd name="connsiteY3" fmla="*/ 534157 h 4799361"/>
                <a:gd name="connsiteX4" fmla="*/ 8556376 w 8556376"/>
                <a:gd name="connsiteY4" fmla="*/ 4312037 h 4799361"/>
                <a:gd name="connsiteX5" fmla="*/ 8069052 w 8556376"/>
                <a:gd name="connsiteY5" fmla="*/ 4799361 h 4799361"/>
                <a:gd name="connsiteX6" fmla="*/ 487324 w 8556376"/>
                <a:gd name="connsiteY6" fmla="*/ 4799361 h 4799361"/>
                <a:gd name="connsiteX7" fmla="*/ 0 w 8556376"/>
                <a:gd name="connsiteY7" fmla="*/ 4312037 h 4799361"/>
                <a:gd name="connsiteX8" fmla="*/ 0 w 8556376"/>
                <a:gd name="connsiteY8" fmla="*/ 534157 h 4799361"/>
                <a:gd name="connsiteX0" fmla="*/ 42681 w 8599057"/>
                <a:gd name="connsiteY0" fmla="*/ 536554 h 4801758"/>
                <a:gd name="connsiteX1" fmla="*/ 530005 w 8599057"/>
                <a:gd name="connsiteY1" fmla="*/ 49230 h 4801758"/>
                <a:gd name="connsiteX2" fmla="*/ 7908533 w 8599057"/>
                <a:gd name="connsiteY2" fmla="*/ 74630 h 4801758"/>
                <a:gd name="connsiteX3" fmla="*/ 8599057 w 8599057"/>
                <a:gd name="connsiteY3" fmla="*/ 536554 h 4801758"/>
                <a:gd name="connsiteX4" fmla="*/ 8599057 w 8599057"/>
                <a:gd name="connsiteY4" fmla="*/ 4314434 h 4801758"/>
                <a:gd name="connsiteX5" fmla="*/ 8111733 w 8599057"/>
                <a:gd name="connsiteY5" fmla="*/ 4801758 h 4801758"/>
                <a:gd name="connsiteX6" fmla="*/ 530005 w 8599057"/>
                <a:gd name="connsiteY6" fmla="*/ 4801758 h 4801758"/>
                <a:gd name="connsiteX7" fmla="*/ 42681 w 8599057"/>
                <a:gd name="connsiteY7" fmla="*/ 4314434 h 4801758"/>
                <a:gd name="connsiteX8" fmla="*/ 42681 w 8599057"/>
                <a:gd name="connsiteY8" fmla="*/ 536554 h 4801758"/>
                <a:gd name="connsiteX0" fmla="*/ 42681 w 8599057"/>
                <a:gd name="connsiteY0" fmla="*/ 724657 h 4799361"/>
                <a:gd name="connsiteX1" fmla="*/ 530005 w 8599057"/>
                <a:gd name="connsiteY1" fmla="*/ 46833 h 4799361"/>
                <a:gd name="connsiteX2" fmla="*/ 7908533 w 8599057"/>
                <a:gd name="connsiteY2" fmla="*/ 72233 h 4799361"/>
                <a:gd name="connsiteX3" fmla="*/ 8599057 w 8599057"/>
                <a:gd name="connsiteY3" fmla="*/ 534157 h 4799361"/>
                <a:gd name="connsiteX4" fmla="*/ 8599057 w 8599057"/>
                <a:gd name="connsiteY4" fmla="*/ 4312037 h 4799361"/>
                <a:gd name="connsiteX5" fmla="*/ 8111733 w 8599057"/>
                <a:gd name="connsiteY5" fmla="*/ 4799361 h 4799361"/>
                <a:gd name="connsiteX6" fmla="*/ 530005 w 8599057"/>
                <a:gd name="connsiteY6" fmla="*/ 4799361 h 4799361"/>
                <a:gd name="connsiteX7" fmla="*/ 42681 w 8599057"/>
                <a:gd name="connsiteY7" fmla="*/ 4312037 h 4799361"/>
                <a:gd name="connsiteX8" fmla="*/ 42681 w 8599057"/>
                <a:gd name="connsiteY8" fmla="*/ 724657 h 4799361"/>
                <a:gd name="connsiteX0" fmla="*/ 42681 w 8599057"/>
                <a:gd name="connsiteY0" fmla="*/ 724657 h 4799361"/>
                <a:gd name="connsiteX1" fmla="*/ 530005 w 8599057"/>
                <a:gd name="connsiteY1" fmla="*/ 46833 h 4799361"/>
                <a:gd name="connsiteX2" fmla="*/ 7908533 w 8599057"/>
                <a:gd name="connsiteY2" fmla="*/ 72233 h 4799361"/>
                <a:gd name="connsiteX3" fmla="*/ 8599057 w 8599057"/>
                <a:gd name="connsiteY3" fmla="*/ 534157 h 4799361"/>
                <a:gd name="connsiteX4" fmla="*/ 8599057 w 8599057"/>
                <a:gd name="connsiteY4" fmla="*/ 4312037 h 4799361"/>
                <a:gd name="connsiteX5" fmla="*/ 8111733 w 8599057"/>
                <a:gd name="connsiteY5" fmla="*/ 4799361 h 4799361"/>
                <a:gd name="connsiteX6" fmla="*/ 530005 w 8599057"/>
                <a:gd name="connsiteY6" fmla="*/ 4799361 h 4799361"/>
                <a:gd name="connsiteX7" fmla="*/ 42681 w 8599057"/>
                <a:gd name="connsiteY7" fmla="*/ 4312037 h 4799361"/>
                <a:gd name="connsiteX8" fmla="*/ 42681 w 8599057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590912 w 8659964"/>
                <a:gd name="connsiteY6" fmla="*/ 47993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590912 w 8659964"/>
                <a:gd name="connsiteY6" fmla="*/ 47993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590912 w 8659964"/>
                <a:gd name="connsiteY6" fmla="*/ 47993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590912 w 8659964"/>
                <a:gd name="connsiteY6" fmla="*/ 47993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590912 w 8659964"/>
                <a:gd name="connsiteY6" fmla="*/ 47993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883012 w 8659964"/>
                <a:gd name="connsiteY6" fmla="*/ 47104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883012 w 8659964"/>
                <a:gd name="connsiteY6" fmla="*/ 47104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883012 w 8659964"/>
                <a:gd name="connsiteY6" fmla="*/ 47104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883012 w 8659964"/>
                <a:gd name="connsiteY6" fmla="*/ 47104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883012 w 8659964"/>
                <a:gd name="connsiteY6" fmla="*/ 47104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722147"/>
                <a:gd name="connsiteY0" fmla="*/ 724657 h 4799361"/>
                <a:gd name="connsiteX1" fmla="*/ 590912 w 8722147"/>
                <a:gd name="connsiteY1" fmla="*/ 46833 h 4799361"/>
                <a:gd name="connsiteX2" fmla="*/ 7969440 w 8722147"/>
                <a:gd name="connsiteY2" fmla="*/ 72233 h 4799361"/>
                <a:gd name="connsiteX3" fmla="*/ 8659964 w 8722147"/>
                <a:gd name="connsiteY3" fmla="*/ 534157 h 4799361"/>
                <a:gd name="connsiteX4" fmla="*/ 8659964 w 8722147"/>
                <a:gd name="connsiteY4" fmla="*/ 4312037 h 4799361"/>
                <a:gd name="connsiteX5" fmla="*/ 8172640 w 8722147"/>
                <a:gd name="connsiteY5" fmla="*/ 4799361 h 4799361"/>
                <a:gd name="connsiteX6" fmla="*/ 883012 w 8722147"/>
                <a:gd name="connsiteY6" fmla="*/ 4710461 h 4799361"/>
                <a:gd name="connsiteX7" fmla="*/ 103588 w 8722147"/>
                <a:gd name="connsiteY7" fmla="*/ 4312037 h 4799361"/>
                <a:gd name="connsiteX8" fmla="*/ 103588 w 8722147"/>
                <a:gd name="connsiteY8" fmla="*/ 724657 h 4799361"/>
                <a:gd name="connsiteX0" fmla="*/ 103588 w 8722147"/>
                <a:gd name="connsiteY0" fmla="*/ 724657 h 4803139"/>
                <a:gd name="connsiteX1" fmla="*/ 590912 w 8722147"/>
                <a:gd name="connsiteY1" fmla="*/ 46833 h 4803139"/>
                <a:gd name="connsiteX2" fmla="*/ 7969440 w 8722147"/>
                <a:gd name="connsiteY2" fmla="*/ 72233 h 4803139"/>
                <a:gd name="connsiteX3" fmla="*/ 8659964 w 8722147"/>
                <a:gd name="connsiteY3" fmla="*/ 534157 h 4803139"/>
                <a:gd name="connsiteX4" fmla="*/ 8659964 w 8722147"/>
                <a:gd name="connsiteY4" fmla="*/ 4312037 h 4803139"/>
                <a:gd name="connsiteX5" fmla="*/ 8172640 w 8722147"/>
                <a:gd name="connsiteY5" fmla="*/ 4799361 h 4803139"/>
                <a:gd name="connsiteX6" fmla="*/ 883012 w 8722147"/>
                <a:gd name="connsiteY6" fmla="*/ 4710461 h 4803139"/>
                <a:gd name="connsiteX7" fmla="*/ 103588 w 8722147"/>
                <a:gd name="connsiteY7" fmla="*/ 4312037 h 4803139"/>
                <a:gd name="connsiteX8" fmla="*/ 103588 w 8722147"/>
                <a:gd name="connsiteY8" fmla="*/ 724657 h 4803139"/>
                <a:gd name="connsiteX0" fmla="*/ 103588 w 8722147"/>
                <a:gd name="connsiteY0" fmla="*/ 724657 h 4799361"/>
                <a:gd name="connsiteX1" fmla="*/ 590912 w 8722147"/>
                <a:gd name="connsiteY1" fmla="*/ 46833 h 4799361"/>
                <a:gd name="connsiteX2" fmla="*/ 7969440 w 8722147"/>
                <a:gd name="connsiteY2" fmla="*/ 72233 h 4799361"/>
                <a:gd name="connsiteX3" fmla="*/ 8659964 w 8722147"/>
                <a:gd name="connsiteY3" fmla="*/ 534157 h 4799361"/>
                <a:gd name="connsiteX4" fmla="*/ 8659964 w 8722147"/>
                <a:gd name="connsiteY4" fmla="*/ 4312037 h 4799361"/>
                <a:gd name="connsiteX5" fmla="*/ 8172640 w 8722147"/>
                <a:gd name="connsiteY5" fmla="*/ 4799361 h 4799361"/>
                <a:gd name="connsiteX6" fmla="*/ 883012 w 8722147"/>
                <a:gd name="connsiteY6" fmla="*/ 4710461 h 4799361"/>
                <a:gd name="connsiteX7" fmla="*/ 103588 w 8722147"/>
                <a:gd name="connsiteY7" fmla="*/ 4312037 h 4799361"/>
                <a:gd name="connsiteX8" fmla="*/ 103588 w 8722147"/>
                <a:gd name="connsiteY8" fmla="*/ 724657 h 4799361"/>
                <a:gd name="connsiteX0" fmla="*/ 103588 w 8722147"/>
                <a:gd name="connsiteY0" fmla="*/ 724657 h 4799361"/>
                <a:gd name="connsiteX1" fmla="*/ 590912 w 8722147"/>
                <a:gd name="connsiteY1" fmla="*/ 46833 h 4799361"/>
                <a:gd name="connsiteX2" fmla="*/ 7969440 w 8722147"/>
                <a:gd name="connsiteY2" fmla="*/ 72233 h 4799361"/>
                <a:gd name="connsiteX3" fmla="*/ 8659964 w 8722147"/>
                <a:gd name="connsiteY3" fmla="*/ 534157 h 4799361"/>
                <a:gd name="connsiteX4" fmla="*/ 8659964 w 8722147"/>
                <a:gd name="connsiteY4" fmla="*/ 4312037 h 4799361"/>
                <a:gd name="connsiteX5" fmla="*/ 7817040 w 8722147"/>
                <a:gd name="connsiteY5" fmla="*/ 4799361 h 4799361"/>
                <a:gd name="connsiteX6" fmla="*/ 883012 w 8722147"/>
                <a:gd name="connsiteY6" fmla="*/ 4710461 h 4799361"/>
                <a:gd name="connsiteX7" fmla="*/ 103588 w 8722147"/>
                <a:gd name="connsiteY7" fmla="*/ 4312037 h 4799361"/>
                <a:gd name="connsiteX8" fmla="*/ 103588 w 8722147"/>
                <a:gd name="connsiteY8" fmla="*/ 724657 h 4799361"/>
                <a:gd name="connsiteX0" fmla="*/ 103588 w 8722147"/>
                <a:gd name="connsiteY0" fmla="*/ 724657 h 4799361"/>
                <a:gd name="connsiteX1" fmla="*/ 590912 w 8722147"/>
                <a:gd name="connsiteY1" fmla="*/ 46833 h 4799361"/>
                <a:gd name="connsiteX2" fmla="*/ 7969440 w 8722147"/>
                <a:gd name="connsiteY2" fmla="*/ 72233 h 4799361"/>
                <a:gd name="connsiteX3" fmla="*/ 8659964 w 8722147"/>
                <a:gd name="connsiteY3" fmla="*/ 534157 h 4799361"/>
                <a:gd name="connsiteX4" fmla="*/ 8659964 w 8722147"/>
                <a:gd name="connsiteY4" fmla="*/ 4312037 h 4799361"/>
                <a:gd name="connsiteX5" fmla="*/ 7817040 w 8722147"/>
                <a:gd name="connsiteY5" fmla="*/ 4799361 h 4799361"/>
                <a:gd name="connsiteX6" fmla="*/ 883012 w 8722147"/>
                <a:gd name="connsiteY6" fmla="*/ 4710461 h 4799361"/>
                <a:gd name="connsiteX7" fmla="*/ 103588 w 8722147"/>
                <a:gd name="connsiteY7" fmla="*/ 4312037 h 4799361"/>
                <a:gd name="connsiteX8" fmla="*/ 103588 w 8722147"/>
                <a:gd name="connsiteY8" fmla="*/ 724657 h 4799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722147" h="4799361">
                  <a:moveTo>
                    <a:pt x="103588" y="724657"/>
                  </a:moveTo>
                  <a:cubicBezTo>
                    <a:pt x="-23412" y="87215"/>
                    <a:pt x="131270" y="-29367"/>
                    <a:pt x="590912" y="46833"/>
                  </a:cubicBezTo>
                  <a:cubicBezTo>
                    <a:pt x="2749855" y="338933"/>
                    <a:pt x="5048497" y="-181767"/>
                    <a:pt x="7969440" y="72233"/>
                  </a:cubicBezTo>
                  <a:cubicBezTo>
                    <a:pt x="8606882" y="-29367"/>
                    <a:pt x="8659964" y="265015"/>
                    <a:pt x="8659964" y="534157"/>
                  </a:cubicBezTo>
                  <a:cubicBezTo>
                    <a:pt x="8888564" y="1361650"/>
                    <a:pt x="8393264" y="2417744"/>
                    <a:pt x="8659964" y="4312037"/>
                  </a:cubicBezTo>
                  <a:cubicBezTo>
                    <a:pt x="8659964" y="4581179"/>
                    <a:pt x="8467182" y="4710461"/>
                    <a:pt x="7817040" y="4799361"/>
                  </a:cubicBezTo>
                  <a:cubicBezTo>
                    <a:pt x="3448297" y="4710461"/>
                    <a:pt x="3232455" y="4380261"/>
                    <a:pt x="883012" y="4710461"/>
                  </a:cubicBezTo>
                  <a:cubicBezTo>
                    <a:pt x="359870" y="4634261"/>
                    <a:pt x="14688" y="4784379"/>
                    <a:pt x="103588" y="4312037"/>
                  </a:cubicBezTo>
                  <a:cubicBezTo>
                    <a:pt x="-201212" y="3700444"/>
                    <a:pt x="281388" y="1209250"/>
                    <a:pt x="103588" y="724657"/>
                  </a:cubicBezTo>
                  <a:close/>
                </a:path>
              </a:pathLst>
            </a:custGeom>
            <a:noFill/>
            <a:ln>
              <a:solidFill>
                <a:srgbClr val="0BA5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cs"/>
              </a:endParaRPr>
            </a:p>
          </p:txBody>
        </p:sp>
        <p:sp>
          <p:nvSpPr>
            <p:cNvPr id="18" name="椭圆 9"/>
            <p:cNvSpPr/>
            <p:nvPr/>
          </p:nvSpPr>
          <p:spPr>
            <a:xfrm rot="12100884">
              <a:off x="21210" y="143420"/>
              <a:ext cx="782397" cy="229329"/>
            </a:xfrm>
            <a:custGeom>
              <a:avLst/>
              <a:gdLst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702668"/>
                <a:gd name="connsiteY0" fmla="*/ 178349 h 432751"/>
                <a:gd name="connsiteX1" fmla="*/ 946584 w 1702668"/>
                <a:gd name="connsiteY1" fmla="*/ 425 h 432751"/>
                <a:gd name="connsiteX2" fmla="*/ 1702668 w 1702668"/>
                <a:gd name="connsiteY2" fmla="*/ 216449 h 432751"/>
                <a:gd name="connsiteX3" fmla="*/ 946584 w 1702668"/>
                <a:gd name="connsiteY3" fmla="*/ 432473 h 432751"/>
                <a:gd name="connsiteX4" fmla="*/ 0 w 1702668"/>
                <a:gd name="connsiteY4" fmla="*/ 178349 h 43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668" h="432751">
                  <a:moveTo>
                    <a:pt x="0" y="178349"/>
                  </a:moveTo>
                  <a:cubicBezTo>
                    <a:pt x="0" y="59042"/>
                    <a:pt x="662806" y="-5925"/>
                    <a:pt x="946584" y="425"/>
                  </a:cubicBezTo>
                  <a:cubicBezTo>
                    <a:pt x="1230362" y="6775"/>
                    <a:pt x="1702668" y="97142"/>
                    <a:pt x="1702668" y="216449"/>
                  </a:cubicBezTo>
                  <a:cubicBezTo>
                    <a:pt x="1702668" y="335756"/>
                    <a:pt x="1230362" y="438823"/>
                    <a:pt x="946584" y="432473"/>
                  </a:cubicBezTo>
                  <a:cubicBezTo>
                    <a:pt x="662806" y="426123"/>
                    <a:pt x="0" y="297656"/>
                    <a:pt x="0" y="178349"/>
                  </a:cubicBezTo>
                  <a:close/>
                </a:path>
              </a:pathLst>
            </a:custGeom>
            <a:solidFill>
              <a:srgbClr val="0BA7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cs"/>
              </a:endParaRPr>
            </a:p>
          </p:txBody>
        </p:sp>
        <p:grpSp>
          <p:nvGrpSpPr>
            <p:cNvPr id="5" name="组合 4"/>
            <p:cNvGrpSpPr/>
            <p:nvPr/>
          </p:nvGrpSpPr>
          <p:grpSpPr>
            <a:xfrm rot="16826843">
              <a:off x="8181052" y="91578"/>
              <a:ext cx="817274" cy="356019"/>
              <a:chOff x="444259" y="3705449"/>
              <a:chExt cx="3605003" cy="867132"/>
            </a:xfrm>
          </p:grpSpPr>
          <p:sp>
            <p:nvSpPr>
              <p:cNvPr id="15" name="椭圆 9"/>
              <p:cNvSpPr/>
              <p:nvPr/>
            </p:nvSpPr>
            <p:spPr>
              <a:xfrm>
                <a:off x="444259" y="3705449"/>
                <a:ext cx="3605003" cy="867132"/>
              </a:xfrm>
              <a:custGeom>
                <a:avLst/>
                <a:gdLst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702668"/>
                  <a:gd name="connsiteY0" fmla="*/ 178349 h 432751"/>
                  <a:gd name="connsiteX1" fmla="*/ 946584 w 1702668"/>
                  <a:gd name="connsiteY1" fmla="*/ 425 h 432751"/>
                  <a:gd name="connsiteX2" fmla="*/ 1702668 w 1702668"/>
                  <a:gd name="connsiteY2" fmla="*/ 216449 h 432751"/>
                  <a:gd name="connsiteX3" fmla="*/ 946584 w 1702668"/>
                  <a:gd name="connsiteY3" fmla="*/ 432473 h 432751"/>
                  <a:gd name="connsiteX4" fmla="*/ 0 w 1702668"/>
                  <a:gd name="connsiteY4" fmla="*/ 178349 h 432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2668" h="432751">
                    <a:moveTo>
                      <a:pt x="0" y="178349"/>
                    </a:moveTo>
                    <a:cubicBezTo>
                      <a:pt x="0" y="59042"/>
                      <a:pt x="662806" y="-5925"/>
                      <a:pt x="946584" y="425"/>
                    </a:cubicBezTo>
                    <a:cubicBezTo>
                      <a:pt x="1230362" y="6775"/>
                      <a:pt x="1702668" y="97142"/>
                      <a:pt x="1702668" y="216449"/>
                    </a:cubicBezTo>
                    <a:cubicBezTo>
                      <a:pt x="1702668" y="335756"/>
                      <a:pt x="1230362" y="438823"/>
                      <a:pt x="946584" y="432473"/>
                    </a:cubicBezTo>
                    <a:cubicBezTo>
                      <a:pt x="662806" y="426123"/>
                      <a:pt x="0" y="297656"/>
                      <a:pt x="0" y="178349"/>
                    </a:cubicBezTo>
                    <a:close/>
                  </a:path>
                </a:pathLst>
              </a:custGeom>
              <a:solidFill>
                <a:srgbClr val="2782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Microsoft YaHei"/>
                  <a:cs typeface="+mn-cs"/>
                </a:endParaRPr>
              </a:p>
            </p:txBody>
          </p:sp>
          <p:sp>
            <p:nvSpPr>
              <p:cNvPr id="16" name="椭圆 9"/>
              <p:cNvSpPr/>
              <p:nvPr/>
            </p:nvSpPr>
            <p:spPr>
              <a:xfrm>
                <a:off x="521180" y="3958459"/>
                <a:ext cx="3451161" cy="558562"/>
              </a:xfrm>
              <a:custGeom>
                <a:avLst/>
                <a:gdLst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702668"/>
                  <a:gd name="connsiteY0" fmla="*/ 178349 h 432751"/>
                  <a:gd name="connsiteX1" fmla="*/ 946584 w 1702668"/>
                  <a:gd name="connsiteY1" fmla="*/ 425 h 432751"/>
                  <a:gd name="connsiteX2" fmla="*/ 1702668 w 1702668"/>
                  <a:gd name="connsiteY2" fmla="*/ 216449 h 432751"/>
                  <a:gd name="connsiteX3" fmla="*/ 946584 w 1702668"/>
                  <a:gd name="connsiteY3" fmla="*/ 432473 h 432751"/>
                  <a:gd name="connsiteX4" fmla="*/ 0 w 1702668"/>
                  <a:gd name="connsiteY4" fmla="*/ 178349 h 432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2668" h="432751">
                    <a:moveTo>
                      <a:pt x="0" y="178349"/>
                    </a:moveTo>
                    <a:cubicBezTo>
                      <a:pt x="0" y="59042"/>
                      <a:pt x="662806" y="-5925"/>
                      <a:pt x="946584" y="425"/>
                    </a:cubicBezTo>
                    <a:cubicBezTo>
                      <a:pt x="1230362" y="6775"/>
                      <a:pt x="1702668" y="97142"/>
                      <a:pt x="1702668" y="216449"/>
                    </a:cubicBezTo>
                    <a:cubicBezTo>
                      <a:pt x="1702668" y="335756"/>
                      <a:pt x="1230362" y="438823"/>
                      <a:pt x="946584" y="432473"/>
                    </a:cubicBezTo>
                    <a:cubicBezTo>
                      <a:pt x="662806" y="426123"/>
                      <a:pt x="0" y="297656"/>
                      <a:pt x="0" y="178349"/>
                    </a:cubicBezTo>
                    <a:close/>
                  </a:path>
                </a:pathLst>
              </a:custGeom>
              <a:solidFill>
                <a:srgbClr val="0BA7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Microsoft YaHei"/>
                  <a:cs typeface="+mn-cs"/>
                </a:endParaRPr>
              </a:p>
            </p:txBody>
          </p:sp>
        </p:grpSp>
        <p:sp>
          <p:nvSpPr>
            <p:cNvPr id="6" name="椭圆 9"/>
            <p:cNvSpPr/>
            <p:nvPr/>
          </p:nvSpPr>
          <p:spPr>
            <a:xfrm rot="16560661">
              <a:off x="-114101" y="383087"/>
              <a:ext cx="782397" cy="165802"/>
            </a:xfrm>
            <a:custGeom>
              <a:avLst/>
              <a:gdLst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702668"/>
                <a:gd name="connsiteY0" fmla="*/ 178349 h 432751"/>
                <a:gd name="connsiteX1" fmla="*/ 946584 w 1702668"/>
                <a:gd name="connsiteY1" fmla="*/ 425 h 432751"/>
                <a:gd name="connsiteX2" fmla="*/ 1702668 w 1702668"/>
                <a:gd name="connsiteY2" fmla="*/ 216449 h 432751"/>
                <a:gd name="connsiteX3" fmla="*/ 946584 w 1702668"/>
                <a:gd name="connsiteY3" fmla="*/ 432473 h 432751"/>
                <a:gd name="connsiteX4" fmla="*/ 0 w 1702668"/>
                <a:gd name="connsiteY4" fmla="*/ 178349 h 43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668" h="432751">
                  <a:moveTo>
                    <a:pt x="0" y="178349"/>
                  </a:moveTo>
                  <a:cubicBezTo>
                    <a:pt x="0" y="59042"/>
                    <a:pt x="662806" y="-5925"/>
                    <a:pt x="946584" y="425"/>
                  </a:cubicBezTo>
                  <a:cubicBezTo>
                    <a:pt x="1230362" y="6775"/>
                    <a:pt x="1702668" y="97142"/>
                    <a:pt x="1702668" y="216449"/>
                  </a:cubicBezTo>
                  <a:cubicBezTo>
                    <a:pt x="1702668" y="335756"/>
                    <a:pt x="1230362" y="438823"/>
                    <a:pt x="946584" y="432473"/>
                  </a:cubicBezTo>
                  <a:cubicBezTo>
                    <a:pt x="662806" y="426123"/>
                    <a:pt x="0" y="297656"/>
                    <a:pt x="0" y="178349"/>
                  </a:cubicBezTo>
                  <a:close/>
                </a:path>
              </a:pathLst>
            </a:custGeom>
            <a:solidFill>
              <a:srgbClr val="6AB9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cs"/>
              </a:endParaRPr>
            </a:p>
          </p:txBody>
        </p:sp>
        <p:grpSp>
          <p:nvGrpSpPr>
            <p:cNvPr id="7" name="组合 6"/>
            <p:cNvGrpSpPr/>
            <p:nvPr/>
          </p:nvGrpSpPr>
          <p:grpSpPr>
            <a:xfrm rot="3083936">
              <a:off x="8418517" y="4505070"/>
              <a:ext cx="817274" cy="356019"/>
              <a:chOff x="444259" y="3705449"/>
              <a:chExt cx="3605003" cy="867132"/>
            </a:xfrm>
          </p:grpSpPr>
          <p:sp>
            <p:nvSpPr>
              <p:cNvPr id="13" name="椭圆 9"/>
              <p:cNvSpPr/>
              <p:nvPr/>
            </p:nvSpPr>
            <p:spPr>
              <a:xfrm>
                <a:off x="444259" y="3705449"/>
                <a:ext cx="3605003" cy="867132"/>
              </a:xfrm>
              <a:custGeom>
                <a:avLst/>
                <a:gdLst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702668"/>
                  <a:gd name="connsiteY0" fmla="*/ 178349 h 432751"/>
                  <a:gd name="connsiteX1" fmla="*/ 946584 w 1702668"/>
                  <a:gd name="connsiteY1" fmla="*/ 425 h 432751"/>
                  <a:gd name="connsiteX2" fmla="*/ 1702668 w 1702668"/>
                  <a:gd name="connsiteY2" fmla="*/ 216449 h 432751"/>
                  <a:gd name="connsiteX3" fmla="*/ 946584 w 1702668"/>
                  <a:gd name="connsiteY3" fmla="*/ 432473 h 432751"/>
                  <a:gd name="connsiteX4" fmla="*/ 0 w 1702668"/>
                  <a:gd name="connsiteY4" fmla="*/ 178349 h 432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2668" h="432751">
                    <a:moveTo>
                      <a:pt x="0" y="178349"/>
                    </a:moveTo>
                    <a:cubicBezTo>
                      <a:pt x="0" y="59042"/>
                      <a:pt x="662806" y="-5925"/>
                      <a:pt x="946584" y="425"/>
                    </a:cubicBezTo>
                    <a:cubicBezTo>
                      <a:pt x="1230362" y="6775"/>
                      <a:pt x="1702668" y="97142"/>
                      <a:pt x="1702668" y="216449"/>
                    </a:cubicBezTo>
                    <a:cubicBezTo>
                      <a:pt x="1702668" y="335756"/>
                      <a:pt x="1230362" y="438823"/>
                      <a:pt x="946584" y="432473"/>
                    </a:cubicBezTo>
                    <a:cubicBezTo>
                      <a:pt x="662806" y="426123"/>
                      <a:pt x="0" y="297656"/>
                      <a:pt x="0" y="178349"/>
                    </a:cubicBezTo>
                    <a:close/>
                  </a:path>
                </a:pathLst>
              </a:custGeom>
              <a:solidFill>
                <a:srgbClr val="2782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Microsoft YaHei"/>
                  <a:cs typeface="+mn-cs"/>
                </a:endParaRPr>
              </a:p>
            </p:txBody>
          </p:sp>
          <p:sp>
            <p:nvSpPr>
              <p:cNvPr id="14" name="椭圆 9"/>
              <p:cNvSpPr/>
              <p:nvPr/>
            </p:nvSpPr>
            <p:spPr>
              <a:xfrm>
                <a:off x="521180" y="3958459"/>
                <a:ext cx="3451161" cy="558562"/>
              </a:xfrm>
              <a:custGeom>
                <a:avLst/>
                <a:gdLst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702668"/>
                  <a:gd name="connsiteY0" fmla="*/ 178349 h 432751"/>
                  <a:gd name="connsiteX1" fmla="*/ 946584 w 1702668"/>
                  <a:gd name="connsiteY1" fmla="*/ 425 h 432751"/>
                  <a:gd name="connsiteX2" fmla="*/ 1702668 w 1702668"/>
                  <a:gd name="connsiteY2" fmla="*/ 216449 h 432751"/>
                  <a:gd name="connsiteX3" fmla="*/ 946584 w 1702668"/>
                  <a:gd name="connsiteY3" fmla="*/ 432473 h 432751"/>
                  <a:gd name="connsiteX4" fmla="*/ 0 w 1702668"/>
                  <a:gd name="connsiteY4" fmla="*/ 178349 h 432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2668" h="432751">
                    <a:moveTo>
                      <a:pt x="0" y="178349"/>
                    </a:moveTo>
                    <a:cubicBezTo>
                      <a:pt x="0" y="59042"/>
                      <a:pt x="662806" y="-5925"/>
                      <a:pt x="946584" y="425"/>
                    </a:cubicBezTo>
                    <a:cubicBezTo>
                      <a:pt x="1230362" y="6775"/>
                      <a:pt x="1702668" y="97142"/>
                      <a:pt x="1702668" y="216449"/>
                    </a:cubicBezTo>
                    <a:cubicBezTo>
                      <a:pt x="1702668" y="335756"/>
                      <a:pt x="1230362" y="438823"/>
                      <a:pt x="946584" y="432473"/>
                    </a:cubicBezTo>
                    <a:cubicBezTo>
                      <a:pt x="662806" y="426123"/>
                      <a:pt x="0" y="297656"/>
                      <a:pt x="0" y="178349"/>
                    </a:cubicBezTo>
                    <a:close/>
                  </a:path>
                </a:pathLst>
              </a:custGeom>
              <a:solidFill>
                <a:srgbClr val="0BA7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Microsoft YaHei"/>
                  <a:cs typeface="+mn-cs"/>
                </a:endParaRPr>
              </a:p>
            </p:txBody>
          </p:sp>
        </p:grpSp>
        <p:sp>
          <p:nvSpPr>
            <p:cNvPr id="8" name="椭圆 9"/>
            <p:cNvSpPr/>
            <p:nvPr/>
          </p:nvSpPr>
          <p:spPr>
            <a:xfrm rot="9240798">
              <a:off x="8315619" y="4770417"/>
              <a:ext cx="782397" cy="165802"/>
            </a:xfrm>
            <a:custGeom>
              <a:avLst/>
              <a:gdLst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702668"/>
                <a:gd name="connsiteY0" fmla="*/ 178349 h 432751"/>
                <a:gd name="connsiteX1" fmla="*/ 946584 w 1702668"/>
                <a:gd name="connsiteY1" fmla="*/ 425 h 432751"/>
                <a:gd name="connsiteX2" fmla="*/ 1702668 w 1702668"/>
                <a:gd name="connsiteY2" fmla="*/ 216449 h 432751"/>
                <a:gd name="connsiteX3" fmla="*/ 946584 w 1702668"/>
                <a:gd name="connsiteY3" fmla="*/ 432473 h 432751"/>
                <a:gd name="connsiteX4" fmla="*/ 0 w 1702668"/>
                <a:gd name="connsiteY4" fmla="*/ 178349 h 43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668" h="432751">
                  <a:moveTo>
                    <a:pt x="0" y="178349"/>
                  </a:moveTo>
                  <a:cubicBezTo>
                    <a:pt x="0" y="59042"/>
                    <a:pt x="662806" y="-5925"/>
                    <a:pt x="946584" y="425"/>
                  </a:cubicBezTo>
                  <a:cubicBezTo>
                    <a:pt x="1230362" y="6775"/>
                    <a:pt x="1702668" y="97142"/>
                    <a:pt x="1702668" y="216449"/>
                  </a:cubicBezTo>
                  <a:cubicBezTo>
                    <a:pt x="1702668" y="335756"/>
                    <a:pt x="1230362" y="438823"/>
                    <a:pt x="946584" y="432473"/>
                  </a:cubicBezTo>
                  <a:cubicBezTo>
                    <a:pt x="662806" y="426123"/>
                    <a:pt x="0" y="297656"/>
                    <a:pt x="0" y="178349"/>
                  </a:cubicBezTo>
                  <a:close/>
                </a:path>
              </a:pathLst>
            </a:custGeom>
            <a:solidFill>
              <a:srgbClr val="6AB9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cs"/>
              </a:endParaRPr>
            </a:p>
          </p:txBody>
        </p:sp>
        <p:sp>
          <p:nvSpPr>
            <p:cNvPr id="9" name="椭圆 9"/>
            <p:cNvSpPr/>
            <p:nvPr/>
          </p:nvSpPr>
          <p:spPr>
            <a:xfrm rot="9240798">
              <a:off x="173505" y="4450467"/>
              <a:ext cx="782397" cy="165802"/>
            </a:xfrm>
            <a:custGeom>
              <a:avLst/>
              <a:gdLst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702668"/>
                <a:gd name="connsiteY0" fmla="*/ 178349 h 432751"/>
                <a:gd name="connsiteX1" fmla="*/ 946584 w 1702668"/>
                <a:gd name="connsiteY1" fmla="*/ 425 h 432751"/>
                <a:gd name="connsiteX2" fmla="*/ 1702668 w 1702668"/>
                <a:gd name="connsiteY2" fmla="*/ 216449 h 432751"/>
                <a:gd name="connsiteX3" fmla="*/ 946584 w 1702668"/>
                <a:gd name="connsiteY3" fmla="*/ 432473 h 432751"/>
                <a:gd name="connsiteX4" fmla="*/ 0 w 1702668"/>
                <a:gd name="connsiteY4" fmla="*/ 178349 h 43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668" h="432751">
                  <a:moveTo>
                    <a:pt x="0" y="178349"/>
                  </a:moveTo>
                  <a:cubicBezTo>
                    <a:pt x="0" y="59042"/>
                    <a:pt x="662806" y="-5925"/>
                    <a:pt x="946584" y="425"/>
                  </a:cubicBezTo>
                  <a:cubicBezTo>
                    <a:pt x="1230362" y="6775"/>
                    <a:pt x="1702668" y="97142"/>
                    <a:pt x="1702668" y="216449"/>
                  </a:cubicBezTo>
                  <a:cubicBezTo>
                    <a:pt x="1702668" y="335756"/>
                    <a:pt x="1230362" y="438823"/>
                    <a:pt x="946584" y="432473"/>
                  </a:cubicBezTo>
                  <a:cubicBezTo>
                    <a:pt x="662806" y="426123"/>
                    <a:pt x="0" y="297656"/>
                    <a:pt x="0" y="178349"/>
                  </a:cubicBezTo>
                  <a:close/>
                </a:path>
              </a:pathLst>
            </a:custGeom>
            <a:solidFill>
              <a:srgbClr val="6AB9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cs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 rot="12111602">
              <a:off x="173504" y="4750081"/>
              <a:ext cx="782397" cy="165802"/>
            </a:xfrm>
            <a:custGeom>
              <a:avLst/>
              <a:gdLst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702668"/>
                <a:gd name="connsiteY0" fmla="*/ 178349 h 432751"/>
                <a:gd name="connsiteX1" fmla="*/ 946584 w 1702668"/>
                <a:gd name="connsiteY1" fmla="*/ 425 h 432751"/>
                <a:gd name="connsiteX2" fmla="*/ 1702668 w 1702668"/>
                <a:gd name="connsiteY2" fmla="*/ 216449 h 432751"/>
                <a:gd name="connsiteX3" fmla="*/ 946584 w 1702668"/>
                <a:gd name="connsiteY3" fmla="*/ 432473 h 432751"/>
                <a:gd name="connsiteX4" fmla="*/ 0 w 1702668"/>
                <a:gd name="connsiteY4" fmla="*/ 178349 h 43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668" h="432751">
                  <a:moveTo>
                    <a:pt x="0" y="178349"/>
                  </a:moveTo>
                  <a:cubicBezTo>
                    <a:pt x="0" y="59042"/>
                    <a:pt x="662806" y="-5925"/>
                    <a:pt x="946584" y="425"/>
                  </a:cubicBezTo>
                  <a:cubicBezTo>
                    <a:pt x="1230362" y="6775"/>
                    <a:pt x="1702668" y="97142"/>
                    <a:pt x="1702668" y="216449"/>
                  </a:cubicBezTo>
                  <a:cubicBezTo>
                    <a:pt x="1702668" y="335756"/>
                    <a:pt x="1230362" y="438823"/>
                    <a:pt x="946584" y="432473"/>
                  </a:cubicBezTo>
                  <a:cubicBezTo>
                    <a:pt x="662806" y="426123"/>
                    <a:pt x="0" y="297656"/>
                    <a:pt x="0" y="178349"/>
                  </a:cubicBezTo>
                  <a:close/>
                </a:path>
              </a:pathLst>
            </a:custGeom>
            <a:solidFill>
              <a:srgbClr val="6AB9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cs"/>
              </a:endParaRPr>
            </a:p>
          </p:txBody>
        </p:sp>
        <p:sp>
          <p:nvSpPr>
            <p:cNvPr id="11" name="椭圆 9"/>
            <p:cNvSpPr/>
            <p:nvPr/>
          </p:nvSpPr>
          <p:spPr>
            <a:xfrm rot="5650920">
              <a:off x="-104922" y="4367285"/>
              <a:ext cx="770373" cy="163254"/>
            </a:xfrm>
            <a:custGeom>
              <a:avLst/>
              <a:gdLst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702668"/>
                <a:gd name="connsiteY0" fmla="*/ 178349 h 432751"/>
                <a:gd name="connsiteX1" fmla="*/ 946584 w 1702668"/>
                <a:gd name="connsiteY1" fmla="*/ 425 h 432751"/>
                <a:gd name="connsiteX2" fmla="*/ 1702668 w 1702668"/>
                <a:gd name="connsiteY2" fmla="*/ 216449 h 432751"/>
                <a:gd name="connsiteX3" fmla="*/ 946584 w 1702668"/>
                <a:gd name="connsiteY3" fmla="*/ 432473 h 432751"/>
                <a:gd name="connsiteX4" fmla="*/ 0 w 1702668"/>
                <a:gd name="connsiteY4" fmla="*/ 178349 h 43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668" h="432751">
                  <a:moveTo>
                    <a:pt x="0" y="178349"/>
                  </a:moveTo>
                  <a:cubicBezTo>
                    <a:pt x="0" y="59042"/>
                    <a:pt x="662806" y="-5925"/>
                    <a:pt x="946584" y="425"/>
                  </a:cubicBezTo>
                  <a:cubicBezTo>
                    <a:pt x="1230362" y="6775"/>
                    <a:pt x="1702668" y="97142"/>
                    <a:pt x="1702668" y="216449"/>
                  </a:cubicBezTo>
                  <a:cubicBezTo>
                    <a:pt x="1702668" y="335756"/>
                    <a:pt x="1230362" y="438823"/>
                    <a:pt x="946584" y="432473"/>
                  </a:cubicBezTo>
                  <a:cubicBezTo>
                    <a:pt x="662806" y="426123"/>
                    <a:pt x="0" y="297656"/>
                    <a:pt x="0" y="178349"/>
                  </a:cubicBezTo>
                  <a:close/>
                </a:path>
              </a:pathLst>
            </a:custGeom>
            <a:solidFill>
              <a:srgbClr val="0BA7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cs"/>
              </a:endParaRPr>
            </a:p>
          </p:txBody>
        </p:sp>
        <p:sp>
          <p:nvSpPr>
            <p:cNvPr id="12" name="椭圆 9"/>
            <p:cNvSpPr/>
            <p:nvPr/>
          </p:nvSpPr>
          <p:spPr>
            <a:xfrm rot="9645523">
              <a:off x="8027296" y="224380"/>
              <a:ext cx="770373" cy="163254"/>
            </a:xfrm>
            <a:custGeom>
              <a:avLst/>
              <a:gdLst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702668"/>
                <a:gd name="connsiteY0" fmla="*/ 178349 h 432751"/>
                <a:gd name="connsiteX1" fmla="*/ 946584 w 1702668"/>
                <a:gd name="connsiteY1" fmla="*/ 425 h 432751"/>
                <a:gd name="connsiteX2" fmla="*/ 1702668 w 1702668"/>
                <a:gd name="connsiteY2" fmla="*/ 216449 h 432751"/>
                <a:gd name="connsiteX3" fmla="*/ 946584 w 1702668"/>
                <a:gd name="connsiteY3" fmla="*/ 432473 h 432751"/>
                <a:gd name="connsiteX4" fmla="*/ 0 w 1702668"/>
                <a:gd name="connsiteY4" fmla="*/ 178349 h 43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668" h="432751">
                  <a:moveTo>
                    <a:pt x="0" y="178349"/>
                  </a:moveTo>
                  <a:cubicBezTo>
                    <a:pt x="0" y="59042"/>
                    <a:pt x="662806" y="-5925"/>
                    <a:pt x="946584" y="425"/>
                  </a:cubicBezTo>
                  <a:cubicBezTo>
                    <a:pt x="1230362" y="6775"/>
                    <a:pt x="1702668" y="97142"/>
                    <a:pt x="1702668" y="216449"/>
                  </a:cubicBezTo>
                  <a:cubicBezTo>
                    <a:pt x="1702668" y="335756"/>
                    <a:pt x="1230362" y="438823"/>
                    <a:pt x="946584" y="432473"/>
                  </a:cubicBezTo>
                  <a:cubicBezTo>
                    <a:pt x="662806" y="426123"/>
                    <a:pt x="0" y="297656"/>
                    <a:pt x="0" y="178349"/>
                  </a:cubicBezTo>
                  <a:close/>
                </a:path>
              </a:pathLst>
            </a:custGeom>
            <a:solidFill>
              <a:srgbClr val="6AB9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196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261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125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icrosoft YaHei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2024/12/25</a:t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icrosoft YaHei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2482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icrosoft YaHei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2024/12/25</a:t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icrosoft YaHei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grpSp>
        <p:nvGrpSpPr>
          <p:cNvPr id="5" name="组合 11">
            <a:extLst>
              <a:ext uri="{FF2B5EF4-FFF2-40B4-BE49-F238E27FC236}">
                <a16:creationId xmlns:a16="http://schemas.microsoft.com/office/drawing/2014/main" id="{A81B3998-6E41-4781-BA16-19A92872CE04}"/>
              </a:ext>
            </a:extLst>
          </p:cNvPr>
          <p:cNvGrpSpPr/>
          <p:nvPr userDrawn="1"/>
        </p:nvGrpSpPr>
        <p:grpSpPr>
          <a:xfrm>
            <a:off x="146326" y="-116355"/>
            <a:ext cx="11899349" cy="6974355"/>
            <a:chOff x="173504" y="-139049"/>
            <a:chExt cx="8924512" cy="5230766"/>
          </a:xfrm>
        </p:grpSpPr>
        <p:sp>
          <p:nvSpPr>
            <p:cNvPr id="6" name="圆角矩形 4">
              <a:extLst>
                <a:ext uri="{FF2B5EF4-FFF2-40B4-BE49-F238E27FC236}">
                  <a16:creationId xmlns:a16="http://schemas.microsoft.com/office/drawing/2014/main" id="{231BA278-C1A6-4F47-998C-89DC35D1CBFD}"/>
                </a:ext>
              </a:extLst>
            </p:cNvPr>
            <p:cNvSpPr/>
            <p:nvPr/>
          </p:nvSpPr>
          <p:spPr>
            <a:xfrm>
              <a:off x="232515" y="220661"/>
              <a:ext cx="8722147" cy="4799361"/>
            </a:xfrm>
            <a:custGeom>
              <a:avLst/>
              <a:gdLst>
                <a:gd name="connsiteX0" fmla="*/ 0 w 8556376"/>
                <a:gd name="connsiteY0" fmla="*/ 487324 h 4752528"/>
                <a:gd name="connsiteX1" fmla="*/ 487324 w 8556376"/>
                <a:gd name="connsiteY1" fmla="*/ 0 h 4752528"/>
                <a:gd name="connsiteX2" fmla="*/ 8069052 w 8556376"/>
                <a:gd name="connsiteY2" fmla="*/ 0 h 4752528"/>
                <a:gd name="connsiteX3" fmla="*/ 8556376 w 8556376"/>
                <a:gd name="connsiteY3" fmla="*/ 487324 h 4752528"/>
                <a:gd name="connsiteX4" fmla="*/ 8556376 w 8556376"/>
                <a:gd name="connsiteY4" fmla="*/ 4265204 h 4752528"/>
                <a:gd name="connsiteX5" fmla="*/ 8069052 w 8556376"/>
                <a:gd name="connsiteY5" fmla="*/ 4752528 h 4752528"/>
                <a:gd name="connsiteX6" fmla="*/ 487324 w 8556376"/>
                <a:gd name="connsiteY6" fmla="*/ 4752528 h 4752528"/>
                <a:gd name="connsiteX7" fmla="*/ 0 w 8556376"/>
                <a:gd name="connsiteY7" fmla="*/ 4265204 h 4752528"/>
                <a:gd name="connsiteX8" fmla="*/ 0 w 8556376"/>
                <a:gd name="connsiteY8" fmla="*/ 487324 h 4752528"/>
                <a:gd name="connsiteX0" fmla="*/ 0 w 8556376"/>
                <a:gd name="connsiteY0" fmla="*/ 487324 h 4752528"/>
                <a:gd name="connsiteX1" fmla="*/ 487324 w 8556376"/>
                <a:gd name="connsiteY1" fmla="*/ 0 h 4752528"/>
                <a:gd name="connsiteX2" fmla="*/ 8069052 w 8556376"/>
                <a:gd name="connsiteY2" fmla="*/ 0 h 4752528"/>
                <a:gd name="connsiteX3" fmla="*/ 8556376 w 8556376"/>
                <a:gd name="connsiteY3" fmla="*/ 487324 h 4752528"/>
                <a:gd name="connsiteX4" fmla="*/ 8556376 w 8556376"/>
                <a:gd name="connsiteY4" fmla="*/ 4265204 h 4752528"/>
                <a:gd name="connsiteX5" fmla="*/ 8069052 w 8556376"/>
                <a:gd name="connsiteY5" fmla="*/ 4752528 h 4752528"/>
                <a:gd name="connsiteX6" fmla="*/ 487324 w 8556376"/>
                <a:gd name="connsiteY6" fmla="*/ 4752528 h 4752528"/>
                <a:gd name="connsiteX7" fmla="*/ 0 w 8556376"/>
                <a:gd name="connsiteY7" fmla="*/ 4265204 h 4752528"/>
                <a:gd name="connsiteX8" fmla="*/ 0 w 8556376"/>
                <a:gd name="connsiteY8" fmla="*/ 487324 h 4752528"/>
                <a:gd name="connsiteX0" fmla="*/ 0 w 8556376"/>
                <a:gd name="connsiteY0" fmla="*/ 506620 h 4771824"/>
                <a:gd name="connsiteX1" fmla="*/ 487324 w 8556376"/>
                <a:gd name="connsiteY1" fmla="*/ 19296 h 4771824"/>
                <a:gd name="connsiteX2" fmla="*/ 8069052 w 8556376"/>
                <a:gd name="connsiteY2" fmla="*/ 19296 h 4771824"/>
                <a:gd name="connsiteX3" fmla="*/ 8556376 w 8556376"/>
                <a:gd name="connsiteY3" fmla="*/ 506620 h 4771824"/>
                <a:gd name="connsiteX4" fmla="*/ 8556376 w 8556376"/>
                <a:gd name="connsiteY4" fmla="*/ 4284500 h 4771824"/>
                <a:gd name="connsiteX5" fmla="*/ 8069052 w 8556376"/>
                <a:gd name="connsiteY5" fmla="*/ 4771824 h 4771824"/>
                <a:gd name="connsiteX6" fmla="*/ 487324 w 8556376"/>
                <a:gd name="connsiteY6" fmla="*/ 4771824 h 4771824"/>
                <a:gd name="connsiteX7" fmla="*/ 0 w 8556376"/>
                <a:gd name="connsiteY7" fmla="*/ 4284500 h 4771824"/>
                <a:gd name="connsiteX8" fmla="*/ 0 w 8556376"/>
                <a:gd name="connsiteY8" fmla="*/ 506620 h 4771824"/>
                <a:gd name="connsiteX0" fmla="*/ 0 w 8556376"/>
                <a:gd name="connsiteY0" fmla="*/ 510460 h 4775664"/>
                <a:gd name="connsiteX1" fmla="*/ 487324 w 8556376"/>
                <a:gd name="connsiteY1" fmla="*/ 23136 h 4775664"/>
                <a:gd name="connsiteX2" fmla="*/ 8069052 w 8556376"/>
                <a:gd name="connsiteY2" fmla="*/ 23136 h 4775664"/>
                <a:gd name="connsiteX3" fmla="*/ 8556376 w 8556376"/>
                <a:gd name="connsiteY3" fmla="*/ 510460 h 4775664"/>
                <a:gd name="connsiteX4" fmla="*/ 8556376 w 8556376"/>
                <a:gd name="connsiteY4" fmla="*/ 4288340 h 4775664"/>
                <a:gd name="connsiteX5" fmla="*/ 8069052 w 8556376"/>
                <a:gd name="connsiteY5" fmla="*/ 4775664 h 4775664"/>
                <a:gd name="connsiteX6" fmla="*/ 487324 w 8556376"/>
                <a:gd name="connsiteY6" fmla="*/ 4775664 h 4775664"/>
                <a:gd name="connsiteX7" fmla="*/ 0 w 8556376"/>
                <a:gd name="connsiteY7" fmla="*/ 4288340 h 4775664"/>
                <a:gd name="connsiteX8" fmla="*/ 0 w 8556376"/>
                <a:gd name="connsiteY8" fmla="*/ 510460 h 4775664"/>
                <a:gd name="connsiteX0" fmla="*/ 0 w 8556376"/>
                <a:gd name="connsiteY0" fmla="*/ 556818 h 4822022"/>
                <a:gd name="connsiteX1" fmla="*/ 487324 w 8556376"/>
                <a:gd name="connsiteY1" fmla="*/ 69494 h 4822022"/>
                <a:gd name="connsiteX2" fmla="*/ 8069052 w 8556376"/>
                <a:gd name="connsiteY2" fmla="*/ 69494 h 4822022"/>
                <a:gd name="connsiteX3" fmla="*/ 8556376 w 8556376"/>
                <a:gd name="connsiteY3" fmla="*/ 556818 h 4822022"/>
                <a:gd name="connsiteX4" fmla="*/ 8556376 w 8556376"/>
                <a:gd name="connsiteY4" fmla="*/ 4334698 h 4822022"/>
                <a:gd name="connsiteX5" fmla="*/ 8069052 w 8556376"/>
                <a:gd name="connsiteY5" fmla="*/ 4822022 h 4822022"/>
                <a:gd name="connsiteX6" fmla="*/ 487324 w 8556376"/>
                <a:gd name="connsiteY6" fmla="*/ 4822022 h 4822022"/>
                <a:gd name="connsiteX7" fmla="*/ 0 w 8556376"/>
                <a:gd name="connsiteY7" fmla="*/ 4334698 h 4822022"/>
                <a:gd name="connsiteX8" fmla="*/ 0 w 8556376"/>
                <a:gd name="connsiteY8" fmla="*/ 556818 h 4822022"/>
                <a:gd name="connsiteX0" fmla="*/ 0 w 8556376"/>
                <a:gd name="connsiteY0" fmla="*/ 534157 h 4799361"/>
                <a:gd name="connsiteX1" fmla="*/ 487324 w 8556376"/>
                <a:gd name="connsiteY1" fmla="*/ 46833 h 4799361"/>
                <a:gd name="connsiteX2" fmla="*/ 7865852 w 8556376"/>
                <a:gd name="connsiteY2" fmla="*/ 72233 h 4799361"/>
                <a:gd name="connsiteX3" fmla="*/ 8556376 w 8556376"/>
                <a:gd name="connsiteY3" fmla="*/ 534157 h 4799361"/>
                <a:gd name="connsiteX4" fmla="*/ 8556376 w 8556376"/>
                <a:gd name="connsiteY4" fmla="*/ 4312037 h 4799361"/>
                <a:gd name="connsiteX5" fmla="*/ 8069052 w 8556376"/>
                <a:gd name="connsiteY5" fmla="*/ 4799361 h 4799361"/>
                <a:gd name="connsiteX6" fmla="*/ 487324 w 8556376"/>
                <a:gd name="connsiteY6" fmla="*/ 4799361 h 4799361"/>
                <a:gd name="connsiteX7" fmla="*/ 0 w 8556376"/>
                <a:gd name="connsiteY7" fmla="*/ 4312037 h 4799361"/>
                <a:gd name="connsiteX8" fmla="*/ 0 w 8556376"/>
                <a:gd name="connsiteY8" fmla="*/ 534157 h 4799361"/>
                <a:gd name="connsiteX0" fmla="*/ 0 w 8556376"/>
                <a:gd name="connsiteY0" fmla="*/ 534157 h 4799361"/>
                <a:gd name="connsiteX1" fmla="*/ 487324 w 8556376"/>
                <a:gd name="connsiteY1" fmla="*/ 46833 h 4799361"/>
                <a:gd name="connsiteX2" fmla="*/ 7865852 w 8556376"/>
                <a:gd name="connsiteY2" fmla="*/ 72233 h 4799361"/>
                <a:gd name="connsiteX3" fmla="*/ 8556376 w 8556376"/>
                <a:gd name="connsiteY3" fmla="*/ 534157 h 4799361"/>
                <a:gd name="connsiteX4" fmla="*/ 8556376 w 8556376"/>
                <a:gd name="connsiteY4" fmla="*/ 4312037 h 4799361"/>
                <a:gd name="connsiteX5" fmla="*/ 8069052 w 8556376"/>
                <a:gd name="connsiteY5" fmla="*/ 4799361 h 4799361"/>
                <a:gd name="connsiteX6" fmla="*/ 487324 w 8556376"/>
                <a:gd name="connsiteY6" fmla="*/ 4799361 h 4799361"/>
                <a:gd name="connsiteX7" fmla="*/ 0 w 8556376"/>
                <a:gd name="connsiteY7" fmla="*/ 4312037 h 4799361"/>
                <a:gd name="connsiteX8" fmla="*/ 0 w 8556376"/>
                <a:gd name="connsiteY8" fmla="*/ 534157 h 4799361"/>
                <a:gd name="connsiteX0" fmla="*/ 0 w 8556376"/>
                <a:gd name="connsiteY0" fmla="*/ 534157 h 4799361"/>
                <a:gd name="connsiteX1" fmla="*/ 487324 w 8556376"/>
                <a:gd name="connsiteY1" fmla="*/ 46833 h 4799361"/>
                <a:gd name="connsiteX2" fmla="*/ 7865852 w 8556376"/>
                <a:gd name="connsiteY2" fmla="*/ 72233 h 4799361"/>
                <a:gd name="connsiteX3" fmla="*/ 8556376 w 8556376"/>
                <a:gd name="connsiteY3" fmla="*/ 534157 h 4799361"/>
                <a:gd name="connsiteX4" fmla="*/ 8556376 w 8556376"/>
                <a:gd name="connsiteY4" fmla="*/ 4312037 h 4799361"/>
                <a:gd name="connsiteX5" fmla="*/ 8069052 w 8556376"/>
                <a:gd name="connsiteY5" fmla="*/ 4799361 h 4799361"/>
                <a:gd name="connsiteX6" fmla="*/ 487324 w 8556376"/>
                <a:gd name="connsiteY6" fmla="*/ 4799361 h 4799361"/>
                <a:gd name="connsiteX7" fmla="*/ 0 w 8556376"/>
                <a:gd name="connsiteY7" fmla="*/ 4312037 h 4799361"/>
                <a:gd name="connsiteX8" fmla="*/ 0 w 8556376"/>
                <a:gd name="connsiteY8" fmla="*/ 534157 h 4799361"/>
                <a:gd name="connsiteX0" fmla="*/ 42681 w 8599057"/>
                <a:gd name="connsiteY0" fmla="*/ 536554 h 4801758"/>
                <a:gd name="connsiteX1" fmla="*/ 530005 w 8599057"/>
                <a:gd name="connsiteY1" fmla="*/ 49230 h 4801758"/>
                <a:gd name="connsiteX2" fmla="*/ 7908533 w 8599057"/>
                <a:gd name="connsiteY2" fmla="*/ 74630 h 4801758"/>
                <a:gd name="connsiteX3" fmla="*/ 8599057 w 8599057"/>
                <a:gd name="connsiteY3" fmla="*/ 536554 h 4801758"/>
                <a:gd name="connsiteX4" fmla="*/ 8599057 w 8599057"/>
                <a:gd name="connsiteY4" fmla="*/ 4314434 h 4801758"/>
                <a:gd name="connsiteX5" fmla="*/ 8111733 w 8599057"/>
                <a:gd name="connsiteY5" fmla="*/ 4801758 h 4801758"/>
                <a:gd name="connsiteX6" fmla="*/ 530005 w 8599057"/>
                <a:gd name="connsiteY6" fmla="*/ 4801758 h 4801758"/>
                <a:gd name="connsiteX7" fmla="*/ 42681 w 8599057"/>
                <a:gd name="connsiteY7" fmla="*/ 4314434 h 4801758"/>
                <a:gd name="connsiteX8" fmla="*/ 42681 w 8599057"/>
                <a:gd name="connsiteY8" fmla="*/ 536554 h 4801758"/>
                <a:gd name="connsiteX0" fmla="*/ 42681 w 8599057"/>
                <a:gd name="connsiteY0" fmla="*/ 724657 h 4799361"/>
                <a:gd name="connsiteX1" fmla="*/ 530005 w 8599057"/>
                <a:gd name="connsiteY1" fmla="*/ 46833 h 4799361"/>
                <a:gd name="connsiteX2" fmla="*/ 7908533 w 8599057"/>
                <a:gd name="connsiteY2" fmla="*/ 72233 h 4799361"/>
                <a:gd name="connsiteX3" fmla="*/ 8599057 w 8599057"/>
                <a:gd name="connsiteY3" fmla="*/ 534157 h 4799361"/>
                <a:gd name="connsiteX4" fmla="*/ 8599057 w 8599057"/>
                <a:gd name="connsiteY4" fmla="*/ 4312037 h 4799361"/>
                <a:gd name="connsiteX5" fmla="*/ 8111733 w 8599057"/>
                <a:gd name="connsiteY5" fmla="*/ 4799361 h 4799361"/>
                <a:gd name="connsiteX6" fmla="*/ 530005 w 8599057"/>
                <a:gd name="connsiteY6" fmla="*/ 4799361 h 4799361"/>
                <a:gd name="connsiteX7" fmla="*/ 42681 w 8599057"/>
                <a:gd name="connsiteY7" fmla="*/ 4312037 h 4799361"/>
                <a:gd name="connsiteX8" fmla="*/ 42681 w 8599057"/>
                <a:gd name="connsiteY8" fmla="*/ 724657 h 4799361"/>
                <a:gd name="connsiteX0" fmla="*/ 42681 w 8599057"/>
                <a:gd name="connsiteY0" fmla="*/ 724657 h 4799361"/>
                <a:gd name="connsiteX1" fmla="*/ 530005 w 8599057"/>
                <a:gd name="connsiteY1" fmla="*/ 46833 h 4799361"/>
                <a:gd name="connsiteX2" fmla="*/ 7908533 w 8599057"/>
                <a:gd name="connsiteY2" fmla="*/ 72233 h 4799361"/>
                <a:gd name="connsiteX3" fmla="*/ 8599057 w 8599057"/>
                <a:gd name="connsiteY3" fmla="*/ 534157 h 4799361"/>
                <a:gd name="connsiteX4" fmla="*/ 8599057 w 8599057"/>
                <a:gd name="connsiteY4" fmla="*/ 4312037 h 4799361"/>
                <a:gd name="connsiteX5" fmla="*/ 8111733 w 8599057"/>
                <a:gd name="connsiteY5" fmla="*/ 4799361 h 4799361"/>
                <a:gd name="connsiteX6" fmla="*/ 530005 w 8599057"/>
                <a:gd name="connsiteY6" fmla="*/ 4799361 h 4799361"/>
                <a:gd name="connsiteX7" fmla="*/ 42681 w 8599057"/>
                <a:gd name="connsiteY7" fmla="*/ 4312037 h 4799361"/>
                <a:gd name="connsiteX8" fmla="*/ 42681 w 8599057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590912 w 8659964"/>
                <a:gd name="connsiteY6" fmla="*/ 47993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590912 w 8659964"/>
                <a:gd name="connsiteY6" fmla="*/ 47993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590912 w 8659964"/>
                <a:gd name="connsiteY6" fmla="*/ 47993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590912 w 8659964"/>
                <a:gd name="connsiteY6" fmla="*/ 47993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590912 w 8659964"/>
                <a:gd name="connsiteY6" fmla="*/ 47993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883012 w 8659964"/>
                <a:gd name="connsiteY6" fmla="*/ 47104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883012 w 8659964"/>
                <a:gd name="connsiteY6" fmla="*/ 47104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883012 w 8659964"/>
                <a:gd name="connsiteY6" fmla="*/ 47104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883012 w 8659964"/>
                <a:gd name="connsiteY6" fmla="*/ 47104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659964"/>
                <a:gd name="connsiteY0" fmla="*/ 724657 h 4799361"/>
                <a:gd name="connsiteX1" fmla="*/ 590912 w 8659964"/>
                <a:gd name="connsiteY1" fmla="*/ 46833 h 4799361"/>
                <a:gd name="connsiteX2" fmla="*/ 7969440 w 8659964"/>
                <a:gd name="connsiteY2" fmla="*/ 72233 h 4799361"/>
                <a:gd name="connsiteX3" fmla="*/ 8659964 w 8659964"/>
                <a:gd name="connsiteY3" fmla="*/ 534157 h 4799361"/>
                <a:gd name="connsiteX4" fmla="*/ 8659964 w 8659964"/>
                <a:gd name="connsiteY4" fmla="*/ 4312037 h 4799361"/>
                <a:gd name="connsiteX5" fmla="*/ 8172640 w 8659964"/>
                <a:gd name="connsiteY5" fmla="*/ 4799361 h 4799361"/>
                <a:gd name="connsiteX6" fmla="*/ 883012 w 8659964"/>
                <a:gd name="connsiteY6" fmla="*/ 4710461 h 4799361"/>
                <a:gd name="connsiteX7" fmla="*/ 103588 w 8659964"/>
                <a:gd name="connsiteY7" fmla="*/ 4312037 h 4799361"/>
                <a:gd name="connsiteX8" fmla="*/ 103588 w 8659964"/>
                <a:gd name="connsiteY8" fmla="*/ 724657 h 4799361"/>
                <a:gd name="connsiteX0" fmla="*/ 103588 w 8722147"/>
                <a:gd name="connsiteY0" fmla="*/ 724657 h 4799361"/>
                <a:gd name="connsiteX1" fmla="*/ 590912 w 8722147"/>
                <a:gd name="connsiteY1" fmla="*/ 46833 h 4799361"/>
                <a:gd name="connsiteX2" fmla="*/ 7969440 w 8722147"/>
                <a:gd name="connsiteY2" fmla="*/ 72233 h 4799361"/>
                <a:gd name="connsiteX3" fmla="*/ 8659964 w 8722147"/>
                <a:gd name="connsiteY3" fmla="*/ 534157 h 4799361"/>
                <a:gd name="connsiteX4" fmla="*/ 8659964 w 8722147"/>
                <a:gd name="connsiteY4" fmla="*/ 4312037 h 4799361"/>
                <a:gd name="connsiteX5" fmla="*/ 8172640 w 8722147"/>
                <a:gd name="connsiteY5" fmla="*/ 4799361 h 4799361"/>
                <a:gd name="connsiteX6" fmla="*/ 883012 w 8722147"/>
                <a:gd name="connsiteY6" fmla="*/ 4710461 h 4799361"/>
                <a:gd name="connsiteX7" fmla="*/ 103588 w 8722147"/>
                <a:gd name="connsiteY7" fmla="*/ 4312037 h 4799361"/>
                <a:gd name="connsiteX8" fmla="*/ 103588 w 8722147"/>
                <a:gd name="connsiteY8" fmla="*/ 724657 h 4799361"/>
                <a:gd name="connsiteX0" fmla="*/ 103588 w 8722147"/>
                <a:gd name="connsiteY0" fmla="*/ 724657 h 4803139"/>
                <a:gd name="connsiteX1" fmla="*/ 590912 w 8722147"/>
                <a:gd name="connsiteY1" fmla="*/ 46833 h 4803139"/>
                <a:gd name="connsiteX2" fmla="*/ 7969440 w 8722147"/>
                <a:gd name="connsiteY2" fmla="*/ 72233 h 4803139"/>
                <a:gd name="connsiteX3" fmla="*/ 8659964 w 8722147"/>
                <a:gd name="connsiteY3" fmla="*/ 534157 h 4803139"/>
                <a:gd name="connsiteX4" fmla="*/ 8659964 w 8722147"/>
                <a:gd name="connsiteY4" fmla="*/ 4312037 h 4803139"/>
                <a:gd name="connsiteX5" fmla="*/ 8172640 w 8722147"/>
                <a:gd name="connsiteY5" fmla="*/ 4799361 h 4803139"/>
                <a:gd name="connsiteX6" fmla="*/ 883012 w 8722147"/>
                <a:gd name="connsiteY6" fmla="*/ 4710461 h 4803139"/>
                <a:gd name="connsiteX7" fmla="*/ 103588 w 8722147"/>
                <a:gd name="connsiteY7" fmla="*/ 4312037 h 4803139"/>
                <a:gd name="connsiteX8" fmla="*/ 103588 w 8722147"/>
                <a:gd name="connsiteY8" fmla="*/ 724657 h 4803139"/>
                <a:gd name="connsiteX0" fmla="*/ 103588 w 8722147"/>
                <a:gd name="connsiteY0" fmla="*/ 724657 h 4799361"/>
                <a:gd name="connsiteX1" fmla="*/ 590912 w 8722147"/>
                <a:gd name="connsiteY1" fmla="*/ 46833 h 4799361"/>
                <a:gd name="connsiteX2" fmla="*/ 7969440 w 8722147"/>
                <a:gd name="connsiteY2" fmla="*/ 72233 h 4799361"/>
                <a:gd name="connsiteX3" fmla="*/ 8659964 w 8722147"/>
                <a:gd name="connsiteY3" fmla="*/ 534157 h 4799361"/>
                <a:gd name="connsiteX4" fmla="*/ 8659964 w 8722147"/>
                <a:gd name="connsiteY4" fmla="*/ 4312037 h 4799361"/>
                <a:gd name="connsiteX5" fmla="*/ 8172640 w 8722147"/>
                <a:gd name="connsiteY5" fmla="*/ 4799361 h 4799361"/>
                <a:gd name="connsiteX6" fmla="*/ 883012 w 8722147"/>
                <a:gd name="connsiteY6" fmla="*/ 4710461 h 4799361"/>
                <a:gd name="connsiteX7" fmla="*/ 103588 w 8722147"/>
                <a:gd name="connsiteY7" fmla="*/ 4312037 h 4799361"/>
                <a:gd name="connsiteX8" fmla="*/ 103588 w 8722147"/>
                <a:gd name="connsiteY8" fmla="*/ 724657 h 4799361"/>
                <a:gd name="connsiteX0" fmla="*/ 103588 w 8722147"/>
                <a:gd name="connsiteY0" fmla="*/ 724657 h 4799361"/>
                <a:gd name="connsiteX1" fmla="*/ 590912 w 8722147"/>
                <a:gd name="connsiteY1" fmla="*/ 46833 h 4799361"/>
                <a:gd name="connsiteX2" fmla="*/ 7969440 w 8722147"/>
                <a:gd name="connsiteY2" fmla="*/ 72233 h 4799361"/>
                <a:gd name="connsiteX3" fmla="*/ 8659964 w 8722147"/>
                <a:gd name="connsiteY3" fmla="*/ 534157 h 4799361"/>
                <a:gd name="connsiteX4" fmla="*/ 8659964 w 8722147"/>
                <a:gd name="connsiteY4" fmla="*/ 4312037 h 4799361"/>
                <a:gd name="connsiteX5" fmla="*/ 7817040 w 8722147"/>
                <a:gd name="connsiteY5" fmla="*/ 4799361 h 4799361"/>
                <a:gd name="connsiteX6" fmla="*/ 883012 w 8722147"/>
                <a:gd name="connsiteY6" fmla="*/ 4710461 h 4799361"/>
                <a:gd name="connsiteX7" fmla="*/ 103588 w 8722147"/>
                <a:gd name="connsiteY7" fmla="*/ 4312037 h 4799361"/>
                <a:gd name="connsiteX8" fmla="*/ 103588 w 8722147"/>
                <a:gd name="connsiteY8" fmla="*/ 724657 h 4799361"/>
                <a:gd name="connsiteX0" fmla="*/ 103588 w 8722147"/>
                <a:gd name="connsiteY0" fmla="*/ 724657 h 4799361"/>
                <a:gd name="connsiteX1" fmla="*/ 590912 w 8722147"/>
                <a:gd name="connsiteY1" fmla="*/ 46833 h 4799361"/>
                <a:gd name="connsiteX2" fmla="*/ 7969440 w 8722147"/>
                <a:gd name="connsiteY2" fmla="*/ 72233 h 4799361"/>
                <a:gd name="connsiteX3" fmla="*/ 8659964 w 8722147"/>
                <a:gd name="connsiteY3" fmla="*/ 534157 h 4799361"/>
                <a:gd name="connsiteX4" fmla="*/ 8659964 w 8722147"/>
                <a:gd name="connsiteY4" fmla="*/ 4312037 h 4799361"/>
                <a:gd name="connsiteX5" fmla="*/ 7817040 w 8722147"/>
                <a:gd name="connsiteY5" fmla="*/ 4799361 h 4799361"/>
                <a:gd name="connsiteX6" fmla="*/ 883012 w 8722147"/>
                <a:gd name="connsiteY6" fmla="*/ 4710461 h 4799361"/>
                <a:gd name="connsiteX7" fmla="*/ 103588 w 8722147"/>
                <a:gd name="connsiteY7" fmla="*/ 4312037 h 4799361"/>
                <a:gd name="connsiteX8" fmla="*/ 103588 w 8722147"/>
                <a:gd name="connsiteY8" fmla="*/ 724657 h 4799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722147" h="4799361">
                  <a:moveTo>
                    <a:pt x="103588" y="724657"/>
                  </a:moveTo>
                  <a:cubicBezTo>
                    <a:pt x="-23412" y="87215"/>
                    <a:pt x="131270" y="-29367"/>
                    <a:pt x="590912" y="46833"/>
                  </a:cubicBezTo>
                  <a:cubicBezTo>
                    <a:pt x="2749855" y="338933"/>
                    <a:pt x="5048497" y="-181767"/>
                    <a:pt x="7969440" y="72233"/>
                  </a:cubicBezTo>
                  <a:cubicBezTo>
                    <a:pt x="8606882" y="-29367"/>
                    <a:pt x="8659964" y="265015"/>
                    <a:pt x="8659964" y="534157"/>
                  </a:cubicBezTo>
                  <a:cubicBezTo>
                    <a:pt x="8888564" y="1361650"/>
                    <a:pt x="8393264" y="2417744"/>
                    <a:pt x="8659964" y="4312037"/>
                  </a:cubicBezTo>
                  <a:cubicBezTo>
                    <a:pt x="8659964" y="4581179"/>
                    <a:pt x="8467182" y="4710461"/>
                    <a:pt x="7817040" y="4799361"/>
                  </a:cubicBezTo>
                  <a:cubicBezTo>
                    <a:pt x="3448297" y="4710461"/>
                    <a:pt x="3232455" y="4380261"/>
                    <a:pt x="883012" y="4710461"/>
                  </a:cubicBezTo>
                  <a:cubicBezTo>
                    <a:pt x="359870" y="4634261"/>
                    <a:pt x="14688" y="4784379"/>
                    <a:pt x="103588" y="4312037"/>
                  </a:cubicBezTo>
                  <a:cubicBezTo>
                    <a:pt x="-201212" y="3700444"/>
                    <a:pt x="281388" y="1209250"/>
                    <a:pt x="103588" y="724657"/>
                  </a:cubicBezTo>
                  <a:close/>
                </a:path>
              </a:pathLst>
            </a:custGeom>
            <a:noFill/>
            <a:ln>
              <a:solidFill>
                <a:srgbClr val="0BA5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ea"/>
                <a:sym typeface="印品黑体" panose="00000500000000000000" pitchFamily="2" charset="-122"/>
              </a:endParaRPr>
            </a:p>
          </p:txBody>
        </p:sp>
        <p:grpSp>
          <p:nvGrpSpPr>
            <p:cNvPr id="7" name="组合 10">
              <a:extLst>
                <a:ext uri="{FF2B5EF4-FFF2-40B4-BE49-F238E27FC236}">
                  <a16:creationId xmlns:a16="http://schemas.microsoft.com/office/drawing/2014/main" id="{7D18BDB3-FB29-4195-BCDF-BF37FF6B6BCB}"/>
                </a:ext>
              </a:extLst>
            </p:cNvPr>
            <p:cNvGrpSpPr/>
            <p:nvPr/>
          </p:nvGrpSpPr>
          <p:grpSpPr>
            <a:xfrm rot="12100884">
              <a:off x="841268" y="206635"/>
              <a:ext cx="817274" cy="356019"/>
              <a:chOff x="444259" y="3705449"/>
              <a:chExt cx="3605003" cy="867132"/>
            </a:xfrm>
          </p:grpSpPr>
          <p:sp>
            <p:nvSpPr>
              <p:cNvPr id="20" name="椭圆 9">
                <a:extLst>
                  <a:ext uri="{FF2B5EF4-FFF2-40B4-BE49-F238E27FC236}">
                    <a16:creationId xmlns:a16="http://schemas.microsoft.com/office/drawing/2014/main" id="{4589A69A-3B92-4266-BE72-420E082742E9}"/>
                  </a:ext>
                </a:extLst>
              </p:cNvPr>
              <p:cNvSpPr/>
              <p:nvPr/>
            </p:nvSpPr>
            <p:spPr>
              <a:xfrm>
                <a:off x="444259" y="3705449"/>
                <a:ext cx="3605003" cy="867132"/>
              </a:xfrm>
              <a:custGeom>
                <a:avLst/>
                <a:gdLst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702668"/>
                  <a:gd name="connsiteY0" fmla="*/ 178349 h 432751"/>
                  <a:gd name="connsiteX1" fmla="*/ 946584 w 1702668"/>
                  <a:gd name="connsiteY1" fmla="*/ 425 h 432751"/>
                  <a:gd name="connsiteX2" fmla="*/ 1702668 w 1702668"/>
                  <a:gd name="connsiteY2" fmla="*/ 216449 h 432751"/>
                  <a:gd name="connsiteX3" fmla="*/ 946584 w 1702668"/>
                  <a:gd name="connsiteY3" fmla="*/ 432473 h 432751"/>
                  <a:gd name="connsiteX4" fmla="*/ 0 w 1702668"/>
                  <a:gd name="connsiteY4" fmla="*/ 178349 h 432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2668" h="432751">
                    <a:moveTo>
                      <a:pt x="0" y="178349"/>
                    </a:moveTo>
                    <a:cubicBezTo>
                      <a:pt x="0" y="59042"/>
                      <a:pt x="662806" y="-5925"/>
                      <a:pt x="946584" y="425"/>
                    </a:cubicBezTo>
                    <a:cubicBezTo>
                      <a:pt x="1230362" y="6775"/>
                      <a:pt x="1702668" y="97142"/>
                      <a:pt x="1702668" y="216449"/>
                    </a:cubicBezTo>
                    <a:cubicBezTo>
                      <a:pt x="1702668" y="335756"/>
                      <a:pt x="1230362" y="438823"/>
                      <a:pt x="946584" y="432473"/>
                    </a:cubicBezTo>
                    <a:cubicBezTo>
                      <a:pt x="662806" y="426123"/>
                      <a:pt x="0" y="297656"/>
                      <a:pt x="0" y="178349"/>
                    </a:cubicBezTo>
                    <a:close/>
                  </a:path>
                </a:pathLst>
              </a:custGeom>
              <a:solidFill>
                <a:srgbClr val="2782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ea"/>
                  <a:sym typeface="印品黑体" panose="00000500000000000000" pitchFamily="2" charset="-122"/>
                </a:endParaRPr>
              </a:p>
            </p:txBody>
          </p:sp>
          <p:sp>
            <p:nvSpPr>
              <p:cNvPr id="21" name="椭圆 9">
                <a:extLst>
                  <a:ext uri="{FF2B5EF4-FFF2-40B4-BE49-F238E27FC236}">
                    <a16:creationId xmlns:a16="http://schemas.microsoft.com/office/drawing/2014/main" id="{D70B7883-A5D4-4D73-B892-AEFD60DE1A70}"/>
                  </a:ext>
                </a:extLst>
              </p:cNvPr>
              <p:cNvSpPr/>
              <p:nvPr/>
            </p:nvSpPr>
            <p:spPr>
              <a:xfrm>
                <a:off x="521180" y="3958459"/>
                <a:ext cx="3451161" cy="558562"/>
              </a:xfrm>
              <a:custGeom>
                <a:avLst/>
                <a:gdLst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702668"/>
                  <a:gd name="connsiteY0" fmla="*/ 178349 h 432751"/>
                  <a:gd name="connsiteX1" fmla="*/ 946584 w 1702668"/>
                  <a:gd name="connsiteY1" fmla="*/ 425 h 432751"/>
                  <a:gd name="connsiteX2" fmla="*/ 1702668 w 1702668"/>
                  <a:gd name="connsiteY2" fmla="*/ 216449 h 432751"/>
                  <a:gd name="connsiteX3" fmla="*/ 946584 w 1702668"/>
                  <a:gd name="connsiteY3" fmla="*/ 432473 h 432751"/>
                  <a:gd name="connsiteX4" fmla="*/ 0 w 1702668"/>
                  <a:gd name="connsiteY4" fmla="*/ 178349 h 432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2668" h="432751">
                    <a:moveTo>
                      <a:pt x="0" y="178349"/>
                    </a:moveTo>
                    <a:cubicBezTo>
                      <a:pt x="0" y="59042"/>
                      <a:pt x="662806" y="-5925"/>
                      <a:pt x="946584" y="425"/>
                    </a:cubicBezTo>
                    <a:cubicBezTo>
                      <a:pt x="1230362" y="6775"/>
                      <a:pt x="1702668" y="97142"/>
                      <a:pt x="1702668" y="216449"/>
                    </a:cubicBezTo>
                    <a:cubicBezTo>
                      <a:pt x="1702668" y="335756"/>
                      <a:pt x="1230362" y="438823"/>
                      <a:pt x="946584" y="432473"/>
                    </a:cubicBezTo>
                    <a:cubicBezTo>
                      <a:pt x="662806" y="426123"/>
                      <a:pt x="0" y="297656"/>
                      <a:pt x="0" y="178349"/>
                    </a:cubicBezTo>
                    <a:close/>
                  </a:path>
                </a:pathLst>
              </a:custGeom>
              <a:solidFill>
                <a:srgbClr val="0BA7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ea"/>
                  <a:sym typeface="印品黑体" panose="00000500000000000000" pitchFamily="2" charset="-122"/>
                </a:endParaRPr>
              </a:p>
            </p:txBody>
          </p:sp>
        </p:grpSp>
        <p:grpSp>
          <p:nvGrpSpPr>
            <p:cNvPr id="8" name="组合 22">
              <a:extLst>
                <a:ext uri="{FF2B5EF4-FFF2-40B4-BE49-F238E27FC236}">
                  <a16:creationId xmlns:a16="http://schemas.microsoft.com/office/drawing/2014/main" id="{6997F73C-F058-45B9-8128-BF8437D530F5}"/>
                </a:ext>
              </a:extLst>
            </p:cNvPr>
            <p:cNvGrpSpPr/>
            <p:nvPr/>
          </p:nvGrpSpPr>
          <p:grpSpPr>
            <a:xfrm rot="16826843">
              <a:off x="8181052" y="91578"/>
              <a:ext cx="817274" cy="356019"/>
              <a:chOff x="444259" y="3705449"/>
              <a:chExt cx="3605003" cy="867132"/>
            </a:xfrm>
          </p:grpSpPr>
          <p:sp>
            <p:nvSpPr>
              <p:cNvPr id="18" name="椭圆 9">
                <a:extLst>
                  <a:ext uri="{FF2B5EF4-FFF2-40B4-BE49-F238E27FC236}">
                    <a16:creationId xmlns:a16="http://schemas.microsoft.com/office/drawing/2014/main" id="{CA56E255-5B8D-4643-8D65-CC0B28A2CA0E}"/>
                  </a:ext>
                </a:extLst>
              </p:cNvPr>
              <p:cNvSpPr/>
              <p:nvPr/>
            </p:nvSpPr>
            <p:spPr>
              <a:xfrm>
                <a:off x="444259" y="3705449"/>
                <a:ext cx="3605003" cy="867132"/>
              </a:xfrm>
              <a:custGeom>
                <a:avLst/>
                <a:gdLst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702668"/>
                  <a:gd name="connsiteY0" fmla="*/ 178349 h 432751"/>
                  <a:gd name="connsiteX1" fmla="*/ 946584 w 1702668"/>
                  <a:gd name="connsiteY1" fmla="*/ 425 h 432751"/>
                  <a:gd name="connsiteX2" fmla="*/ 1702668 w 1702668"/>
                  <a:gd name="connsiteY2" fmla="*/ 216449 h 432751"/>
                  <a:gd name="connsiteX3" fmla="*/ 946584 w 1702668"/>
                  <a:gd name="connsiteY3" fmla="*/ 432473 h 432751"/>
                  <a:gd name="connsiteX4" fmla="*/ 0 w 1702668"/>
                  <a:gd name="connsiteY4" fmla="*/ 178349 h 432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2668" h="432751">
                    <a:moveTo>
                      <a:pt x="0" y="178349"/>
                    </a:moveTo>
                    <a:cubicBezTo>
                      <a:pt x="0" y="59042"/>
                      <a:pt x="662806" y="-5925"/>
                      <a:pt x="946584" y="425"/>
                    </a:cubicBezTo>
                    <a:cubicBezTo>
                      <a:pt x="1230362" y="6775"/>
                      <a:pt x="1702668" y="97142"/>
                      <a:pt x="1702668" y="216449"/>
                    </a:cubicBezTo>
                    <a:cubicBezTo>
                      <a:pt x="1702668" y="335756"/>
                      <a:pt x="1230362" y="438823"/>
                      <a:pt x="946584" y="432473"/>
                    </a:cubicBezTo>
                    <a:cubicBezTo>
                      <a:pt x="662806" y="426123"/>
                      <a:pt x="0" y="297656"/>
                      <a:pt x="0" y="178349"/>
                    </a:cubicBezTo>
                    <a:close/>
                  </a:path>
                </a:pathLst>
              </a:custGeom>
              <a:solidFill>
                <a:srgbClr val="2782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ea"/>
                  <a:sym typeface="印品黑体" panose="00000500000000000000" pitchFamily="2" charset="-122"/>
                </a:endParaRPr>
              </a:p>
            </p:txBody>
          </p:sp>
          <p:sp>
            <p:nvSpPr>
              <p:cNvPr id="19" name="椭圆 9">
                <a:extLst>
                  <a:ext uri="{FF2B5EF4-FFF2-40B4-BE49-F238E27FC236}">
                    <a16:creationId xmlns:a16="http://schemas.microsoft.com/office/drawing/2014/main" id="{2CC6BBE1-68C7-41CB-AD0C-25264194E46F}"/>
                  </a:ext>
                </a:extLst>
              </p:cNvPr>
              <p:cNvSpPr/>
              <p:nvPr/>
            </p:nvSpPr>
            <p:spPr>
              <a:xfrm>
                <a:off x="521180" y="3958459"/>
                <a:ext cx="3451161" cy="558562"/>
              </a:xfrm>
              <a:custGeom>
                <a:avLst/>
                <a:gdLst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702668"/>
                  <a:gd name="connsiteY0" fmla="*/ 178349 h 432751"/>
                  <a:gd name="connsiteX1" fmla="*/ 946584 w 1702668"/>
                  <a:gd name="connsiteY1" fmla="*/ 425 h 432751"/>
                  <a:gd name="connsiteX2" fmla="*/ 1702668 w 1702668"/>
                  <a:gd name="connsiteY2" fmla="*/ 216449 h 432751"/>
                  <a:gd name="connsiteX3" fmla="*/ 946584 w 1702668"/>
                  <a:gd name="connsiteY3" fmla="*/ 432473 h 432751"/>
                  <a:gd name="connsiteX4" fmla="*/ 0 w 1702668"/>
                  <a:gd name="connsiteY4" fmla="*/ 178349 h 432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2668" h="432751">
                    <a:moveTo>
                      <a:pt x="0" y="178349"/>
                    </a:moveTo>
                    <a:cubicBezTo>
                      <a:pt x="0" y="59042"/>
                      <a:pt x="662806" y="-5925"/>
                      <a:pt x="946584" y="425"/>
                    </a:cubicBezTo>
                    <a:cubicBezTo>
                      <a:pt x="1230362" y="6775"/>
                      <a:pt x="1702668" y="97142"/>
                      <a:pt x="1702668" y="216449"/>
                    </a:cubicBezTo>
                    <a:cubicBezTo>
                      <a:pt x="1702668" y="335756"/>
                      <a:pt x="1230362" y="438823"/>
                      <a:pt x="946584" y="432473"/>
                    </a:cubicBezTo>
                    <a:cubicBezTo>
                      <a:pt x="662806" y="426123"/>
                      <a:pt x="0" y="297656"/>
                      <a:pt x="0" y="178349"/>
                    </a:cubicBezTo>
                    <a:close/>
                  </a:path>
                </a:pathLst>
              </a:custGeom>
              <a:solidFill>
                <a:srgbClr val="0BA7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ea"/>
                  <a:sym typeface="印品黑体" panose="00000500000000000000" pitchFamily="2" charset="-122"/>
                </a:endParaRPr>
              </a:p>
            </p:txBody>
          </p:sp>
        </p:grpSp>
        <p:sp>
          <p:nvSpPr>
            <p:cNvPr id="9" name="椭圆 9">
              <a:extLst>
                <a:ext uri="{FF2B5EF4-FFF2-40B4-BE49-F238E27FC236}">
                  <a16:creationId xmlns:a16="http://schemas.microsoft.com/office/drawing/2014/main" id="{96C889FA-7DB4-4E56-B06F-4D757D17D2C8}"/>
                </a:ext>
              </a:extLst>
            </p:cNvPr>
            <p:cNvSpPr/>
            <p:nvPr/>
          </p:nvSpPr>
          <p:spPr>
            <a:xfrm rot="16560661">
              <a:off x="738370" y="471982"/>
              <a:ext cx="782397" cy="165802"/>
            </a:xfrm>
            <a:custGeom>
              <a:avLst/>
              <a:gdLst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702668"/>
                <a:gd name="connsiteY0" fmla="*/ 178349 h 432751"/>
                <a:gd name="connsiteX1" fmla="*/ 946584 w 1702668"/>
                <a:gd name="connsiteY1" fmla="*/ 425 h 432751"/>
                <a:gd name="connsiteX2" fmla="*/ 1702668 w 1702668"/>
                <a:gd name="connsiteY2" fmla="*/ 216449 h 432751"/>
                <a:gd name="connsiteX3" fmla="*/ 946584 w 1702668"/>
                <a:gd name="connsiteY3" fmla="*/ 432473 h 432751"/>
                <a:gd name="connsiteX4" fmla="*/ 0 w 1702668"/>
                <a:gd name="connsiteY4" fmla="*/ 178349 h 43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668" h="432751">
                  <a:moveTo>
                    <a:pt x="0" y="178349"/>
                  </a:moveTo>
                  <a:cubicBezTo>
                    <a:pt x="0" y="59042"/>
                    <a:pt x="662806" y="-5925"/>
                    <a:pt x="946584" y="425"/>
                  </a:cubicBezTo>
                  <a:cubicBezTo>
                    <a:pt x="1230362" y="6775"/>
                    <a:pt x="1702668" y="97142"/>
                    <a:pt x="1702668" y="216449"/>
                  </a:cubicBezTo>
                  <a:cubicBezTo>
                    <a:pt x="1702668" y="335756"/>
                    <a:pt x="1230362" y="438823"/>
                    <a:pt x="946584" y="432473"/>
                  </a:cubicBezTo>
                  <a:cubicBezTo>
                    <a:pt x="662806" y="426123"/>
                    <a:pt x="0" y="297656"/>
                    <a:pt x="0" y="178349"/>
                  </a:cubicBezTo>
                  <a:close/>
                </a:path>
              </a:pathLst>
            </a:custGeom>
            <a:solidFill>
              <a:srgbClr val="6AB9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ea"/>
                <a:sym typeface="印品黑体" panose="00000500000000000000" pitchFamily="2" charset="-122"/>
              </a:endParaRPr>
            </a:p>
          </p:txBody>
        </p:sp>
        <p:grpSp>
          <p:nvGrpSpPr>
            <p:cNvPr id="10" name="组合 30">
              <a:extLst>
                <a:ext uri="{FF2B5EF4-FFF2-40B4-BE49-F238E27FC236}">
                  <a16:creationId xmlns:a16="http://schemas.microsoft.com/office/drawing/2014/main" id="{1E655060-187F-43B4-9DBE-BCF7B1EC09FB}"/>
                </a:ext>
              </a:extLst>
            </p:cNvPr>
            <p:cNvGrpSpPr/>
            <p:nvPr/>
          </p:nvGrpSpPr>
          <p:grpSpPr>
            <a:xfrm rot="3083936">
              <a:off x="8418517" y="4505070"/>
              <a:ext cx="817274" cy="356019"/>
              <a:chOff x="444259" y="3705449"/>
              <a:chExt cx="3605003" cy="867132"/>
            </a:xfrm>
          </p:grpSpPr>
          <p:sp>
            <p:nvSpPr>
              <p:cNvPr id="16" name="椭圆 9">
                <a:extLst>
                  <a:ext uri="{FF2B5EF4-FFF2-40B4-BE49-F238E27FC236}">
                    <a16:creationId xmlns:a16="http://schemas.microsoft.com/office/drawing/2014/main" id="{7107540F-373E-4F21-BCFD-82E460F85D17}"/>
                  </a:ext>
                </a:extLst>
              </p:cNvPr>
              <p:cNvSpPr/>
              <p:nvPr/>
            </p:nvSpPr>
            <p:spPr>
              <a:xfrm>
                <a:off x="444259" y="3705449"/>
                <a:ext cx="3605003" cy="867132"/>
              </a:xfrm>
              <a:custGeom>
                <a:avLst/>
                <a:gdLst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702668"/>
                  <a:gd name="connsiteY0" fmla="*/ 178349 h 432751"/>
                  <a:gd name="connsiteX1" fmla="*/ 946584 w 1702668"/>
                  <a:gd name="connsiteY1" fmla="*/ 425 h 432751"/>
                  <a:gd name="connsiteX2" fmla="*/ 1702668 w 1702668"/>
                  <a:gd name="connsiteY2" fmla="*/ 216449 h 432751"/>
                  <a:gd name="connsiteX3" fmla="*/ 946584 w 1702668"/>
                  <a:gd name="connsiteY3" fmla="*/ 432473 h 432751"/>
                  <a:gd name="connsiteX4" fmla="*/ 0 w 1702668"/>
                  <a:gd name="connsiteY4" fmla="*/ 178349 h 432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2668" h="432751">
                    <a:moveTo>
                      <a:pt x="0" y="178349"/>
                    </a:moveTo>
                    <a:cubicBezTo>
                      <a:pt x="0" y="59042"/>
                      <a:pt x="662806" y="-5925"/>
                      <a:pt x="946584" y="425"/>
                    </a:cubicBezTo>
                    <a:cubicBezTo>
                      <a:pt x="1230362" y="6775"/>
                      <a:pt x="1702668" y="97142"/>
                      <a:pt x="1702668" y="216449"/>
                    </a:cubicBezTo>
                    <a:cubicBezTo>
                      <a:pt x="1702668" y="335756"/>
                      <a:pt x="1230362" y="438823"/>
                      <a:pt x="946584" y="432473"/>
                    </a:cubicBezTo>
                    <a:cubicBezTo>
                      <a:pt x="662806" y="426123"/>
                      <a:pt x="0" y="297656"/>
                      <a:pt x="0" y="178349"/>
                    </a:cubicBezTo>
                    <a:close/>
                  </a:path>
                </a:pathLst>
              </a:custGeom>
              <a:solidFill>
                <a:srgbClr val="2782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ea"/>
                  <a:sym typeface="印品黑体" panose="00000500000000000000" pitchFamily="2" charset="-122"/>
                </a:endParaRPr>
              </a:p>
            </p:txBody>
          </p:sp>
          <p:sp>
            <p:nvSpPr>
              <p:cNvPr id="17" name="椭圆 9">
                <a:extLst>
                  <a:ext uri="{FF2B5EF4-FFF2-40B4-BE49-F238E27FC236}">
                    <a16:creationId xmlns:a16="http://schemas.microsoft.com/office/drawing/2014/main" id="{6AA760AD-E04A-491C-BE41-B5C34C0CE78B}"/>
                  </a:ext>
                </a:extLst>
              </p:cNvPr>
              <p:cNvSpPr/>
              <p:nvPr/>
            </p:nvSpPr>
            <p:spPr>
              <a:xfrm>
                <a:off x="521180" y="3958459"/>
                <a:ext cx="3451161" cy="558562"/>
              </a:xfrm>
              <a:custGeom>
                <a:avLst/>
                <a:gdLst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512168"/>
                  <a:gd name="connsiteY0" fmla="*/ 216024 h 432048"/>
                  <a:gd name="connsiteX1" fmla="*/ 756084 w 1512168"/>
                  <a:gd name="connsiteY1" fmla="*/ 0 h 432048"/>
                  <a:gd name="connsiteX2" fmla="*/ 1512168 w 1512168"/>
                  <a:gd name="connsiteY2" fmla="*/ 216024 h 432048"/>
                  <a:gd name="connsiteX3" fmla="*/ 756084 w 1512168"/>
                  <a:gd name="connsiteY3" fmla="*/ 432048 h 432048"/>
                  <a:gd name="connsiteX4" fmla="*/ 0 w 1512168"/>
                  <a:gd name="connsiteY4" fmla="*/ 216024 h 432048"/>
                  <a:gd name="connsiteX0" fmla="*/ 0 w 1702668"/>
                  <a:gd name="connsiteY0" fmla="*/ 178349 h 432751"/>
                  <a:gd name="connsiteX1" fmla="*/ 946584 w 1702668"/>
                  <a:gd name="connsiteY1" fmla="*/ 425 h 432751"/>
                  <a:gd name="connsiteX2" fmla="*/ 1702668 w 1702668"/>
                  <a:gd name="connsiteY2" fmla="*/ 216449 h 432751"/>
                  <a:gd name="connsiteX3" fmla="*/ 946584 w 1702668"/>
                  <a:gd name="connsiteY3" fmla="*/ 432473 h 432751"/>
                  <a:gd name="connsiteX4" fmla="*/ 0 w 1702668"/>
                  <a:gd name="connsiteY4" fmla="*/ 178349 h 432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2668" h="432751">
                    <a:moveTo>
                      <a:pt x="0" y="178349"/>
                    </a:moveTo>
                    <a:cubicBezTo>
                      <a:pt x="0" y="59042"/>
                      <a:pt x="662806" y="-5925"/>
                      <a:pt x="946584" y="425"/>
                    </a:cubicBezTo>
                    <a:cubicBezTo>
                      <a:pt x="1230362" y="6775"/>
                      <a:pt x="1702668" y="97142"/>
                      <a:pt x="1702668" y="216449"/>
                    </a:cubicBezTo>
                    <a:cubicBezTo>
                      <a:pt x="1702668" y="335756"/>
                      <a:pt x="1230362" y="438823"/>
                      <a:pt x="946584" y="432473"/>
                    </a:cubicBezTo>
                    <a:cubicBezTo>
                      <a:pt x="662806" y="426123"/>
                      <a:pt x="0" y="297656"/>
                      <a:pt x="0" y="178349"/>
                    </a:cubicBezTo>
                    <a:close/>
                  </a:path>
                </a:pathLst>
              </a:custGeom>
              <a:solidFill>
                <a:srgbClr val="0BA7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ea"/>
                  <a:sym typeface="印品黑体" panose="00000500000000000000" pitchFamily="2" charset="-122"/>
                </a:endParaRPr>
              </a:p>
            </p:txBody>
          </p:sp>
        </p:grpSp>
        <p:sp>
          <p:nvSpPr>
            <p:cNvPr id="11" name="椭圆 9">
              <a:extLst>
                <a:ext uri="{FF2B5EF4-FFF2-40B4-BE49-F238E27FC236}">
                  <a16:creationId xmlns:a16="http://schemas.microsoft.com/office/drawing/2014/main" id="{E2193FFC-8E44-4FA2-9595-B44EC8599304}"/>
                </a:ext>
              </a:extLst>
            </p:cNvPr>
            <p:cNvSpPr/>
            <p:nvPr/>
          </p:nvSpPr>
          <p:spPr>
            <a:xfrm rot="9240798">
              <a:off x="8315619" y="4770417"/>
              <a:ext cx="782397" cy="165802"/>
            </a:xfrm>
            <a:custGeom>
              <a:avLst/>
              <a:gdLst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702668"/>
                <a:gd name="connsiteY0" fmla="*/ 178349 h 432751"/>
                <a:gd name="connsiteX1" fmla="*/ 946584 w 1702668"/>
                <a:gd name="connsiteY1" fmla="*/ 425 h 432751"/>
                <a:gd name="connsiteX2" fmla="*/ 1702668 w 1702668"/>
                <a:gd name="connsiteY2" fmla="*/ 216449 h 432751"/>
                <a:gd name="connsiteX3" fmla="*/ 946584 w 1702668"/>
                <a:gd name="connsiteY3" fmla="*/ 432473 h 432751"/>
                <a:gd name="connsiteX4" fmla="*/ 0 w 1702668"/>
                <a:gd name="connsiteY4" fmla="*/ 178349 h 43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668" h="432751">
                  <a:moveTo>
                    <a:pt x="0" y="178349"/>
                  </a:moveTo>
                  <a:cubicBezTo>
                    <a:pt x="0" y="59042"/>
                    <a:pt x="662806" y="-5925"/>
                    <a:pt x="946584" y="425"/>
                  </a:cubicBezTo>
                  <a:cubicBezTo>
                    <a:pt x="1230362" y="6775"/>
                    <a:pt x="1702668" y="97142"/>
                    <a:pt x="1702668" y="216449"/>
                  </a:cubicBezTo>
                  <a:cubicBezTo>
                    <a:pt x="1702668" y="335756"/>
                    <a:pt x="1230362" y="438823"/>
                    <a:pt x="946584" y="432473"/>
                  </a:cubicBezTo>
                  <a:cubicBezTo>
                    <a:pt x="662806" y="426123"/>
                    <a:pt x="0" y="297656"/>
                    <a:pt x="0" y="178349"/>
                  </a:cubicBezTo>
                  <a:close/>
                </a:path>
              </a:pathLst>
            </a:custGeom>
            <a:solidFill>
              <a:srgbClr val="6AB9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ea"/>
                <a:sym typeface="印品黑体" panose="00000500000000000000" pitchFamily="2" charset="-122"/>
              </a:endParaRPr>
            </a:p>
          </p:txBody>
        </p:sp>
        <p:sp>
          <p:nvSpPr>
            <p:cNvPr id="12" name="椭圆 9">
              <a:extLst>
                <a:ext uri="{FF2B5EF4-FFF2-40B4-BE49-F238E27FC236}">
                  <a16:creationId xmlns:a16="http://schemas.microsoft.com/office/drawing/2014/main" id="{825328DB-F2FE-42CE-8873-A5A48C07068B}"/>
                </a:ext>
              </a:extLst>
            </p:cNvPr>
            <p:cNvSpPr/>
            <p:nvPr/>
          </p:nvSpPr>
          <p:spPr>
            <a:xfrm rot="9240798">
              <a:off x="173505" y="4450467"/>
              <a:ext cx="782397" cy="165802"/>
            </a:xfrm>
            <a:custGeom>
              <a:avLst/>
              <a:gdLst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702668"/>
                <a:gd name="connsiteY0" fmla="*/ 178349 h 432751"/>
                <a:gd name="connsiteX1" fmla="*/ 946584 w 1702668"/>
                <a:gd name="connsiteY1" fmla="*/ 425 h 432751"/>
                <a:gd name="connsiteX2" fmla="*/ 1702668 w 1702668"/>
                <a:gd name="connsiteY2" fmla="*/ 216449 h 432751"/>
                <a:gd name="connsiteX3" fmla="*/ 946584 w 1702668"/>
                <a:gd name="connsiteY3" fmla="*/ 432473 h 432751"/>
                <a:gd name="connsiteX4" fmla="*/ 0 w 1702668"/>
                <a:gd name="connsiteY4" fmla="*/ 178349 h 43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668" h="432751">
                  <a:moveTo>
                    <a:pt x="0" y="178349"/>
                  </a:moveTo>
                  <a:cubicBezTo>
                    <a:pt x="0" y="59042"/>
                    <a:pt x="662806" y="-5925"/>
                    <a:pt x="946584" y="425"/>
                  </a:cubicBezTo>
                  <a:cubicBezTo>
                    <a:pt x="1230362" y="6775"/>
                    <a:pt x="1702668" y="97142"/>
                    <a:pt x="1702668" y="216449"/>
                  </a:cubicBezTo>
                  <a:cubicBezTo>
                    <a:pt x="1702668" y="335756"/>
                    <a:pt x="1230362" y="438823"/>
                    <a:pt x="946584" y="432473"/>
                  </a:cubicBezTo>
                  <a:cubicBezTo>
                    <a:pt x="662806" y="426123"/>
                    <a:pt x="0" y="297656"/>
                    <a:pt x="0" y="178349"/>
                  </a:cubicBezTo>
                  <a:close/>
                </a:path>
              </a:pathLst>
            </a:custGeom>
            <a:solidFill>
              <a:srgbClr val="6AB9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ea"/>
                <a:sym typeface="印品黑体" panose="00000500000000000000" pitchFamily="2" charset="-122"/>
              </a:endParaRPr>
            </a:p>
          </p:txBody>
        </p:sp>
        <p:sp>
          <p:nvSpPr>
            <p:cNvPr id="13" name="椭圆 9">
              <a:extLst>
                <a:ext uri="{FF2B5EF4-FFF2-40B4-BE49-F238E27FC236}">
                  <a16:creationId xmlns:a16="http://schemas.microsoft.com/office/drawing/2014/main" id="{FD43AD60-1DE0-45FB-AB06-E20DC1F349A2}"/>
                </a:ext>
              </a:extLst>
            </p:cNvPr>
            <p:cNvSpPr/>
            <p:nvPr/>
          </p:nvSpPr>
          <p:spPr>
            <a:xfrm rot="12111602">
              <a:off x="173504" y="4750081"/>
              <a:ext cx="782397" cy="165802"/>
            </a:xfrm>
            <a:custGeom>
              <a:avLst/>
              <a:gdLst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702668"/>
                <a:gd name="connsiteY0" fmla="*/ 178349 h 432751"/>
                <a:gd name="connsiteX1" fmla="*/ 946584 w 1702668"/>
                <a:gd name="connsiteY1" fmla="*/ 425 h 432751"/>
                <a:gd name="connsiteX2" fmla="*/ 1702668 w 1702668"/>
                <a:gd name="connsiteY2" fmla="*/ 216449 h 432751"/>
                <a:gd name="connsiteX3" fmla="*/ 946584 w 1702668"/>
                <a:gd name="connsiteY3" fmla="*/ 432473 h 432751"/>
                <a:gd name="connsiteX4" fmla="*/ 0 w 1702668"/>
                <a:gd name="connsiteY4" fmla="*/ 178349 h 43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668" h="432751">
                  <a:moveTo>
                    <a:pt x="0" y="178349"/>
                  </a:moveTo>
                  <a:cubicBezTo>
                    <a:pt x="0" y="59042"/>
                    <a:pt x="662806" y="-5925"/>
                    <a:pt x="946584" y="425"/>
                  </a:cubicBezTo>
                  <a:cubicBezTo>
                    <a:pt x="1230362" y="6775"/>
                    <a:pt x="1702668" y="97142"/>
                    <a:pt x="1702668" y="216449"/>
                  </a:cubicBezTo>
                  <a:cubicBezTo>
                    <a:pt x="1702668" y="335756"/>
                    <a:pt x="1230362" y="438823"/>
                    <a:pt x="946584" y="432473"/>
                  </a:cubicBezTo>
                  <a:cubicBezTo>
                    <a:pt x="662806" y="426123"/>
                    <a:pt x="0" y="297656"/>
                    <a:pt x="0" y="178349"/>
                  </a:cubicBezTo>
                  <a:close/>
                </a:path>
              </a:pathLst>
            </a:custGeom>
            <a:solidFill>
              <a:srgbClr val="6AB9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ea"/>
                <a:sym typeface="印品黑体" panose="00000500000000000000" pitchFamily="2" charset="-122"/>
              </a:endParaRPr>
            </a:p>
          </p:txBody>
        </p:sp>
        <p:sp>
          <p:nvSpPr>
            <p:cNvPr id="14" name="椭圆 9">
              <a:extLst>
                <a:ext uri="{FF2B5EF4-FFF2-40B4-BE49-F238E27FC236}">
                  <a16:creationId xmlns:a16="http://schemas.microsoft.com/office/drawing/2014/main" id="{F8A2025F-8195-4F7C-A193-ADEE50B49620}"/>
                </a:ext>
              </a:extLst>
            </p:cNvPr>
            <p:cNvSpPr/>
            <p:nvPr/>
          </p:nvSpPr>
          <p:spPr>
            <a:xfrm rot="5650920">
              <a:off x="-104922" y="4367285"/>
              <a:ext cx="770373" cy="163254"/>
            </a:xfrm>
            <a:custGeom>
              <a:avLst/>
              <a:gdLst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702668"/>
                <a:gd name="connsiteY0" fmla="*/ 178349 h 432751"/>
                <a:gd name="connsiteX1" fmla="*/ 946584 w 1702668"/>
                <a:gd name="connsiteY1" fmla="*/ 425 h 432751"/>
                <a:gd name="connsiteX2" fmla="*/ 1702668 w 1702668"/>
                <a:gd name="connsiteY2" fmla="*/ 216449 h 432751"/>
                <a:gd name="connsiteX3" fmla="*/ 946584 w 1702668"/>
                <a:gd name="connsiteY3" fmla="*/ 432473 h 432751"/>
                <a:gd name="connsiteX4" fmla="*/ 0 w 1702668"/>
                <a:gd name="connsiteY4" fmla="*/ 178349 h 43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668" h="432751">
                  <a:moveTo>
                    <a:pt x="0" y="178349"/>
                  </a:moveTo>
                  <a:cubicBezTo>
                    <a:pt x="0" y="59042"/>
                    <a:pt x="662806" y="-5925"/>
                    <a:pt x="946584" y="425"/>
                  </a:cubicBezTo>
                  <a:cubicBezTo>
                    <a:pt x="1230362" y="6775"/>
                    <a:pt x="1702668" y="97142"/>
                    <a:pt x="1702668" y="216449"/>
                  </a:cubicBezTo>
                  <a:cubicBezTo>
                    <a:pt x="1702668" y="335756"/>
                    <a:pt x="1230362" y="438823"/>
                    <a:pt x="946584" y="432473"/>
                  </a:cubicBezTo>
                  <a:cubicBezTo>
                    <a:pt x="662806" y="426123"/>
                    <a:pt x="0" y="297656"/>
                    <a:pt x="0" y="178349"/>
                  </a:cubicBezTo>
                  <a:close/>
                </a:path>
              </a:pathLst>
            </a:custGeom>
            <a:solidFill>
              <a:srgbClr val="0BA7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ea"/>
                <a:sym typeface="印品黑体" panose="00000500000000000000" pitchFamily="2" charset="-122"/>
              </a:endParaRPr>
            </a:p>
          </p:txBody>
        </p:sp>
        <p:sp>
          <p:nvSpPr>
            <p:cNvPr id="15" name="椭圆 9">
              <a:extLst>
                <a:ext uri="{FF2B5EF4-FFF2-40B4-BE49-F238E27FC236}">
                  <a16:creationId xmlns:a16="http://schemas.microsoft.com/office/drawing/2014/main" id="{9EA98ECF-3B5B-4F33-8E1A-4870F6E045D3}"/>
                </a:ext>
              </a:extLst>
            </p:cNvPr>
            <p:cNvSpPr/>
            <p:nvPr/>
          </p:nvSpPr>
          <p:spPr>
            <a:xfrm rot="9645523">
              <a:off x="8027296" y="224380"/>
              <a:ext cx="770373" cy="163254"/>
            </a:xfrm>
            <a:custGeom>
              <a:avLst/>
              <a:gdLst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512168"/>
                <a:gd name="connsiteY0" fmla="*/ 216024 h 432048"/>
                <a:gd name="connsiteX1" fmla="*/ 756084 w 1512168"/>
                <a:gd name="connsiteY1" fmla="*/ 0 h 432048"/>
                <a:gd name="connsiteX2" fmla="*/ 1512168 w 1512168"/>
                <a:gd name="connsiteY2" fmla="*/ 216024 h 432048"/>
                <a:gd name="connsiteX3" fmla="*/ 756084 w 1512168"/>
                <a:gd name="connsiteY3" fmla="*/ 432048 h 432048"/>
                <a:gd name="connsiteX4" fmla="*/ 0 w 1512168"/>
                <a:gd name="connsiteY4" fmla="*/ 216024 h 432048"/>
                <a:gd name="connsiteX0" fmla="*/ 0 w 1702668"/>
                <a:gd name="connsiteY0" fmla="*/ 178349 h 432751"/>
                <a:gd name="connsiteX1" fmla="*/ 946584 w 1702668"/>
                <a:gd name="connsiteY1" fmla="*/ 425 h 432751"/>
                <a:gd name="connsiteX2" fmla="*/ 1702668 w 1702668"/>
                <a:gd name="connsiteY2" fmla="*/ 216449 h 432751"/>
                <a:gd name="connsiteX3" fmla="*/ 946584 w 1702668"/>
                <a:gd name="connsiteY3" fmla="*/ 432473 h 432751"/>
                <a:gd name="connsiteX4" fmla="*/ 0 w 1702668"/>
                <a:gd name="connsiteY4" fmla="*/ 178349 h 43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668" h="432751">
                  <a:moveTo>
                    <a:pt x="0" y="178349"/>
                  </a:moveTo>
                  <a:cubicBezTo>
                    <a:pt x="0" y="59042"/>
                    <a:pt x="662806" y="-5925"/>
                    <a:pt x="946584" y="425"/>
                  </a:cubicBezTo>
                  <a:cubicBezTo>
                    <a:pt x="1230362" y="6775"/>
                    <a:pt x="1702668" y="97142"/>
                    <a:pt x="1702668" y="216449"/>
                  </a:cubicBezTo>
                  <a:cubicBezTo>
                    <a:pt x="1702668" y="335756"/>
                    <a:pt x="1230362" y="438823"/>
                    <a:pt x="946584" y="432473"/>
                  </a:cubicBezTo>
                  <a:cubicBezTo>
                    <a:pt x="662806" y="426123"/>
                    <a:pt x="0" y="297656"/>
                    <a:pt x="0" y="178349"/>
                  </a:cubicBezTo>
                  <a:close/>
                </a:path>
              </a:pathLst>
            </a:custGeom>
            <a:solidFill>
              <a:srgbClr val="6AB9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ea"/>
                <a:sym typeface="印品黑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620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5" r="9725" b="15724"/>
          <a:stretch/>
        </p:blipFill>
        <p:spPr>
          <a:xfrm>
            <a:off x="0" y="171450"/>
            <a:ext cx="12192000" cy="66865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3806" y="0"/>
            <a:ext cx="1642783" cy="164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2728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5" r="9725" b="15724"/>
          <a:stretch/>
        </p:blipFill>
        <p:spPr>
          <a:xfrm>
            <a:off x="0" y="171450"/>
            <a:ext cx="12192000" cy="66865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2794" y="0"/>
            <a:ext cx="1369359" cy="1369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1657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8916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B8174-AC80-F648-EB4B-CA194E4E0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2987A3-E8B4-85F9-995C-772A4D278C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D5049C-60A0-DB92-893E-E8E7DDECE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76BE5-FBCA-4A42-A888-20A74EDCF409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4FEAF4-2446-DD7B-FE1B-B5D2D61BD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C19E3E-6336-EC66-2E93-062427E23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879413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0905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BDAD8-BEA2-7680-685D-78661F939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2E4BB3-01BA-7016-BAAD-61C1992AB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1B15F4-1ECA-FB4C-F5AE-C86F10326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76BE5-FBCA-4A42-A888-20A74EDCF409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B1BEA9-F65D-7EBF-F9D9-5A1902EA8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9E08FC-4604-3230-65F6-C820154DE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468697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755C4-0086-2EDE-415D-D1C08B8C0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DECB18-5802-48D3-1C68-31774C46E2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934BF3-1342-32A4-5311-C3E68EF62E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1B5B27-5C2B-A0D2-DFA0-CE9CA73F2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76BE5-FBCA-4A42-A888-20A74EDCF409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6BE377-CA1F-F376-8C99-FD629968D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E672EB-F7EC-97AA-7A28-27806DAF7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660526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88878-A071-DD75-ACA7-ED973DFFE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6A094F-9C7C-B0A7-D90C-2123043931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642B39-9DEF-31C1-70E8-553D122DEC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C54D8E-658F-081B-3127-2DE0681A97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DF622C-11B2-2E36-2109-DD25D73788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1615BC-5917-B57E-ECEC-496430750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76BE5-FBCA-4A42-A888-20A74EDCF409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AB3B15-630F-5E23-759C-20F9A2C31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248E79-B45E-E2A9-A55D-8AC734560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196739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8C49C-E2D4-4CDC-0B27-D0389E7BF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B338A0-0CB2-5C2F-4F89-5E6FBE4EA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76BE5-FBCA-4A42-A888-20A74EDCF409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119B43-C9A5-8C78-500C-8A7A4D415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CC9495-3778-5759-1ABD-DE1236E83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891692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CE8E29-4A85-206F-FD99-BEEA6BD2A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76BE5-FBCA-4A42-A888-20A74EDCF409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D0421D-05F9-0BF6-2444-C573115B8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AF6EB6-CDCD-B275-DF50-F15682657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16036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4E191-30CF-FB84-65D3-A76E169F1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3CF98C-B6C8-2637-571E-A8587C413C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6D20D1-16E5-392C-D19E-D83090C483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CC6316-9874-74E2-B76C-F9A3488A0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76BE5-FBCA-4A42-A888-20A74EDCF409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D49006-A786-77CF-85E5-62E0D8C55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435C4C-114E-0231-B0BC-781C09903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327494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71B6B-425E-EFCF-677D-0968F90E0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1B03B4-5303-79CD-7CF6-9A57B0322C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A7DCEC-ACA2-E803-4271-E6C5E1BA0D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A33745-6C43-FB1F-22D7-6A903D813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76BE5-FBCA-4A42-A888-20A74EDCF409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BEA8B5-455D-CB9F-B6B1-BC4225858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D2C317-0F78-2EA5-23A1-378E5B4F4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829272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6.emf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emf"/><Relationship Id="rId5" Type="http://schemas.openxmlformats.org/officeDocument/2006/relationships/image" Target="../media/image2.emf"/><Relationship Id="rId4" Type="http://schemas.openxmlformats.org/officeDocument/2006/relationships/theme" Target="../theme/theme3.xml"/><Relationship Id="rId9" Type="http://schemas.openxmlformats.org/officeDocument/2006/relationships/image" Target="../media/image8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A13E609F-B866-E0DD-F6ED-83F1003CE25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357344-BE12-6079-B62A-4A5A1BC52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974753-DEB4-3D2E-808A-48BCCF7820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88FA0F-2FC6-65CE-10E8-BE6B85F80D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076BE5-FBCA-4A42-A888-20A74EDCF409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532A81-9263-7F50-C896-236E3529DA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CFA6CA-361B-D15F-DB0D-021B40AB04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323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Slide.vn - 2019">
            <a:extLst>
              <a:ext uri="{FF2B5EF4-FFF2-40B4-BE49-F238E27FC236}">
                <a16:creationId xmlns:a16="http://schemas.microsoft.com/office/drawing/2014/main" id="{BF79DE2A-E390-B269-162F-9EA2BF623FA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www.9slide.vn</a:t>
            </a:r>
            <a:endParaRPr lang="en-US" sz="2400" dirty="0">
              <a:solidFill>
                <a:srgbClr val="CFCFC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B97DE05-D52F-41A8-8CB8-9991214EB570}"/>
              </a:ext>
            </a:extLst>
          </p:cNvPr>
          <p:cNvSpPr/>
          <p:nvPr userDrawn="1"/>
        </p:nvSpPr>
        <p:spPr>
          <a:xfrm>
            <a:off x="39016" y="0"/>
            <a:ext cx="12192000" cy="685800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0211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84264FB1-D1B5-DE07-A1BE-3C24DCAF73F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5400000">
            <a:off x="2667000" y="-2666999"/>
            <a:ext cx="6857998" cy="12192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6"/>
          <a:srcRect l="15920" r="25588" b="38940"/>
          <a:stretch/>
        </p:blipFill>
        <p:spPr>
          <a:xfrm>
            <a:off x="-14514" y="2693759"/>
            <a:ext cx="12206514" cy="416424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rot="5400000">
            <a:off x="1219157" y="-516887"/>
            <a:ext cx="813793" cy="255360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45615" y="353020"/>
            <a:ext cx="1478590" cy="126160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9243448" y="957263"/>
            <a:ext cx="596607" cy="31115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2790533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audio" Target="../media/audio2.wav"/><Relationship Id="rId11" Type="http://schemas.openxmlformats.org/officeDocument/2006/relationships/image" Target="../media/image25.png"/><Relationship Id="rId5" Type="http://schemas.openxmlformats.org/officeDocument/2006/relationships/audio" Target="../media/audio1.wav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audio" Target="../media/audio1.wav"/><Relationship Id="rId11" Type="http://schemas.openxmlformats.org/officeDocument/2006/relationships/image" Target="../media/image25.png"/><Relationship Id="rId5" Type="http://schemas.openxmlformats.org/officeDocument/2006/relationships/audio" Target="../media/audio2.wav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audio" Target="../media/audio1.wav"/><Relationship Id="rId11" Type="http://schemas.openxmlformats.org/officeDocument/2006/relationships/image" Target="../media/image25.png"/><Relationship Id="rId5" Type="http://schemas.openxmlformats.org/officeDocument/2006/relationships/audio" Target="../media/audio2.wav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488AF-3260-3FEE-63C3-8F000494D05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034198-AB17-736D-F796-6F47C2845B6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child reading a book&#10;&#10;Description automatically generated">
            <a:extLst>
              <a:ext uri="{FF2B5EF4-FFF2-40B4-BE49-F238E27FC236}">
                <a16:creationId xmlns:a16="http://schemas.microsoft.com/office/drawing/2014/main" id="{E6915661-2310-BD49-4B71-7A6A3F0206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76A7F14-E320-F4AA-0268-3194CF8D6B54}"/>
              </a:ext>
            </a:extLst>
          </p:cNvPr>
          <p:cNvGrpSpPr/>
          <p:nvPr/>
        </p:nvGrpSpPr>
        <p:grpSpPr>
          <a:xfrm>
            <a:off x="5565896" y="3926598"/>
            <a:ext cx="1780062" cy="837633"/>
            <a:chOff x="4475597" y="552090"/>
            <a:chExt cx="1780062" cy="837633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BC576C8-07F9-E8B8-AC36-34C5F9E447D2}"/>
                </a:ext>
              </a:extLst>
            </p:cNvPr>
            <p:cNvSpPr txBox="1"/>
            <p:nvPr/>
          </p:nvSpPr>
          <p:spPr>
            <a:xfrm>
              <a:off x="4543331" y="552090"/>
              <a:ext cx="171232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800">
                  <a:ln w="133350">
                    <a:solidFill>
                      <a:srgbClr val="FFC000"/>
                    </a:solidFill>
                  </a:ln>
                  <a:effectLst>
                    <a:outerShdw dist="38100" dir="5400000" sx="107000" sy="107000" algn="t" rotWithShape="0">
                      <a:schemeClr val="bg1"/>
                    </a:outerShdw>
                  </a:effectLst>
                  <a:latin typeface="#9Slide07 IcielNabila" pitchFamily="2" charset="0"/>
                </a:rPr>
                <a:t>Tiết 2</a:t>
              </a:r>
              <a:endParaRPr lang="vi-VN" sz="4800" dirty="0">
                <a:ln w="133350">
                  <a:solidFill>
                    <a:srgbClr val="FFC000"/>
                  </a:solidFill>
                </a:ln>
                <a:effectLst>
                  <a:outerShdw dist="38100" dir="5400000" sx="107000" sy="107000" algn="t" rotWithShape="0">
                    <a:schemeClr val="bg1"/>
                  </a:outerShdw>
                </a:effectLst>
                <a:latin typeface="#9Slide07 IcielNabila" pitchFamily="2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0C6FF7A-3A82-6286-2C4D-8DEA105AF8FE}"/>
                </a:ext>
              </a:extLst>
            </p:cNvPr>
            <p:cNvSpPr txBox="1"/>
            <p:nvPr/>
          </p:nvSpPr>
          <p:spPr>
            <a:xfrm>
              <a:off x="4475597" y="558726"/>
              <a:ext cx="171232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800">
                  <a:solidFill>
                    <a:schemeClr val="bg1"/>
                  </a:solidFill>
                  <a:latin typeface="#9Slide07 IcielNabila" pitchFamily="2" charset="0"/>
                </a:rPr>
                <a:t>Tiết </a:t>
              </a:r>
              <a:r>
                <a:rPr lang="en-US" sz="4800">
                  <a:solidFill>
                    <a:schemeClr val="bg1"/>
                  </a:solidFill>
                  <a:latin typeface="#9Slide07 IcielNabila" pitchFamily="2" charset="0"/>
                </a:rPr>
                <a:t>2</a:t>
              </a:r>
              <a:endParaRPr lang="en-US" sz="4800" dirty="0">
                <a:solidFill>
                  <a:schemeClr val="bg1"/>
                </a:solidFill>
                <a:latin typeface="#9Slide07 IcielNabila" pitchFamily="2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D867291-CD37-0F02-B334-1034A3C4C9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3096" y="311575"/>
            <a:ext cx="3627434" cy="12863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6CFB7A-2990-911E-E28E-E6B912F103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6482" y="1323293"/>
            <a:ext cx="7139035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7055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colorful flowers and a circle&#10;&#10;Description automatically generated">
            <a:extLst>
              <a:ext uri="{FF2B5EF4-FFF2-40B4-BE49-F238E27FC236}">
                <a16:creationId xmlns:a16="http://schemas.microsoft.com/office/drawing/2014/main" id="{1D756DB1-81C0-C3FA-BD22-03BAD37E1C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4" b="108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5F5F467-5BEC-DCBF-FC9D-7C27F6DF3DBA}"/>
              </a:ext>
            </a:extLst>
          </p:cNvPr>
          <p:cNvSpPr/>
          <p:nvPr/>
        </p:nvSpPr>
        <p:spPr>
          <a:xfrm>
            <a:off x="441385" y="345056"/>
            <a:ext cx="11309230" cy="6167887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DF99AC8-1004-DBBB-74F8-481DEDF02DE0}"/>
              </a:ext>
            </a:extLst>
          </p:cNvPr>
          <p:cNvGrpSpPr/>
          <p:nvPr/>
        </p:nvGrpSpPr>
        <p:grpSpPr>
          <a:xfrm>
            <a:off x="7045278" y="948989"/>
            <a:ext cx="3172726" cy="1793732"/>
            <a:chOff x="8420292" y="2029967"/>
            <a:chExt cx="3247689" cy="1793732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F0EDB99B-C7C3-E5E8-B264-BA2CEF572751}"/>
                </a:ext>
              </a:extLst>
            </p:cNvPr>
            <p:cNvSpPr/>
            <p:nvPr/>
          </p:nvSpPr>
          <p:spPr>
            <a:xfrm>
              <a:off x="8420292" y="2029967"/>
              <a:ext cx="3156844" cy="1655342"/>
            </a:xfrm>
            <a:prstGeom prst="wedgeRoundRectCallout">
              <a:avLst>
                <a:gd name="adj1" fmla="val -65249"/>
                <a:gd name="adj2" fmla="val 45258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78D9D07-C4F9-60E4-EF2F-771C85B9A3D4}"/>
                </a:ext>
              </a:extLst>
            </p:cNvPr>
            <p:cNvSpPr txBox="1"/>
            <p:nvPr/>
          </p:nvSpPr>
          <p:spPr>
            <a:xfrm>
              <a:off x="8654746" y="2069373"/>
              <a:ext cx="3013235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>
                  <a:solidFill>
                    <a:srgbClr val="FF0000"/>
                  </a:solidFill>
                  <a:latin typeface="#9Slide05 SVNClementine" panose="020F0502020204030203" pitchFamily="34" charset="0"/>
                </a:rPr>
                <a:t>Thảo luận nhóm đôi</a:t>
              </a:r>
            </a:p>
          </p:txBody>
        </p:sp>
      </p:grpSp>
      <p:pic>
        <p:nvPicPr>
          <p:cNvPr id="14" name="Picture 8">
            <a:extLst>
              <a:ext uri="{FF2B5EF4-FFF2-40B4-BE49-F238E27FC236}">
                <a16:creationId xmlns:a16="http://schemas.microsoft.com/office/drawing/2014/main" id="{8D4919CC-E94C-4D24-4AA9-D6BAB1B67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55" b="94909" l="1064" r="94149">
                        <a14:foregroundMark x1="72695" y1="8545" x2="66844" y2="40364"/>
                        <a14:foregroundMark x1="71277" y1="16000" x2="78546" y2="33818"/>
                        <a14:foregroundMark x1="63475" y1="13818" x2="61879" y2="26909"/>
                        <a14:foregroundMark x1="75000" y1="16000" x2="75709" y2="26000"/>
                        <a14:foregroundMark x1="88298" y1="13455" x2="89716" y2="21455"/>
                        <a14:foregroundMark x1="90603" y1="18909" x2="94149" y2="22545"/>
                        <a14:foregroundMark x1="49468" y1="19455" x2="61170" y2="13091"/>
                        <a14:foregroundMark x1="56738" y1="16545" x2="58688" y2="30909"/>
                        <a14:foregroundMark x1="65957" y1="42364" x2="55319" y2="53273"/>
                        <a14:foregroundMark x1="67376" y1="46909" x2="69149" y2="53273"/>
                        <a14:foregroundMark x1="83865" y1="42364" x2="46809" y2="51091"/>
                        <a14:foregroundMark x1="46809" y1="51091" x2="45567" y2="53273"/>
                        <a14:foregroundMark x1="51241" y1="56909" x2="87411" y2="45818"/>
                        <a14:foregroundMark x1="58688" y1="50909" x2="86702" y2="43455"/>
                        <a14:foregroundMark x1="88121" y1="40909" x2="87411" y2="41455"/>
                        <a14:foregroundMark x1="78901" y1="41818" x2="84397" y2="40545"/>
                        <a14:foregroundMark x1="91135" y1="40545" x2="90780" y2="44364"/>
                        <a14:foregroundMark x1="89716" y1="54000" x2="89716" y2="60000"/>
                        <a14:foregroundMark x1="84752" y1="20364" x2="79078" y2="35273"/>
                        <a14:foregroundMark x1="52837" y1="12909" x2="54787" y2="17455"/>
                        <a14:foregroundMark x1="19681" y1="12545" x2="18617" y2="39818"/>
                        <a14:foregroundMark x1="25887" y1="14364" x2="28901" y2="37455"/>
                        <a14:foregroundMark x1="29433" y1="16545" x2="33688" y2="29818"/>
                        <a14:foregroundMark x1="29965" y1="12364" x2="32801" y2="17455"/>
                        <a14:foregroundMark x1="29078" y1="19455" x2="29433" y2="30000"/>
                        <a14:foregroundMark x1="21099" y1="8545" x2="8865" y2="21455"/>
                        <a14:foregroundMark x1="24468" y1="3636" x2="24468" y2="3636"/>
                        <a14:foregroundMark x1="19326" y1="20364" x2="28901" y2="38545"/>
                        <a14:foregroundMark x1="39007" y1="24545" x2="39539" y2="25455"/>
                        <a14:foregroundMark x1="7979" y1="24909" x2="21277" y2="34000"/>
                        <a14:foregroundMark x1="14894" y1="23455" x2="18085" y2="30364"/>
                        <a14:foregroundMark x1="14362" y1="42364" x2="18794" y2="58727"/>
                        <a14:foregroundMark x1="25000" y1="35273" x2="28014" y2="59818"/>
                        <a14:foregroundMark x1="29433" y1="42545" x2="34397" y2="53455"/>
                        <a14:foregroundMark x1="33333" y1="45455" x2="37589" y2="64364"/>
                        <a14:foregroundMark x1="14716" y1="44364" x2="31028" y2="55636"/>
                        <a14:foregroundMark x1="31028" y1="55636" x2="40071" y2="58182"/>
                        <a14:foregroundMark x1="40071" y1="58182" x2="15426" y2="44909"/>
                        <a14:foregroundMark x1="33688" y1="53455" x2="48227" y2="60364"/>
                        <a14:foregroundMark x1="36348" y1="50727" x2="42908" y2="57455"/>
                        <a14:foregroundMark x1="42908" y1="57455" x2="42908" y2="57455"/>
                        <a14:foregroundMark x1="39184" y1="53818" x2="47340" y2="58909"/>
                        <a14:foregroundMark x1="40071" y1="53455" x2="43972" y2="57273"/>
                        <a14:foregroundMark x1="41489" y1="53818" x2="46986" y2="59818"/>
                        <a14:foregroundMark x1="6206" y1="40000" x2="16312" y2="46727"/>
                        <a14:foregroundMark x1="8865" y1="39818" x2="18085" y2="44000"/>
                        <a14:foregroundMark x1="1241" y1="41273" x2="6915" y2="42000"/>
                        <a14:foregroundMark x1="1773" y1="40000" x2="6915" y2="42909"/>
                        <a14:foregroundMark x1="33688" y1="14909" x2="37766" y2="22000"/>
                        <a14:foregroundMark x1="45035" y1="94727" x2="45922" y2="949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126" y="2671485"/>
            <a:ext cx="3878446" cy="3782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64662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olorful flowers and a circle&#10;&#10;Description automatically generated">
            <a:extLst>
              <a:ext uri="{FF2B5EF4-FFF2-40B4-BE49-F238E27FC236}">
                <a16:creationId xmlns:a16="http://schemas.microsoft.com/office/drawing/2014/main" id="{1D756DB1-81C0-C3FA-BD22-03BAD37E1C9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4" b="10865"/>
          <a:stretch/>
        </p:blipFill>
        <p:spPr>
          <a:xfrm>
            <a:off x="0" y="1588"/>
            <a:ext cx="12192000" cy="685641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5F5F467-5BEC-DCBF-FC9D-7C27F6DF3DBA}"/>
              </a:ext>
            </a:extLst>
          </p:cNvPr>
          <p:cNvSpPr/>
          <p:nvPr/>
        </p:nvSpPr>
        <p:spPr>
          <a:xfrm>
            <a:off x="441385" y="345056"/>
            <a:ext cx="11309230" cy="6167887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DDAF6-9281-7763-D0C6-AE4C606BA6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776" y="525212"/>
            <a:ext cx="7206659" cy="5807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651139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olorful flowers and a circle&#10;&#10;Description automatically generated">
            <a:extLst>
              <a:ext uri="{FF2B5EF4-FFF2-40B4-BE49-F238E27FC236}">
                <a16:creationId xmlns:a16="http://schemas.microsoft.com/office/drawing/2014/main" id="{1D756DB1-81C0-C3FA-BD22-03BAD37E1C9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4" b="10865"/>
          <a:stretch/>
        </p:blipFill>
        <p:spPr>
          <a:xfrm>
            <a:off x="0" y="1588"/>
            <a:ext cx="12192000" cy="685641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5F5F467-5BEC-DCBF-FC9D-7C27F6DF3DBA}"/>
              </a:ext>
            </a:extLst>
          </p:cNvPr>
          <p:cNvSpPr/>
          <p:nvPr/>
        </p:nvSpPr>
        <p:spPr>
          <a:xfrm>
            <a:off x="441385" y="345056"/>
            <a:ext cx="11309230" cy="6167887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3B6D85-0865-F9A3-CE51-C17869DEB4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81" y="944084"/>
            <a:ext cx="11172934" cy="50312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2A2E52-EE58-976C-0566-4F1ABB9A1F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4613" y="3158536"/>
            <a:ext cx="1152963" cy="12091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228A5C0-DB89-DBC9-1CE8-0329CF1FC4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485" y="1865547"/>
            <a:ext cx="1093360" cy="7629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4B7DBFD-5DE8-7BDD-E40B-1D5A5F6349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056" y="4189199"/>
            <a:ext cx="942577" cy="89471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865707C-B7A2-63EB-894F-759EE49135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0688" y="3984722"/>
            <a:ext cx="915952" cy="1257312"/>
          </a:xfrm>
          <a:prstGeom prst="rect">
            <a:avLst/>
          </a:prstGeom>
        </p:spPr>
      </p:pic>
      <p:pic>
        <p:nvPicPr>
          <p:cNvPr id="3074" name="Picture 2" descr="Hình ảnh Thịt đỏ Tươi Hình Chụp PNG , Thịt, Tươi, Hình Minh Họa PNG trong  suốt và Vector để tải xuống miễn phí">
            <a:extLst>
              <a:ext uri="{FF2B5EF4-FFF2-40B4-BE49-F238E27FC236}">
                <a16:creationId xmlns:a16="http://schemas.microsoft.com/office/drawing/2014/main" id="{9EDE11FF-EC71-134F-BE42-413C139D3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5485" y="2500727"/>
            <a:ext cx="1612994" cy="1151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09A9C4E-562D-10BE-2DA6-A3766C43B7A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285" y="3816303"/>
            <a:ext cx="1084437" cy="12676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011F7D-4BC9-62C3-1BDD-BEDC1AEEB97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1796" y="5007124"/>
            <a:ext cx="1139094" cy="942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5351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olorful flowers and a circle&#10;&#10;Description automatically generated">
            <a:extLst>
              <a:ext uri="{FF2B5EF4-FFF2-40B4-BE49-F238E27FC236}">
                <a16:creationId xmlns:a16="http://schemas.microsoft.com/office/drawing/2014/main" id="{1D756DB1-81C0-C3FA-BD22-03BAD37E1C9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4" b="10865"/>
          <a:stretch/>
        </p:blipFill>
        <p:spPr>
          <a:xfrm>
            <a:off x="0" y="1588"/>
            <a:ext cx="12192000" cy="685641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5F5F467-5BEC-DCBF-FC9D-7C27F6DF3DBA}"/>
              </a:ext>
            </a:extLst>
          </p:cNvPr>
          <p:cNvSpPr/>
          <p:nvPr/>
        </p:nvSpPr>
        <p:spPr>
          <a:xfrm>
            <a:off x="441385" y="345056"/>
            <a:ext cx="11309230" cy="6167887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578A10-704C-BC54-D448-6E72224AA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78" b="92905" l="9929" r="89894">
                        <a14:foregroundMark x1="47163" y1="92905" x2="47163" y2="92905"/>
                        <a14:foregroundMark x1="48227" y1="11530" x2="48227" y2="115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8194" y="717161"/>
            <a:ext cx="7728028" cy="6179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825082F6-ADDB-4B3C-4E5E-329FF3D62D1C}"/>
              </a:ext>
            </a:extLst>
          </p:cNvPr>
          <p:cNvSpPr/>
          <p:nvPr/>
        </p:nvSpPr>
        <p:spPr>
          <a:xfrm>
            <a:off x="5502058" y="1093108"/>
            <a:ext cx="6689942" cy="5162917"/>
          </a:xfrm>
          <a:prstGeom prst="wedgeEllipseCallout">
            <a:avLst>
              <a:gd name="adj1" fmla="val -63192"/>
              <a:gd name="adj2" fmla="val -2205"/>
            </a:avLst>
          </a:prstGeom>
          <a:solidFill>
            <a:srgbClr val="DCEEFC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480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4709C4-8E2E-E663-4205-B905E184D6C3}"/>
              </a:ext>
            </a:extLst>
          </p:cNvPr>
          <p:cNvSpPr txBox="1"/>
          <p:nvPr/>
        </p:nvSpPr>
        <p:spPr>
          <a:xfrm>
            <a:off x="6119834" y="1584759"/>
            <a:ext cx="5489856" cy="44444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6000" b="1">
                <a:solidFill>
                  <a:srgbClr val="FF0000"/>
                </a:solidFill>
              </a:rPr>
              <a:t>Khi đặt thực phẩm vào tủ lạnh, cần lưu ý điều gì?</a:t>
            </a:r>
            <a:endParaRPr lang="en-US" sz="6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9252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olorful flowers and a circle&#10;&#10;Description automatically generated">
            <a:extLst>
              <a:ext uri="{FF2B5EF4-FFF2-40B4-BE49-F238E27FC236}">
                <a16:creationId xmlns:a16="http://schemas.microsoft.com/office/drawing/2014/main" id="{1D756DB1-81C0-C3FA-BD22-03BAD37E1C9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4" b="10865"/>
          <a:stretch/>
        </p:blipFill>
        <p:spPr>
          <a:xfrm>
            <a:off x="0" y="1588"/>
            <a:ext cx="12192000" cy="685641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5F5F467-5BEC-DCBF-FC9D-7C27F6DF3DBA}"/>
              </a:ext>
            </a:extLst>
          </p:cNvPr>
          <p:cNvSpPr/>
          <p:nvPr/>
        </p:nvSpPr>
        <p:spPr>
          <a:xfrm>
            <a:off x="441385" y="345056"/>
            <a:ext cx="11309230" cy="6167887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25E9BA-0C29-1B0B-BCBE-6EF25826D0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63" y="831077"/>
            <a:ext cx="10409874" cy="5195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1952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olorful flowers and a circle&#10;&#10;Description automatically generated">
            <a:extLst>
              <a:ext uri="{FF2B5EF4-FFF2-40B4-BE49-F238E27FC236}">
                <a16:creationId xmlns:a16="http://schemas.microsoft.com/office/drawing/2014/main" id="{1D756DB1-81C0-C3FA-BD22-03BAD37E1C9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4" b="10865"/>
          <a:stretch/>
        </p:blipFill>
        <p:spPr>
          <a:xfrm>
            <a:off x="0" y="1588"/>
            <a:ext cx="12192000" cy="685641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5F5F467-5BEC-DCBF-FC9D-7C27F6DF3DBA}"/>
              </a:ext>
            </a:extLst>
          </p:cNvPr>
          <p:cNvSpPr/>
          <p:nvPr/>
        </p:nvSpPr>
        <p:spPr>
          <a:xfrm>
            <a:off x="441385" y="345056"/>
            <a:ext cx="11309230" cy="6167887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578A10-704C-BC54-D448-6E72224AA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78" b="92905" l="9929" r="89894">
                        <a14:foregroundMark x1="47163" y1="92905" x2="47163" y2="92905"/>
                        <a14:foregroundMark x1="48227" y1="11530" x2="48227" y2="115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8194" y="717161"/>
            <a:ext cx="7728028" cy="6179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825082F6-ADDB-4B3C-4E5E-329FF3D62D1C}"/>
              </a:ext>
            </a:extLst>
          </p:cNvPr>
          <p:cNvSpPr/>
          <p:nvPr/>
        </p:nvSpPr>
        <p:spPr>
          <a:xfrm>
            <a:off x="5502058" y="1093108"/>
            <a:ext cx="6689942" cy="5162917"/>
          </a:xfrm>
          <a:prstGeom prst="wedgeEllipseCallout">
            <a:avLst>
              <a:gd name="adj1" fmla="val -63192"/>
              <a:gd name="adj2" fmla="val -2205"/>
            </a:avLst>
          </a:prstGeom>
          <a:solidFill>
            <a:srgbClr val="DCEEFC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4709C4-8E2E-E663-4205-B905E184D6C3}"/>
              </a:ext>
            </a:extLst>
          </p:cNvPr>
          <p:cNvSpPr txBox="1"/>
          <p:nvPr/>
        </p:nvSpPr>
        <p:spPr>
          <a:xfrm>
            <a:off x="6119834" y="1990397"/>
            <a:ext cx="5489856" cy="3283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vi-VN" sz="4400" b="1">
                <a:solidFill>
                  <a:srgbClr val="FF0000"/>
                </a:solidFill>
              </a:rPr>
              <a:t>Cần sắp xếp và bảo quản thực phẩm trong tủ lạnh đúng cách, an toàn.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183591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olorful flowers and a circle&#10;&#10;Description automatically generated">
            <a:extLst>
              <a:ext uri="{FF2B5EF4-FFF2-40B4-BE49-F238E27FC236}">
                <a16:creationId xmlns:a16="http://schemas.microsoft.com/office/drawing/2014/main" id="{1D756DB1-81C0-C3FA-BD22-03BAD37E1C9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4" b="10865"/>
          <a:stretch/>
        </p:blipFill>
        <p:spPr>
          <a:xfrm>
            <a:off x="0" y="1588"/>
            <a:ext cx="12192000" cy="685641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5F5F467-5BEC-DCBF-FC9D-7C27F6DF3DBA}"/>
              </a:ext>
            </a:extLst>
          </p:cNvPr>
          <p:cNvSpPr/>
          <p:nvPr/>
        </p:nvSpPr>
        <p:spPr>
          <a:xfrm>
            <a:off x="441385" y="345056"/>
            <a:ext cx="11309230" cy="6167887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B5A1A2-14B1-EACF-E7E9-BE3150B765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804" y="1181738"/>
            <a:ext cx="621859" cy="62185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6A4DEFF-D6BF-9825-AD6D-EFAFFF2347C5}"/>
              </a:ext>
            </a:extLst>
          </p:cNvPr>
          <p:cNvSpPr txBox="1"/>
          <p:nvPr/>
        </p:nvSpPr>
        <p:spPr>
          <a:xfrm>
            <a:off x="1456734" y="444902"/>
            <a:ext cx="102938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2800" b="1">
                <a:solidFill>
                  <a:srgbClr val="0070C0"/>
                </a:solidFill>
                <a:latin typeface="Calibri" panose="020F0502020204030204"/>
              </a:rPr>
              <a:t>4. NHỮNG BIỂU HIỆN BẤT THƯỜNG CỦA TỦ LẠNH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3C735B-34F5-DFF8-B06C-1D0C87734922}"/>
              </a:ext>
            </a:extLst>
          </p:cNvPr>
          <p:cNvSpPr txBox="1"/>
          <p:nvPr/>
        </p:nvSpPr>
        <p:spPr>
          <a:xfrm>
            <a:off x="1810933" y="1081063"/>
            <a:ext cx="960330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2800" b="1">
                <a:solidFill>
                  <a:srgbClr val="000000"/>
                </a:solidFill>
              </a:rPr>
              <a:t>Em hãy cho biết những dấu hiệu nào dưới đây thể hiện sự bất thường của tủ lạnh.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0DB89A-03E4-488E-F0D1-2B33EF4B1C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3989" y="1978585"/>
            <a:ext cx="5209652" cy="439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2719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olorful flowers and a circle&#10;&#10;Description automatically generated">
            <a:extLst>
              <a:ext uri="{FF2B5EF4-FFF2-40B4-BE49-F238E27FC236}">
                <a16:creationId xmlns:a16="http://schemas.microsoft.com/office/drawing/2014/main" id="{1D756DB1-81C0-C3FA-BD22-03BAD37E1C9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4" b="10865"/>
          <a:stretch/>
        </p:blipFill>
        <p:spPr>
          <a:xfrm>
            <a:off x="0" y="1588"/>
            <a:ext cx="12192000" cy="685641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5F5F467-5BEC-DCBF-FC9D-7C27F6DF3DBA}"/>
              </a:ext>
            </a:extLst>
          </p:cNvPr>
          <p:cNvSpPr/>
          <p:nvPr/>
        </p:nvSpPr>
        <p:spPr>
          <a:xfrm>
            <a:off x="441385" y="345056"/>
            <a:ext cx="11309230" cy="6167887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F2EC7A-ECDC-B676-57A6-3364E74ECC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7940" y="520261"/>
            <a:ext cx="7242540" cy="581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902535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olorful flowers and a circle&#10;&#10;Description automatically generated">
            <a:extLst>
              <a:ext uri="{FF2B5EF4-FFF2-40B4-BE49-F238E27FC236}">
                <a16:creationId xmlns:a16="http://schemas.microsoft.com/office/drawing/2014/main" id="{1D756DB1-81C0-C3FA-BD22-03BAD37E1C9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4" b="10865"/>
          <a:stretch/>
        </p:blipFill>
        <p:spPr>
          <a:xfrm>
            <a:off x="0" y="1588"/>
            <a:ext cx="12192000" cy="685641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5F5F467-5BEC-DCBF-FC9D-7C27F6DF3DBA}"/>
              </a:ext>
            </a:extLst>
          </p:cNvPr>
          <p:cNvSpPr/>
          <p:nvPr/>
        </p:nvSpPr>
        <p:spPr>
          <a:xfrm>
            <a:off x="441385" y="345056"/>
            <a:ext cx="11309230" cy="6167887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DB8BF9-F0DD-C7F4-A562-5F3D9CBD6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0338" y="583323"/>
            <a:ext cx="7711324" cy="569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626115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olorful flowers and a circle&#10;&#10;Description automatically generated">
            <a:extLst>
              <a:ext uri="{FF2B5EF4-FFF2-40B4-BE49-F238E27FC236}">
                <a16:creationId xmlns:a16="http://schemas.microsoft.com/office/drawing/2014/main" id="{1D756DB1-81C0-C3FA-BD22-03BAD37E1C9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4" b="10865"/>
          <a:stretch/>
        </p:blipFill>
        <p:spPr>
          <a:xfrm>
            <a:off x="0" y="1588"/>
            <a:ext cx="12192000" cy="685641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5F5F467-5BEC-DCBF-FC9D-7C27F6DF3DBA}"/>
              </a:ext>
            </a:extLst>
          </p:cNvPr>
          <p:cNvSpPr/>
          <p:nvPr/>
        </p:nvSpPr>
        <p:spPr>
          <a:xfrm>
            <a:off x="441385" y="345056"/>
            <a:ext cx="11309230" cy="6167887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Giáo Dục, Học Tập, Học Sinh, Kiến Thức, Học Nhóm, Tải hình PNG 187 -  Free.Vector6.com">
            <a:extLst>
              <a:ext uri="{FF2B5EF4-FFF2-40B4-BE49-F238E27FC236}">
                <a16:creationId xmlns:a16="http://schemas.microsoft.com/office/drawing/2014/main" id="{F4F333E4-3727-C873-5921-8DBDA2C1AF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96"/>
          <a:stretch/>
        </p:blipFill>
        <p:spPr bwMode="auto">
          <a:xfrm>
            <a:off x="1259824" y="1569175"/>
            <a:ext cx="6633664" cy="445286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EE7E389-4F02-9B2D-3EFF-B8E0D4229C61}"/>
              </a:ext>
            </a:extLst>
          </p:cNvPr>
          <p:cNvGrpSpPr/>
          <p:nvPr/>
        </p:nvGrpSpPr>
        <p:grpSpPr>
          <a:xfrm>
            <a:off x="7949633" y="2617497"/>
            <a:ext cx="4242367" cy="1978398"/>
            <a:chOff x="8196577" y="2706505"/>
            <a:chExt cx="4242367" cy="1978398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FF5F2724-25CE-9311-D1F7-E05C4A3A72DD}"/>
                </a:ext>
              </a:extLst>
            </p:cNvPr>
            <p:cNvSpPr/>
            <p:nvPr/>
          </p:nvSpPr>
          <p:spPr>
            <a:xfrm>
              <a:off x="8196577" y="2706505"/>
              <a:ext cx="3763980" cy="1978398"/>
            </a:xfrm>
            <a:prstGeom prst="wedgeRoundRectCallout">
              <a:avLst>
                <a:gd name="adj1" fmla="val -83865"/>
                <a:gd name="adj2" fmla="val 2540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7E1C71F-2811-3A43-B8C1-4FDCDF577085}"/>
                </a:ext>
              </a:extLst>
            </p:cNvPr>
            <p:cNvSpPr txBox="1"/>
            <p:nvPr/>
          </p:nvSpPr>
          <p:spPr>
            <a:xfrm>
              <a:off x="8802663" y="2745911"/>
              <a:ext cx="3636281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5 SVNClementine" panose="020F0502020204030203" pitchFamily="34" charset="0"/>
                  <a:ea typeface="+mn-ea"/>
                  <a:cs typeface="+mn-cs"/>
                </a:rPr>
                <a:t>Thảo luận nhóm bốn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081276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olorful flowers and a circle&#10;&#10;Description automatically generated">
            <a:extLst>
              <a:ext uri="{FF2B5EF4-FFF2-40B4-BE49-F238E27FC236}">
                <a16:creationId xmlns:a16="http://schemas.microsoft.com/office/drawing/2014/main" id="{1D756DB1-81C0-C3FA-BD22-03BAD37E1C9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4" b="10865"/>
          <a:stretch/>
        </p:blipFill>
        <p:spPr>
          <a:xfrm>
            <a:off x="0" y="1588"/>
            <a:ext cx="12192000" cy="685641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5F5F467-5BEC-DCBF-FC9D-7C27F6DF3DBA}"/>
              </a:ext>
            </a:extLst>
          </p:cNvPr>
          <p:cNvSpPr/>
          <p:nvPr/>
        </p:nvSpPr>
        <p:spPr>
          <a:xfrm>
            <a:off x="441385" y="345056"/>
            <a:ext cx="11309230" cy="6167887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B5A1A2-14B1-EACF-E7E9-BE3150B765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2505" y="846638"/>
            <a:ext cx="621859" cy="62185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85BFE9-2A1F-218E-CF5E-810DC9BE7310}"/>
              </a:ext>
            </a:extLst>
          </p:cNvPr>
          <p:cNvSpPr/>
          <p:nvPr/>
        </p:nvSpPr>
        <p:spPr>
          <a:xfrm>
            <a:off x="3374364" y="588602"/>
            <a:ext cx="5443271" cy="879895"/>
          </a:xfrm>
          <a:prstGeom prst="roundRect">
            <a:avLst>
              <a:gd name="adj" fmla="val 25490"/>
            </a:avLst>
          </a:prstGeom>
          <a:solidFill>
            <a:srgbClr val="BDEAF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>
                <a:solidFill>
                  <a:srgbClr val="002060"/>
                </a:solidFill>
              </a:rPr>
              <a:t>YÊU CẦU CẦN ĐẠT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7AAEC2-9B9C-C945-323A-AD6132E6C272}"/>
              </a:ext>
            </a:extLst>
          </p:cNvPr>
          <p:cNvSpPr txBox="1"/>
          <p:nvPr/>
        </p:nvSpPr>
        <p:spPr>
          <a:xfrm>
            <a:off x="973665" y="1970079"/>
            <a:ext cx="10244667" cy="3271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28600" algn="just">
              <a:lnSpc>
                <a:spcPct val="120000"/>
              </a:lnSpc>
            </a:pPr>
            <a:r>
              <a:rPr lang="vi-VN" sz="44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–	Thực hiện được việc sắp xếp, bảo quản thực phẩm trong tủ lạnh đúng cách, an toàn.</a:t>
            </a:r>
          </a:p>
          <a:p>
            <a:pPr indent="228600" algn="just">
              <a:lnSpc>
                <a:spcPct val="120000"/>
              </a:lnSpc>
            </a:pPr>
            <a:r>
              <a:rPr lang="vi-VN" sz="44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–	Nhận ra được một số biểu hiện bất thường của tủ lạnh trong quá trình sử dụng.</a:t>
            </a:r>
          </a:p>
        </p:txBody>
      </p:sp>
    </p:spTree>
    <p:extLst>
      <p:ext uri="{BB962C8B-B14F-4D97-AF65-F5344CB8AC3E}">
        <p14:creationId xmlns:p14="http://schemas.microsoft.com/office/powerpoint/2010/main" val="16819715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olorful flowers and a circle&#10;&#10;Description automatically generated">
            <a:extLst>
              <a:ext uri="{FF2B5EF4-FFF2-40B4-BE49-F238E27FC236}">
                <a16:creationId xmlns:a16="http://schemas.microsoft.com/office/drawing/2014/main" id="{1D756DB1-81C0-C3FA-BD22-03BAD37E1C9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4" b="10865"/>
          <a:stretch/>
        </p:blipFill>
        <p:spPr>
          <a:xfrm>
            <a:off x="0" y="1588"/>
            <a:ext cx="12192000" cy="685641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C995FCD-D39B-CB4E-8CDB-EAA25EF1C934}"/>
              </a:ext>
            </a:extLst>
          </p:cNvPr>
          <p:cNvSpPr/>
          <p:nvPr/>
        </p:nvSpPr>
        <p:spPr>
          <a:xfrm>
            <a:off x="441385" y="345056"/>
            <a:ext cx="11309230" cy="6167887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CE4EF3-B09C-10B3-F6D1-8627E612A0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134" y="465095"/>
            <a:ext cx="6748704" cy="5699222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544289A1-5CF6-DB7B-991C-59DECC7EB766}"/>
              </a:ext>
            </a:extLst>
          </p:cNvPr>
          <p:cNvSpPr/>
          <p:nvPr/>
        </p:nvSpPr>
        <p:spPr>
          <a:xfrm>
            <a:off x="7681585" y="1749972"/>
            <a:ext cx="1078024" cy="40990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BFF68DD-5336-E2EF-2346-353957177190}"/>
              </a:ext>
            </a:extLst>
          </p:cNvPr>
          <p:cNvSpPr/>
          <p:nvPr/>
        </p:nvSpPr>
        <p:spPr>
          <a:xfrm>
            <a:off x="8907517" y="1371600"/>
            <a:ext cx="2361349" cy="1072055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BẤT THƯỜNG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17D04CBF-CC75-1A1A-3166-677A494A3094}"/>
              </a:ext>
            </a:extLst>
          </p:cNvPr>
          <p:cNvSpPr/>
          <p:nvPr/>
        </p:nvSpPr>
        <p:spPr>
          <a:xfrm>
            <a:off x="7681585" y="4462533"/>
            <a:ext cx="1078024" cy="40990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9287FCD-474E-E167-13CB-5AD6BB0A8919}"/>
              </a:ext>
            </a:extLst>
          </p:cNvPr>
          <p:cNvSpPr/>
          <p:nvPr/>
        </p:nvSpPr>
        <p:spPr>
          <a:xfrm>
            <a:off x="8907517" y="4084161"/>
            <a:ext cx="2361349" cy="1072055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BẤT THƯỜNG</a:t>
            </a:r>
          </a:p>
        </p:txBody>
      </p:sp>
    </p:spTree>
    <p:extLst>
      <p:ext uri="{BB962C8B-B14F-4D97-AF65-F5344CB8AC3E}">
        <p14:creationId xmlns:p14="http://schemas.microsoft.com/office/powerpoint/2010/main" val="40028247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olorful flowers and a circle&#10;&#10;Description automatically generated">
            <a:extLst>
              <a:ext uri="{FF2B5EF4-FFF2-40B4-BE49-F238E27FC236}">
                <a16:creationId xmlns:a16="http://schemas.microsoft.com/office/drawing/2014/main" id="{1D756DB1-81C0-C3FA-BD22-03BAD37E1C9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4" b="10865"/>
          <a:stretch/>
        </p:blipFill>
        <p:spPr>
          <a:xfrm>
            <a:off x="0" y="1588"/>
            <a:ext cx="12192000" cy="685641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C995FCD-D39B-CB4E-8CDB-EAA25EF1C934}"/>
              </a:ext>
            </a:extLst>
          </p:cNvPr>
          <p:cNvSpPr/>
          <p:nvPr/>
        </p:nvSpPr>
        <p:spPr>
          <a:xfrm>
            <a:off x="441385" y="345056"/>
            <a:ext cx="11309230" cy="6167887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544289A1-5CF6-DB7B-991C-59DECC7EB766}"/>
              </a:ext>
            </a:extLst>
          </p:cNvPr>
          <p:cNvSpPr/>
          <p:nvPr/>
        </p:nvSpPr>
        <p:spPr>
          <a:xfrm>
            <a:off x="7681585" y="1749972"/>
            <a:ext cx="1078024" cy="40990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BFF68DD-5336-E2EF-2346-353957177190}"/>
              </a:ext>
            </a:extLst>
          </p:cNvPr>
          <p:cNvSpPr/>
          <p:nvPr/>
        </p:nvSpPr>
        <p:spPr>
          <a:xfrm>
            <a:off x="8907517" y="1371600"/>
            <a:ext cx="2361349" cy="1072055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BẤT THƯỜNG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17D04CBF-CC75-1A1A-3166-677A494A3094}"/>
              </a:ext>
            </a:extLst>
          </p:cNvPr>
          <p:cNvSpPr/>
          <p:nvPr/>
        </p:nvSpPr>
        <p:spPr>
          <a:xfrm>
            <a:off x="7681585" y="4462533"/>
            <a:ext cx="1078024" cy="40990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9287FCD-474E-E167-13CB-5AD6BB0A8919}"/>
              </a:ext>
            </a:extLst>
          </p:cNvPr>
          <p:cNvSpPr/>
          <p:nvPr/>
        </p:nvSpPr>
        <p:spPr>
          <a:xfrm>
            <a:off x="8907517" y="4084161"/>
            <a:ext cx="2361349" cy="1072055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BẤT THƯỜNG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5C66E2-8C0B-8A70-11D3-AE80767975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279" y="859220"/>
            <a:ext cx="6398557" cy="5139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359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olorful flowers and a circle&#10;&#10;Description automatically generated">
            <a:extLst>
              <a:ext uri="{FF2B5EF4-FFF2-40B4-BE49-F238E27FC236}">
                <a16:creationId xmlns:a16="http://schemas.microsoft.com/office/drawing/2014/main" id="{1D756DB1-81C0-C3FA-BD22-03BAD37E1C9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4" b="10865"/>
          <a:stretch/>
        </p:blipFill>
        <p:spPr>
          <a:xfrm>
            <a:off x="0" y="1588"/>
            <a:ext cx="12192000" cy="685641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C995FCD-D39B-CB4E-8CDB-EAA25EF1C934}"/>
              </a:ext>
            </a:extLst>
          </p:cNvPr>
          <p:cNvSpPr/>
          <p:nvPr/>
        </p:nvSpPr>
        <p:spPr>
          <a:xfrm>
            <a:off x="441385" y="345056"/>
            <a:ext cx="11309230" cy="6167887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544289A1-5CF6-DB7B-991C-59DECC7EB766}"/>
              </a:ext>
            </a:extLst>
          </p:cNvPr>
          <p:cNvSpPr/>
          <p:nvPr/>
        </p:nvSpPr>
        <p:spPr>
          <a:xfrm>
            <a:off x="7681585" y="1749972"/>
            <a:ext cx="1078024" cy="40990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BFF68DD-5336-E2EF-2346-353957177190}"/>
              </a:ext>
            </a:extLst>
          </p:cNvPr>
          <p:cNvSpPr/>
          <p:nvPr/>
        </p:nvSpPr>
        <p:spPr>
          <a:xfrm>
            <a:off x="8907517" y="1371600"/>
            <a:ext cx="2361349" cy="1072055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BẤT THƯỜNG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17D04CBF-CC75-1A1A-3166-677A494A3094}"/>
              </a:ext>
            </a:extLst>
          </p:cNvPr>
          <p:cNvSpPr/>
          <p:nvPr/>
        </p:nvSpPr>
        <p:spPr>
          <a:xfrm>
            <a:off x="7681585" y="4462533"/>
            <a:ext cx="1078024" cy="40990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9287FCD-474E-E167-13CB-5AD6BB0A8919}"/>
              </a:ext>
            </a:extLst>
          </p:cNvPr>
          <p:cNvSpPr/>
          <p:nvPr/>
        </p:nvSpPr>
        <p:spPr>
          <a:xfrm>
            <a:off x="8907517" y="4084161"/>
            <a:ext cx="2361349" cy="107205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BÌNH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THƯỜNG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052B83-3430-4A5D-1186-1B6435225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732" y="1024759"/>
            <a:ext cx="7091853" cy="523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3893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olorful flowers and a circle&#10;&#10;Description automatically generated">
            <a:extLst>
              <a:ext uri="{FF2B5EF4-FFF2-40B4-BE49-F238E27FC236}">
                <a16:creationId xmlns:a16="http://schemas.microsoft.com/office/drawing/2014/main" id="{1D756DB1-81C0-C3FA-BD22-03BAD37E1C9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4" b="10865"/>
          <a:stretch/>
        </p:blipFill>
        <p:spPr>
          <a:xfrm>
            <a:off x="0" y="1588"/>
            <a:ext cx="12192000" cy="685641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5F5F467-5BEC-DCBF-FC9D-7C27F6DF3DBA}"/>
              </a:ext>
            </a:extLst>
          </p:cNvPr>
          <p:cNvSpPr/>
          <p:nvPr/>
        </p:nvSpPr>
        <p:spPr>
          <a:xfrm>
            <a:off x="441385" y="345056"/>
            <a:ext cx="11309230" cy="6167887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578A10-704C-BC54-D448-6E72224AA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78" b="92905" l="9929" r="89894">
                        <a14:foregroundMark x1="47163" y1="92905" x2="47163" y2="92905"/>
                        <a14:foregroundMark x1="48227" y1="11530" x2="48227" y2="115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8194" y="717161"/>
            <a:ext cx="7728028" cy="6179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825082F6-ADDB-4B3C-4E5E-329FF3D62D1C}"/>
              </a:ext>
            </a:extLst>
          </p:cNvPr>
          <p:cNvSpPr/>
          <p:nvPr/>
        </p:nvSpPr>
        <p:spPr>
          <a:xfrm>
            <a:off x="5502058" y="1093108"/>
            <a:ext cx="6689942" cy="5162917"/>
          </a:xfrm>
          <a:prstGeom prst="wedgeEllipseCallout">
            <a:avLst>
              <a:gd name="adj1" fmla="val -63192"/>
              <a:gd name="adj2" fmla="val -2205"/>
            </a:avLst>
          </a:prstGeom>
          <a:solidFill>
            <a:srgbClr val="DCEEFC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4709C4-8E2E-E663-4205-B905E184D6C3}"/>
              </a:ext>
            </a:extLst>
          </p:cNvPr>
          <p:cNvSpPr txBox="1"/>
          <p:nvPr/>
        </p:nvSpPr>
        <p:spPr>
          <a:xfrm>
            <a:off x="6119834" y="2017602"/>
            <a:ext cx="5489856" cy="403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vi-VN" sz="3600" b="1">
                <a:solidFill>
                  <a:srgbClr val="FF0000"/>
                </a:solidFill>
              </a:rPr>
              <a:t>Những dấu hiệu bất thường đó ảnh hưởng gì đến việc bảo quản các loại thực phẩm? Khi phát hiện, em cần làm gì?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205215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olorful flowers and a circle&#10;&#10;Description automatically generated">
            <a:extLst>
              <a:ext uri="{FF2B5EF4-FFF2-40B4-BE49-F238E27FC236}">
                <a16:creationId xmlns:a16="http://schemas.microsoft.com/office/drawing/2014/main" id="{1D756DB1-81C0-C3FA-BD22-03BAD37E1C9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4" b="10865"/>
          <a:stretch/>
        </p:blipFill>
        <p:spPr>
          <a:xfrm>
            <a:off x="0" y="1588"/>
            <a:ext cx="12192000" cy="685641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5F5F467-5BEC-DCBF-FC9D-7C27F6DF3DBA}"/>
              </a:ext>
            </a:extLst>
          </p:cNvPr>
          <p:cNvSpPr/>
          <p:nvPr/>
        </p:nvSpPr>
        <p:spPr>
          <a:xfrm>
            <a:off x="441385" y="345056"/>
            <a:ext cx="11309230" cy="6167887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578A10-704C-BC54-D448-6E72224AA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78" b="92905" l="9929" r="89894">
                        <a14:foregroundMark x1="47163" y1="92905" x2="47163" y2="92905"/>
                        <a14:foregroundMark x1="48227" y1="11530" x2="48227" y2="115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8194" y="717161"/>
            <a:ext cx="7728028" cy="6179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825082F6-ADDB-4B3C-4E5E-329FF3D62D1C}"/>
              </a:ext>
            </a:extLst>
          </p:cNvPr>
          <p:cNvSpPr/>
          <p:nvPr/>
        </p:nvSpPr>
        <p:spPr>
          <a:xfrm>
            <a:off x="5502058" y="1093108"/>
            <a:ext cx="6689942" cy="5162917"/>
          </a:xfrm>
          <a:prstGeom prst="wedgeEllipseCallout">
            <a:avLst>
              <a:gd name="adj1" fmla="val -63192"/>
              <a:gd name="adj2" fmla="val -2205"/>
            </a:avLst>
          </a:prstGeom>
          <a:solidFill>
            <a:srgbClr val="DCEEFC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4709C4-8E2E-E663-4205-B905E184D6C3}"/>
              </a:ext>
            </a:extLst>
          </p:cNvPr>
          <p:cNvSpPr txBox="1"/>
          <p:nvPr/>
        </p:nvSpPr>
        <p:spPr>
          <a:xfrm>
            <a:off x="6119834" y="2017602"/>
            <a:ext cx="5489856" cy="20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vi-VN" sz="3600" b="1">
                <a:solidFill>
                  <a:srgbClr val="FF0000"/>
                </a:solidFill>
              </a:rPr>
              <a:t>Cần gọi người lớn ngay khi thấy các dấu hiệu bất thường của tủ lạnh.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66499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colorful flowers and a circle&#10;&#10;Description automatically generated">
            <a:extLst>
              <a:ext uri="{FF2B5EF4-FFF2-40B4-BE49-F238E27FC236}">
                <a16:creationId xmlns:a16="http://schemas.microsoft.com/office/drawing/2014/main" id="{1D756DB1-81C0-C3FA-BD22-03BAD37E1C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4" b="108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Freeform 25">
            <a:extLst>
              <a:ext uri="{FF2B5EF4-FFF2-40B4-BE49-F238E27FC236}">
                <a16:creationId xmlns:a16="http://schemas.microsoft.com/office/drawing/2014/main" id="{3868CA0E-1957-1545-C6F6-F27C7003D960}"/>
              </a:ext>
            </a:extLst>
          </p:cNvPr>
          <p:cNvSpPr/>
          <p:nvPr/>
        </p:nvSpPr>
        <p:spPr>
          <a:xfrm rot="1196410">
            <a:off x="-150398" y="1605438"/>
            <a:ext cx="3615145" cy="6167724"/>
          </a:xfrm>
          <a:custGeom>
            <a:avLst/>
            <a:gdLst/>
            <a:ahLst/>
            <a:cxnLst/>
            <a:rect l="l" t="t" r="r" b="b"/>
            <a:pathLst>
              <a:path w="1652405" h="2838778">
                <a:moveTo>
                  <a:pt x="0" y="0"/>
                </a:moveTo>
                <a:lnTo>
                  <a:pt x="1652405" y="0"/>
                </a:lnTo>
                <a:lnTo>
                  <a:pt x="1652405" y="2838778"/>
                </a:lnTo>
                <a:lnTo>
                  <a:pt x="0" y="28387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6DCAEA-F588-75EB-2BFC-F62B8F6FFC52}"/>
              </a:ext>
            </a:extLst>
          </p:cNvPr>
          <p:cNvSpPr txBox="1"/>
          <p:nvPr/>
        </p:nvSpPr>
        <p:spPr>
          <a:xfrm>
            <a:off x="2440438" y="1535355"/>
            <a:ext cx="7652886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800">
                <a:solidFill>
                  <a:srgbClr val="002060"/>
                </a:solidFill>
                <a:latin typeface="UTM Showcard" panose="02040603050506020204" pitchFamily="18" charset="0"/>
              </a:rPr>
              <a:t>VẬN DỤNG</a:t>
            </a:r>
            <a:endParaRPr kumimoji="0" lang="en-US" sz="13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65849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olorful flowers and a circle&#10;&#10;Description automatically generated">
            <a:extLst>
              <a:ext uri="{FF2B5EF4-FFF2-40B4-BE49-F238E27FC236}">
                <a16:creationId xmlns:a16="http://schemas.microsoft.com/office/drawing/2014/main" id="{1D756DB1-81C0-C3FA-BD22-03BAD37E1C9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4" b="10865"/>
          <a:stretch/>
        </p:blipFill>
        <p:spPr>
          <a:xfrm>
            <a:off x="0" y="1588"/>
            <a:ext cx="12192000" cy="685641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5F5F467-5BEC-DCBF-FC9D-7C27F6DF3DBA}"/>
              </a:ext>
            </a:extLst>
          </p:cNvPr>
          <p:cNvSpPr/>
          <p:nvPr/>
        </p:nvSpPr>
        <p:spPr>
          <a:xfrm>
            <a:off x="441385" y="345056"/>
            <a:ext cx="11309230" cy="6167887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9ADA30-4579-6220-323D-01CFD73AC5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63"/>
          <a:stretch/>
        </p:blipFill>
        <p:spPr>
          <a:xfrm>
            <a:off x="1277231" y="585109"/>
            <a:ext cx="9290695" cy="59278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B44651-DCC7-CE4A-B0E5-9C3EDAAA54A1}"/>
              </a:ext>
            </a:extLst>
          </p:cNvPr>
          <p:cNvSpPr txBox="1"/>
          <p:nvPr/>
        </p:nvSpPr>
        <p:spPr>
          <a:xfrm>
            <a:off x="2948152" y="345056"/>
            <a:ext cx="73467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</a:rPr>
              <a:t>EM ĐỒNG Ý VỚI Ý KIẾN CỦA BẠN NÀO?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F75EF763-CBBC-0157-F9E0-61A0BF09CE70}"/>
              </a:ext>
            </a:extLst>
          </p:cNvPr>
          <p:cNvSpPr/>
          <p:nvPr/>
        </p:nvSpPr>
        <p:spPr>
          <a:xfrm>
            <a:off x="2376332" y="3075753"/>
            <a:ext cx="1078024" cy="40990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5293FEC-D137-A9B5-89B0-69513937FC83}"/>
              </a:ext>
            </a:extLst>
          </p:cNvPr>
          <p:cNvSpPr/>
          <p:nvPr/>
        </p:nvSpPr>
        <p:spPr>
          <a:xfrm>
            <a:off x="816978" y="3025194"/>
            <a:ext cx="1507022" cy="624830"/>
          </a:xfrm>
          <a:prstGeom prst="roundRect">
            <a:avLst/>
          </a:prstGeom>
          <a:solidFill>
            <a:srgbClr val="92D05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rgbClr val="FFFF00"/>
                </a:solidFill>
                <a:latin typeface="Calibri" panose="020F0502020204030204"/>
              </a:rPr>
              <a:t>ĐÚNG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D5B6AFA2-51C2-3BBE-858D-1E94BB29EE45}"/>
              </a:ext>
            </a:extLst>
          </p:cNvPr>
          <p:cNvSpPr/>
          <p:nvPr/>
        </p:nvSpPr>
        <p:spPr>
          <a:xfrm rot="10800000">
            <a:off x="9067942" y="2927705"/>
            <a:ext cx="1078024" cy="40990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6FF32DF-94E1-85F6-F6E2-14F9D479AADE}"/>
              </a:ext>
            </a:extLst>
          </p:cNvPr>
          <p:cNvSpPr/>
          <p:nvPr/>
        </p:nvSpPr>
        <p:spPr>
          <a:xfrm>
            <a:off x="10145966" y="2860827"/>
            <a:ext cx="1507022" cy="62483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rgbClr val="FF0000"/>
                </a:solidFill>
                <a:latin typeface="Calibri" panose="020F0502020204030204"/>
              </a:rPr>
              <a:t>SAI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85268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olorful flowers and a circle&#10;&#10;Description automatically generated">
            <a:extLst>
              <a:ext uri="{FF2B5EF4-FFF2-40B4-BE49-F238E27FC236}">
                <a16:creationId xmlns:a16="http://schemas.microsoft.com/office/drawing/2014/main" id="{1D756DB1-81C0-C3FA-BD22-03BAD37E1C9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4" b="10865"/>
          <a:stretch/>
        </p:blipFill>
        <p:spPr>
          <a:xfrm>
            <a:off x="0" y="1588"/>
            <a:ext cx="12192000" cy="685641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5F5F467-5BEC-DCBF-FC9D-7C27F6DF3DBA}"/>
              </a:ext>
            </a:extLst>
          </p:cNvPr>
          <p:cNvSpPr/>
          <p:nvPr/>
        </p:nvSpPr>
        <p:spPr>
          <a:xfrm>
            <a:off x="441385" y="345056"/>
            <a:ext cx="11309230" cy="6167887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B44651-DCC7-CE4A-B0E5-9C3EDAAA54A1}"/>
              </a:ext>
            </a:extLst>
          </p:cNvPr>
          <p:cNvSpPr txBox="1"/>
          <p:nvPr/>
        </p:nvSpPr>
        <p:spPr>
          <a:xfrm>
            <a:off x="425719" y="436357"/>
            <a:ext cx="1132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24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BẠN TÌM KHOANG TỦ LẠNH THÍCH HỢP CHO CÁC ĐỒ DÙNG DƯỚI ĐÂY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E4F6FD-379A-6C39-2F3B-B3BAE358AC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7" t="17668" r="7269" b="2530"/>
          <a:stretch/>
        </p:blipFill>
        <p:spPr>
          <a:xfrm>
            <a:off x="3035826" y="868276"/>
            <a:ext cx="6398313" cy="547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139684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olorful flowers and a circle&#10;&#10;Description automatically generated">
            <a:extLst>
              <a:ext uri="{FF2B5EF4-FFF2-40B4-BE49-F238E27FC236}">
                <a16:creationId xmlns:a16="http://schemas.microsoft.com/office/drawing/2014/main" id="{1D756DB1-81C0-C3FA-BD22-03BAD37E1C9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4" b="10865"/>
          <a:stretch/>
        </p:blipFill>
        <p:spPr>
          <a:xfrm>
            <a:off x="0" y="1588"/>
            <a:ext cx="12192000" cy="685641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5F5F467-5BEC-DCBF-FC9D-7C27F6DF3DBA}"/>
              </a:ext>
            </a:extLst>
          </p:cNvPr>
          <p:cNvSpPr/>
          <p:nvPr/>
        </p:nvSpPr>
        <p:spPr>
          <a:xfrm>
            <a:off x="441385" y="345056"/>
            <a:ext cx="11309230" cy="6167887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E4F6FD-379A-6C39-2F3B-B3BAE358AC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7" t="17668" r="63383" b="63039"/>
          <a:stretch/>
        </p:blipFill>
        <p:spPr>
          <a:xfrm>
            <a:off x="753055" y="2305895"/>
            <a:ext cx="1898781" cy="1323131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DF84040-4F4F-9D3D-47E4-6A9E5F50FD2A}"/>
              </a:ext>
            </a:extLst>
          </p:cNvPr>
          <p:cNvSpPr/>
          <p:nvPr/>
        </p:nvSpPr>
        <p:spPr>
          <a:xfrm>
            <a:off x="719350" y="789448"/>
            <a:ext cx="4205914" cy="1072055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KHOANG CẤP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ĐÔNG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DEEE3F0-3CDB-CBF8-6CD1-BB4133A35E98}"/>
              </a:ext>
            </a:extLst>
          </p:cNvPr>
          <p:cNvSpPr/>
          <p:nvPr/>
        </p:nvSpPr>
        <p:spPr>
          <a:xfrm>
            <a:off x="6599982" y="789448"/>
            <a:ext cx="4205914" cy="1072055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KHOANG LÀM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LẠNH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51F01E6-ABA3-E6B6-0359-04358AA3EE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21" t="18358" r="35899" b="62349"/>
          <a:stretch/>
        </p:blipFill>
        <p:spPr>
          <a:xfrm>
            <a:off x="2799083" y="2267344"/>
            <a:ext cx="1898781" cy="13231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DB9EB1D-E5C0-9837-44E2-81BDE7EC3A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85" t="18382" r="11035" b="62325"/>
          <a:stretch/>
        </p:blipFill>
        <p:spPr>
          <a:xfrm>
            <a:off x="6599982" y="2059157"/>
            <a:ext cx="1898781" cy="13231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1888845-AA0F-E7FC-BE52-6DBC8A1E92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1" t="41405" r="60829" b="39302"/>
          <a:stretch/>
        </p:blipFill>
        <p:spPr>
          <a:xfrm>
            <a:off x="8907115" y="2059156"/>
            <a:ext cx="1898781" cy="13231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D8C5047-B9F9-20A1-BCB4-CCF8E3686C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18" t="43177" r="36202" b="37530"/>
          <a:stretch/>
        </p:blipFill>
        <p:spPr>
          <a:xfrm>
            <a:off x="6732060" y="3579942"/>
            <a:ext cx="1898781" cy="13231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FDB96ED-DFEE-9A6A-9A45-8104B96909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11" t="40689" r="11309" b="40018"/>
          <a:stretch/>
        </p:blipFill>
        <p:spPr>
          <a:xfrm>
            <a:off x="811272" y="3856389"/>
            <a:ext cx="1898781" cy="13231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181A94F-FD41-5CAA-F28E-2D73C17326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47" t="77990" r="11736" b="6378"/>
          <a:stretch/>
        </p:blipFill>
        <p:spPr>
          <a:xfrm>
            <a:off x="3051777" y="3933943"/>
            <a:ext cx="2098103" cy="14083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C12626E-7D6A-A1B0-6FE8-88A0937F4E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96" t="67118" r="40287" b="6463"/>
          <a:stretch/>
        </p:blipFill>
        <p:spPr>
          <a:xfrm>
            <a:off x="9974086" y="4401119"/>
            <a:ext cx="1597064" cy="18118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B6BB63F-C5FB-7EF2-C73A-D718BAC5E6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4154" b="92103" l="15439" r="34386">
                        <a14:foregroundMark x1="23289" y1="75077" x2="25877" y2="74410"/>
                        <a14:foregroundMark x1="23904" y1="74154" x2="23904" y2="74154"/>
                        <a14:foregroundMark x1="23684" y1="90462" x2="28026" y2="91846"/>
                        <a14:foregroundMark x1="21360" y1="90923" x2="24693" y2="91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92" t="72112" r="63228" b="5650"/>
          <a:stretch/>
        </p:blipFill>
        <p:spPr>
          <a:xfrm>
            <a:off x="8583310" y="3566714"/>
            <a:ext cx="1898781" cy="1525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867010"/>
      </p:ext>
    </p:extLst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olorful flowers and a circle&#10;&#10;Description automatically generated">
            <a:extLst>
              <a:ext uri="{FF2B5EF4-FFF2-40B4-BE49-F238E27FC236}">
                <a16:creationId xmlns:a16="http://schemas.microsoft.com/office/drawing/2014/main" id="{1D756DB1-81C0-C3FA-BD22-03BAD37E1C9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4" b="10865"/>
          <a:stretch/>
        </p:blipFill>
        <p:spPr>
          <a:xfrm>
            <a:off x="0" y="1588"/>
            <a:ext cx="12192000" cy="685641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5F5F467-5BEC-DCBF-FC9D-7C27F6DF3DBA}"/>
              </a:ext>
            </a:extLst>
          </p:cNvPr>
          <p:cNvSpPr/>
          <p:nvPr/>
        </p:nvSpPr>
        <p:spPr>
          <a:xfrm>
            <a:off x="441385" y="345056"/>
            <a:ext cx="11309230" cy="6167887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339EF9-A315-9248-929E-C802D8B5A7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1" t="876" r="7361" b="-1"/>
          <a:stretch/>
        </p:blipFill>
        <p:spPr>
          <a:xfrm>
            <a:off x="685800" y="1284927"/>
            <a:ext cx="10725340" cy="448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588763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colorful flowers and a circle&#10;&#10;Description automatically generated">
            <a:extLst>
              <a:ext uri="{FF2B5EF4-FFF2-40B4-BE49-F238E27FC236}">
                <a16:creationId xmlns:a16="http://schemas.microsoft.com/office/drawing/2014/main" id="{1D756DB1-81C0-C3FA-BD22-03BAD37E1C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4" b="108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C0A1C1-BD2F-B748-3309-94252B6DBD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7888" y="917402"/>
            <a:ext cx="6185903" cy="5023196"/>
          </a:xfrm>
          <a:prstGeom prst="rect">
            <a:avLst/>
          </a:prstGeom>
        </p:spPr>
      </p:pic>
      <p:sp>
        <p:nvSpPr>
          <p:cNvPr id="7" name="Freeform 25">
            <a:extLst>
              <a:ext uri="{FF2B5EF4-FFF2-40B4-BE49-F238E27FC236}">
                <a16:creationId xmlns:a16="http://schemas.microsoft.com/office/drawing/2014/main" id="{3868CA0E-1957-1545-C6F6-F27C7003D960}"/>
              </a:ext>
            </a:extLst>
          </p:cNvPr>
          <p:cNvSpPr/>
          <p:nvPr/>
        </p:nvSpPr>
        <p:spPr>
          <a:xfrm rot="1196410">
            <a:off x="-150398" y="1605438"/>
            <a:ext cx="3615145" cy="6167724"/>
          </a:xfrm>
          <a:custGeom>
            <a:avLst/>
            <a:gdLst/>
            <a:ahLst/>
            <a:cxnLst/>
            <a:rect l="l" t="t" r="r" b="b"/>
            <a:pathLst>
              <a:path w="1652405" h="2838778">
                <a:moveTo>
                  <a:pt x="0" y="0"/>
                </a:moveTo>
                <a:lnTo>
                  <a:pt x="1652405" y="0"/>
                </a:lnTo>
                <a:lnTo>
                  <a:pt x="1652405" y="2838778"/>
                </a:lnTo>
                <a:lnTo>
                  <a:pt x="0" y="28387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39716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488AF-3260-3FEE-63C3-8F000494D05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034198-AB17-736D-F796-6F47C2845B6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child reading a book&#10;&#10;Description automatically generated">
            <a:extLst>
              <a:ext uri="{FF2B5EF4-FFF2-40B4-BE49-F238E27FC236}">
                <a16:creationId xmlns:a16="http://schemas.microsoft.com/office/drawing/2014/main" id="{E6915661-2310-BD49-4B71-7A6A3F0206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0535E2E-F550-888B-8577-239B9E0B6F6C}"/>
              </a:ext>
            </a:extLst>
          </p:cNvPr>
          <p:cNvGrpSpPr/>
          <p:nvPr/>
        </p:nvGrpSpPr>
        <p:grpSpPr>
          <a:xfrm>
            <a:off x="4284538" y="1339877"/>
            <a:ext cx="3105337" cy="830998"/>
            <a:chOff x="4543331" y="552089"/>
            <a:chExt cx="3105337" cy="83099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770E271-CE30-D1D6-A702-50B0CD1317F0}"/>
                </a:ext>
              </a:extLst>
            </p:cNvPr>
            <p:cNvSpPr txBox="1"/>
            <p:nvPr/>
          </p:nvSpPr>
          <p:spPr>
            <a:xfrm>
              <a:off x="4543331" y="552090"/>
              <a:ext cx="310533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 dirty="0">
                  <a:ln w="133350">
                    <a:solidFill>
                      <a:srgbClr val="FFC000"/>
                    </a:solidFill>
                  </a:ln>
                  <a:solidFill>
                    <a:prstClr val="black"/>
                  </a:solidFill>
                  <a:effectLst>
                    <a:outerShdw dist="38100" dir="5400000" sx="107000" sy="107000" algn="t" rotWithShape="0">
                      <a:prstClr val="white"/>
                    </a:outerShdw>
                  </a:effectLst>
                  <a:uLnTx/>
                  <a:uFillTx/>
                  <a:latin typeface="#9Slide07 IcielNabila" pitchFamily="2" charset="0"/>
                  <a:ea typeface="+mn-ea"/>
                  <a:cs typeface="+mn-cs"/>
                </a:rPr>
                <a:t>Công nghệ</a:t>
              </a:r>
              <a:endParaRPr kumimoji="0" lang="en-US" sz="4800" b="0" i="0" u="none" strike="noStrike" kern="1200" cap="none" spc="0" normalizeH="0" baseline="0" noProof="0" dirty="0">
                <a:ln w="133350">
                  <a:solidFill>
                    <a:srgbClr val="FFC000"/>
                  </a:solidFill>
                </a:ln>
                <a:solidFill>
                  <a:prstClr val="black"/>
                </a:solidFill>
                <a:effectLst>
                  <a:outerShdw dist="38100" dir="5400000" sx="107000" sy="107000" algn="t" rotWithShape="0">
                    <a:prstClr val="white"/>
                  </a:outerShdw>
                </a:effectLst>
                <a:uLnTx/>
                <a:uFillTx/>
                <a:latin typeface="#9Slide07 IcielNabila" pitchFamily="2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902B8F7-06F4-2602-7A9D-F46B7B06B036}"/>
                </a:ext>
              </a:extLst>
            </p:cNvPr>
            <p:cNvSpPr txBox="1"/>
            <p:nvPr/>
          </p:nvSpPr>
          <p:spPr>
            <a:xfrm>
              <a:off x="4543331" y="552089"/>
              <a:ext cx="310533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IcielNabila" pitchFamily="2" charset="0"/>
                  <a:ea typeface="+mn-ea"/>
                  <a:cs typeface="+mn-cs"/>
                </a:rPr>
                <a:t>Công nghệ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Nabila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D8371DE-0CCE-2C25-680C-02215CF38866}"/>
              </a:ext>
            </a:extLst>
          </p:cNvPr>
          <p:cNvGrpSpPr/>
          <p:nvPr/>
        </p:nvGrpSpPr>
        <p:grpSpPr>
          <a:xfrm>
            <a:off x="2709053" y="2586374"/>
            <a:ext cx="6829965" cy="1015664"/>
            <a:chOff x="3142170" y="1772030"/>
            <a:chExt cx="6829965" cy="101566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1BB73DC-B408-7B7C-473A-64BC6CFB59B3}"/>
                </a:ext>
              </a:extLst>
            </p:cNvPr>
            <p:cNvSpPr txBox="1"/>
            <p:nvPr/>
          </p:nvSpPr>
          <p:spPr>
            <a:xfrm>
              <a:off x="3142170" y="1772031"/>
              <a:ext cx="6829965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0" i="0" u="none" strike="noStrike" kern="1200" cap="none" spc="0" normalizeH="0" baseline="0" noProof="0" dirty="0">
                  <a:ln w="158750">
                    <a:solidFill>
                      <a:prstClr val="white"/>
                    </a:solidFill>
                  </a:ln>
                  <a:solidFill>
                    <a:srgbClr val="222222"/>
                  </a:solidFill>
                  <a:effectLst/>
                  <a:uLnTx/>
                  <a:uFillTx/>
                  <a:latin typeface="#9Slide07 IcielCrocante" panose="02000000000000000000" pitchFamily="2" charset="0"/>
                  <a:ea typeface="+mn-ea"/>
                  <a:cs typeface="+mn-cs"/>
                </a:rPr>
                <a:t>TẠM BIỆT CÁC EM!</a:t>
              </a:r>
              <a:endParaRPr kumimoji="0" lang="en-US" sz="6000" b="0" i="0" u="none" strike="noStrike" kern="1200" cap="none" spc="0" normalizeH="0" baseline="0" noProof="0" dirty="0">
                <a:ln w="158750">
                  <a:solidFill>
                    <a:prstClr val="white"/>
                  </a:solidFill>
                </a:ln>
                <a:solidFill>
                  <a:srgbClr val="222222"/>
                </a:solidFill>
                <a:effectLst/>
                <a:uLnTx/>
                <a:uFillTx/>
                <a:latin typeface="#9Slide07 IcielCrocante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29A66A5-1206-4BC9-F4CC-919EFD6CBDE6}"/>
                </a:ext>
              </a:extLst>
            </p:cNvPr>
            <p:cNvSpPr txBox="1"/>
            <p:nvPr/>
          </p:nvSpPr>
          <p:spPr>
            <a:xfrm>
              <a:off x="3275879" y="1772030"/>
              <a:ext cx="6562546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BE4B98"/>
                  </a:solidFill>
                  <a:effectLst/>
                  <a:uLnTx/>
                  <a:uFillTx/>
                  <a:latin typeface="#9Slide07 IcielCrocante" panose="02000000000000000000" pitchFamily="2" charset="0"/>
                  <a:ea typeface="+mn-ea"/>
                  <a:cs typeface="+mn-cs"/>
                </a:rPr>
                <a:t>TẠM BIỆT CÁC EM!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BE4B98"/>
                </a:solidFill>
                <a:effectLst/>
                <a:uLnTx/>
                <a:uFillTx/>
                <a:latin typeface="#9Slide07 IcielCrocante" panose="02000000000000000000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0586509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993716" y="2472545"/>
            <a:ext cx="15285720" cy="1643605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71961" y="2861948"/>
            <a:ext cx="89543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Em trả lời các câu hỏi bằng cách đưa các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đồ vật có màu tương ứng với đáp án mình chọn nhé!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025132" y="3939166"/>
            <a:ext cx="2071396" cy="2488509"/>
            <a:chOff x="1866122" y="3882900"/>
            <a:chExt cx="2071396" cy="2488509"/>
          </a:xfrm>
        </p:grpSpPr>
        <p:sp>
          <p:nvSpPr>
            <p:cNvPr id="9" name="Oval 8"/>
            <p:cNvSpPr/>
            <p:nvPr/>
          </p:nvSpPr>
          <p:spPr>
            <a:xfrm>
              <a:off x="1866122" y="4216037"/>
              <a:ext cx="2071396" cy="215537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cs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24844" y1="39688" x2="33281" y2="5500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66122" y="3882900"/>
              <a:ext cx="2054929" cy="2054929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3934702" y="3857354"/>
            <a:ext cx="2079629" cy="2570321"/>
            <a:chOff x="5352955" y="3857354"/>
            <a:chExt cx="2079629" cy="2570321"/>
          </a:xfrm>
        </p:grpSpPr>
        <p:sp>
          <p:nvSpPr>
            <p:cNvPr id="10" name="Oval 9"/>
            <p:cNvSpPr/>
            <p:nvPr/>
          </p:nvSpPr>
          <p:spPr>
            <a:xfrm>
              <a:off x="5352955" y="4272303"/>
              <a:ext cx="2071396" cy="215537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cs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24844" y1="39688" x2="33281" y2="5500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77655" y="3857354"/>
              <a:ext cx="2054929" cy="2054929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6518899" y="3853058"/>
            <a:ext cx="2071396" cy="2574617"/>
            <a:chOff x="8645081" y="3796792"/>
            <a:chExt cx="2071396" cy="2574617"/>
          </a:xfrm>
          <a:solidFill>
            <a:srgbClr val="92D050"/>
          </a:solidFill>
        </p:grpSpPr>
        <p:sp>
          <p:nvSpPr>
            <p:cNvPr id="11" name="Oval 10"/>
            <p:cNvSpPr/>
            <p:nvPr/>
          </p:nvSpPr>
          <p:spPr>
            <a:xfrm>
              <a:off x="8645081" y="4216037"/>
              <a:ext cx="2071396" cy="2155372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cs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24844" y1="39688" x2="33281" y2="5500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657989" y="3796792"/>
              <a:ext cx="2054929" cy="2054929"/>
            </a:xfrm>
            <a:prstGeom prst="rect">
              <a:avLst/>
            </a:prstGeom>
            <a:noFill/>
          </p:spPr>
        </p:pic>
      </p:grpSp>
      <p:sp>
        <p:nvSpPr>
          <p:cNvPr id="18" name="Oval 17"/>
          <p:cNvSpPr/>
          <p:nvPr/>
        </p:nvSpPr>
        <p:spPr>
          <a:xfrm>
            <a:off x="9293201" y="4272303"/>
            <a:ext cx="2071396" cy="2155372"/>
          </a:xfrm>
          <a:prstGeom prst="ellipse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4844" y1="39688" x2="33281" y2="55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01434" y="3971669"/>
            <a:ext cx="2054929" cy="205492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658898" y="5217782"/>
            <a:ext cx="78739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rPr>
              <a:t>A</a:t>
            </a:r>
            <a:endParaRPr kumimoji="0" lang="en-GB" sz="6600" b="0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Coiny" panose="02000903060500060000" pitchFamily="2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593168" y="5167822"/>
            <a:ext cx="80502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rPr>
              <a:t>B</a:t>
            </a:r>
            <a:endParaRPr kumimoji="0" lang="en-GB" sz="6600" b="0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Coiny" panose="02000903060500060000" pitchFamily="2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86472" y="5154437"/>
            <a:ext cx="84670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rPr>
              <a:t>C</a:t>
            </a:r>
            <a:endParaRPr kumimoji="0" lang="en-GB" sz="6600" b="0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Coiny" panose="02000903060500060000" pitchFamily="2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935200" y="5175413"/>
            <a:ext cx="78739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rPr>
              <a:t>D</a:t>
            </a:r>
            <a:endParaRPr kumimoji="0" lang="en-GB" sz="6600" b="0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Coiny" panose="02000903060500060000" pitchFamily="2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51419" y="841827"/>
            <a:ext cx="679545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 w="28575">
                  <a:solidFill>
                    <a:srgbClr val="000000"/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rPr>
              <a:t>TRÒ CHƠI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 w="28575">
                  <a:solidFill>
                    <a:srgbClr val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rPr>
              <a:t>SẮC</a:t>
            </a:r>
            <a:r>
              <a:rPr kumimoji="0" lang="en-US" sz="5400" b="0" i="0" u="none" strike="noStrike" kern="1200" cap="none" spc="0" normalizeH="0" baseline="0" noProof="0">
                <a:ln w="28575">
                  <a:solidFill>
                    <a:srgbClr val="000000"/>
                  </a:solidFill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>
                <a:ln w="28575">
                  <a:solidFill>
                    <a:srgbClr val="000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rPr>
              <a:t>MÀU</a:t>
            </a:r>
            <a:r>
              <a:rPr kumimoji="0" lang="en-US" sz="5400" b="0" i="0" u="none" strike="noStrike" kern="1200" cap="none" spc="0" normalizeH="0" baseline="0" noProof="0">
                <a:ln w="28575">
                  <a:solidFill>
                    <a:srgbClr val="000000"/>
                  </a:solidFill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>
                <a:ln w="28575">
                  <a:solidFill>
                    <a:srgbClr val="000000"/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rPr>
              <a:t>RỰC</a:t>
            </a:r>
            <a:r>
              <a:rPr kumimoji="0" lang="en-US" sz="5400" b="0" i="0" u="none" strike="noStrike" kern="1200" cap="none" spc="0" normalizeH="0" baseline="0" noProof="0">
                <a:ln w="28575">
                  <a:solidFill>
                    <a:srgbClr val="000000"/>
                  </a:solidFill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>
                <a:ln w="28575">
                  <a:solidFill>
                    <a:srgbClr val="000000"/>
                  </a:solidFill>
                </a:ln>
                <a:solidFill>
                  <a:srgbClr val="FF0066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rPr>
              <a:t>RỠ</a:t>
            </a:r>
            <a:endParaRPr kumimoji="0" lang="en-GB" sz="5400" b="0" i="0" u="none" strike="noStrike" kern="1200" cap="none" spc="0" normalizeH="0" baseline="0" noProof="0" dirty="0">
              <a:ln w="28575">
                <a:solidFill>
                  <a:srgbClr val="000000"/>
                </a:solidFill>
              </a:ln>
              <a:solidFill>
                <a:srgbClr val="FF0066"/>
              </a:solidFill>
              <a:effectLst/>
              <a:uLnTx/>
              <a:uFillTx/>
              <a:latin typeface="Coiny" panose="02000903060500060000" pitchFamily="2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like-a-child-10989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654210" y="-243682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171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  <p:bldP spid="7" grpId="0"/>
      <p:bldP spid="18" grpId="0" animBg="1"/>
      <p:bldP spid="6" grpId="0"/>
      <p:bldP spid="20" grpId="0"/>
      <p:bldP spid="21" grpId="0"/>
      <p:bldP spid="2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id="{C059ADE6-3D42-4261-9348-26BB0C60132A}"/>
              </a:ext>
            </a:extLst>
          </p:cNvPr>
          <p:cNvSpPr/>
          <p:nvPr/>
        </p:nvSpPr>
        <p:spPr>
          <a:xfrm>
            <a:off x="190667" y="793324"/>
            <a:ext cx="11713301" cy="5529707"/>
          </a:xfrm>
          <a:prstGeom prst="roundRect">
            <a:avLst>
              <a:gd name="adj" fmla="val 1312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0" name="Rectangle: Rounded Corners 16">
            <a:extLst>
              <a:ext uri="{FF2B5EF4-FFF2-40B4-BE49-F238E27FC236}">
                <a16:creationId xmlns:a16="http://schemas.microsoft.com/office/drawing/2014/main" id="{007AA2DD-0721-4B46-BE48-EED86807E4ED}"/>
              </a:ext>
            </a:extLst>
          </p:cNvPr>
          <p:cNvSpPr/>
          <p:nvPr/>
        </p:nvSpPr>
        <p:spPr>
          <a:xfrm>
            <a:off x="286677" y="889335"/>
            <a:ext cx="11521280" cy="5321460"/>
          </a:xfrm>
          <a:prstGeom prst="roundRect">
            <a:avLst>
              <a:gd name="adj" fmla="val 13123"/>
            </a:avLst>
          </a:prstGeom>
          <a:noFill/>
          <a:ln w="19050">
            <a:solidFill>
              <a:srgbClr val="79BD0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832422" y="1794936"/>
            <a:ext cx="10190725" cy="1042373"/>
            <a:chOff x="832422" y="1794936"/>
            <a:chExt cx="10190725" cy="1042373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812FBD5-F7FE-4464-83A9-1599CC94986D}"/>
                </a:ext>
              </a:extLst>
            </p:cNvPr>
            <p:cNvSpPr txBox="1"/>
            <p:nvPr/>
          </p:nvSpPr>
          <p:spPr>
            <a:xfrm>
              <a:off x="1989099" y="2117996"/>
              <a:ext cx="9034048" cy="666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3733" b="0" i="0" u="none" strike="noStrike" kern="120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SVN-Avo" panose="02040603050506020204" pitchFamily="18" charset="0"/>
                  <a:ea typeface="Cambria" panose="02040503050406030204" pitchFamily="18" charset="0"/>
                  <a:cs typeface="+mn-cs"/>
                </a:rPr>
                <a:t>Làm mát phòng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2422" y="1794936"/>
              <a:ext cx="868645" cy="1042373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818584" y="2815058"/>
            <a:ext cx="9358452" cy="1141387"/>
            <a:chOff x="818584" y="2815058"/>
            <a:chExt cx="9358452" cy="114138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34D1253-0672-4A95-A8AD-BE751937AD58}"/>
                </a:ext>
              </a:extLst>
            </p:cNvPr>
            <p:cNvSpPr txBox="1"/>
            <p:nvPr/>
          </p:nvSpPr>
          <p:spPr>
            <a:xfrm>
              <a:off x="1989099" y="3107611"/>
              <a:ext cx="8187937" cy="666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3733" b="0" i="0" u="none" strike="noStrike" kern="120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SVN-Avo" panose="02040603050506020204" pitchFamily="18" charset="0"/>
                  <a:ea typeface="Cambria" panose="02040503050406030204" pitchFamily="18" charset="0"/>
                  <a:cs typeface="+mn-cs"/>
                </a:rPr>
                <a:t>Bảo quản thực phẩm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18584" y="2815058"/>
              <a:ext cx="927209" cy="1141387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880998" y="4089284"/>
            <a:ext cx="9270561" cy="981907"/>
            <a:chOff x="880998" y="4089284"/>
            <a:chExt cx="9270561" cy="981907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C8DAEB8-8A1B-442C-A286-BE42934FE05E}"/>
                </a:ext>
              </a:extLst>
            </p:cNvPr>
            <p:cNvSpPr txBox="1"/>
            <p:nvPr/>
          </p:nvSpPr>
          <p:spPr>
            <a:xfrm>
              <a:off x="1943075" y="4163510"/>
              <a:ext cx="8208484" cy="666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AU" sz="3733">
                  <a:solidFill>
                    <a:srgbClr val="00B0F0"/>
                  </a:solidFill>
                  <a:latin typeface="SVN-Avo" panose="02040603050506020204" pitchFamily="18" charset="0"/>
                  <a:ea typeface="Cambria" panose="02040503050406030204" pitchFamily="18" charset="0"/>
                </a:rPr>
                <a:t>Giảm tiêu thụ điện</a:t>
              </a:r>
              <a:endParaRPr kumimoji="0" lang="en-AU" sz="3733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Avo" panose="0204060305050602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80998" y="4089284"/>
              <a:ext cx="853832" cy="981907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929071" y="5149169"/>
            <a:ext cx="9222488" cy="895852"/>
            <a:chOff x="929071" y="5149169"/>
            <a:chExt cx="9222488" cy="89585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29071" y="5149169"/>
              <a:ext cx="757686" cy="895852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C8DAEB8-8A1B-442C-A286-BE42934FE05E}"/>
                </a:ext>
              </a:extLst>
            </p:cNvPr>
            <p:cNvSpPr txBox="1"/>
            <p:nvPr/>
          </p:nvSpPr>
          <p:spPr>
            <a:xfrm>
              <a:off x="1943075" y="5256827"/>
              <a:ext cx="8208484" cy="666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3733" b="0" i="0" u="none" strike="noStrike" kern="120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SVN-Avo" panose="02040603050506020204" pitchFamily="18" charset="0"/>
                  <a:ea typeface="Cambria" panose="02040503050406030204" pitchFamily="18" charset="0"/>
                  <a:cs typeface="+mn-cs"/>
                </a:rPr>
                <a:t>Giao dịch 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74488" y="1017102"/>
            <a:ext cx="11914431" cy="858597"/>
            <a:chOff x="574488" y="1017102"/>
            <a:chExt cx="11914431" cy="858597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04C7021-C0C4-44D3-9B8C-BD528E3CB86C}"/>
                </a:ext>
              </a:extLst>
            </p:cNvPr>
            <p:cNvSpPr txBox="1"/>
            <p:nvPr/>
          </p:nvSpPr>
          <p:spPr>
            <a:xfrm>
              <a:off x="1521572" y="1183132"/>
              <a:ext cx="10967347" cy="6667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3733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VN-Avo" panose="02040603050506020204" pitchFamily="18" charset="0"/>
                  <a:ea typeface="微软雅黑"/>
                  <a:cs typeface="+mn-cs"/>
                  <a:sym typeface="+mn-lt"/>
                </a:rPr>
                <a:t>1. Tủ lạnh dùng để</a:t>
              </a:r>
              <a:endParaRPr kumimoji="0" lang="en-US" sz="3733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Avo" panose="02040603050506020204" pitchFamily="18" charset="0"/>
                <a:ea typeface="微软雅黑"/>
                <a:cs typeface="+mn-cs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488" y="1017102"/>
              <a:ext cx="1074200" cy="858597"/>
            </a:xfrm>
            <a:prstGeom prst="rect">
              <a:avLst/>
            </a:prstGeom>
          </p:spPr>
        </p:pic>
      </p:grpSp>
      <p:pic>
        <p:nvPicPr>
          <p:cNvPr id="19" name="5 Second Countdown Intro video   YouTube">
            <a:hlinkClick r:id="" action="ppaction://media"/>
            <a:extLst>
              <a:ext uri="{FF2B5EF4-FFF2-40B4-BE49-F238E27FC236}">
                <a16:creationId xmlns:a16="http://schemas.microsoft.com/office/drawing/2014/main" id="{98875278-9FBF-4967-B15C-341ED3275E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2"/>
          <a:srcRect l="33582" t="19073" r="33194" b="21307"/>
          <a:stretch/>
        </p:blipFill>
        <p:spPr>
          <a:xfrm>
            <a:off x="9088878" y="4719528"/>
            <a:ext cx="1620127" cy="16352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Tủ Lạnh Malloca MF-521SBS | Hàng Nhập Khẩu Chính Hãng‎">
            <a:extLst>
              <a:ext uri="{FF2B5EF4-FFF2-40B4-BE49-F238E27FC236}">
                <a16:creationId xmlns:a16="http://schemas.microsoft.com/office/drawing/2014/main" id="{0E9C8E01-722B-CC4B-658B-DE7075DC4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481" y="1403130"/>
            <a:ext cx="3423971" cy="3423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059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06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oh-nooo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oh-nooo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oh-nooo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id="{C059ADE6-3D42-4261-9348-26BB0C60132A}"/>
              </a:ext>
            </a:extLst>
          </p:cNvPr>
          <p:cNvSpPr/>
          <p:nvPr/>
        </p:nvSpPr>
        <p:spPr>
          <a:xfrm>
            <a:off x="190667" y="793324"/>
            <a:ext cx="11713301" cy="5529707"/>
          </a:xfrm>
          <a:prstGeom prst="roundRect">
            <a:avLst>
              <a:gd name="adj" fmla="val 1312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0" name="Rectangle: Rounded Corners 16">
            <a:extLst>
              <a:ext uri="{FF2B5EF4-FFF2-40B4-BE49-F238E27FC236}">
                <a16:creationId xmlns:a16="http://schemas.microsoft.com/office/drawing/2014/main" id="{007AA2DD-0721-4B46-BE48-EED86807E4ED}"/>
              </a:ext>
            </a:extLst>
          </p:cNvPr>
          <p:cNvSpPr/>
          <p:nvPr/>
        </p:nvSpPr>
        <p:spPr>
          <a:xfrm>
            <a:off x="286677" y="889335"/>
            <a:ext cx="11521280" cy="5321460"/>
          </a:xfrm>
          <a:prstGeom prst="roundRect">
            <a:avLst>
              <a:gd name="adj" fmla="val 13123"/>
            </a:avLst>
          </a:prstGeom>
          <a:noFill/>
          <a:ln w="19050">
            <a:solidFill>
              <a:srgbClr val="79BD0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832422" y="1794936"/>
            <a:ext cx="10190725" cy="1042373"/>
            <a:chOff x="832422" y="1794936"/>
            <a:chExt cx="10190725" cy="1042373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812FBD5-F7FE-4464-83A9-1599CC94986D}"/>
                </a:ext>
              </a:extLst>
            </p:cNvPr>
            <p:cNvSpPr txBox="1"/>
            <p:nvPr/>
          </p:nvSpPr>
          <p:spPr>
            <a:xfrm>
              <a:off x="1989099" y="2117996"/>
              <a:ext cx="9034048" cy="666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3733" b="0" i="0" u="none" strike="noStrike" kern="120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SVN-Avo" panose="02040603050506020204" pitchFamily="18" charset="0"/>
                  <a:ea typeface="Cambria" panose="02040503050406030204" pitchFamily="18" charset="0"/>
                  <a:cs typeface="+mn-cs"/>
                </a:rPr>
                <a:t>2 khoang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2422" y="1794936"/>
              <a:ext cx="868645" cy="1042373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818584" y="2815058"/>
            <a:ext cx="9358452" cy="1141387"/>
            <a:chOff x="818584" y="2815058"/>
            <a:chExt cx="9358452" cy="114138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34D1253-0672-4A95-A8AD-BE751937AD58}"/>
                </a:ext>
              </a:extLst>
            </p:cNvPr>
            <p:cNvSpPr txBox="1"/>
            <p:nvPr/>
          </p:nvSpPr>
          <p:spPr>
            <a:xfrm>
              <a:off x="1989099" y="3107611"/>
              <a:ext cx="8187937" cy="666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3733" b="0" i="0" u="none" strike="noStrike" kern="120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SVN-Avo" panose="02040603050506020204" pitchFamily="18" charset="0"/>
                  <a:ea typeface="Cambria" panose="02040503050406030204" pitchFamily="18" charset="0"/>
                  <a:cs typeface="+mn-cs"/>
                </a:rPr>
                <a:t>1 khoang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18584" y="2815058"/>
              <a:ext cx="927209" cy="1141387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880998" y="4089284"/>
            <a:ext cx="9270561" cy="981907"/>
            <a:chOff x="880998" y="4089284"/>
            <a:chExt cx="9270561" cy="981907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C8DAEB8-8A1B-442C-A286-BE42934FE05E}"/>
                </a:ext>
              </a:extLst>
            </p:cNvPr>
            <p:cNvSpPr txBox="1"/>
            <p:nvPr/>
          </p:nvSpPr>
          <p:spPr>
            <a:xfrm>
              <a:off x="1943075" y="4163510"/>
              <a:ext cx="8208484" cy="666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3733" b="0" i="0" u="none" strike="noStrike" kern="120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SVN-Avo" panose="02040603050506020204" pitchFamily="18" charset="0"/>
                  <a:ea typeface="Cambria" panose="02040503050406030204" pitchFamily="18" charset="0"/>
                  <a:cs typeface="+mn-cs"/>
                </a:rPr>
                <a:t>3 khoang</a:t>
              </a: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80998" y="4089284"/>
              <a:ext cx="853832" cy="981907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929071" y="5149169"/>
            <a:ext cx="9222488" cy="895852"/>
            <a:chOff x="929071" y="5149169"/>
            <a:chExt cx="9222488" cy="89585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29071" y="5149169"/>
              <a:ext cx="757686" cy="895852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C8DAEB8-8A1B-442C-A286-BE42934FE05E}"/>
                </a:ext>
              </a:extLst>
            </p:cNvPr>
            <p:cNvSpPr txBox="1"/>
            <p:nvPr/>
          </p:nvSpPr>
          <p:spPr>
            <a:xfrm>
              <a:off x="1943075" y="5256827"/>
              <a:ext cx="8208484" cy="666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3733" b="0" i="0" u="none" strike="noStrike" kern="120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SVN-Avo" panose="02040603050506020204" pitchFamily="18" charset="0"/>
                  <a:ea typeface="Cambria" panose="02040503050406030204" pitchFamily="18" charset="0"/>
                  <a:cs typeface="+mn-cs"/>
                </a:rPr>
                <a:t>4 khoang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74488" y="1017102"/>
            <a:ext cx="11914431" cy="858597"/>
            <a:chOff x="574488" y="1017102"/>
            <a:chExt cx="11914431" cy="858597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04C7021-C0C4-44D3-9B8C-BD528E3CB86C}"/>
                </a:ext>
              </a:extLst>
            </p:cNvPr>
            <p:cNvSpPr txBox="1"/>
            <p:nvPr/>
          </p:nvSpPr>
          <p:spPr>
            <a:xfrm>
              <a:off x="1521572" y="1183132"/>
              <a:ext cx="10967347" cy="6667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3733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VN-Avo" panose="02040603050506020204" pitchFamily="18" charset="0"/>
                  <a:ea typeface="微软雅黑"/>
                  <a:cs typeface="+mn-cs"/>
                  <a:sym typeface="+mn-lt"/>
                </a:rPr>
                <a:t>2. </a:t>
              </a:r>
              <a:r>
                <a:rPr lang="en-AU" sz="3733" b="1">
                  <a:solidFill>
                    <a:srgbClr val="002060"/>
                  </a:solidFill>
                  <a:latin typeface="SVN-Avo" panose="02040603050506020204" pitchFamily="18" charset="0"/>
                  <a:ea typeface="微软雅黑"/>
                  <a:sym typeface="+mn-lt"/>
                </a:rPr>
                <a:t>Tủ lạnh có mấy khoang?</a:t>
              </a:r>
              <a:endParaRPr kumimoji="0" lang="en-US" sz="3733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Avo" panose="02040603050506020204" pitchFamily="18" charset="0"/>
                <a:ea typeface="微软雅黑"/>
                <a:cs typeface="+mn-cs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488" y="1017102"/>
              <a:ext cx="1074200" cy="858597"/>
            </a:xfrm>
            <a:prstGeom prst="rect">
              <a:avLst/>
            </a:prstGeom>
          </p:spPr>
        </p:pic>
      </p:grpSp>
      <p:pic>
        <p:nvPicPr>
          <p:cNvPr id="19" name="5 Second Countdown Intro video   YouTube">
            <a:hlinkClick r:id="" action="ppaction://media"/>
            <a:extLst>
              <a:ext uri="{FF2B5EF4-FFF2-40B4-BE49-F238E27FC236}">
                <a16:creationId xmlns:a16="http://schemas.microsoft.com/office/drawing/2014/main" id="{98875278-9FBF-4967-B15C-341ED3275E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2"/>
          <a:srcRect l="33582" t="19073" r="33194" b="21307"/>
          <a:stretch/>
        </p:blipFill>
        <p:spPr>
          <a:xfrm>
            <a:off x="10151559" y="4836871"/>
            <a:ext cx="1620127" cy="16352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Mua Tủ lạnh Số cửa 4 cửa chính hãng, giá rẻ, trả góp 0% giao hàng nhanh  chóng 7/2024 MediaMart.Vn">
            <a:extLst>
              <a:ext uri="{FF2B5EF4-FFF2-40B4-BE49-F238E27FC236}">
                <a16:creationId xmlns:a16="http://schemas.microsoft.com/office/drawing/2014/main" id="{291544F4-9DC9-2F00-A286-E6495EAD3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952" y="1506775"/>
            <a:ext cx="4020691" cy="4020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389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06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oh-nooo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oh-nooo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oh-nooo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id="{C059ADE6-3D42-4261-9348-26BB0C60132A}"/>
              </a:ext>
            </a:extLst>
          </p:cNvPr>
          <p:cNvSpPr/>
          <p:nvPr/>
        </p:nvSpPr>
        <p:spPr>
          <a:xfrm>
            <a:off x="190667" y="793324"/>
            <a:ext cx="11713301" cy="5529707"/>
          </a:xfrm>
          <a:prstGeom prst="roundRect">
            <a:avLst>
              <a:gd name="adj" fmla="val 1312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0" name="Rectangle: Rounded Corners 16">
            <a:extLst>
              <a:ext uri="{FF2B5EF4-FFF2-40B4-BE49-F238E27FC236}">
                <a16:creationId xmlns:a16="http://schemas.microsoft.com/office/drawing/2014/main" id="{007AA2DD-0721-4B46-BE48-EED86807E4ED}"/>
              </a:ext>
            </a:extLst>
          </p:cNvPr>
          <p:cNvSpPr/>
          <p:nvPr/>
        </p:nvSpPr>
        <p:spPr>
          <a:xfrm>
            <a:off x="286677" y="889335"/>
            <a:ext cx="11521280" cy="5321460"/>
          </a:xfrm>
          <a:prstGeom prst="roundRect">
            <a:avLst>
              <a:gd name="adj" fmla="val 13123"/>
            </a:avLst>
          </a:prstGeom>
          <a:noFill/>
          <a:ln w="19050">
            <a:solidFill>
              <a:srgbClr val="79BD0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832422" y="1794936"/>
            <a:ext cx="10190725" cy="1042373"/>
            <a:chOff x="832422" y="1794936"/>
            <a:chExt cx="10190725" cy="1042373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812FBD5-F7FE-4464-83A9-1599CC94986D}"/>
                </a:ext>
              </a:extLst>
            </p:cNvPr>
            <p:cNvSpPr txBox="1"/>
            <p:nvPr/>
          </p:nvSpPr>
          <p:spPr>
            <a:xfrm>
              <a:off x="1989099" y="2117996"/>
              <a:ext cx="9034048" cy="666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3733" b="0" i="0" u="none" strike="noStrike" kern="120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SVN-Avo" panose="02040603050506020204" pitchFamily="18" charset="0"/>
                  <a:ea typeface="Cambria" panose="02040503050406030204" pitchFamily="18" charset="0"/>
                  <a:cs typeface="+mn-cs"/>
                </a:rPr>
                <a:t>Làm kem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2422" y="1794936"/>
              <a:ext cx="868645" cy="1042373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818584" y="2815058"/>
            <a:ext cx="9358452" cy="1141387"/>
            <a:chOff x="818584" y="2815058"/>
            <a:chExt cx="9358452" cy="114138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34D1253-0672-4A95-A8AD-BE751937AD58}"/>
                </a:ext>
              </a:extLst>
            </p:cNvPr>
            <p:cNvSpPr txBox="1"/>
            <p:nvPr/>
          </p:nvSpPr>
          <p:spPr>
            <a:xfrm>
              <a:off x="1989099" y="3107611"/>
              <a:ext cx="8187937" cy="666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3733" b="0" i="0" u="none" strike="noStrike" kern="120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SVN-Avo" panose="02040603050506020204" pitchFamily="18" charset="0"/>
                  <a:ea typeface="Cambria" panose="02040503050406030204" pitchFamily="18" charset="0"/>
                  <a:cs typeface="+mn-cs"/>
                </a:rPr>
                <a:t>Làm đá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18584" y="2815058"/>
              <a:ext cx="927209" cy="1141387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880998" y="4089284"/>
            <a:ext cx="9270561" cy="981907"/>
            <a:chOff x="880998" y="4089284"/>
            <a:chExt cx="9270561" cy="981907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C8DAEB8-8A1B-442C-A286-BE42934FE05E}"/>
                </a:ext>
              </a:extLst>
            </p:cNvPr>
            <p:cNvSpPr txBox="1"/>
            <p:nvPr/>
          </p:nvSpPr>
          <p:spPr>
            <a:xfrm>
              <a:off x="1943075" y="4163510"/>
              <a:ext cx="8208484" cy="666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3733" b="0" i="0" u="none" strike="noStrike" kern="120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SVN-Avo" panose="02040603050506020204" pitchFamily="18" charset="0"/>
                  <a:ea typeface="Cambria" panose="02040503050406030204" pitchFamily="18" charset="0"/>
                  <a:cs typeface="+mn-cs"/>
                </a:rPr>
                <a:t>Cấp đông thực phẩm</a:t>
              </a: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80998" y="4089284"/>
              <a:ext cx="853832" cy="981907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929071" y="5149169"/>
            <a:ext cx="9222488" cy="895852"/>
            <a:chOff x="929071" y="5149169"/>
            <a:chExt cx="9222488" cy="89585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29071" y="5149169"/>
              <a:ext cx="757686" cy="895852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C8DAEB8-8A1B-442C-A286-BE42934FE05E}"/>
                </a:ext>
              </a:extLst>
            </p:cNvPr>
            <p:cNvSpPr txBox="1"/>
            <p:nvPr/>
          </p:nvSpPr>
          <p:spPr>
            <a:xfrm>
              <a:off x="1943075" y="5256827"/>
              <a:ext cx="8208484" cy="666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3733" b="0" i="0" u="none" strike="noStrike" kern="120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SVN-Avo" panose="02040603050506020204" pitchFamily="18" charset="0"/>
                  <a:ea typeface="Cambria" panose="02040503050406030204" pitchFamily="18" charset="0"/>
                  <a:cs typeface="+mn-cs"/>
                </a:rPr>
                <a:t>C</a:t>
              </a:r>
              <a:r>
                <a:rPr lang="en-AU" sz="3733">
                  <a:solidFill>
                    <a:srgbClr val="00B0F0"/>
                  </a:solidFill>
                  <a:latin typeface="SVN-Avo" panose="02040603050506020204" pitchFamily="18" charset="0"/>
                  <a:ea typeface="Cambria" panose="02040503050406030204" pitchFamily="18" charset="0"/>
                </a:rPr>
                <a:t>ả 3 đáp án trên</a:t>
              </a:r>
              <a:endParaRPr kumimoji="0" lang="en-AU" sz="3733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Avo" panose="0204060305050602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74488" y="1017102"/>
            <a:ext cx="11914431" cy="858597"/>
            <a:chOff x="574488" y="1017102"/>
            <a:chExt cx="11914431" cy="858597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04C7021-C0C4-44D3-9B8C-BD528E3CB86C}"/>
                </a:ext>
              </a:extLst>
            </p:cNvPr>
            <p:cNvSpPr txBox="1"/>
            <p:nvPr/>
          </p:nvSpPr>
          <p:spPr>
            <a:xfrm>
              <a:off x="1521572" y="1183132"/>
              <a:ext cx="10967347" cy="6667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3733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VN-Avo" panose="02040603050506020204" pitchFamily="18" charset="0"/>
                  <a:ea typeface="微软雅黑"/>
                  <a:cs typeface="+mn-cs"/>
                  <a:sym typeface="+mn-lt"/>
                </a:rPr>
                <a:t>3. Khoang đông lạnh có tác dụng</a:t>
              </a:r>
              <a:endParaRPr kumimoji="0" lang="en-US" sz="3733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VN-Avo" panose="02040603050506020204" pitchFamily="18" charset="0"/>
                <a:ea typeface="微软雅黑"/>
                <a:cs typeface="+mn-cs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488" y="1017102"/>
              <a:ext cx="1074200" cy="858597"/>
            </a:xfrm>
            <a:prstGeom prst="rect">
              <a:avLst/>
            </a:prstGeom>
          </p:spPr>
        </p:pic>
      </p:grpSp>
      <p:pic>
        <p:nvPicPr>
          <p:cNvPr id="19" name="5 Second Countdown Intro video   YouTube">
            <a:hlinkClick r:id="" action="ppaction://media"/>
            <a:extLst>
              <a:ext uri="{FF2B5EF4-FFF2-40B4-BE49-F238E27FC236}">
                <a16:creationId xmlns:a16="http://schemas.microsoft.com/office/drawing/2014/main" id="{98875278-9FBF-4967-B15C-341ED3275E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2"/>
          <a:srcRect l="33582" t="19073" r="33194" b="21307"/>
          <a:stretch/>
        </p:blipFill>
        <p:spPr>
          <a:xfrm>
            <a:off x="6218899" y="4638654"/>
            <a:ext cx="1620127" cy="16352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Tủ Lạnh Malloca MF-521SBS | Hàng Nhập Khẩu Chính Hãng‎">
            <a:extLst>
              <a:ext uri="{FF2B5EF4-FFF2-40B4-BE49-F238E27FC236}">
                <a16:creationId xmlns:a16="http://schemas.microsoft.com/office/drawing/2014/main" id="{BF865B59-0B8F-037F-53A3-E8A4549DB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445" y="1945929"/>
            <a:ext cx="3423971" cy="3423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458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06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oh-nooo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oh-nooo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oh-nooo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colorful flowers and a circle&#10;&#10;Description automatically generated">
            <a:extLst>
              <a:ext uri="{FF2B5EF4-FFF2-40B4-BE49-F238E27FC236}">
                <a16:creationId xmlns:a16="http://schemas.microsoft.com/office/drawing/2014/main" id="{1D756DB1-81C0-C3FA-BD22-03BAD37E1C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4" b="108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Freeform 25">
            <a:extLst>
              <a:ext uri="{FF2B5EF4-FFF2-40B4-BE49-F238E27FC236}">
                <a16:creationId xmlns:a16="http://schemas.microsoft.com/office/drawing/2014/main" id="{3868CA0E-1957-1545-C6F6-F27C7003D960}"/>
              </a:ext>
            </a:extLst>
          </p:cNvPr>
          <p:cNvSpPr/>
          <p:nvPr/>
        </p:nvSpPr>
        <p:spPr>
          <a:xfrm rot="1196410">
            <a:off x="-150398" y="1605438"/>
            <a:ext cx="3615145" cy="6167724"/>
          </a:xfrm>
          <a:custGeom>
            <a:avLst/>
            <a:gdLst/>
            <a:ahLst/>
            <a:cxnLst/>
            <a:rect l="l" t="t" r="r" b="b"/>
            <a:pathLst>
              <a:path w="1652405" h="2838778">
                <a:moveTo>
                  <a:pt x="0" y="0"/>
                </a:moveTo>
                <a:lnTo>
                  <a:pt x="1652405" y="0"/>
                </a:lnTo>
                <a:lnTo>
                  <a:pt x="1652405" y="2838778"/>
                </a:lnTo>
                <a:lnTo>
                  <a:pt x="0" y="28387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6DCAEA-F588-75EB-2BFC-F62B8F6FFC52}"/>
              </a:ext>
            </a:extLst>
          </p:cNvPr>
          <p:cNvSpPr txBox="1"/>
          <p:nvPr/>
        </p:nvSpPr>
        <p:spPr>
          <a:xfrm>
            <a:off x="2440438" y="1535355"/>
            <a:ext cx="7652886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3800" dirty="0">
                <a:solidFill>
                  <a:srgbClr val="002060"/>
                </a:solidFill>
                <a:latin typeface="UTM Showcard" panose="02040603050506020204" pitchFamily="18" charset="0"/>
              </a:rPr>
              <a:t>KHÁM PHÁ</a:t>
            </a:r>
            <a:endParaRPr lang="en-US" sz="13800" dirty="0">
              <a:solidFill>
                <a:srgbClr val="002060"/>
              </a:solidFill>
              <a:latin typeface="UTM Showcar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5464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colorful flowers and a circle&#10;&#10;Description automatically generated">
            <a:extLst>
              <a:ext uri="{FF2B5EF4-FFF2-40B4-BE49-F238E27FC236}">
                <a16:creationId xmlns:a16="http://schemas.microsoft.com/office/drawing/2014/main" id="{1D756DB1-81C0-C3FA-BD22-03BAD37E1C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4" b="108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5F5F467-5BEC-DCBF-FC9D-7C27F6DF3DBA}"/>
              </a:ext>
            </a:extLst>
          </p:cNvPr>
          <p:cNvSpPr/>
          <p:nvPr/>
        </p:nvSpPr>
        <p:spPr>
          <a:xfrm>
            <a:off x="441385" y="345056"/>
            <a:ext cx="11309230" cy="6167887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B5A1A2-14B1-EACF-E7E9-BE3150B765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804" y="1181738"/>
            <a:ext cx="621859" cy="62185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6A4DEFF-D6BF-9825-AD6D-EFAFFF2347C5}"/>
              </a:ext>
            </a:extLst>
          </p:cNvPr>
          <p:cNvSpPr txBox="1"/>
          <p:nvPr/>
        </p:nvSpPr>
        <p:spPr>
          <a:xfrm>
            <a:off x="1456734" y="444902"/>
            <a:ext cx="102938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3. SẮP XẾP, BẢO QUẢN THỰC PHẨM TRONG TỦ LẠNH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3C735B-34F5-DFF8-B06C-1D0C87734922}"/>
              </a:ext>
            </a:extLst>
          </p:cNvPr>
          <p:cNvSpPr txBox="1"/>
          <p:nvPr/>
        </p:nvSpPr>
        <p:spPr>
          <a:xfrm>
            <a:off x="1810932" y="1081063"/>
            <a:ext cx="1029388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>
                <a:solidFill>
                  <a:srgbClr val="000000"/>
                </a:solidFill>
              </a:rPr>
              <a:t>Em hãy xếp các hình minh hoạ vào ô phù hợp với mô tả trong</a:t>
            </a:r>
            <a:r>
              <a:rPr lang="en-US" sz="2800" b="1">
                <a:solidFill>
                  <a:srgbClr val="000000"/>
                </a:solidFill>
              </a:rPr>
              <a:t> </a:t>
            </a:r>
            <a:r>
              <a:rPr lang="vi-VN" sz="2800" b="1">
                <a:solidFill>
                  <a:srgbClr val="000000"/>
                </a:solidFill>
              </a:rPr>
              <a:t>bảng gợi ý dưới đây.</a:t>
            </a:r>
            <a:endParaRPr lang="en-US" sz="2800" b="1" dirty="0">
              <a:solidFill>
                <a:srgbClr val="0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DDAF6-9281-7763-D0C6-AE4C606BA6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48" y="2109458"/>
            <a:ext cx="5340415" cy="43036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D2DF6B7-0E07-101F-9BB4-738DC50DF1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063" y="2835493"/>
            <a:ext cx="5518319" cy="248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121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68394"/>
      </a:dk2>
      <a:lt2>
        <a:srgbClr val="F0F0F0"/>
      </a:lt2>
      <a:accent1>
        <a:srgbClr val="69B83D"/>
      </a:accent1>
      <a:accent2>
        <a:srgbClr val="0BA688"/>
      </a:accent2>
      <a:accent3>
        <a:srgbClr val="69B83D"/>
      </a:accent3>
      <a:accent4>
        <a:srgbClr val="0BA688"/>
      </a:accent4>
      <a:accent5>
        <a:srgbClr val="69B83D"/>
      </a:accent5>
      <a:accent6>
        <a:srgbClr val="0BA688"/>
      </a:accent6>
      <a:hlink>
        <a:srgbClr val="6FA8B4"/>
      </a:hlink>
      <a:folHlink>
        <a:srgbClr val="EB8050"/>
      </a:folHlink>
    </a:clrScheme>
    <a:fontScheme name="m2xzqpno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包图主题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97</TotalTime>
  <Words>348</Words>
  <Application>Microsoft Office PowerPoint</Application>
  <PresentationFormat>Widescreen</PresentationFormat>
  <Paragraphs>59</Paragraphs>
  <Slides>30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47" baseType="lpstr">
      <vt:lpstr>等线</vt:lpstr>
      <vt:lpstr>微软雅黑</vt:lpstr>
      <vt:lpstr>#9Slide05 SVNClementine</vt:lpstr>
      <vt:lpstr>#9Slide07 IcielCrocante</vt:lpstr>
      <vt:lpstr>#9Slide07 IcielNabila</vt:lpstr>
      <vt:lpstr>Aptos</vt:lpstr>
      <vt:lpstr>Arial</vt:lpstr>
      <vt:lpstr>Calibri</vt:lpstr>
      <vt:lpstr>Calibri Light</vt:lpstr>
      <vt:lpstr>Coiny</vt:lpstr>
      <vt:lpstr>SVN-Avo</vt:lpstr>
      <vt:lpstr>Times New Roman</vt:lpstr>
      <vt:lpstr>UTM Showcard</vt:lpstr>
      <vt:lpstr>印品黑体</vt:lpstr>
      <vt:lpstr>Office Theme</vt:lpstr>
      <vt:lpstr>第一PPT，www.1ppt.com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Administrator</cp:lastModifiedBy>
  <cp:revision>7</cp:revision>
  <dcterms:created xsi:type="dcterms:W3CDTF">2024-01-26T15:10:20Z</dcterms:created>
  <dcterms:modified xsi:type="dcterms:W3CDTF">2024-12-25T13:21:26Z</dcterms:modified>
  <cp:category>9Slide.vn</cp:category>
</cp:coreProperties>
</file>