
<file path=[Content_Types].xml><?xml version="1.0" encoding="utf-8"?>
<Types xmlns="http://schemas.openxmlformats.org/package/2006/content-types">
  <Default Extension="mp3" ContentType="audio/mpeg"/>
  <Default Extension="wmf" ContentType="image/x-wmf"/>
  <Default Extension="gif" ContentType="image/gi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notesSlides/notesSlide5.xml" ContentType="application/vnd.openxmlformats-officedocument.presentationml.notes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16.xml" ContentType="application/vnd.openxmlformats-officedocument.presentationml.notesSlide+xml"/>
  <Override PartName="/ppt/slides/slide20.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12.xml" ContentType="application/vnd.openxmlformats-officedocument.presentationml.notesSlide+xml"/>
  <Override PartName="/ppt/slideLayouts/slideLayout20.xml" ContentType="application/vnd.openxmlformats-officedocument.presentationml.slideLayout+xml"/>
  <Override PartName="/ppt/notesSlides/notesSlide21.xml" ContentType="application/vnd.openxmlformats-officedocument.presentationml.notesSlide+xml"/>
  <Override PartName="/ppt/slides/slide2.xml" ContentType="application/vnd.openxmlformats-officedocument.presentationml.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slideLayouts/slideLayout19.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slides/slide8.xml" ContentType="application/vnd.openxmlformats-officedocument.presentationml.slide+xml"/>
  <Override PartName="/ppt/slides/slide22.xml" ContentType="application/vnd.openxmlformats-officedocument.presentationml.slide+xml"/>
  <Override PartName="/docProps/app.xml" ContentType="application/vnd.openxmlformats-officedocument.extended-properties+xml"/>
  <Override PartName="/ppt/slideLayouts/slideLayout5.xml" ContentType="application/vnd.openxmlformats-officedocument.presentationml.slideLayout+xml"/>
  <Override PartName="/ppt/slides/slide4.xml" ContentType="application/vnd.openxmlformats-officedocument.presentationml.slide+xml"/>
  <Override PartName="/ppt/slides/slide21.xml" ContentType="application/vnd.openxmlformats-officedocument.presentationml.slide+xml"/>
  <Override PartName="/docProps/core.xml" ContentType="application/vnd.openxmlformats-package.core-properties+xml"/>
  <Override PartName="/ppt/slides/slide19.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s/slide11.xml" ContentType="application/vnd.openxmlformats-officedocument.presentationml.slide+xml"/>
  <Override PartName="/ppt/notesSlides/notesSlide8.xml" ContentType="application/vnd.openxmlformats-officedocument.presentationml.notesSlide+xml"/>
  <Override PartName="/ppt/slides/slide7.xml" ContentType="application/vnd.openxmlformats-officedocument.presentationml.slide+xml"/>
  <Override PartName="/ppt/slideMasters/slideMaster1.xml" ContentType="application/vnd.openxmlformats-officedocument.presentationml.slideMaster+xml"/>
  <Override PartName="/ppt/slides/slide5.xml" ContentType="application/vnd.openxmlformats-officedocument.presentationml.slide+xml"/>
  <Override PartName="/ppt/notesSlides/notesSlide19.xml" ContentType="application/vnd.openxmlformats-officedocument.presentationml.notesSlide+xml"/>
  <Override PartName="/ppt/presentation.xml" ContentType="application/vnd.openxmlformats-officedocument.presentationml.presentation.main+xml"/>
  <Override PartName="/ppt/tableStyles.xml" ContentType="application/vnd.openxmlformats-officedocument.presentationml.tableStyles+xml"/>
  <Override PartName="/docProps/custom.xml" ContentType="application/vnd.openxmlformats-officedocument.custom-properties+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trictFirstAndLastChars="0">
  <p:sldMasterIdLst>
    <p:sldMasterId id="2147483648" r:id="rId1"/>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9144000" cy="5143500" type="screen16x9"/>
  <p:notesSz cx="6858000" cy="9144000"/>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99" d="100"/>
          <a:sy n="99" d="100"/>
        </p:scale>
        <p:origin x="-1003" y="-379"/>
      </p:cViewPr>
      <p:guideLst>
        <p:guide pos="3108" orient="horz"/>
        <p:guide pos="288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presProps" Target="presProps.xml" /><Relationship Id="rId28" Type="http://schemas.openxmlformats.org/officeDocument/2006/relationships/tableStyles" Target="tableStyles.xml" /><Relationship Id="rId2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3" name="Google Shape;3;n"/>
          <p:cNvSpPr>
            <a:spLocks noChangeAspect="1" noGrp="1" noRot="1"/>
          </p:cNvSpPr>
          <p:nvPr>
            <p:ph type="sldImg" idx="2"/>
          </p:nvPr>
        </p:nvSpPr>
        <p:spPr bwMode="auto">
          <a:xfrm>
            <a:off x="381300" y="685800"/>
            <a:ext cx="6096075"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350918F-F6B9-5701-322C-85880436188A}"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3A701FC-1732-BD46-843C-A86660DC552E}" type="slidenum">
              <a:rPr/>
              <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B788F69-72F8-A152-C4DF-A39108B28491}"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965C17E-372B-1023-6F38-A53068567FD5}" type="slidenum">
              <a:rPr/>
              <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D7A843-D1C7-0017-0D27-04186EF24356}"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2BAFB0-0BC1-288E-05C2-3BF87FFCA868}" type="slidenum">
              <a:rPr/>
              <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7349409-3331-3091-4988-C1E640F62EA3}" type="slidenum">
              <a:rPr/>
              <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6103B3B-188A-B5C8-90D5-9D1A4794A863}" type="slidenum">
              <a:rPr/>
              <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DC7C5C2-7686-1F42-2272-B2602A48288F}" type="slidenum">
              <a:rPr/>
              <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A207453-DF9A-EC81-71A7-6F61DDB872B4}"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363FDC8-AD72-7EAD-CF09-64960355F155}"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EEB6DD6-9942-B429-7559-0EA986D3FE11}" type="slidenum">
              <a:rPr/>
              <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3E08045-A1A9-8471-7CB1-6B56D5B310BB}"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2E33D5D-B8AB-F178-C178-215325C67AA1}"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5E6E40A-54B4-3D0B-EFFC-69445CE2E1B6}"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23" name="Google Shape;223;g77cf0412cd_0_1077: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4937C42-204E-8AEE-CCBA-F3F0A7A8B81D}"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FFBB05D-16B2-0DF5-1460-38805A1342D4}"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4FC075E-69CA-9747-106E-D0113FD7D8A7}"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9E4807E-0B07-34C0-BC41-053755FBA0E0}"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23" name="Google Shape;223;g77cf0412cd_0_1077: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368756515" name="Google Shape;223;g77cf0412cd_0_1077:notes"/>
          <p:cNvSpPr>
            <a:spLocks noChangeAspect="1" noGrp="1" noRot="1"/>
          </p:cNvSpPr>
          <p:nvPr>
            <p:ph type="sldImg" idx="2"/>
          </p:nvPr>
        </p:nvSpPr>
        <p:spPr bwMode="auto">
          <a:xfrm>
            <a:off x="380999" y="685800"/>
            <a:ext cx="6095999"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218435423" name="Google Shape;224;g77cf0412cd_0_1077:notes"/>
          <p:cNvSpPr txBox="1">
            <a:spLocks noGrp="1"/>
          </p:cNvSpPr>
          <p:nvPr>
            <p:ph type="body" idx="1"/>
          </p:nvPr>
        </p:nvSpPr>
        <p:spPr bwMode="auto">
          <a:xfrm>
            <a:off x="685800" y="4343400"/>
            <a:ext cx="5486400" cy="4114800"/>
          </a:xfrm>
          <a:prstGeom prst="rect">
            <a:avLst/>
          </a:prstGeom>
        </p:spPr>
        <p:txBody>
          <a:bodyPr spcFirstLastPara="1" wrap="square" lIns="91423" tIns="91423" rIns="91423" bIns="91423" anchor="t" anchorCtr="0">
            <a:noAutofit/>
          </a:bodyPr>
          <a:lstStyle/>
          <a:p>
            <a:pPr marL="0" lvl="0" indent="0" algn="l">
              <a:spcBef>
                <a:spcPts val="0"/>
              </a:spcBef>
              <a:spcAft>
                <a:spcPts val="0"/>
              </a:spcAft>
              <a:buNone/>
              <a:defRPr/>
            </a:pPr>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 userDrawn="1">
  <p:cSld name="Tiêu đề bản chiếu">
    <p:spTree>
      <p:nvGrpSpPr>
        <p:cNvPr id="1" name=""/>
        <p:cNvGrpSpPr/>
        <p:nvPr/>
      </p:nvGrpSpPr>
      <p:grpSpPr bwMode="auto">
        <a:xfrm>
          <a:off x="0" y="0"/>
          <a:ext cx="0" cy="0"/>
          <a:chOff x="0" y="0"/>
          <a:chExt cx="0" cy="0"/>
        </a:xfrm>
      </p:grpSpPr>
      <p:sp>
        <p:nvSpPr>
          <p:cNvPr id="2" name="Tiêu đề 1"/>
          <p:cNvSpPr>
            <a:spLocks noGrp="1"/>
          </p:cNvSpPr>
          <p:nvPr>
            <p:ph type="ctrTitle"/>
          </p:nvPr>
        </p:nvSpPr>
        <p:spPr bwMode="auto">
          <a:xfrm>
            <a:off x="685800" y="1597819"/>
            <a:ext cx="7772400" cy="1102519"/>
          </a:xfrm>
        </p:spPr>
        <p:txBody>
          <a:bodyPr/>
          <a:lstStyle/>
          <a:p>
            <a:pPr>
              <a:defRPr/>
            </a:pPr>
            <a:r>
              <a:rPr lang="vi-VN"/>
              <a:t>Bấm &amp; sửa kiểu tiêu đề</a:t>
            </a:r>
            <a:endParaRPr lang="en-US"/>
          </a:p>
        </p:txBody>
      </p:sp>
      <p:sp>
        <p:nvSpPr>
          <p:cNvPr id="3" name="Tiêu đề phụ 2"/>
          <p:cNvSpPr>
            <a:spLocks noGrp="1"/>
          </p:cNvSpPr>
          <p:nvPr>
            <p:ph type="subTitle" idx="1"/>
          </p:nvPr>
        </p:nvSpPr>
        <p:spPr bwMode="auto">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vi-VN"/>
              <a:t>Bấm &amp; sửa kiểu phụ đề</a:t>
            </a:r>
            <a:endParaRPr lang="en-US"/>
          </a:p>
        </p:txBody>
      </p:sp>
      <p:sp>
        <p:nvSpPr>
          <p:cNvPr id="4" name="Chỗ dành sẵn cho Ngày tháng 3"/>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5" name="Chỗ dành sẵn cho Chân trang 4"/>
          <p:cNvSpPr>
            <a:spLocks noGrp="1"/>
          </p:cNvSpPr>
          <p:nvPr>
            <p:ph type="ftr" sz="quarter" idx="11"/>
          </p:nvPr>
        </p:nvSpPr>
        <p:spPr bwMode="auto"/>
        <p:txBody>
          <a:bodyPr/>
          <a:lstStyle/>
          <a:p>
            <a:pPr>
              <a:defRPr/>
            </a:pPr>
            <a:endParaRPr lang="en-US"/>
          </a:p>
        </p:txBody>
      </p:sp>
      <p:sp>
        <p:nvSpPr>
          <p:cNvPr id="6" name="Chỗ dành sẵn cho Số hiệu Bản chiếu 5"/>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x" userDrawn="1">
  <p:cSld name="Tiêu đề và Văn bản dọc">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r>
              <a:rPr lang="vi-VN"/>
              <a:t>Bấm &amp; sửa kiểu tiêu đề</a:t>
            </a:r>
            <a:endParaRPr lang="en-US"/>
          </a:p>
        </p:txBody>
      </p:sp>
      <p:sp>
        <p:nvSpPr>
          <p:cNvPr id="3" name="Chỗ dành sẵn cho Văn bản Dọc 2"/>
          <p:cNvSpPr>
            <a:spLocks noGrp="1"/>
          </p:cNvSpPr>
          <p:nvPr>
            <p:ph type="body" orient="vert" idx="1"/>
          </p:nvPr>
        </p:nvSpPr>
        <p:spPr bwMode="auto"/>
        <p:txBody>
          <a:bodyPr vert="eaVert"/>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4" name="Chỗ dành sẵn cho Ngày tháng 3"/>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5" name="Chỗ dành sẵn cho Chân trang 4"/>
          <p:cNvSpPr>
            <a:spLocks noGrp="1"/>
          </p:cNvSpPr>
          <p:nvPr>
            <p:ph type="ftr" sz="quarter" idx="11"/>
          </p:nvPr>
        </p:nvSpPr>
        <p:spPr bwMode="auto"/>
        <p:txBody>
          <a:bodyPr/>
          <a:lstStyle/>
          <a:p>
            <a:pPr>
              <a:defRPr/>
            </a:pPr>
            <a:endParaRPr lang="en-US"/>
          </a:p>
        </p:txBody>
      </p:sp>
      <p:sp>
        <p:nvSpPr>
          <p:cNvPr id="6" name="Chỗ dành sẵn cho Số hiệu Bản chiếu 5"/>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itleAndTx" userDrawn="1">
  <p:cSld name="Tiêu đề dọc và Văn bản">
    <p:spTree>
      <p:nvGrpSpPr>
        <p:cNvPr id="1" name=""/>
        <p:cNvGrpSpPr/>
        <p:nvPr/>
      </p:nvGrpSpPr>
      <p:grpSpPr bwMode="auto">
        <a:xfrm>
          <a:off x="0" y="0"/>
          <a:ext cx="0" cy="0"/>
          <a:chOff x="0" y="0"/>
          <a:chExt cx="0" cy="0"/>
        </a:xfrm>
      </p:grpSpPr>
      <p:sp>
        <p:nvSpPr>
          <p:cNvPr id="2" name="Tiêu đề Dọc 1"/>
          <p:cNvSpPr>
            <a:spLocks noGrp="1"/>
          </p:cNvSpPr>
          <p:nvPr>
            <p:ph type="title" orient="vert"/>
          </p:nvPr>
        </p:nvSpPr>
        <p:spPr bwMode="auto">
          <a:xfrm>
            <a:off x="6629400" y="205979"/>
            <a:ext cx="2057400" cy="4388644"/>
          </a:xfrm>
        </p:spPr>
        <p:txBody>
          <a:bodyPr vert="eaVert"/>
          <a:lstStyle/>
          <a:p>
            <a:pPr>
              <a:defRPr/>
            </a:pPr>
            <a:r>
              <a:rPr lang="vi-VN"/>
              <a:t>Bấm &amp; sửa kiểu tiêu đề</a:t>
            </a:r>
            <a:endParaRPr lang="en-US"/>
          </a:p>
        </p:txBody>
      </p:sp>
      <p:sp>
        <p:nvSpPr>
          <p:cNvPr id="3" name="Chỗ dành sẵn cho Văn bản Dọc 2"/>
          <p:cNvSpPr>
            <a:spLocks noGrp="1"/>
          </p:cNvSpPr>
          <p:nvPr>
            <p:ph type="body" orient="vert" idx="1"/>
          </p:nvPr>
        </p:nvSpPr>
        <p:spPr bwMode="auto">
          <a:xfrm>
            <a:off x="457200" y="205979"/>
            <a:ext cx="6019800" cy="4388644"/>
          </a:xfrm>
        </p:spPr>
        <p:txBody>
          <a:bodyPr vert="eaVert"/>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4" name="Chỗ dành sẵn cho Ngày tháng 3"/>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5" name="Chỗ dành sẵn cho Chân trang 4"/>
          <p:cNvSpPr>
            <a:spLocks noGrp="1"/>
          </p:cNvSpPr>
          <p:nvPr>
            <p:ph type="ftr" sz="quarter" idx="11"/>
          </p:nvPr>
        </p:nvSpPr>
        <p:spPr bwMode="auto"/>
        <p:txBody>
          <a:bodyPr/>
          <a:lstStyle/>
          <a:p>
            <a:pPr>
              <a:defRPr/>
            </a:pPr>
            <a:endParaRPr lang="en-US"/>
          </a:p>
        </p:txBody>
      </p:sp>
      <p:sp>
        <p:nvSpPr>
          <p:cNvPr id="6" name="Chỗ dành sẵn cho Số hiệu Bản chiếu 5"/>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objOnly" userDrawn="1">
  <p:cSld name="Content">
    <p:spTree>
      <p:nvGrpSpPr>
        <p:cNvPr id="1" name=""/>
        <p:cNvGrpSpPr/>
        <p:nvPr/>
      </p:nvGrpSpPr>
      <p:grpSpPr bwMode="auto">
        <a:xfrm>
          <a:off x="0" y="0"/>
          <a:ext cx="0" cy="0"/>
          <a:chOff x="0" y="0"/>
          <a:chExt cx="0" cy="0"/>
        </a:xfrm>
      </p:grpSpPr>
      <p:sp>
        <p:nvSpPr>
          <p:cNvPr id="2" name="Content Placeholder 1"/>
          <p:cNvSpPr>
            <a:spLocks noGrp="1"/>
          </p:cNvSpPr>
          <p:nvPr>
            <p:ph/>
          </p:nvPr>
        </p:nvSpPr>
        <p:spPr bwMode="auto">
          <a:xfrm>
            <a:off x="457200" y="205980"/>
            <a:ext cx="8229600" cy="4388644"/>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3" name="Rectangle 4"/>
          <p:cNvSpPr>
            <a:spLocks noChangeArrowheads="1" noGrp="1"/>
          </p:cNvSpPr>
          <p:nvPr>
            <p:ph type="dt" sz="half" idx="10"/>
          </p:nvPr>
        </p:nvSpPr>
        <p:spPr bwMode="auto">
          <a:ln/>
        </p:spPr>
        <p:txBody>
          <a:bodyPr/>
          <a:lstStyle>
            <a:lvl1pPr>
              <a:defRPr/>
            </a:lvl1pPr>
          </a:lstStyle>
          <a:p>
            <a:pPr>
              <a:defRPr/>
            </a:pPr>
            <a:endParaRPr lang="en-US"/>
          </a:p>
        </p:txBody>
      </p:sp>
      <p:sp>
        <p:nvSpPr>
          <p:cNvPr id="4" name="Rectangle 5"/>
          <p:cNvSpPr>
            <a:spLocks noChangeArrowheads="1" noGrp="1"/>
          </p:cNvSpPr>
          <p:nvPr>
            <p:ph type="ftr" sz="quarter" idx="11"/>
          </p:nvPr>
        </p:nvSpPr>
        <p:spPr bwMode="auto">
          <a:ln/>
        </p:spPr>
        <p:txBody>
          <a:bodyPr/>
          <a:lstStyle>
            <a:lvl1pPr>
              <a:defRPr/>
            </a:lvl1pPr>
          </a:lstStyle>
          <a:p>
            <a:pPr>
              <a:defRPr/>
            </a:pPr>
            <a:endParaRPr lang="en-US"/>
          </a:p>
        </p:txBody>
      </p:sp>
      <p:sp>
        <p:nvSpPr>
          <p:cNvPr id="5" name="Rectangle 6"/>
          <p:cNvSpPr>
            <a:spLocks noChangeArrowheads="1" noGrp="1"/>
          </p:cNvSpPr>
          <p:nvPr>
            <p:ph type="sldNum" sz="quarter" idx="12"/>
          </p:nvPr>
        </p:nvSpPr>
        <p:spPr bwMode="auto">
          <a:ln/>
        </p:spPr>
        <p:txBody>
          <a:bodyPr/>
          <a:lstStyle>
            <a:lvl1pPr>
              <a:defRPr/>
            </a:lvl1pPr>
          </a:lstStyle>
          <a:p>
            <a:pPr>
              <a:defRPr/>
            </a:pPr>
            <a:fld id="{F28B0378-CC09-4399-8AAF-B894A48E8D93}"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body" preserve="0" showMasterPhAnim="0" showMasterSp="1" type="tx" userDrawn="1">
  <p:cSld name="Title and body">
    <p:spTree>
      <p:nvGrpSpPr>
        <p:cNvPr id="1" name=""/>
        <p:cNvGrpSpPr/>
        <p:nvPr/>
      </p:nvGrpSpPr>
      <p:grpSpPr bwMode="auto">
        <a:xfrm>
          <a:off x="0" y="0"/>
          <a:ext cx="0" cy="0"/>
          <a:chOff x="0" y="0"/>
          <a:chExt cx="0" cy="0"/>
        </a:xfrm>
      </p:grpSpPr>
      <p:sp>
        <p:nvSpPr>
          <p:cNvPr id="25" name="Google Shape;25;p4"/>
          <p:cNvSpPr txBox="1">
            <a:spLocks noGrp="1"/>
          </p:cNvSpPr>
          <p:nvPr>
            <p:ph type="body" idx="1"/>
          </p:nvPr>
        </p:nvSpPr>
        <p:spPr bwMode="auto">
          <a:xfrm>
            <a:off x="613049" y="1323875"/>
            <a:ext cx="7929300" cy="2872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00"/>
            </a:lvl1pPr>
            <a:lvl2pPr marL="914400" lvl="1" indent="-304800">
              <a:spcBef>
                <a:spcPts val="1600"/>
              </a:spcBef>
              <a:spcAft>
                <a:spcPts val="0"/>
              </a:spcAft>
              <a:buClr>
                <a:srgbClr val="434343"/>
              </a:buClr>
              <a:buSzPts val="1200"/>
              <a:buFont typeface="Roboto Condensed Light"/>
              <a:buAutoNum type="alphaLcPeriod"/>
              <a:defRPr sz="1200"/>
            </a:lvl2pPr>
            <a:lvl3pPr marL="1371600" lvl="2" indent="-304800">
              <a:spcBef>
                <a:spcPts val="1600"/>
              </a:spcBef>
              <a:spcAft>
                <a:spcPts val="0"/>
              </a:spcAft>
              <a:buClr>
                <a:srgbClr val="434343"/>
              </a:buClr>
              <a:buSzPts val="1200"/>
              <a:buFont typeface="Roboto Condensed Light"/>
              <a:buAutoNum type="romanLcPeriod"/>
              <a:defRPr sz="1200"/>
            </a:lvl3pPr>
            <a:lvl4pPr marL="1828800" lvl="3" indent="-304800">
              <a:spcBef>
                <a:spcPts val="1600"/>
              </a:spcBef>
              <a:spcAft>
                <a:spcPts val="0"/>
              </a:spcAft>
              <a:buClr>
                <a:srgbClr val="434343"/>
              </a:buClr>
              <a:buSzPts val="1200"/>
              <a:buFont typeface="Roboto Condensed Light"/>
              <a:buAutoNum type="arabicPeriod"/>
              <a:defRPr sz="1200"/>
            </a:lvl4pPr>
            <a:lvl5pPr marL="2286000" lvl="4" indent="-304800">
              <a:spcBef>
                <a:spcPts val="1600"/>
              </a:spcBef>
              <a:spcAft>
                <a:spcPts val="0"/>
              </a:spcAft>
              <a:buClr>
                <a:srgbClr val="434343"/>
              </a:buClr>
              <a:buSzPts val="1200"/>
              <a:buFont typeface="Roboto Condensed Light"/>
              <a:buAutoNum type="alphaLcPeriod"/>
              <a:defRPr sz="1200"/>
            </a:lvl5pPr>
            <a:lvl6pPr marL="2743200" lvl="5" indent="-304800">
              <a:spcBef>
                <a:spcPts val="1600"/>
              </a:spcBef>
              <a:spcAft>
                <a:spcPts val="0"/>
              </a:spcAft>
              <a:buClr>
                <a:srgbClr val="434343"/>
              </a:buClr>
              <a:buSzPts val="1200"/>
              <a:buFont typeface="Roboto Condensed Light"/>
              <a:buAutoNum type="romanLcPeriod"/>
              <a:defRPr sz="1200"/>
            </a:lvl6pPr>
            <a:lvl7pPr marL="3200400" lvl="6" indent="-304800">
              <a:spcBef>
                <a:spcPts val="1600"/>
              </a:spcBef>
              <a:spcAft>
                <a:spcPts val="0"/>
              </a:spcAft>
              <a:buClr>
                <a:srgbClr val="434343"/>
              </a:buClr>
              <a:buSzPts val="1200"/>
              <a:buFont typeface="Roboto Condensed Light"/>
              <a:buAutoNum type="arabicPeriod"/>
              <a:defRPr sz="1200"/>
            </a:lvl7pPr>
            <a:lvl8pPr marL="3657600" lvl="7" indent="-304800">
              <a:spcBef>
                <a:spcPts val="1600"/>
              </a:spcBef>
              <a:spcAft>
                <a:spcPts val="0"/>
              </a:spcAft>
              <a:buClr>
                <a:srgbClr val="434343"/>
              </a:buClr>
              <a:buSzPts val="1200"/>
              <a:buFont typeface="Roboto Condensed Light"/>
              <a:buAutoNum type="alphaLcPeriod"/>
              <a:defRPr sz="1200"/>
            </a:lvl8pPr>
            <a:lvl9pPr marL="4114800" lvl="8" indent="-304800">
              <a:spcBef>
                <a:spcPts val="1600"/>
              </a:spcBef>
              <a:spcAft>
                <a:spcPts val="1600"/>
              </a:spcAft>
              <a:buClr>
                <a:srgbClr val="434343"/>
              </a:buClr>
              <a:buSzPts val="1200"/>
              <a:buFont typeface="Roboto Condensed Light"/>
              <a:buAutoNum type="romanLcPeriod"/>
              <a:defRPr sz="1200"/>
            </a:lvl9pPr>
          </a:lstStyle>
          <a:p>
            <a:pPr>
              <a:defRPr/>
            </a:pPr>
            <a:endParaRPr/>
          </a:p>
        </p:txBody>
      </p:sp>
      <p:sp>
        <p:nvSpPr>
          <p:cNvPr id="30" name="Google Shape;30;p4"/>
          <p:cNvSpPr txBox="1">
            <a:spLocks noGrp="1"/>
          </p:cNvSpPr>
          <p:nvPr>
            <p:ph type="title"/>
          </p:nvPr>
        </p:nvSpPr>
        <p:spPr bwMode="auto">
          <a:xfrm>
            <a:off x="720900" y="609759"/>
            <a:ext cx="7713600" cy="575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4000" b="1"/>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pPr>
              <a:defRPr/>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Main point" preserve="0" showMasterPhAnim="0" showMasterSp="1" userDrawn="1">
  <p:cSld name="Main point">
    <p:spTree>
      <p:nvGrpSpPr>
        <p:cNvPr id="1" name=""/>
        <p:cNvGrpSpPr/>
        <p:nvPr/>
      </p:nvGrpSpPr>
      <p:grpSpPr bwMode="auto">
        <a:xfrm>
          <a:off x="0" y="0"/>
          <a:ext cx="0" cy="0"/>
          <a:chOff x="0" y="0"/>
          <a:chExt cx="0" cy="0"/>
        </a:xfrm>
      </p:grpSpPr>
      <p:sp>
        <p:nvSpPr>
          <p:cNvPr id="51" name="Google Shape;51;p8"/>
          <p:cNvSpPr txBox="1">
            <a:spLocks noGrp="1"/>
          </p:cNvSpPr>
          <p:nvPr>
            <p:ph type="title"/>
          </p:nvPr>
        </p:nvSpPr>
        <p:spPr bwMode="auto">
          <a:xfrm>
            <a:off x="1388099"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pPr>
              <a:defRPr/>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hanks + Credits" preserve="0" showMasterPhAnim="0" showMasterSp="1" userDrawn="1">
  <p:cSld name="Thanks + Credits">
    <p:bg>
      <p:bgPr shadeToTitle="0">
        <a:solidFill>
          <a:schemeClr val="lt2"/>
        </a:solidFill>
      </p:bgPr>
    </p:bg>
    <p:spTree>
      <p:nvGrpSpPr>
        <p:cNvPr id="1" name=""/>
        <p:cNvGrpSpPr/>
        <p:nvPr/>
      </p:nvGrpSpPr>
      <p:grpSpPr bwMode="auto">
        <a:xfrm>
          <a:off x="0" y="0"/>
          <a:ext cx="0" cy="0"/>
          <a:chOff x="0" y="0"/>
          <a:chExt cx="0" cy="0"/>
        </a:xfrm>
      </p:grpSpPr>
      <p:sp>
        <p:nvSpPr>
          <p:cNvPr id="208" name="Google Shape;208;p37"/>
          <p:cNvSpPr/>
          <p:nvPr/>
        </p:nvSpPr>
        <p:spPr bwMode="auto">
          <a:xfrm>
            <a:off x="321499" y="1619875"/>
            <a:ext cx="4980000" cy="498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grpSp>
        <p:nvGrpSpPr>
          <p:cNvPr id="209" name="Google Shape;209;p37"/>
          <p:cNvGrpSpPr/>
          <p:nvPr/>
        </p:nvGrpSpPr>
        <p:grpSpPr bwMode="auto">
          <a:xfrm>
            <a:off x="-1533" y="4422632"/>
            <a:ext cx="9150702" cy="720905"/>
            <a:chOff x="6554556" y="4623505"/>
            <a:chExt cx="7127825" cy="720905"/>
          </a:xfrm>
        </p:grpSpPr>
        <p:sp>
          <p:nvSpPr>
            <p:cNvPr id="210" name="Google Shape;210;p37"/>
            <p:cNvSpPr/>
            <p:nvPr/>
          </p:nvSpPr>
          <p:spPr bwMode="auto">
            <a:xfrm>
              <a:off x="6554556" y="4623505"/>
              <a:ext cx="7127825" cy="588345"/>
            </a:xfrm>
            <a:custGeom>
              <a:avLst/>
              <a:gdLst/>
              <a:ahLst/>
              <a:cxnLst/>
              <a:rect l="l" t="t" r="r" b="b"/>
              <a:pathLst>
                <a:path w="285113" h="18815" fill="norm" stroke="1"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211" name="Google Shape;211;p37"/>
            <p:cNvSpPr/>
            <p:nvPr/>
          </p:nvSpPr>
          <p:spPr bwMode="auto">
            <a:xfrm>
              <a:off x="6554556" y="4761755"/>
              <a:ext cx="7127825" cy="582654"/>
            </a:xfrm>
            <a:custGeom>
              <a:avLst/>
              <a:gdLst/>
              <a:ahLst/>
              <a:cxnLst/>
              <a:rect l="l" t="t" r="r" b="b"/>
              <a:pathLst>
                <a:path w="285113" h="18633" fill="norm" stroke="1"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两栏内容">
    <p:spTree>
      <p:nvGrpSpPr>
        <p:cNvPr id="1" name=""/>
        <p:cNvGrpSpPr/>
        <p:nvPr/>
      </p:nvGrpSpPr>
      <p:grpSpPr bwMode="auto">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比较">
    <p:spTree>
      <p:nvGrpSpPr>
        <p:cNvPr id="1" name=""/>
        <p:cNvGrpSpPr/>
        <p:nvPr/>
      </p:nvGrpSpPr>
      <p:grpSpPr bwMode="auto">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仅标题">
    <p:spTree>
      <p:nvGrpSpPr>
        <p:cNvPr id="1" name=""/>
        <p:cNvGrpSpPr/>
        <p:nvPr/>
      </p:nvGrpSpPr>
      <p:grpSpPr bwMode="auto">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两栏内容">
    <p:spTree>
      <p:nvGrpSpPr>
        <p:cNvPr id="1" name=""/>
        <p:cNvGrpSpPr/>
        <p:nvPr/>
      </p:nvGrpSpPr>
      <p:grpSpPr bwMode="auto">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Tiêu đề và Nội dung">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r>
              <a:rPr lang="vi-VN"/>
              <a:t>Bấm &amp; sửa kiểu tiêu đề</a:t>
            </a:r>
            <a:endParaRPr lang="en-US"/>
          </a:p>
        </p:txBody>
      </p:sp>
      <p:sp>
        <p:nvSpPr>
          <p:cNvPr id="3" name="Chỗ dành sẵn cho Nội dung 2"/>
          <p:cNvSpPr>
            <a:spLocks noGrp="1"/>
          </p:cNvSpPr>
          <p:nvPr>
            <p:ph idx="1"/>
          </p:nvPr>
        </p:nvSpPr>
        <p:spPr bwMode="auto"/>
        <p:txBody>
          <a:body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4" name="Chỗ dành sẵn cho Ngày tháng 3"/>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5" name="Chỗ dành sẵn cho Chân trang 4"/>
          <p:cNvSpPr>
            <a:spLocks noGrp="1"/>
          </p:cNvSpPr>
          <p:nvPr>
            <p:ph type="ftr" sz="quarter" idx="11"/>
          </p:nvPr>
        </p:nvSpPr>
        <p:spPr bwMode="auto"/>
        <p:txBody>
          <a:bodyPr/>
          <a:lstStyle/>
          <a:p>
            <a:pPr>
              <a:defRPr/>
            </a:pPr>
            <a:endParaRPr lang="en-US"/>
          </a:p>
        </p:txBody>
      </p:sp>
      <p:sp>
        <p:nvSpPr>
          <p:cNvPr id="6" name="Chỗ dành sẵn cho Số hiệu Bản chiếu 5"/>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比较">
    <p:spTree>
      <p:nvGrpSpPr>
        <p:cNvPr id="1" name=""/>
        <p:cNvGrpSpPr/>
        <p:nvPr/>
      </p:nvGrpSpPr>
      <p:grpSpPr bwMode="auto">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仅标题">
    <p:spTree>
      <p:nvGrpSpPr>
        <p:cNvPr id="1" name=""/>
        <p:cNvGrpSpPr/>
        <p:nvPr/>
      </p:nvGrpSpPr>
      <p:grpSpPr bwMode="auto">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secHead" userDrawn="1">
  <p:cSld name="Đầu trang của Phần">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a:xfrm>
            <a:off x="722313" y="3305176"/>
            <a:ext cx="7772400" cy="1021556"/>
          </a:xfrm>
        </p:spPr>
        <p:txBody>
          <a:bodyPr anchor="t"/>
          <a:lstStyle>
            <a:lvl1pPr algn="l">
              <a:defRPr sz="4000" b="1" cap="all"/>
            </a:lvl1pPr>
          </a:lstStyle>
          <a:p>
            <a:pPr>
              <a:defRPr/>
            </a:pPr>
            <a:r>
              <a:rPr lang="vi-VN"/>
              <a:t>Bấm &amp; sửa kiểu tiêu đề</a:t>
            </a:r>
            <a:endParaRPr lang="en-US"/>
          </a:p>
        </p:txBody>
      </p:sp>
      <p:sp>
        <p:nvSpPr>
          <p:cNvPr id="3" name="Chỗ dành sẵn cho Văn bản 2"/>
          <p:cNvSpPr>
            <a:spLocks noGrp="1"/>
          </p:cNvSpPr>
          <p:nvPr>
            <p:ph type="body" idx="1"/>
          </p:nvPr>
        </p:nvSpPr>
        <p:spPr bwMode="auto">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vi-VN"/>
              <a:t>Bấm &amp; sửa kiểu tiêu đề</a:t>
            </a:r>
            <a:endParaRPr/>
          </a:p>
        </p:txBody>
      </p:sp>
      <p:sp>
        <p:nvSpPr>
          <p:cNvPr id="4" name="Chỗ dành sẵn cho Ngày tháng 3"/>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5" name="Chỗ dành sẵn cho Chân trang 4"/>
          <p:cNvSpPr>
            <a:spLocks noGrp="1"/>
          </p:cNvSpPr>
          <p:nvPr>
            <p:ph type="ftr" sz="quarter" idx="11"/>
          </p:nvPr>
        </p:nvSpPr>
        <p:spPr bwMode="auto"/>
        <p:txBody>
          <a:bodyPr/>
          <a:lstStyle/>
          <a:p>
            <a:pPr>
              <a:defRPr/>
            </a:pPr>
            <a:endParaRPr lang="en-US"/>
          </a:p>
        </p:txBody>
      </p:sp>
      <p:sp>
        <p:nvSpPr>
          <p:cNvPr id="6" name="Chỗ dành sẵn cho Số hiệu Bản chiếu 5"/>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Obj" userDrawn="1">
  <p:cSld name="Hai Nội dung">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r>
              <a:rPr lang="vi-VN"/>
              <a:t>Bấm &amp; sửa kiểu tiêu đề</a:t>
            </a:r>
            <a:endParaRPr lang="en-US"/>
          </a:p>
        </p:txBody>
      </p:sp>
      <p:sp>
        <p:nvSpPr>
          <p:cNvPr id="3" name="Chỗ dành sẵn cho Nội dung 2"/>
          <p:cNvSpPr>
            <a:spLocks noGrp="1"/>
          </p:cNvSpPr>
          <p:nvPr>
            <p:ph sz="half" idx="1"/>
          </p:nvPr>
        </p:nvSpPr>
        <p:spPr bwMode="auto">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4" name="Chỗ dành sẵn cho Nội dung 3"/>
          <p:cNvSpPr>
            <a:spLocks noGrp="1"/>
          </p:cNvSpPr>
          <p:nvPr>
            <p:ph sz="half" idx="2"/>
          </p:nvPr>
        </p:nvSpPr>
        <p:spPr bwMode="auto">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5" name="Chỗ dành sẵn cho Ngày tháng 4"/>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6" name="Chỗ dành sẵn cho Chân trang 5"/>
          <p:cNvSpPr>
            <a:spLocks noGrp="1"/>
          </p:cNvSpPr>
          <p:nvPr>
            <p:ph type="ftr" sz="quarter" idx="11"/>
          </p:nvPr>
        </p:nvSpPr>
        <p:spPr bwMode="auto"/>
        <p:txBody>
          <a:bodyPr/>
          <a:lstStyle/>
          <a:p>
            <a:pPr>
              <a:defRPr/>
            </a:pPr>
            <a:endParaRPr lang="en-US"/>
          </a:p>
        </p:txBody>
      </p:sp>
      <p:sp>
        <p:nvSpPr>
          <p:cNvPr id="7" name="Chỗ dành sẵn cho Số hiệu Bản chiếu 6"/>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TxTwoObj" userDrawn="1">
  <p:cSld name="Phép so sánh">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lvl1pPr>
              <a:defRPr/>
            </a:lvl1pPr>
          </a:lstStyle>
          <a:p>
            <a:pPr>
              <a:defRPr/>
            </a:pPr>
            <a:r>
              <a:rPr lang="vi-VN"/>
              <a:t>Bấm &amp; sửa kiểu tiêu đề</a:t>
            </a:r>
            <a:endParaRPr lang="en-US"/>
          </a:p>
        </p:txBody>
      </p:sp>
      <p:sp>
        <p:nvSpPr>
          <p:cNvPr id="3" name="Chỗ dành sẵn cho Văn bản 2"/>
          <p:cNvSpPr>
            <a:spLocks noGrp="1"/>
          </p:cNvSpPr>
          <p:nvPr>
            <p:ph type="body" idx="1"/>
          </p:nvPr>
        </p:nvSpPr>
        <p:spPr bwMode="auto">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vi-VN"/>
              <a:t>Bấm &amp; sửa kiểu tiêu đề</a:t>
            </a:r>
            <a:endParaRPr/>
          </a:p>
        </p:txBody>
      </p:sp>
      <p:sp>
        <p:nvSpPr>
          <p:cNvPr id="4" name="Chỗ dành sẵn cho Nội dung 3"/>
          <p:cNvSpPr>
            <a:spLocks noGrp="1"/>
          </p:cNvSpPr>
          <p:nvPr>
            <p:ph sz="half" idx="2"/>
          </p:nvPr>
        </p:nvSpPr>
        <p:spPr bwMode="auto">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5" name="Chỗ dành sẵn cho Văn bản 4"/>
          <p:cNvSpPr>
            <a:spLocks noGrp="1"/>
          </p:cNvSpPr>
          <p:nvPr>
            <p:ph type="body" sz="quarter" idx="3"/>
          </p:nvPr>
        </p:nvSpPr>
        <p:spPr bwMode="auto">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vi-VN"/>
              <a:t>Bấm &amp; sửa kiểu tiêu đề</a:t>
            </a:r>
            <a:endParaRPr/>
          </a:p>
        </p:txBody>
      </p:sp>
      <p:sp>
        <p:nvSpPr>
          <p:cNvPr id="6" name="Chỗ dành sẵn cho Nội dung 5"/>
          <p:cNvSpPr>
            <a:spLocks noGrp="1"/>
          </p:cNvSpPr>
          <p:nvPr>
            <p:ph sz="quarter" idx="4"/>
          </p:nvPr>
        </p:nvSpPr>
        <p:spPr bwMode="auto">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7" name="Chỗ dành sẵn cho Ngày tháng 6"/>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8" name="Chỗ dành sẵn cho Chân trang 7"/>
          <p:cNvSpPr>
            <a:spLocks noGrp="1"/>
          </p:cNvSpPr>
          <p:nvPr>
            <p:ph type="ftr" sz="quarter" idx="11"/>
          </p:nvPr>
        </p:nvSpPr>
        <p:spPr bwMode="auto"/>
        <p:txBody>
          <a:bodyPr/>
          <a:lstStyle/>
          <a:p>
            <a:pPr>
              <a:defRPr/>
            </a:pPr>
            <a:endParaRPr lang="en-US"/>
          </a:p>
        </p:txBody>
      </p:sp>
      <p:sp>
        <p:nvSpPr>
          <p:cNvPr id="9" name="Chỗ dành sẵn cho Số hiệu Bản chiếu 8"/>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Chỉ Tiêu đề">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r>
              <a:rPr lang="vi-VN"/>
              <a:t>Bấm &amp; sửa kiểu tiêu đề</a:t>
            </a:r>
            <a:endParaRPr lang="en-US"/>
          </a:p>
        </p:txBody>
      </p:sp>
      <p:sp>
        <p:nvSpPr>
          <p:cNvPr id="3" name="Chỗ dành sẵn cho Ngày tháng 2"/>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4" name="Chỗ dành sẵn cho Chân trang 3"/>
          <p:cNvSpPr>
            <a:spLocks noGrp="1"/>
          </p:cNvSpPr>
          <p:nvPr>
            <p:ph type="ftr" sz="quarter" idx="11"/>
          </p:nvPr>
        </p:nvSpPr>
        <p:spPr bwMode="auto"/>
        <p:txBody>
          <a:bodyPr/>
          <a:lstStyle/>
          <a:p>
            <a:pPr>
              <a:defRPr/>
            </a:pPr>
            <a:endParaRPr lang="en-US"/>
          </a:p>
        </p:txBody>
      </p:sp>
      <p:sp>
        <p:nvSpPr>
          <p:cNvPr id="5" name="Chỗ dành sẵn cho Số hiệu Bản chiếu 4"/>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blank" userDrawn="1">
  <p:cSld name="Trống">
    <p:spTree>
      <p:nvGrpSpPr>
        <p:cNvPr id="1" name=""/>
        <p:cNvGrpSpPr/>
        <p:nvPr/>
      </p:nvGrpSpPr>
      <p:grpSpPr bwMode="auto">
        <a:xfrm>
          <a:off x="0" y="0"/>
          <a:ext cx="0" cy="0"/>
          <a:chOff x="0" y="0"/>
          <a:chExt cx="0" cy="0"/>
        </a:xfrm>
      </p:grpSpPr>
      <p:sp>
        <p:nvSpPr>
          <p:cNvPr id="2" name="Chỗ dành sẵn cho Ngày tháng 1"/>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3" name="Chỗ dành sẵn cho Chân trang 2"/>
          <p:cNvSpPr>
            <a:spLocks noGrp="1"/>
          </p:cNvSpPr>
          <p:nvPr>
            <p:ph type="ftr" sz="quarter" idx="11"/>
          </p:nvPr>
        </p:nvSpPr>
        <p:spPr bwMode="auto"/>
        <p:txBody>
          <a:bodyPr/>
          <a:lstStyle/>
          <a:p>
            <a:pPr>
              <a:defRPr/>
            </a:pPr>
            <a:endParaRPr lang="en-US"/>
          </a:p>
        </p:txBody>
      </p:sp>
      <p:sp>
        <p:nvSpPr>
          <p:cNvPr id="4" name="Chỗ dành sẵn cho Số hiệu Bản chiếu 3"/>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Tx" userDrawn="1">
  <p:cSld name="Nội dung với Phụ đề">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a:xfrm>
            <a:off x="457201" y="204787"/>
            <a:ext cx="3008313" cy="871538"/>
          </a:xfrm>
        </p:spPr>
        <p:txBody>
          <a:bodyPr anchor="b"/>
          <a:lstStyle>
            <a:lvl1pPr algn="l">
              <a:defRPr sz="2000" b="1"/>
            </a:lvl1pPr>
          </a:lstStyle>
          <a:p>
            <a:pPr>
              <a:defRPr/>
            </a:pPr>
            <a:r>
              <a:rPr lang="vi-VN"/>
              <a:t>Bấm &amp; sửa kiểu tiêu đề</a:t>
            </a:r>
            <a:endParaRPr lang="en-US"/>
          </a:p>
        </p:txBody>
      </p:sp>
      <p:sp>
        <p:nvSpPr>
          <p:cNvPr id="3" name="Chỗ dành sẵn cho Nội dung 2"/>
          <p:cNvSpPr>
            <a:spLocks noGrp="1"/>
          </p:cNvSpPr>
          <p:nvPr>
            <p:ph idx="1"/>
          </p:nvPr>
        </p:nvSpPr>
        <p:spPr bwMode="auto">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4" name="Chỗ dành sẵn cho Văn bản 3"/>
          <p:cNvSpPr>
            <a:spLocks noGrp="1"/>
          </p:cNvSpPr>
          <p:nvPr>
            <p:ph type="body" sz="half" idx="2"/>
          </p:nvPr>
        </p:nvSpPr>
        <p:spPr bwMode="auto">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vi-VN"/>
              <a:t>Bấm &amp; sửa kiểu tiêu đề</a:t>
            </a:r>
            <a:endParaRPr/>
          </a:p>
        </p:txBody>
      </p:sp>
      <p:sp>
        <p:nvSpPr>
          <p:cNvPr id="5" name="Chỗ dành sẵn cho Ngày tháng 4"/>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6" name="Chỗ dành sẵn cho Chân trang 5"/>
          <p:cNvSpPr>
            <a:spLocks noGrp="1"/>
          </p:cNvSpPr>
          <p:nvPr>
            <p:ph type="ftr" sz="quarter" idx="11"/>
          </p:nvPr>
        </p:nvSpPr>
        <p:spPr bwMode="auto"/>
        <p:txBody>
          <a:bodyPr/>
          <a:lstStyle/>
          <a:p>
            <a:pPr>
              <a:defRPr/>
            </a:pPr>
            <a:endParaRPr lang="en-US"/>
          </a:p>
        </p:txBody>
      </p:sp>
      <p:sp>
        <p:nvSpPr>
          <p:cNvPr id="7" name="Chỗ dành sẵn cho Số hiệu Bản chiếu 6"/>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picTx" userDrawn="1">
  <p:cSld name="Ảnh với Phụ đề">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a:xfrm>
            <a:off x="1792288" y="3600450"/>
            <a:ext cx="5486400" cy="425054"/>
          </a:xfrm>
        </p:spPr>
        <p:txBody>
          <a:bodyPr anchor="b"/>
          <a:lstStyle>
            <a:lvl1pPr algn="l">
              <a:defRPr sz="2000" b="1"/>
            </a:lvl1pPr>
          </a:lstStyle>
          <a:p>
            <a:pPr>
              <a:defRPr/>
            </a:pPr>
            <a:r>
              <a:rPr lang="vi-VN"/>
              <a:t>Bấm &amp; sửa kiểu tiêu đề</a:t>
            </a:r>
            <a:endParaRPr lang="en-US"/>
          </a:p>
        </p:txBody>
      </p:sp>
      <p:sp>
        <p:nvSpPr>
          <p:cNvPr id="3" name="Chỗ dành sẵn cho Hình ảnh 2"/>
          <p:cNvSpPr>
            <a:spLocks noGrp="1"/>
          </p:cNvSpPr>
          <p:nvPr>
            <p:ph type="pic" idx="1"/>
          </p:nvPr>
        </p:nvSpPr>
        <p:spPr bwMode="auto">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4" name="Chỗ dành sẵn cho Văn bản 3"/>
          <p:cNvSpPr>
            <a:spLocks noGrp="1"/>
          </p:cNvSpPr>
          <p:nvPr>
            <p:ph type="body" sz="half" idx="2"/>
          </p:nvPr>
        </p:nvSpPr>
        <p:spPr bwMode="auto">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vi-VN"/>
              <a:t>Bấm &amp; sửa kiểu tiêu đề</a:t>
            </a:r>
            <a:endParaRPr/>
          </a:p>
        </p:txBody>
      </p:sp>
      <p:sp>
        <p:nvSpPr>
          <p:cNvPr id="5" name="Chỗ dành sẵn cho Ngày tháng 4"/>
          <p:cNvSpPr>
            <a:spLocks noGrp="1"/>
          </p:cNvSpPr>
          <p:nvPr>
            <p:ph type="dt" sz="half" idx="10"/>
          </p:nvPr>
        </p:nvSpPr>
        <p:spPr bwMode="auto"/>
        <p:txBody>
          <a:bodyPr/>
          <a:lstStyle/>
          <a:p>
            <a:pPr>
              <a:defRPr/>
            </a:pPr>
            <a:fld id="{EC2016C7-5D6A-45DA-B4CA-63F88DB8EA83}" type="datetimeFigureOut">
              <a:rPr lang="en-US"/>
              <a:t>11/30/2022</a:t>
            </a:fld>
            <a:endParaRPr lang="en-US"/>
          </a:p>
        </p:txBody>
      </p:sp>
      <p:sp>
        <p:nvSpPr>
          <p:cNvPr id="6" name="Chỗ dành sẵn cho Chân trang 5"/>
          <p:cNvSpPr>
            <a:spLocks noGrp="1"/>
          </p:cNvSpPr>
          <p:nvPr>
            <p:ph type="ftr" sz="quarter" idx="11"/>
          </p:nvPr>
        </p:nvSpPr>
        <p:spPr bwMode="auto"/>
        <p:txBody>
          <a:bodyPr/>
          <a:lstStyle/>
          <a:p>
            <a:pPr>
              <a:defRPr/>
            </a:pPr>
            <a:endParaRPr lang="en-US"/>
          </a:p>
        </p:txBody>
      </p:sp>
      <p:sp>
        <p:nvSpPr>
          <p:cNvPr id="7" name="Chỗ dành sẵn cho Số hiệu Bản chiếu 6"/>
          <p:cNvSpPr>
            <a:spLocks noGrp="1"/>
          </p:cNvSpPr>
          <p:nvPr>
            <p:ph type="sldNum" sz="quarter" idx="12"/>
          </p:nvPr>
        </p:nvSpPr>
        <p:spPr bwMode="auto"/>
        <p:txBody>
          <a:bodyPr/>
          <a:lstStyle/>
          <a:p>
            <a:pPr>
              <a:defRPr/>
            </a:pPr>
            <a:fld id="{D5BA00CB-91D4-4737-B77B-9E9CB283A1A4}" type="slidenum">
              <a:rPr lang="en-US"/>
              <a:t>‹#›</a:t>
            </a:fld>
            <a:endParaRPr lang="en-US"/>
          </a:p>
        </p:txBody>
      </p:sp>
    </p:spTree>
  </p:cSld>
  <p:clrMapOvr>
    <a:masterClrMapping/>
  </p:clrMapOvr>
  <p:hf dt="0" ftr="0" hdr="0" sldNum="0"/>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Chỗ dành sẵn cho Tiêu đề 1"/>
          <p:cNvSpPr>
            <a:spLocks noGrp="1"/>
          </p:cNvSpPr>
          <p:nvPr>
            <p:ph type="title"/>
          </p:nvPr>
        </p:nvSpPr>
        <p:spPr bwMode="auto">
          <a:xfrm>
            <a:off x="457200" y="205979"/>
            <a:ext cx="8229600" cy="857250"/>
          </a:xfrm>
          <a:prstGeom prst="rect">
            <a:avLst/>
          </a:prstGeom>
        </p:spPr>
        <p:txBody>
          <a:bodyPr vert="horz" lIns="91440" tIns="45720" rIns="91440" bIns="45720" rtlCol="0" anchor="ctr">
            <a:normAutofit/>
          </a:bodyPr>
          <a:lstStyle/>
          <a:p>
            <a:pPr>
              <a:defRPr/>
            </a:pPr>
            <a:r>
              <a:rPr lang="vi-VN"/>
              <a:t>Bấm &amp; sửa kiểu tiêu đề</a:t>
            </a:r>
            <a:endParaRPr lang="en-US"/>
          </a:p>
        </p:txBody>
      </p:sp>
      <p:sp>
        <p:nvSpPr>
          <p:cNvPr id="3" name="Chỗ dành sẵn cho Văn bản 2"/>
          <p:cNvSpPr>
            <a:spLocks noGrp="1"/>
          </p:cNvSpPr>
          <p:nvPr>
            <p:ph type="body" idx="1"/>
          </p:nvPr>
        </p:nvSpPr>
        <p:spPr bwMode="auto">
          <a:xfrm>
            <a:off x="457200" y="1200151"/>
            <a:ext cx="8229600" cy="3394472"/>
          </a:xfrm>
          <a:prstGeom prst="rect">
            <a:avLst/>
          </a:prstGeom>
        </p:spPr>
        <p:txBody>
          <a:bodyPr vert="horz" lIns="91440" tIns="45720" rIns="91440" bIns="45720" rtlCol="0">
            <a:normAutofit/>
          </a:bodyPr>
          <a:lstStyle/>
          <a:p>
            <a:pPr lvl="0">
              <a:defRPr/>
            </a:pPr>
            <a:r>
              <a:rPr lang="vi-VN"/>
              <a:t>Bấm &amp; sửa kiểu tiêu đề</a:t>
            </a:r>
            <a:endParaRPr/>
          </a:p>
          <a:p>
            <a:pPr lvl="1">
              <a:defRPr/>
            </a:pPr>
            <a:r>
              <a:rPr lang="vi-VN"/>
              <a:t>Mức hai</a:t>
            </a:r>
            <a:endParaRPr/>
          </a:p>
          <a:p>
            <a:pPr lvl="2">
              <a:defRPr/>
            </a:pPr>
            <a:r>
              <a:rPr lang="vi-VN"/>
              <a:t>Mức ba</a:t>
            </a:r>
            <a:endParaRPr/>
          </a:p>
          <a:p>
            <a:pPr lvl="3">
              <a:defRPr/>
            </a:pPr>
            <a:r>
              <a:rPr lang="vi-VN"/>
              <a:t>Mức bốn</a:t>
            </a:r>
            <a:endParaRPr/>
          </a:p>
          <a:p>
            <a:pPr lvl="4">
              <a:defRPr/>
            </a:pPr>
            <a:r>
              <a:rPr lang="vi-VN"/>
              <a:t>Mức năm</a:t>
            </a:r>
            <a:endParaRPr lang="en-US"/>
          </a:p>
        </p:txBody>
      </p:sp>
      <p:sp>
        <p:nvSpPr>
          <p:cNvPr id="4" name="Chỗ dành sẵn cho Ngày tháng 3"/>
          <p:cNvSpPr>
            <a:spLocks noGrp="1"/>
          </p:cNvSpPr>
          <p:nvPr>
            <p:ph type="dt" sz="half" idx="2"/>
          </p:nvPr>
        </p:nvSpPr>
        <p:spPr bwMode="auto">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C2016C7-5D6A-45DA-B4CA-63F88DB8EA83}" type="datetimeFigureOut">
              <a:rPr lang="en-US"/>
              <a:t>11/30/2022</a:t>
            </a:fld>
            <a:endParaRPr lang="en-US"/>
          </a:p>
        </p:txBody>
      </p:sp>
      <p:sp>
        <p:nvSpPr>
          <p:cNvPr id="5" name="Chỗ dành sẵn cho Chân trang 4"/>
          <p:cNvSpPr>
            <a:spLocks noGrp="1"/>
          </p:cNvSpPr>
          <p:nvPr>
            <p:ph type="ftr" sz="quarter" idx="3"/>
          </p:nvPr>
        </p:nvSpPr>
        <p:spPr bwMode="auto">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Chỗ dành sẵn cho Số hiệu Bản chiếu 5"/>
          <p:cNvSpPr>
            <a:spLocks noGrp="1"/>
          </p:cNvSpPr>
          <p:nvPr>
            <p:ph type="sldNum" sz="quarter" idx="4"/>
          </p:nvPr>
        </p:nvSpPr>
        <p:spPr bwMode="auto">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BA00CB-91D4-4737-B77B-9E9CB283A1A4}" type="slidenum">
              <a:rPr lang="en-US"/>
              <a:t>‹#›</a:t>
            </a:fld>
            <a:endParaRPr lang="en-US"/>
          </a:p>
        </p:txBody>
      </p:sp>
      <p:sp>
        <p:nvSpPr>
          <p:cNvPr id="7" name="9Slide.vn - 2019"/>
          <p:cNvSpPr txBox="1"/>
          <p:nvPr userDrawn="1"/>
        </p:nvSpPr>
        <p:spPr bwMode="auto">
          <a:xfrm>
            <a:off x="0" y="-1512332"/>
            <a:ext cx="9144000" cy="369332"/>
          </a:xfrm>
          <a:prstGeom prst="rect">
            <a:avLst/>
          </a:prstGeom>
          <a:noFill/>
        </p:spPr>
        <p:txBody>
          <a:bodyPr vert="horz" rtlCol="0">
            <a:spAutoFit/>
          </a:bodyPr>
          <a:lstStyle/>
          <a:p>
            <a:pPr algn="ctr">
              <a:defRPr/>
            </a:pPr>
            <a:r>
              <a:rPr lang="en-US" sz="1800">
                <a:solidFill>
                  <a:srgbClr val="CFCFCF"/>
                </a:solidFill>
              </a:rPr>
              <a:t>www.9slide.vn</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wmf"/><Relationship Id="rId4" Type="http://schemas.openxmlformats.org/officeDocument/2006/relationships/image" Target="../media/image2.gif"/><Relationship Id="rId5" Type="http://schemas.openxmlformats.org/officeDocument/2006/relationships/image" Target="../media/image3.g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microsoft.com/office/2007/relationships/media" Target="../media/media1.mp3"/><Relationship Id="rId5" Type="http://schemas.openxmlformats.org/officeDocument/2006/relationships/audio" Target="../media/media1.mp3" /><Relationship Id="rId6" Type="http://schemas.openxmlformats.org/officeDocument/2006/relationships/audio" Target="../media/media1.mp3" /><Relationship Id="rId7"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image" Target="../media/image16.gif"/><Relationship Id="rId5" Type="http://schemas.openxmlformats.org/officeDocument/2006/relationships/image" Target="../media/image17.wmf"/><Relationship Id="rId6" Type="http://schemas.openxmlformats.org/officeDocument/2006/relationships/image" Target="../media/image18.wmf"/><Relationship Id="rId7" Type="http://schemas.openxmlformats.org/officeDocument/2006/relationships/image" Target="../media/image19.g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microsoft.com/office/2007/relationships/media" Target="../media/media2.mp3"/><Relationship Id="rId5" Type="http://schemas.openxmlformats.org/officeDocument/2006/relationships/audio" Target="../media/media2.mp3" /></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microsoft.com/office/2007/relationships/media" Target="../media/media2.mp3"/><Relationship Id="rId5" Type="http://schemas.openxmlformats.org/officeDocument/2006/relationships/audio" Target="../media/media2.mp3" /></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microsoft.com/office/2007/relationships/media" Target="../media/media2.mp3"/><Relationship Id="rId5" Type="http://schemas.openxmlformats.org/officeDocument/2006/relationships/audio" Target="../media/media2.mp3" /></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50" name="Text Box 2"/>
          <p:cNvSpPr txBox="1">
            <a:spLocks noChangeArrowheads="1"/>
          </p:cNvSpPr>
          <p:nvPr/>
        </p:nvSpPr>
        <p:spPr bwMode="auto">
          <a:xfrm>
            <a:off x="1571625" y="1141826"/>
            <a:ext cx="2914650" cy="277482"/>
          </a:xfrm>
          <a:prstGeom prst="rect">
            <a:avLst/>
          </a:prstGeom>
          <a:noFill/>
          <a:ln>
            <a:noFill/>
          </a:ln>
        </p:spPr>
        <p:txBody>
          <a:bodyPr lIns="69056" tIns="34529" rIns="69056" bIns="34529">
            <a:spAutoFit/>
          </a:bodyPr>
          <a:lstStyle>
            <a:lvl1pPr>
              <a:defRPr sz="1600">
                <a:solidFill>
                  <a:schemeClr val="tx1"/>
                </a:solidFill>
                <a:latin typeface="Arial"/>
              </a:defRPr>
            </a:lvl1pPr>
            <a:lvl2pPr marL="742950" indent="-285750">
              <a:defRPr sz="1600">
                <a:solidFill>
                  <a:schemeClr val="tx1"/>
                </a:solidFill>
                <a:latin typeface="Arial"/>
              </a:defRPr>
            </a:lvl2pPr>
            <a:lvl3pPr marL="1143000" indent="-228600">
              <a:defRPr sz="1600">
                <a:solidFill>
                  <a:schemeClr val="tx1"/>
                </a:solidFill>
                <a:latin typeface="Arial"/>
              </a:defRPr>
            </a:lvl3pPr>
            <a:lvl4pPr marL="1600200" indent="-228600">
              <a:defRPr sz="1600">
                <a:solidFill>
                  <a:schemeClr val="tx1"/>
                </a:solidFill>
                <a:latin typeface="Arial"/>
              </a:defRPr>
            </a:lvl4pPr>
            <a:lvl5pPr marL="2057400" indent="-228600">
              <a:defRPr sz="1600">
                <a:solidFill>
                  <a:schemeClr val="tx1"/>
                </a:solidFill>
                <a:latin typeface="Arial"/>
              </a:defRPr>
            </a:lvl5pPr>
            <a:lvl6pPr marL="2514600" indent="-228600">
              <a:spcBef>
                <a:spcPts val="0"/>
              </a:spcBef>
              <a:spcAft>
                <a:spcPts val="0"/>
              </a:spcAft>
              <a:defRPr sz="1600">
                <a:solidFill>
                  <a:schemeClr val="tx1"/>
                </a:solidFill>
                <a:latin typeface="Arial"/>
              </a:defRPr>
            </a:lvl6pPr>
            <a:lvl7pPr marL="2971800" indent="-228600">
              <a:spcBef>
                <a:spcPts val="0"/>
              </a:spcBef>
              <a:spcAft>
                <a:spcPts val="0"/>
              </a:spcAft>
              <a:defRPr sz="1600">
                <a:solidFill>
                  <a:schemeClr val="tx1"/>
                </a:solidFill>
                <a:latin typeface="Arial"/>
              </a:defRPr>
            </a:lvl7pPr>
            <a:lvl8pPr marL="3429000" indent="-228600">
              <a:spcBef>
                <a:spcPts val="0"/>
              </a:spcBef>
              <a:spcAft>
                <a:spcPts val="0"/>
              </a:spcAft>
              <a:defRPr sz="1600">
                <a:solidFill>
                  <a:schemeClr val="tx1"/>
                </a:solidFill>
                <a:latin typeface="Arial"/>
              </a:defRPr>
            </a:lvl8pPr>
            <a:lvl9pPr marL="3886200" indent="-228600">
              <a:spcBef>
                <a:spcPts val="0"/>
              </a:spcBef>
              <a:spcAft>
                <a:spcPts val="0"/>
              </a:spcAft>
              <a:defRPr sz="1600">
                <a:solidFill>
                  <a:schemeClr val="tx1"/>
                </a:solidFill>
                <a:latin typeface="Arial"/>
              </a:defRPr>
            </a:lvl9pPr>
          </a:lstStyle>
          <a:p>
            <a:pPr>
              <a:spcBef>
                <a:spcPts val="0"/>
              </a:spcBef>
              <a:spcAft>
                <a:spcPts val="0"/>
              </a:spcAft>
              <a:defRPr/>
            </a:pPr>
            <a:endParaRPr lang="vi-VN" sz="1350">
              <a:solidFill>
                <a:prstClr val="black"/>
              </a:solidFill>
              <a:latin typeface=".VnTime"/>
            </a:endParaRPr>
          </a:p>
        </p:txBody>
      </p:sp>
      <p:sp>
        <p:nvSpPr>
          <p:cNvPr id="2051" name="Text Box 3"/>
          <p:cNvSpPr txBox="1">
            <a:spLocks noChangeArrowheads="1"/>
          </p:cNvSpPr>
          <p:nvPr/>
        </p:nvSpPr>
        <p:spPr bwMode="auto">
          <a:xfrm>
            <a:off x="1828800" y="1028701"/>
            <a:ext cx="3086100" cy="277482"/>
          </a:xfrm>
          <a:prstGeom prst="rect">
            <a:avLst/>
          </a:prstGeom>
          <a:noFill/>
          <a:ln>
            <a:noFill/>
          </a:ln>
        </p:spPr>
        <p:txBody>
          <a:bodyPr lIns="69056" tIns="34529" rIns="69056" bIns="34529">
            <a:spAutoFit/>
          </a:bodyPr>
          <a:lstStyle>
            <a:lvl1pPr>
              <a:defRPr sz="1600">
                <a:solidFill>
                  <a:schemeClr val="tx1"/>
                </a:solidFill>
                <a:latin typeface="Arial"/>
              </a:defRPr>
            </a:lvl1pPr>
            <a:lvl2pPr marL="742950" indent="-285750">
              <a:defRPr sz="1600">
                <a:solidFill>
                  <a:schemeClr val="tx1"/>
                </a:solidFill>
                <a:latin typeface="Arial"/>
              </a:defRPr>
            </a:lvl2pPr>
            <a:lvl3pPr marL="1143000" indent="-228600">
              <a:defRPr sz="1600">
                <a:solidFill>
                  <a:schemeClr val="tx1"/>
                </a:solidFill>
                <a:latin typeface="Arial"/>
              </a:defRPr>
            </a:lvl3pPr>
            <a:lvl4pPr marL="1600200" indent="-228600">
              <a:defRPr sz="1600">
                <a:solidFill>
                  <a:schemeClr val="tx1"/>
                </a:solidFill>
                <a:latin typeface="Arial"/>
              </a:defRPr>
            </a:lvl4pPr>
            <a:lvl5pPr marL="2057400" indent="-228600">
              <a:defRPr sz="1600">
                <a:solidFill>
                  <a:schemeClr val="tx1"/>
                </a:solidFill>
                <a:latin typeface="Arial"/>
              </a:defRPr>
            </a:lvl5pPr>
            <a:lvl6pPr marL="2514600" indent="-228600">
              <a:spcBef>
                <a:spcPts val="0"/>
              </a:spcBef>
              <a:spcAft>
                <a:spcPts val="0"/>
              </a:spcAft>
              <a:defRPr sz="1600">
                <a:solidFill>
                  <a:schemeClr val="tx1"/>
                </a:solidFill>
                <a:latin typeface="Arial"/>
              </a:defRPr>
            </a:lvl6pPr>
            <a:lvl7pPr marL="2971800" indent="-228600">
              <a:spcBef>
                <a:spcPts val="0"/>
              </a:spcBef>
              <a:spcAft>
                <a:spcPts val="0"/>
              </a:spcAft>
              <a:defRPr sz="1600">
                <a:solidFill>
                  <a:schemeClr val="tx1"/>
                </a:solidFill>
                <a:latin typeface="Arial"/>
              </a:defRPr>
            </a:lvl7pPr>
            <a:lvl8pPr marL="3429000" indent="-228600">
              <a:spcBef>
                <a:spcPts val="0"/>
              </a:spcBef>
              <a:spcAft>
                <a:spcPts val="0"/>
              </a:spcAft>
              <a:defRPr sz="1600">
                <a:solidFill>
                  <a:schemeClr val="tx1"/>
                </a:solidFill>
                <a:latin typeface="Arial"/>
              </a:defRPr>
            </a:lvl8pPr>
            <a:lvl9pPr marL="3886200" indent="-228600">
              <a:spcBef>
                <a:spcPts val="0"/>
              </a:spcBef>
              <a:spcAft>
                <a:spcPts val="0"/>
              </a:spcAft>
              <a:defRPr sz="1600">
                <a:solidFill>
                  <a:schemeClr val="tx1"/>
                </a:solidFill>
                <a:latin typeface="Arial"/>
              </a:defRPr>
            </a:lvl9pPr>
          </a:lstStyle>
          <a:p>
            <a:pPr>
              <a:spcBef>
                <a:spcPts val="0"/>
              </a:spcBef>
              <a:spcAft>
                <a:spcPts val="0"/>
              </a:spcAft>
              <a:defRPr/>
            </a:pPr>
            <a:endParaRPr lang="vi-VN" sz="1350">
              <a:solidFill>
                <a:prstClr val="black"/>
              </a:solidFill>
              <a:latin typeface=".VnTime"/>
            </a:endParaRPr>
          </a:p>
        </p:txBody>
      </p:sp>
      <p:sp>
        <p:nvSpPr>
          <p:cNvPr id="2053" name="Text Box 8"/>
          <p:cNvSpPr txBox="1">
            <a:spLocks noChangeArrowheads="1"/>
          </p:cNvSpPr>
          <p:nvPr/>
        </p:nvSpPr>
        <p:spPr bwMode="auto">
          <a:xfrm>
            <a:off x="128611" y="-155065"/>
            <a:ext cx="1257300" cy="1442703"/>
          </a:xfrm>
          <a:prstGeom prst="rect">
            <a:avLst/>
          </a:prstGeom>
          <a:noFill/>
          <a:ln>
            <a:noFill/>
          </a:ln>
        </p:spPr>
        <p:txBody>
          <a:bodyPr>
            <a:spAutoFit/>
          </a:bodyPr>
          <a:lstStyle>
            <a:lvl1pPr>
              <a:defRPr sz="1600">
                <a:solidFill>
                  <a:schemeClr val="tx1"/>
                </a:solidFill>
                <a:latin typeface="Arial"/>
              </a:defRPr>
            </a:lvl1pPr>
            <a:lvl2pPr marL="742950" indent="-285750">
              <a:defRPr sz="1600">
                <a:solidFill>
                  <a:schemeClr val="tx1"/>
                </a:solidFill>
                <a:latin typeface="Arial"/>
              </a:defRPr>
            </a:lvl2pPr>
            <a:lvl3pPr marL="1143000" indent="-228600">
              <a:defRPr sz="1600">
                <a:solidFill>
                  <a:schemeClr val="tx1"/>
                </a:solidFill>
                <a:latin typeface="Arial"/>
              </a:defRPr>
            </a:lvl3pPr>
            <a:lvl4pPr marL="1600200" indent="-228600">
              <a:defRPr sz="1600">
                <a:solidFill>
                  <a:schemeClr val="tx1"/>
                </a:solidFill>
                <a:latin typeface="Arial"/>
              </a:defRPr>
            </a:lvl4pPr>
            <a:lvl5pPr marL="2057400" indent="-228600">
              <a:defRPr sz="1600">
                <a:solidFill>
                  <a:schemeClr val="tx1"/>
                </a:solidFill>
                <a:latin typeface="Arial"/>
              </a:defRPr>
            </a:lvl5pPr>
            <a:lvl6pPr marL="2514600" indent="-228600">
              <a:spcBef>
                <a:spcPts val="0"/>
              </a:spcBef>
              <a:spcAft>
                <a:spcPts val="0"/>
              </a:spcAft>
              <a:defRPr sz="1600">
                <a:solidFill>
                  <a:schemeClr val="tx1"/>
                </a:solidFill>
                <a:latin typeface="Arial"/>
              </a:defRPr>
            </a:lvl6pPr>
            <a:lvl7pPr marL="2971800" indent="-228600">
              <a:spcBef>
                <a:spcPts val="0"/>
              </a:spcBef>
              <a:spcAft>
                <a:spcPts val="0"/>
              </a:spcAft>
              <a:defRPr sz="1600">
                <a:solidFill>
                  <a:schemeClr val="tx1"/>
                </a:solidFill>
                <a:latin typeface="Arial"/>
              </a:defRPr>
            </a:lvl7pPr>
            <a:lvl8pPr marL="3429000" indent="-228600">
              <a:spcBef>
                <a:spcPts val="0"/>
              </a:spcBef>
              <a:spcAft>
                <a:spcPts val="0"/>
              </a:spcAft>
              <a:defRPr sz="1600">
                <a:solidFill>
                  <a:schemeClr val="tx1"/>
                </a:solidFill>
                <a:latin typeface="Arial"/>
              </a:defRPr>
            </a:lvl8pPr>
            <a:lvl9pPr marL="3886200" indent="-228600">
              <a:spcBef>
                <a:spcPts val="0"/>
              </a:spcBef>
              <a:spcAft>
                <a:spcPts val="0"/>
              </a:spcAft>
              <a:defRPr sz="1600">
                <a:solidFill>
                  <a:schemeClr val="tx1"/>
                </a:solidFill>
                <a:latin typeface="Arial"/>
              </a:defRPr>
            </a:lvl9pPr>
          </a:lstStyle>
          <a:p>
            <a:pPr>
              <a:spcBef>
                <a:spcPts val="0"/>
              </a:spcBef>
              <a:spcAft>
                <a:spcPts val="0"/>
              </a:spcAft>
              <a:defRPr/>
            </a:pPr>
            <a:r>
              <a:rPr lang="en-US" sz="8800">
                <a:solidFill>
                  <a:srgbClr val="FFFF00"/>
                </a:solidFill>
                <a:latin typeface=".VnTime"/>
              </a:rPr>
              <a:t></a:t>
            </a:r>
            <a:endParaRPr/>
          </a:p>
        </p:txBody>
      </p:sp>
      <p:sp>
        <p:nvSpPr>
          <p:cNvPr id="2056" name="Text Box 11"/>
          <p:cNvSpPr txBox="1">
            <a:spLocks noChangeArrowheads="1"/>
          </p:cNvSpPr>
          <p:nvPr/>
        </p:nvSpPr>
        <p:spPr bwMode="auto">
          <a:xfrm>
            <a:off x="7773003" y="3858914"/>
            <a:ext cx="1257300" cy="1442703"/>
          </a:xfrm>
          <a:prstGeom prst="rect">
            <a:avLst/>
          </a:prstGeom>
          <a:noFill/>
          <a:ln>
            <a:noFill/>
          </a:ln>
        </p:spPr>
        <p:txBody>
          <a:bodyPr>
            <a:spAutoFit/>
          </a:bodyPr>
          <a:lstStyle>
            <a:lvl1pPr>
              <a:defRPr sz="1600">
                <a:solidFill>
                  <a:schemeClr val="tx1"/>
                </a:solidFill>
                <a:latin typeface="Arial"/>
              </a:defRPr>
            </a:lvl1pPr>
            <a:lvl2pPr marL="742950" indent="-285750">
              <a:defRPr sz="1600">
                <a:solidFill>
                  <a:schemeClr val="tx1"/>
                </a:solidFill>
                <a:latin typeface="Arial"/>
              </a:defRPr>
            </a:lvl2pPr>
            <a:lvl3pPr marL="1143000" indent="-228600">
              <a:defRPr sz="1600">
                <a:solidFill>
                  <a:schemeClr val="tx1"/>
                </a:solidFill>
                <a:latin typeface="Arial"/>
              </a:defRPr>
            </a:lvl3pPr>
            <a:lvl4pPr marL="1600200" indent="-228600">
              <a:defRPr sz="1600">
                <a:solidFill>
                  <a:schemeClr val="tx1"/>
                </a:solidFill>
                <a:latin typeface="Arial"/>
              </a:defRPr>
            </a:lvl4pPr>
            <a:lvl5pPr marL="2057400" indent="-228600">
              <a:defRPr sz="1600">
                <a:solidFill>
                  <a:schemeClr val="tx1"/>
                </a:solidFill>
                <a:latin typeface="Arial"/>
              </a:defRPr>
            </a:lvl5pPr>
            <a:lvl6pPr marL="2514600" indent="-228600">
              <a:spcBef>
                <a:spcPts val="0"/>
              </a:spcBef>
              <a:spcAft>
                <a:spcPts val="0"/>
              </a:spcAft>
              <a:defRPr sz="1600">
                <a:solidFill>
                  <a:schemeClr val="tx1"/>
                </a:solidFill>
                <a:latin typeface="Arial"/>
              </a:defRPr>
            </a:lvl6pPr>
            <a:lvl7pPr marL="2971800" indent="-228600">
              <a:spcBef>
                <a:spcPts val="0"/>
              </a:spcBef>
              <a:spcAft>
                <a:spcPts val="0"/>
              </a:spcAft>
              <a:defRPr sz="1600">
                <a:solidFill>
                  <a:schemeClr val="tx1"/>
                </a:solidFill>
                <a:latin typeface="Arial"/>
              </a:defRPr>
            </a:lvl7pPr>
            <a:lvl8pPr marL="3429000" indent="-228600">
              <a:spcBef>
                <a:spcPts val="0"/>
              </a:spcBef>
              <a:spcAft>
                <a:spcPts val="0"/>
              </a:spcAft>
              <a:defRPr sz="1600">
                <a:solidFill>
                  <a:schemeClr val="tx1"/>
                </a:solidFill>
                <a:latin typeface="Arial"/>
              </a:defRPr>
            </a:lvl8pPr>
            <a:lvl9pPr marL="3886200" indent="-228600">
              <a:spcBef>
                <a:spcPts val="0"/>
              </a:spcBef>
              <a:spcAft>
                <a:spcPts val="0"/>
              </a:spcAft>
              <a:defRPr sz="1600">
                <a:solidFill>
                  <a:schemeClr val="tx1"/>
                </a:solidFill>
                <a:latin typeface="Arial"/>
              </a:defRPr>
            </a:lvl9pPr>
          </a:lstStyle>
          <a:p>
            <a:pPr>
              <a:spcBef>
                <a:spcPts val="0"/>
              </a:spcBef>
              <a:spcAft>
                <a:spcPts val="0"/>
              </a:spcAft>
              <a:defRPr/>
            </a:pPr>
            <a:r>
              <a:rPr lang="en-US" sz="8800">
                <a:solidFill>
                  <a:srgbClr val="FFFF00"/>
                </a:solidFill>
                <a:latin typeface=".VnTime"/>
              </a:rPr>
              <a:t></a:t>
            </a:r>
            <a:endParaRPr/>
          </a:p>
        </p:txBody>
      </p:sp>
      <p:pic>
        <p:nvPicPr>
          <p:cNvPr id="228365" name="Picture 13" descr="Firewrk8"/>
          <p:cNvPicPr>
            <a:picLocks noChangeAspect="1" noChangeArrowheads="1"/>
          </p:cNvPicPr>
          <p:nvPr/>
        </p:nvPicPr>
        <p:blipFill>
          <a:blip r:embed="rId3">
            <a:lum bright="6000" contrast="30000"/>
          </a:blip>
          <a:stretch/>
        </p:blipFill>
        <p:spPr bwMode="auto">
          <a:xfrm>
            <a:off x="5268516" y="5955"/>
            <a:ext cx="571500" cy="559594"/>
          </a:xfrm>
          <a:prstGeom prst="rect">
            <a:avLst/>
          </a:prstGeom>
          <a:noFill/>
          <a:ln>
            <a:noFill/>
          </a:ln>
        </p:spPr>
      </p:pic>
      <p:pic>
        <p:nvPicPr>
          <p:cNvPr id="228366" name="Picture 14" descr="Firewrk8"/>
          <p:cNvPicPr>
            <a:picLocks noChangeAspect="1" noChangeArrowheads="1"/>
          </p:cNvPicPr>
          <p:nvPr/>
        </p:nvPicPr>
        <p:blipFill>
          <a:blip r:embed="rId3">
            <a:lum bright="6000" contrast="30000"/>
          </a:blip>
          <a:stretch/>
        </p:blipFill>
        <p:spPr bwMode="auto">
          <a:xfrm>
            <a:off x="220580" y="3329863"/>
            <a:ext cx="571500" cy="559594"/>
          </a:xfrm>
          <a:prstGeom prst="rect">
            <a:avLst/>
          </a:prstGeom>
          <a:noFill/>
          <a:ln>
            <a:noFill/>
          </a:ln>
        </p:spPr>
      </p:pic>
      <p:pic>
        <p:nvPicPr>
          <p:cNvPr id="228368" name="Picture 16" descr="Firewrk8"/>
          <p:cNvPicPr>
            <a:picLocks noChangeAspect="1" noChangeArrowheads="1"/>
          </p:cNvPicPr>
          <p:nvPr/>
        </p:nvPicPr>
        <p:blipFill>
          <a:blip r:embed="rId3">
            <a:lum bright="6000" contrast="30000"/>
          </a:blip>
          <a:stretch/>
        </p:blipFill>
        <p:spPr bwMode="auto">
          <a:xfrm>
            <a:off x="5715000" y="640557"/>
            <a:ext cx="571500" cy="559594"/>
          </a:xfrm>
          <a:prstGeom prst="rect">
            <a:avLst/>
          </a:prstGeom>
          <a:noFill/>
          <a:ln>
            <a:noFill/>
          </a:ln>
        </p:spPr>
      </p:pic>
      <p:pic>
        <p:nvPicPr>
          <p:cNvPr id="228369" name="Picture 17" descr="Firewrk8"/>
          <p:cNvPicPr>
            <a:picLocks noChangeAspect="1" noChangeArrowheads="1"/>
          </p:cNvPicPr>
          <p:nvPr/>
        </p:nvPicPr>
        <p:blipFill>
          <a:blip r:embed="rId3">
            <a:lum bright="6000" contrast="30000"/>
          </a:blip>
          <a:stretch/>
        </p:blipFill>
        <p:spPr bwMode="auto">
          <a:xfrm>
            <a:off x="8061756" y="4332613"/>
            <a:ext cx="571500" cy="559594"/>
          </a:xfrm>
          <a:prstGeom prst="rect">
            <a:avLst/>
          </a:prstGeom>
          <a:noFill/>
          <a:ln>
            <a:noFill/>
          </a:ln>
        </p:spPr>
      </p:pic>
      <p:pic>
        <p:nvPicPr>
          <p:cNvPr id="228370" name="Picture 18" descr="Firewrk8"/>
          <p:cNvPicPr>
            <a:picLocks noChangeAspect="1" noChangeArrowheads="1"/>
          </p:cNvPicPr>
          <p:nvPr/>
        </p:nvPicPr>
        <p:blipFill>
          <a:blip r:embed="rId3">
            <a:lum bright="6000" contrast="30000"/>
          </a:blip>
          <a:stretch/>
        </p:blipFill>
        <p:spPr bwMode="auto">
          <a:xfrm>
            <a:off x="435828" y="4062233"/>
            <a:ext cx="857250" cy="839390"/>
          </a:xfrm>
          <a:prstGeom prst="rect">
            <a:avLst/>
          </a:prstGeom>
          <a:noFill/>
          <a:ln>
            <a:noFill/>
          </a:ln>
        </p:spPr>
      </p:pic>
      <p:pic>
        <p:nvPicPr>
          <p:cNvPr id="228371" name="Picture 19" descr="Firewrk8"/>
          <p:cNvPicPr>
            <a:picLocks noChangeAspect="1" noChangeArrowheads="1"/>
          </p:cNvPicPr>
          <p:nvPr/>
        </p:nvPicPr>
        <p:blipFill>
          <a:blip r:embed="rId3">
            <a:lum bright="6000" contrast="30000"/>
          </a:blip>
          <a:stretch/>
        </p:blipFill>
        <p:spPr bwMode="auto">
          <a:xfrm>
            <a:off x="384344" y="230609"/>
            <a:ext cx="571500" cy="559594"/>
          </a:xfrm>
          <a:prstGeom prst="rect">
            <a:avLst/>
          </a:prstGeom>
          <a:noFill/>
          <a:ln>
            <a:noFill/>
          </a:ln>
        </p:spPr>
      </p:pic>
      <p:pic>
        <p:nvPicPr>
          <p:cNvPr id="30" name="Picture 15" descr="Firewrk8"/>
          <p:cNvPicPr>
            <a:picLocks noChangeAspect="1" noChangeArrowheads="1"/>
          </p:cNvPicPr>
          <p:nvPr/>
        </p:nvPicPr>
        <p:blipFill>
          <a:blip r:embed="rId3">
            <a:lum bright="6000" contrast="30000"/>
          </a:blip>
          <a:stretch/>
        </p:blipFill>
        <p:spPr bwMode="auto">
          <a:xfrm>
            <a:off x="2111370" y="1485948"/>
            <a:ext cx="571500" cy="559594"/>
          </a:xfrm>
          <a:prstGeom prst="rect">
            <a:avLst/>
          </a:prstGeom>
          <a:noFill/>
          <a:ln>
            <a:noFill/>
          </a:ln>
        </p:spPr>
      </p:pic>
      <p:sp>
        <p:nvSpPr>
          <p:cNvPr id="34" name="AutoShape 8"/>
          <p:cNvSpPr>
            <a:spLocks noChangeArrowheads="1"/>
          </p:cNvSpPr>
          <p:nvPr/>
        </p:nvSpPr>
        <p:spPr bwMode="auto">
          <a:xfrm rot="1241727">
            <a:off x="1315757" y="211897"/>
            <a:ext cx="446039" cy="400050"/>
          </a:xfrm>
          <a:prstGeom prst="star5">
            <a:avLst>
              <a:gd name="adj" fmla="val 19098"/>
              <a:gd name="hf" fmla="val 105146"/>
              <a:gd name="vf" fmla="val 110557"/>
            </a:avLst>
          </a:prstGeom>
          <a:gradFill>
            <a:gsLst>
              <a:gs pos="0">
                <a:srgbClr val="FF0066"/>
              </a:gs>
              <a:gs pos="100000">
                <a:srgbClr val="33CC33"/>
              </a:gs>
            </a:gsLst>
            <a:path path="shape"/>
          </a:gradFill>
          <a:ln w="9525">
            <a:solidFill>
              <a:srgbClr val="FF3300"/>
            </a:solidFill>
            <a:miter lim="800000"/>
            <a:headEnd/>
            <a:tailEnd/>
          </a:ln>
          <a:effectLst/>
        </p:spPr>
        <p:txBody>
          <a:bodyPr wrap="none" anchor="ctr"/>
          <a:lstStyle/>
          <a:p>
            <a:pPr>
              <a:spcBef>
                <a:spcPts val="0"/>
              </a:spcBef>
              <a:spcAft>
                <a:spcPts val="0"/>
              </a:spcAft>
              <a:defRPr/>
            </a:pPr>
            <a:endParaRPr lang="vi-VN" sz="1200">
              <a:solidFill>
                <a:prstClr val="black"/>
              </a:solidFill>
            </a:endParaRPr>
          </a:p>
        </p:txBody>
      </p:sp>
      <p:sp>
        <p:nvSpPr>
          <p:cNvPr id="38" name="AutoShape 13"/>
          <p:cNvSpPr>
            <a:spLocks noChangeArrowheads="1"/>
          </p:cNvSpPr>
          <p:nvPr/>
        </p:nvSpPr>
        <p:spPr bwMode="auto">
          <a:xfrm>
            <a:off x="7658100" y="114300"/>
            <a:ext cx="457200" cy="342900"/>
          </a:xfrm>
          <a:prstGeom prst="star4">
            <a:avLst>
              <a:gd name="adj" fmla="val 12500"/>
            </a:avLst>
          </a:prstGeom>
          <a:solidFill>
            <a:srgbClr val="0000FF"/>
          </a:solidFill>
          <a:ln w="9525">
            <a:solidFill>
              <a:schemeClr val="tx1"/>
            </a:solidFill>
            <a:miter lim="800000"/>
            <a:headEnd/>
            <a:tailEnd/>
          </a:ln>
        </p:spPr>
        <p:txBody>
          <a:bodyPr wrap="none" anchor="ctr"/>
          <a:lstStyle>
            <a:lvl1pPr>
              <a:defRPr sz="1600">
                <a:solidFill>
                  <a:schemeClr val="tx1"/>
                </a:solidFill>
                <a:latin typeface="Arial"/>
              </a:defRPr>
            </a:lvl1pPr>
            <a:lvl2pPr marL="742950" indent="-285750">
              <a:defRPr sz="1600">
                <a:solidFill>
                  <a:schemeClr val="tx1"/>
                </a:solidFill>
                <a:latin typeface="Arial"/>
              </a:defRPr>
            </a:lvl2pPr>
            <a:lvl3pPr marL="1143000" indent="-228600">
              <a:defRPr sz="1600">
                <a:solidFill>
                  <a:schemeClr val="tx1"/>
                </a:solidFill>
                <a:latin typeface="Arial"/>
              </a:defRPr>
            </a:lvl3pPr>
            <a:lvl4pPr marL="1600200" indent="-228600">
              <a:defRPr sz="1600">
                <a:solidFill>
                  <a:schemeClr val="tx1"/>
                </a:solidFill>
                <a:latin typeface="Arial"/>
              </a:defRPr>
            </a:lvl4pPr>
            <a:lvl5pPr marL="2057400" indent="-228600">
              <a:defRPr sz="1600">
                <a:solidFill>
                  <a:schemeClr val="tx1"/>
                </a:solidFill>
                <a:latin typeface="Arial"/>
              </a:defRPr>
            </a:lvl5pPr>
            <a:lvl6pPr marL="2514600" indent="-228600">
              <a:spcBef>
                <a:spcPts val="0"/>
              </a:spcBef>
              <a:spcAft>
                <a:spcPts val="0"/>
              </a:spcAft>
              <a:defRPr sz="1600">
                <a:solidFill>
                  <a:schemeClr val="tx1"/>
                </a:solidFill>
                <a:latin typeface="Arial"/>
              </a:defRPr>
            </a:lvl6pPr>
            <a:lvl7pPr marL="2971800" indent="-228600">
              <a:spcBef>
                <a:spcPts val="0"/>
              </a:spcBef>
              <a:spcAft>
                <a:spcPts val="0"/>
              </a:spcAft>
              <a:defRPr sz="1600">
                <a:solidFill>
                  <a:schemeClr val="tx1"/>
                </a:solidFill>
                <a:latin typeface="Arial"/>
              </a:defRPr>
            </a:lvl7pPr>
            <a:lvl8pPr marL="3429000" indent="-228600">
              <a:spcBef>
                <a:spcPts val="0"/>
              </a:spcBef>
              <a:spcAft>
                <a:spcPts val="0"/>
              </a:spcAft>
              <a:defRPr sz="1600">
                <a:solidFill>
                  <a:schemeClr val="tx1"/>
                </a:solidFill>
                <a:latin typeface="Arial"/>
              </a:defRPr>
            </a:lvl8pPr>
            <a:lvl9pPr marL="3886200" indent="-228600">
              <a:spcBef>
                <a:spcPts val="0"/>
              </a:spcBef>
              <a:spcAft>
                <a:spcPts val="0"/>
              </a:spcAft>
              <a:defRPr sz="1600">
                <a:solidFill>
                  <a:schemeClr val="tx1"/>
                </a:solidFill>
                <a:latin typeface="Arial"/>
              </a:defRPr>
            </a:lvl9pPr>
          </a:lstStyle>
          <a:p>
            <a:pPr>
              <a:spcBef>
                <a:spcPts val="0"/>
              </a:spcBef>
              <a:spcAft>
                <a:spcPts val="0"/>
              </a:spcAft>
              <a:defRPr/>
            </a:pPr>
            <a:endParaRPr lang="vi-VN" sz="1200">
              <a:solidFill>
                <a:prstClr val="black"/>
              </a:solidFill>
            </a:endParaRPr>
          </a:p>
        </p:txBody>
      </p:sp>
      <p:sp>
        <p:nvSpPr>
          <p:cNvPr id="39" name="AutoShape 14"/>
          <p:cNvSpPr>
            <a:spLocks noChangeArrowheads="1"/>
          </p:cNvSpPr>
          <p:nvPr/>
        </p:nvSpPr>
        <p:spPr bwMode="auto">
          <a:xfrm rot="1241727">
            <a:off x="8308929" y="1269850"/>
            <a:ext cx="591741" cy="432197"/>
          </a:xfrm>
          <a:prstGeom prst="star5">
            <a:avLst>
              <a:gd name="adj" fmla="val 19098"/>
              <a:gd name="hf" fmla="val 105146"/>
              <a:gd name="vf" fmla="val 110557"/>
            </a:avLst>
          </a:prstGeom>
          <a:gradFill>
            <a:gsLst>
              <a:gs pos="0">
                <a:srgbClr val="33CC33"/>
              </a:gs>
              <a:gs pos="100000">
                <a:srgbClr val="FF0066"/>
              </a:gs>
            </a:gsLst>
            <a:path path="shape"/>
          </a:gradFill>
          <a:ln w="9525">
            <a:solidFill>
              <a:srgbClr val="0000FF"/>
            </a:solidFill>
            <a:miter lim="800000"/>
            <a:headEnd/>
            <a:tailEnd/>
          </a:ln>
          <a:effectLst/>
        </p:spPr>
        <p:txBody>
          <a:bodyPr wrap="none" anchor="ctr"/>
          <a:lstStyle/>
          <a:p>
            <a:pPr>
              <a:spcBef>
                <a:spcPts val="0"/>
              </a:spcBef>
              <a:spcAft>
                <a:spcPts val="0"/>
              </a:spcAft>
              <a:defRPr/>
            </a:pPr>
            <a:endParaRPr lang="vi-VN" sz="1200">
              <a:solidFill>
                <a:prstClr val="black"/>
              </a:solidFill>
            </a:endParaRPr>
          </a:p>
        </p:txBody>
      </p:sp>
      <p:pic>
        <p:nvPicPr>
          <p:cNvPr id="42" name="Picture 12" descr="Book (Hinh dong)"/>
          <p:cNvPicPr>
            <a:picLocks noChangeAspect="1" noChangeArrowheads="1" noCrop="1"/>
          </p:cNvPicPr>
          <p:nvPr/>
        </p:nvPicPr>
        <p:blipFill>
          <a:blip r:embed="rId4"/>
          <a:stretch/>
        </p:blipFill>
        <p:spPr bwMode="auto">
          <a:xfrm>
            <a:off x="4026014" y="1694603"/>
            <a:ext cx="1428750" cy="1302544"/>
          </a:xfrm>
          <a:prstGeom prst="rect">
            <a:avLst/>
          </a:prstGeom>
          <a:noFill/>
          <a:ln>
            <a:noFill/>
          </a:ln>
        </p:spPr>
      </p:pic>
      <p:sp>
        <p:nvSpPr>
          <p:cNvPr id="46" name="Text Box 26"/>
          <p:cNvSpPr txBox="1">
            <a:spLocks noChangeArrowheads="1"/>
          </p:cNvSpPr>
          <p:nvPr/>
        </p:nvSpPr>
        <p:spPr bwMode="auto">
          <a:xfrm>
            <a:off x="4026015" y="2159379"/>
            <a:ext cx="1242502" cy="715581"/>
          </a:xfrm>
          <a:prstGeom prst="rect">
            <a:avLst/>
          </a:prstGeom>
          <a:noFill/>
          <a:ln>
            <a:noFill/>
          </a:ln>
          <a:effectLst/>
        </p:spPr>
        <p:txBody>
          <a:bodyPr wrap="square">
            <a:spAutoFit/>
          </a:bodyPr>
          <a:lstStyle>
            <a:lvl1pPr marL="342900" indent="-342900">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buFontTx/>
              <a:buNone/>
              <a:defRPr/>
            </a:pPr>
            <a:r>
              <a:rPr lang="en-US" sz="4050" b="1">
                <a:solidFill>
                  <a:srgbClr val="CC0000"/>
                </a:solidFill>
                <a:latin typeface="Times New Roman"/>
                <a:cs typeface="Times New Roman"/>
              </a:rPr>
              <a:t> </a:t>
            </a:r>
            <a:r>
              <a:rPr lang="en-US" sz="4050" b="1">
                <a:solidFill>
                  <a:srgbClr val="CC0000"/>
                </a:solidFill>
                <a:latin typeface="Times New Roman"/>
                <a:cs typeface="Times New Roman"/>
              </a:rPr>
              <a:t>3A3</a:t>
            </a:r>
            <a:endParaRPr lang="en-US" sz="4050" b="1">
              <a:solidFill>
                <a:srgbClr val="CC0000"/>
              </a:solidFill>
              <a:latin typeface="Times New Roman"/>
              <a:cs typeface="Times New Roman"/>
            </a:endParaRPr>
          </a:p>
        </p:txBody>
      </p:sp>
      <p:sp>
        <p:nvSpPr>
          <p:cNvPr id="49" name="WordArt 13"/>
          <p:cNvSpPr>
            <a:spLocks noChangeArrowheads="1" noChangeShapeType="1" noTextEdit="1"/>
          </p:cNvSpPr>
          <p:nvPr/>
        </p:nvSpPr>
        <p:spPr bwMode="auto">
          <a:xfrm>
            <a:off x="999361" y="3329863"/>
            <a:ext cx="7295808" cy="860226"/>
          </a:xfrm>
          <a:prstGeom prst="rect">
            <a:avLst/>
          </a:prstGeom>
        </p:spPr>
        <p:txBody>
          <a:bodyPr wrap="none" numCol="1" fromWordArt="1">
            <a:prstTxWarp prst="textPlain">
              <a:avLst>
                <a:gd name="adj" fmla="val 50000"/>
              </a:avLst>
            </a:prstTxWarp>
          </a:bodyPr>
          <a:lstStyle>
            <a:defPPr>
              <a:defRPr lang="en-US"/>
            </a:defPPr>
            <a:lvl1pPr algn="l">
              <a:spcBef>
                <a:spcPts val="0"/>
              </a:spcBef>
              <a:spcAft>
                <a:spcPts val="0"/>
              </a:spcAft>
              <a:defRPr>
                <a:solidFill>
                  <a:schemeClr val="tx1"/>
                </a:solidFill>
                <a:latin typeface="Arial"/>
                <a:ea typeface="+mn-ea"/>
                <a:cs typeface="+mn-cs"/>
              </a:defRPr>
            </a:lvl1pPr>
            <a:lvl2pPr marL="457200" algn="l">
              <a:spcBef>
                <a:spcPts val="0"/>
              </a:spcBef>
              <a:spcAft>
                <a:spcPts val="0"/>
              </a:spcAft>
              <a:defRPr>
                <a:solidFill>
                  <a:schemeClr val="tx1"/>
                </a:solidFill>
                <a:latin typeface="Arial"/>
                <a:ea typeface="+mn-ea"/>
                <a:cs typeface="+mn-cs"/>
              </a:defRPr>
            </a:lvl2pPr>
            <a:lvl3pPr marL="914400" algn="l">
              <a:spcBef>
                <a:spcPts val="0"/>
              </a:spcBef>
              <a:spcAft>
                <a:spcPts val="0"/>
              </a:spcAft>
              <a:defRPr>
                <a:solidFill>
                  <a:schemeClr val="tx1"/>
                </a:solidFill>
                <a:latin typeface="Arial"/>
                <a:ea typeface="+mn-ea"/>
                <a:cs typeface="+mn-cs"/>
              </a:defRPr>
            </a:lvl3pPr>
            <a:lvl4pPr marL="1371600" algn="l">
              <a:spcBef>
                <a:spcPts val="0"/>
              </a:spcBef>
              <a:spcAft>
                <a:spcPts val="0"/>
              </a:spcAft>
              <a:defRPr>
                <a:solidFill>
                  <a:schemeClr val="tx1"/>
                </a:solidFill>
                <a:latin typeface="Arial"/>
                <a:ea typeface="+mn-ea"/>
                <a:cs typeface="+mn-cs"/>
              </a:defRPr>
            </a:lvl4pPr>
            <a:lvl5pPr marL="1828800" algn="l">
              <a:spcBef>
                <a:spcPts val="0"/>
              </a:spcBef>
              <a:spcAft>
                <a:spcPts val="0"/>
              </a:spcAft>
              <a:defRPr>
                <a:solidFill>
                  <a:schemeClr val="tx1"/>
                </a:solidFill>
                <a:latin typeface="Arial"/>
                <a:ea typeface="+mn-ea"/>
                <a:cs typeface="+mn-cs"/>
              </a:defRPr>
            </a:lvl5pPr>
            <a:lvl6pPr marL="2286000" algn="l" defTabSz="914400">
              <a:defRPr>
                <a:solidFill>
                  <a:schemeClr val="tx1"/>
                </a:solidFill>
                <a:latin typeface="Arial"/>
                <a:ea typeface="+mn-ea"/>
                <a:cs typeface="+mn-cs"/>
              </a:defRPr>
            </a:lvl6pPr>
            <a:lvl7pPr marL="2743200" algn="l" defTabSz="914400">
              <a:defRPr>
                <a:solidFill>
                  <a:schemeClr val="tx1"/>
                </a:solidFill>
                <a:latin typeface="Arial"/>
                <a:ea typeface="+mn-ea"/>
                <a:cs typeface="+mn-cs"/>
              </a:defRPr>
            </a:lvl7pPr>
            <a:lvl8pPr marL="3200400" algn="l" defTabSz="914400">
              <a:defRPr>
                <a:solidFill>
                  <a:schemeClr val="tx1"/>
                </a:solidFill>
                <a:latin typeface="Arial"/>
                <a:ea typeface="+mn-ea"/>
                <a:cs typeface="+mn-cs"/>
              </a:defRPr>
            </a:lvl8pPr>
            <a:lvl9pPr marL="3657600" algn="l" defTabSz="914400">
              <a:defRPr>
                <a:solidFill>
                  <a:schemeClr val="tx1"/>
                </a:solidFill>
                <a:latin typeface="Arial"/>
                <a:ea typeface="+mn-ea"/>
                <a:cs typeface="+mn-cs"/>
              </a:defRPr>
            </a:lvl9pPr>
          </a:lstStyle>
          <a:p>
            <a:pPr algn="ctr">
              <a:defRPr/>
            </a:pPr>
            <a:r>
              <a:rPr lang="en-US" sz="2700" b="1">
                <a:ln w="12700">
                  <a:solidFill>
                    <a:srgbClr val="0000FF"/>
                  </a:solidFill>
                  <a:round/>
                  <a:headEnd/>
                  <a:tailEn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cs typeface="Times New Roman"/>
              </a:rPr>
              <a:t>HOẠT ĐỘNG TRẢI </a:t>
            </a:r>
            <a:r>
              <a:rPr lang="en-US" sz="2700" b="1">
                <a:ln w="12700">
                  <a:solidFill>
                    <a:srgbClr val="0000FF"/>
                  </a:solidFill>
                  <a:round/>
                  <a:headEnd/>
                  <a:tailEn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cs typeface="Times New Roman"/>
              </a:rPr>
              <a:t>NGHIỆM</a:t>
            </a:r>
            <a:endParaRPr lang="en-US" sz="2700" b="1">
              <a:ln w="12700">
                <a:solidFill>
                  <a:srgbClr val="0000FF"/>
                </a:solidFill>
                <a:round/>
                <a:headEnd/>
                <a:tailEn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a:cs typeface="Times New Roman"/>
            </a:endParaRPr>
          </a:p>
        </p:txBody>
      </p:sp>
      <p:grpSp>
        <p:nvGrpSpPr>
          <p:cNvPr id="50" name="Group 4"/>
          <p:cNvGrpSpPr/>
          <p:nvPr/>
        </p:nvGrpSpPr>
        <p:grpSpPr bwMode="auto">
          <a:xfrm>
            <a:off x="1" y="-114300"/>
            <a:ext cx="9143999" cy="5241040"/>
            <a:chOff x="-105" y="-96"/>
            <a:chExt cx="5913" cy="4417"/>
          </a:xfrm>
        </p:grpSpPr>
        <p:pic>
          <p:nvPicPr>
            <p:cNvPr id="51" name="Picture 5" descr="n3"/>
            <p:cNvPicPr>
              <a:picLocks noChangeAspect="1" noChangeArrowheads="1"/>
            </p:cNvPicPr>
            <p:nvPr/>
          </p:nvPicPr>
          <p:blipFill>
            <a:blip r:embed="rId5"/>
            <a:stretch/>
          </p:blipFill>
          <p:spPr bwMode="auto">
            <a:xfrm>
              <a:off x="0" y="4201"/>
              <a:ext cx="5733" cy="119"/>
            </a:xfrm>
            <a:prstGeom prst="rect">
              <a:avLst/>
            </a:prstGeom>
            <a:noFill/>
            <a:ln>
              <a:noFill/>
            </a:ln>
            <a:effectLst/>
          </p:spPr>
        </p:pic>
        <p:pic>
          <p:nvPicPr>
            <p:cNvPr id="52" name="Picture 6" descr="n3"/>
            <p:cNvPicPr>
              <a:picLocks noChangeAspect="1" noChangeArrowheads="1"/>
            </p:cNvPicPr>
            <p:nvPr/>
          </p:nvPicPr>
          <p:blipFill>
            <a:blip r:embed="rId5"/>
            <a:stretch/>
          </p:blipFill>
          <p:spPr bwMode="auto">
            <a:xfrm rot="5400000">
              <a:off x="-2224" y="2024"/>
              <a:ext cx="4416" cy="177"/>
            </a:xfrm>
            <a:prstGeom prst="rect">
              <a:avLst/>
            </a:prstGeom>
            <a:noFill/>
            <a:ln>
              <a:noFill/>
            </a:ln>
            <a:effectLst/>
          </p:spPr>
        </p:pic>
        <p:pic>
          <p:nvPicPr>
            <p:cNvPr id="53" name="Picture 7" descr="n3"/>
            <p:cNvPicPr>
              <a:picLocks noChangeAspect="1" noChangeArrowheads="1"/>
            </p:cNvPicPr>
            <p:nvPr/>
          </p:nvPicPr>
          <p:blipFill>
            <a:blip r:embed="rId5"/>
            <a:stretch/>
          </p:blipFill>
          <p:spPr bwMode="auto">
            <a:xfrm>
              <a:off x="0" y="-58"/>
              <a:ext cx="5760" cy="156"/>
            </a:xfrm>
            <a:prstGeom prst="rect">
              <a:avLst/>
            </a:prstGeom>
            <a:noFill/>
            <a:ln>
              <a:noFill/>
            </a:ln>
            <a:effectLst/>
          </p:spPr>
        </p:pic>
        <p:pic>
          <p:nvPicPr>
            <p:cNvPr id="54" name="Picture 8" descr="n3"/>
            <p:cNvPicPr>
              <a:picLocks noChangeAspect="1" noChangeArrowheads="1"/>
            </p:cNvPicPr>
            <p:nvPr/>
          </p:nvPicPr>
          <p:blipFill>
            <a:blip r:embed="rId5"/>
            <a:stretch/>
          </p:blipFill>
          <p:spPr bwMode="auto">
            <a:xfrm rot="5400000">
              <a:off x="3540" y="2052"/>
              <a:ext cx="4416" cy="120"/>
            </a:xfrm>
            <a:prstGeom prst="rect">
              <a:avLst/>
            </a:prstGeom>
            <a:noFill/>
            <a:ln>
              <a:noFill/>
            </a:ln>
            <a:effectLst/>
          </p:spPr>
        </p:pic>
      </p:grpSp>
      <p:sp>
        <p:nvSpPr>
          <p:cNvPr id="48" name="WordArt 3"/>
          <p:cNvSpPr>
            <a:spLocks noChangeArrowheads="1" noChangeShapeType="1" noTextEdit="1"/>
          </p:cNvSpPr>
          <p:nvPr/>
        </p:nvSpPr>
        <p:spPr bwMode="auto">
          <a:xfrm>
            <a:off x="1387738" y="1107339"/>
            <a:ext cx="6375797" cy="973930"/>
          </a:xfrm>
          <a:prstGeom prst="rect">
            <a:avLst/>
          </a:prstGeom>
        </p:spPr>
        <p:txBody>
          <a:bodyPr wrap="none" fromWordArt="1">
            <a:prstTxWarp prst="textDeflate">
              <a:avLst>
                <a:gd name="adj" fmla="val 18731"/>
              </a:avLst>
            </a:prstTxWarp>
          </a:bodyPr>
          <a:lstStyle/>
          <a:p>
            <a:pPr algn="ctr">
              <a:spcBef>
                <a:spcPts val="0"/>
              </a:spcBef>
              <a:spcAft>
                <a:spcPts val="0"/>
              </a:spcAft>
              <a:defRPr/>
            </a:pPr>
            <a:r>
              <a:rPr lang="en-US" sz="2700" b="1">
                <a:ln w="9525">
                  <a:round/>
                  <a:headEnd/>
                  <a:tailEnd/>
                </a:ln>
                <a:solidFill>
                  <a:srgbClr val="FF0000"/>
                </a:solidFill>
                <a:latin typeface="Times New Roman"/>
                <a:cs typeface="Times New Roman"/>
              </a:rPr>
              <a:t>CHÀO MỪNG QUÝ THẦY CÔ VỀ DỰ GIỜ, THĂM LỚP</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repeatCount="indefinite" fill="hold" nodeType="withEffect">
                                  <p:stCondLst>
                                    <p:cond delay="500"/>
                                  </p:stCondLst>
                                  <p:iterate type="lt">
                                    <p:tmPct val="5000"/>
                                  </p:iterate>
                                  <p:childTnLst>
                                    <p:set>
                                      <p:cBhvr>
                                        <p:cTn id="6" dur="1" fill="hold">
                                          <p:stCondLst>
                                            <p:cond delay="0"/>
                                          </p:stCondLst>
                                        </p:cTn>
                                        <p:tgtEl>
                                          <p:spTgt spid="228365"/>
                                        </p:tgtEl>
                                        <p:attrNameLst>
                                          <p:attrName>style.visibility</p:attrName>
                                        </p:attrNameLst>
                                      </p:cBhvr>
                                      <p:to>
                                        <p:strVal val="visible"/>
                                      </p:to>
                                    </p:set>
                                    <p:anim calcmode="lin" valueType="num">
                                      <p:cBhvr>
                                        <p:cTn id="7" dur="3000" fill="hold"/>
                                        <p:tgtEl>
                                          <p:spTgt spid="228365"/>
                                        </p:tgtEl>
                                        <p:attrNameLst>
                                          <p:attrName>ppt_w</p:attrName>
                                        </p:attrNameLst>
                                      </p:cBhvr>
                                      <p:tavLst>
                                        <p:tav tm="0">
                                          <p:val>
                                            <p:fltVal val="0"/>
                                          </p:val>
                                        </p:tav>
                                        <p:tav tm="100000">
                                          <p:val>
                                            <p:strVal val="#ppt_w"/>
                                          </p:val>
                                        </p:tav>
                                      </p:tavLst>
                                    </p:anim>
                                    <p:anim calcmode="lin" valueType="num">
                                      <p:cBhvr>
                                        <p:cTn id="8" dur="3000" fill="hold"/>
                                        <p:tgtEl>
                                          <p:spTgt spid="228365"/>
                                        </p:tgtEl>
                                        <p:attrNameLst>
                                          <p:attrName>ppt_h</p:attrName>
                                        </p:attrNameLst>
                                      </p:cBhvr>
                                      <p:tavLst>
                                        <p:tav tm="0">
                                          <p:val>
                                            <p:fltVal val="0"/>
                                          </p:val>
                                        </p:tav>
                                        <p:tav tm="100000">
                                          <p:val>
                                            <p:strVal val="#ppt_h"/>
                                          </p:val>
                                        </p:tav>
                                      </p:tavLst>
                                    </p:anim>
                                    <p:anim calcmode="lin" valueType="num">
                                      <p:cBhvr>
                                        <p:cTn id="9" dur="3000" fill="hold"/>
                                        <p:tgtEl>
                                          <p:spTgt spid="228365"/>
                                        </p:tgtEl>
                                        <p:attrNameLst>
                                          <p:attrName>style.rotation</p:attrName>
                                        </p:attrNameLst>
                                      </p:cBhvr>
                                      <p:tavLst>
                                        <p:tav tm="0">
                                          <p:val>
                                            <p:fltVal val="90"/>
                                          </p:val>
                                        </p:tav>
                                        <p:tav tm="100000">
                                          <p:val>
                                            <p:fltVal val="0"/>
                                          </p:val>
                                        </p:tav>
                                      </p:tavLst>
                                    </p:anim>
                                    <p:animEffect transition="in" filter="fade">
                                      <p:cBhvr>
                                        <p:cTn id="10" dur="3000"/>
                                        <p:tgtEl>
                                          <p:spTgt spid="228365"/>
                                        </p:tgtEl>
                                      </p:cBhvr>
                                    </p:animEffect>
                                  </p:childTnLst>
                                </p:cTn>
                              </p:par>
                              <p:par>
                                <p:cTn id="11" presetID="31" presetClass="entr" presetSubtype="0" repeatCount="indefinite" fill="hold" nodeType="withEffect">
                                  <p:stCondLst>
                                    <p:cond delay="500"/>
                                  </p:stCondLst>
                                  <p:iterate type="lt">
                                    <p:tmPct val="5000"/>
                                  </p:iterate>
                                  <p:childTnLst>
                                    <p:set>
                                      <p:cBhvr>
                                        <p:cTn id="12" dur="1" fill="hold">
                                          <p:stCondLst>
                                            <p:cond delay="0"/>
                                          </p:stCondLst>
                                        </p:cTn>
                                        <p:tgtEl>
                                          <p:spTgt spid="228366"/>
                                        </p:tgtEl>
                                        <p:attrNameLst>
                                          <p:attrName>style.visibility</p:attrName>
                                        </p:attrNameLst>
                                      </p:cBhvr>
                                      <p:to>
                                        <p:strVal val="visible"/>
                                      </p:to>
                                    </p:set>
                                    <p:anim calcmode="lin" valueType="num">
                                      <p:cBhvr>
                                        <p:cTn id="13" dur="3000" fill="hold"/>
                                        <p:tgtEl>
                                          <p:spTgt spid="228366"/>
                                        </p:tgtEl>
                                        <p:attrNameLst>
                                          <p:attrName>ppt_w</p:attrName>
                                        </p:attrNameLst>
                                      </p:cBhvr>
                                      <p:tavLst>
                                        <p:tav tm="0">
                                          <p:val>
                                            <p:fltVal val="0"/>
                                          </p:val>
                                        </p:tav>
                                        <p:tav tm="100000">
                                          <p:val>
                                            <p:strVal val="#ppt_w"/>
                                          </p:val>
                                        </p:tav>
                                      </p:tavLst>
                                    </p:anim>
                                    <p:anim calcmode="lin" valueType="num">
                                      <p:cBhvr>
                                        <p:cTn id="14" dur="3000" fill="hold"/>
                                        <p:tgtEl>
                                          <p:spTgt spid="228366"/>
                                        </p:tgtEl>
                                        <p:attrNameLst>
                                          <p:attrName>ppt_h</p:attrName>
                                        </p:attrNameLst>
                                      </p:cBhvr>
                                      <p:tavLst>
                                        <p:tav tm="0">
                                          <p:val>
                                            <p:fltVal val="0"/>
                                          </p:val>
                                        </p:tav>
                                        <p:tav tm="100000">
                                          <p:val>
                                            <p:strVal val="#ppt_h"/>
                                          </p:val>
                                        </p:tav>
                                      </p:tavLst>
                                    </p:anim>
                                    <p:anim calcmode="lin" valueType="num">
                                      <p:cBhvr>
                                        <p:cTn id="15" dur="3000" fill="hold"/>
                                        <p:tgtEl>
                                          <p:spTgt spid="228366"/>
                                        </p:tgtEl>
                                        <p:attrNameLst>
                                          <p:attrName>style.rotation</p:attrName>
                                        </p:attrNameLst>
                                      </p:cBhvr>
                                      <p:tavLst>
                                        <p:tav tm="0">
                                          <p:val>
                                            <p:fltVal val="90"/>
                                          </p:val>
                                        </p:tav>
                                        <p:tav tm="100000">
                                          <p:val>
                                            <p:fltVal val="0"/>
                                          </p:val>
                                        </p:tav>
                                      </p:tavLst>
                                    </p:anim>
                                    <p:animEffect transition="in" filter="fade">
                                      <p:cBhvr>
                                        <p:cTn id="16" dur="3000"/>
                                        <p:tgtEl>
                                          <p:spTgt spid="228366"/>
                                        </p:tgtEl>
                                      </p:cBhvr>
                                    </p:animEffect>
                                  </p:childTnLst>
                                </p:cTn>
                              </p:par>
                              <p:par>
                                <p:cTn id="17" presetID="31" presetClass="entr" presetSubtype="0" repeatCount="indefinite" fill="hold" nodeType="withEffect">
                                  <p:stCondLst>
                                    <p:cond delay="500"/>
                                  </p:stCondLst>
                                  <p:iterate type="lt">
                                    <p:tmPct val="5000"/>
                                  </p:iterate>
                                  <p:childTnLst>
                                    <p:set>
                                      <p:cBhvr>
                                        <p:cTn id="18" dur="1" fill="hold">
                                          <p:stCondLst>
                                            <p:cond delay="0"/>
                                          </p:stCondLst>
                                        </p:cTn>
                                        <p:tgtEl>
                                          <p:spTgt spid="228368"/>
                                        </p:tgtEl>
                                        <p:attrNameLst>
                                          <p:attrName>style.visibility</p:attrName>
                                        </p:attrNameLst>
                                      </p:cBhvr>
                                      <p:to>
                                        <p:strVal val="visible"/>
                                      </p:to>
                                    </p:set>
                                    <p:anim calcmode="lin" valueType="num">
                                      <p:cBhvr>
                                        <p:cTn id="19" dur="3000" fill="hold"/>
                                        <p:tgtEl>
                                          <p:spTgt spid="228368"/>
                                        </p:tgtEl>
                                        <p:attrNameLst>
                                          <p:attrName>ppt_w</p:attrName>
                                        </p:attrNameLst>
                                      </p:cBhvr>
                                      <p:tavLst>
                                        <p:tav tm="0">
                                          <p:val>
                                            <p:fltVal val="0"/>
                                          </p:val>
                                        </p:tav>
                                        <p:tav tm="100000">
                                          <p:val>
                                            <p:strVal val="#ppt_w"/>
                                          </p:val>
                                        </p:tav>
                                      </p:tavLst>
                                    </p:anim>
                                    <p:anim calcmode="lin" valueType="num">
                                      <p:cBhvr>
                                        <p:cTn id="20" dur="3000" fill="hold"/>
                                        <p:tgtEl>
                                          <p:spTgt spid="228368"/>
                                        </p:tgtEl>
                                        <p:attrNameLst>
                                          <p:attrName>ppt_h</p:attrName>
                                        </p:attrNameLst>
                                      </p:cBhvr>
                                      <p:tavLst>
                                        <p:tav tm="0">
                                          <p:val>
                                            <p:fltVal val="0"/>
                                          </p:val>
                                        </p:tav>
                                        <p:tav tm="100000">
                                          <p:val>
                                            <p:strVal val="#ppt_h"/>
                                          </p:val>
                                        </p:tav>
                                      </p:tavLst>
                                    </p:anim>
                                    <p:anim calcmode="lin" valueType="num">
                                      <p:cBhvr>
                                        <p:cTn id="21" dur="3000" fill="hold"/>
                                        <p:tgtEl>
                                          <p:spTgt spid="228368"/>
                                        </p:tgtEl>
                                        <p:attrNameLst>
                                          <p:attrName>style.rotation</p:attrName>
                                        </p:attrNameLst>
                                      </p:cBhvr>
                                      <p:tavLst>
                                        <p:tav tm="0">
                                          <p:val>
                                            <p:fltVal val="90"/>
                                          </p:val>
                                        </p:tav>
                                        <p:tav tm="100000">
                                          <p:val>
                                            <p:fltVal val="0"/>
                                          </p:val>
                                        </p:tav>
                                      </p:tavLst>
                                    </p:anim>
                                    <p:animEffect transition="in" filter="fade">
                                      <p:cBhvr>
                                        <p:cTn id="22" dur="3000"/>
                                        <p:tgtEl>
                                          <p:spTgt spid="228368"/>
                                        </p:tgtEl>
                                      </p:cBhvr>
                                    </p:animEffect>
                                  </p:childTnLst>
                                </p:cTn>
                              </p:par>
                              <p:par>
                                <p:cTn id="23" presetID="31" presetClass="entr" presetSubtype="0" repeatCount="indefinite" fill="hold" nodeType="withEffect">
                                  <p:stCondLst>
                                    <p:cond delay="500"/>
                                  </p:stCondLst>
                                  <p:iterate type="lt">
                                    <p:tmPct val="5000"/>
                                  </p:iterate>
                                  <p:childTnLst>
                                    <p:set>
                                      <p:cBhvr>
                                        <p:cTn id="24" dur="1" fill="hold">
                                          <p:stCondLst>
                                            <p:cond delay="0"/>
                                          </p:stCondLst>
                                        </p:cTn>
                                        <p:tgtEl>
                                          <p:spTgt spid="228369"/>
                                        </p:tgtEl>
                                        <p:attrNameLst>
                                          <p:attrName>style.visibility</p:attrName>
                                        </p:attrNameLst>
                                      </p:cBhvr>
                                      <p:to>
                                        <p:strVal val="visible"/>
                                      </p:to>
                                    </p:set>
                                    <p:anim calcmode="lin" valueType="num">
                                      <p:cBhvr>
                                        <p:cTn id="25" dur="3000" fill="hold"/>
                                        <p:tgtEl>
                                          <p:spTgt spid="228369"/>
                                        </p:tgtEl>
                                        <p:attrNameLst>
                                          <p:attrName>ppt_w</p:attrName>
                                        </p:attrNameLst>
                                      </p:cBhvr>
                                      <p:tavLst>
                                        <p:tav tm="0">
                                          <p:val>
                                            <p:fltVal val="0"/>
                                          </p:val>
                                        </p:tav>
                                        <p:tav tm="100000">
                                          <p:val>
                                            <p:strVal val="#ppt_w"/>
                                          </p:val>
                                        </p:tav>
                                      </p:tavLst>
                                    </p:anim>
                                    <p:anim calcmode="lin" valueType="num">
                                      <p:cBhvr>
                                        <p:cTn id="26" dur="3000" fill="hold"/>
                                        <p:tgtEl>
                                          <p:spTgt spid="228369"/>
                                        </p:tgtEl>
                                        <p:attrNameLst>
                                          <p:attrName>ppt_h</p:attrName>
                                        </p:attrNameLst>
                                      </p:cBhvr>
                                      <p:tavLst>
                                        <p:tav tm="0">
                                          <p:val>
                                            <p:fltVal val="0"/>
                                          </p:val>
                                        </p:tav>
                                        <p:tav tm="100000">
                                          <p:val>
                                            <p:strVal val="#ppt_h"/>
                                          </p:val>
                                        </p:tav>
                                      </p:tavLst>
                                    </p:anim>
                                    <p:anim calcmode="lin" valueType="num">
                                      <p:cBhvr>
                                        <p:cTn id="27" dur="3000" fill="hold"/>
                                        <p:tgtEl>
                                          <p:spTgt spid="228369"/>
                                        </p:tgtEl>
                                        <p:attrNameLst>
                                          <p:attrName>style.rotation</p:attrName>
                                        </p:attrNameLst>
                                      </p:cBhvr>
                                      <p:tavLst>
                                        <p:tav tm="0">
                                          <p:val>
                                            <p:fltVal val="90"/>
                                          </p:val>
                                        </p:tav>
                                        <p:tav tm="100000">
                                          <p:val>
                                            <p:fltVal val="0"/>
                                          </p:val>
                                        </p:tav>
                                      </p:tavLst>
                                    </p:anim>
                                    <p:animEffect transition="in" filter="fade">
                                      <p:cBhvr>
                                        <p:cTn id="28" dur="3000"/>
                                        <p:tgtEl>
                                          <p:spTgt spid="228369"/>
                                        </p:tgtEl>
                                      </p:cBhvr>
                                    </p:animEffect>
                                  </p:childTnLst>
                                </p:cTn>
                              </p:par>
                              <p:par>
                                <p:cTn id="29" presetID="31" presetClass="entr" presetSubtype="0" repeatCount="indefinite" fill="hold" nodeType="withEffect">
                                  <p:stCondLst>
                                    <p:cond delay="500"/>
                                  </p:stCondLst>
                                  <p:iterate type="lt">
                                    <p:tmPct val="5000"/>
                                  </p:iterate>
                                  <p:childTnLst>
                                    <p:set>
                                      <p:cBhvr>
                                        <p:cTn id="30" dur="1" fill="hold">
                                          <p:stCondLst>
                                            <p:cond delay="0"/>
                                          </p:stCondLst>
                                        </p:cTn>
                                        <p:tgtEl>
                                          <p:spTgt spid="228370"/>
                                        </p:tgtEl>
                                        <p:attrNameLst>
                                          <p:attrName>style.visibility</p:attrName>
                                        </p:attrNameLst>
                                      </p:cBhvr>
                                      <p:to>
                                        <p:strVal val="visible"/>
                                      </p:to>
                                    </p:set>
                                    <p:anim calcmode="lin" valueType="num">
                                      <p:cBhvr>
                                        <p:cTn id="31" dur="3000" fill="hold"/>
                                        <p:tgtEl>
                                          <p:spTgt spid="228370"/>
                                        </p:tgtEl>
                                        <p:attrNameLst>
                                          <p:attrName>ppt_w</p:attrName>
                                        </p:attrNameLst>
                                      </p:cBhvr>
                                      <p:tavLst>
                                        <p:tav tm="0">
                                          <p:val>
                                            <p:fltVal val="0"/>
                                          </p:val>
                                        </p:tav>
                                        <p:tav tm="100000">
                                          <p:val>
                                            <p:strVal val="#ppt_w"/>
                                          </p:val>
                                        </p:tav>
                                      </p:tavLst>
                                    </p:anim>
                                    <p:anim calcmode="lin" valueType="num">
                                      <p:cBhvr>
                                        <p:cTn id="32" dur="3000" fill="hold"/>
                                        <p:tgtEl>
                                          <p:spTgt spid="228370"/>
                                        </p:tgtEl>
                                        <p:attrNameLst>
                                          <p:attrName>ppt_h</p:attrName>
                                        </p:attrNameLst>
                                      </p:cBhvr>
                                      <p:tavLst>
                                        <p:tav tm="0">
                                          <p:val>
                                            <p:fltVal val="0"/>
                                          </p:val>
                                        </p:tav>
                                        <p:tav tm="100000">
                                          <p:val>
                                            <p:strVal val="#ppt_h"/>
                                          </p:val>
                                        </p:tav>
                                      </p:tavLst>
                                    </p:anim>
                                    <p:anim calcmode="lin" valueType="num">
                                      <p:cBhvr>
                                        <p:cTn id="33" dur="3000" fill="hold"/>
                                        <p:tgtEl>
                                          <p:spTgt spid="228370"/>
                                        </p:tgtEl>
                                        <p:attrNameLst>
                                          <p:attrName>style.rotation</p:attrName>
                                        </p:attrNameLst>
                                      </p:cBhvr>
                                      <p:tavLst>
                                        <p:tav tm="0">
                                          <p:val>
                                            <p:fltVal val="90"/>
                                          </p:val>
                                        </p:tav>
                                        <p:tav tm="100000">
                                          <p:val>
                                            <p:fltVal val="0"/>
                                          </p:val>
                                        </p:tav>
                                      </p:tavLst>
                                    </p:anim>
                                    <p:animEffect transition="in" filter="fade">
                                      <p:cBhvr>
                                        <p:cTn id="34" dur="3000"/>
                                        <p:tgtEl>
                                          <p:spTgt spid="228370"/>
                                        </p:tgtEl>
                                      </p:cBhvr>
                                    </p:animEffect>
                                  </p:childTnLst>
                                </p:cTn>
                              </p:par>
                              <p:par>
                                <p:cTn id="35" presetID="31" presetClass="entr" presetSubtype="0" repeatCount="indefinite" fill="hold" nodeType="withEffect">
                                  <p:stCondLst>
                                    <p:cond delay="500"/>
                                  </p:stCondLst>
                                  <p:iterate type="lt">
                                    <p:tmPct val="5000"/>
                                  </p:iterate>
                                  <p:childTnLst>
                                    <p:set>
                                      <p:cBhvr>
                                        <p:cTn id="36" dur="1" fill="hold">
                                          <p:stCondLst>
                                            <p:cond delay="0"/>
                                          </p:stCondLst>
                                        </p:cTn>
                                        <p:tgtEl>
                                          <p:spTgt spid="228371"/>
                                        </p:tgtEl>
                                        <p:attrNameLst>
                                          <p:attrName>style.visibility</p:attrName>
                                        </p:attrNameLst>
                                      </p:cBhvr>
                                      <p:to>
                                        <p:strVal val="visible"/>
                                      </p:to>
                                    </p:set>
                                    <p:anim calcmode="lin" valueType="num">
                                      <p:cBhvr>
                                        <p:cTn id="37" dur="3000" fill="hold"/>
                                        <p:tgtEl>
                                          <p:spTgt spid="228371"/>
                                        </p:tgtEl>
                                        <p:attrNameLst>
                                          <p:attrName>ppt_w</p:attrName>
                                        </p:attrNameLst>
                                      </p:cBhvr>
                                      <p:tavLst>
                                        <p:tav tm="0">
                                          <p:val>
                                            <p:fltVal val="0"/>
                                          </p:val>
                                        </p:tav>
                                        <p:tav tm="100000">
                                          <p:val>
                                            <p:strVal val="#ppt_w"/>
                                          </p:val>
                                        </p:tav>
                                      </p:tavLst>
                                    </p:anim>
                                    <p:anim calcmode="lin" valueType="num">
                                      <p:cBhvr>
                                        <p:cTn id="38" dur="3000" fill="hold"/>
                                        <p:tgtEl>
                                          <p:spTgt spid="228371"/>
                                        </p:tgtEl>
                                        <p:attrNameLst>
                                          <p:attrName>ppt_h</p:attrName>
                                        </p:attrNameLst>
                                      </p:cBhvr>
                                      <p:tavLst>
                                        <p:tav tm="0">
                                          <p:val>
                                            <p:fltVal val="0"/>
                                          </p:val>
                                        </p:tav>
                                        <p:tav tm="100000">
                                          <p:val>
                                            <p:strVal val="#ppt_h"/>
                                          </p:val>
                                        </p:tav>
                                      </p:tavLst>
                                    </p:anim>
                                    <p:anim calcmode="lin" valueType="num">
                                      <p:cBhvr>
                                        <p:cTn id="39" dur="3000" fill="hold"/>
                                        <p:tgtEl>
                                          <p:spTgt spid="228371"/>
                                        </p:tgtEl>
                                        <p:attrNameLst>
                                          <p:attrName>style.rotation</p:attrName>
                                        </p:attrNameLst>
                                      </p:cBhvr>
                                      <p:tavLst>
                                        <p:tav tm="0">
                                          <p:val>
                                            <p:fltVal val="90"/>
                                          </p:val>
                                        </p:tav>
                                        <p:tav tm="100000">
                                          <p:val>
                                            <p:fltVal val="0"/>
                                          </p:val>
                                        </p:tav>
                                      </p:tavLst>
                                    </p:anim>
                                    <p:animEffect transition="in" filter="fade">
                                      <p:cBhvr>
                                        <p:cTn id="40" dur="3000"/>
                                        <p:tgtEl>
                                          <p:spTgt spid="228371"/>
                                        </p:tgtEl>
                                      </p:cBhvr>
                                    </p:animEffect>
                                  </p:childTnLst>
                                </p:cTn>
                              </p:par>
                              <p:par>
                                <p:cTn id="41" presetID="31" presetClass="entr" presetSubtype="0" repeatCount="indefinite" fill="hold" nodeType="withEffect">
                                  <p:stCondLst>
                                    <p:cond delay="5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3000" fill="hold"/>
                                        <p:tgtEl>
                                          <p:spTgt spid="30"/>
                                        </p:tgtEl>
                                        <p:attrNameLst>
                                          <p:attrName>ppt_w</p:attrName>
                                        </p:attrNameLst>
                                      </p:cBhvr>
                                      <p:tavLst>
                                        <p:tav tm="0">
                                          <p:val>
                                            <p:fltVal val="0"/>
                                          </p:val>
                                        </p:tav>
                                        <p:tav tm="100000">
                                          <p:val>
                                            <p:strVal val="#ppt_w"/>
                                          </p:val>
                                        </p:tav>
                                      </p:tavLst>
                                    </p:anim>
                                    <p:anim calcmode="lin" valueType="num">
                                      <p:cBhvr>
                                        <p:cTn id="44" dur="3000" fill="hold"/>
                                        <p:tgtEl>
                                          <p:spTgt spid="30"/>
                                        </p:tgtEl>
                                        <p:attrNameLst>
                                          <p:attrName>ppt_h</p:attrName>
                                        </p:attrNameLst>
                                      </p:cBhvr>
                                      <p:tavLst>
                                        <p:tav tm="0">
                                          <p:val>
                                            <p:fltVal val="0"/>
                                          </p:val>
                                        </p:tav>
                                        <p:tav tm="100000">
                                          <p:val>
                                            <p:strVal val="#ppt_h"/>
                                          </p:val>
                                        </p:tav>
                                      </p:tavLst>
                                    </p:anim>
                                    <p:anim calcmode="lin" valueType="num">
                                      <p:cBhvr>
                                        <p:cTn id="45" dur="3000" fill="hold"/>
                                        <p:tgtEl>
                                          <p:spTgt spid="30"/>
                                        </p:tgtEl>
                                        <p:attrNameLst>
                                          <p:attrName>style.rotation</p:attrName>
                                        </p:attrNameLst>
                                      </p:cBhvr>
                                      <p:tavLst>
                                        <p:tav tm="0">
                                          <p:val>
                                            <p:fltVal val="90"/>
                                          </p:val>
                                        </p:tav>
                                        <p:tav tm="100000">
                                          <p:val>
                                            <p:fltVal val="0"/>
                                          </p:val>
                                        </p:tav>
                                      </p:tavLst>
                                    </p:anim>
                                    <p:animEffect transition="in" filter="fade">
                                      <p:cBhvr>
                                        <p:cTn id="46" dur="3000"/>
                                        <p:tgtEl>
                                          <p:spTgt spid="30"/>
                                        </p:tgtEl>
                                      </p:cBhvr>
                                    </p:animEffect>
                                  </p:childTnLst>
                                </p:cTn>
                              </p:par>
                              <p:par>
                                <p:cTn id="47" presetID="23" presetClass="exit" presetSubtype="32" repeatCount="indefinite" fill="hold" grpId="0" nodeType="withEffect">
                                  <p:stCondLst>
                                    <p:cond delay="0"/>
                                  </p:stCondLst>
                                  <p:childTnLst>
                                    <p:anim calcmode="lin" valueType="num">
                                      <p:cBhvr>
                                        <p:cTn id="48" dur="2000"/>
                                        <p:tgtEl>
                                          <p:spTgt spid="34"/>
                                        </p:tgtEl>
                                        <p:attrNameLst>
                                          <p:attrName>ppt_w</p:attrName>
                                        </p:attrNameLst>
                                      </p:cBhvr>
                                      <p:tavLst>
                                        <p:tav tm="0">
                                          <p:val>
                                            <p:strVal val="ppt_w"/>
                                          </p:val>
                                        </p:tav>
                                        <p:tav tm="100000">
                                          <p:val>
                                            <p:fltVal val="0"/>
                                          </p:val>
                                        </p:tav>
                                      </p:tavLst>
                                    </p:anim>
                                    <p:anim calcmode="lin" valueType="num">
                                      <p:cBhvr>
                                        <p:cTn id="49" dur="2000"/>
                                        <p:tgtEl>
                                          <p:spTgt spid="34"/>
                                        </p:tgtEl>
                                        <p:attrNameLst>
                                          <p:attrName>ppt_h</p:attrName>
                                        </p:attrNameLst>
                                      </p:cBhvr>
                                      <p:tavLst>
                                        <p:tav tm="0">
                                          <p:val>
                                            <p:strVal val="ppt_h"/>
                                          </p:val>
                                        </p:tav>
                                        <p:tav tm="100000">
                                          <p:val>
                                            <p:fltVal val="0"/>
                                          </p:val>
                                        </p:tav>
                                      </p:tavLst>
                                    </p:anim>
                                    <p:set>
                                      <p:cBhvr>
                                        <p:cTn id="50" dur="1" fill="hold">
                                          <p:stCondLst>
                                            <p:cond delay="1999"/>
                                          </p:stCondLst>
                                        </p:cTn>
                                        <p:tgtEl>
                                          <p:spTgt spid="34"/>
                                        </p:tgtEl>
                                        <p:attrNameLst>
                                          <p:attrName>style.visibility</p:attrName>
                                        </p:attrNameLst>
                                      </p:cBhvr>
                                      <p:to>
                                        <p:strVal val="hidden"/>
                                      </p:to>
                                    </p:set>
                                  </p:childTnLst>
                                </p:cTn>
                              </p:par>
                              <p:par>
                                <p:cTn id="51" presetID="8" presetClass="emph" presetSubtype="0" repeatCount="indefinite" fill="hold" grpId="1" nodeType="withEffect">
                                  <p:stCondLst>
                                    <p:cond delay="0"/>
                                  </p:stCondLst>
                                  <p:childTnLst>
                                    <p:animRot by="43200000">
                                      <p:cBhvr>
                                        <p:cTn id="52" dur="2000" fill="hold"/>
                                        <p:tgtEl>
                                          <p:spTgt spid="34"/>
                                        </p:tgtEl>
                                        <p:attrNameLst>
                                          <p:attrName>r</p:attrName>
                                        </p:attrNameLst>
                                      </p:cBhvr>
                                    </p:animRot>
                                  </p:childTnLst>
                                </p:cTn>
                              </p:par>
                              <p:par>
                                <p:cTn id="53" presetID="15" presetClass="entr" presetSubtype="0" repeatCount="indefinite" fill="hold" grpId="2"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2000" fill="hold"/>
                                        <p:tgtEl>
                                          <p:spTgt spid="34"/>
                                        </p:tgtEl>
                                        <p:attrNameLst>
                                          <p:attrName>ppt_w</p:attrName>
                                        </p:attrNameLst>
                                      </p:cBhvr>
                                      <p:tavLst>
                                        <p:tav tm="0">
                                          <p:val>
                                            <p:fltVal val="0"/>
                                          </p:val>
                                        </p:tav>
                                        <p:tav tm="100000">
                                          <p:val>
                                            <p:strVal val="#ppt_w"/>
                                          </p:val>
                                        </p:tav>
                                      </p:tavLst>
                                    </p:anim>
                                    <p:anim calcmode="lin" valueType="num">
                                      <p:cBhvr>
                                        <p:cTn id="56" dur="2000" fill="hold"/>
                                        <p:tgtEl>
                                          <p:spTgt spid="34"/>
                                        </p:tgtEl>
                                        <p:attrNameLst>
                                          <p:attrName>ppt_h</p:attrName>
                                        </p:attrNameLst>
                                      </p:cBhvr>
                                      <p:tavLst>
                                        <p:tav tm="0">
                                          <p:val>
                                            <p:fltVal val="0"/>
                                          </p:val>
                                        </p:tav>
                                        <p:tav tm="100000">
                                          <p:val>
                                            <p:strVal val="#ppt_h"/>
                                          </p:val>
                                        </p:tav>
                                      </p:tavLst>
                                    </p:anim>
                                    <p:anim calcmode="lin" valueType="num">
                                      <p:cBhvr>
                                        <p:cTn id="57" dur="2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58" dur="2000" fill="hold"/>
                                        <p:tgtEl>
                                          <p:spTgt spid="34"/>
                                        </p:tgtEl>
                                        <p:attrNameLst>
                                          <p:attrName>ppt_y</p:attrName>
                                        </p:attrNameLst>
                                      </p:cBhvr>
                                      <p:tavLst>
                                        <p:tav tm="0" fmla="#ppt_y+(sin(-2*pi*(1-$))*-#ppt_x+cos(-2*pi*(1-$))*(1-#ppt_y))*(1-$)">
                                          <p:val>
                                            <p:fltVal val="0"/>
                                          </p:val>
                                        </p:tav>
                                        <p:tav tm="100000">
                                          <p:val>
                                            <p:fltVal val="1"/>
                                          </p:val>
                                        </p:tav>
                                      </p:tavLst>
                                    </p:anim>
                                  </p:childTnLst>
                                </p:cTn>
                              </p:par>
                              <p:par>
                                <p:cTn id="59" presetID="24"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to="" calcmode="lin" valueType="num">
                                      <p:cBhvr>
                                        <p:cTn id="61" dur="1" fill="hold"/>
                                        <p:tgtEl>
                                          <p:spTgt spid="38"/>
                                        </p:tgtEl>
                                        <p:attrNameLst>
                                          <p:attrName/>
                                        </p:attrNameLst>
                                      </p:cBhvr>
                                    </p:anim>
                                  </p:childTnLst>
                                </p:cTn>
                              </p:par>
                              <p:par>
                                <p:cTn id="62" presetID="27" presetClass="emph" presetSubtype="0" fill="hold" grpId="1" nodeType="withEffect">
                                  <p:stCondLst>
                                    <p:cond delay="0"/>
                                  </p:stCondLst>
                                  <p:childTnLst>
                                    <p:animClr clrSpc="rgb" dir="cw">
                                      <p:cBhvr override="childStyle">
                                        <p:cTn id="63" dur="250" autoRev="1" fill="hold"/>
                                        <p:tgtEl>
                                          <p:spTgt spid="38"/>
                                        </p:tgtEl>
                                        <p:attrNameLst>
                                          <p:attrName>style.color</p:attrName>
                                        </p:attrNameLst>
                                      </p:cBhvr>
                                      <p:to>
                                        <a:schemeClr val="bg1"/>
                                      </p:to>
                                    </p:animClr>
                                    <p:animClr clrSpc="rgb" dir="cw">
                                      <p:cBhvr>
                                        <p:cTn id="64" dur="250" autoRev="1" fill="hold"/>
                                        <p:tgtEl>
                                          <p:spTgt spid="38"/>
                                        </p:tgtEl>
                                        <p:attrNameLst>
                                          <p:attrName>fillcolor</p:attrName>
                                        </p:attrNameLst>
                                      </p:cBhvr>
                                      <p:to>
                                        <a:schemeClr val="bg1"/>
                                      </p:to>
                                    </p:animClr>
                                    <p:set>
                                      <p:cBhvr>
                                        <p:cTn id="65" dur="250" autoRev="1" fill="hold"/>
                                        <p:tgtEl>
                                          <p:spTgt spid="38"/>
                                        </p:tgtEl>
                                        <p:attrNameLst>
                                          <p:attrName>fill.type</p:attrName>
                                        </p:attrNameLst>
                                      </p:cBhvr>
                                      <p:to>
                                        <p:strVal val="solid"/>
                                      </p:to>
                                    </p:set>
                                    <p:set>
                                      <p:cBhvr>
                                        <p:cTn id="66" dur="250" autoRev="1" fill="hold"/>
                                        <p:tgtEl>
                                          <p:spTgt spid="38"/>
                                        </p:tgtEl>
                                        <p:attrNameLst>
                                          <p:attrName>fill.on</p:attrName>
                                        </p:attrNameLst>
                                      </p:cBhvr>
                                      <p:to>
                                        <p:strVal val="true"/>
                                      </p:to>
                                    </p:set>
                                  </p:childTnLst>
                                </p:cTn>
                              </p:par>
                              <p:par>
                                <p:cTn id="67" presetID="23" presetClass="exit" presetSubtype="32" repeatCount="indefinite" fill="hold" grpId="0" nodeType="withEffect">
                                  <p:stCondLst>
                                    <p:cond delay="0"/>
                                  </p:stCondLst>
                                  <p:childTnLst>
                                    <p:anim calcmode="lin" valueType="num">
                                      <p:cBhvr>
                                        <p:cTn id="68" dur="2000"/>
                                        <p:tgtEl>
                                          <p:spTgt spid="39"/>
                                        </p:tgtEl>
                                        <p:attrNameLst>
                                          <p:attrName>ppt_w</p:attrName>
                                        </p:attrNameLst>
                                      </p:cBhvr>
                                      <p:tavLst>
                                        <p:tav tm="0">
                                          <p:val>
                                            <p:strVal val="ppt_w"/>
                                          </p:val>
                                        </p:tav>
                                        <p:tav tm="100000">
                                          <p:val>
                                            <p:fltVal val="0"/>
                                          </p:val>
                                        </p:tav>
                                      </p:tavLst>
                                    </p:anim>
                                    <p:anim calcmode="lin" valueType="num">
                                      <p:cBhvr>
                                        <p:cTn id="69" dur="2000"/>
                                        <p:tgtEl>
                                          <p:spTgt spid="39"/>
                                        </p:tgtEl>
                                        <p:attrNameLst>
                                          <p:attrName>ppt_h</p:attrName>
                                        </p:attrNameLst>
                                      </p:cBhvr>
                                      <p:tavLst>
                                        <p:tav tm="0">
                                          <p:val>
                                            <p:strVal val="ppt_h"/>
                                          </p:val>
                                        </p:tav>
                                        <p:tav tm="100000">
                                          <p:val>
                                            <p:fltVal val="0"/>
                                          </p:val>
                                        </p:tav>
                                      </p:tavLst>
                                    </p:anim>
                                    <p:set>
                                      <p:cBhvr>
                                        <p:cTn id="70" dur="1" fill="hold">
                                          <p:stCondLst>
                                            <p:cond delay="1999"/>
                                          </p:stCondLst>
                                        </p:cTn>
                                        <p:tgtEl>
                                          <p:spTgt spid="39"/>
                                        </p:tgtEl>
                                        <p:attrNameLst>
                                          <p:attrName>style.visibility</p:attrName>
                                        </p:attrNameLst>
                                      </p:cBhvr>
                                      <p:to>
                                        <p:strVal val="hidden"/>
                                      </p:to>
                                    </p:set>
                                  </p:childTnLst>
                                </p:cTn>
                              </p:par>
                              <p:par>
                                <p:cTn id="71" presetID="8" presetClass="emph" presetSubtype="0" repeatCount="indefinite" fill="hold" grpId="1" nodeType="withEffect">
                                  <p:stCondLst>
                                    <p:cond delay="0"/>
                                  </p:stCondLst>
                                  <p:childTnLst>
                                    <p:animRot by="43200000">
                                      <p:cBhvr>
                                        <p:cTn id="72" dur="2000" fill="hold"/>
                                        <p:tgtEl>
                                          <p:spTgt spid="39"/>
                                        </p:tgtEl>
                                        <p:attrNameLst>
                                          <p:attrName>r</p:attrName>
                                        </p:attrNameLst>
                                      </p:cBhvr>
                                    </p:animRot>
                                  </p:childTnLst>
                                </p:cTn>
                              </p:par>
                              <p:par>
                                <p:cTn id="73" presetID="15" presetClass="entr" presetSubtype="0" repeatCount="indefinite" fill="hold" grpId="2"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2000" fill="hold"/>
                                        <p:tgtEl>
                                          <p:spTgt spid="39"/>
                                        </p:tgtEl>
                                        <p:attrNameLst>
                                          <p:attrName>ppt_w</p:attrName>
                                        </p:attrNameLst>
                                      </p:cBhvr>
                                      <p:tavLst>
                                        <p:tav tm="0">
                                          <p:val>
                                            <p:fltVal val="0"/>
                                          </p:val>
                                        </p:tav>
                                        <p:tav tm="100000">
                                          <p:val>
                                            <p:strVal val="#ppt_w"/>
                                          </p:val>
                                        </p:tav>
                                      </p:tavLst>
                                    </p:anim>
                                    <p:anim calcmode="lin" valueType="num">
                                      <p:cBhvr>
                                        <p:cTn id="76" dur="2000" fill="hold"/>
                                        <p:tgtEl>
                                          <p:spTgt spid="39"/>
                                        </p:tgtEl>
                                        <p:attrNameLst>
                                          <p:attrName>ppt_h</p:attrName>
                                        </p:attrNameLst>
                                      </p:cBhvr>
                                      <p:tavLst>
                                        <p:tav tm="0">
                                          <p:val>
                                            <p:fltVal val="0"/>
                                          </p:val>
                                        </p:tav>
                                        <p:tav tm="100000">
                                          <p:val>
                                            <p:strVal val="#ppt_h"/>
                                          </p:val>
                                        </p:tav>
                                      </p:tavLst>
                                    </p:anim>
                                    <p:anim calcmode="lin" valueType="num">
                                      <p:cBhvr>
                                        <p:cTn id="77" dur="2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78" dur="2000" fill="hold"/>
                                        <p:tgtEl>
                                          <p:spTgt spid="39"/>
                                        </p:tgtEl>
                                        <p:attrNameLst>
                                          <p:attrName>ppt_y</p:attrName>
                                        </p:attrNameLst>
                                      </p:cBhvr>
                                      <p:tavLst>
                                        <p:tav tm="0" fmla="#ppt_y+(sin(-2*pi*(1-$))*-#ppt_x+cos(-2*pi*(1-$))*(1-#ppt_y))*(1-$)">
                                          <p:val>
                                            <p:fltVal val="0"/>
                                          </p:val>
                                        </p:tav>
                                        <p:tav tm="100000">
                                          <p:val>
                                            <p:fltVal val="1"/>
                                          </p:val>
                                        </p:tav>
                                      </p:tavLst>
                                    </p:anim>
                                  </p:childTnLst>
                                </p:cTn>
                              </p:par>
                              <p:par>
                                <p:cTn id="79" presetID="51" presetClass="entr" presetSubtype="0" fill="hold" grpId="3"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770" decel="100000"/>
                                        <p:tgtEl>
                                          <p:spTgt spid="39"/>
                                        </p:tgtEl>
                                      </p:cBhvr>
                                    </p:animEffect>
                                    <p:animScale>
                                      <p:cBhvr>
                                        <p:cTn id="82" dur="770" decel="100000"/>
                                        <p:tgtEl>
                                          <p:spTgt spid="39"/>
                                        </p:tgtEl>
                                      </p:cBhvr>
                                      <p:from x="10000" y="10000"/>
                                      <p:to x="200000" y="450000"/>
                                    </p:animScale>
                                    <p:animScale>
                                      <p:cBhvr>
                                        <p:cTn id="83" dur="1230" accel="100000" fill="hold">
                                          <p:stCondLst>
                                            <p:cond delay="770"/>
                                          </p:stCondLst>
                                        </p:cTn>
                                        <p:tgtEl>
                                          <p:spTgt spid="39"/>
                                        </p:tgtEl>
                                      </p:cBhvr>
                                      <p:from x="200000" y="450000"/>
                                      <p:to x="100000" y="100000"/>
                                    </p:animScale>
                                    <p:set>
                                      <p:cBhvr>
                                        <p:cTn id="84" dur="770" fill="hold"/>
                                        <p:tgtEl>
                                          <p:spTgt spid="39"/>
                                        </p:tgtEl>
                                        <p:attrNameLst>
                                          <p:attrName>ppt_x</p:attrName>
                                        </p:attrNameLst>
                                      </p:cBhvr>
                                      <p:to>
                                        <p:strVal val="(0.5)"/>
                                      </p:to>
                                    </p:set>
                                    <p:anim from="(0.5)" to="(#ppt_x)" calcmode="lin" valueType="num">
                                      <p:cBhvr>
                                        <p:cTn id="85" dur="1230" accel="100000" fill="hold">
                                          <p:stCondLst>
                                            <p:cond delay="770"/>
                                          </p:stCondLst>
                                        </p:cTn>
                                        <p:tgtEl>
                                          <p:spTgt spid="39"/>
                                        </p:tgtEl>
                                        <p:attrNameLst>
                                          <p:attrName>ppt_x</p:attrName>
                                        </p:attrNameLst>
                                      </p:cBhvr>
                                    </p:anim>
                                    <p:set>
                                      <p:cBhvr>
                                        <p:cTn id="86" dur="770" fill="hold"/>
                                        <p:tgtEl>
                                          <p:spTgt spid="39"/>
                                        </p:tgtEl>
                                        <p:attrNameLst>
                                          <p:attrName>ppt_y</p:attrName>
                                        </p:attrNameLst>
                                      </p:cBhvr>
                                      <p:to>
                                        <p:strVal val="(#ppt_y+0.4)"/>
                                      </p:to>
                                    </p:set>
                                    <p:anim from="(#ppt_y+0.4)" to="(#ppt_y)" calcmode="lin" valueType="num">
                                      <p:cBhvr>
                                        <p:cTn id="87" dur="1230" accel="100000" fill="hold">
                                          <p:stCondLst>
                                            <p:cond delay="770"/>
                                          </p:stCondLst>
                                        </p:cTn>
                                        <p:tgtEl>
                                          <p:spTgt spid="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38" grpId="0" animBg="1"/>
      <p:bldP spid="38" grpId="1" animBg="1"/>
      <p:bldP spid="39" grpId="0" animBg="1"/>
      <p:bldP spid="39" grpId="1" animBg="1"/>
      <p:bldP spid="39" grpId="2" animBg="1"/>
      <p:bldP spid="39" grpId="3" animBg="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1274978" y="376233"/>
            <a:ext cx="6068502" cy="677078"/>
          </a:xfrm>
          <a:prstGeom prst="rect">
            <a:avLst/>
          </a:prstGeom>
        </p:spPr>
        <p:txBody>
          <a:bodyPr wrap="square">
            <a:spAutoFit/>
          </a:bodyPr>
          <a:lstStyle/>
          <a:p>
            <a:pPr>
              <a:defRPr/>
            </a:pPr>
            <a:r>
              <a:rPr lang="en-US" sz="3200" b="1">
                <a:solidFill>
                  <a:srgbClr val="FF0066"/>
                </a:solidFill>
                <a:latin typeface="Times New Roman"/>
                <a:cs typeface="Times New Roman"/>
              </a:rPr>
              <a:t>Kế hoạch hoạt động tuần </a:t>
            </a:r>
            <a:r>
              <a:rPr lang="vi-VN" sz="3200" b="1">
                <a:solidFill>
                  <a:srgbClr val="FF0066"/>
                </a:solidFill>
                <a:latin typeface="Times New Roman"/>
                <a:cs typeface="Times New Roman"/>
              </a:rPr>
              <a:t>1</a:t>
            </a:r>
            <a:r>
              <a:rPr lang="en-US" sz="3200" b="1">
                <a:solidFill>
                  <a:srgbClr val="FF0066"/>
                </a:solidFill>
                <a:latin typeface="Times New Roman"/>
                <a:cs typeface="Times New Roman"/>
              </a:rPr>
              <a:t>4</a:t>
            </a:r>
            <a:endParaRPr lang="en-US" sz="3200" b="1">
              <a:solidFill>
                <a:srgbClr val="FF0066"/>
              </a:solidFill>
              <a:latin typeface="Times New Roman"/>
              <a:cs typeface="Times New Roman"/>
            </a:endParaRPr>
          </a:p>
        </p:txBody>
      </p:sp>
      <p:sp>
        <p:nvSpPr>
          <p:cNvPr id="5" name="TextBox 4"/>
          <p:cNvSpPr txBox="1"/>
          <p:nvPr/>
        </p:nvSpPr>
        <p:spPr bwMode="auto">
          <a:xfrm>
            <a:off x="1274978" y="1046374"/>
            <a:ext cx="6992329" cy="3539430"/>
          </a:xfrm>
          <a:prstGeom prst="rect">
            <a:avLst/>
          </a:prstGeom>
          <a:noFill/>
        </p:spPr>
        <p:txBody>
          <a:bodyPr wrap="square" rtlCol="0">
            <a:spAutoFit/>
          </a:bodyPr>
          <a:lstStyle/>
          <a:p>
            <a:pPr>
              <a:defRPr/>
            </a:pPr>
            <a:r>
              <a:rPr lang="fr-FR" sz="2400"/>
              <a:t>+</a:t>
            </a:r>
            <a:r>
              <a:rPr lang="fr-FR" sz="2000">
                <a:latin typeface="Times New Roman"/>
                <a:cs typeface="Times New Roman"/>
              </a:rPr>
              <a:t>Tiếp</a:t>
            </a:r>
            <a:r>
              <a:rPr lang="fr-FR" sz="2000">
                <a:latin typeface="Times New Roman"/>
                <a:cs typeface="Times New Roman"/>
              </a:rPr>
              <a:t> </a:t>
            </a:r>
            <a:r>
              <a:rPr lang="fr-FR" sz="2000">
                <a:latin typeface="Times New Roman"/>
                <a:cs typeface="Times New Roman"/>
              </a:rPr>
              <a:t>tục</a:t>
            </a:r>
            <a:r>
              <a:rPr lang="fr-FR" sz="2000">
                <a:latin typeface="Times New Roman"/>
                <a:cs typeface="Times New Roman"/>
              </a:rPr>
              <a:t> </a:t>
            </a:r>
            <a:r>
              <a:rPr lang="fr-FR" sz="2000">
                <a:latin typeface="Times New Roman"/>
                <a:cs typeface="Times New Roman"/>
              </a:rPr>
              <a:t>duy</a:t>
            </a:r>
            <a:r>
              <a:rPr lang="fr-FR" sz="2000">
                <a:latin typeface="Times New Roman"/>
                <a:cs typeface="Times New Roman"/>
              </a:rPr>
              <a:t> </a:t>
            </a:r>
            <a:r>
              <a:rPr lang="fr-FR" sz="2000">
                <a:latin typeface="Times New Roman"/>
                <a:cs typeface="Times New Roman"/>
              </a:rPr>
              <a:t>trì</a:t>
            </a:r>
            <a:r>
              <a:rPr lang="fr-FR" sz="2000">
                <a:latin typeface="Times New Roman"/>
                <a:cs typeface="Times New Roman"/>
              </a:rPr>
              <a:t> </a:t>
            </a:r>
            <a:r>
              <a:rPr lang="fr-FR" sz="2000">
                <a:latin typeface="Times New Roman"/>
                <a:cs typeface="Times New Roman"/>
              </a:rPr>
              <a:t>nền</a:t>
            </a:r>
            <a:r>
              <a:rPr lang="fr-FR" sz="2000">
                <a:latin typeface="Times New Roman"/>
                <a:cs typeface="Times New Roman"/>
              </a:rPr>
              <a:t> </a:t>
            </a:r>
            <a:r>
              <a:rPr lang="fr-FR" sz="2000">
                <a:latin typeface="Times New Roman"/>
                <a:cs typeface="Times New Roman"/>
              </a:rPr>
              <a:t>nếp</a:t>
            </a:r>
            <a:r>
              <a:rPr lang="fr-FR" sz="2000">
                <a:latin typeface="Times New Roman"/>
                <a:cs typeface="Times New Roman"/>
              </a:rPr>
              <a:t> </a:t>
            </a:r>
            <a:r>
              <a:rPr lang="fr-FR" sz="2000">
                <a:latin typeface="Times New Roman"/>
                <a:cs typeface="Times New Roman"/>
              </a:rPr>
              <a:t>và</a:t>
            </a:r>
            <a:r>
              <a:rPr lang="fr-FR" sz="2000">
                <a:latin typeface="Times New Roman"/>
                <a:cs typeface="Times New Roman"/>
              </a:rPr>
              <a:t> </a:t>
            </a:r>
            <a:r>
              <a:rPr lang="fr-FR" sz="2000">
                <a:latin typeface="Times New Roman"/>
                <a:cs typeface="Times New Roman"/>
              </a:rPr>
              <a:t>khắc</a:t>
            </a:r>
            <a:r>
              <a:rPr lang="fr-FR" sz="2000">
                <a:latin typeface="Times New Roman"/>
                <a:cs typeface="Times New Roman"/>
              </a:rPr>
              <a:t> </a:t>
            </a:r>
            <a:r>
              <a:rPr lang="fr-FR" sz="2000">
                <a:latin typeface="Times New Roman"/>
                <a:cs typeface="Times New Roman"/>
              </a:rPr>
              <a:t>phục</a:t>
            </a:r>
            <a:r>
              <a:rPr lang="fr-FR" sz="2000">
                <a:latin typeface="Times New Roman"/>
                <a:cs typeface="Times New Roman"/>
              </a:rPr>
              <a:t> </a:t>
            </a:r>
            <a:r>
              <a:rPr lang="fr-FR" sz="2000">
                <a:latin typeface="Times New Roman"/>
                <a:cs typeface="Times New Roman"/>
              </a:rPr>
              <a:t>tồn</a:t>
            </a:r>
            <a:r>
              <a:rPr lang="fr-FR" sz="2000">
                <a:latin typeface="Times New Roman"/>
                <a:cs typeface="Times New Roman"/>
              </a:rPr>
              <a:t> </a:t>
            </a:r>
            <a:r>
              <a:rPr lang="fr-FR" sz="2000">
                <a:latin typeface="Times New Roman"/>
                <a:cs typeface="Times New Roman"/>
              </a:rPr>
              <a:t>tại</a:t>
            </a:r>
            <a:endParaRPr lang="en-US" sz="2000">
              <a:latin typeface="Times New Roman"/>
              <a:cs typeface="Times New Roman"/>
            </a:endParaRPr>
          </a:p>
          <a:p>
            <a:pPr>
              <a:defRPr/>
            </a:pPr>
            <a:r>
              <a:rPr lang="fr-FR" sz="2000">
                <a:latin typeface="Times New Roman"/>
                <a:cs typeface="Times New Roman"/>
              </a:rPr>
              <a:t>+</a:t>
            </a:r>
            <a:r>
              <a:rPr lang="fr-FR" sz="2000">
                <a:latin typeface="Times New Roman"/>
                <a:cs typeface="Times New Roman"/>
              </a:rPr>
              <a:t>Các</a:t>
            </a:r>
            <a:r>
              <a:rPr lang="fr-FR" sz="2000">
                <a:latin typeface="Times New Roman"/>
                <a:cs typeface="Times New Roman"/>
              </a:rPr>
              <a:t> </a:t>
            </a:r>
            <a:r>
              <a:rPr lang="fr-FR" sz="2000">
                <a:latin typeface="Times New Roman"/>
                <a:cs typeface="Times New Roman"/>
              </a:rPr>
              <a:t>nhóm</a:t>
            </a:r>
            <a:r>
              <a:rPr lang="fr-FR" sz="2000">
                <a:latin typeface="Times New Roman"/>
                <a:cs typeface="Times New Roman"/>
              </a:rPr>
              <a:t> </a:t>
            </a:r>
            <a:r>
              <a:rPr lang="fr-FR" sz="2000">
                <a:latin typeface="Times New Roman"/>
                <a:cs typeface="Times New Roman"/>
              </a:rPr>
              <a:t>trưởng</a:t>
            </a:r>
            <a:r>
              <a:rPr lang="fr-FR" sz="2000">
                <a:latin typeface="Times New Roman"/>
                <a:cs typeface="Times New Roman"/>
              </a:rPr>
              <a:t> </a:t>
            </a:r>
            <a:r>
              <a:rPr lang="fr-FR" sz="2000">
                <a:latin typeface="Times New Roman"/>
                <a:cs typeface="Times New Roman"/>
              </a:rPr>
              <a:t>có</a:t>
            </a:r>
            <a:r>
              <a:rPr lang="fr-FR" sz="2000">
                <a:latin typeface="Times New Roman"/>
                <a:cs typeface="Times New Roman"/>
              </a:rPr>
              <a:t> </a:t>
            </a:r>
            <a:r>
              <a:rPr lang="fr-FR" sz="2000">
                <a:latin typeface="Times New Roman"/>
                <a:cs typeface="Times New Roman"/>
              </a:rPr>
              <a:t>tiếp</a:t>
            </a:r>
            <a:r>
              <a:rPr lang="fr-FR" sz="2000">
                <a:latin typeface="Times New Roman"/>
                <a:cs typeface="Times New Roman"/>
              </a:rPr>
              <a:t> </a:t>
            </a:r>
            <a:r>
              <a:rPr lang="fr-FR" sz="2000">
                <a:latin typeface="Times New Roman"/>
                <a:cs typeface="Times New Roman"/>
              </a:rPr>
              <a:t>tục</a:t>
            </a:r>
            <a:r>
              <a:rPr lang="fr-FR" sz="2000">
                <a:latin typeface="Times New Roman"/>
                <a:cs typeface="Times New Roman"/>
              </a:rPr>
              <a:t> </a:t>
            </a:r>
            <a:r>
              <a:rPr lang="fr-FR" sz="2000">
                <a:latin typeface="Times New Roman"/>
                <a:cs typeface="Times New Roman"/>
              </a:rPr>
              <a:t>theo</a:t>
            </a:r>
            <a:r>
              <a:rPr lang="fr-FR" sz="2000">
                <a:latin typeface="Times New Roman"/>
                <a:cs typeface="Times New Roman"/>
              </a:rPr>
              <a:t> </a:t>
            </a:r>
            <a:r>
              <a:rPr lang="fr-FR" sz="2000">
                <a:latin typeface="Times New Roman"/>
                <a:cs typeface="Times New Roman"/>
              </a:rPr>
              <a:t>dõi</a:t>
            </a:r>
            <a:r>
              <a:rPr lang="fr-FR" sz="2000">
                <a:latin typeface="Times New Roman"/>
                <a:cs typeface="Times New Roman"/>
              </a:rPr>
              <a:t> </a:t>
            </a:r>
            <a:r>
              <a:rPr lang="fr-FR" sz="2000">
                <a:latin typeface="Times New Roman"/>
                <a:cs typeface="Times New Roman"/>
              </a:rPr>
              <a:t>các</a:t>
            </a:r>
            <a:r>
              <a:rPr lang="fr-FR" sz="2000">
                <a:latin typeface="Times New Roman"/>
                <a:cs typeface="Times New Roman"/>
              </a:rPr>
              <a:t> </a:t>
            </a:r>
            <a:r>
              <a:rPr lang="fr-FR" sz="2000">
                <a:latin typeface="Times New Roman"/>
                <a:cs typeface="Times New Roman"/>
              </a:rPr>
              <a:t>thành</a:t>
            </a:r>
            <a:r>
              <a:rPr lang="fr-FR" sz="2000">
                <a:latin typeface="Times New Roman"/>
                <a:cs typeface="Times New Roman"/>
              </a:rPr>
              <a:t> </a:t>
            </a:r>
            <a:r>
              <a:rPr lang="fr-FR" sz="2000">
                <a:latin typeface="Times New Roman"/>
                <a:cs typeface="Times New Roman"/>
              </a:rPr>
              <a:t>viên</a:t>
            </a:r>
            <a:r>
              <a:rPr lang="fr-FR" sz="2000">
                <a:latin typeface="Times New Roman"/>
                <a:cs typeface="Times New Roman"/>
              </a:rPr>
              <a:t> </a:t>
            </a:r>
            <a:r>
              <a:rPr lang="fr-FR" sz="2000">
                <a:latin typeface="Times New Roman"/>
                <a:cs typeface="Times New Roman"/>
              </a:rPr>
              <a:t>của</a:t>
            </a:r>
            <a:r>
              <a:rPr lang="fr-FR" sz="2000">
                <a:latin typeface="Times New Roman"/>
                <a:cs typeface="Times New Roman"/>
              </a:rPr>
              <a:t> </a:t>
            </a:r>
            <a:r>
              <a:rPr lang="fr-FR" sz="2000">
                <a:latin typeface="Times New Roman"/>
                <a:cs typeface="Times New Roman"/>
              </a:rPr>
              <a:t>nhóm</a:t>
            </a:r>
            <a:r>
              <a:rPr lang="fr-FR" sz="2000">
                <a:latin typeface="Times New Roman"/>
                <a:cs typeface="Times New Roman"/>
              </a:rPr>
              <a:t> </a:t>
            </a:r>
            <a:r>
              <a:rPr lang="fr-FR" sz="2000">
                <a:latin typeface="Times New Roman"/>
                <a:cs typeface="Times New Roman"/>
              </a:rPr>
              <a:t>mình</a:t>
            </a:r>
            <a:endParaRPr lang="en-US" sz="2000">
              <a:latin typeface="Times New Roman"/>
              <a:cs typeface="Times New Roman"/>
            </a:endParaRPr>
          </a:p>
          <a:p>
            <a:pPr>
              <a:defRPr/>
            </a:pPr>
            <a:r>
              <a:rPr lang="fr-FR" sz="2000">
                <a:latin typeface="Times New Roman"/>
                <a:cs typeface="Times New Roman"/>
              </a:rPr>
              <a:t>+</a:t>
            </a:r>
            <a:r>
              <a:rPr lang="fr-FR" sz="2000">
                <a:latin typeface="Times New Roman"/>
                <a:cs typeface="Times New Roman"/>
              </a:rPr>
              <a:t>Duy</a:t>
            </a:r>
            <a:r>
              <a:rPr lang="fr-FR" sz="2000">
                <a:latin typeface="Times New Roman"/>
                <a:cs typeface="Times New Roman"/>
              </a:rPr>
              <a:t> </a:t>
            </a:r>
            <a:r>
              <a:rPr lang="fr-FR" sz="2000">
                <a:latin typeface="Times New Roman"/>
                <a:cs typeface="Times New Roman"/>
              </a:rPr>
              <a:t>trì</a:t>
            </a:r>
            <a:r>
              <a:rPr lang="fr-FR" sz="2000">
                <a:latin typeface="Times New Roman"/>
                <a:cs typeface="Times New Roman"/>
              </a:rPr>
              <a:t> </a:t>
            </a:r>
            <a:r>
              <a:rPr lang="fr-FR" sz="2000">
                <a:latin typeface="Times New Roman"/>
                <a:cs typeface="Times New Roman"/>
              </a:rPr>
              <a:t>nền</a:t>
            </a:r>
            <a:r>
              <a:rPr lang="fr-FR" sz="2000">
                <a:latin typeface="Times New Roman"/>
                <a:cs typeface="Times New Roman"/>
              </a:rPr>
              <a:t> </a:t>
            </a:r>
            <a:r>
              <a:rPr lang="fr-FR" sz="2000">
                <a:latin typeface="Times New Roman"/>
                <a:cs typeface="Times New Roman"/>
              </a:rPr>
              <a:t>nếp</a:t>
            </a:r>
            <a:r>
              <a:rPr lang="fr-FR" sz="2000">
                <a:latin typeface="Times New Roman"/>
                <a:cs typeface="Times New Roman"/>
              </a:rPr>
              <a:t> </a:t>
            </a:r>
            <a:r>
              <a:rPr lang="fr-FR" sz="2000">
                <a:latin typeface="Times New Roman"/>
                <a:cs typeface="Times New Roman"/>
              </a:rPr>
              <a:t>lớp</a:t>
            </a:r>
            <a:r>
              <a:rPr lang="fr-FR" sz="2000">
                <a:latin typeface="Times New Roman"/>
                <a:cs typeface="Times New Roman"/>
              </a:rPr>
              <a:t>, </a:t>
            </a:r>
            <a:r>
              <a:rPr lang="fr-FR" sz="2000">
                <a:latin typeface="Times New Roman"/>
                <a:cs typeface="Times New Roman"/>
              </a:rPr>
              <a:t>vệ</a:t>
            </a:r>
            <a:r>
              <a:rPr lang="fr-FR" sz="2000">
                <a:latin typeface="Times New Roman"/>
                <a:cs typeface="Times New Roman"/>
              </a:rPr>
              <a:t> </a:t>
            </a:r>
            <a:r>
              <a:rPr lang="fr-FR" sz="2000">
                <a:latin typeface="Times New Roman"/>
                <a:cs typeface="Times New Roman"/>
              </a:rPr>
              <a:t>sinh</a:t>
            </a:r>
            <a:r>
              <a:rPr lang="fr-FR" sz="2000">
                <a:latin typeface="Times New Roman"/>
                <a:cs typeface="Times New Roman"/>
              </a:rPr>
              <a:t>, </a:t>
            </a:r>
            <a:r>
              <a:rPr lang="fr-FR" sz="2000">
                <a:latin typeface="Times New Roman"/>
                <a:cs typeface="Times New Roman"/>
              </a:rPr>
              <a:t>đồng</a:t>
            </a:r>
            <a:r>
              <a:rPr lang="fr-FR" sz="2000">
                <a:latin typeface="Times New Roman"/>
                <a:cs typeface="Times New Roman"/>
              </a:rPr>
              <a:t> </a:t>
            </a:r>
            <a:r>
              <a:rPr lang="fr-FR" sz="2000">
                <a:latin typeface="Times New Roman"/>
                <a:cs typeface="Times New Roman"/>
              </a:rPr>
              <a:t>phục</a:t>
            </a:r>
            <a:r>
              <a:rPr lang="fr-FR" sz="2000">
                <a:latin typeface="Times New Roman"/>
                <a:cs typeface="Times New Roman"/>
              </a:rPr>
              <a:t> </a:t>
            </a:r>
            <a:r>
              <a:rPr lang="fr-FR" sz="2000">
                <a:latin typeface="Times New Roman"/>
                <a:cs typeface="Times New Roman"/>
              </a:rPr>
              <a:t>theo</a:t>
            </a:r>
            <a:r>
              <a:rPr lang="fr-FR" sz="2000">
                <a:latin typeface="Times New Roman"/>
                <a:cs typeface="Times New Roman"/>
              </a:rPr>
              <a:t> </a:t>
            </a:r>
            <a:r>
              <a:rPr lang="fr-FR" sz="2000">
                <a:latin typeface="Times New Roman"/>
                <a:cs typeface="Times New Roman"/>
              </a:rPr>
              <a:t>quy</a:t>
            </a:r>
            <a:r>
              <a:rPr lang="fr-FR" sz="2000">
                <a:latin typeface="Times New Roman"/>
                <a:cs typeface="Times New Roman"/>
              </a:rPr>
              <a:t> </a:t>
            </a:r>
            <a:r>
              <a:rPr lang="fr-FR" sz="2000">
                <a:latin typeface="Times New Roman"/>
                <a:cs typeface="Times New Roman"/>
              </a:rPr>
              <a:t>định</a:t>
            </a:r>
            <a:r>
              <a:rPr lang="fr-FR" sz="2000">
                <a:latin typeface="Times New Roman"/>
                <a:cs typeface="Times New Roman"/>
              </a:rPr>
              <a:t>.</a:t>
            </a:r>
            <a:endParaRPr lang="en-US" sz="2000">
              <a:latin typeface="Times New Roman"/>
              <a:cs typeface="Times New Roman"/>
            </a:endParaRPr>
          </a:p>
          <a:p>
            <a:pPr>
              <a:defRPr/>
            </a:pPr>
            <a:r>
              <a:rPr lang="fr-FR" sz="2000">
                <a:latin typeface="Times New Roman"/>
                <a:cs typeface="Times New Roman"/>
              </a:rPr>
              <a:t>+Thi đua học tập tốt, giành nhiều </a:t>
            </a:r>
            <a:r>
              <a:rPr lang="fr-FR" sz="2000">
                <a:latin typeface="Times New Roman"/>
                <a:cs typeface="Times New Roman"/>
              </a:rPr>
              <a:t>hoa tuyên dương để </a:t>
            </a:r>
            <a:r>
              <a:rPr lang="fr-FR" sz="2000">
                <a:latin typeface="Times New Roman"/>
                <a:cs typeface="Times New Roman"/>
              </a:rPr>
              <a:t>chào mừng tháng 12 Ngày thành lập QĐND, tháng tri ân các chú bộ đội.</a:t>
            </a:r>
            <a:endParaRPr lang="en-US" sz="2000">
              <a:latin typeface="Times New Roman"/>
              <a:cs typeface="Times New Roman"/>
            </a:endParaRPr>
          </a:p>
          <a:p>
            <a:pPr>
              <a:defRPr/>
            </a:pPr>
            <a:r>
              <a:rPr lang="fr-FR" sz="2000">
                <a:latin typeface="Times New Roman"/>
                <a:cs typeface="Times New Roman"/>
              </a:rPr>
              <a:t>+Tham gia thi trạng nguyên TV vòng </a:t>
            </a:r>
            <a:r>
              <a:rPr lang="fr-FR" sz="2000">
                <a:latin typeface="Times New Roman"/>
                <a:cs typeface="Times New Roman"/>
              </a:rPr>
              <a:t>13</a:t>
            </a:r>
            <a:r>
              <a:rPr lang="fr-FR" sz="2000">
                <a:latin typeface="Times New Roman"/>
                <a:cs typeface="Times New Roman"/>
              </a:rPr>
              <a:t> ; </a:t>
            </a:r>
            <a:r>
              <a:rPr lang="fr-FR" sz="2000">
                <a:latin typeface="Times New Roman"/>
                <a:cs typeface="Times New Roman"/>
              </a:rPr>
              <a:t>Trạng nguyên toàn tài vòng cấp quốc gia 3 bạn: Minh, Châu, Duyên ( 6/12)</a:t>
            </a:r>
            <a:endParaRPr lang="en-US" sz="2000">
              <a:latin typeface="Times New Roman"/>
              <a:cs typeface="Times New Roman"/>
            </a:endParaRPr>
          </a:p>
          <a:p>
            <a:pPr>
              <a:defRPr/>
            </a:pPr>
            <a:r>
              <a:rPr lang="fr-FR" sz="2000">
                <a:latin typeface="Times New Roman"/>
                <a:cs typeface="Times New Roman"/>
              </a:rPr>
              <a:t>+Rèn luyện học thuộc bảng nhân 2,3,4,5,6,7,8,9</a:t>
            </a:r>
            <a:endParaRPr/>
          </a:p>
          <a:p>
            <a:pPr>
              <a:defRPr/>
            </a:pPr>
            <a:r>
              <a:rPr lang="fr-FR" sz="2000">
                <a:latin typeface="Times New Roman"/>
                <a:cs typeface="Times New Roman"/>
              </a:rPr>
              <a:t>+Giúp bạn học tập theo phân công của nhóm</a:t>
            </a:r>
            <a:endParaRPr/>
          </a:p>
          <a:p>
            <a:pPr>
              <a:defRPr/>
            </a:pPr>
            <a:endParaRPr lang="en-US" sz="2000">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TextBox 15"/>
          <p:cNvSpPr txBox="1"/>
          <p:nvPr/>
        </p:nvSpPr>
        <p:spPr bwMode="auto">
          <a:xfrm>
            <a:off x="302260" y="507731"/>
            <a:ext cx="8482928" cy="675185"/>
          </a:xfrm>
          <a:prstGeom prst="rect">
            <a:avLst/>
          </a:prstGeom>
          <a:noFill/>
        </p:spPr>
        <p:txBody>
          <a:bodyPr wrap="square" lIns="51389" tIns="25695" rIns="51389" bIns="25695" rtlCol="0">
            <a:spAutoFit/>
          </a:bodyPr>
          <a:lstStyle/>
          <a:p>
            <a:pPr>
              <a:defRPr/>
            </a:pPr>
            <a:r>
              <a:rPr lang="en-US" sz="2000" b="1">
                <a:solidFill>
                  <a:schemeClr val="tx1"/>
                </a:solidFill>
                <a:latin typeface="Times New Roman"/>
                <a:cs typeface="Times New Roman"/>
              </a:rPr>
              <a:t>2) </a:t>
            </a:r>
            <a:r>
              <a:rPr lang="vi-VN" sz="2000" b="1">
                <a:solidFill>
                  <a:schemeClr val="tx1"/>
                </a:solidFill>
                <a:latin typeface="Times New Roman"/>
                <a:cs typeface="Times New Roman"/>
              </a:rPr>
              <a:t>Chia </a:t>
            </a:r>
            <a:r>
              <a:rPr lang="vi-VN" sz="2000" b="1">
                <a:solidFill>
                  <a:schemeClr val="tx1"/>
                </a:solidFill>
                <a:latin typeface="Times New Roman"/>
                <a:cs typeface="Times New Roman"/>
              </a:rPr>
              <a:t>sẻ</a:t>
            </a:r>
            <a:r>
              <a:rPr lang="vi-VN" sz="2000" b="1">
                <a:solidFill>
                  <a:schemeClr val="tx1"/>
                </a:solidFill>
                <a:latin typeface="Times New Roman"/>
                <a:cs typeface="Times New Roman"/>
              </a:rPr>
              <a:t> </a:t>
            </a:r>
            <a:r>
              <a:rPr lang="vi-VN" sz="2000" b="1">
                <a:solidFill>
                  <a:schemeClr val="tx1"/>
                </a:solidFill>
                <a:latin typeface="Times New Roman"/>
                <a:cs typeface="Times New Roman"/>
              </a:rPr>
              <a:t>những</a:t>
            </a:r>
            <a:r>
              <a:rPr lang="vi-VN" sz="2000" b="1">
                <a:solidFill>
                  <a:schemeClr val="tx1"/>
                </a:solidFill>
                <a:latin typeface="Times New Roman"/>
                <a:cs typeface="Times New Roman"/>
              </a:rPr>
              <a:t> ý </a:t>
            </a:r>
            <a:r>
              <a:rPr lang="vi-VN" sz="2000" b="1">
                <a:solidFill>
                  <a:schemeClr val="tx1"/>
                </a:solidFill>
                <a:latin typeface="Times New Roman"/>
                <a:cs typeface="Times New Roman"/>
              </a:rPr>
              <a:t>chính</a:t>
            </a:r>
            <a:r>
              <a:rPr lang="vi-VN" sz="2000" b="1">
                <a:solidFill>
                  <a:schemeClr val="tx1"/>
                </a:solidFill>
                <a:latin typeface="Times New Roman"/>
                <a:cs typeface="Times New Roman"/>
              </a:rPr>
              <a:t> </a:t>
            </a:r>
            <a:r>
              <a:rPr lang="vi-VN" sz="2000" b="1">
                <a:solidFill>
                  <a:schemeClr val="tx1"/>
                </a:solidFill>
                <a:latin typeface="Times New Roman"/>
                <a:cs typeface="Times New Roman"/>
              </a:rPr>
              <a:t>về</a:t>
            </a:r>
            <a:r>
              <a:rPr lang="vi-VN" sz="2000" b="1">
                <a:solidFill>
                  <a:schemeClr val="tx1"/>
                </a:solidFill>
                <a:latin typeface="Times New Roman"/>
                <a:cs typeface="Times New Roman"/>
              </a:rPr>
              <a:t> </a:t>
            </a:r>
            <a:r>
              <a:rPr lang="vi-VN" sz="2000" b="1">
                <a:solidFill>
                  <a:schemeClr val="tx1"/>
                </a:solidFill>
                <a:latin typeface="Times New Roman"/>
                <a:cs typeface="Times New Roman"/>
              </a:rPr>
              <a:t>một</a:t>
            </a:r>
            <a:r>
              <a:rPr lang="vi-VN" sz="2000" b="1">
                <a:solidFill>
                  <a:schemeClr val="tx1"/>
                </a:solidFill>
                <a:latin typeface="Times New Roman"/>
                <a:cs typeface="Times New Roman"/>
              </a:rPr>
              <a:t> </a:t>
            </a:r>
            <a:r>
              <a:rPr lang="vi-VN" sz="2000" b="1">
                <a:solidFill>
                  <a:schemeClr val="tx1"/>
                </a:solidFill>
                <a:latin typeface="Times New Roman"/>
                <a:cs typeface="Times New Roman"/>
              </a:rPr>
              <a:t>hoạt</a:t>
            </a:r>
            <a:r>
              <a:rPr lang="vi-VN" sz="2000" b="1">
                <a:solidFill>
                  <a:schemeClr val="tx1"/>
                </a:solidFill>
                <a:latin typeface="Times New Roman"/>
                <a:cs typeface="Times New Roman"/>
              </a:rPr>
              <a:t> </a:t>
            </a:r>
            <a:r>
              <a:rPr lang="vi-VN" sz="2000" b="1">
                <a:solidFill>
                  <a:schemeClr val="tx1"/>
                </a:solidFill>
                <a:latin typeface="Times New Roman"/>
                <a:cs typeface="Times New Roman"/>
              </a:rPr>
              <a:t>động</a:t>
            </a:r>
            <a:r>
              <a:rPr lang="vi-VN" sz="2000" b="1">
                <a:solidFill>
                  <a:schemeClr val="tx1"/>
                </a:solidFill>
                <a:latin typeface="Times New Roman"/>
                <a:cs typeface="Times New Roman"/>
              </a:rPr>
              <a:t> </a:t>
            </a:r>
            <a:r>
              <a:rPr lang="vi-VN" sz="2000" b="1">
                <a:solidFill>
                  <a:schemeClr val="tx1"/>
                </a:solidFill>
                <a:latin typeface="Times New Roman"/>
                <a:cs typeface="Times New Roman"/>
              </a:rPr>
              <a:t>tình</a:t>
            </a:r>
            <a:r>
              <a:rPr lang="vi-VN" sz="2000" b="1">
                <a:solidFill>
                  <a:schemeClr val="tx1"/>
                </a:solidFill>
                <a:latin typeface="Times New Roman"/>
                <a:cs typeface="Times New Roman"/>
              </a:rPr>
              <a:t> </a:t>
            </a:r>
            <a:r>
              <a:rPr lang="vi-VN" sz="2000" b="1">
                <a:solidFill>
                  <a:schemeClr val="tx1"/>
                </a:solidFill>
                <a:latin typeface="Times New Roman"/>
                <a:cs typeface="Times New Roman"/>
              </a:rPr>
              <a:t>nguyện</a:t>
            </a:r>
            <a:r>
              <a:rPr lang="vi-VN" sz="2000" b="1">
                <a:solidFill>
                  <a:schemeClr val="tx1"/>
                </a:solidFill>
                <a:latin typeface="Times New Roman"/>
                <a:cs typeface="Times New Roman"/>
              </a:rPr>
              <a:t>, nhân </a:t>
            </a:r>
            <a:r>
              <a:rPr lang="vi-VN" sz="2000" b="1">
                <a:solidFill>
                  <a:schemeClr val="tx1"/>
                </a:solidFill>
                <a:latin typeface="Times New Roman"/>
                <a:cs typeface="Times New Roman"/>
              </a:rPr>
              <a:t>đạo</a:t>
            </a:r>
            <a:r>
              <a:rPr lang="vi-VN" sz="2000" b="1">
                <a:solidFill>
                  <a:schemeClr val="tx1"/>
                </a:solidFill>
                <a:latin typeface="Times New Roman"/>
                <a:cs typeface="Times New Roman"/>
              </a:rPr>
              <a:t> ở </a:t>
            </a:r>
            <a:r>
              <a:rPr lang="vi-VN" sz="2000" b="1">
                <a:solidFill>
                  <a:schemeClr val="tx1"/>
                </a:solidFill>
                <a:latin typeface="Times New Roman"/>
                <a:cs typeface="Times New Roman"/>
              </a:rPr>
              <a:t>địa</a:t>
            </a:r>
            <a:r>
              <a:rPr lang="vi-VN" sz="2000" b="1">
                <a:solidFill>
                  <a:schemeClr val="tx1"/>
                </a:solidFill>
                <a:latin typeface="Times New Roman"/>
                <a:cs typeface="Times New Roman"/>
              </a:rPr>
              <a:t> phương em </a:t>
            </a:r>
            <a:r>
              <a:rPr lang="vi-VN" sz="2000" b="1">
                <a:solidFill>
                  <a:schemeClr val="tx1"/>
                </a:solidFill>
                <a:latin typeface="Times New Roman"/>
                <a:cs typeface="Times New Roman"/>
              </a:rPr>
              <a:t>bằng</a:t>
            </a:r>
            <a:r>
              <a:rPr lang="vi-VN" sz="2000" b="1">
                <a:solidFill>
                  <a:schemeClr val="tx1"/>
                </a:solidFill>
                <a:latin typeface="Times New Roman"/>
                <a:cs typeface="Times New Roman"/>
              </a:rPr>
              <a:t> sơ </a:t>
            </a:r>
            <a:r>
              <a:rPr lang="vi-VN" sz="2000" b="1">
                <a:solidFill>
                  <a:schemeClr val="tx1"/>
                </a:solidFill>
                <a:latin typeface="Times New Roman"/>
                <a:cs typeface="Times New Roman"/>
              </a:rPr>
              <a:t>đồ</a:t>
            </a:r>
            <a:r>
              <a:rPr lang="vi-VN" sz="2000" b="1">
                <a:solidFill>
                  <a:schemeClr val="tx1"/>
                </a:solidFill>
                <a:latin typeface="Times New Roman"/>
                <a:cs typeface="Times New Roman"/>
              </a:rPr>
              <a:t> tư duy.</a:t>
            </a:r>
            <a:endParaRPr lang="en-US" sz="2000" b="1">
              <a:solidFill>
                <a:schemeClr val="tx1"/>
              </a:solidFill>
              <a:latin typeface="Times New Roman"/>
              <a:cs typeface="Times New Roman"/>
            </a:endParaRPr>
          </a:p>
        </p:txBody>
      </p:sp>
      <p:pic>
        <p:nvPicPr>
          <p:cNvPr id="6" name="Picture 5"/>
          <p:cNvPicPr>
            <a:picLocks noChangeAspect="1"/>
          </p:cNvPicPr>
          <p:nvPr/>
        </p:nvPicPr>
        <p:blipFill>
          <a:blip r:embed="rId3"/>
          <a:srcRect l="0" t="2536" r="0" b="0"/>
          <a:stretch/>
        </p:blipFill>
        <p:spPr bwMode="auto">
          <a:xfrm>
            <a:off x="5472623" y="1335550"/>
            <a:ext cx="3228600" cy="2396840"/>
          </a:xfrm>
          <a:prstGeom prst="rect">
            <a:avLst/>
          </a:prstGeom>
        </p:spPr>
      </p:pic>
      <p:sp>
        <p:nvSpPr>
          <p:cNvPr id="8" name="TextBox 7"/>
          <p:cNvSpPr txBox="1"/>
          <p:nvPr/>
        </p:nvSpPr>
        <p:spPr bwMode="auto">
          <a:xfrm>
            <a:off x="358813" y="1417318"/>
            <a:ext cx="5113810" cy="2233304"/>
          </a:xfrm>
          <a:prstGeom prst="rect">
            <a:avLst/>
          </a:prstGeom>
          <a:noFill/>
        </p:spPr>
        <p:txBody>
          <a:bodyPr wrap="square" lIns="51389" tIns="25695" rIns="51389" bIns="25695">
            <a:spAutoFit/>
          </a:bodyPr>
          <a:lstStyle/>
          <a:p>
            <a:pPr algn="just">
              <a:defRPr/>
            </a:pPr>
            <a:r>
              <a:rPr lang="vi-VN" sz="2000" b="1">
                <a:solidFill>
                  <a:srgbClr val="0000CC"/>
                </a:solidFill>
                <a:latin typeface="Times New Roman"/>
                <a:cs typeface="Times New Roman"/>
              </a:rPr>
              <a:t>Hoạt</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động</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tình</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nguyện</a:t>
            </a:r>
            <a:r>
              <a:rPr lang="vi-VN" sz="2000" b="1">
                <a:solidFill>
                  <a:srgbClr val="0000CC"/>
                </a:solidFill>
                <a:latin typeface="Times New Roman"/>
                <a:cs typeface="Times New Roman"/>
              </a:rPr>
              <a:t> nhân </a:t>
            </a:r>
            <a:r>
              <a:rPr lang="vi-VN" sz="2000" b="1">
                <a:solidFill>
                  <a:srgbClr val="0000CC"/>
                </a:solidFill>
                <a:latin typeface="Times New Roman"/>
                <a:cs typeface="Times New Roman"/>
              </a:rPr>
              <a:t>đạo</a:t>
            </a:r>
            <a:r>
              <a:rPr lang="vi-VN" sz="2000" b="1">
                <a:solidFill>
                  <a:srgbClr val="0000CC"/>
                </a:solidFill>
                <a:latin typeface="Times New Roman"/>
                <a:cs typeface="Times New Roman"/>
              </a:rPr>
              <a:t>: </a:t>
            </a:r>
            <a:r>
              <a:rPr lang="vi-VN" sz="2000">
                <a:solidFill>
                  <a:srgbClr val="0000CC"/>
                </a:solidFill>
                <a:latin typeface="Times New Roman"/>
                <a:cs typeface="Times New Roman"/>
              </a:rPr>
              <a:t>Quán</a:t>
            </a:r>
            <a:r>
              <a:rPr lang="vi-VN" sz="2000">
                <a:solidFill>
                  <a:srgbClr val="0000CC"/>
                </a:solidFill>
                <a:latin typeface="Times New Roman"/>
                <a:cs typeface="Times New Roman"/>
              </a:rPr>
              <a:t> cơm 0 </a:t>
            </a:r>
            <a:r>
              <a:rPr lang="vi-VN" sz="2000">
                <a:solidFill>
                  <a:srgbClr val="0000CC"/>
                </a:solidFill>
                <a:latin typeface="Times New Roman"/>
                <a:cs typeface="Times New Roman"/>
              </a:rPr>
              <a:t>đồng</a:t>
            </a:r>
            <a:endParaRPr lang="vi-VN" sz="2000">
              <a:solidFill>
                <a:srgbClr val="0000CC"/>
              </a:solidFill>
              <a:latin typeface="Times New Roman"/>
              <a:cs typeface="Times New Roman"/>
            </a:endParaRPr>
          </a:p>
          <a:p>
            <a:pPr algn="just">
              <a:defRPr/>
            </a:pPr>
            <a:r>
              <a:rPr lang="vi-VN" sz="2000" b="1">
                <a:solidFill>
                  <a:srgbClr val="0000CC"/>
                </a:solidFill>
                <a:latin typeface="Times New Roman"/>
                <a:cs typeface="Times New Roman"/>
              </a:rPr>
              <a:t>- Ý </a:t>
            </a:r>
            <a:r>
              <a:rPr lang="vi-VN" sz="2000" b="1">
                <a:solidFill>
                  <a:srgbClr val="0000CC"/>
                </a:solidFill>
                <a:latin typeface="Times New Roman"/>
                <a:cs typeface="Times New Roman"/>
              </a:rPr>
              <a:t>nghĩa</a:t>
            </a:r>
            <a:r>
              <a:rPr lang="vi-VN" sz="2000" b="1">
                <a:solidFill>
                  <a:srgbClr val="0000CC"/>
                </a:solidFill>
                <a:latin typeface="Times New Roman"/>
                <a:cs typeface="Times New Roman"/>
              </a:rPr>
              <a:t>: </a:t>
            </a:r>
            <a:r>
              <a:rPr lang="vi-VN" sz="2000">
                <a:solidFill>
                  <a:srgbClr val="0000CC"/>
                </a:solidFill>
                <a:latin typeface="Times New Roman"/>
                <a:cs typeface="Times New Roman"/>
              </a:rPr>
              <a:t>Giúp</a:t>
            </a:r>
            <a:r>
              <a:rPr lang="vi-VN" sz="2000">
                <a:solidFill>
                  <a:srgbClr val="0000CC"/>
                </a:solidFill>
                <a:latin typeface="Times New Roman"/>
                <a:cs typeface="Times New Roman"/>
              </a:rPr>
              <a:t> </a:t>
            </a:r>
            <a:r>
              <a:rPr lang="vi-VN" sz="2000">
                <a:solidFill>
                  <a:srgbClr val="0000CC"/>
                </a:solidFill>
                <a:latin typeface="Times New Roman"/>
                <a:cs typeface="Times New Roman"/>
              </a:rPr>
              <a:t>đỡ</a:t>
            </a:r>
            <a:r>
              <a:rPr lang="vi-VN" sz="2000">
                <a:solidFill>
                  <a:srgbClr val="0000CC"/>
                </a:solidFill>
                <a:latin typeface="Times New Roman"/>
                <a:cs typeface="Times New Roman"/>
              </a:rPr>
              <a:t> </a:t>
            </a:r>
            <a:r>
              <a:rPr lang="vi-VN" sz="2000">
                <a:solidFill>
                  <a:srgbClr val="0000CC"/>
                </a:solidFill>
                <a:latin typeface="Times New Roman"/>
                <a:cs typeface="Times New Roman"/>
              </a:rPr>
              <a:t>những</a:t>
            </a:r>
            <a:r>
              <a:rPr lang="vi-VN" sz="2000">
                <a:solidFill>
                  <a:srgbClr val="0000CC"/>
                </a:solidFill>
                <a:latin typeface="Times New Roman"/>
                <a:cs typeface="Times New Roman"/>
              </a:rPr>
              <a:t> </a:t>
            </a:r>
            <a:r>
              <a:rPr lang="vi-VN" sz="2000">
                <a:solidFill>
                  <a:srgbClr val="0000CC"/>
                </a:solidFill>
                <a:latin typeface="Times New Roman"/>
                <a:cs typeface="Times New Roman"/>
              </a:rPr>
              <a:t>người</a:t>
            </a:r>
            <a:r>
              <a:rPr lang="vi-VN" sz="2000">
                <a:solidFill>
                  <a:srgbClr val="0000CC"/>
                </a:solidFill>
                <a:latin typeface="Times New Roman"/>
                <a:cs typeface="Times New Roman"/>
              </a:rPr>
              <a:t> lang </a:t>
            </a:r>
            <a:r>
              <a:rPr lang="vi-VN" sz="2000">
                <a:solidFill>
                  <a:srgbClr val="0000CC"/>
                </a:solidFill>
                <a:latin typeface="Times New Roman"/>
                <a:cs typeface="Times New Roman"/>
              </a:rPr>
              <a:t>lang</a:t>
            </a:r>
            <a:r>
              <a:rPr lang="vi-VN" sz="2000">
                <a:solidFill>
                  <a:srgbClr val="0000CC"/>
                </a:solidFill>
                <a:latin typeface="Times New Roman"/>
                <a:cs typeface="Times New Roman"/>
              </a:rPr>
              <a:t>, vô gia cư, </a:t>
            </a:r>
            <a:r>
              <a:rPr lang="vi-VN" sz="2000">
                <a:solidFill>
                  <a:srgbClr val="0000CC"/>
                </a:solidFill>
                <a:latin typeface="Times New Roman"/>
                <a:cs typeface="Times New Roman"/>
              </a:rPr>
              <a:t>nghèo</a:t>
            </a:r>
            <a:r>
              <a:rPr lang="vi-VN" sz="2000">
                <a:solidFill>
                  <a:srgbClr val="0000CC"/>
                </a:solidFill>
                <a:latin typeface="Times New Roman"/>
                <a:cs typeface="Times New Roman"/>
              </a:rPr>
              <a:t> </a:t>
            </a:r>
            <a:r>
              <a:rPr lang="vi-VN" sz="2000">
                <a:solidFill>
                  <a:srgbClr val="0000CC"/>
                </a:solidFill>
                <a:latin typeface="Times New Roman"/>
                <a:cs typeface="Times New Roman"/>
              </a:rPr>
              <a:t>đói</a:t>
            </a:r>
            <a:r>
              <a:rPr lang="vi-VN" sz="2000">
                <a:solidFill>
                  <a:srgbClr val="0000CC"/>
                </a:solidFill>
                <a:latin typeface="Times New Roman"/>
                <a:cs typeface="Times New Roman"/>
              </a:rPr>
              <a:t> </a:t>
            </a:r>
            <a:r>
              <a:rPr lang="vi-VN" sz="2000">
                <a:solidFill>
                  <a:srgbClr val="0000CC"/>
                </a:solidFill>
                <a:latin typeface="Times New Roman"/>
                <a:cs typeface="Times New Roman"/>
              </a:rPr>
              <a:t>có</a:t>
            </a:r>
            <a:r>
              <a:rPr lang="vi-VN" sz="2000">
                <a:solidFill>
                  <a:srgbClr val="0000CC"/>
                </a:solidFill>
                <a:latin typeface="Times New Roman"/>
                <a:cs typeface="Times New Roman"/>
              </a:rPr>
              <a:t> cơm ăn </a:t>
            </a:r>
            <a:r>
              <a:rPr lang="vi-VN" sz="2000">
                <a:solidFill>
                  <a:srgbClr val="0000CC"/>
                </a:solidFill>
                <a:latin typeface="Times New Roman"/>
                <a:cs typeface="Times New Roman"/>
              </a:rPr>
              <a:t>hàng</a:t>
            </a:r>
            <a:r>
              <a:rPr lang="vi-VN" sz="2000">
                <a:solidFill>
                  <a:srgbClr val="0000CC"/>
                </a:solidFill>
                <a:latin typeface="Times New Roman"/>
                <a:cs typeface="Times New Roman"/>
              </a:rPr>
              <a:t> </a:t>
            </a:r>
            <a:r>
              <a:rPr lang="vi-VN" sz="2000">
                <a:solidFill>
                  <a:srgbClr val="0000CC"/>
                </a:solidFill>
                <a:latin typeface="Times New Roman"/>
                <a:cs typeface="Times New Roman"/>
              </a:rPr>
              <a:t>ngày</a:t>
            </a:r>
            <a:endParaRPr lang="vi-VN" sz="2000">
              <a:solidFill>
                <a:srgbClr val="0000CC"/>
              </a:solidFill>
              <a:latin typeface="Times New Roman"/>
              <a:cs typeface="Times New Roman"/>
            </a:endParaRPr>
          </a:p>
          <a:p>
            <a:pPr algn="just">
              <a:defRPr/>
            </a:pPr>
            <a:r>
              <a:rPr lang="vi-VN" sz="2000" b="1">
                <a:solidFill>
                  <a:srgbClr val="0000CC"/>
                </a:solidFill>
                <a:latin typeface="Times New Roman"/>
                <a:cs typeface="Times New Roman"/>
              </a:rPr>
              <a:t>- </a:t>
            </a:r>
            <a:r>
              <a:rPr lang="vi-VN" sz="2000" b="1">
                <a:solidFill>
                  <a:srgbClr val="0000CC"/>
                </a:solidFill>
                <a:latin typeface="Times New Roman"/>
                <a:cs typeface="Times New Roman"/>
              </a:rPr>
              <a:t>Cá</a:t>
            </a:r>
            <a:r>
              <a:rPr lang="vi-VN" sz="2000" b="1">
                <a:solidFill>
                  <a:srgbClr val="0000CC"/>
                </a:solidFill>
                <a:latin typeface="Times New Roman"/>
                <a:cs typeface="Times New Roman"/>
              </a:rPr>
              <a:t> nhân, </a:t>
            </a:r>
            <a:r>
              <a:rPr lang="vi-VN" sz="2000" b="1">
                <a:solidFill>
                  <a:srgbClr val="0000CC"/>
                </a:solidFill>
                <a:latin typeface="Times New Roman"/>
                <a:cs typeface="Times New Roman"/>
              </a:rPr>
              <a:t>tổ</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chức</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thực</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hiện</a:t>
            </a:r>
            <a:r>
              <a:rPr lang="vi-VN" sz="2000" b="1">
                <a:solidFill>
                  <a:srgbClr val="0000CC"/>
                </a:solidFill>
                <a:latin typeface="Times New Roman"/>
                <a:cs typeface="Times New Roman"/>
              </a:rPr>
              <a:t>: </a:t>
            </a:r>
            <a:r>
              <a:rPr lang="vi-VN" sz="2000">
                <a:solidFill>
                  <a:srgbClr val="0000CC"/>
                </a:solidFill>
                <a:latin typeface="Times New Roman"/>
                <a:cs typeface="Times New Roman"/>
              </a:rPr>
              <a:t>Đoàn</a:t>
            </a:r>
            <a:r>
              <a:rPr lang="vi-VN" sz="2000">
                <a:solidFill>
                  <a:srgbClr val="0000CC"/>
                </a:solidFill>
                <a:latin typeface="Times New Roman"/>
                <a:cs typeface="Times New Roman"/>
              </a:rPr>
              <a:t> thanh niên, </a:t>
            </a:r>
            <a:r>
              <a:rPr lang="vi-VN" sz="2000">
                <a:solidFill>
                  <a:srgbClr val="0000CC"/>
                </a:solidFill>
                <a:latin typeface="Times New Roman"/>
                <a:cs typeface="Times New Roman"/>
              </a:rPr>
              <a:t>hội</a:t>
            </a:r>
            <a:r>
              <a:rPr lang="vi-VN" sz="2000">
                <a:solidFill>
                  <a:srgbClr val="0000CC"/>
                </a:solidFill>
                <a:latin typeface="Times New Roman"/>
                <a:cs typeface="Times New Roman"/>
              </a:rPr>
              <a:t> </a:t>
            </a:r>
            <a:r>
              <a:rPr lang="vi-VN" sz="2000">
                <a:solidFill>
                  <a:srgbClr val="0000CC"/>
                </a:solidFill>
                <a:latin typeface="Times New Roman"/>
                <a:cs typeface="Times New Roman"/>
              </a:rPr>
              <a:t>phụ</a:t>
            </a:r>
            <a:r>
              <a:rPr lang="vi-VN" sz="2000">
                <a:solidFill>
                  <a:srgbClr val="0000CC"/>
                </a:solidFill>
                <a:latin typeface="Times New Roman"/>
                <a:cs typeface="Times New Roman"/>
              </a:rPr>
              <a:t> </a:t>
            </a:r>
            <a:r>
              <a:rPr lang="vi-VN" sz="2000">
                <a:solidFill>
                  <a:srgbClr val="0000CC"/>
                </a:solidFill>
                <a:latin typeface="Times New Roman"/>
                <a:cs typeface="Times New Roman"/>
              </a:rPr>
              <a:t>nữ</a:t>
            </a:r>
            <a:r>
              <a:rPr lang="vi-VN" sz="2000">
                <a:solidFill>
                  <a:srgbClr val="0000CC"/>
                </a:solidFill>
                <a:latin typeface="Times New Roman"/>
                <a:cs typeface="Times New Roman"/>
              </a:rPr>
              <a:t> </a:t>
            </a:r>
            <a:r>
              <a:rPr lang="vi-VN" sz="2000">
                <a:solidFill>
                  <a:srgbClr val="0000CC"/>
                </a:solidFill>
                <a:latin typeface="Times New Roman"/>
                <a:cs typeface="Times New Roman"/>
              </a:rPr>
              <a:t>xã</a:t>
            </a:r>
            <a:r>
              <a:rPr lang="vi-VN" sz="2000">
                <a:solidFill>
                  <a:srgbClr val="0000CC"/>
                </a:solidFill>
                <a:latin typeface="Times New Roman"/>
                <a:cs typeface="Times New Roman"/>
              </a:rPr>
              <a:t>/</a:t>
            </a:r>
            <a:r>
              <a:rPr lang="vi-VN" sz="2000">
                <a:solidFill>
                  <a:srgbClr val="0000CC"/>
                </a:solidFill>
                <a:latin typeface="Times New Roman"/>
                <a:cs typeface="Times New Roman"/>
              </a:rPr>
              <a:t>phường</a:t>
            </a:r>
            <a:endParaRPr lang="vi-VN" sz="2000">
              <a:solidFill>
                <a:srgbClr val="0000CC"/>
              </a:solidFill>
              <a:latin typeface="Times New Roman"/>
              <a:cs typeface="Times New Roman"/>
            </a:endParaRPr>
          </a:p>
          <a:p>
            <a:pPr algn="just">
              <a:defRPr/>
            </a:pPr>
            <a:r>
              <a:rPr lang="vi-VN" sz="2000" b="1">
                <a:solidFill>
                  <a:srgbClr val="0000CC"/>
                </a:solidFill>
                <a:latin typeface="Times New Roman"/>
                <a:cs typeface="Times New Roman"/>
              </a:rPr>
              <a:t>- </a:t>
            </a:r>
            <a:r>
              <a:rPr lang="vi-VN" sz="2000" b="1">
                <a:solidFill>
                  <a:srgbClr val="0000CC"/>
                </a:solidFill>
                <a:latin typeface="Times New Roman"/>
                <a:cs typeface="Times New Roman"/>
              </a:rPr>
              <a:t>Việc</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đã</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thực</a:t>
            </a:r>
            <a:r>
              <a:rPr lang="vi-VN" sz="2000" b="1">
                <a:solidFill>
                  <a:srgbClr val="0000CC"/>
                </a:solidFill>
                <a:latin typeface="Times New Roman"/>
                <a:cs typeface="Times New Roman"/>
              </a:rPr>
              <a:t> </a:t>
            </a:r>
            <a:r>
              <a:rPr lang="vi-VN" sz="2000" b="1">
                <a:solidFill>
                  <a:srgbClr val="0000CC"/>
                </a:solidFill>
                <a:latin typeface="Times New Roman"/>
                <a:cs typeface="Times New Roman"/>
              </a:rPr>
              <a:t>hiện</a:t>
            </a:r>
            <a:r>
              <a:rPr lang="vi-VN" sz="2000" b="1">
                <a:solidFill>
                  <a:srgbClr val="0000CC"/>
                </a:solidFill>
                <a:latin typeface="Times New Roman"/>
                <a:cs typeface="Times New Roman"/>
              </a:rPr>
              <a:t>: </a:t>
            </a:r>
            <a:r>
              <a:rPr lang="vi-VN" sz="2000">
                <a:solidFill>
                  <a:srgbClr val="0000CC"/>
                </a:solidFill>
                <a:latin typeface="Times New Roman"/>
                <a:cs typeface="Times New Roman"/>
              </a:rPr>
              <a:t>Nấu</a:t>
            </a:r>
            <a:r>
              <a:rPr lang="vi-VN" sz="2000">
                <a:solidFill>
                  <a:srgbClr val="0000CC"/>
                </a:solidFill>
                <a:latin typeface="Times New Roman"/>
                <a:cs typeface="Times New Roman"/>
              </a:rPr>
              <a:t>, </a:t>
            </a:r>
            <a:r>
              <a:rPr lang="vi-VN" sz="2000">
                <a:solidFill>
                  <a:srgbClr val="0000CC"/>
                </a:solidFill>
                <a:latin typeface="Times New Roman"/>
                <a:cs typeface="Times New Roman"/>
              </a:rPr>
              <a:t>phát</a:t>
            </a:r>
            <a:r>
              <a:rPr lang="vi-VN" sz="2000">
                <a:solidFill>
                  <a:srgbClr val="0000CC"/>
                </a:solidFill>
                <a:latin typeface="Times New Roman"/>
                <a:cs typeface="Times New Roman"/>
              </a:rPr>
              <a:t> cơm </a:t>
            </a:r>
            <a:r>
              <a:rPr lang="vi-VN" sz="2000">
                <a:solidFill>
                  <a:srgbClr val="0000CC"/>
                </a:solidFill>
                <a:latin typeface="Times New Roman"/>
                <a:cs typeface="Times New Roman"/>
              </a:rPr>
              <a:t>miễn</a:t>
            </a:r>
            <a:r>
              <a:rPr lang="vi-VN" sz="2000">
                <a:solidFill>
                  <a:srgbClr val="0000CC"/>
                </a:solidFill>
                <a:latin typeface="Times New Roman"/>
                <a:cs typeface="Times New Roman"/>
              </a:rPr>
              <a:t> </a:t>
            </a:r>
            <a:r>
              <a:rPr lang="vi-VN" sz="2000">
                <a:solidFill>
                  <a:srgbClr val="0000CC"/>
                </a:solidFill>
                <a:latin typeface="Times New Roman"/>
                <a:cs typeface="Times New Roman"/>
              </a:rPr>
              <a:t>phí</a:t>
            </a:r>
            <a:r>
              <a:rPr lang="vi-VN" sz="2000">
                <a:solidFill>
                  <a:srgbClr val="0000CC"/>
                </a:solidFill>
                <a:latin typeface="Times New Roman"/>
                <a:cs typeface="Times New Roman"/>
              </a:rPr>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split orient="vert" dir="out"/>
      </p:transition>
    </mc:Choice>
    <mc:Fallback>
      <p:transition spd="med" advClick="1">
        <p:split orient="vert" dir="o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TextBox 15"/>
          <p:cNvSpPr txBox="1"/>
          <p:nvPr/>
        </p:nvSpPr>
        <p:spPr bwMode="auto">
          <a:xfrm>
            <a:off x="302260" y="507731"/>
            <a:ext cx="8482928" cy="675185"/>
          </a:xfrm>
          <a:prstGeom prst="rect">
            <a:avLst/>
          </a:prstGeom>
          <a:noFill/>
        </p:spPr>
        <p:txBody>
          <a:bodyPr wrap="square" lIns="51389" tIns="25695" rIns="51389" bIns="25695" rtlCol="0">
            <a:spAutoFit/>
          </a:bodyPr>
          <a:lstStyle/>
          <a:p>
            <a:pPr>
              <a:defRPr/>
            </a:pPr>
            <a:r>
              <a:rPr lang="en-US" sz="2000" b="1">
                <a:solidFill>
                  <a:schemeClr val="tx1"/>
                </a:solidFill>
                <a:latin typeface="Times New Roman"/>
                <a:cs typeface="Times New Roman"/>
              </a:rPr>
              <a:t>2) </a:t>
            </a:r>
            <a:r>
              <a:rPr lang="vi-VN" sz="2000" b="1">
                <a:solidFill>
                  <a:schemeClr val="tx1"/>
                </a:solidFill>
                <a:latin typeface="Times New Roman"/>
                <a:cs typeface="Times New Roman"/>
              </a:rPr>
              <a:t>Chia </a:t>
            </a:r>
            <a:r>
              <a:rPr lang="vi-VN" sz="2000" b="1">
                <a:solidFill>
                  <a:schemeClr val="tx1"/>
                </a:solidFill>
                <a:latin typeface="Times New Roman"/>
                <a:cs typeface="Times New Roman"/>
              </a:rPr>
              <a:t>sẻ</a:t>
            </a:r>
            <a:r>
              <a:rPr lang="vi-VN" sz="2000" b="1">
                <a:solidFill>
                  <a:schemeClr val="tx1"/>
                </a:solidFill>
                <a:latin typeface="Times New Roman"/>
                <a:cs typeface="Times New Roman"/>
              </a:rPr>
              <a:t> </a:t>
            </a:r>
            <a:r>
              <a:rPr lang="vi-VN" sz="2000" b="1">
                <a:solidFill>
                  <a:schemeClr val="tx1"/>
                </a:solidFill>
                <a:latin typeface="Times New Roman"/>
                <a:cs typeface="Times New Roman"/>
              </a:rPr>
              <a:t>những</a:t>
            </a:r>
            <a:r>
              <a:rPr lang="vi-VN" sz="2000" b="1">
                <a:solidFill>
                  <a:schemeClr val="tx1"/>
                </a:solidFill>
                <a:latin typeface="Times New Roman"/>
                <a:cs typeface="Times New Roman"/>
              </a:rPr>
              <a:t> ý </a:t>
            </a:r>
            <a:r>
              <a:rPr lang="vi-VN" sz="2000" b="1">
                <a:solidFill>
                  <a:schemeClr val="tx1"/>
                </a:solidFill>
                <a:latin typeface="Times New Roman"/>
                <a:cs typeface="Times New Roman"/>
              </a:rPr>
              <a:t>chính</a:t>
            </a:r>
            <a:r>
              <a:rPr lang="vi-VN" sz="2000" b="1">
                <a:solidFill>
                  <a:schemeClr val="tx1"/>
                </a:solidFill>
                <a:latin typeface="Times New Roman"/>
                <a:cs typeface="Times New Roman"/>
              </a:rPr>
              <a:t> </a:t>
            </a:r>
            <a:r>
              <a:rPr lang="vi-VN" sz="2000" b="1">
                <a:solidFill>
                  <a:schemeClr val="tx1"/>
                </a:solidFill>
                <a:latin typeface="Times New Roman"/>
                <a:cs typeface="Times New Roman"/>
              </a:rPr>
              <a:t>về</a:t>
            </a:r>
            <a:r>
              <a:rPr lang="vi-VN" sz="2000" b="1">
                <a:solidFill>
                  <a:schemeClr val="tx1"/>
                </a:solidFill>
                <a:latin typeface="Times New Roman"/>
                <a:cs typeface="Times New Roman"/>
              </a:rPr>
              <a:t> </a:t>
            </a:r>
            <a:r>
              <a:rPr lang="vi-VN" sz="2000" b="1">
                <a:solidFill>
                  <a:schemeClr val="tx1"/>
                </a:solidFill>
                <a:latin typeface="Times New Roman"/>
                <a:cs typeface="Times New Roman"/>
              </a:rPr>
              <a:t>một</a:t>
            </a:r>
            <a:r>
              <a:rPr lang="vi-VN" sz="2000" b="1">
                <a:solidFill>
                  <a:schemeClr val="tx1"/>
                </a:solidFill>
                <a:latin typeface="Times New Roman"/>
                <a:cs typeface="Times New Roman"/>
              </a:rPr>
              <a:t> </a:t>
            </a:r>
            <a:r>
              <a:rPr lang="vi-VN" sz="2000" b="1">
                <a:solidFill>
                  <a:schemeClr val="tx1"/>
                </a:solidFill>
                <a:latin typeface="Times New Roman"/>
                <a:cs typeface="Times New Roman"/>
              </a:rPr>
              <a:t>hoạt</a:t>
            </a:r>
            <a:r>
              <a:rPr lang="vi-VN" sz="2000" b="1">
                <a:solidFill>
                  <a:schemeClr val="tx1"/>
                </a:solidFill>
                <a:latin typeface="Times New Roman"/>
                <a:cs typeface="Times New Roman"/>
              </a:rPr>
              <a:t> </a:t>
            </a:r>
            <a:r>
              <a:rPr lang="vi-VN" sz="2000" b="1">
                <a:solidFill>
                  <a:schemeClr val="tx1"/>
                </a:solidFill>
                <a:latin typeface="Times New Roman"/>
                <a:cs typeface="Times New Roman"/>
              </a:rPr>
              <a:t>động</a:t>
            </a:r>
            <a:r>
              <a:rPr lang="vi-VN" sz="2000" b="1">
                <a:solidFill>
                  <a:schemeClr val="tx1"/>
                </a:solidFill>
                <a:latin typeface="Times New Roman"/>
                <a:cs typeface="Times New Roman"/>
              </a:rPr>
              <a:t> </a:t>
            </a:r>
            <a:r>
              <a:rPr lang="vi-VN" sz="2000" b="1">
                <a:solidFill>
                  <a:schemeClr val="tx1"/>
                </a:solidFill>
                <a:latin typeface="Times New Roman"/>
                <a:cs typeface="Times New Roman"/>
              </a:rPr>
              <a:t>tình</a:t>
            </a:r>
            <a:r>
              <a:rPr lang="vi-VN" sz="2000" b="1">
                <a:solidFill>
                  <a:schemeClr val="tx1"/>
                </a:solidFill>
                <a:latin typeface="Times New Roman"/>
                <a:cs typeface="Times New Roman"/>
              </a:rPr>
              <a:t> </a:t>
            </a:r>
            <a:r>
              <a:rPr lang="vi-VN" sz="2000" b="1">
                <a:solidFill>
                  <a:schemeClr val="tx1"/>
                </a:solidFill>
                <a:latin typeface="Times New Roman"/>
                <a:cs typeface="Times New Roman"/>
              </a:rPr>
              <a:t>nguyện</a:t>
            </a:r>
            <a:r>
              <a:rPr lang="vi-VN" sz="2000" b="1">
                <a:solidFill>
                  <a:schemeClr val="tx1"/>
                </a:solidFill>
                <a:latin typeface="Times New Roman"/>
                <a:cs typeface="Times New Roman"/>
              </a:rPr>
              <a:t>, nhân </a:t>
            </a:r>
            <a:r>
              <a:rPr lang="vi-VN" sz="2000" b="1">
                <a:solidFill>
                  <a:schemeClr val="tx1"/>
                </a:solidFill>
                <a:latin typeface="Times New Roman"/>
                <a:cs typeface="Times New Roman"/>
              </a:rPr>
              <a:t>đạo</a:t>
            </a:r>
            <a:r>
              <a:rPr lang="vi-VN" sz="2000" b="1">
                <a:solidFill>
                  <a:schemeClr val="tx1"/>
                </a:solidFill>
                <a:latin typeface="Times New Roman"/>
                <a:cs typeface="Times New Roman"/>
              </a:rPr>
              <a:t> ở </a:t>
            </a:r>
            <a:r>
              <a:rPr lang="vi-VN" sz="2000" b="1">
                <a:solidFill>
                  <a:schemeClr val="tx1"/>
                </a:solidFill>
                <a:latin typeface="Times New Roman"/>
                <a:cs typeface="Times New Roman"/>
              </a:rPr>
              <a:t>địa</a:t>
            </a:r>
            <a:r>
              <a:rPr lang="vi-VN" sz="2000" b="1">
                <a:solidFill>
                  <a:schemeClr val="tx1"/>
                </a:solidFill>
                <a:latin typeface="Times New Roman"/>
                <a:cs typeface="Times New Roman"/>
              </a:rPr>
              <a:t> phương em </a:t>
            </a:r>
            <a:r>
              <a:rPr lang="vi-VN" sz="2000" b="1">
                <a:solidFill>
                  <a:schemeClr val="tx1"/>
                </a:solidFill>
                <a:latin typeface="Times New Roman"/>
                <a:cs typeface="Times New Roman"/>
              </a:rPr>
              <a:t>bằng</a:t>
            </a:r>
            <a:r>
              <a:rPr lang="vi-VN" sz="2000" b="1">
                <a:solidFill>
                  <a:schemeClr val="tx1"/>
                </a:solidFill>
                <a:latin typeface="Times New Roman"/>
                <a:cs typeface="Times New Roman"/>
              </a:rPr>
              <a:t> sơ </a:t>
            </a:r>
            <a:r>
              <a:rPr lang="vi-VN" sz="2000" b="1">
                <a:solidFill>
                  <a:schemeClr val="tx1"/>
                </a:solidFill>
                <a:latin typeface="Times New Roman"/>
                <a:cs typeface="Times New Roman"/>
              </a:rPr>
              <a:t>đồ</a:t>
            </a:r>
            <a:r>
              <a:rPr lang="vi-VN" sz="2000" b="1">
                <a:solidFill>
                  <a:schemeClr val="tx1"/>
                </a:solidFill>
                <a:latin typeface="Times New Roman"/>
                <a:cs typeface="Times New Roman"/>
              </a:rPr>
              <a:t> tư duy.</a:t>
            </a:r>
            <a:endParaRPr lang="en-US" sz="2000" b="1">
              <a:solidFill>
                <a:schemeClr val="tx1"/>
              </a:solidFill>
              <a:latin typeface="Times New Roman"/>
              <a:cs typeface="Times New Roman"/>
            </a:endParaRPr>
          </a:p>
        </p:txBody>
      </p:sp>
      <p:pic>
        <p:nvPicPr>
          <p:cNvPr id="6" name="Picture 5"/>
          <p:cNvPicPr>
            <a:picLocks noChangeAspect="1"/>
          </p:cNvPicPr>
          <p:nvPr/>
        </p:nvPicPr>
        <p:blipFill>
          <a:blip r:embed="rId3"/>
          <a:srcRect l="0" t="2536" r="0" b="0"/>
          <a:stretch/>
        </p:blipFill>
        <p:spPr bwMode="auto">
          <a:xfrm>
            <a:off x="499463" y="1413862"/>
            <a:ext cx="7553404" cy="326571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split orient="vert" dir="out"/>
      </p:transition>
    </mc:Choice>
    <mc:Fallback>
      <p:transition spd="med" advClick="1">
        <p:split orient="vert" dir="o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endParaRPr lang="en-US"/>
          </a:p>
        </p:txBody>
      </p:sp>
      <p:sp>
        <p:nvSpPr>
          <p:cNvPr id="3" name="Chỗ dành sẵn cho Nội dung 2"/>
          <p:cNvSpPr>
            <a:spLocks noGrp="1"/>
          </p:cNvSpPr>
          <p:nvPr>
            <p:ph idx="1"/>
          </p:nvPr>
        </p:nvSpPr>
        <p:spPr bwMode="auto"/>
        <p:txBody>
          <a:bodyPr/>
          <a:lstStyle/>
          <a:p>
            <a:pPr>
              <a:defRPr/>
            </a:pPr>
            <a:endParaRPr lang="en-US"/>
          </a:p>
        </p:txBody>
      </p:sp>
      <p:pic>
        <p:nvPicPr>
          <p:cNvPr id="1026" name="Picture 2"/>
          <p:cNvPicPr>
            <a:picLocks noChangeAspect="1" noChangeArrowheads="1"/>
          </p:cNvPicPr>
          <p:nvPr/>
        </p:nvPicPr>
        <p:blipFill>
          <a:blip r:embed="rId3"/>
          <a:stretch/>
        </p:blipFill>
        <p:spPr bwMode="auto">
          <a:xfrm>
            <a:off x="385764" y="0"/>
            <a:ext cx="8472486" cy="4972844"/>
          </a:xfrm>
          <a:prstGeom prst="rect">
            <a:avLst/>
          </a:prstGeom>
          <a:noFill/>
          <a:ln>
            <a:noFill/>
          </a:ln>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endParaRPr lang="en-US"/>
          </a:p>
        </p:txBody>
      </p:sp>
      <p:sp>
        <p:nvSpPr>
          <p:cNvPr id="3" name="Chỗ dành sẵn cho Nội dung 2"/>
          <p:cNvSpPr>
            <a:spLocks noGrp="1"/>
          </p:cNvSpPr>
          <p:nvPr>
            <p:ph idx="1"/>
          </p:nvPr>
        </p:nvSpPr>
        <p:spPr bwMode="auto"/>
        <p:txBody>
          <a:bodyPr/>
          <a:lstStyle/>
          <a:p>
            <a:pPr>
              <a:defRPr/>
            </a:pPr>
            <a:endParaRPr lang="en-US"/>
          </a:p>
        </p:txBody>
      </p:sp>
      <p:pic>
        <p:nvPicPr>
          <p:cNvPr id="2050" name="Picture 2"/>
          <p:cNvPicPr>
            <a:picLocks noChangeAspect="1" noChangeArrowheads="1"/>
          </p:cNvPicPr>
          <p:nvPr/>
        </p:nvPicPr>
        <p:blipFill>
          <a:blip r:embed="rId3"/>
          <a:stretch/>
        </p:blipFill>
        <p:spPr bwMode="auto">
          <a:xfrm>
            <a:off x="1143000" y="328612"/>
            <a:ext cx="6858000" cy="4000501"/>
          </a:xfrm>
          <a:prstGeom prst="rect">
            <a:avLst/>
          </a:prstGeom>
          <a:noFill/>
          <a:ln>
            <a:noFill/>
          </a:ln>
          <a:effectLst/>
        </p:spPr>
      </p:pic>
      <p:pic>
        <p:nvPicPr>
          <p:cNvPr id="2051" name="Picture 3"/>
          <p:cNvPicPr>
            <a:picLocks noChangeAspect="1" noChangeArrowheads="1"/>
          </p:cNvPicPr>
          <p:nvPr/>
        </p:nvPicPr>
        <p:blipFill>
          <a:blip r:embed="rId4"/>
          <a:stretch/>
        </p:blipFill>
        <p:spPr bwMode="auto">
          <a:xfrm>
            <a:off x="1143000" y="457200"/>
            <a:ext cx="6858000" cy="3993356"/>
          </a:xfrm>
          <a:prstGeom prst="rect">
            <a:avLst/>
          </a:prstGeom>
          <a:noFill/>
          <a:ln>
            <a:noFill/>
          </a:ln>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endParaRPr lang="en-US"/>
          </a:p>
        </p:txBody>
      </p:sp>
      <p:sp>
        <p:nvSpPr>
          <p:cNvPr id="3" name="Chỗ dành sẵn cho Nội dung 2"/>
          <p:cNvSpPr>
            <a:spLocks noGrp="1"/>
          </p:cNvSpPr>
          <p:nvPr>
            <p:ph idx="1"/>
          </p:nvPr>
        </p:nvSpPr>
        <p:spPr bwMode="auto"/>
        <p:txBody>
          <a:bodyPr/>
          <a:lstStyle/>
          <a:p>
            <a:pPr>
              <a:defRPr/>
            </a:pPr>
            <a:endParaRPr lang="en-US"/>
          </a:p>
        </p:txBody>
      </p:sp>
      <p:pic>
        <p:nvPicPr>
          <p:cNvPr id="4098" name="Picture 2"/>
          <p:cNvPicPr>
            <a:picLocks noChangeAspect="1" noChangeArrowheads="1"/>
          </p:cNvPicPr>
          <p:nvPr/>
        </p:nvPicPr>
        <p:blipFill>
          <a:blip r:embed="rId3"/>
          <a:stretch/>
        </p:blipFill>
        <p:spPr bwMode="auto">
          <a:xfrm>
            <a:off x="1143000" y="192881"/>
            <a:ext cx="6858000" cy="3686175"/>
          </a:xfrm>
          <a:prstGeom prst="rect">
            <a:avLst/>
          </a:prstGeom>
          <a:noFill/>
          <a:ln>
            <a:noFill/>
          </a:ln>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endParaRPr lang="en-US"/>
          </a:p>
        </p:txBody>
      </p:sp>
      <p:sp>
        <p:nvSpPr>
          <p:cNvPr id="3" name="Chỗ dành sẵn cho Nội dung 2"/>
          <p:cNvSpPr>
            <a:spLocks noGrp="1"/>
          </p:cNvSpPr>
          <p:nvPr>
            <p:ph idx="1"/>
          </p:nvPr>
        </p:nvSpPr>
        <p:spPr bwMode="auto"/>
        <p:txBody>
          <a:bodyPr/>
          <a:lstStyle/>
          <a:p>
            <a:pPr>
              <a:defRPr/>
            </a:pPr>
            <a:endParaRPr lang="en-US"/>
          </a:p>
        </p:txBody>
      </p:sp>
      <p:pic>
        <p:nvPicPr>
          <p:cNvPr id="4" name="Picture 3"/>
          <p:cNvPicPr>
            <a:picLocks noChangeAspect="1" noChangeArrowheads="1"/>
          </p:cNvPicPr>
          <p:nvPr/>
        </p:nvPicPr>
        <p:blipFill>
          <a:blip r:embed="rId3"/>
          <a:stretch/>
        </p:blipFill>
        <p:spPr bwMode="auto">
          <a:xfrm>
            <a:off x="780256" y="135731"/>
            <a:ext cx="7054850" cy="4479132"/>
          </a:xfrm>
          <a:prstGeom prst="rect">
            <a:avLst/>
          </a:prstGeom>
          <a:noFill/>
          <a:ln>
            <a:noFill/>
          </a:ln>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endParaRPr lang="en-US"/>
          </a:p>
        </p:txBody>
      </p:sp>
      <p:sp>
        <p:nvSpPr>
          <p:cNvPr id="3" name="Chỗ dành sẵn cho Nội dung 2"/>
          <p:cNvSpPr>
            <a:spLocks noGrp="1"/>
          </p:cNvSpPr>
          <p:nvPr>
            <p:ph idx="1"/>
          </p:nvPr>
        </p:nvSpPr>
        <p:spPr bwMode="auto"/>
        <p:txBody>
          <a:bodyPr vertOverflow="overflow" horzOverflow="overflow" vert="horz" wrap="square" lIns="91440" tIns="45720" rIns="91440" bIns="45720" numCol="1" spcCol="0" rtlCol="0" fromWordArt="0" anchor="t" anchorCtr="0" forceAA="0" upright="0" compatLnSpc="0">
            <a:normAutofit fontScale="80000" lnSpcReduction="4000"/>
          </a:bodyPr>
          <a:lstStyle/>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endParaRPr lang="en-US" sz="2000"/>
          </a:p>
          <a:p>
            <a:pPr>
              <a:defRPr/>
            </a:pPr>
            <a:r>
              <a:rPr lang="vi-VN" sz="1700" b="1"/>
              <a:t>​</a:t>
            </a:r>
            <a:r>
              <a:rPr lang="vi-VN" sz="1700" b="1"/>
              <a:t>Sáng</a:t>
            </a:r>
            <a:r>
              <a:rPr lang="vi-VN" sz="1700" b="1"/>
              <a:t> </a:t>
            </a:r>
            <a:r>
              <a:rPr lang="vi-VN" sz="1700" b="1"/>
              <a:t>ngày</a:t>
            </a:r>
            <a:r>
              <a:rPr lang="vi-VN" sz="1700" b="1"/>
              <a:t> 19.4.2022,  </a:t>
            </a:r>
            <a:r>
              <a:rPr lang="vi-VN" sz="1700" b="1"/>
              <a:t>tại</a:t>
            </a:r>
            <a:r>
              <a:rPr lang="vi-VN" sz="1700" b="1"/>
              <a:t> </a:t>
            </a:r>
            <a:r>
              <a:rPr lang="vi-VN" sz="1700" b="1"/>
              <a:t>trụ</a:t>
            </a:r>
            <a:r>
              <a:rPr lang="vi-VN" sz="1700" b="1"/>
              <a:t> </a:t>
            </a:r>
            <a:r>
              <a:rPr lang="vi-VN" sz="1700" b="1"/>
              <a:t>sở</a:t>
            </a:r>
            <a:r>
              <a:rPr lang="vi-VN" sz="1700" b="1"/>
              <a:t> </a:t>
            </a:r>
            <a:r>
              <a:rPr lang="vi-VN" sz="1700" b="1"/>
              <a:t>Hội</a:t>
            </a:r>
            <a:r>
              <a:rPr lang="vi-VN" sz="1700" b="1"/>
              <a:t> </a:t>
            </a:r>
            <a:r>
              <a:rPr lang="vi-VN" sz="1700" b="1"/>
              <a:t>chữ</a:t>
            </a:r>
            <a:r>
              <a:rPr lang="vi-VN" sz="1700" b="1"/>
              <a:t> </a:t>
            </a:r>
            <a:r>
              <a:rPr lang="vi-VN" sz="1700" b="1"/>
              <a:t>thập</a:t>
            </a:r>
            <a:r>
              <a:rPr lang="vi-VN" sz="1700" b="1"/>
              <a:t> </a:t>
            </a:r>
            <a:r>
              <a:rPr lang="vi-VN" sz="1700" b="1"/>
              <a:t>đỏ</a:t>
            </a:r>
            <a:r>
              <a:rPr lang="vi-VN" sz="1700" b="1"/>
              <a:t> </a:t>
            </a:r>
            <a:r>
              <a:rPr lang="vi-VN" sz="1700" b="1"/>
              <a:t>huyện</a:t>
            </a:r>
            <a:r>
              <a:rPr lang="en-US" sz="1700" b="1"/>
              <a:t> Cẩm Mỹ </a:t>
            </a:r>
            <a:r>
              <a:rPr lang="vi-VN" sz="1700" b="1"/>
              <a:t>, </a:t>
            </a:r>
            <a:r>
              <a:rPr lang="vi-VN" sz="1700" b="1"/>
              <a:t>Hội</a:t>
            </a:r>
            <a:r>
              <a:rPr lang="vi-VN" sz="1700" b="1"/>
              <a:t> </a:t>
            </a:r>
            <a:r>
              <a:rPr lang="vi-VN" sz="1700" b="1"/>
              <a:t>chữ</a:t>
            </a:r>
            <a:r>
              <a:rPr lang="vi-VN" sz="1700" b="1"/>
              <a:t> </a:t>
            </a:r>
            <a:r>
              <a:rPr lang="vi-VN" sz="1700" b="1"/>
              <a:t>thập</a:t>
            </a:r>
            <a:r>
              <a:rPr lang="vi-VN" sz="1700" b="1"/>
              <a:t> </a:t>
            </a:r>
            <a:r>
              <a:rPr lang="vi-VN" sz="1700" b="1"/>
              <a:t>đỏ</a:t>
            </a:r>
            <a:r>
              <a:rPr lang="vi-VN" sz="1700" b="1"/>
              <a:t> </a:t>
            </a:r>
            <a:r>
              <a:rPr lang="vi-VN" sz="1700" b="1"/>
              <a:t>huyện</a:t>
            </a:r>
            <a:r>
              <a:rPr lang="vi-VN" sz="1700" b="1"/>
              <a:t> </a:t>
            </a:r>
            <a:r>
              <a:rPr lang="vi-VN" sz="1700" b="1"/>
              <a:t>phối</a:t>
            </a:r>
            <a:r>
              <a:rPr lang="vi-VN" sz="1700" b="1"/>
              <a:t> </a:t>
            </a:r>
            <a:r>
              <a:rPr lang="vi-VN" sz="1700" b="1"/>
              <a:t>hợp</a:t>
            </a:r>
            <a:r>
              <a:rPr lang="vi-VN" sz="1700" b="1"/>
              <a:t> </a:t>
            </a:r>
            <a:r>
              <a:rPr lang="vi-VN" sz="1700" b="1"/>
              <a:t>với</a:t>
            </a:r>
            <a:r>
              <a:rPr lang="vi-VN" sz="1700" b="1"/>
              <a:t> Trung tâm </a:t>
            </a:r>
            <a:r>
              <a:rPr lang="vi-VN" sz="1700" b="1"/>
              <a:t>truyền</a:t>
            </a:r>
            <a:r>
              <a:rPr lang="vi-VN" sz="1700" b="1"/>
              <a:t> </a:t>
            </a:r>
            <a:r>
              <a:rPr lang="vi-VN" sz="1700" b="1"/>
              <a:t>máu</a:t>
            </a:r>
            <a:r>
              <a:rPr lang="vi-VN" sz="1700" b="1"/>
              <a:t> khu </a:t>
            </a:r>
            <a:r>
              <a:rPr lang="vi-VN" sz="1700" b="1"/>
              <a:t>vực</a:t>
            </a:r>
            <a:r>
              <a:rPr lang="vi-VN" sz="1700" b="1"/>
              <a:t> </a:t>
            </a:r>
            <a:r>
              <a:rPr lang="vi-VN" sz="1700" b="1"/>
              <a:t>Chợ</a:t>
            </a:r>
            <a:r>
              <a:rPr lang="vi-VN" sz="1700" b="1"/>
              <a:t> </a:t>
            </a:r>
            <a:r>
              <a:rPr lang="vi-VN" sz="1700" b="1"/>
              <a:t>Rẫy</a:t>
            </a:r>
            <a:r>
              <a:rPr lang="vi-VN" sz="1700" b="1"/>
              <a:t> </a:t>
            </a:r>
            <a:r>
              <a:rPr lang="vi-VN" sz="1700" b="1"/>
              <a:t>tổ</a:t>
            </a:r>
            <a:r>
              <a:rPr lang="vi-VN" sz="1700" b="1"/>
              <a:t> </a:t>
            </a:r>
            <a:r>
              <a:rPr lang="vi-VN" sz="1700" b="1"/>
              <a:t>chức</a:t>
            </a:r>
            <a:r>
              <a:rPr lang="vi-VN" sz="1700" b="1"/>
              <a:t> </a:t>
            </a:r>
            <a:r>
              <a:rPr lang="vi-VN" sz="1700" b="1"/>
              <a:t>ngày</a:t>
            </a:r>
            <a:r>
              <a:rPr lang="vi-VN" sz="1700" b="1"/>
              <a:t> </a:t>
            </a:r>
            <a:r>
              <a:rPr lang="vi-VN" sz="1700" b="1"/>
              <a:t>hội</a:t>
            </a:r>
            <a:r>
              <a:rPr lang="vi-VN" sz="1700" b="1"/>
              <a:t> </a:t>
            </a:r>
            <a:r>
              <a:rPr lang="vi-VN" sz="1700" b="1"/>
              <a:t>hiến</a:t>
            </a:r>
            <a:r>
              <a:rPr lang="vi-VN" sz="1700" b="1"/>
              <a:t> </a:t>
            </a:r>
            <a:r>
              <a:rPr lang="vi-VN" sz="1700" b="1"/>
              <a:t>máu</a:t>
            </a:r>
            <a:r>
              <a:rPr lang="vi-VN" sz="1700" b="1"/>
              <a:t> </a:t>
            </a:r>
            <a:r>
              <a:rPr lang="vi-VN" sz="1700" b="1"/>
              <a:t>tình</a:t>
            </a:r>
            <a:r>
              <a:rPr lang="vi-VN" sz="1700" b="1"/>
              <a:t> </a:t>
            </a:r>
            <a:r>
              <a:rPr lang="vi-VN" sz="1700" b="1"/>
              <a:t>nguyện</a:t>
            </a:r>
            <a:r>
              <a:rPr lang="vi-VN" sz="1700" b="1"/>
              <a:t> trao </a:t>
            </a:r>
            <a:r>
              <a:rPr lang="vi-VN" sz="1700" b="1"/>
              <a:t>giọt</a:t>
            </a:r>
            <a:r>
              <a:rPr lang="vi-VN" sz="1700" b="1"/>
              <a:t> </a:t>
            </a:r>
            <a:r>
              <a:rPr lang="vi-VN" sz="1700" b="1"/>
              <a:t>máu</a:t>
            </a:r>
            <a:r>
              <a:rPr lang="vi-VN" sz="1700" b="1"/>
              <a:t> </a:t>
            </a:r>
            <a:r>
              <a:rPr lang="vi-VN" sz="1700" b="1"/>
              <a:t>hồng</a:t>
            </a:r>
            <a:r>
              <a:rPr lang="vi-VN" sz="1700" b="1"/>
              <a:t>, </a:t>
            </a:r>
            <a:r>
              <a:rPr lang="vi-VN" sz="1700" b="1"/>
              <a:t>gửi</a:t>
            </a:r>
            <a:r>
              <a:rPr lang="vi-VN" sz="1700" b="1"/>
              <a:t> </a:t>
            </a:r>
            <a:r>
              <a:rPr lang="vi-VN" sz="1700" b="1"/>
              <a:t>trọn</a:t>
            </a:r>
            <a:r>
              <a:rPr lang="vi-VN" sz="1700" b="1"/>
              <a:t> yêu thương.</a:t>
            </a:r>
            <a:endParaRPr lang="en-US" sz="1700" b="1"/>
          </a:p>
        </p:txBody>
      </p:sp>
      <p:pic>
        <p:nvPicPr>
          <p:cNvPr id="7170" name="Picture 2" descr="2022 HIEN MAU NHAN DAO 422.jpg"/>
          <p:cNvPicPr>
            <a:picLocks noChangeAspect="1" noChangeArrowheads="1"/>
          </p:cNvPicPr>
          <p:nvPr/>
        </p:nvPicPr>
        <p:blipFill>
          <a:blip r:embed="rId3"/>
          <a:stretch/>
        </p:blipFill>
        <p:spPr bwMode="auto">
          <a:xfrm>
            <a:off x="1734344" y="356393"/>
            <a:ext cx="4762500" cy="3362326"/>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êu đề 1"/>
          <p:cNvSpPr>
            <a:spLocks noGrp="1"/>
          </p:cNvSpPr>
          <p:nvPr>
            <p:ph type="title"/>
          </p:nvPr>
        </p:nvSpPr>
        <p:spPr bwMode="auto"/>
        <p:txBody>
          <a:bodyPr/>
          <a:lstStyle/>
          <a:p>
            <a:pPr>
              <a:defRPr/>
            </a:pPr>
            <a:endParaRPr lang="en-US"/>
          </a:p>
        </p:txBody>
      </p:sp>
      <p:sp>
        <p:nvSpPr>
          <p:cNvPr id="3" name="Chỗ dành sẵn cho Nội dung 2"/>
          <p:cNvSpPr>
            <a:spLocks noGrp="1"/>
          </p:cNvSpPr>
          <p:nvPr>
            <p:ph idx="1"/>
          </p:nvPr>
        </p:nvSpPr>
        <p:spPr bwMode="auto"/>
        <p:txBody>
          <a:bodyPr vertOverflow="overflow" horzOverflow="overflow" vert="horz" wrap="square" lIns="91440" tIns="45720" rIns="91440" bIns="45720" numCol="1" spcCol="0" rtlCol="0" fromWordArt="0" anchor="t" anchorCtr="0" forceAA="0" upright="0" compatLnSpc="0">
            <a:normAutofit fontScale="65000" lnSpcReduction="7000"/>
          </a:bodyPr>
          <a:lstStyle/>
          <a:p>
            <a:pPr>
              <a:defRPr/>
            </a:pPr>
            <a:endParaRPr lang="en-US"/>
          </a:p>
          <a:p>
            <a:pPr>
              <a:defRPr/>
            </a:pPr>
            <a:endParaRPr lang="en-US"/>
          </a:p>
          <a:p>
            <a:pPr>
              <a:defRPr/>
            </a:pPr>
            <a:endParaRPr lang="en-US"/>
          </a:p>
          <a:p>
            <a:pPr>
              <a:defRPr/>
            </a:pPr>
            <a:endParaRPr lang="en-US"/>
          </a:p>
          <a:p>
            <a:pPr>
              <a:defRPr/>
            </a:pPr>
            <a:endParaRPr lang="en-US" sz="2200" i="1"/>
          </a:p>
          <a:p>
            <a:pPr>
              <a:defRPr/>
            </a:pPr>
            <a:endParaRPr lang="en-US" sz="2200" i="1"/>
          </a:p>
          <a:p>
            <a:pPr>
              <a:defRPr/>
            </a:pPr>
            <a:endParaRPr lang="en-US" sz="2200" i="1"/>
          </a:p>
          <a:p>
            <a:pPr>
              <a:defRPr/>
            </a:pPr>
            <a:endParaRPr lang="en-US" sz="2200" i="1"/>
          </a:p>
          <a:p>
            <a:pPr>
              <a:defRPr/>
            </a:pPr>
            <a:endParaRPr lang="en-US" sz="2200" i="1"/>
          </a:p>
          <a:p>
            <a:pPr>
              <a:defRPr/>
            </a:pPr>
            <a:endParaRPr lang="en-US" sz="2200" i="1"/>
          </a:p>
          <a:p>
            <a:pPr>
              <a:defRPr/>
            </a:pPr>
            <a:endParaRPr lang="en-US" sz="2200" i="1"/>
          </a:p>
          <a:p>
            <a:pPr>
              <a:defRPr/>
            </a:pPr>
            <a:r>
              <a:rPr lang="en-US" sz="2200" i="1"/>
              <a:t>( </a:t>
            </a:r>
            <a:r>
              <a:rPr lang="en-US" sz="2200" i="1"/>
              <a:t>Ông Trương Minh Tuấn, Phó Chủ tịch UBND Thị Trấn Long Giao trao quyết định thành lập CLB liên thế hệ giúp nhau khu phố Suối Cả)</a:t>
            </a:r>
            <a:r>
              <a:rPr lang="en-US" sz="2200"/>
              <a:t> thăm hỏi, giúp đỡ các gia đình có hoàn cảnh khó khăn</a:t>
            </a:r>
            <a:endParaRPr/>
          </a:p>
          <a:p>
            <a:pPr>
              <a:defRPr/>
            </a:pPr>
            <a:endParaRPr lang="en-US" sz="2400"/>
          </a:p>
        </p:txBody>
      </p:sp>
      <p:pic>
        <p:nvPicPr>
          <p:cNvPr id="4" name="Ảnh 3" descr="2022 CLB GIUP NHAU lg 2.jpg"/>
          <p:cNvPicPr/>
          <p:nvPr/>
        </p:nvPicPr>
        <p:blipFill>
          <a:blip r:embed="rId3"/>
          <a:stretch/>
        </p:blipFill>
        <p:spPr bwMode="auto">
          <a:xfrm>
            <a:off x="1028700" y="227488"/>
            <a:ext cx="7222331" cy="3365818"/>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extBox 2"/>
          <p:cNvSpPr txBox="1"/>
          <p:nvPr/>
        </p:nvSpPr>
        <p:spPr bwMode="auto">
          <a:xfrm>
            <a:off x="1444606" y="-70196"/>
            <a:ext cx="6665179" cy="622799"/>
          </a:xfrm>
          <a:prstGeom prst="rect">
            <a:avLst/>
          </a:prstGeom>
          <a:noFill/>
        </p:spPr>
        <p:txBody>
          <a:bodyPr wrap="square">
            <a:spAutoFit/>
          </a:bodyPr>
          <a:lstStyle/>
          <a:p>
            <a:pPr algn="just">
              <a:lnSpc>
                <a:spcPct val="114999"/>
              </a:lnSpc>
              <a:spcBef>
                <a:spcPts val="600"/>
              </a:spcBef>
              <a:spcAft>
                <a:spcPts val="600"/>
              </a:spcAft>
              <a:defRPr/>
            </a:pPr>
            <a:r>
              <a:rPr lang="en-US" sz="3200">
                <a:solidFill>
                  <a:schemeClr val="tx1"/>
                </a:solidFill>
                <a:latin typeface="Times New Roman"/>
                <a:ea typeface="Calibri"/>
                <a:cs typeface="Times New Roman"/>
              </a:rPr>
              <a:t>Phòng </a:t>
            </a:r>
            <a:r>
              <a:rPr lang="en-US" sz="3200">
                <a:solidFill>
                  <a:schemeClr val="tx1"/>
                </a:solidFill>
                <a:latin typeface="Times New Roman"/>
                <a:ea typeface="Calibri"/>
                <a:cs typeface="Times New Roman"/>
              </a:rPr>
              <a:t>tránh </a:t>
            </a:r>
            <a:r>
              <a:rPr lang="en-US" sz="3200">
                <a:solidFill>
                  <a:schemeClr val="tx1"/>
                </a:solidFill>
                <a:latin typeface="Times New Roman"/>
                <a:ea typeface="Calibri"/>
                <a:cs typeface="Times New Roman"/>
              </a:rPr>
              <a:t>chấn thương mắt</a:t>
            </a:r>
            <a:endParaRPr lang="en-US" sz="3200">
              <a:solidFill>
                <a:schemeClr val="tx1"/>
              </a:solidFill>
              <a:latin typeface="Calibri"/>
              <a:ea typeface="Calibri"/>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p:txBody>
          <a:bodyPr/>
          <a:lstStyle/>
          <a:p>
            <a:pPr>
              <a:defRPr/>
            </a:pPr>
            <a:endParaRPr lang="en-US"/>
          </a:p>
        </p:txBody>
      </p:sp>
      <p:sp>
        <p:nvSpPr>
          <p:cNvPr id="3" name="Title 2"/>
          <p:cNvSpPr>
            <a:spLocks noGrp="1"/>
          </p:cNvSpPr>
          <p:nvPr>
            <p:ph type="title"/>
          </p:nvPr>
        </p:nvSpPr>
        <p:spPr bwMode="auto"/>
        <p:txBody>
          <a:bodyPr/>
          <a:lstStyle/>
          <a:p>
            <a:pPr>
              <a:defRPr/>
            </a:pPr>
            <a:endParaRPr lang="en-US"/>
          </a:p>
        </p:txBody>
      </p:sp>
      <p:pic>
        <p:nvPicPr>
          <p:cNvPr id="4" name="MonQuaTangCo-PhuongHueNhi-559842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92075" y="92075"/>
            <a:ext cx="609600" cy="609600"/>
          </a:xfrm>
          <a:prstGeom prst="rect">
            <a:avLst/>
          </a:prstGeom>
        </p:spPr>
      </p:pic>
      <p:pic>
        <p:nvPicPr>
          <p:cNvPr id="5" name="MonQuaTangCo-PhuongHueNhi-5598422">
            <a:hlinkClick r:id="" action="ppaction://media"/>
          </p:cNvPr>
          <p:cNvPicPr>
            <a:picLocks noChangeAspect="1"/>
          </p:cNvPicPr>
          <p:nvPr>
            <a:audioFile r:link="rId6"/>
            <p:extLst>
              <p:ext uri="{DAA4B4D4-6D71-4841-9C94-3DE7FCFB9230}">
                <p14:media xmlns:p14="http://schemas.microsoft.com/office/powerpoint/2010/main" r:embed="rId4"/>
              </p:ext>
            </p:extLst>
          </p:nvPr>
        </p:nvPicPr>
        <p:blipFill>
          <a:blip r:embed="rId3"/>
          <a:stretch/>
        </p:blipFill>
        <p:spPr bwMode="auto">
          <a:xfrm>
            <a:off x="92075" y="92075"/>
            <a:ext cx="609600" cy="609600"/>
          </a:xfrm>
          <a:prstGeom prst="rect">
            <a:avLst/>
          </a:prstGeom>
        </p:spPr>
      </p:pic>
      <p:pic>
        <p:nvPicPr>
          <p:cNvPr id="163070245" name=""/>
          <p:cNvPicPr>
            <a:picLocks noChangeAspect="1"/>
          </p:cNvPicPr>
          <p:nvPr/>
        </p:nvPicPr>
        <p:blipFill>
          <a:blip r:embed="rId7"/>
          <a:stretch/>
        </p:blipFill>
        <p:spPr bwMode="auto">
          <a:xfrm flipH="0" flipV="0">
            <a:off x="613048" y="609759"/>
            <a:ext cx="8356445" cy="432419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766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extBox 1"/>
          <p:cNvSpPr txBox="1"/>
          <p:nvPr/>
        </p:nvSpPr>
        <p:spPr bwMode="auto">
          <a:xfrm>
            <a:off x="1330307" y="201267"/>
            <a:ext cx="6665179" cy="622799"/>
          </a:xfrm>
          <a:prstGeom prst="rect">
            <a:avLst/>
          </a:prstGeom>
          <a:noFill/>
        </p:spPr>
        <p:txBody>
          <a:bodyPr wrap="square">
            <a:spAutoFit/>
          </a:bodyPr>
          <a:lstStyle/>
          <a:p>
            <a:pPr algn="just">
              <a:lnSpc>
                <a:spcPct val="114999"/>
              </a:lnSpc>
              <a:spcBef>
                <a:spcPts val="600"/>
              </a:spcBef>
              <a:spcAft>
                <a:spcPts val="600"/>
              </a:spcAft>
              <a:defRPr/>
            </a:pPr>
            <a:r>
              <a:rPr lang="en-US" sz="3200">
                <a:solidFill>
                  <a:schemeClr val="tx1"/>
                </a:solidFill>
                <a:latin typeface="Times New Roman"/>
                <a:ea typeface="Calibri"/>
                <a:cs typeface="Times New Roman"/>
              </a:rPr>
              <a:t>Phòng tránh chấn thương mắt</a:t>
            </a:r>
            <a:endParaRPr lang="en-US" sz="3200">
              <a:solidFill>
                <a:schemeClr val="tx1"/>
              </a:solidFill>
              <a:latin typeface="Calibri"/>
              <a:ea typeface="Calibri"/>
              <a:cs typeface="Times New Roman"/>
            </a:endParaRPr>
          </a:p>
        </p:txBody>
      </p:sp>
      <p:sp>
        <p:nvSpPr>
          <p:cNvPr id="3" name="Hình chữ nhật 2"/>
          <p:cNvSpPr/>
          <p:nvPr/>
        </p:nvSpPr>
        <p:spPr bwMode="auto">
          <a:xfrm>
            <a:off x="514350" y="824066"/>
            <a:ext cx="7772400" cy="738664"/>
          </a:xfrm>
          <a:prstGeom prst="rect">
            <a:avLst/>
          </a:prstGeom>
        </p:spPr>
        <p:txBody>
          <a:bodyPr wrap="square">
            <a:spAutoFit/>
          </a:bodyPr>
          <a:lstStyle/>
          <a:p>
            <a:pPr>
              <a:defRPr/>
            </a:pPr>
            <a:r>
              <a:rPr lang="vi-VN"/>
              <a:t>Giao </a:t>
            </a:r>
            <a:r>
              <a:rPr lang="vi-VN"/>
              <a:t>việc</a:t>
            </a:r>
            <a:r>
              <a:rPr lang="vi-VN"/>
              <a:t>: QS </a:t>
            </a:r>
            <a:r>
              <a:rPr lang="vi-VN"/>
              <a:t>hình</a:t>
            </a:r>
            <a:r>
              <a:rPr lang="vi-VN"/>
              <a:t> 1-4 </a:t>
            </a:r>
            <a:r>
              <a:rPr lang="vi-VN"/>
              <a:t>và</a:t>
            </a:r>
            <a:r>
              <a:rPr lang="vi-VN"/>
              <a:t> </a:t>
            </a:r>
            <a:r>
              <a:rPr lang="vi-VN"/>
              <a:t>trả</a:t>
            </a:r>
            <a:r>
              <a:rPr lang="vi-VN"/>
              <a:t> </a:t>
            </a:r>
            <a:r>
              <a:rPr lang="vi-VN"/>
              <a:t>lời</a:t>
            </a:r>
            <a:r>
              <a:rPr lang="vi-VN"/>
              <a:t> câu </a:t>
            </a:r>
            <a:r>
              <a:rPr lang="vi-VN"/>
              <a:t>hỏi</a:t>
            </a:r>
            <a:r>
              <a:rPr lang="vi-VN"/>
              <a:t> theo </a:t>
            </a:r>
            <a:r>
              <a:rPr lang="en-US"/>
              <a:t>4 </a:t>
            </a:r>
            <a:r>
              <a:rPr lang="vi-VN"/>
              <a:t>nhóm</a:t>
            </a:r>
            <a:r>
              <a:rPr lang="vi-VN"/>
              <a:t> </a:t>
            </a:r>
            <a:r>
              <a:rPr lang="en-US"/>
              <a:t>- </a:t>
            </a:r>
            <a:r>
              <a:rPr lang="en-US"/>
              <a:t>Ở mỗi hình, hãy nêu những tình huống có thể gây chấn thương mắt cho các bạn đó</a:t>
            </a:r>
            <a:r>
              <a:rPr lang="vi-VN"/>
              <a:t>? </a:t>
            </a:r>
            <a:r>
              <a:rPr lang="en-US"/>
              <a:t>Trong từng tình huống cụ thể, các bạn đó cần lưu ý điều gì để tránh gây chấn thương cho mắt</a:t>
            </a:r>
            <a:r>
              <a:rPr lang="vi-VN"/>
              <a:t>?</a:t>
            </a:r>
            <a:endParaRPr lang="en-US"/>
          </a:p>
        </p:txBody>
      </p:sp>
      <p:pic>
        <p:nvPicPr>
          <p:cNvPr id="4" name="Picture 1"/>
          <p:cNvPicPr>
            <a:picLocks noChangeAspect="1" noChangeArrowheads="1"/>
          </p:cNvPicPr>
          <p:nvPr/>
        </p:nvPicPr>
        <p:blipFill>
          <a:blip r:embed="rId3"/>
          <a:stretch/>
        </p:blipFill>
        <p:spPr bwMode="auto">
          <a:xfrm>
            <a:off x="857249" y="1635918"/>
            <a:ext cx="6900863" cy="328612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555900" y="645219"/>
            <a:ext cx="7929300" cy="2872800"/>
          </a:xfrm>
        </p:spPr>
        <p:txBody>
          <a:bodyPr/>
          <a:lstStyle/>
          <a:p>
            <a:pPr>
              <a:defRPr/>
            </a:pPr>
            <a:endParaRPr lang="en-US"/>
          </a:p>
        </p:txBody>
      </p:sp>
      <p:sp>
        <p:nvSpPr>
          <p:cNvPr id="3" name="Title 2"/>
          <p:cNvSpPr>
            <a:spLocks noGrp="1"/>
          </p:cNvSpPr>
          <p:nvPr>
            <p:ph type="title"/>
          </p:nvPr>
        </p:nvSpPr>
        <p:spPr bwMode="auto">
          <a:xfrm>
            <a:off x="720900" y="609758"/>
            <a:ext cx="7713600" cy="2699049"/>
          </a:xfrm>
        </p:spPr>
        <p:txBody>
          <a:bodyPr/>
          <a:lstStyle/>
          <a:p>
            <a:pPr>
              <a:defRPr/>
            </a:pPr>
            <a:r>
              <a:rPr lang="en-US" sz="2800">
                <a:latin typeface="Times New Roman"/>
                <a:cs typeface="Times New Roman"/>
              </a:rPr>
              <a:t>Có nhiều vật có thể gây chấn thương mắt, đặc biệt là các vật sắc, nhọn. Khi mắt bị chấn thương, chúng ta sẽ cảm thấy rất đau, chảy nước mắt, có thể nhìn mờ, mắt đỏ, thâm tím, sưng tấy</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4340" name="Picture 4" descr="c_117a[1]"/>
          <p:cNvPicPr>
            <a:picLocks noChangeAspect="1" noChangeArrowheads="1"/>
          </p:cNvPicPr>
          <p:nvPr/>
        </p:nvPicPr>
        <p:blipFill>
          <a:blip r:embed="rId3">
            <a:lum bright="12000" contrast="24000"/>
          </a:blip>
          <a:stretch/>
        </p:blipFill>
        <p:spPr bwMode="auto">
          <a:xfrm>
            <a:off x="0" y="0"/>
            <a:ext cx="9144000" cy="5143500"/>
          </a:xfrm>
          <a:prstGeom prst="rect">
            <a:avLst/>
          </a:prstGeom>
          <a:noFill/>
        </p:spPr>
      </p:pic>
      <p:sp>
        <p:nvSpPr>
          <p:cNvPr id="14342" name="WordArt 6" descr="Sphere"/>
          <p:cNvSpPr>
            <a:spLocks noChangeArrowheads="1" noChangeShapeType="1" noTextEdit="1"/>
          </p:cNvSpPr>
          <p:nvPr/>
        </p:nvSpPr>
        <p:spPr bwMode="auto">
          <a:xfrm>
            <a:off x="258596" y="2174083"/>
            <a:ext cx="8348869" cy="1048391"/>
          </a:xfrm>
          <a:prstGeom prst="rect">
            <a:avLst/>
          </a:prstGeom>
        </p:spPr>
        <p:txBody>
          <a:bodyPr wrap="none" fromWordArt="1">
            <a:prstTxWarp prst="textPlain">
              <a:avLst>
                <a:gd name="adj" fmla="val 50000"/>
              </a:avLst>
            </a:prstTxWarp>
          </a:bodyPr>
          <a:lstStyle/>
          <a:p>
            <a:pPr algn="ctr">
              <a:spcBef>
                <a:spcPts val="0"/>
              </a:spcBef>
              <a:spcAft>
                <a:spcPts val="0"/>
              </a:spcAft>
              <a:defRPr/>
            </a:pPr>
            <a:r>
              <a:rPr lang="en-US" sz="2700" b="1">
                <a:ln w="9525">
                  <a:round/>
                  <a:headEnd/>
                  <a:tailEnd/>
                </a:ln>
                <a:pattFill prst="sphere">
                  <a:fgClr>
                    <a:srgbClr val="CC00CC"/>
                  </a:fgClr>
                  <a:bgClr>
                    <a:srgbClr val="FFFFFF"/>
                  </a:bgClr>
                </a:pattFill>
                <a:latin typeface="Times New Roman"/>
                <a:cs typeface="Times New Roman"/>
              </a:rPr>
              <a:t>Nhận</a:t>
            </a:r>
            <a:r>
              <a:rPr lang="en-US" sz="2700" b="1">
                <a:ln w="9525">
                  <a:round/>
                  <a:headEnd/>
                  <a:tailEnd/>
                </a:ln>
                <a:pattFill prst="sphere">
                  <a:fgClr>
                    <a:srgbClr val="CC00CC"/>
                  </a:fgClr>
                  <a:bgClr>
                    <a:srgbClr val="FFFFFF"/>
                  </a:bgClr>
                </a:pattFill>
                <a:latin typeface="Times New Roman"/>
                <a:cs typeface="Times New Roman"/>
              </a:rPr>
              <a:t> </a:t>
            </a:r>
            <a:r>
              <a:rPr lang="en-US" sz="2700" b="1">
                <a:ln w="9525">
                  <a:round/>
                  <a:headEnd/>
                  <a:tailEnd/>
                </a:ln>
                <a:pattFill prst="sphere">
                  <a:fgClr>
                    <a:srgbClr val="CC00CC"/>
                  </a:fgClr>
                  <a:bgClr>
                    <a:srgbClr val="FFFFFF"/>
                  </a:bgClr>
                </a:pattFill>
                <a:latin typeface="Times New Roman"/>
                <a:cs typeface="Times New Roman"/>
              </a:rPr>
              <a:t>xét</a:t>
            </a:r>
            <a:r>
              <a:rPr lang="en-US" sz="2700" b="1">
                <a:ln w="9525">
                  <a:round/>
                  <a:headEnd/>
                  <a:tailEnd/>
                </a:ln>
                <a:pattFill prst="sphere">
                  <a:fgClr>
                    <a:srgbClr val="CC00CC"/>
                  </a:fgClr>
                  <a:bgClr>
                    <a:srgbClr val="FFFFFF"/>
                  </a:bgClr>
                </a:pattFill>
                <a:latin typeface="Times New Roman"/>
                <a:cs typeface="Times New Roman"/>
              </a:rPr>
              <a:t> – </a:t>
            </a:r>
            <a:r>
              <a:rPr lang="en-US" sz="2700" b="1">
                <a:ln w="9525">
                  <a:round/>
                  <a:headEnd/>
                  <a:tailEnd/>
                </a:ln>
                <a:pattFill prst="sphere">
                  <a:fgClr>
                    <a:srgbClr val="CC00CC"/>
                  </a:fgClr>
                  <a:bgClr>
                    <a:srgbClr val="FFFFFF"/>
                  </a:bgClr>
                </a:pattFill>
                <a:latin typeface="Times New Roman"/>
                <a:cs typeface="Times New Roman"/>
              </a:rPr>
              <a:t>Dặn</a:t>
            </a:r>
            <a:r>
              <a:rPr lang="en-US" sz="2700" b="1">
                <a:ln w="9525">
                  <a:round/>
                  <a:headEnd/>
                  <a:tailEnd/>
                </a:ln>
                <a:pattFill prst="sphere">
                  <a:fgClr>
                    <a:srgbClr val="CC00CC"/>
                  </a:fgClr>
                  <a:bgClr>
                    <a:srgbClr val="FFFFFF"/>
                  </a:bgClr>
                </a:pattFill>
                <a:latin typeface="Times New Roman"/>
                <a:cs typeface="Times New Roman"/>
              </a:rPr>
              <a:t> </a:t>
            </a:r>
            <a:r>
              <a:rPr lang="en-US" sz="2700" b="1">
                <a:ln w="9525">
                  <a:round/>
                  <a:headEnd/>
                  <a:tailEnd/>
                </a:ln>
                <a:pattFill prst="sphere">
                  <a:fgClr>
                    <a:srgbClr val="CC00CC"/>
                  </a:fgClr>
                  <a:bgClr>
                    <a:srgbClr val="FFFFFF"/>
                  </a:bgClr>
                </a:pattFill>
                <a:latin typeface="Times New Roman"/>
                <a:cs typeface="Times New Roman"/>
              </a:rPr>
              <a:t>dò</a:t>
            </a:r>
            <a:endParaRPr lang="en-US" sz="2700" b="1">
              <a:ln w="9525">
                <a:round/>
                <a:headEnd/>
                <a:tailEnd/>
              </a:ln>
              <a:pattFill prst="sphere">
                <a:fgClr>
                  <a:srgbClr val="CC00CC"/>
                </a:fgClr>
                <a:bgClr>
                  <a:srgbClr val="FFFFFF"/>
                </a:bgClr>
              </a:pattFill>
              <a:latin typeface="Times New Roman"/>
              <a:cs typeface="Times New Roman"/>
            </a:endParaRPr>
          </a:p>
        </p:txBody>
      </p:sp>
      <p:pic>
        <p:nvPicPr>
          <p:cNvPr id="14345" name="Picture 9" descr="nx2uzs12492"/>
          <p:cNvPicPr>
            <a:picLocks noChangeAspect="1" noChangeArrowheads="1" noCrop="1"/>
          </p:cNvPicPr>
          <p:nvPr/>
        </p:nvPicPr>
        <p:blipFill>
          <a:blip r:embed="rId4"/>
          <a:stretch/>
        </p:blipFill>
        <p:spPr bwMode="auto">
          <a:xfrm rot="1023387">
            <a:off x="7775" y="3837483"/>
            <a:ext cx="1371600" cy="1273969"/>
          </a:xfrm>
          <a:prstGeom prst="rect">
            <a:avLst/>
          </a:prstGeom>
          <a:noFill/>
        </p:spPr>
      </p:pic>
      <p:pic>
        <p:nvPicPr>
          <p:cNvPr id="14346" name="Picture 10" descr="nx2uzs12492"/>
          <p:cNvPicPr>
            <a:picLocks noChangeAspect="1" noChangeArrowheads="1" noCrop="1"/>
          </p:cNvPicPr>
          <p:nvPr/>
        </p:nvPicPr>
        <p:blipFill>
          <a:blip r:embed="rId4"/>
          <a:stretch/>
        </p:blipFill>
        <p:spPr bwMode="auto">
          <a:xfrm rot="852415">
            <a:off x="29090" y="205977"/>
            <a:ext cx="1371600" cy="1273969"/>
          </a:xfrm>
          <a:prstGeom prst="rect">
            <a:avLst/>
          </a:prstGeom>
          <a:noFill/>
        </p:spPr>
      </p:pic>
      <p:pic>
        <p:nvPicPr>
          <p:cNvPr id="14347" name="Picture 11" descr="nx2uzs12492"/>
          <p:cNvPicPr>
            <a:picLocks noChangeAspect="1" noChangeArrowheads="1" noCrop="1"/>
          </p:cNvPicPr>
          <p:nvPr/>
        </p:nvPicPr>
        <p:blipFill>
          <a:blip r:embed="rId4"/>
          <a:stretch/>
        </p:blipFill>
        <p:spPr bwMode="auto">
          <a:xfrm rot="412815">
            <a:off x="8035964" y="63875"/>
            <a:ext cx="1143000" cy="1273969"/>
          </a:xfrm>
          <a:prstGeom prst="rect">
            <a:avLst/>
          </a:prstGeom>
          <a:noFill/>
        </p:spPr>
      </p:pic>
      <p:pic>
        <p:nvPicPr>
          <p:cNvPr id="14348" name="Picture 12" descr="nx2uzs12492"/>
          <p:cNvPicPr>
            <a:picLocks noChangeAspect="1" noChangeArrowheads="1" noCrop="1"/>
          </p:cNvPicPr>
          <p:nvPr/>
        </p:nvPicPr>
        <p:blipFill>
          <a:blip r:embed="rId4"/>
          <a:stretch/>
        </p:blipFill>
        <p:spPr bwMode="auto">
          <a:xfrm rot="800665">
            <a:off x="7743020" y="3822048"/>
            <a:ext cx="1371600" cy="1273969"/>
          </a:xfrm>
          <a:prstGeom prst="rect">
            <a:avLst/>
          </a:prstGeom>
          <a:noFill/>
        </p:spPr>
      </p:pic>
      <p:pic>
        <p:nvPicPr>
          <p:cNvPr id="14349" name="Picture 13" descr="MCj03983390000[1]"/>
          <p:cNvPicPr>
            <a:picLocks noChangeAspect="1" noChangeArrowheads="1"/>
          </p:cNvPicPr>
          <p:nvPr/>
        </p:nvPicPr>
        <p:blipFill>
          <a:blip r:embed="rId5"/>
          <a:stretch/>
        </p:blipFill>
        <p:spPr bwMode="auto">
          <a:xfrm>
            <a:off x="2457450" y="4389836"/>
            <a:ext cx="4400550" cy="753665"/>
          </a:xfrm>
          <a:prstGeom prst="rect">
            <a:avLst/>
          </a:prstGeom>
          <a:noFill/>
          <a:ln>
            <a:noFill/>
          </a:ln>
        </p:spPr>
      </p:pic>
      <p:pic>
        <p:nvPicPr>
          <p:cNvPr id="15" name="Picture 20" descr="POINTSTA"/>
          <p:cNvPicPr>
            <a:picLocks noChangeAspect="1" noChangeArrowheads="1"/>
          </p:cNvPicPr>
          <p:nvPr/>
        </p:nvPicPr>
        <p:blipFill>
          <a:blip r:embed="rId6"/>
          <a:stretch/>
        </p:blipFill>
        <p:spPr bwMode="auto">
          <a:xfrm>
            <a:off x="3195954" y="3483880"/>
            <a:ext cx="971550" cy="978634"/>
          </a:xfrm>
          <a:prstGeom prst="rect">
            <a:avLst/>
          </a:prstGeom>
          <a:noFill/>
          <a:ln w="9525">
            <a:noFill/>
            <a:miter lim="800000"/>
            <a:headEnd/>
            <a:tailEnd/>
          </a:ln>
        </p:spPr>
      </p:pic>
      <p:pic>
        <p:nvPicPr>
          <p:cNvPr id="16" name="Picture 20" descr="POINTSTA"/>
          <p:cNvPicPr>
            <a:picLocks noChangeAspect="1" noChangeArrowheads="1"/>
          </p:cNvPicPr>
          <p:nvPr/>
        </p:nvPicPr>
        <p:blipFill>
          <a:blip r:embed="rId6"/>
          <a:stretch/>
        </p:blipFill>
        <p:spPr bwMode="auto">
          <a:xfrm>
            <a:off x="4668809" y="3495833"/>
            <a:ext cx="971550" cy="978634"/>
          </a:xfrm>
          <a:prstGeom prst="rect">
            <a:avLst/>
          </a:prstGeom>
          <a:noFill/>
          <a:ln w="9525">
            <a:noFill/>
            <a:miter lim="800000"/>
            <a:headEnd/>
            <a:tailEnd/>
          </a:ln>
        </p:spPr>
      </p:pic>
      <p:grpSp>
        <p:nvGrpSpPr>
          <p:cNvPr id="12" name="Group 27"/>
          <p:cNvGrpSpPr/>
          <p:nvPr/>
        </p:nvGrpSpPr>
        <p:grpSpPr bwMode="auto">
          <a:xfrm rot="569622">
            <a:off x="270859" y="412190"/>
            <a:ext cx="2689622" cy="1428750"/>
            <a:chOff x="2350" y="1008"/>
            <a:chExt cx="1826" cy="534"/>
          </a:xfrm>
        </p:grpSpPr>
        <p:pic>
          <p:nvPicPr>
            <p:cNvPr id="13" name="Picture 28" descr="SPARKLES"/>
            <p:cNvPicPr>
              <a:picLocks noChangeAspect="1" noChangeArrowheads="1" noCrop="1"/>
            </p:cNvPicPr>
            <p:nvPr/>
          </p:nvPicPr>
          <p:blipFill>
            <a:blip r:embed="rId7"/>
            <a:stretch/>
          </p:blipFill>
          <p:spPr bwMode="auto">
            <a:xfrm>
              <a:off x="3790" y="1008"/>
              <a:ext cx="386" cy="486"/>
            </a:xfrm>
            <a:prstGeom prst="rect">
              <a:avLst/>
            </a:prstGeom>
            <a:noFill/>
            <a:ln>
              <a:noFill/>
            </a:ln>
          </p:spPr>
        </p:pic>
        <p:pic>
          <p:nvPicPr>
            <p:cNvPr id="17" name="Picture 29" descr="SPARKLES"/>
            <p:cNvPicPr>
              <a:picLocks noChangeAspect="1" noChangeArrowheads="1" noCrop="1"/>
            </p:cNvPicPr>
            <p:nvPr/>
          </p:nvPicPr>
          <p:blipFill>
            <a:blip r:embed="rId7"/>
            <a:stretch/>
          </p:blipFill>
          <p:spPr bwMode="auto">
            <a:xfrm>
              <a:off x="3408" y="1050"/>
              <a:ext cx="386" cy="486"/>
            </a:xfrm>
            <a:prstGeom prst="rect">
              <a:avLst/>
            </a:prstGeom>
            <a:noFill/>
            <a:ln>
              <a:noFill/>
            </a:ln>
          </p:spPr>
        </p:pic>
        <p:pic>
          <p:nvPicPr>
            <p:cNvPr id="18" name="Picture 30" descr="SPARKLES"/>
            <p:cNvPicPr>
              <a:picLocks noChangeAspect="1" noChangeArrowheads="1" noCrop="1"/>
            </p:cNvPicPr>
            <p:nvPr/>
          </p:nvPicPr>
          <p:blipFill>
            <a:blip r:embed="rId7"/>
            <a:stretch/>
          </p:blipFill>
          <p:spPr bwMode="auto">
            <a:xfrm>
              <a:off x="2784" y="1008"/>
              <a:ext cx="386" cy="486"/>
            </a:xfrm>
            <a:prstGeom prst="rect">
              <a:avLst/>
            </a:prstGeom>
            <a:noFill/>
            <a:ln>
              <a:noFill/>
            </a:ln>
          </p:spPr>
        </p:pic>
        <p:pic>
          <p:nvPicPr>
            <p:cNvPr id="19" name="Picture 31" descr="SPARKLES"/>
            <p:cNvPicPr>
              <a:picLocks noChangeAspect="1" noChangeArrowheads="1" noCrop="1"/>
            </p:cNvPicPr>
            <p:nvPr/>
          </p:nvPicPr>
          <p:blipFill>
            <a:blip r:embed="rId7"/>
            <a:stretch/>
          </p:blipFill>
          <p:spPr bwMode="auto">
            <a:xfrm>
              <a:off x="2350" y="1056"/>
              <a:ext cx="386" cy="486"/>
            </a:xfrm>
            <a:prstGeom prst="rect">
              <a:avLst/>
            </a:prstGeom>
            <a:noFill/>
            <a:ln>
              <a:noFill/>
            </a:ln>
          </p:spPr>
        </p:pic>
      </p:grpSp>
      <p:grpSp>
        <p:nvGrpSpPr>
          <p:cNvPr id="20" name="Group 27"/>
          <p:cNvGrpSpPr/>
          <p:nvPr/>
        </p:nvGrpSpPr>
        <p:grpSpPr bwMode="auto">
          <a:xfrm rot="569622">
            <a:off x="5292850" y="3228850"/>
            <a:ext cx="2689622" cy="1428750"/>
            <a:chOff x="2350" y="1008"/>
            <a:chExt cx="1826" cy="534"/>
          </a:xfrm>
        </p:grpSpPr>
        <p:pic>
          <p:nvPicPr>
            <p:cNvPr id="21" name="Picture 28" descr="SPARKLES"/>
            <p:cNvPicPr>
              <a:picLocks noChangeAspect="1" noChangeArrowheads="1" noCrop="1"/>
            </p:cNvPicPr>
            <p:nvPr/>
          </p:nvPicPr>
          <p:blipFill>
            <a:blip r:embed="rId7"/>
            <a:stretch/>
          </p:blipFill>
          <p:spPr bwMode="auto">
            <a:xfrm>
              <a:off x="3790" y="1008"/>
              <a:ext cx="386" cy="486"/>
            </a:xfrm>
            <a:prstGeom prst="rect">
              <a:avLst/>
            </a:prstGeom>
            <a:noFill/>
            <a:ln>
              <a:noFill/>
            </a:ln>
          </p:spPr>
        </p:pic>
        <p:pic>
          <p:nvPicPr>
            <p:cNvPr id="22" name="Picture 29" descr="SPARKLES"/>
            <p:cNvPicPr>
              <a:picLocks noChangeAspect="1" noChangeArrowheads="1" noCrop="1"/>
            </p:cNvPicPr>
            <p:nvPr/>
          </p:nvPicPr>
          <p:blipFill>
            <a:blip r:embed="rId7"/>
            <a:stretch/>
          </p:blipFill>
          <p:spPr bwMode="auto">
            <a:xfrm>
              <a:off x="3408" y="1050"/>
              <a:ext cx="386" cy="486"/>
            </a:xfrm>
            <a:prstGeom prst="rect">
              <a:avLst/>
            </a:prstGeom>
            <a:noFill/>
            <a:ln>
              <a:noFill/>
            </a:ln>
          </p:spPr>
        </p:pic>
        <p:pic>
          <p:nvPicPr>
            <p:cNvPr id="23" name="Picture 30" descr="SPARKLES"/>
            <p:cNvPicPr>
              <a:picLocks noChangeAspect="1" noChangeArrowheads="1" noCrop="1"/>
            </p:cNvPicPr>
            <p:nvPr/>
          </p:nvPicPr>
          <p:blipFill>
            <a:blip r:embed="rId7"/>
            <a:stretch/>
          </p:blipFill>
          <p:spPr bwMode="auto">
            <a:xfrm>
              <a:off x="2784" y="1008"/>
              <a:ext cx="386" cy="486"/>
            </a:xfrm>
            <a:prstGeom prst="rect">
              <a:avLst/>
            </a:prstGeom>
            <a:noFill/>
            <a:ln>
              <a:noFill/>
            </a:ln>
          </p:spPr>
        </p:pic>
        <p:pic>
          <p:nvPicPr>
            <p:cNvPr id="24" name="Picture 31" descr="SPARKLES"/>
            <p:cNvPicPr>
              <a:picLocks noChangeAspect="1" noChangeArrowheads="1" noCrop="1"/>
            </p:cNvPicPr>
            <p:nvPr/>
          </p:nvPicPr>
          <p:blipFill>
            <a:blip r:embed="rId7"/>
            <a:stretch/>
          </p:blipFill>
          <p:spPr bwMode="auto">
            <a:xfrm>
              <a:off x="2350" y="1056"/>
              <a:ext cx="386" cy="486"/>
            </a:xfrm>
            <a:prstGeom prst="rect">
              <a:avLst/>
            </a:prstGeom>
            <a:noFill/>
            <a:ln>
              <a:noFill/>
            </a:ln>
          </p:spPr>
        </p:pic>
      </p:grpSp>
      <p:grpSp>
        <p:nvGrpSpPr>
          <p:cNvPr id="25" name="Group 27"/>
          <p:cNvGrpSpPr/>
          <p:nvPr/>
        </p:nvGrpSpPr>
        <p:grpSpPr bwMode="auto">
          <a:xfrm rot="569622">
            <a:off x="1456669" y="3385306"/>
            <a:ext cx="2689622" cy="1428750"/>
            <a:chOff x="2350" y="1008"/>
            <a:chExt cx="1826" cy="534"/>
          </a:xfrm>
        </p:grpSpPr>
        <p:pic>
          <p:nvPicPr>
            <p:cNvPr id="26" name="Picture 28" descr="SPARKLES"/>
            <p:cNvPicPr>
              <a:picLocks noChangeAspect="1" noChangeArrowheads="1" noCrop="1"/>
            </p:cNvPicPr>
            <p:nvPr/>
          </p:nvPicPr>
          <p:blipFill>
            <a:blip r:embed="rId7"/>
            <a:stretch/>
          </p:blipFill>
          <p:spPr bwMode="auto">
            <a:xfrm>
              <a:off x="3790" y="1008"/>
              <a:ext cx="386" cy="486"/>
            </a:xfrm>
            <a:prstGeom prst="rect">
              <a:avLst/>
            </a:prstGeom>
            <a:noFill/>
            <a:ln>
              <a:noFill/>
            </a:ln>
          </p:spPr>
        </p:pic>
        <p:pic>
          <p:nvPicPr>
            <p:cNvPr id="27" name="Picture 29" descr="SPARKLES"/>
            <p:cNvPicPr>
              <a:picLocks noChangeAspect="1" noChangeArrowheads="1" noCrop="1"/>
            </p:cNvPicPr>
            <p:nvPr/>
          </p:nvPicPr>
          <p:blipFill>
            <a:blip r:embed="rId7"/>
            <a:stretch/>
          </p:blipFill>
          <p:spPr bwMode="auto">
            <a:xfrm>
              <a:off x="3408" y="1050"/>
              <a:ext cx="386" cy="486"/>
            </a:xfrm>
            <a:prstGeom prst="rect">
              <a:avLst/>
            </a:prstGeom>
            <a:noFill/>
            <a:ln>
              <a:noFill/>
            </a:ln>
          </p:spPr>
        </p:pic>
        <p:pic>
          <p:nvPicPr>
            <p:cNvPr id="28" name="Picture 30" descr="SPARKLES"/>
            <p:cNvPicPr>
              <a:picLocks noChangeAspect="1" noChangeArrowheads="1" noCrop="1"/>
            </p:cNvPicPr>
            <p:nvPr/>
          </p:nvPicPr>
          <p:blipFill>
            <a:blip r:embed="rId7"/>
            <a:stretch/>
          </p:blipFill>
          <p:spPr bwMode="auto">
            <a:xfrm>
              <a:off x="2784" y="1008"/>
              <a:ext cx="386" cy="486"/>
            </a:xfrm>
            <a:prstGeom prst="rect">
              <a:avLst/>
            </a:prstGeom>
            <a:noFill/>
            <a:ln>
              <a:noFill/>
            </a:ln>
          </p:spPr>
        </p:pic>
        <p:pic>
          <p:nvPicPr>
            <p:cNvPr id="29" name="Picture 31" descr="SPARKLES"/>
            <p:cNvPicPr>
              <a:picLocks noChangeAspect="1" noChangeArrowheads="1" noCrop="1"/>
            </p:cNvPicPr>
            <p:nvPr/>
          </p:nvPicPr>
          <p:blipFill>
            <a:blip r:embed="rId7"/>
            <a:stretch/>
          </p:blipFill>
          <p:spPr bwMode="auto">
            <a:xfrm>
              <a:off x="2350" y="1056"/>
              <a:ext cx="386" cy="486"/>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6" name="Google Shape;226;p40"/>
          <p:cNvSpPr/>
          <p:nvPr/>
        </p:nvSpPr>
        <p:spPr bwMode="auto">
          <a:xfrm>
            <a:off x="8031560" y="1005250"/>
            <a:ext cx="1031007" cy="822965"/>
          </a:xfrm>
          <a:custGeom>
            <a:avLst/>
            <a:gdLst/>
            <a:ahLst/>
            <a:cxnLst/>
            <a:rect l="l" t="t" r="r" b="b"/>
            <a:pathLst>
              <a:path w="61461" h="49059" fill="norm" stroke="1"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445" name="Google Shape;445;p40"/>
          <p:cNvSpPr/>
          <p:nvPr/>
        </p:nvSpPr>
        <p:spPr bwMode="auto">
          <a:xfrm>
            <a:off x="97795" y="485998"/>
            <a:ext cx="1170794" cy="679970"/>
          </a:xfrm>
          <a:custGeom>
            <a:avLst/>
            <a:gdLst/>
            <a:ahLst/>
            <a:cxnLst/>
            <a:rect l="l" t="t" r="r" b="b"/>
            <a:pathLst>
              <a:path w="61218" h="35554" fill="norm" stroke="1"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15" name="TextBox 14"/>
          <p:cNvSpPr txBox="1"/>
          <p:nvPr/>
        </p:nvSpPr>
        <p:spPr bwMode="auto">
          <a:xfrm>
            <a:off x="3216376" y="485997"/>
            <a:ext cx="3422732" cy="954107"/>
          </a:xfrm>
          <a:prstGeom prst="rect">
            <a:avLst/>
          </a:prstGeom>
          <a:noFill/>
        </p:spPr>
        <p:txBody>
          <a:bodyPr wrap="none" rtlCol="0">
            <a:spAutoFit/>
          </a:bodyPr>
          <a:lstStyle/>
          <a:p>
            <a:pPr algn="ctr">
              <a:defRPr/>
            </a:pPr>
            <a:endParaRPr lang="en-US" sz="2800">
              <a:solidFill>
                <a:schemeClr val="accent6">
                  <a:lumMod val="50000"/>
                </a:schemeClr>
              </a:solidFill>
              <a:latin typeface="iCiel Cadena"/>
            </a:endParaRPr>
          </a:p>
          <a:p>
            <a:pPr algn="ctr">
              <a:defRPr/>
            </a:pPr>
            <a:r>
              <a:rPr lang="vi-VN" sz="2800" u="sng">
                <a:solidFill>
                  <a:schemeClr val="accent6">
                    <a:lumMod val="50000"/>
                  </a:schemeClr>
                </a:solidFill>
                <a:latin typeface="+mj-lt"/>
              </a:rPr>
              <a:t>Hoạt động trải nghiệm</a:t>
            </a:r>
            <a:endParaRPr lang="en-US" sz="2800" u="sng">
              <a:solidFill>
                <a:schemeClr val="accent6">
                  <a:lumMod val="50000"/>
                </a:schemeClr>
              </a:solidFill>
              <a:latin typeface="+mj-lt"/>
            </a:endParaRPr>
          </a:p>
        </p:txBody>
      </p:sp>
      <p:sp>
        <p:nvSpPr>
          <p:cNvPr id="16" name="TextBox 15"/>
          <p:cNvSpPr txBox="1"/>
          <p:nvPr/>
        </p:nvSpPr>
        <p:spPr bwMode="auto">
          <a:xfrm>
            <a:off x="2339010" y="174690"/>
            <a:ext cx="5116815" cy="518519"/>
          </a:xfrm>
          <a:prstGeom prst="rect">
            <a:avLst/>
          </a:prstGeom>
          <a:noFill/>
        </p:spPr>
        <p:txBody>
          <a:bodyPr wrap="none" rtlCol="0">
            <a:spAutoFit/>
          </a:bodyPr>
          <a:lstStyle/>
          <a:p>
            <a:pPr algn="ctr">
              <a:defRPr/>
            </a:pPr>
            <a:r>
              <a:rPr lang="en-US" sz="2800">
                <a:solidFill>
                  <a:schemeClr val="tx1"/>
                </a:solidFill>
                <a:latin typeface="Times New Roman"/>
                <a:cs typeface="Times New Roman"/>
              </a:rPr>
              <a:t>Thứ </a:t>
            </a:r>
            <a:r>
              <a:rPr lang="en-US" sz="2800">
                <a:solidFill>
                  <a:schemeClr val="tx1"/>
                </a:solidFill>
                <a:latin typeface="Times New Roman"/>
                <a:cs typeface="Times New Roman"/>
              </a:rPr>
              <a:t>sáu</a:t>
            </a:r>
            <a:r>
              <a:rPr lang="en-US" sz="2800">
                <a:solidFill>
                  <a:schemeClr val="tx1"/>
                </a:solidFill>
                <a:latin typeface="Times New Roman"/>
                <a:cs typeface="Times New Roman"/>
              </a:rPr>
              <a:t> </a:t>
            </a:r>
            <a:r>
              <a:rPr lang="en-US" sz="2800">
                <a:solidFill>
                  <a:schemeClr val="tx1"/>
                </a:solidFill>
                <a:latin typeface="Times New Roman"/>
                <a:cs typeface="Times New Roman"/>
              </a:rPr>
              <a:t>ngày </a:t>
            </a:r>
            <a:r>
              <a:rPr lang="en-US" sz="2800">
                <a:solidFill>
                  <a:schemeClr val="tx1"/>
                </a:solidFill>
                <a:latin typeface="Times New Roman"/>
                <a:cs typeface="Times New Roman"/>
              </a:rPr>
              <a:t> </a:t>
            </a:r>
            <a:r>
              <a:rPr lang="en-US" sz="2800">
                <a:solidFill>
                  <a:schemeClr val="tx1"/>
                </a:solidFill>
                <a:latin typeface="Times New Roman"/>
                <a:cs typeface="Times New Roman"/>
              </a:rPr>
              <a:t>tháng </a:t>
            </a:r>
            <a:r>
              <a:rPr lang="vi-VN" sz="2800">
                <a:solidFill>
                  <a:schemeClr val="tx1"/>
                </a:solidFill>
                <a:latin typeface="Times New Roman"/>
                <a:cs typeface="Times New Roman"/>
              </a:rPr>
              <a:t>11 </a:t>
            </a:r>
            <a:r>
              <a:rPr lang="vi-VN" sz="2800">
                <a:solidFill>
                  <a:schemeClr val="tx1"/>
                </a:solidFill>
                <a:latin typeface="Times New Roman"/>
                <a:cs typeface="Times New Roman"/>
              </a:rPr>
              <a:t> </a:t>
            </a:r>
            <a:r>
              <a:rPr lang="en-US" sz="2800">
                <a:solidFill>
                  <a:schemeClr val="tx1"/>
                </a:solidFill>
                <a:latin typeface="Times New Roman"/>
                <a:cs typeface="Times New Roman"/>
              </a:rPr>
              <a:t>năm 202</a:t>
            </a:r>
            <a:r>
              <a:rPr lang="vi-VN" sz="2800">
                <a:solidFill>
                  <a:schemeClr val="tx1"/>
                </a:solidFill>
                <a:latin typeface="Times New Roman"/>
                <a:cs typeface="Times New Roman"/>
              </a:rPr>
              <a:t>4</a:t>
            </a:r>
            <a:endParaRPr/>
          </a:p>
        </p:txBody>
      </p:sp>
      <p:pic>
        <p:nvPicPr>
          <p:cNvPr id="3" name="Nhacnen">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9248775" y="4488180"/>
            <a:ext cx="506095" cy="506095"/>
          </a:xfrm>
          <a:prstGeom prst="rect">
            <a:avLst/>
          </a:prstGeom>
        </p:spPr>
      </p:pic>
      <p:sp>
        <p:nvSpPr>
          <p:cNvPr id="4" name="TextBox 3"/>
          <p:cNvSpPr txBox="1"/>
          <p:nvPr/>
        </p:nvSpPr>
        <p:spPr bwMode="auto">
          <a:xfrm>
            <a:off x="1417704" y="1422004"/>
            <a:ext cx="7020074" cy="518519"/>
          </a:xfrm>
          <a:prstGeom prst="rect">
            <a:avLst/>
          </a:prstGeom>
          <a:noFill/>
        </p:spPr>
        <p:txBody>
          <a:bodyPr wrap="square">
            <a:spAutoFit/>
          </a:bodyPr>
          <a:lstStyle/>
          <a:p>
            <a:pPr algn="ctr" defTabSz="685800">
              <a:buClrTx/>
              <a:defRPr/>
            </a:pPr>
            <a:r>
              <a:rPr lang="en-US" sz="2800" b="1">
                <a:solidFill>
                  <a:srgbClr val="FF0000"/>
                </a:solidFill>
                <a:latin typeface="Times New Roman"/>
                <a:ea typeface="Times New Roman"/>
                <a:cs typeface="Times New Roman"/>
              </a:rPr>
              <a:t>An</a:t>
            </a:r>
            <a:r>
              <a:rPr lang="vi-VN" sz="2800" b="1">
                <a:solidFill>
                  <a:srgbClr val="FF0000"/>
                </a:solidFill>
                <a:latin typeface="Times New Roman"/>
                <a:ea typeface="Times New Roman"/>
                <a:cs typeface="Times New Roman"/>
              </a:rPr>
              <a:t> toàn trong cuộc sống </a:t>
            </a:r>
            <a:endParaRPr lang="en-US" sz="1400" b="1">
              <a:solidFill>
                <a:srgbClr val="FF0000"/>
              </a:solidFill>
              <a:latin typeface="iCiel Ciaobell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slow" p14:dur="2000" advClick="1">
        <p:fade thruBlk="0"/>
      </p:transition>
    </mc:Choice>
    <mc:Fallback>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vol="80000">
                <p:cTn id="57" repeatCount="indefinite" fill="hold" display="0">
                  <p:stCondLst>
                    <p:cond delay="indefinite"/>
                  </p:stCondLst>
                  <p:endCondLst>
                    <p:cond evt="onStopAudio" delay="0">
                      <p:tgtEl>
                        <p:sldTgt/>
                      </p:tgtEl>
                    </p:cond>
                  </p:endCondLst>
                </p:cTn>
                <p:tgtEl>
                  <p:spTgt spid="3"/>
                </p:tgtEl>
              </p:cMediaNode>
            </p:audio>
          </p:childTnLst>
        </p:cTn>
      </p:par>
    </p:tnLst>
    <p:bldLst>
      <p:bldP spid="15" grpId="0"/>
      <p:bldP spid="16"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1712686" y="1323875"/>
            <a:ext cx="6596743" cy="2872800"/>
          </a:xfrm>
        </p:spPr>
        <p:txBody>
          <a:bodyPr/>
          <a:lstStyle/>
          <a:p>
            <a:pPr marL="152400" indent="0">
              <a:buNone/>
              <a:defRPr/>
            </a:pPr>
            <a:r>
              <a:rPr lang="vi-VN" sz="3200">
                <a:latin typeface="+mj-lt"/>
              </a:rPr>
              <a:t>Lần lượt các nhóm báo cáo kết quả hoạt động </a:t>
            </a:r>
            <a:r>
              <a:rPr lang="vi-VN" sz="3200">
                <a:latin typeface="+mj-lt"/>
              </a:rPr>
              <a:t>tuần</a:t>
            </a:r>
            <a:r>
              <a:rPr lang="vi-VN" sz="3200">
                <a:latin typeface="+mj-lt"/>
              </a:rPr>
              <a:t> </a:t>
            </a:r>
            <a:r>
              <a:rPr lang="vi-VN" sz="3200">
                <a:latin typeface="+mj-lt"/>
              </a:rPr>
              <a:t>12</a:t>
            </a:r>
            <a:endParaRPr lang="en-US" sz="3200">
              <a:latin typeface="+mj-lt"/>
            </a:endParaRPr>
          </a:p>
        </p:txBody>
      </p:sp>
      <p:sp>
        <p:nvSpPr>
          <p:cNvPr id="3" name="Title 2"/>
          <p:cNvSpPr>
            <a:spLocks noGrp="1"/>
          </p:cNvSpPr>
          <p:nvPr>
            <p:ph type="title"/>
          </p:nvPr>
        </p:nvSpPr>
        <p:spPr bwMode="auto">
          <a:xfrm>
            <a:off x="720900" y="1015999"/>
            <a:ext cx="7653843" cy="428172"/>
          </a:xfrm>
        </p:spPr>
        <p:txBody>
          <a:bodyPr/>
          <a:lstStyle/>
          <a:p>
            <a:pPr>
              <a:defRPr/>
            </a:pPr>
            <a:r>
              <a:rPr lang="vi-VN" sz="3200" b="1">
                <a:solidFill>
                  <a:srgbClr val="FF0000"/>
                </a:solidFill>
                <a:latin typeface="Times New Roman"/>
                <a:ea typeface="Calibri"/>
                <a:cs typeface="Times New Roman"/>
              </a:rPr>
              <a:t>Báo cáo sơ </a:t>
            </a:r>
            <a:r>
              <a:rPr lang="vi-VN" sz="3200" b="1">
                <a:solidFill>
                  <a:srgbClr val="FF0000"/>
                </a:solidFill>
                <a:latin typeface="Times New Roman"/>
                <a:ea typeface="Calibri"/>
                <a:cs typeface="Times New Roman"/>
              </a:rPr>
              <a:t>kết</a:t>
            </a:r>
            <a:r>
              <a:rPr lang="vi-VN" sz="3200" b="1">
                <a:solidFill>
                  <a:srgbClr val="FF0000"/>
                </a:solidFill>
                <a:latin typeface="Times New Roman"/>
                <a:ea typeface="Calibri"/>
                <a:cs typeface="Times New Roman"/>
              </a:rPr>
              <a:t> </a:t>
            </a:r>
            <a:r>
              <a:rPr lang="vi-VN" sz="3200" b="1">
                <a:solidFill>
                  <a:srgbClr val="FF0000"/>
                </a:solidFill>
                <a:latin typeface="Times New Roman"/>
                <a:ea typeface="Calibri"/>
                <a:cs typeface="Times New Roman"/>
              </a:rPr>
              <a:t>tuần 12</a:t>
            </a:r>
            <a:r>
              <a:rPr lang="vi-VN" sz="3200" b="1">
                <a:solidFill>
                  <a:srgbClr val="FF0000"/>
                </a:solidFill>
                <a:latin typeface="Times New Roman"/>
                <a:ea typeface="Calibri"/>
                <a:cs typeface="Times New Roman"/>
              </a:rPr>
              <a:t> </a:t>
            </a:r>
            <a:r>
              <a:rPr lang="vi-VN" sz="1800">
                <a:latin typeface="Calibri"/>
                <a:ea typeface="Calibri"/>
                <a:cs typeface="Times New Roman"/>
              </a:rPr>
              <a:t> </a:t>
            </a:r>
            <a:br>
              <a:rPr lang="en-US" sz="1800">
                <a:latin typeface="Calibri"/>
                <a:ea typeface="Calibri"/>
                <a:cs typeface="Times New Roman"/>
              </a:rPr>
            </a:br>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720900" y="1015999"/>
            <a:ext cx="7653843" cy="428172"/>
          </a:xfrm>
        </p:spPr>
        <p:txBody>
          <a:bodyPr/>
          <a:lstStyle/>
          <a:p>
            <a:pPr>
              <a:defRPr/>
            </a:pPr>
            <a:r>
              <a:rPr lang="en-US" sz="3200" b="1">
                <a:solidFill>
                  <a:srgbClr val="FF0000"/>
                </a:solidFill>
                <a:latin typeface="Times New Roman"/>
                <a:ea typeface="Calibri"/>
                <a:cs typeface="Times New Roman"/>
              </a:rPr>
              <a:t>TUYÊN DƯƠNG</a:t>
            </a:r>
            <a:br>
              <a:rPr lang="en-US" sz="1800">
                <a:latin typeface="Calibri"/>
                <a:ea typeface="Calibri"/>
                <a:cs typeface="Times New Roman"/>
              </a:rPr>
            </a:br>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ext Placeholder 1"/>
          <p:cNvSpPr>
            <a:spLocks noGrp="1"/>
          </p:cNvSpPr>
          <p:nvPr>
            <p:ph type="body" idx="1"/>
          </p:nvPr>
        </p:nvSpPr>
        <p:spPr bwMode="auto">
          <a:xfrm>
            <a:off x="613049" y="1744789"/>
            <a:ext cx="7929300" cy="1339497"/>
          </a:xfrm>
        </p:spPr>
        <p:txBody>
          <a:bodyPr/>
          <a:lstStyle/>
          <a:p>
            <a:pPr marL="152400" indent="0">
              <a:buNone/>
              <a:defRPr/>
            </a:pPr>
            <a:r>
              <a:rPr lang="vi-VN" sz="3200" b="1">
                <a:solidFill>
                  <a:srgbClr val="000000"/>
                </a:solidFill>
                <a:latin typeface="Times New Roman"/>
                <a:ea typeface="Times New Roman"/>
              </a:rPr>
              <a:t>C</a:t>
            </a:r>
            <a:r>
              <a:rPr lang="vi-VN" sz="3200" b="1">
                <a:solidFill>
                  <a:srgbClr val="000000"/>
                </a:solidFill>
                <a:latin typeface="Times New Roman"/>
                <a:ea typeface="Times New Roman"/>
              </a:rPr>
              <a:t>ác nhóm thảo luận các nhiệm vụ cần thực hiện trong tuần 9, trong thời gian 5 phút.</a:t>
            </a:r>
            <a:endParaRPr lang="en-US" sz="3200">
              <a:latin typeface="Times New Roman"/>
              <a:ea typeface="Times New Roman"/>
            </a:endParaRPr>
          </a:p>
          <a:p>
            <a:pPr>
              <a:defRPr/>
            </a:pPr>
            <a:endParaRPr lang="en-US"/>
          </a:p>
        </p:txBody>
      </p:sp>
      <p:sp>
        <p:nvSpPr>
          <p:cNvPr id="3" name="Title 2"/>
          <p:cNvSpPr>
            <a:spLocks noGrp="1"/>
          </p:cNvSpPr>
          <p:nvPr>
            <p:ph type="title"/>
          </p:nvPr>
        </p:nvSpPr>
        <p:spPr bwMode="auto">
          <a:xfrm>
            <a:off x="828750" y="946825"/>
            <a:ext cx="7713600" cy="575400"/>
          </a:xfrm>
        </p:spPr>
        <p:txBody>
          <a:bodyPr/>
          <a:lstStyle/>
          <a:p>
            <a:pPr>
              <a:defRPr/>
            </a:pPr>
            <a:r>
              <a:rPr lang="nl-NL" sz="2800" b="1" spc="-50">
                <a:solidFill>
                  <a:srgbClr val="FF0000"/>
                </a:solidFill>
                <a:latin typeface="Times New Roman"/>
                <a:ea typeface="Calibri"/>
                <a:cs typeface="Angsana New"/>
              </a:rPr>
              <a:t>Xây </a:t>
            </a:r>
            <a:r>
              <a:rPr lang="en-US" sz="2800" b="1" spc="-50">
                <a:solidFill>
                  <a:srgbClr val="FF0000"/>
                </a:solidFill>
                <a:latin typeface="Times New Roman"/>
                <a:ea typeface="Calibri"/>
                <a:cs typeface="Angsana New"/>
              </a:rPr>
              <a:t>dựng</a:t>
            </a:r>
            <a:r>
              <a:rPr lang="en-US" sz="2800" b="1" spc="-50">
                <a:solidFill>
                  <a:srgbClr val="FF0000"/>
                </a:solidFill>
                <a:latin typeface="Times New Roman"/>
                <a:ea typeface="Calibri"/>
                <a:cs typeface="Angsana New"/>
              </a:rPr>
              <a:t> </a:t>
            </a:r>
            <a:r>
              <a:rPr lang="nl-NL" sz="2800" b="1" spc="-50">
                <a:solidFill>
                  <a:srgbClr val="FF0000"/>
                </a:solidFill>
                <a:latin typeface="Times New Roman"/>
                <a:ea typeface="Calibri"/>
                <a:cs typeface="Angsana New"/>
              </a:rPr>
              <a:t>kế hoạch sinh hoạt tuần </a:t>
            </a:r>
            <a:r>
              <a:rPr lang="vi-VN" sz="2800" b="1" spc="-50">
                <a:solidFill>
                  <a:srgbClr val="FF0000"/>
                </a:solidFill>
                <a:latin typeface="Times New Roman"/>
                <a:ea typeface="Calibri"/>
                <a:cs typeface="Angsana New"/>
              </a:rPr>
              <a:t>9</a:t>
            </a:r>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81101539" name="Title 2"/>
          <p:cNvSpPr>
            <a:spLocks noGrp="1"/>
          </p:cNvSpPr>
          <p:nvPr/>
        </p:nvSpPr>
        <p:spPr bwMode="auto">
          <a:xfrm>
            <a:off x="1274976" y="382926"/>
            <a:ext cx="6075700" cy="670887"/>
          </a:xfrm>
          <a:prstGeom prst="rect">
            <a:avLst/>
          </a:prstGeom>
        </p:spPr>
        <p:txBody>
          <a:bodyPr spcFirstLastPara="1" vert="horz" wrap="square" lIns="91423" tIns="91423" rIns="91423" bIns="91423" rtlCol="0" anchor="ctr" anchorCtr="0">
            <a:spAutoFit/>
          </a:bodyPr>
          <a:lstStyle>
            <a:lvl1pPr lvl="0" algn="ctr" defTabSz="914400">
              <a:spcBef>
                <a:spcPts val="0"/>
              </a:spcBef>
              <a:spcAft>
                <a:spcPts val="0"/>
              </a:spcAft>
              <a:buSzPts val="4800"/>
              <a:buNone/>
              <a:defRPr sz="4800">
                <a:solidFill>
                  <a:schemeClr val="tx1"/>
                </a:solidFill>
                <a:latin typeface="+mj-lt"/>
                <a:ea typeface="+mj-ea"/>
                <a:cs typeface="+mj-cs"/>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pPr>
              <a:defRPr/>
            </a:pPr>
            <a:r>
              <a:rPr lang="en-US" sz="3200" b="1">
                <a:solidFill>
                  <a:srgbClr val="FF0066"/>
                </a:solidFill>
                <a:latin typeface="Times New Roman"/>
                <a:cs typeface="Times New Roman"/>
              </a:rPr>
              <a:t>Kế hoạch hoạt động tuần </a:t>
            </a:r>
            <a:r>
              <a:rPr lang="en-US" sz="3200" b="1">
                <a:solidFill>
                  <a:srgbClr val="FF0066"/>
                </a:solidFill>
                <a:latin typeface="Times New Roman"/>
                <a:cs typeface="Times New Roman"/>
              </a:rPr>
              <a:t>13</a:t>
            </a:r>
            <a:endParaRPr lang="en-US" sz="3200" b="1">
              <a:solidFill>
                <a:srgbClr val="FF0066"/>
              </a:solidFill>
              <a:latin typeface="Times New Roman"/>
              <a:cs typeface="Times New Roman"/>
            </a:endParaRPr>
          </a:p>
        </p:txBody>
      </p:sp>
      <p:sp>
        <p:nvSpPr>
          <p:cNvPr id="306859043" name="TextBox 4"/>
          <p:cNvSpPr txBox="1"/>
          <p:nvPr/>
        </p:nvSpPr>
        <p:spPr bwMode="auto">
          <a:xfrm>
            <a:off x="1274976" y="1046372"/>
            <a:ext cx="7278887" cy="3444598"/>
          </a:xfrm>
          <a:prstGeom prst="rect">
            <a:avLst/>
          </a:prstGeom>
          <a:noFill/>
        </p:spPr>
        <p:txBody>
          <a:bodyPr wrap="square" rtlCol="0">
            <a:spAutoFit/>
          </a:bodyPr>
          <a:lstStyle/>
          <a:p>
            <a:pPr>
              <a:defRPr/>
            </a:pPr>
            <a:r>
              <a:rPr lang="vi-VN" sz="2000">
                <a:latin typeface="Times New Roman"/>
                <a:cs typeface="Times New Roman"/>
              </a:rPr>
              <a:t>-</a:t>
            </a:r>
            <a:r>
              <a:rPr lang="fr-FR" sz="2000">
                <a:latin typeface="Times New Roman"/>
                <a:cs typeface="Times New Roman"/>
              </a:rPr>
              <a:t>Các</a:t>
            </a:r>
            <a:r>
              <a:rPr lang="fr-FR" sz="2000">
                <a:latin typeface="Times New Roman"/>
                <a:cs typeface="Times New Roman"/>
              </a:rPr>
              <a:t> </a:t>
            </a:r>
            <a:r>
              <a:rPr lang="fr-FR" sz="2000">
                <a:latin typeface="Times New Roman"/>
                <a:cs typeface="Times New Roman"/>
              </a:rPr>
              <a:t>nhóm</a:t>
            </a:r>
            <a:r>
              <a:rPr lang="fr-FR" sz="2000">
                <a:latin typeface="Times New Roman"/>
                <a:cs typeface="Times New Roman"/>
              </a:rPr>
              <a:t> </a:t>
            </a:r>
            <a:r>
              <a:rPr lang="fr-FR" sz="2000">
                <a:latin typeface="Times New Roman"/>
                <a:cs typeface="Times New Roman"/>
              </a:rPr>
              <a:t>trưởng</a:t>
            </a:r>
            <a:r>
              <a:rPr lang="fr-FR" sz="2000">
                <a:latin typeface="Times New Roman"/>
                <a:cs typeface="Times New Roman"/>
              </a:rPr>
              <a:t> </a:t>
            </a:r>
            <a:r>
              <a:rPr lang="fr-FR" sz="2000">
                <a:latin typeface="Times New Roman"/>
                <a:cs typeface="Times New Roman"/>
              </a:rPr>
              <a:t>có</a:t>
            </a:r>
            <a:r>
              <a:rPr lang="fr-FR" sz="2000">
                <a:latin typeface="Times New Roman"/>
                <a:cs typeface="Times New Roman"/>
              </a:rPr>
              <a:t> </a:t>
            </a:r>
            <a:r>
              <a:rPr lang="fr-FR" sz="2000">
                <a:latin typeface="Times New Roman"/>
                <a:cs typeface="Times New Roman"/>
              </a:rPr>
              <a:t>tiếp</a:t>
            </a:r>
            <a:r>
              <a:rPr lang="fr-FR" sz="2000">
                <a:latin typeface="Times New Roman"/>
                <a:cs typeface="Times New Roman"/>
              </a:rPr>
              <a:t> </a:t>
            </a:r>
            <a:r>
              <a:rPr lang="fr-FR" sz="2000">
                <a:latin typeface="Times New Roman"/>
                <a:cs typeface="Times New Roman"/>
              </a:rPr>
              <a:t>tục</a:t>
            </a:r>
            <a:r>
              <a:rPr lang="fr-FR" sz="2000">
                <a:latin typeface="Times New Roman"/>
                <a:cs typeface="Times New Roman"/>
              </a:rPr>
              <a:t> </a:t>
            </a:r>
            <a:r>
              <a:rPr lang="fr-FR" sz="2000">
                <a:latin typeface="Times New Roman"/>
                <a:cs typeface="Times New Roman"/>
              </a:rPr>
              <a:t>theo</a:t>
            </a:r>
            <a:r>
              <a:rPr lang="fr-FR" sz="2000">
                <a:latin typeface="Times New Roman"/>
                <a:cs typeface="Times New Roman"/>
              </a:rPr>
              <a:t> </a:t>
            </a:r>
            <a:r>
              <a:rPr lang="fr-FR" sz="2000">
                <a:latin typeface="Times New Roman"/>
                <a:cs typeface="Times New Roman"/>
              </a:rPr>
              <a:t>dõi</a:t>
            </a:r>
            <a:r>
              <a:rPr lang="fr-FR" sz="2000">
                <a:latin typeface="Times New Roman"/>
                <a:cs typeface="Times New Roman"/>
              </a:rPr>
              <a:t> </a:t>
            </a:r>
            <a:r>
              <a:rPr lang="fr-FR" sz="2000">
                <a:latin typeface="Times New Roman"/>
                <a:cs typeface="Times New Roman"/>
              </a:rPr>
              <a:t>các</a:t>
            </a:r>
            <a:r>
              <a:rPr lang="fr-FR" sz="2000">
                <a:latin typeface="Times New Roman"/>
                <a:cs typeface="Times New Roman"/>
              </a:rPr>
              <a:t> hoạt</a:t>
            </a:r>
            <a:r>
              <a:rPr lang="vi-VN" sz="2000">
                <a:latin typeface="Times New Roman"/>
                <a:cs typeface="Times New Roman"/>
              </a:rPr>
              <a:t> động của các </a:t>
            </a:r>
            <a:r>
              <a:rPr lang="fr-FR" sz="2000">
                <a:latin typeface="Times New Roman"/>
                <a:cs typeface="Times New Roman"/>
              </a:rPr>
              <a:t>thành</a:t>
            </a:r>
            <a:r>
              <a:rPr lang="fr-FR" sz="2000">
                <a:latin typeface="Times New Roman"/>
                <a:cs typeface="Times New Roman"/>
              </a:rPr>
              <a:t> </a:t>
            </a:r>
            <a:r>
              <a:rPr lang="fr-FR" sz="2000">
                <a:latin typeface="Times New Roman"/>
                <a:cs typeface="Times New Roman"/>
              </a:rPr>
              <a:t>viên</a:t>
            </a:r>
            <a:r>
              <a:rPr lang="fr-FR" sz="2000">
                <a:latin typeface="Times New Roman"/>
                <a:cs typeface="Times New Roman"/>
              </a:rPr>
              <a:t> </a:t>
            </a:r>
            <a:r>
              <a:rPr lang="fr-FR" sz="2000">
                <a:latin typeface="Times New Roman"/>
                <a:cs typeface="Times New Roman"/>
              </a:rPr>
              <a:t>nhóm</a:t>
            </a:r>
            <a:r>
              <a:rPr lang="fr-FR" sz="2000">
                <a:latin typeface="Times New Roman"/>
                <a:cs typeface="Times New Roman"/>
              </a:rPr>
              <a:t> </a:t>
            </a:r>
            <a:r>
              <a:rPr lang="fr-FR" sz="2000">
                <a:latin typeface="Times New Roman"/>
                <a:cs typeface="Times New Roman"/>
              </a:rPr>
              <a:t>mình</a:t>
            </a:r>
            <a:r>
              <a:rPr lang="vi-VN" sz="2000">
                <a:latin typeface="Times New Roman"/>
                <a:cs typeface="Times New Roman"/>
              </a:rPr>
              <a:t>.</a:t>
            </a:r>
            <a:endParaRPr lang="en-US" sz="2000">
              <a:latin typeface="Times New Roman"/>
              <a:cs typeface="Times New Roman"/>
            </a:endParaRPr>
          </a:p>
          <a:p>
            <a:pPr>
              <a:defRPr/>
            </a:pPr>
            <a:r>
              <a:rPr lang="vi-VN" sz="2000">
                <a:latin typeface="Times New Roman"/>
                <a:cs typeface="Times New Roman"/>
              </a:rPr>
              <a:t>-</a:t>
            </a:r>
            <a:r>
              <a:rPr lang="fr-FR" sz="2000">
                <a:latin typeface="Times New Roman"/>
                <a:cs typeface="Times New Roman"/>
              </a:rPr>
              <a:t>Duy</a:t>
            </a:r>
            <a:r>
              <a:rPr lang="fr-FR" sz="2000">
                <a:latin typeface="Times New Roman"/>
                <a:cs typeface="Times New Roman"/>
              </a:rPr>
              <a:t> </a:t>
            </a:r>
            <a:r>
              <a:rPr lang="fr-FR" sz="2000">
                <a:latin typeface="Times New Roman"/>
                <a:cs typeface="Times New Roman"/>
              </a:rPr>
              <a:t>trì</a:t>
            </a:r>
            <a:r>
              <a:rPr lang="fr-FR" sz="2000">
                <a:latin typeface="Times New Roman"/>
                <a:cs typeface="Times New Roman"/>
              </a:rPr>
              <a:t> </a:t>
            </a:r>
            <a:r>
              <a:rPr lang="fr-FR" sz="2000">
                <a:latin typeface="Times New Roman"/>
                <a:cs typeface="Times New Roman"/>
              </a:rPr>
              <a:t>nền</a:t>
            </a:r>
            <a:r>
              <a:rPr lang="fr-FR" sz="2000">
                <a:latin typeface="Times New Roman"/>
                <a:cs typeface="Times New Roman"/>
              </a:rPr>
              <a:t> </a:t>
            </a:r>
            <a:r>
              <a:rPr lang="fr-FR" sz="2000">
                <a:latin typeface="Times New Roman"/>
                <a:cs typeface="Times New Roman"/>
              </a:rPr>
              <a:t>nếp</a:t>
            </a:r>
            <a:r>
              <a:rPr lang="fr-FR" sz="2000">
                <a:latin typeface="Times New Roman"/>
                <a:cs typeface="Times New Roman"/>
              </a:rPr>
              <a:t> </a:t>
            </a:r>
            <a:r>
              <a:rPr lang="fr-FR" sz="2000">
                <a:latin typeface="Times New Roman"/>
                <a:cs typeface="Times New Roman"/>
              </a:rPr>
              <a:t>lớp</a:t>
            </a:r>
            <a:r>
              <a:rPr lang="fr-FR" sz="2000">
                <a:latin typeface="Times New Roman"/>
                <a:cs typeface="Times New Roman"/>
              </a:rPr>
              <a:t>, </a:t>
            </a:r>
            <a:r>
              <a:rPr lang="fr-FR" sz="2000">
                <a:latin typeface="Times New Roman"/>
                <a:cs typeface="Times New Roman"/>
              </a:rPr>
              <a:t>vệ</a:t>
            </a:r>
            <a:r>
              <a:rPr lang="fr-FR" sz="2000">
                <a:latin typeface="Times New Roman"/>
                <a:cs typeface="Times New Roman"/>
              </a:rPr>
              <a:t> </a:t>
            </a:r>
            <a:r>
              <a:rPr lang="fr-FR" sz="2000">
                <a:latin typeface="Times New Roman"/>
                <a:cs typeface="Times New Roman"/>
              </a:rPr>
              <a:t>sinh</a:t>
            </a:r>
            <a:r>
              <a:rPr lang="fr-FR" sz="2000">
                <a:latin typeface="Times New Roman"/>
                <a:cs typeface="Times New Roman"/>
              </a:rPr>
              <a:t>, </a:t>
            </a:r>
            <a:r>
              <a:rPr lang="fr-FR" sz="2000">
                <a:latin typeface="Times New Roman"/>
                <a:cs typeface="Times New Roman"/>
              </a:rPr>
              <a:t>đồng</a:t>
            </a:r>
            <a:r>
              <a:rPr lang="fr-FR" sz="2000">
                <a:latin typeface="Times New Roman"/>
                <a:cs typeface="Times New Roman"/>
              </a:rPr>
              <a:t> </a:t>
            </a:r>
            <a:r>
              <a:rPr lang="fr-FR" sz="2000">
                <a:latin typeface="Times New Roman"/>
                <a:cs typeface="Times New Roman"/>
              </a:rPr>
              <a:t>phục</a:t>
            </a:r>
            <a:r>
              <a:rPr lang="fr-FR" sz="2000">
                <a:latin typeface="Times New Roman"/>
                <a:cs typeface="Times New Roman"/>
              </a:rPr>
              <a:t> </a:t>
            </a:r>
            <a:r>
              <a:rPr lang="fr-FR" sz="2000">
                <a:latin typeface="Times New Roman"/>
                <a:cs typeface="Times New Roman"/>
              </a:rPr>
              <a:t>theo</a:t>
            </a:r>
            <a:r>
              <a:rPr lang="fr-FR" sz="2000">
                <a:latin typeface="Times New Roman"/>
                <a:cs typeface="Times New Roman"/>
              </a:rPr>
              <a:t> </a:t>
            </a:r>
            <a:r>
              <a:rPr lang="fr-FR" sz="2000">
                <a:latin typeface="Times New Roman"/>
                <a:cs typeface="Times New Roman"/>
              </a:rPr>
              <a:t>quy</a:t>
            </a:r>
            <a:r>
              <a:rPr lang="fr-FR" sz="2000">
                <a:latin typeface="Times New Roman"/>
                <a:cs typeface="Times New Roman"/>
              </a:rPr>
              <a:t> </a:t>
            </a:r>
            <a:r>
              <a:rPr lang="fr-FR" sz="2000">
                <a:latin typeface="Times New Roman"/>
                <a:cs typeface="Times New Roman"/>
              </a:rPr>
              <a:t>định</a:t>
            </a:r>
            <a:r>
              <a:rPr lang="fr-FR" sz="2000">
                <a:latin typeface="Times New Roman"/>
                <a:cs typeface="Times New Roman"/>
              </a:rPr>
              <a:t>.</a:t>
            </a:r>
            <a:endParaRPr lang="en-US" sz="2000">
              <a:latin typeface="Times New Roman"/>
              <a:cs typeface="Times New Roman"/>
            </a:endParaRPr>
          </a:p>
          <a:p>
            <a:pPr>
              <a:defRPr/>
            </a:pPr>
            <a:r>
              <a:rPr lang="vi-VN" sz="2000">
                <a:latin typeface="Times New Roman"/>
                <a:cs typeface="Times New Roman"/>
              </a:rPr>
              <a:t>-</a:t>
            </a:r>
            <a:r>
              <a:rPr lang="fr-FR" sz="2000">
                <a:latin typeface="Times New Roman"/>
                <a:cs typeface="Times New Roman"/>
              </a:rPr>
              <a:t>Thi đua học tập tốt, giành nhiều </a:t>
            </a:r>
            <a:r>
              <a:rPr lang="fr-FR" sz="2000">
                <a:latin typeface="Times New Roman"/>
                <a:cs typeface="Times New Roman"/>
              </a:rPr>
              <a:t>hoa tuyên dương để </a:t>
            </a:r>
            <a:r>
              <a:rPr lang="fr-FR" sz="2000">
                <a:latin typeface="Times New Roman"/>
                <a:cs typeface="Times New Roman"/>
              </a:rPr>
              <a:t>chào mừng 22</a:t>
            </a:r>
            <a:r>
              <a:rPr lang="vi-VN" sz="2000">
                <a:latin typeface="Times New Roman"/>
                <a:cs typeface="Times New Roman"/>
              </a:rPr>
              <a:t>/</a:t>
            </a:r>
            <a:r>
              <a:rPr lang="fr-FR" sz="2000">
                <a:latin typeface="Times New Roman"/>
                <a:cs typeface="Times New Roman"/>
              </a:rPr>
              <a:t> 1</a:t>
            </a:r>
            <a:r>
              <a:rPr lang="fr-FR" sz="2000">
                <a:latin typeface="Times New Roman"/>
                <a:cs typeface="Times New Roman"/>
              </a:rPr>
              <a:t>2</a:t>
            </a:r>
            <a:r>
              <a:rPr lang="fr-FR" sz="2000">
                <a:latin typeface="Times New Roman"/>
                <a:cs typeface="Times New Roman"/>
              </a:rPr>
              <a:t> Ngày</a:t>
            </a:r>
            <a:r>
              <a:rPr lang="vi-VN" sz="2000">
                <a:latin typeface="Times New Roman"/>
                <a:cs typeface="Times New Roman"/>
              </a:rPr>
              <a:t> thành lập Quân đội nhân dân Việt Nam.</a:t>
            </a:r>
            <a:endParaRPr lang="en-US" sz="2000">
              <a:latin typeface="Times New Roman"/>
              <a:cs typeface="Times New Roman"/>
            </a:endParaRPr>
          </a:p>
          <a:p>
            <a:pPr>
              <a:defRPr/>
            </a:pPr>
            <a:r>
              <a:rPr lang="vi-VN" sz="2000">
                <a:latin typeface="Times New Roman"/>
                <a:cs typeface="Times New Roman"/>
              </a:rPr>
              <a:t>-</a:t>
            </a:r>
            <a:r>
              <a:rPr lang="fr-FR" sz="2000">
                <a:latin typeface="Times New Roman"/>
                <a:cs typeface="Times New Roman"/>
              </a:rPr>
              <a:t>Tham gia thi trạng nguyên TV làm</a:t>
            </a:r>
            <a:r>
              <a:rPr lang="vi-VN" sz="2000">
                <a:latin typeface="Times New Roman"/>
                <a:cs typeface="Times New Roman"/>
              </a:rPr>
              <a:t> hết </a:t>
            </a:r>
            <a:r>
              <a:rPr lang="fr-FR" sz="2000">
                <a:latin typeface="Times New Roman"/>
                <a:cs typeface="Times New Roman"/>
              </a:rPr>
              <a:t>vòng </a:t>
            </a:r>
            <a:r>
              <a:rPr lang="fr-FR" sz="2000">
                <a:latin typeface="Times New Roman"/>
                <a:cs typeface="Times New Roman"/>
              </a:rPr>
              <a:t>6</a:t>
            </a:r>
            <a:r>
              <a:rPr lang="vi-VN" sz="2000">
                <a:latin typeface="Times New Roman"/>
                <a:cs typeface="Times New Roman"/>
              </a:rPr>
              <a:t>; IOE hết vòng 15chuẩn bị thi cấp trường vào ngày 28/11.</a:t>
            </a:r>
            <a:endParaRPr lang="en-US" sz="2000">
              <a:latin typeface="Times New Roman"/>
              <a:cs typeface="Times New Roman"/>
            </a:endParaRPr>
          </a:p>
          <a:p>
            <a:pPr>
              <a:defRPr/>
            </a:pPr>
            <a:r>
              <a:rPr lang="vi-VN" sz="2000">
                <a:latin typeface="Times New Roman"/>
                <a:cs typeface="Times New Roman"/>
              </a:rPr>
              <a:t>-</a:t>
            </a:r>
            <a:r>
              <a:rPr lang="fr-FR" sz="2000">
                <a:latin typeface="Times New Roman"/>
                <a:cs typeface="Times New Roman"/>
              </a:rPr>
              <a:t>Rèn luyện học thuộc bảng nhân</a:t>
            </a:r>
            <a:r>
              <a:rPr lang="vi-VN" sz="2000">
                <a:latin typeface="Times New Roman"/>
                <a:cs typeface="Times New Roman"/>
              </a:rPr>
              <a:t>, chia </a:t>
            </a:r>
            <a:r>
              <a:rPr lang="fr-FR" sz="2000">
                <a:latin typeface="Times New Roman"/>
                <a:cs typeface="Times New Roman"/>
              </a:rPr>
              <a:t> 2,3,4,5</a:t>
            </a:r>
            <a:r>
              <a:rPr lang="vi-VN" sz="2000">
                <a:latin typeface="Times New Roman"/>
                <a:cs typeface="Times New Roman"/>
              </a:rPr>
              <a:t>, 6</a:t>
            </a:r>
            <a:r>
              <a:rPr lang="vi-VN" sz="2000">
                <a:latin typeface="Times New Roman"/>
                <a:cs typeface="Times New Roman"/>
              </a:rPr>
              <a:t>.</a:t>
            </a:r>
            <a:endParaRPr/>
          </a:p>
          <a:p>
            <a:pPr>
              <a:defRPr/>
            </a:pPr>
            <a:r>
              <a:rPr lang="vi-VN" sz="2000">
                <a:latin typeface="Times New Roman"/>
                <a:cs typeface="Times New Roman"/>
              </a:rPr>
              <a:t>-</a:t>
            </a:r>
            <a:r>
              <a:rPr lang="fr-FR" sz="2000">
                <a:latin typeface="Times New Roman"/>
                <a:cs typeface="Times New Roman"/>
              </a:rPr>
              <a:t>Giúp bạn học tập theo phân công của nhóm</a:t>
            </a:r>
            <a:r>
              <a:rPr lang="vi-VN" sz="2000">
                <a:latin typeface="Times New Roman"/>
                <a:cs typeface="Times New Roman"/>
              </a:rPr>
              <a:t>.</a:t>
            </a:r>
            <a:endParaRPr lang="vi-VN" sz="2000">
              <a:latin typeface="Times New Roman"/>
              <a:cs typeface="Times New Roman"/>
            </a:endParaRPr>
          </a:p>
          <a:p>
            <a:pPr>
              <a:defRPr/>
            </a:pPr>
            <a:r>
              <a:rPr lang="vi-VN" sz="2000">
                <a:latin typeface="Times New Roman"/>
                <a:cs typeface="Times New Roman"/>
              </a:rPr>
              <a:t>-Luyện, rèn viêtviêt chữ đẹp để tham gia thi cấp khối.</a:t>
            </a:r>
            <a:endParaRPr/>
          </a:p>
          <a:p>
            <a:pPr>
              <a:defRPr/>
            </a:pPr>
            <a:endParaRPr lang="en-US" sz="2000">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6" name="Google Shape;226;p40"/>
          <p:cNvSpPr/>
          <p:nvPr/>
        </p:nvSpPr>
        <p:spPr bwMode="auto">
          <a:xfrm>
            <a:off x="8031560" y="1005250"/>
            <a:ext cx="1031007" cy="822965"/>
          </a:xfrm>
          <a:custGeom>
            <a:avLst/>
            <a:gdLst/>
            <a:ahLst/>
            <a:cxnLst/>
            <a:rect l="l" t="t" r="r" b="b"/>
            <a:pathLst>
              <a:path w="61461" h="49059" fill="norm" stroke="1"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445" name="Google Shape;445;p40"/>
          <p:cNvSpPr/>
          <p:nvPr/>
        </p:nvSpPr>
        <p:spPr bwMode="auto">
          <a:xfrm>
            <a:off x="97795" y="485998"/>
            <a:ext cx="1170794" cy="679970"/>
          </a:xfrm>
          <a:custGeom>
            <a:avLst/>
            <a:gdLst/>
            <a:ahLst/>
            <a:cxnLst/>
            <a:rect l="l" t="t" r="r" b="b"/>
            <a:pathLst>
              <a:path w="61218" h="35554" fill="norm" stroke="1"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15" name="TextBox 14"/>
          <p:cNvSpPr txBox="1"/>
          <p:nvPr/>
        </p:nvSpPr>
        <p:spPr bwMode="auto">
          <a:xfrm>
            <a:off x="2626818" y="411373"/>
            <a:ext cx="3422732" cy="954107"/>
          </a:xfrm>
          <a:prstGeom prst="rect">
            <a:avLst/>
          </a:prstGeom>
          <a:noFill/>
        </p:spPr>
        <p:txBody>
          <a:bodyPr wrap="none" rtlCol="0">
            <a:spAutoFit/>
          </a:bodyPr>
          <a:lstStyle/>
          <a:p>
            <a:pPr algn="ctr">
              <a:defRPr/>
            </a:pPr>
            <a:endParaRPr lang="en-US" sz="2800">
              <a:solidFill>
                <a:schemeClr val="accent6">
                  <a:lumMod val="50000"/>
                </a:schemeClr>
              </a:solidFill>
              <a:latin typeface="iCiel Cadena"/>
            </a:endParaRPr>
          </a:p>
          <a:p>
            <a:pPr algn="ctr">
              <a:defRPr/>
            </a:pPr>
            <a:r>
              <a:rPr lang="vi-VN" sz="2800" u="sng">
                <a:solidFill>
                  <a:schemeClr val="accent6">
                    <a:lumMod val="50000"/>
                  </a:schemeClr>
                </a:solidFill>
                <a:latin typeface="+mj-lt"/>
              </a:rPr>
              <a:t>Hoạt động trải nghiệm</a:t>
            </a:r>
            <a:endParaRPr lang="en-US" sz="2800" u="sng">
              <a:solidFill>
                <a:schemeClr val="accent6">
                  <a:lumMod val="50000"/>
                </a:schemeClr>
              </a:solidFill>
              <a:latin typeface="+mj-lt"/>
            </a:endParaRPr>
          </a:p>
        </p:txBody>
      </p:sp>
      <p:pic>
        <p:nvPicPr>
          <p:cNvPr id="3" name="Nhacnen">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9248775" y="4488180"/>
            <a:ext cx="506095" cy="506095"/>
          </a:xfrm>
          <a:prstGeom prst="rect">
            <a:avLst/>
          </a:prstGeom>
        </p:spPr>
      </p:pic>
      <p:sp>
        <p:nvSpPr>
          <p:cNvPr id="4" name="TextBox 3"/>
          <p:cNvSpPr txBox="1"/>
          <p:nvPr/>
        </p:nvSpPr>
        <p:spPr bwMode="auto">
          <a:xfrm>
            <a:off x="1417705" y="1422005"/>
            <a:ext cx="7129359" cy="461665"/>
          </a:xfrm>
          <a:prstGeom prst="rect">
            <a:avLst/>
          </a:prstGeom>
          <a:noFill/>
        </p:spPr>
        <p:txBody>
          <a:bodyPr wrap="square">
            <a:spAutoFit/>
          </a:bodyPr>
          <a:lstStyle/>
          <a:p>
            <a:pPr algn="ctr" defTabSz="685800">
              <a:buClrTx/>
              <a:defRPr/>
            </a:pPr>
            <a:r>
              <a:rPr lang="en-US" sz="2400" b="1" u="sng">
                <a:solidFill>
                  <a:srgbClr val="FF0066"/>
                </a:solidFill>
                <a:latin typeface="Times New Roman"/>
                <a:cs typeface="Times New Roman"/>
              </a:rPr>
              <a:t>H</a:t>
            </a:r>
            <a:r>
              <a:rPr lang="vi-VN" sz="2400" b="1" u="sng">
                <a:solidFill>
                  <a:srgbClr val="FF0066"/>
                </a:solidFill>
                <a:latin typeface="Times New Roman"/>
                <a:cs typeface="Times New Roman"/>
              </a:rPr>
              <a:t>oạt</a:t>
            </a:r>
            <a:r>
              <a:rPr lang="vi-VN" sz="2400" u="sng">
                <a:solidFill>
                  <a:srgbClr val="116AB1"/>
                </a:solidFill>
                <a:latin typeface="Roboto"/>
              </a:rPr>
              <a:t> </a:t>
            </a:r>
            <a:r>
              <a:rPr lang="vi-VN" sz="2400" b="1" u="sng">
                <a:solidFill>
                  <a:srgbClr val="FF0066"/>
                </a:solidFill>
                <a:latin typeface="Times New Roman"/>
                <a:cs typeface="Times New Roman"/>
              </a:rPr>
              <a:t>động</a:t>
            </a:r>
            <a:r>
              <a:rPr lang="vi-VN" sz="2400" b="1" u="sng">
                <a:solidFill>
                  <a:srgbClr val="FF0066"/>
                </a:solidFill>
                <a:latin typeface="Times New Roman"/>
                <a:cs typeface="Times New Roman"/>
              </a:rPr>
              <a:t> </a:t>
            </a:r>
            <a:r>
              <a:rPr lang="vi-VN" sz="2400" b="1" u="sng">
                <a:solidFill>
                  <a:srgbClr val="FF0066"/>
                </a:solidFill>
                <a:latin typeface="Times New Roman"/>
                <a:cs typeface="Times New Roman"/>
              </a:rPr>
              <a:t>tình</a:t>
            </a:r>
            <a:r>
              <a:rPr lang="vi-VN" sz="2400" b="1" u="sng">
                <a:solidFill>
                  <a:srgbClr val="FF0066"/>
                </a:solidFill>
                <a:latin typeface="Times New Roman"/>
                <a:cs typeface="Times New Roman"/>
              </a:rPr>
              <a:t> </a:t>
            </a:r>
            <a:r>
              <a:rPr lang="vi-VN" sz="2400" b="1" u="sng">
                <a:solidFill>
                  <a:srgbClr val="FF0066"/>
                </a:solidFill>
                <a:latin typeface="Times New Roman"/>
                <a:cs typeface="Times New Roman"/>
              </a:rPr>
              <a:t>nguyện</a:t>
            </a:r>
            <a:r>
              <a:rPr lang="vi-VN" sz="2400" b="1" u="sng">
                <a:solidFill>
                  <a:srgbClr val="FF0066"/>
                </a:solidFill>
                <a:latin typeface="Times New Roman"/>
                <a:cs typeface="Times New Roman"/>
              </a:rPr>
              <a:t>, nhân </a:t>
            </a:r>
            <a:r>
              <a:rPr lang="vi-VN" sz="2400" b="1" u="sng">
                <a:solidFill>
                  <a:srgbClr val="FF0066"/>
                </a:solidFill>
                <a:latin typeface="Times New Roman"/>
                <a:cs typeface="Times New Roman"/>
              </a:rPr>
              <a:t>đạo</a:t>
            </a:r>
            <a:r>
              <a:rPr lang="vi-VN" sz="2400" b="1" u="sng">
                <a:solidFill>
                  <a:srgbClr val="FF0066"/>
                </a:solidFill>
                <a:latin typeface="Times New Roman"/>
                <a:cs typeface="Times New Roman"/>
              </a:rPr>
              <a:t> ở </a:t>
            </a:r>
            <a:r>
              <a:rPr lang="vi-VN" sz="2400" b="1" u="sng">
                <a:solidFill>
                  <a:srgbClr val="FF0066"/>
                </a:solidFill>
                <a:latin typeface="Times New Roman"/>
                <a:cs typeface="Times New Roman"/>
              </a:rPr>
              <a:t>địa</a:t>
            </a:r>
            <a:r>
              <a:rPr lang="vi-VN" sz="2400" b="1" u="sng">
                <a:solidFill>
                  <a:srgbClr val="FF0066"/>
                </a:solidFill>
                <a:latin typeface="Times New Roman"/>
                <a:cs typeface="Times New Roman"/>
              </a:rPr>
              <a:t> phương em</a:t>
            </a:r>
            <a:endParaRPr lang="en-US" sz="1400" b="1">
              <a:solidFill>
                <a:srgbClr val="FF0000"/>
              </a:solidFill>
              <a:latin typeface="iCiel Ciaobella"/>
            </a:endParaRPr>
          </a:p>
        </p:txBody>
      </p:sp>
      <p:sp>
        <p:nvSpPr>
          <p:cNvPr id="53" name="TextBox 3"/>
          <p:cNvSpPr txBox="1"/>
          <p:nvPr/>
        </p:nvSpPr>
        <p:spPr bwMode="auto">
          <a:xfrm>
            <a:off x="1417704" y="2263617"/>
            <a:ext cx="7129359" cy="1569660"/>
          </a:xfrm>
          <a:prstGeom prst="rect">
            <a:avLst/>
          </a:prstGeom>
          <a:noFill/>
        </p:spPr>
        <p:txBody>
          <a:bodyPr wrap="square">
            <a:spAutoFit/>
          </a:bodyPr>
          <a:lstStyle/>
          <a:p>
            <a:pPr>
              <a:defRPr/>
            </a:pPr>
            <a:r>
              <a:rPr lang="en-US" sz="2400"/>
              <a:t>T</a:t>
            </a:r>
            <a:r>
              <a:rPr lang="vi-VN" sz="2400"/>
              <a:t>rưng </a:t>
            </a:r>
            <a:r>
              <a:rPr lang="vi-VN" sz="2400"/>
              <a:t>bày</a:t>
            </a:r>
            <a:r>
              <a:rPr lang="vi-VN" sz="2400"/>
              <a:t> tranh/ </a:t>
            </a:r>
            <a:r>
              <a:rPr lang="vi-VN" sz="2400"/>
              <a:t>ảnh</a:t>
            </a:r>
            <a:r>
              <a:rPr lang="vi-VN" sz="2400"/>
              <a:t>,…</a:t>
            </a:r>
            <a:r>
              <a:rPr lang="vi-VN" sz="2400"/>
              <a:t>mà</a:t>
            </a:r>
            <a:r>
              <a:rPr lang="vi-VN" sz="2400"/>
              <a:t> </a:t>
            </a:r>
            <a:r>
              <a:rPr lang="vi-VN" sz="2400"/>
              <a:t>mình</a:t>
            </a:r>
            <a:r>
              <a:rPr lang="vi-VN" sz="2400"/>
              <a:t> sưu </a:t>
            </a:r>
            <a:r>
              <a:rPr lang="vi-VN" sz="2400"/>
              <a:t>tầm</a:t>
            </a:r>
            <a:r>
              <a:rPr lang="vi-VN" sz="2400"/>
              <a:t> </a:t>
            </a:r>
            <a:r>
              <a:rPr lang="vi-VN" sz="2400"/>
              <a:t>được</a:t>
            </a:r>
            <a:r>
              <a:rPr lang="vi-VN" sz="2400"/>
              <a:t> </a:t>
            </a:r>
            <a:r>
              <a:rPr lang="vi-VN" sz="2400"/>
              <a:t>về</a:t>
            </a:r>
            <a:r>
              <a:rPr lang="vi-VN" sz="2400"/>
              <a:t> </a:t>
            </a:r>
            <a:r>
              <a:rPr lang="vi-VN" sz="2400"/>
              <a:t>các</a:t>
            </a:r>
            <a:r>
              <a:rPr lang="vi-VN" sz="2400"/>
              <a:t> </a:t>
            </a:r>
            <a:r>
              <a:rPr lang="vi-VN" sz="2400"/>
              <a:t>hoạt</a:t>
            </a:r>
            <a:r>
              <a:rPr lang="vi-VN" sz="2400"/>
              <a:t> </a:t>
            </a:r>
            <a:r>
              <a:rPr lang="vi-VN" sz="2400"/>
              <a:t>động</a:t>
            </a:r>
            <a:r>
              <a:rPr lang="vi-VN" sz="2400"/>
              <a:t> </a:t>
            </a:r>
            <a:r>
              <a:rPr lang="vi-VN" sz="2400"/>
              <a:t>tình</a:t>
            </a:r>
            <a:r>
              <a:rPr lang="vi-VN" sz="2400"/>
              <a:t> </a:t>
            </a:r>
            <a:r>
              <a:rPr lang="vi-VN" sz="2400"/>
              <a:t>nguyện</a:t>
            </a:r>
            <a:r>
              <a:rPr lang="vi-VN" sz="2400"/>
              <a:t>, nhân </a:t>
            </a:r>
            <a:r>
              <a:rPr lang="vi-VN" sz="2400"/>
              <a:t>đạo</a:t>
            </a:r>
            <a:r>
              <a:rPr lang="vi-VN" sz="2400"/>
              <a:t> </a:t>
            </a:r>
            <a:r>
              <a:rPr lang="vi-VN" sz="2400"/>
              <a:t>của</a:t>
            </a:r>
            <a:r>
              <a:rPr lang="vi-VN" sz="2400"/>
              <a:t> </a:t>
            </a:r>
            <a:r>
              <a:rPr lang="vi-VN" sz="2400"/>
              <a:t>địa</a:t>
            </a:r>
            <a:r>
              <a:rPr lang="vi-VN" sz="2400"/>
              <a:t> </a:t>
            </a:r>
            <a:r>
              <a:rPr lang="vi-VN" sz="2400"/>
              <a:t>phương</a:t>
            </a:r>
            <a:r>
              <a:rPr lang="en-US" sz="2400"/>
              <a:t> và chia sẻ </a:t>
            </a:r>
            <a:r>
              <a:rPr lang="vi-VN" sz="2400"/>
              <a:t>ghi </a:t>
            </a:r>
            <a:r>
              <a:rPr lang="vi-VN" sz="2400"/>
              <a:t>lại</a:t>
            </a:r>
            <a:r>
              <a:rPr lang="vi-VN" sz="2400"/>
              <a:t> </a:t>
            </a:r>
            <a:r>
              <a:rPr lang="vi-VN" sz="2400"/>
              <a:t>những</a:t>
            </a:r>
            <a:r>
              <a:rPr lang="vi-VN" sz="2400"/>
              <a:t> </a:t>
            </a:r>
            <a:r>
              <a:rPr lang="vi-VN" sz="2400"/>
              <a:t>điều</a:t>
            </a:r>
            <a:r>
              <a:rPr lang="vi-VN" sz="2400"/>
              <a:t> </a:t>
            </a:r>
            <a:r>
              <a:rPr lang="vi-VN" sz="2400"/>
              <a:t>mình</a:t>
            </a:r>
            <a:r>
              <a:rPr lang="vi-VN" sz="2400"/>
              <a:t> quan tâm </a:t>
            </a:r>
            <a:r>
              <a:rPr lang="vi-VN" sz="2400"/>
              <a:t>nhất</a:t>
            </a:r>
            <a:r>
              <a:rPr lang="en-US" sz="2400"/>
              <a:t> .</a:t>
            </a:r>
            <a:endParaRPr lang="en-US" sz="24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slow" p14:dur="2000" advClick="1">
        <p:fade thruBlk="0"/>
      </p:transition>
    </mc:Choice>
    <mc:Fallback>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vol="80000">
                <p:cTn id="20" repeatCount="indefinite" fill="hold" display="0">
                  <p:stCondLst>
                    <p:cond delay="indefinite"/>
                  </p:stCondLst>
                  <p:endCondLst>
                    <p:cond evt="onStopAudio" delay="0">
                      <p:tgtEl>
                        <p:sldTgt/>
                      </p:tgtEl>
                    </p:cond>
                  </p:endCondLst>
                </p:cTn>
                <p:tgtEl>
                  <p:spTgt spid="3"/>
                </p:tgtEl>
              </p:cMediaNode>
            </p:audio>
          </p:childTnLst>
        </p:cTn>
      </p:par>
    </p:tnLst>
    <p:bldLst>
      <p:bldP spid="15" grpId="0"/>
      <p:bldP spid="4"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80681718" name="Google Shape;226;p40"/>
          <p:cNvSpPr/>
          <p:nvPr/>
        </p:nvSpPr>
        <p:spPr bwMode="auto">
          <a:xfrm>
            <a:off x="8031559" y="1005249"/>
            <a:ext cx="1031007" cy="822964"/>
          </a:xfrm>
          <a:custGeom>
            <a:avLst/>
            <a:gdLst/>
            <a:ahLst/>
            <a:cxnLst/>
            <a:rect l="l" t="t" r="r" b="b"/>
            <a:pathLst>
              <a:path w="61461" h="49059" fill="norm" stroke="1"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1193360969" name="Google Shape;445;p40"/>
          <p:cNvSpPr/>
          <p:nvPr/>
        </p:nvSpPr>
        <p:spPr bwMode="auto">
          <a:xfrm>
            <a:off x="97794" y="485997"/>
            <a:ext cx="1170793" cy="679969"/>
          </a:xfrm>
          <a:custGeom>
            <a:avLst/>
            <a:gdLst/>
            <a:ahLst/>
            <a:cxnLst/>
            <a:rect l="l" t="t" r="r" b="b"/>
            <a:pathLst>
              <a:path w="61218" h="35554" fill="norm" stroke="1"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3" tIns="91423" rIns="91423" bIns="91423" anchor="ctr" anchorCtr="0">
            <a:noAutofit/>
          </a:bodyPr>
          <a:lstStyle/>
          <a:p>
            <a:pPr marL="0" lvl="0" indent="0" algn="l">
              <a:spcBef>
                <a:spcPts val="0"/>
              </a:spcBef>
              <a:spcAft>
                <a:spcPts val="0"/>
              </a:spcAft>
              <a:buNone/>
              <a:defRPr/>
            </a:pPr>
            <a:endParaRPr/>
          </a:p>
        </p:txBody>
      </p:sp>
      <p:sp>
        <p:nvSpPr>
          <p:cNvPr id="427777469" name="TextBox 14"/>
          <p:cNvSpPr txBox="1"/>
          <p:nvPr/>
        </p:nvSpPr>
        <p:spPr bwMode="auto">
          <a:xfrm>
            <a:off x="2889333" y="420156"/>
            <a:ext cx="3422731" cy="954106"/>
          </a:xfrm>
          <a:prstGeom prst="rect">
            <a:avLst/>
          </a:prstGeom>
          <a:noFill/>
        </p:spPr>
        <p:txBody>
          <a:bodyPr wrap="none" rtlCol="0">
            <a:spAutoFit/>
          </a:bodyPr>
          <a:lstStyle/>
          <a:p>
            <a:pPr algn="ctr">
              <a:defRPr/>
            </a:pPr>
            <a:endParaRPr lang="en-US" sz="2800">
              <a:solidFill>
                <a:schemeClr val="accent6">
                  <a:lumMod val="50000"/>
                </a:schemeClr>
              </a:solidFill>
              <a:latin typeface="iCiel Cadena"/>
            </a:endParaRPr>
          </a:p>
          <a:p>
            <a:pPr algn="ctr">
              <a:defRPr/>
            </a:pPr>
            <a:r>
              <a:rPr lang="vi-VN" sz="2800" u="sng">
                <a:solidFill>
                  <a:schemeClr val="accent6">
                    <a:lumMod val="50000"/>
                  </a:schemeClr>
                </a:solidFill>
                <a:latin typeface="Calibri"/>
              </a:rPr>
              <a:t>Hoạt động trải nghiệm</a:t>
            </a:r>
            <a:endParaRPr lang="en-US" sz="2800" u="sng">
              <a:solidFill>
                <a:schemeClr val="accent6">
                  <a:lumMod val="50000"/>
                </a:schemeClr>
              </a:solidFill>
              <a:latin typeface="Calibri"/>
            </a:endParaRPr>
          </a:p>
        </p:txBody>
      </p:sp>
      <p:sp>
        <p:nvSpPr>
          <p:cNvPr id="1313307868" name="TextBox 15"/>
          <p:cNvSpPr txBox="1"/>
          <p:nvPr/>
        </p:nvSpPr>
        <p:spPr bwMode="auto">
          <a:xfrm>
            <a:off x="2104120" y="174690"/>
            <a:ext cx="5570756" cy="523219"/>
          </a:xfrm>
          <a:prstGeom prst="rect">
            <a:avLst/>
          </a:prstGeom>
          <a:noFill/>
        </p:spPr>
        <p:txBody>
          <a:bodyPr wrap="none" rtlCol="0">
            <a:spAutoFit/>
          </a:bodyPr>
          <a:lstStyle/>
          <a:p>
            <a:pPr algn="ctr">
              <a:defRPr/>
            </a:pPr>
            <a:r>
              <a:rPr lang="en-US" sz="2800">
                <a:solidFill>
                  <a:schemeClr val="tx1"/>
                </a:solidFill>
                <a:latin typeface="Times New Roman"/>
                <a:cs typeface="Times New Roman"/>
              </a:rPr>
              <a:t>Thứ </a:t>
            </a:r>
            <a:r>
              <a:rPr lang="en-US" sz="2800">
                <a:solidFill>
                  <a:schemeClr val="tx1"/>
                </a:solidFill>
                <a:latin typeface="Times New Roman"/>
                <a:cs typeface="Times New Roman"/>
              </a:rPr>
              <a:t>năm </a:t>
            </a:r>
            <a:r>
              <a:rPr lang="en-US" sz="2800">
                <a:solidFill>
                  <a:schemeClr val="tx1"/>
                </a:solidFill>
                <a:latin typeface="Times New Roman"/>
                <a:cs typeface="Times New Roman"/>
              </a:rPr>
              <a:t>ngày </a:t>
            </a:r>
            <a:r>
              <a:rPr lang="en-US" sz="2800">
                <a:solidFill>
                  <a:schemeClr val="tx1"/>
                </a:solidFill>
                <a:latin typeface="Times New Roman"/>
                <a:cs typeface="Times New Roman"/>
              </a:rPr>
              <a:t>1 </a:t>
            </a:r>
            <a:r>
              <a:rPr lang="en-US" sz="2800">
                <a:solidFill>
                  <a:schemeClr val="tx1"/>
                </a:solidFill>
                <a:latin typeface="Times New Roman"/>
                <a:cs typeface="Times New Roman"/>
              </a:rPr>
              <a:t>tháng </a:t>
            </a:r>
            <a:r>
              <a:rPr lang="vi-VN" sz="2800">
                <a:solidFill>
                  <a:schemeClr val="tx1"/>
                </a:solidFill>
                <a:latin typeface="Times New Roman"/>
                <a:cs typeface="Times New Roman"/>
              </a:rPr>
              <a:t>1</a:t>
            </a:r>
            <a:r>
              <a:rPr lang="en-US" sz="2800">
                <a:solidFill>
                  <a:schemeClr val="tx1"/>
                </a:solidFill>
                <a:latin typeface="Times New Roman"/>
                <a:cs typeface="Times New Roman"/>
              </a:rPr>
              <a:t>2 </a:t>
            </a:r>
            <a:r>
              <a:rPr lang="en-US" sz="2800">
                <a:solidFill>
                  <a:schemeClr val="tx1"/>
                </a:solidFill>
                <a:latin typeface="Times New Roman"/>
                <a:cs typeface="Times New Roman"/>
              </a:rPr>
              <a:t>năm 2022</a:t>
            </a:r>
            <a:endParaRPr/>
          </a:p>
        </p:txBody>
      </p:sp>
      <p:pic>
        <p:nvPicPr>
          <p:cNvPr id="1125077219" name="Nhacnen">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3"/>
          <a:stretch/>
        </p:blipFill>
        <p:spPr bwMode="auto">
          <a:xfrm>
            <a:off x="9248773" y="4488179"/>
            <a:ext cx="506094" cy="506094"/>
          </a:xfrm>
          <a:prstGeom prst="rect">
            <a:avLst/>
          </a:prstGeom>
        </p:spPr>
      </p:pic>
      <p:sp>
        <p:nvSpPr>
          <p:cNvPr id="1239729931" name="TextBox 3"/>
          <p:cNvSpPr txBox="1"/>
          <p:nvPr/>
        </p:nvSpPr>
        <p:spPr bwMode="auto">
          <a:xfrm>
            <a:off x="1417704" y="1422004"/>
            <a:ext cx="6992354" cy="677107"/>
          </a:xfrm>
          <a:prstGeom prst="rect">
            <a:avLst/>
          </a:prstGeom>
          <a:noFill/>
        </p:spPr>
        <p:txBody>
          <a:bodyPr wrap="square">
            <a:spAutoFit/>
          </a:bodyPr>
          <a:lstStyle/>
          <a:p>
            <a:pPr algn="ctr" defTabSz="685800">
              <a:buClrTx/>
              <a:defRPr/>
            </a:pPr>
            <a:r>
              <a:rPr lang="en-US" sz="2400" b="1">
                <a:solidFill>
                  <a:srgbClr val="FF0000"/>
                </a:solidFill>
                <a:latin typeface="Times New Roman"/>
                <a:cs typeface="Times New Roman"/>
              </a:rPr>
              <a:t>Hoạt động tình nguyện, nhân đạo ở địa phương em</a:t>
            </a:r>
            <a:endParaRPr lang="en-US" sz="2400" b="1">
              <a:solidFill>
                <a:srgbClr val="FF0000"/>
              </a:solidFill>
              <a:latin typeface="Times New Roman"/>
              <a:cs typeface="Times New Roman"/>
            </a:endParaRPr>
          </a:p>
          <a:p>
            <a:pPr algn="ctr" defTabSz="685800">
              <a:buClrTx/>
              <a:defRPr/>
            </a:pPr>
            <a:endParaRPr lang="en-US" sz="1400" b="1">
              <a:solidFill>
                <a:srgbClr val="FF0000"/>
              </a:solidFill>
              <a:latin typeface="iCiel Ciaobell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slow" p14:dur="2000" advClick="1">
        <p:fade thruBlk="0"/>
      </p:transition>
    </mc:Choice>
    <mc:Fallback>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13307868"/>
                                        </p:tgtEl>
                                        <p:attrNameLst>
                                          <p:attrName>style.visibility</p:attrName>
                                        </p:attrNameLst>
                                      </p:cBhvr>
                                      <p:to>
                                        <p:strVal val="visible"/>
                                      </p:to>
                                    </p:set>
                                    <p:animEffect transition="in" filter="wipe(down)">
                                      <p:cBhvr>
                                        <p:cTn id="7" dur="580">
                                          <p:stCondLst>
                                            <p:cond delay="0"/>
                                          </p:stCondLst>
                                        </p:cTn>
                                        <p:tgtEl>
                                          <p:spTgt spid="1313307868"/>
                                        </p:tgtEl>
                                      </p:cBhvr>
                                    </p:animEffect>
                                    <p:anim calcmode="lin" valueType="num">
                                      <p:cBhvr>
                                        <p:cTn id="8" dur="1822" tmFilter="0,0; 0.14,0.36; 0.43,0.73; 0.71,0.91; 1.0,1.0">
                                          <p:stCondLst>
                                            <p:cond delay="0"/>
                                          </p:stCondLst>
                                        </p:cTn>
                                        <p:tgtEl>
                                          <p:spTgt spid="131330786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1330786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1330786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1330786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13307868"/>
                                        </p:tgtEl>
                                        <p:attrNameLst>
                                          <p:attrName>ppt_y</p:attrName>
                                        </p:attrNameLst>
                                      </p:cBhvr>
                                      <p:tavLst>
                                        <p:tav tm="0" fmla="#ppt_y-sin(pi*$)/81">
                                          <p:val>
                                            <p:fltVal val="0"/>
                                          </p:val>
                                        </p:tav>
                                        <p:tav tm="100000">
                                          <p:val>
                                            <p:fltVal val="1"/>
                                          </p:val>
                                        </p:tav>
                                      </p:tavLst>
                                    </p:anim>
                                    <p:animScale>
                                      <p:cBhvr>
                                        <p:cTn id="13" dur="26">
                                          <p:stCondLst>
                                            <p:cond delay="650"/>
                                          </p:stCondLst>
                                        </p:cTn>
                                        <p:tgtEl>
                                          <p:spTgt spid="1313307868"/>
                                        </p:tgtEl>
                                      </p:cBhvr>
                                      <p:to x="100000" y="60000"/>
                                    </p:animScale>
                                    <p:animScale>
                                      <p:cBhvr>
                                        <p:cTn id="14" dur="166" decel="50000">
                                          <p:stCondLst>
                                            <p:cond delay="676"/>
                                          </p:stCondLst>
                                        </p:cTn>
                                        <p:tgtEl>
                                          <p:spTgt spid="1313307868"/>
                                        </p:tgtEl>
                                      </p:cBhvr>
                                      <p:to x="100000" y="100000"/>
                                    </p:animScale>
                                    <p:animScale>
                                      <p:cBhvr>
                                        <p:cTn id="15" dur="26">
                                          <p:stCondLst>
                                            <p:cond delay="1312"/>
                                          </p:stCondLst>
                                        </p:cTn>
                                        <p:tgtEl>
                                          <p:spTgt spid="1313307868"/>
                                        </p:tgtEl>
                                      </p:cBhvr>
                                      <p:to x="100000" y="80000"/>
                                    </p:animScale>
                                    <p:animScale>
                                      <p:cBhvr>
                                        <p:cTn id="16" dur="166" decel="50000">
                                          <p:stCondLst>
                                            <p:cond delay="1338"/>
                                          </p:stCondLst>
                                        </p:cTn>
                                        <p:tgtEl>
                                          <p:spTgt spid="1313307868"/>
                                        </p:tgtEl>
                                      </p:cBhvr>
                                      <p:to x="100000" y="100000"/>
                                    </p:animScale>
                                    <p:animScale>
                                      <p:cBhvr>
                                        <p:cTn id="17" dur="26">
                                          <p:stCondLst>
                                            <p:cond delay="1642"/>
                                          </p:stCondLst>
                                        </p:cTn>
                                        <p:tgtEl>
                                          <p:spTgt spid="1313307868"/>
                                        </p:tgtEl>
                                      </p:cBhvr>
                                      <p:to x="100000" y="90000"/>
                                    </p:animScale>
                                    <p:animScale>
                                      <p:cBhvr>
                                        <p:cTn id="18" dur="166" decel="50000">
                                          <p:stCondLst>
                                            <p:cond delay="1668"/>
                                          </p:stCondLst>
                                        </p:cTn>
                                        <p:tgtEl>
                                          <p:spTgt spid="1313307868"/>
                                        </p:tgtEl>
                                      </p:cBhvr>
                                      <p:to x="100000" y="100000"/>
                                    </p:animScale>
                                    <p:animScale>
                                      <p:cBhvr>
                                        <p:cTn id="19" dur="26">
                                          <p:stCondLst>
                                            <p:cond delay="1808"/>
                                          </p:stCondLst>
                                        </p:cTn>
                                        <p:tgtEl>
                                          <p:spTgt spid="1313307868"/>
                                        </p:tgtEl>
                                      </p:cBhvr>
                                      <p:to x="100000" y="95000"/>
                                    </p:animScale>
                                    <p:animScale>
                                      <p:cBhvr>
                                        <p:cTn id="20" dur="166" decel="50000">
                                          <p:stCondLst>
                                            <p:cond delay="1834"/>
                                          </p:stCondLst>
                                        </p:cTn>
                                        <p:tgtEl>
                                          <p:spTgt spid="131330786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27777469"/>
                                        </p:tgtEl>
                                        <p:attrNameLst>
                                          <p:attrName>style.visibility</p:attrName>
                                        </p:attrNameLst>
                                      </p:cBhvr>
                                      <p:to>
                                        <p:strVal val="visible"/>
                                      </p:to>
                                    </p:set>
                                    <p:animEffect transition="in" filter="wipe(down)">
                                      <p:cBhvr>
                                        <p:cTn id="25" dur="580">
                                          <p:stCondLst>
                                            <p:cond delay="0"/>
                                          </p:stCondLst>
                                        </p:cTn>
                                        <p:tgtEl>
                                          <p:spTgt spid="427777469"/>
                                        </p:tgtEl>
                                      </p:cBhvr>
                                    </p:animEffect>
                                    <p:anim calcmode="lin" valueType="num">
                                      <p:cBhvr>
                                        <p:cTn id="26" dur="1822" tmFilter="0,0; 0.14,0.36; 0.43,0.73; 0.71,0.91; 1.0,1.0">
                                          <p:stCondLst>
                                            <p:cond delay="0"/>
                                          </p:stCondLst>
                                        </p:cTn>
                                        <p:tgtEl>
                                          <p:spTgt spid="42777746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2777746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2777746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2777746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27777469"/>
                                        </p:tgtEl>
                                        <p:attrNameLst>
                                          <p:attrName>ppt_y</p:attrName>
                                        </p:attrNameLst>
                                      </p:cBhvr>
                                      <p:tavLst>
                                        <p:tav tm="0" fmla="#ppt_y-sin(pi*$)/81">
                                          <p:val>
                                            <p:fltVal val="0"/>
                                          </p:val>
                                        </p:tav>
                                        <p:tav tm="100000">
                                          <p:val>
                                            <p:fltVal val="1"/>
                                          </p:val>
                                        </p:tav>
                                      </p:tavLst>
                                    </p:anim>
                                    <p:animScale>
                                      <p:cBhvr>
                                        <p:cTn id="31" dur="26">
                                          <p:stCondLst>
                                            <p:cond delay="650"/>
                                          </p:stCondLst>
                                        </p:cTn>
                                        <p:tgtEl>
                                          <p:spTgt spid="427777469"/>
                                        </p:tgtEl>
                                      </p:cBhvr>
                                      <p:to x="100000" y="60000"/>
                                    </p:animScale>
                                    <p:animScale>
                                      <p:cBhvr>
                                        <p:cTn id="32" dur="166" decel="50000">
                                          <p:stCondLst>
                                            <p:cond delay="676"/>
                                          </p:stCondLst>
                                        </p:cTn>
                                        <p:tgtEl>
                                          <p:spTgt spid="427777469"/>
                                        </p:tgtEl>
                                      </p:cBhvr>
                                      <p:to x="100000" y="100000"/>
                                    </p:animScale>
                                    <p:animScale>
                                      <p:cBhvr>
                                        <p:cTn id="33" dur="26">
                                          <p:stCondLst>
                                            <p:cond delay="1312"/>
                                          </p:stCondLst>
                                        </p:cTn>
                                        <p:tgtEl>
                                          <p:spTgt spid="427777469"/>
                                        </p:tgtEl>
                                      </p:cBhvr>
                                      <p:to x="100000" y="80000"/>
                                    </p:animScale>
                                    <p:animScale>
                                      <p:cBhvr>
                                        <p:cTn id="34" dur="166" decel="50000">
                                          <p:stCondLst>
                                            <p:cond delay="1338"/>
                                          </p:stCondLst>
                                        </p:cTn>
                                        <p:tgtEl>
                                          <p:spTgt spid="427777469"/>
                                        </p:tgtEl>
                                      </p:cBhvr>
                                      <p:to x="100000" y="100000"/>
                                    </p:animScale>
                                    <p:animScale>
                                      <p:cBhvr>
                                        <p:cTn id="35" dur="26">
                                          <p:stCondLst>
                                            <p:cond delay="1642"/>
                                          </p:stCondLst>
                                        </p:cTn>
                                        <p:tgtEl>
                                          <p:spTgt spid="427777469"/>
                                        </p:tgtEl>
                                      </p:cBhvr>
                                      <p:to x="100000" y="90000"/>
                                    </p:animScale>
                                    <p:animScale>
                                      <p:cBhvr>
                                        <p:cTn id="36" dur="166" decel="50000">
                                          <p:stCondLst>
                                            <p:cond delay="1668"/>
                                          </p:stCondLst>
                                        </p:cTn>
                                        <p:tgtEl>
                                          <p:spTgt spid="427777469"/>
                                        </p:tgtEl>
                                      </p:cBhvr>
                                      <p:to x="100000" y="100000"/>
                                    </p:animScale>
                                    <p:animScale>
                                      <p:cBhvr>
                                        <p:cTn id="37" dur="26">
                                          <p:stCondLst>
                                            <p:cond delay="1808"/>
                                          </p:stCondLst>
                                        </p:cTn>
                                        <p:tgtEl>
                                          <p:spTgt spid="427777469"/>
                                        </p:tgtEl>
                                      </p:cBhvr>
                                      <p:to x="100000" y="95000"/>
                                    </p:animScale>
                                    <p:animScale>
                                      <p:cBhvr>
                                        <p:cTn id="38" dur="166" decel="50000">
                                          <p:stCondLst>
                                            <p:cond delay="1834"/>
                                          </p:stCondLst>
                                        </p:cTn>
                                        <p:tgtEl>
                                          <p:spTgt spid="42777746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239729931"/>
                                        </p:tgtEl>
                                        <p:attrNameLst>
                                          <p:attrName>style.visibility</p:attrName>
                                        </p:attrNameLst>
                                      </p:cBhvr>
                                      <p:to>
                                        <p:strVal val="visible"/>
                                      </p:to>
                                    </p:set>
                                    <p:animEffect transition="in" filter="wipe(down)">
                                      <p:cBhvr>
                                        <p:cTn id="43" dur="580">
                                          <p:stCondLst>
                                            <p:cond delay="0"/>
                                          </p:stCondLst>
                                        </p:cTn>
                                        <p:tgtEl>
                                          <p:spTgt spid="1239729931"/>
                                        </p:tgtEl>
                                      </p:cBhvr>
                                    </p:animEffect>
                                    <p:anim calcmode="lin" valueType="num">
                                      <p:cBhvr>
                                        <p:cTn id="44" dur="1822" tmFilter="0,0; 0.14,0.36; 0.43,0.73; 0.71,0.91; 1.0,1.0">
                                          <p:stCondLst>
                                            <p:cond delay="0"/>
                                          </p:stCondLst>
                                        </p:cTn>
                                        <p:tgtEl>
                                          <p:spTgt spid="123972993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3972993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3972993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3972993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39729931"/>
                                        </p:tgtEl>
                                        <p:attrNameLst>
                                          <p:attrName>ppt_y</p:attrName>
                                        </p:attrNameLst>
                                      </p:cBhvr>
                                      <p:tavLst>
                                        <p:tav tm="0" fmla="#ppt_y-sin(pi*$)/81">
                                          <p:val>
                                            <p:fltVal val="0"/>
                                          </p:val>
                                        </p:tav>
                                        <p:tav tm="100000">
                                          <p:val>
                                            <p:fltVal val="1"/>
                                          </p:val>
                                        </p:tav>
                                      </p:tavLst>
                                    </p:anim>
                                    <p:animScale>
                                      <p:cBhvr>
                                        <p:cTn id="49" dur="26">
                                          <p:stCondLst>
                                            <p:cond delay="650"/>
                                          </p:stCondLst>
                                        </p:cTn>
                                        <p:tgtEl>
                                          <p:spTgt spid="1239729931"/>
                                        </p:tgtEl>
                                      </p:cBhvr>
                                      <p:to x="100000" y="60000"/>
                                    </p:animScale>
                                    <p:animScale>
                                      <p:cBhvr>
                                        <p:cTn id="50" dur="166" decel="50000">
                                          <p:stCondLst>
                                            <p:cond delay="676"/>
                                          </p:stCondLst>
                                        </p:cTn>
                                        <p:tgtEl>
                                          <p:spTgt spid="1239729931"/>
                                        </p:tgtEl>
                                      </p:cBhvr>
                                      <p:to x="100000" y="100000"/>
                                    </p:animScale>
                                    <p:animScale>
                                      <p:cBhvr>
                                        <p:cTn id="51" dur="26">
                                          <p:stCondLst>
                                            <p:cond delay="1312"/>
                                          </p:stCondLst>
                                        </p:cTn>
                                        <p:tgtEl>
                                          <p:spTgt spid="1239729931"/>
                                        </p:tgtEl>
                                      </p:cBhvr>
                                      <p:to x="100000" y="80000"/>
                                    </p:animScale>
                                    <p:animScale>
                                      <p:cBhvr>
                                        <p:cTn id="52" dur="166" decel="50000">
                                          <p:stCondLst>
                                            <p:cond delay="1338"/>
                                          </p:stCondLst>
                                        </p:cTn>
                                        <p:tgtEl>
                                          <p:spTgt spid="1239729931"/>
                                        </p:tgtEl>
                                      </p:cBhvr>
                                      <p:to x="100000" y="100000"/>
                                    </p:animScale>
                                    <p:animScale>
                                      <p:cBhvr>
                                        <p:cTn id="53" dur="26">
                                          <p:stCondLst>
                                            <p:cond delay="1642"/>
                                          </p:stCondLst>
                                        </p:cTn>
                                        <p:tgtEl>
                                          <p:spTgt spid="1239729931"/>
                                        </p:tgtEl>
                                      </p:cBhvr>
                                      <p:to x="100000" y="90000"/>
                                    </p:animScale>
                                    <p:animScale>
                                      <p:cBhvr>
                                        <p:cTn id="54" dur="166" decel="50000">
                                          <p:stCondLst>
                                            <p:cond delay="1668"/>
                                          </p:stCondLst>
                                        </p:cTn>
                                        <p:tgtEl>
                                          <p:spTgt spid="1239729931"/>
                                        </p:tgtEl>
                                      </p:cBhvr>
                                      <p:to x="100000" y="100000"/>
                                    </p:animScale>
                                    <p:animScale>
                                      <p:cBhvr>
                                        <p:cTn id="55" dur="26">
                                          <p:stCondLst>
                                            <p:cond delay="1808"/>
                                          </p:stCondLst>
                                        </p:cTn>
                                        <p:tgtEl>
                                          <p:spTgt spid="1239729931"/>
                                        </p:tgtEl>
                                      </p:cBhvr>
                                      <p:to x="100000" y="95000"/>
                                    </p:animScale>
                                    <p:animScale>
                                      <p:cBhvr>
                                        <p:cTn id="56" dur="166" decel="50000">
                                          <p:stCondLst>
                                            <p:cond delay="1834"/>
                                          </p:stCondLst>
                                        </p:cTn>
                                        <p:tgtEl>
                                          <p:spTgt spid="12397299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vol="80000">
                <p:cTn id="57" repeatCount="indefinite" fill="hold" display="0">
                  <p:stCondLst>
                    <p:cond delay="indefinite"/>
                  </p:stCondLst>
                  <p:endCondLst>
                    <p:cond evt="onStopAudio" delay="0">
                      <p:tgtEl>
                        <p:sldTgt/>
                      </p:tgtEl>
                    </p:cond>
                  </p:endCondLst>
                </p:cTn>
                <p:tgtEl>
                  <p:spTgt spid="1125077219"/>
                </p:tgtEl>
              </p:cMediaNode>
            </p:audio>
          </p:childTnLst>
        </p:cTn>
      </p:par>
    </p:tnLst>
    <p:bldLst>
      <p:bldP spid="427777469" grpId="0"/>
      <p:bldP spid="1313307868" grpId="0"/>
      <p:bldP spid="1239729931" grpId="0"/>
    </p:bld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Arial"/>
        <a:cs typeface="Arial"/>
      </a:majorFont>
      <a:minorFont>
        <a:latin typeface="Calibri"/>
        <a:ea typeface="Arial"/>
        <a:cs typeface="Arial"/>
      </a:minorFont>
    </a:fontScheme>
    <a:fmtScheme name="Văn phòng">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ONLYOFFICE/8.2.0.143</Application>
  <PresentationFormat>On-screen Show (4:3)</PresentationFormat>
  <Paragraphs>0</Paragraphs>
  <Slides>22</Slides>
  <Notes>22</Notes>
  <HiddenSlides>0</HiddenSlides>
  <MMClips>2</MMClips>
  <ScaleCrop>0</ScaleCrop>
  <HeadingPairs>
    <vt:vector size="4" baseType="variant">
      <vt:variant>
        <vt:lpstr>Theme</vt:lpstr>
      </vt:variant>
      <vt:variant>
        <vt:i4>1</vt:i4>
      </vt:variant>
      <vt:variant>
        <vt:lpstr>Slide Titles</vt:lpstr>
      </vt:variant>
      <vt:variant>
        <vt:i4>22</vt:i4>
      </vt:variant>
    </vt:vector>
  </HeadingPairs>
  <TitlesOfParts>
    <vt:vector size="23"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
  <cp:revision>86</cp:revision>
  <dcterms:created xsi:type="dcterms:W3CDTF">2021-08-31T06:43:00Z</dcterms:created>
  <dcterms:modified xsi:type="dcterms:W3CDTF">2024-11-23T08:21:24Z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