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4" r:id="rId2"/>
  </p:sldMasterIdLst>
  <p:notesMasterIdLst>
    <p:notesMasterId r:id="rId47"/>
  </p:notesMasterIdLst>
  <p:sldIdLst>
    <p:sldId id="256" r:id="rId3"/>
    <p:sldId id="3758" r:id="rId4"/>
    <p:sldId id="3759" r:id="rId5"/>
    <p:sldId id="305" r:id="rId6"/>
    <p:sldId id="3762" r:id="rId7"/>
    <p:sldId id="3763" r:id="rId8"/>
    <p:sldId id="3761" r:id="rId9"/>
    <p:sldId id="3800" r:id="rId10"/>
    <p:sldId id="261" r:id="rId11"/>
    <p:sldId id="3765" r:id="rId12"/>
    <p:sldId id="3766" r:id="rId13"/>
    <p:sldId id="3772" r:id="rId14"/>
    <p:sldId id="3804" r:id="rId15"/>
    <p:sldId id="3805" r:id="rId16"/>
    <p:sldId id="3807" r:id="rId17"/>
    <p:sldId id="3808" r:id="rId18"/>
    <p:sldId id="3811" r:id="rId19"/>
    <p:sldId id="3809" r:id="rId20"/>
    <p:sldId id="3806" r:id="rId21"/>
    <p:sldId id="3810" r:id="rId22"/>
    <p:sldId id="3812" r:id="rId23"/>
    <p:sldId id="3813" r:id="rId24"/>
    <p:sldId id="3814" r:id="rId25"/>
    <p:sldId id="3815" r:id="rId26"/>
    <p:sldId id="3816" r:id="rId27"/>
    <p:sldId id="3817" r:id="rId28"/>
    <p:sldId id="3818" r:id="rId29"/>
    <p:sldId id="3821" r:id="rId30"/>
    <p:sldId id="263" r:id="rId31"/>
    <p:sldId id="268" r:id="rId32"/>
    <p:sldId id="270" r:id="rId33"/>
    <p:sldId id="272" r:id="rId34"/>
    <p:sldId id="271" r:id="rId35"/>
    <p:sldId id="3822" r:id="rId36"/>
    <p:sldId id="3823" r:id="rId37"/>
    <p:sldId id="3824" r:id="rId38"/>
    <p:sldId id="3820" r:id="rId39"/>
    <p:sldId id="3780" r:id="rId40"/>
    <p:sldId id="3792" r:id="rId41"/>
    <p:sldId id="3794" r:id="rId42"/>
    <p:sldId id="3795" r:id="rId43"/>
    <p:sldId id="3797" r:id="rId44"/>
    <p:sldId id="3798" r:id="rId45"/>
    <p:sldId id="3799" r:id="rId46"/>
  </p:sldIdLst>
  <p:sldSz cx="12192000" cy="6858000"/>
  <p:notesSz cx="6858000" cy="9144000"/>
  <p:custDataLst>
    <p:tags r:id="rId4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4FC8B"/>
    <a:srgbClr val="E6E6E6"/>
    <a:srgbClr val="1B6A22"/>
    <a:srgbClr val="41B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3" autoAdjust="0"/>
    <p:restoredTop sz="80037" autoAdjust="0"/>
  </p:normalViewPr>
  <p:slideViewPr>
    <p:cSldViewPr snapToGrid="0">
      <p:cViewPr>
        <p:scale>
          <a:sx n="50" d="100"/>
          <a:sy n="50" d="100"/>
        </p:scale>
        <p:origin x="3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D56BC-494D-47EF-B49E-71532724D4F7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E3404-3BDB-499C-A7C2-2C682285ED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172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E3404-3BDB-499C-A7C2-2C682285ED0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188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E3404-3BDB-499C-A7C2-2C682285ED0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58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E3404-3BDB-499C-A7C2-2C682285ED0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24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E3404-3BDB-499C-A7C2-2C682285ED0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5048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898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3094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5566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770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2952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7433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128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8687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8298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3758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6423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1650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9132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5354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7869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/>
              <a:t>B1: Nhấn chuột</a:t>
            </a:r>
          </a:p>
          <a:p>
            <a:r>
              <a:rPr lang="vi-VN" altLang="zh-CN"/>
              <a:t>B2: Nhấn vào chữ bắt đầu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9033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7079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466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B1 : Nhấn ch</a:t>
            </a:r>
            <a:r>
              <a:rPr lang="vi-VN" altLang="zh-CN"/>
              <a:t>uột để hổ chạy đến nhà</a:t>
            </a:r>
            <a:endParaRPr lang="en-US" altLang="zh-CN"/>
          </a:p>
          <a:p>
            <a:r>
              <a:rPr lang="vi-VN" altLang="zh-CN"/>
              <a:t>B2 : </a:t>
            </a:r>
            <a:r>
              <a:rPr lang="en-US" altLang="zh-CN"/>
              <a:t>Nhấn vào các hình con vật ở mỗi nhà để sang slide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6085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2951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9940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6558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693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461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E3404-3BDB-499C-A7C2-2C682285ED0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2904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E3404-3BDB-499C-A7C2-2C682285ED0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088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E3404-3BDB-499C-A7C2-2C682285ED0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092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E3404-3BDB-499C-A7C2-2C682285ED0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452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E3404-3BDB-499C-A7C2-2C682285ED0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481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E3404-3BDB-499C-A7C2-2C682285ED0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9606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DF273-24E7-4BEA-B94C-F8CE7F0C0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A20A41-C152-4FF6-9987-4C5E53415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DD707-3125-472C-8CBE-5802B9C8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91E4B-90DD-4E8B-9640-C1A950B05B35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D9A89-C821-4EE5-BBE4-83298113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329BF-F65D-4CFA-B8C0-C5827CCD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7AFC-15BB-40F5-9338-22380B671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02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0BCAB-BE3D-4755-9D46-3BB3A4FCF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7956BE-38AF-44BC-B2E6-CBE433384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08B27-5D26-430E-9328-E29D8A683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91E4B-90DD-4E8B-9640-C1A950B05B35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F6235-A1ED-4B4C-8DD0-92A5F78C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FB4A9-8C77-4FAA-82DD-7CBD7B0E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7AFC-15BB-40F5-9338-22380B671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79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B34221-0C5B-4B10-89B5-85E5CA7F5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6353B-E4A5-44BE-9C75-09AA06C29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357B7-A3FE-44F6-95A1-141C9C44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91E4B-90DD-4E8B-9640-C1A950B05B35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B2843-09E1-4FE7-AB32-746B0B9DC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1781E-28BA-4B73-88F9-85E1D38B1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7AFC-15BB-40F5-9338-22380B671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70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4E226E-2DF7-4814-9942-29E9C1C230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6F09DB-35EA-4382-B27C-F773D5B0A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2B31A0-92EF-49F4-BEDB-66CDFD81A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B327-CB55-41DD-B402-E4E5B4189CE5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E58F2E-3605-4EC8-A0CA-F4F13960B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0517F9-59DC-4325-B982-94D228563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E3260-F1BA-4AFC-88B5-B166127685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15636"/>
      </p:ext>
    </p:extLst>
  </p:cSld>
  <p:clrMapOvr>
    <a:masterClrMapping/>
  </p:clrMapOvr>
  <p:transition spd="med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3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7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46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8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4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7CDFC-510E-49C5-9EEA-779D47783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B7F71-DBB2-4B99-87D7-C86DF0404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05185-A8A0-4306-960E-05D02BEF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91E4B-90DD-4E8B-9640-C1A950B05B35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63066-F858-44E8-958E-F27DC0FA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74645-B6D4-409F-B723-6EBB12CA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7AFC-15BB-40F5-9338-22380B671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17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EE6C-4CDC-4C81-8D99-618766B1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C7A51-754F-4B54-90A8-1E5C689FD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075F3-08D3-4B59-8267-667D86CE1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91E4B-90DD-4E8B-9640-C1A950B05B35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7323E-1DE6-4A6E-87EF-ED2A579A3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364DA-ABF5-494F-95AB-B8620900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7AFC-15BB-40F5-9338-22380B671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66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5C2FF-C1BC-463D-9C29-EF15A7B7D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25EC6-35ED-425C-9B4D-028AE066F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92944-E8A1-4130-8A44-F60F71D2C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35A13-1035-4ED7-B44A-528B158B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91E4B-90DD-4E8B-9640-C1A950B05B35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5576E-2A7B-478C-BEBA-123C68AE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10C5A-55FA-421C-A767-A41E6B7E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7AFC-15BB-40F5-9338-22380B671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944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566B-D38A-4552-9FE1-0AA76069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6F0D8-C43F-41FD-9BEE-9C22BBFA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7AAD2D-9B22-4B70-A17C-05DC363E7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0A00D2-F860-4EE1-BA54-3FBEF208C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97F457-E468-4B3F-ADA8-D4A4EB5A6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B91FEA-E0B4-49EF-A49A-C2B7C69C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91E4B-90DD-4E8B-9640-C1A950B05B35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43059A-3044-4C78-B19A-84C89FC46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30F18-3ECF-49D7-9725-E6BAF9D9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7AFC-15BB-40F5-9338-22380B671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642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8D83-D65A-4398-83A0-CE2BC9A7B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F2668-7759-445C-9602-777DEA63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91E4B-90DD-4E8B-9640-C1A950B05B35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FFA7F-E4B7-44DD-B18C-8EED2FEC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AF55A-A11D-4AEA-8843-BA20D20F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7AFC-15BB-40F5-9338-22380B671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64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B85A08-E50C-48A7-AE4F-F82AF2B45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91E4B-90DD-4E8B-9640-C1A950B05B35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475BDE-8811-4E1E-8DFF-983455A1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2D455-DCEF-498D-9F43-AE3330C0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7AFC-15BB-40F5-9338-22380B671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86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BCD1C-D8AA-41E4-8208-9D7A04B4F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C00D8-DE52-4BFC-BE05-119296FFA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A4DFB-ED61-4D7D-A061-FE119EE4A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7DBAC-F78A-4DCE-A45D-0403366AF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91E4B-90DD-4E8B-9640-C1A950B05B35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B10D9-9F99-4DFE-AD33-9EC3013C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FB36BE-3BD6-40A9-9211-C7B23B73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7AFC-15BB-40F5-9338-22380B671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333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A5E6-0EA1-4BB5-BFE5-91F3E77F4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9B2ECC-A569-4FB8-A1BB-68905574C9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BD436-9E04-4454-92D7-7707C0C7A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F83D8-1163-438A-937C-D3807772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91E4B-90DD-4E8B-9640-C1A950B05B35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C1DF8-A718-4AEF-86CB-02181917F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A905-0FEF-4806-B94D-76E12994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7AFC-15BB-40F5-9338-22380B671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798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15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9Slide.vn - 2019">
            <a:extLst>
              <a:ext uri="{FF2B5EF4-FFF2-40B4-BE49-F238E27FC236}">
                <a16:creationId xmlns:a16="http://schemas.microsoft.com/office/drawing/2014/main" id="{6AD862FF-D015-475B-9A7C-4573D36CC71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050638-8A05-45BF-AFD0-21531EEAF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BDF97-CE35-4CA1-8279-A267D3CE4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BEB30-6AD7-4E5A-BAFF-6ACCDD84F5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91E4B-90DD-4E8B-9640-C1A950B05B35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2B6FF-4578-4FE3-AE1D-7388BEFA3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FC55A-DDD4-4953-9373-B828D69677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37AFC-15BB-40F5-9338-22380B671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18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id="{62A5015E-B781-40B4-985E-2B84E53E531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79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22.wdp"/><Relationship Id="rId3" Type="http://schemas.openxmlformats.org/officeDocument/2006/relationships/image" Target="../media/image1.png"/><Relationship Id="rId7" Type="http://schemas.microsoft.com/office/2007/relationships/hdphoto" Target="../media/hdphoto18.wdp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microsoft.com/office/2007/relationships/hdphoto" Target="../media/hdphoto21.wdp"/><Relationship Id="rId5" Type="http://schemas.openxmlformats.org/officeDocument/2006/relationships/image" Target="../media/image7.png"/><Relationship Id="rId10" Type="http://schemas.openxmlformats.org/officeDocument/2006/relationships/image" Target="../media/image41.png"/><Relationship Id="rId4" Type="http://schemas.openxmlformats.org/officeDocument/2006/relationships/image" Target="../media/image10.png"/><Relationship Id="rId9" Type="http://schemas.microsoft.com/office/2007/relationships/hdphoto" Target="../media/hdphoto2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50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4.png"/><Relationship Id="rId18" Type="http://schemas.microsoft.com/office/2007/relationships/hdphoto" Target="../media/hdphoto9.wdp"/><Relationship Id="rId3" Type="http://schemas.openxmlformats.org/officeDocument/2006/relationships/image" Target="../media/image1.png"/><Relationship Id="rId21" Type="http://schemas.microsoft.com/office/2007/relationships/hdphoto" Target="../media/hdphoto26.wdp"/><Relationship Id="rId7" Type="http://schemas.microsoft.com/office/2007/relationships/hdphoto" Target="../media/hdphoto24.wdp"/><Relationship Id="rId12" Type="http://schemas.microsoft.com/office/2007/relationships/hdphoto" Target="../media/hdphoto20.wdp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6" Type="http://schemas.microsoft.com/office/2007/relationships/hdphoto" Target="../media/hdphoto18.wdp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40.png"/><Relationship Id="rId5" Type="http://schemas.openxmlformats.org/officeDocument/2006/relationships/image" Target="../media/image7.png"/><Relationship Id="rId15" Type="http://schemas.openxmlformats.org/officeDocument/2006/relationships/image" Target="../media/image37.png"/><Relationship Id="rId23" Type="http://schemas.openxmlformats.org/officeDocument/2006/relationships/image" Target="../media/image59.png"/><Relationship Id="rId10" Type="http://schemas.openxmlformats.org/officeDocument/2006/relationships/image" Target="../media/image53.png"/><Relationship Id="rId19" Type="http://schemas.openxmlformats.org/officeDocument/2006/relationships/image" Target="../media/image56.png"/><Relationship Id="rId4" Type="http://schemas.openxmlformats.org/officeDocument/2006/relationships/image" Target="../media/image10.png"/><Relationship Id="rId9" Type="http://schemas.microsoft.com/office/2007/relationships/hdphoto" Target="../media/hdphoto22.wdp"/><Relationship Id="rId14" Type="http://schemas.microsoft.com/office/2007/relationships/hdphoto" Target="../media/hdphoto25.wdp"/><Relationship Id="rId22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microsoft.com/office/2007/relationships/hdphoto" Target="../media/hdphoto18.wdp"/><Relationship Id="rId12" Type="http://schemas.microsoft.com/office/2007/relationships/hdphoto" Target="../media/hdphoto29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64.png"/><Relationship Id="rId5" Type="http://schemas.microsoft.com/office/2007/relationships/hdphoto" Target="../media/hdphoto27.wdp"/><Relationship Id="rId10" Type="http://schemas.openxmlformats.org/officeDocument/2006/relationships/slide" Target="slide32.xml"/><Relationship Id="rId4" Type="http://schemas.openxmlformats.org/officeDocument/2006/relationships/image" Target="../media/image62.png"/><Relationship Id="rId9" Type="http://schemas.microsoft.com/office/2007/relationships/hdphoto" Target="../media/hdphoto28.wdp"/><Relationship Id="rId14" Type="http://schemas.microsoft.com/office/2007/relationships/hdphoto" Target="../media/hdphoto1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66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6.xml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microsoft.com/office/2007/relationships/hdphoto" Target="../media/hdphoto7.wdp"/><Relationship Id="rId7" Type="http://schemas.openxmlformats.org/officeDocument/2006/relationships/slide" Target="slide4.xml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microsoft.com/office/2007/relationships/hdphoto" Target="../media/hdphoto5.wdp"/><Relationship Id="rId10" Type="http://schemas.openxmlformats.org/officeDocument/2006/relationships/slide" Target="slide5.xml"/><Relationship Id="rId19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7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72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25.png"/><Relationship Id="rId3" Type="http://schemas.microsoft.com/office/2007/relationships/media" Target="../media/media4.mp4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7.png"/><Relationship Id="rId11" Type="http://schemas.openxmlformats.org/officeDocument/2006/relationships/image" Target="../media/image77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80.emf"/><Relationship Id="rId10" Type="http://schemas.openxmlformats.org/officeDocument/2006/relationships/image" Target="../media/image76.png"/><Relationship Id="rId4" Type="http://schemas.openxmlformats.org/officeDocument/2006/relationships/video" Target="../media/media4.mp4"/><Relationship Id="rId9" Type="http://schemas.openxmlformats.org/officeDocument/2006/relationships/image" Target="../media/image75.png"/><Relationship Id="rId1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25.png"/><Relationship Id="rId3" Type="http://schemas.openxmlformats.org/officeDocument/2006/relationships/video" Target="NULL" TargetMode="External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7.png"/><Relationship Id="rId11" Type="http://schemas.openxmlformats.org/officeDocument/2006/relationships/image" Target="../media/image77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82.png"/><Relationship Id="rId10" Type="http://schemas.openxmlformats.org/officeDocument/2006/relationships/image" Target="../media/image76.png"/><Relationship Id="rId4" Type="http://schemas.microsoft.com/office/2007/relationships/media" Target="../media/media5.mp4"/><Relationship Id="rId9" Type="http://schemas.openxmlformats.org/officeDocument/2006/relationships/image" Target="../media/image75.png"/><Relationship Id="rId1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25.png"/><Relationship Id="rId3" Type="http://schemas.microsoft.com/office/2007/relationships/media" Target="../media/media6.mp4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7.png"/><Relationship Id="rId11" Type="http://schemas.openxmlformats.org/officeDocument/2006/relationships/image" Target="../media/image77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84.png"/><Relationship Id="rId10" Type="http://schemas.openxmlformats.org/officeDocument/2006/relationships/image" Target="../media/image76.png"/><Relationship Id="rId4" Type="http://schemas.openxmlformats.org/officeDocument/2006/relationships/video" Target="../media/media6.mp4"/><Relationship Id="rId9" Type="http://schemas.openxmlformats.org/officeDocument/2006/relationships/image" Target="../media/image75.png"/><Relationship Id="rId1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60.png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1.png"/><Relationship Id="rId7" Type="http://schemas.microsoft.com/office/2007/relationships/hdphoto" Target="../media/hdphoto18.wdp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microsoft.com/office/2007/relationships/hdphoto" Target="../media/hdphoto11.wdp"/><Relationship Id="rId5" Type="http://schemas.microsoft.com/office/2007/relationships/hdphoto" Target="../media/hdphoto27.wdp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microsoft.com/office/2007/relationships/hdphoto" Target="../media/hdphoto29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31.wd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microsoft.com/office/2007/relationships/hdphoto" Target="../media/hdphoto30.wdp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3" Type="http://schemas.microsoft.com/office/2007/relationships/hdphoto" Target="../media/hdphoto32.wdp"/><Relationship Id="rId7" Type="http://schemas.openxmlformats.org/officeDocument/2006/relationships/image" Target="../media/image9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37.png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9.wdp"/><Relationship Id="rId18" Type="http://schemas.microsoft.com/office/2007/relationships/hdphoto" Target="../media/hdphoto11.wdp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6.png"/><Relationship Id="rId7" Type="http://schemas.openxmlformats.org/officeDocument/2006/relationships/image" Target="../media/image7.png"/><Relationship Id="rId12" Type="http://schemas.openxmlformats.org/officeDocument/2006/relationships/image" Target="../media/image21.png"/><Relationship Id="rId17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20" Type="http://schemas.openxmlformats.org/officeDocument/2006/relationships/slide" Target="slide3.xml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1.png"/><Relationship Id="rId15" Type="http://schemas.microsoft.com/office/2007/relationships/hdphoto" Target="../media/hdphoto10.wdp"/><Relationship Id="rId10" Type="http://schemas.openxmlformats.org/officeDocument/2006/relationships/image" Target="../media/image20.png"/><Relationship Id="rId19" Type="http://schemas.openxmlformats.org/officeDocument/2006/relationships/image" Target="../media/image25.png"/><Relationship Id="rId4" Type="http://schemas.openxmlformats.org/officeDocument/2006/relationships/notesSlide" Target="../notesSlides/notesSlide4.xml"/><Relationship Id="rId9" Type="http://schemas.microsoft.com/office/2007/relationships/hdphoto" Target="../media/hdphoto8.wdp"/><Relationship Id="rId1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35.wdp"/><Relationship Id="rId3" Type="http://schemas.microsoft.com/office/2007/relationships/hdphoto" Target="../media/hdphoto32.wdp"/><Relationship Id="rId7" Type="http://schemas.openxmlformats.org/officeDocument/2006/relationships/image" Target="../media/image9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4.wdp"/><Relationship Id="rId5" Type="http://schemas.openxmlformats.org/officeDocument/2006/relationships/image" Target="../media/image93.png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3" Type="http://schemas.microsoft.com/office/2007/relationships/hdphoto" Target="../media/hdphoto32.wdp"/><Relationship Id="rId7" Type="http://schemas.openxmlformats.org/officeDocument/2006/relationships/image" Target="../media/image9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37.png"/><Relationship Id="rId4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microsoft.com/office/2007/relationships/hdphoto" Target="../media/hdphoto37.wdp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5.png"/><Relationship Id="rId12" Type="http://schemas.openxmlformats.org/officeDocument/2006/relationships/image" Target="../media/image99.png"/><Relationship Id="rId17" Type="http://schemas.microsoft.com/office/2007/relationships/hdphoto" Target="../media/hdphoto39.wdp"/><Relationship Id="rId2" Type="http://schemas.openxmlformats.org/officeDocument/2006/relationships/audio" Target="../media/media7.mp3"/><Relationship Id="rId16" Type="http://schemas.openxmlformats.org/officeDocument/2006/relationships/image" Target="../media/image101.png"/><Relationship Id="rId1" Type="http://schemas.microsoft.com/office/2007/relationships/media" Target="../media/media7.mp3"/><Relationship Id="rId6" Type="http://schemas.openxmlformats.org/officeDocument/2006/relationships/image" Target="../media/image91.png"/><Relationship Id="rId11" Type="http://schemas.microsoft.com/office/2007/relationships/hdphoto" Target="../media/hdphoto36.wdp"/><Relationship Id="rId5" Type="http://schemas.microsoft.com/office/2007/relationships/hdphoto" Target="../media/hdphoto32.wdp"/><Relationship Id="rId15" Type="http://schemas.microsoft.com/office/2007/relationships/hdphoto" Target="../media/hdphoto38.wdp"/><Relationship Id="rId10" Type="http://schemas.openxmlformats.org/officeDocument/2006/relationships/image" Target="../media/image98.png"/><Relationship Id="rId4" Type="http://schemas.openxmlformats.org/officeDocument/2006/relationships/image" Target="../media/image90.png"/><Relationship Id="rId9" Type="http://schemas.openxmlformats.org/officeDocument/2006/relationships/image" Target="../media/image97.png"/><Relationship Id="rId14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3.wdp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microsoft.com/office/2007/relationships/hdphoto" Target="../media/hdphoto16.wd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7.png"/><Relationship Id="rId10" Type="http://schemas.openxmlformats.org/officeDocument/2006/relationships/image" Target="../media/image35.png"/><Relationship Id="rId4" Type="http://schemas.openxmlformats.org/officeDocument/2006/relationships/image" Target="../media/image10.png"/><Relationship Id="rId9" Type="http://schemas.microsoft.com/office/2007/relationships/hdphoto" Target="../media/hdphoto1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2.png"/><Relationship Id="rId18" Type="http://schemas.openxmlformats.org/officeDocument/2006/relationships/slide" Target="slide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17" Type="http://schemas.openxmlformats.org/officeDocument/2006/relationships/image" Target="../media/image29.png"/><Relationship Id="rId2" Type="http://schemas.openxmlformats.org/officeDocument/2006/relationships/audio" Target="../media/media1.mp3"/><Relationship Id="rId16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28.png"/><Relationship Id="rId5" Type="http://schemas.openxmlformats.org/officeDocument/2006/relationships/image" Target="../media/image1.png"/><Relationship Id="rId15" Type="http://schemas.openxmlformats.org/officeDocument/2006/relationships/image" Target="../media/image24.png"/><Relationship Id="rId10" Type="http://schemas.microsoft.com/office/2007/relationships/hdphoto" Target="../media/hdphoto12.wdp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7.png"/><Relationship Id="rId14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1.png"/><Relationship Id="rId18" Type="http://schemas.microsoft.com/office/2007/relationships/hdphoto" Target="../media/hdphoto1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microsoft.com/office/2007/relationships/hdphoto" Target="../media/hdphoto13.wdp"/><Relationship Id="rId17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microsoft.com/office/2007/relationships/hdphoto" Target="../media/hdphoto15.wdp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30.png"/><Relationship Id="rId5" Type="http://schemas.openxmlformats.org/officeDocument/2006/relationships/image" Target="../media/image1.png"/><Relationship Id="rId15" Type="http://schemas.openxmlformats.org/officeDocument/2006/relationships/image" Target="../media/image32.png"/><Relationship Id="rId10" Type="http://schemas.microsoft.com/office/2007/relationships/hdphoto" Target="../media/hdphoto10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2.png"/><Relationship Id="rId1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microsoft.com/office/2007/relationships/hdphoto" Target="../media/hdphoto16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7.png"/><Relationship Id="rId10" Type="http://schemas.openxmlformats.org/officeDocument/2006/relationships/image" Target="../media/image35.png"/><Relationship Id="rId4" Type="http://schemas.openxmlformats.org/officeDocument/2006/relationships/image" Target="../media/image10.png"/><Relationship Id="rId9" Type="http://schemas.microsoft.com/office/2007/relationships/hdphoto" Target="../media/hdphoto1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35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microsoft.com/office/2007/relationships/hdphoto" Target="../media/hdphoto18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7.png"/><Relationship Id="rId9" Type="http://schemas.microsoft.com/office/2007/relationships/hdphoto" Target="../media/hdphoto1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8A4FD0-8BC0-40E6-8B27-47E8A6E13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6EE716-4C32-48E0-A002-7565F78718D6}"/>
              </a:ext>
            </a:extLst>
          </p:cNvPr>
          <p:cNvSpPr/>
          <p:nvPr/>
        </p:nvSpPr>
        <p:spPr>
          <a:xfrm>
            <a:off x="1700784" y="1009458"/>
            <a:ext cx="6938550" cy="39042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E7E740FF-8FEF-4A4F-9AC3-535168C4EE62}"/>
              </a:ext>
            </a:extLst>
          </p:cNvPr>
          <p:cNvGrpSpPr/>
          <p:nvPr/>
        </p:nvGrpSpPr>
        <p:grpSpPr>
          <a:xfrm>
            <a:off x="0" y="4131674"/>
            <a:ext cx="12191999" cy="3225796"/>
            <a:chOff x="0" y="4119048"/>
            <a:chExt cx="10174922" cy="371684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3503717-EF73-4D20-9582-CF6D68684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19048"/>
              <a:ext cx="5562600" cy="3236478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D5646330-F132-41A2-B26C-2FA0804A9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5152316"/>
              <a:ext cx="4612322" cy="268358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E5E2DAAC-1163-4AE8-9DB2-274B0D597962}"/>
              </a:ext>
            </a:extLst>
          </p:cNvPr>
          <p:cNvGrpSpPr/>
          <p:nvPr/>
        </p:nvGrpSpPr>
        <p:grpSpPr>
          <a:xfrm>
            <a:off x="0" y="-34340"/>
            <a:ext cx="11978640" cy="2087004"/>
            <a:chOff x="0" y="0"/>
            <a:chExt cx="12192000" cy="252646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E8BC59F-F0E2-48BC-BE6E-9D9359E02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9204" y="0"/>
              <a:ext cx="5332796" cy="190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9195ACB-4AA4-4E5E-820B-78D139295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7072516" cy="2526469"/>
            </a:xfrm>
            <a:prstGeom prst="rect">
              <a:avLst/>
            </a:prstGeom>
          </p:spPr>
        </p:pic>
      </p:grpSp>
      <p:pic>
        <p:nvPicPr>
          <p:cNvPr id="34" name="图片 33">
            <a:extLst>
              <a:ext uri="{FF2B5EF4-FFF2-40B4-BE49-F238E27FC236}">
                <a16:creationId xmlns:a16="http://schemas.microsoft.com/office/drawing/2014/main" id="{A3C9C915-8785-45EC-AB17-DA6383F172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5284"/>
            <a:ext cx="2277384" cy="2227943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297D4E88-3958-4A9C-9959-963A323F9E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386" y="4953001"/>
            <a:ext cx="1427614" cy="2227943"/>
          </a:xfrm>
          <a:prstGeom prst="rect">
            <a:avLst/>
          </a:prstGeom>
        </p:spPr>
      </p:pic>
      <p:sp>
        <p:nvSpPr>
          <p:cNvPr id="36" name="标题 1">
            <a:extLst>
              <a:ext uri="{FF2B5EF4-FFF2-40B4-BE49-F238E27FC236}">
                <a16:creationId xmlns:a16="http://schemas.microsoft.com/office/drawing/2014/main" id="{C2420CB9-2BC1-4D8E-A30C-58586C6AB160}"/>
              </a:ext>
            </a:extLst>
          </p:cNvPr>
          <p:cNvSpPr txBox="1">
            <a:spLocks/>
          </p:cNvSpPr>
          <p:nvPr/>
        </p:nvSpPr>
        <p:spPr>
          <a:xfrm>
            <a:off x="928332" y="1009458"/>
            <a:ext cx="843057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7200">
                <a:solidFill>
                  <a:srgbClr val="1B6A22"/>
                </a:solidFill>
                <a:latin typeface="UVN Nhan Nang" panose="020B0805050508020204" pitchFamily="34" charset="0"/>
                <a:ea typeface="字魂27号-布丁体" panose="00000500000000000000" pitchFamily="2" charset="-122"/>
              </a:rPr>
              <a:t>Toán</a:t>
            </a:r>
            <a:endParaRPr lang="zh-CN" altLang="en-US" sz="7200" dirty="0">
              <a:solidFill>
                <a:srgbClr val="1B6A22"/>
              </a:solidFill>
              <a:latin typeface="UVN Nhan Nang" panose="020B0805050508020204" pitchFamily="34" charset="0"/>
              <a:ea typeface="字魂27号-布丁体" panose="00000500000000000000" pitchFamily="2" charset="-122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7F12923B-3525-46BB-9BA9-6E10C50B9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5765" y="1307953"/>
            <a:ext cx="1526424" cy="135535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D0F910DF-2743-4F46-886F-98DC8BFC5E14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5D40A39-2A6B-4B44-A708-A113D2300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345AEB6-F897-4971-8A28-731BF634F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4CC322F-E723-486C-82A6-47BA553E5529}"/>
              </a:ext>
            </a:extLst>
          </p:cNvPr>
          <p:cNvSpPr txBox="1"/>
          <p:nvPr/>
        </p:nvSpPr>
        <p:spPr>
          <a:xfrm>
            <a:off x="1829779" y="2339877"/>
            <a:ext cx="6809556" cy="1846659"/>
          </a:xfrm>
          <a:prstGeom prst="rect">
            <a:avLst/>
          </a:prstGeom>
          <a:noFill/>
          <a:effectLst>
            <a:outerShdw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>
                <a:solidFill>
                  <a:srgbClr val="ED5565"/>
                </a:solidFill>
                <a:latin typeface="UVN Chim Bien Nang" panose="0209080305050A020404" pitchFamily="18" charset="0"/>
              </a:rPr>
              <a:t>So sánh số lớn </a:t>
            </a:r>
          </a:p>
          <a:p>
            <a:pPr algn="ctr"/>
            <a:r>
              <a:rPr lang="en-US" sz="6000">
                <a:solidFill>
                  <a:srgbClr val="ED5565"/>
                </a:solidFill>
                <a:latin typeface="UVN Chim Bien Nang" panose="0209080305050A020404" pitchFamily="18" charset="0"/>
              </a:rPr>
              <a:t>gấp mấy lần số bé</a:t>
            </a:r>
          </a:p>
        </p:txBody>
      </p:sp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887B158D-F0D4-4FEB-BABC-FE3FD38070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911" b="94409" l="9585" r="89617">
                        <a14:foregroundMark x1="26518" y1="10383" x2="33706" y2="20927"/>
                        <a14:foregroundMark x1="33706" y1="20927" x2="33706" y2="21086"/>
                        <a14:foregroundMark x1="25399" y1="22843" x2="33067" y2="26518"/>
                        <a14:foregroundMark x1="75240" y1="30351" x2="75240" y2="30351"/>
                        <a14:foregroundMark x1="31150" y1="50479" x2="43291" y2="50479"/>
                        <a14:foregroundMark x1="28594" y1="61502" x2="44089" y2="63738"/>
                        <a14:foregroundMark x1="31629" y1="42332" x2="31629" y2="42332"/>
                        <a14:foregroundMark x1="77157" y1="30032" x2="77157" y2="30032"/>
                        <a14:foregroundMark x1="40575" y1="71725" x2="40575" y2="71725"/>
                        <a14:foregroundMark x1="62460" y1="70927" x2="62460" y2="70927"/>
                        <a14:foregroundMark x1="53834" y1="83227" x2="53834" y2="83227"/>
                        <a14:foregroundMark x1="33866" y1="88019" x2="33866" y2="88019"/>
                        <a14:foregroundMark x1="69489" y1="87859" x2="69489" y2="87859"/>
                        <a14:foregroundMark x1="70128" y1="83706" x2="66134" y2="91693"/>
                        <a14:foregroundMark x1="30032" y1="83227" x2="31789" y2="90575"/>
                        <a14:foregroundMark x1="68211" y1="66134" x2="68211" y2="66134"/>
                        <a14:foregroundMark x1="32907" y1="6070" x2="32907" y2="6070"/>
                        <a14:foregroundMark x1="74281" y1="30511" x2="74281" y2="30511"/>
                        <a14:foregroundMark x1="77796" y1="29233" x2="77796" y2="29233"/>
                        <a14:foregroundMark x1="78435" y1="27955" x2="78435" y2="27955"/>
                        <a14:foregroundMark x1="34185" y1="52875" x2="29553" y2="53355"/>
                        <a14:foregroundMark x1="31150" y1="60543" x2="31150" y2="60543"/>
                        <a14:foregroundMark x1="28594" y1="59904" x2="28594" y2="59904"/>
                        <a14:foregroundMark x1="27316" y1="61022" x2="27316" y2="61022"/>
                        <a14:foregroundMark x1="27316" y1="58946" x2="27316" y2="58946"/>
                        <a14:foregroundMark x1="26997" y1="58946" x2="26997" y2="58946"/>
                        <a14:foregroundMark x1="27316" y1="59744" x2="27316" y2="59744"/>
                        <a14:foregroundMark x1="27316" y1="59744" x2="27316" y2="59744"/>
                        <a14:foregroundMark x1="26198" y1="59744" x2="26198" y2="59744"/>
                        <a14:foregroundMark x1="26038" y1="61022" x2="26038" y2="61022"/>
                        <a14:foregroundMark x1="26038" y1="58946" x2="26038" y2="58946"/>
                        <a14:foregroundMark x1="26038" y1="59904" x2="25240" y2="59904"/>
                        <a14:foregroundMark x1="24441" y1="59904" x2="24441" y2="59904"/>
                        <a14:foregroundMark x1="26997" y1="59265" x2="26997" y2="59265"/>
                        <a14:foregroundMark x1="26198" y1="58466" x2="26198" y2="58466"/>
                        <a14:foregroundMark x1="25719" y1="58147" x2="25719" y2="58147"/>
                        <a14:foregroundMark x1="24920" y1="58147" x2="24121" y2="58147"/>
                        <a14:foregroundMark x1="24121" y1="58147" x2="24121" y2="58147"/>
                        <a14:foregroundMark x1="24121" y1="58147" x2="22684" y2="58466"/>
                        <a14:foregroundMark x1="22684" y1="59425" x2="22684" y2="59425"/>
                        <a14:foregroundMark x1="22843" y1="59904" x2="22843" y2="59904"/>
                        <a14:foregroundMark x1="23482" y1="60224" x2="23482" y2="60224"/>
                        <a14:foregroundMark x1="24760" y1="60224" x2="24760" y2="60224"/>
                        <a14:foregroundMark x1="25719" y1="60703" x2="25719" y2="60703"/>
                        <a14:foregroundMark x1="27476" y1="61182" x2="27476" y2="61182"/>
                        <a14:foregroundMark x1="29872" y1="61981" x2="29872" y2="61981"/>
                        <a14:foregroundMark x1="31310" y1="62460" x2="31310" y2="62460"/>
                        <a14:foregroundMark x1="32907" y1="63099" x2="32907" y2="63099"/>
                        <a14:foregroundMark x1="34345" y1="63578" x2="34345" y2="63578"/>
                        <a14:foregroundMark x1="51278" y1="84185" x2="51278" y2="84185"/>
                        <a14:foregroundMark x1="47444" y1="84026" x2="47444" y2="84026"/>
                        <a14:foregroundMark x1="47444" y1="84026" x2="53035" y2="84026"/>
                        <a14:foregroundMark x1="30831" y1="93131" x2="30831" y2="93131"/>
                        <a14:foregroundMark x1="67412" y1="94409" x2="67412" y2="94409"/>
                        <a14:foregroundMark x1="52556" y1="83706" x2="47764" y2="83706"/>
                        <a14:foregroundMark x1="53514" y1="84026" x2="45847" y2="83706"/>
                        <a14:foregroundMark x1="32588" y1="31150" x2="32588" y2="31150"/>
                        <a14:backgroundMark x1="77636" y1="69649" x2="85783" y2="746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748" y="1855758"/>
            <a:ext cx="4887562" cy="488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823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0.27813 -0.0025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75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25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6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248135" y="-121512"/>
            <a:ext cx="1067931" cy="945425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28" name="Picture 27" descr="A picture containing toy&#10;&#10;Description automatically generated">
            <a:extLst>
              <a:ext uri="{FF2B5EF4-FFF2-40B4-BE49-F238E27FC236}">
                <a16:creationId xmlns:a16="http://schemas.microsoft.com/office/drawing/2014/main" id="{745ED414-0755-4773-B669-D1549C8BA3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11" b="94409" l="9585" r="89617">
                        <a14:foregroundMark x1="26518" y1="10383" x2="33706" y2="20927"/>
                        <a14:foregroundMark x1="33706" y1="20927" x2="33706" y2="21086"/>
                        <a14:foregroundMark x1="25399" y1="22843" x2="33067" y2="26518"/>
                        <a14:foregroundMark x1="75240" y1="30351" x2="75240" y2="30351"/>
                        <a14:foregroundMark x1="31150" y1="50479" x2="43291" y2="50479"/>
                        <a14:foregroundMark x1="28594" y1="61502" x2="44089" y2="63738"/>
                        <a14:foregroundMark x1="31629" y1="42332" x2="31629" y2="42332"/>
                        <a14:foregroundMark x1="77157" y1="30032" x2="77157" y2="30032"/>
                        <a14:foregroundMark x1="40575" y1="71725" x2="40575" y2="71725"/>
                        <a14:foregroundMark x1="62460" y1="70927" x2="62460" y2="70927"/>
                        <a14:foregroundMark x1="53834" y1="83227" x2="53834" y2="83227"/>
                        <a14:foregroundMark x1="33866" y1="88019" x2="33866" y2="88019"/>
                        <a14:foregroundMark x1="69489" y1="87859" x2="69489" y2="87859"/>
                        <a14:foregroundMark x1="70128" y1="83706" x2="66134" y2="91693"/>
                        <a14:foregroundMark x1="30032" y1="83227" x2="31789" y2="90575"/>
                        <a14:foregroundMark x1="68211" y1="66134" x2="68211" y2="66134"/>
                        <a14:foregroundMark x1="32907" y1="6070" x2="32907" y2="6070"/>
                        <a14:foregroundMark x1="74281" y1="30511" x2="74281" y2="30511"/>
                        <a14:foregroundMark x1="77796" y1="29233" x2="77796" y2="29233"/>
                        <a14:foregroundMark x1="78435" y1="27955" x2="78435" y2="27955"/>
                        <a14:foregroundMark x1="34185" y1="52875" x2="29553" y2="53355"/>
                        <a14:foregroundMark x1="31150" y1="60543" x2="31150" y2="60543"/>
                        <a14:foregroundMark x1="28594" y1="59904" x2="28594" y2="59904"/>
                        <a14:foregroundMark x1="27316" y1="61022" x2="27316" y2="61022"/>
                        <a14:foregroundMark x1="27316" y1="58946" x2="27316" y2="58946"/>
                        <a14:foregroundMark x1="26997" y1="58946" x2="26997" y2="58946"/>
                        <a14:foregroundMark x1="27316" y1="59744" x2="27316" y2="59744"/>
                        <a14:foregroundMark x1="27316" y1="59744" x2="27316" y2="59744"/>
                        <a14:foregroundMark x1="26198" y1="59744" x2="26198" y2="59744"/>
                        <a14:foregroundMark x1="26038" y1="61022" x2="26038" y2="61022"/>
                        <a14:foregroundMark x1="26038" y1="58946" x2="26038" y2="58946"/>
                        <a14:foregroundMark x1="26038" y1="59904" x2="25240" y2="59904"/>
                        <a14:foregroundMark x1="24441" y1="59904" x2="24441" y2="59904"/>
                        <a14:foregroundMark x1="26997" y1="59265" x2="26997" y2="59265"/>
                        <a14:foregroundMark x1="26198" y1="58466" x2="26198" y2="58466"/>
                        <a14:foregroundMark x1="25719" y1="58147" x2="25719" y2="58147"/>
                        <a14:foregroundMark x1="24920" y1="58147" x2="24121" y2="58147"/>
                        <a14:foregroundMark x1="24121" y1="58147" x2="24121" y2="58147"/>
                        <a14:foregroundMark x1="24121" y1="58147" x2="22684" y2="58466"/>
                        <a14:foregroundMark x1="22684" y1="59425" x2="22684" y2="59425"/>
                        <a14:foregroundMark x1="22843" y1="59904" x2="22843" y2="59904"/>
                        <a14:foregroundMark x1="23482" y1="60224" x2="23482" y2="60224"/>
                        <a14:foregroundMark x1="24760" y1="60224" x2="24760" y2="60224"/>
                        <a14:foregroundMark x1="25719" y1="60703" x2="25719" y2="60703"/>
                        <a14:foregroundMark x1="27476" y1="61182" x2="27476" y2="61182"/>
                        <a14:foregroundMark x1="29872" y1="61981" x2="29872" y2="61981"/>
                        <a14:foregroundMark x1="31310" y1="62460" x2="31310" y2="62460"/>
                        <a14:foregroundMark x1="32907" y1="63099" x2="32907" y2="63099"/>
                        <a14:foregroundMark x1="34345" y1="63578" x2="34345" y2="63578"/>
                        <a14:foregroundMark x1="51278" y1="84185" x2="51278" y2="84185"/>
                        <a14:foregroundMark x1="47444" y1="84026" x2="47444" y2="84026"/>
                        <a14:foregroundMark x1="47444" y1="84026" x2="53035" y2="84026"/>
                        <a14:foregroundMark x1="30831" y1="93131" x2="30831" y2="93131"/>
                        <a14:foregroundMark x1="67412" y1="94409" x2="67412" y2="94409"/>
                        <a14:foregroundMark x1="52556" y1="83706" x2="47764" y2="83706"/>
                        <a14:foregroundMark x1="53514" y1="84026" x2="45847" y2="83706"/>
                        <a14:foregroundMark x1="32588" y1="31150" x2="32588" y2="31150"/>
                        <a14:backgroundMark x1="77636" y1="69649" x2="85783" y2="746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912" y="823912"/>
            <a:ext cx="5839323" cy="5839323"/>
          </a:xfrm>
          <a:prstGeom prst="rect">
            <a:avLst/>
          </a:prstGeom>
        </p:spPr>
      </p:pic>
      <p:sp>
        <p:nvSpPr>
          <p:cNvPr id="29" name="Google Shape;1533;p42">
            <a:extLst>
              <a:ext uri="{FF2B5EF4-FFF2-40B4-BE49-F238E27FC236}">
                <a16:creationId xmlns:a16="http://schemas.microsoft.com/office/drawing/2014/main" id="{C8B690F2-A136-4391-837A-DEFE3CA54D25}"/>
              </a:ext>
            </a:extLst>
          </p:cNvPr>
          <p:cNvSpPr txBox="1">
            <a:spLocks/>
          </p:cNvSpPr>
          <p:nvPr/>
        </p:nvSpPr>
        <p:spPr>
          <a:xfrm>
            <a:off x="634230" y="3083120"/>
            <a:ext cx="7252470" cy="1224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9600" b="1">
                <a:latin typeface="UVN Anh Hai" panose="02040603050506020403" pitchFamily="18" charset="0"/>
              </a:rPr>
              <a:t>CÙNG HỌC</a:t>
            </a:r>
            <a:endParaRPr lang="en-US" sz="9600" b="1" dirty="0">
              <a:latin typeface="UVN Anh Hai" panose="02040603050506020403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0A060B-2F8B-4E27-9B13-1794438614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6340" y="-20841"/>
            <a:ext cx="2571422" cy="257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36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248135" y="-121512"/>
            <a:ext cx="1067931" cy="945425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F8CF126-C957-43B3-BB74-65ED739DFF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5" b="37579" l="26643" r="97691">
                        <a14:foregroundMark x1="41385" y1="33291" x2="53286" y2="33039"/>
                        <a14:foregroundMark x1="53286" y1="33039" x2="75311" y2="33544"/>
                        <a14:foregroundMark x1="66607" y1="37579" x2="78863" y2="36822"/>
                        <a14:foregroundMark x1="29130" y1="25221" x2="29130" y2="25221"/>
                        <a14:foregroundMark x1="51332" y1="3405" x2="51332" y2="3405"/>
                        <a14:foregroundMark x1="53819" y1="1261" x2="53819" y2="1261"/>
                        <a14:foregroundMark x1="94494" y1="14754" x2="94494" y2="14754"/>
                        <a14:foregroundMark x1="96270" y1="8827" x2="96270" y2="8827"/>
                        <a14:foregroundMark x1="97691" y1="17528" x2="97691" y2="17528"/>
                        <a14:foregroundMark x1="90764" y1="21438" x2="90764" y2="21438"/>
                        <a14:foregroundMark x1="27709" y1="16267" x2="27709" y2="16267"/>
                        <a14:foregroundMark x1="26643" y1="24464" x2="26643" y2="24464"/>
                        <a14:foregroundMark x1="90764" y1="23707" x2="90764" y2="23707"/>
                        <a14:foregroundMark x1="90409" y1="18789" x2="90409" y2="18789"/>
                        <a14:foregroundMark x1="90409" y1="23960" x2="90409" y2="23960"/>
                      </a14:backgroundRemoval>
                    </a14:imgEffect>
                  </a14:imgLayer>
                </a14:imgProps>
              </a:ext>
            </a:extLst>
          </a:blip>
          <a:srcRect l="25075" t="-766" r="-22985" b="60366"/>
          <a:stretch/>
        </p:blipFill>
        <p:spPr>
          <a:xfrm>
            <a:off x="149450" y="2475962"/>
            <a:ext cx="4579490" cy="26615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B3D4E5-B077-4EAA-9E01-ECB10F535E22}"/>
              </a:ext>
            </a:extLst>
          </p:cNvPr>
          <p:cNvSpPr txBox="1"/>
          <p:nvPr/>
        </p:nvSpPr>
        <p:spPr>
          <a:xfrm>
            <a:off x="646604" y="3806743"/>
            <a:ext cx="25144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24">
            <a:extLst>
              <a:ext uri="{FF2B5EF4-FFF2-40B4-BE49-F238E27FC236}">
                <a16:creationId xmlns:a16="http://schemas.microsoft.com/office/drawing/2014/main" id="{B442DB84-BFCB-4C75-8517-9A1680416CB0}"/>
              </a:ext>
            </a:extLst>
          </p:cNvPr>
          <p:cNvSpPr txBox="1"/>
          <p:nvPr/>
        </p:nvSpPr>
        <p:spPr>
          <a:xfrm>
            <a:off x="1609717" y="3344390"/>
            <a:ext cx="1211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La Xanh" panose="03020702040502020203" pitchFamily="66" charset="0"/>
                <a:ea typeface="字魂27号-布丁体" panose="00000500000000000000" pitchFamily="2" charset="-122"/>
              </a:rPr>
              <a:t>01</a:t>
            </a:r>
            <a:endParaRPr kumimoji="0" lang="zh-CN" altLang="en-US" sz="40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La Xanh" panose="03020702040502020203" pitchFamily="66" charset="0"/>
              <a:ea typeface="字魂27号-布丁体" panose="00000500000000000000" pitchFamily="2" charset="-122"/>
            </a:endParaRPr>
          </a:p>
        </p:txBody>
      </p:sp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A8CC0F00-548D-49F9-8820-45DFFA34EB8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11" b="46326" l="35144" r="64537">
                        <a14:foregroundMark x1="36102" y1="26837" x2="36102" y2="26837"/>
                        <a14:foregroundMark x1="35144" y1="25879" x2="35144" y2="25879"/>
                        <a14:foregroundMark x1="52716" y1="45687" x2="52716" y2="45687"/>
                        <a14:foregroundMark x1="42812" y1="46326" x2="42812" y2="46326"/>
                        <a14:foregroundMark x1="53035" y1="46326" x2="53035" y2="46326"/>
                        <a14:foregroundMark x1="64537" y1="26518" x2="64537" y2="2651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26" t="1528" r="33149" b="50868"/>
          <a:stretch/>
        </p:blipFill>
        <p:spPr>
          <a:xfrm>
            <a:off x="3161053" y="1376687"/>
            <a:ext cx="3813527" cy="5351177"/>
          </a:xfrm>
          <a:prstGeom prst="rect">
            <a:avLst/>
          </a:prstGeom>
        </p:spPr>
      </p:pic>
      <p:pic>
        <p:nvPicPr>
          <p:cNvPr id="17" name="Picture 16" descr="Diagram, shape&#10;&#10;Description automatically generated">
            <a:extLst>
              <a:ext uri="{FF2B5EF4-FFF2-40B4-BE49-F238E27FC236}">
                <a16:creationId xmlns:a16="http://schemas.microsoft.com/office/drawing/2014/main" id="{E7D1B960-93DF-43E4-A76F-5D3CE11C53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094" y="-1019713"/>
            <a:ext cx="6501026" cy="65010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96D4758-7C57-462B-B29A-AFC2DB644C1A}"/>
              </a:ext>
            </a:extLst>
          </p:cNvPr>
          <p:cNvSpPr txBox="1"/>
          <p:nvPr/>
        </p:nvSpPr>
        <p:spPr>
          <a:xfrm>
            <a:off x="6978863" y="1382746"/>
            <a:ext cx="38135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Để có một chuyến đi vui vẻ chúng ta phải chuẩn bị đầy đủ đồ dùng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9F3565-6E13-4B38-9697-43B3509DDA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3983" y="3344390"/>
            <a:ext cx="3480867" cy="348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685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6C9742-5CAD-4069-AD96-2942BD53C7CB}"/>
              </a:ext>
            </a:extLst>
          </p:cNvPr>
          <p:cNvSpPr/>
          <p:nvPr/>
        </p:nvSpPr>
        <p:spPr>
          <a:xfrm>
            <a:off x="37812" y="452935"/>
            <a:ext cx="12192000" cy="58483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4A8959D8-BAFD-4873-ADD0-82097C34BE2B}"/>
              </a:ext>
            </a:extLst>
          </p:cNvPr>
          <p:cNvSpPr/>
          <p:nvPr/>
        </p:nvSpPr>
        <p:spPr>
          <a:xfrm>
            <a:off x="2818823" y="767344"/>
            <a:ext cx="78872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QUAN SÁT HAI BĂNG GIẤY</a:t>
            </a:r>
            <a:endParaRPr lang="en-US" sz="3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B000D5C-C132-4894-BF5E-268552402797}"/>
              </a:ext>
            </a:extLst>
          </p:cNvPr>
          <p:cNvSpPr/>
          <p:nvPr/>
        </p:nvSpPr>
        <p:spPr>
          <a:xfrm>
            <a:off x="5155662" y="2606400"/>
            <a:ext cx="1879524" cy="4923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srgbClr val="FFFFFF"/>
              </a:solidFill>
              <a:latin typeface="微软雅黑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536B20C-FB0F-429B-A7C5-F167BF22746C}"/>
              </a:ext>
            </a:extLst>
          </p:cNvPr>
          <p:cNvSpPr/>
          <p:nvPr/>
        </p:nvSpPr>
        <p:spPr>
          <a:xfrm>
            <a:off x="966876" y="3463030"/>
            <a:ext cx="10257096" cy="42228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srgbClr val="FFFFFF"/>
              </a:solidFill>
              <a:latin typeface="微软雅黑"/>
            </a:endParaRPr>
          </a:p>
        </p:txBody>
      </p:sp>
      <p:sp>
        <p:nvSpPr>
          <p:cNvPr id="59" name="Left Brace 58">
            <a:extLst>
              <a:ext uri="{FF2B5EF4-FFF2-40B4-BE49-F238E27FC236}">
                <a16:creationId xmlns:a16="http://schemas.microsoft.com/office/drawing/2014/main" id="{462018D3-9729-45AB-9A4B-F442F3D85133}"/>
              </a:ext>
            </a:extLst>
          </p:cNvPr>
          <p:cNvSpPr/>
          <p:nvPr/>
        </p:nvSpPr>
        <p:spPr>
          <a:xfrm rot="5400000">
            <a:off x="5849608" y="1367647"/>
            <a:ext cx="491633" cy="1879523"/>
          </a:xfrm>
          <a:prstGeom prst="leftBrace">
            <a:avLst>
              <a:gd name="adj1" fmla="val 27707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srgbClr val="000000"/>
              </a:solidFill>
              <a:latin typeface="微软雅黑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59A5A4A-E70A-490F-A2A0-EB5E6757400C}"/>
              </a:ext>
            </a:extLst>
          </p:cNvPr>
          <p:cNvSpPr txBox="1"/>
          <p:nvPr/>
        </p:nvSpPr>
        <p:spPr>
          <a:xfrm>
            <a:off x="5492239" y="1425546"/>
            <a:ext cx="1206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/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</a:p>
        </p:txBody>
      </p:sp>
      <p:sp>
        <p:nvSpPr>
          <p:cNvPr id="61" name="Left Brace 60">
            <a:extLst>
              <a:ext uri="{FF2B5EF4-FFF2-40B4-BE49-F238E27FC236}">
                <a16:creationId xmlns:a16="http://schemas.microsoft.com/office/drawing/2014/main" id="{D9F7EB96-5898-4E2B-B680-C6D7D0895596}"/>
              </a:ext>
            </a:extLst>
          </p:cNvPr>
          <p:cNvSpPr/>
          <p:nvPr/>
        </p:nvSpPr>
        <p:spPr>
          <a:xfrm rot="16200000">
            <a:off x="5865140" y="-946679"/>
            <a:ext cx="460565" cy="10257097"/>
          </a:xfrm>
          <a:prstGeom prst="leftBrace">
            <a:avLst>
              <a:gd name="adj1" fmla="val 74513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srgbClr val="000000"/>
              </a:solidFill>
              <a:latin typeface="微软雅黑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6480596-A0BB-4284-B3EF-7B4B0DE043D9}"/>
              </a:ext>
            </a:extLst>
          </p:cNvPr>
          <p:cNvSpPr txBox="1"/>
          <p:nvPr/>
        </p:nvSpPr>
        <p:spPr>
          <a:xfrm>
            <a:off x="5421878" y="4429501"/>
            <a:ext cx="2542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/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cm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0BB96F7-B5F0-4AC8-998E-469918399E4B}"/>
              </a:ext>
            </a:extLst>
          </p:cNvPr>
          <p:cNvSpPr/>
          <p:nvPr/>
        </p:nvSpPr>
        <p:spPr>
          <a:xfrm>
            <a:off x="37812" y="5191596"/>
            <a:ext cx="12267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Băng giấy màu xanh dài gấp mấy lần băng giấy màu cam?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2960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7" grpId="0" animBg="1"/>
      <p:bldP spid="58" grpId="0" animBg="1"/>
      <p:bldP spid="59" grpId="0" animBg="1"/>
      <p:bldP spid="60" grpId="0"/>
      <p:bldP spid="61" grpId="0" animBg="1"/>
      <p:bldP spid="62" grpId="0"/>
      <p:bldP spid="6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6C9742-5CAD-4069-AD96-2942BD53C7CB}"/>
              </a:ext>
            </a:extLst>
          </p:cNvPr>
          <p:cNvSpPr/>
          <p:nvPr/>
        </p:nvSpPr>
        <p:spPr>
          <a:xfrm>
            <a:off x="37812" y="452935"/>
            <a:ext cx="12192000" cy="58483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F779AAC-31CA-40F6-A850-25AB9587FD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278" y="2899800"/>
            <a:ext cx="5681842" cy="30494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2DD29B-514C-4BD0-8E39-B2BF3B1671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432" y="843925"/>
            <a:ext cx="1708036" cy="2254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CF5901-0406-40B3-A20B-1FD7BDF941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150" y="809469"/>
            <a:ext cx="1700202" cy="24210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35A50C-8E6F-4BC4-845B-E60522FB22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61" y="998081"/>
            <a:ext cx="1703605" cy="221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263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6C9742-5CAD-4069-AD96-2942BD53C7CB}"/>
              </a:ext>
            </a:extLst>
          </p:cNvPr>
          <p:cNvSpPr/>
          <p:nvPr/>
        </p:nvSpPr>
        <p:spPr>
          <a:xfrm>
            <a:off x="37812" y="452935"/>
            <a:ext cx="12192000" cy="58483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grpSp>
        <p:nvGrpSpPr>
          <p:cNvPr id="8" name="Group 2">
            <a:extLst>
              <a:ext uri="{FF2B5EF4-FFF2-40B4-BE49-F238E27FC236}">
                <a16:creationId xmlns:a16="http://schemas.microsoft.com/office/drawing/2014/main" id="{FDC39D24-F318-4C13-82C5-0984C8BCA4D9}"/>
              </a:ext>
            </a:extLst>
          </p:cNvPr>
          <p:cNvGrpSpPr/>
          <p:nvPr/>
        </p:nvGrpSpPr>
        <p:grpSpPr>
          <a:xfrm>
            <a:off x="7608723" y="757724"/>
            <a:ext cx="3000864" cy="2671276"/>
            <a:chOff x="4084147" y="2092187"/>
            <a:chExt cx="4023707" cy="4073117"/>
          </a:xfrm>
        </p:grpSpPr>
        <p:sp>
          <p:nvSpPr>
            <p:cNvPr id="9" name="Freeform: Shape 65">
              <a:extLst>
                <a:ext uri="{FF2B5EF4-FFF2-40B4-BE49-F238E27FC236}">
                  <a16:creationId xmlns:a16="http://schemas.microsoft.com/office/drawing/2014/main" id="{EDE88E53-D7FC-4EF6-88A5-14FFF7969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147" y="2668249"/>
              <a:ext cx="2195147" cy="1828562"/>
            </a:xfrm>
            <a:custGeom>
              <a:avLst/>
              <a:gdLst/>
              <a:ahLst/>
              <a:cxnLst>
                <a:cxn ang="0">
                  <a:pos x="126" y="396"/>
                </a:cxn>
                <a:cxn ang="0">
                  <a:pos x="76" y="153"/>
                </a:cxn>
                <a:cxn ang="0">
                  <a:pos x="475" y="73"/>
                </a:cxn>
                <a:cxn ang="0">
                  <a:pos x="225" y="182"/>
                </a:cxn>
                <a:cxn ang="0">
                  <a:pos x="126" y="396"/>
                </a:cxn>
              </a:cxnLst>
              <a:rect l="0" t="0" r="r" b="b"/>
              <a:pathLst>
                <a:path w="475" h="396">
                  <a:moveTo>
                    <a:pt x="126" y="396"/>
                  </a:moveTo>
                  <a:cubicBezTo>
                    <a:pt x="126" y="396"/>
                    <a:pt x="0" y="278"/>
                    <a:pt x="76" y="153"/>
                  </a:cubicBezTo>
                  <a:cubicBezTo>
                    <a:pt x="168" y="0"/>
                    <a:pt x="475" y="73"/>
                    <a:pt x="475" y="73"/>
                  </a:cubicBezTo>
                  <a:cubicBezTo>
                    <a:pt x="475" y="73"/>
                    <a:pt x="318" y="70"/>
                    <a:pt x="225" y="182"/>
                  </a:cubicBezTo>
                  <a:cubicBezTo>
                    <a:pt x="160" y="261"/>
                    <a:pt x="126" y="396"/>
                    <a:pt x="126" y="396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1218804"/>
              <a:endParaRPr sz="2399">
                <a:solidFill>
                  <a:srgbClr val="000000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10" name="Freeform: Shape 66">
              <a:extLst>
                <a:ext uri="{FF2B5EF4-FFF2-40B4-BE49-F238E27FC236}">
                  <a16:creationId xmlns:a16="http://schemas.microsoft.com/office/drawing/2014/main" id="{31B539DF-64E8-421C-B527-66CE1D1ED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1557" y="2092187"/>
              <a:ext cx="1911479" cy="1793649"/>
            </a:xfrm>
            <a:custGeom>
              <a:avLst/>
              <a:gdLst/>
              <a:ahLst/>
              <a:cxnLst>
                <a:cxn ang="0">
                  <a:pos x="0" y="157"/>
                </a:cxn>
                <a:cxn ang="0">
                  <a:pos x="215" y="33"/>
                </a:cxn>
                <a:cxn ang="0">
                  <a:pos x="414" y="388"/>
                </a:cxn>
                <a:cxn ang="0">
                  <a:pos x="234" y="184"/>
                </a:cxn>
                <a:cxn ang="0">
                  <a:pos x="0" y="157"/>
                </a:cxn>
              </a:cxnLst>
              <a:rect l="0" t="0" r="r" b="b"/>
              <a:pathLst>
                <a:path w="414" h="388">
                  <a:moveTo>
                    <a:pt x="0" y="157"/>
                  </a:moveTo>
                  <a:cubicBezTo>
                    <a:pt x="0" y="157"/>
                    <a:pt x="73" y="0"/>
                    <a:pt x="215" y="33"/>
                  </a:cubicBezTo>
                  <a:cubicBezTo>
                    <a:pt x="389" y="74"/>
                    <a:pt x="414" y="388"/>
                    <a:pt x="414" y="388"/>
                  </a:cubicBezTo>
                  <a:cubicBezTo>
                    <a:pt x="414" y="388"/>
                    <a:pt x="370" y="238"/>
                    <a:pt x="234" y="184"/>
                  </a:cubicBezTo>
                  <a:cubicBezTo>
                    <a:pt x="139" y="146"/>
                    <a:pt x="0" y="157"/>
                    <a:pt x="0" y="157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1218804"/>
              <a:endParaRPr sz="2399">
                <a:solidFill>
                  <a:srgbClr val="000000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11" name="Freeform: Shape 67">
              <a:extLst>
                <a:ext uri="{FF2B5EF4-FFF2-40B4-BE49-F238E27FC236}">
                  <a16:creationId xmlns:a16="http://schemas.microsoft.com/office/drawing/2014/main" id="{F755D586-A275-4DAD-845B-2B1ABFD7EB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3709" y="2969371"/>
              <a:ext cx="1344145" cy="2151506"/>
            </a:xfrm>
            <a:custGeom>
              <a:avLst/>
              <a:gdLst/>
              <a:ahLst/>
              <a:cxnLst>
                <a:cxn ang="0">
                  <a:pos x="92" y="0"/>
                </a:cxn>
                <a:cxn ang="0">
                  <a:pos x="276" y="167"/>
                </a:cxn>
                <a:cxn ang="0">
                  <a:pos x="0" y="466"/>
                </a:cxn>
                <a:cxn ang="0">
                  <a:pos x="138" y="231"/>
                </a:cxn>
                <a:cxn ang="0">
                  <a:pos x="92" y="0"/>
                </a:cxn>
              </a:cxnLst>
              <a:rect l="0" t="0" r="r" b="b"/>
              <a:pathLst>
                <a:path w="291" h="466">
                  <a:moveTo>
                    <a:pt x="92" y="0"/>
                  </a:moveTo>
                  <a:cubicBezTo>
                    <a:pt x="92" y="0"/>
                    <a:pt x="264" y="21"/>
                    <a:pt x="276" y="167"/>
                  </a:cubicBezTo>
                  <a:cubicBezTo>
                    <a:pt x="291" y="345"/>
                    <a:pt x="0" y="466"/>
                    <a:pt x="0" y="466"/>
                  </a:cubicBezTo>
                  <a:cubicBezTo>
                    <a:pt x="0" y="466"/>
                    <a:pt x="129" y="377"/>
                    <a:pt x="138" y="231"/>
                  </a:cubicBezTo>
                  <a:cubicBezTo>
                    <a:pt x="144" y="129"/>
                    <a:pt x="92" y="0"/>
                    <a:pt x="92" y="0"/>
                  </a:cubicBez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1218804"/>
              <a:endParaRPr sz="2399">
                <a:solidFill>
                  <a:srgbClr val="000000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12" name="Freeform: Shape 68">
              <a:extLst>
                <a:ext uri="{FF2B5EF4-FFF2-40B4-BE49-F238E27FC236}">
                  <a16:creationId xmlns:a16="http://schemas.microsoft.com/office/drawing/2014/main" id="{BD34221D-04F0-4320-91BB-76FD42EEF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1" y="4794975"/>
              <a:ext cx="2326070" cy="1370329"/>
            </a:xfrm>
            <a:custGeom>
              <a:avLst/>
              <a:gdLst/>
              <a:ahLst/>
              <a:cxnLst>
                <a:cxn ang="0">
                  <a:pos x="471" y="0"/>
                </a:cxn>
                <a:cxn ang="0">
                  <a:pos x="370" y="226"/>
                </a:cxn>
                <a:cxn ang="0">
                  <a:pos x="0" y="56"/>
                </a:cxn>
                <a:cxn ang="0">
                  <a:pos x="266" y="115"/>
                </a:cxn>
                <a:cxn ang="0">
                  <a:pos x="471" y="0"/>
                </a:cxn>
              </a:cxnLst>
              <a:rect l="0" t="0" r="r" b="b"/>
              <a:pathLst>
                <a:path w="504" h="296">
                  <a:moveTo>
                    <a:pt x="471" y="0"/>
                  </a:moveTo>
                  <a:cubicBezTo>
                    <a:pt x="471" y="0"/>
                    <a:pt x="504" y="170"/>
                    <a:pt x="370" y="226"/>
                  </a:cubicBezTo>
                  <a:cubicBezTo>
                    <a:pt x="205" y="296"/>
                    <a:pt x="0" y="56"/>
                    <a:pt x="0" y="56"/>
                  </a:cubicBezTo>
                  <a:cubicBezTo>
                    <a:pt x="0" y="56"/>
                    <a:pt x="124" y="151"/>
                    <a:pt x="266" y="115"/>
                  </a:cubicBezTo>
                  <a:cubicBezTo>
                    <a:pt x="365" y="89"/>
                    <a:pt x="47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1218804"/>
              <a:endParaRPr sz="2399">
                <a:solidFill>
                  <a:srgbClr val="000000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16" name="Freeform: Shape 69">
              <a:extLst>
                <a:ext uri="{FF2B5EF4-FFF2-40B4-BE49-F238E27FC236}">
                  <a16:creationId xmlns:a16="http://schemas.microsoft.com/office/drawing/2014/main" id="{DABA0068-3AA4-4DDF-824F-370A57041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813" y="3751954"/>
              <a:ext cx="1680182" cy="2374074"/>
            </a:xfrm>
            <a:custGeom>
              <a:avLst/>
              <a:gdLst/>
              <a:ahLst/>
              <a:cxnLst>
                <a:cxn ang="0">
                  <a:pos x="363" y="431"/>
                </a:cxn>
                <a:cxn ang="0">
                  <a:pos x="116" y="404"/>
                </a:cxn>
                <a:cxn ang="0">
                  <a:pos x="164" y="0"/>
                </a:cxn>
                <a:cxn ang="0">
                  <a:pos x="190" y="271"/>
                </a:cxn>
                <a:cxn ang="0">
                  <a:pos x="363" y="431"/>
                </a:cxn>
              </a:cxnLst>
              <a:rect l="0" t="0" r="r" b="b"/>
              <a:pathLst>
                <a:path w="363" h="514">
                  <a:moveTo>
                    <a:pt x="363" y="431"/>
                  </a:moveTo>
                  <a:cubicBezTo>
                    <a:pt x="363" y="431"/>
                    <a:pt x="212" y="514"/>
                    <a:pt x="116" y="404"/>
                  </a:cubicBezTo>
                  <a:cubicBezTo>
                    <a:pt x="0" y="269"/>
                    <a:pt x="164" y="0"/>
                    <a:pt x="164" y="0"/>
                  </a:cubicBezTo>
                  <a:cubicBezTo>
                    <a:pt x="164" y="0"/>
                    <a:pt x="112" y="147"/>
                    <a:pt x="190" y="271"/>
                  </a:cubicBezTo>
                  <a:cubicBezTo>
                    <a:pt x="245" y="357"/>
                    <a:pt x="363" y="431"/>
                    <a:pt x="363" y="431"/>
                  </a:cubicBezTo>
                  <a:close/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1218804"/>
              <a:endParaRPr sz="2399">
                <a:solidFill>
                  <a:srgbClr val="000000"/>
                </a:solidFill>
                <a:latin typeface="微软雅黑"/>
                <a:cs typeface="+mn-ea"/>
                <a:sym typeface="+mn-lt"/>
              </a:endParaRPr>
            </a:p>
          </p:txBody>
        </p:sp>
        <p:grpSp>
          <p:nvGrpSpPr>
            <p:cNvPr id="17" name="Group 70">
              <a:extLst>
                <a:ext uri="{FF2B5EF4-FFF2-40B4-BE49-F238E27FC236}">
                  <a16:creationId xmlns:a16="http://schemas.microsoft.com/office/drawing/2014/main" id="{F5C39652-CDBF-471B-9580-5110EE48CECD}"/>
                </a:ext>
              </a:extLst>
            </p:cNvPr>
            <p:cNvGrpSpPr/>
            <p:nvPr/>
          </p:nvGrpSpPr>
          <p:grpSpPr>
            <a:xfrm>
              <a:off x="4560017" y="3277267"/>
              <a:ext cx="298494" cy="459220"/>
              <a:chOff x="4235451" y="4579938"/>
              <a:chExt cx="123825" cy="190499"/>
            </a:xfrm>
            <a:solidFill>
              <a:schemeClr val="bg1"/>
            </a:solidFill>
          </p:grpSpPr>
          <p:sp>
            <p:nvSpPr>
              <p:cNvPr id="48" name="Freeform: Shape 71">
                <a:extLst>
                  <a:ext uri="{FF2B5EF4-FFF2-40B4-BE49-F238E27FC236}">
                    <a16:creationId xmlns:a16="http://schemas.microsoft.com/office/drawing/2014/main" id="{9A696B33-EE7F-4B61-A10B-8954BB526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5451" y="4721225"/>
                <a:ext cx="123825" cy="4921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8" y="17"/>
                  </a:cxn>
                  <a:cxn ang="0">
                    <a:pos x="12" y="16"/>
                  </a:cxn>
                  <a:cxn ang="0">
                    <a:pos x="30" y="15"/>
                  </a:cxn>
                  <a:cxn ang="0">
                    <a:pos x="43" y="3"/>
                  </a:cxn>
                  <a:cxn ang="0">
                    <a:pos x="40" y="2"/>
                  </a:cxn>
                  <a:cxn ang="0">
                    <a:pos x="33" y="8"/>
                  </a:cxn>
                  <a:cxn ang="0">
                    <a:pos x="17" y="7"/>
                  </a:cxn>
                  <a:cxn ang="0">
                    <a:pos x="30" y="5"/>
                  </a:cxn>
                  <a:cxn ang="0">
                    <a:pos x="28" y="2"/>
                  </a:cxn>
                  <a:cxn ang="0">
                    <a:pos x="15" y="2"/>
                  </a:cxn>
                  <a:cxn ang="0">
                    <a:pos x="7" y="1"/>
                  </a:cxn>
                  <a:cxn ang="0">
                    <a:pos x="0" y="8"/>
                  </a:cxn>
                </a:cxnLst>
                <a:rect l="0" t="0" r="r" b="b"/>
                <a:pathLst>
                  <a:path w="43" h="17">
                    <a:moveTo>
                      <a:pt x="0" y="8"/>
                    </a:moveTo>
                    <a:cubicBezTo>
                      <a:pt x="0" y="11"/>
                      <a:pt x="5" y="16"/>
                      <a:pt x="8" y="17"/>
                    </a:cubicBezTo>
                    <a:cubicBezTo>
                      <a:pt x="9" y="17"/>
                      <a:pt x="10" y="16"/>
                      <a:pt x="12" y="16"/>
                    </a:cubicBezTo>
                    <a:cubicBezTo>
                      <a:pt x="12" y="16"/>
                      <a:pt x="26" y="17"/>
                      <a:pt x="30" y="15"/>
                    </a:cubicBezTo>
                    <a:cubicBezTo>
                      <a:pt x="33" y="14"/>
                      <a:pt x="43" y="5"/>
                      <a:pt x="43" y="3"/>
                    </a:cubicBezTo>
                    <a:cubicBezTo>
                      <a:pt x="43" y="1"/>
                      <a:pt x="42" y="0"/>
                      <a:pt x="40" y="2"/>
                    </a:cubicBezTo>
                    <a:cubicBezTo>
                      <a:pt x="37" y="3"/>
                      <a:pt x="35" y="6"/>
                      <a:pt x="33" y="8"/>
                    </a:cubicBezTo>
                    <a:cubicBezTo>
                      <a:pt x="29" y="11"/>
                      <a:pt x="21" y="12"/>
                      <a:pt x="17" y="7"/>
                    </a:cubicBezTo>
                    <a:cubicBezTo>
                      <a:pt x="17" y="7"/>
                      <a:pt x="28" y="8"/>
                      <a:pt x="30" y="5"/>
                    </a:cubicBezTo>
                    <a:cubicBezTo>
                      <a:pt x="31" y="3"/>
                      <a:pt x="30" y="1"/>
                      <a:pt x="28" y="2"/>
                    </a:cubicBezTo>
                    <a:cubicBezTo>
                      <a:pt x="26" y="2"/>
                      <a:pt x="17" y="2"/>
                      <a:pt x="15" y="2"/>
                    </a:cubicBezTo>
                    <a:cubicBezTo>
                      <a:pt x="12" y="1"/>
                      <a:pt x="8" y="0"/>
                      <a:pt x="7" y="1"/>
                    </a:cubicBezTo>
                    <a:cubicBezTo>
                      <a:pt x="5" y="2"/>
                      <a:pt x="1" y="5"/>
                      <a:pt x="0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218804"/>
                <a:endParaRPr sz="2399">
                  <a:solidFill>
                    <a:srgbClr val="000000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  <p:sp>
            <p:nvSpPr>
              <p:cNvPr id="49" name="Freeform: Shape 72">
                <a:extLst>
                  <a:ext uri="{FF2B5EF4-FFF2-40B4-BE49-F238E27FC236}">
                    <a16:creationId xmlns:a16="http://schemas.microsoft.com/office/drawing/2014/main" id="{EDDC8C84-76D8-410A-A4FB-D08E75FF04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1488" y="4695825"/>
                <a:ext cx="49213" cy="19050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9" y="7"/>
                  </a:cxn>
                  <a:cxn ang="0">
                    <a:pos x="13" y="4"/>
                  </a:cxn>
                  <a:cxn ang="0">
                    <a:pos x="12" y="4"/>
                  </a:cxn>
                  <a:cxn ang="0">
                    <a:pos x="15" y="4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7" h="7">
                    <a:moveTo>
                      <a:pt x="15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7"/>
                      <a:pt x="9" y="7"/>
                    </a:cubicBezTo>
                    <a:cubicBezTo>
                      <a:pt x="11" y="7"/>
                      <a:pt x="13" y="6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4"/>
                      <a:pt x="17" y="3"/>
                      <a:pt x="17" y="2"/>
                    </a:cubicBezTo>
                    <a:cubicBezTo>
                      <a:pt x="17" y="1"/>
                      <a:pt x="16" y="0"/>
                      <a:pt x="1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218804"/>
                <a:endParaRPr sz="2399">
                  <a:solidFill>
                    <a:srgbClr val="000000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  <p:sp>
            <p:nvSpPr>
              <p:cNvPr id="50" name="Freeform: Shape 73">
                <a:extLst>
                  <a:ext uri="{FF2B5EF4-FFF2-40B4-BE49-F238E27FC236}">
                    <a16:creationId xmlns:a16="http://schemas.microsoft.com/office/drawing/2014/main" id="{38E4D46D-86F6-4D57-B62D-1027181535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0851" y="4579938"/>
                <a:ext cx="88900" cy="100012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16"/>
                  </a:cxn>
                  <a:cxn ang="0">
                    <a:pos x="7" y="35"/>
                  </a:cxn>
                  <a:cxn ang="0">
                    <a:pos x="25" y="35"/>
                  </a:cxn>
                  <a:cxn ang="0">
                    <a:pos x="31" y="16"/>
                  </a:cxn>
                  <a:cxn ang="0">
                    <a:pos x="16" y="0"/>
                  </a:cxn>
                  <a:cxn ang="0">
                    <a:pos x="19" y="21"/>
                  </a:cxn>
                  <a:cxn ang="0">
                    <a:pos x="16" y="19"/>
                  </a:cxn>
                  <a:cxn ang="0">
                    <a:pos x="12" y="21"/>
                  </a:cxn>
                  <a:cxn ang="0">
                    <a:pos x="12" y="17"/>
                  </a:cxn>
                  <a:cxn ang="0">
                    <a:pos x="9" y="14"/>
                  </a:cxn>
                  <a:cxn ang="0">
                    <a:pos x="14" y="13"/>
                  </a:cxn>
                  <a:cxn ang="0">
                    <a:pos x="16" y="9"/>
                  </a:cxn>
                  <a:cxn ang="0">
                    <a:pos x="17" y="13"/>
                  </a:cxn>
                  <a:cxn ang="0">
                    <a:pos x="22" y="14"/>
                  </a:cxn>
                  <a:cxn ang="0">
                    <a:pos x="19" y="17"/>
                  </a:cxn>
                  <a:cxn ang="0">
                    <a:pos x="19" y="21"/>
                  </a:cxn>
                </a:cxnLst>
                <a:rect l="0" t="0" r="r" b="b"/>
                <a:pathLst>
                  <a:path w="31" h="35">
                    <a:moveTo>
                      <a:pt x="16" y="0"/>
                    </a:moveTo>
                    <a:cubicBezTo>
                      <a:pt x="7" y="0"/>
                      <a:pt x="0" y="7"/>
                      <a:pt x="0" y="16"/>
                    </a:cubicBezTo>
                    <a:cubicBezTo>
                      <a:pt x="0" y="23"/>
                      <a:pt x="7" y="27"/>
                      <a:pt x="7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5" y="27"/>
                      <a:pt x="31" y="23"/>
                      <a:pt x="31" y="16"/>
                    </a:cubicBezTo>
                    <a:cubicBezTo>
                      <a:pt x="31" y="7"/>
                      <a:pt x="24" y="0"/>
                      <a:pt x="16" y="0"/>
                    </a:cubicBezTo>
                    <a:close/>
                    <a:moveTo>
                      <a:pt x="19" y="21"/>
                    </a:moveTo>
                    <a:cubicBezTo>
                      <a:pt x="16" y="19"/>
                      <a:pt x="16" y="19"/>
                      <a:pt x="16" y="1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19" y="17"/>
                      <a:pt x="19" y="17"/>
                      <a:pt x="19" y="17"/>
                    </a:cubicBezTo>
                    <a:lnTo>
                      <a:pt x="19" y="2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218804"/>
                <a:endParaRPr sz="2399">
                  <a:solidFill>
                    <a:srgbClr val="000000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  <p:sp>
            <p:nvSpPr>
              <p:cNvPr id="51" name="Freeform: Shape 74">
                <a:extLst>
                  <a:ext uri="{FF2B5EF4-FFF2-40B4-BE49-F238E27FC236}">
                    <a16:creationId xmlns:a16="http://schemas.microsoft.com/office/drawing/2014/main" id="{A9EF2E48-F529-49E4-BCE3-542A9B0467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1488" y="4683125"/>
                <a:ext cx="49213" cy="9525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16" y="3"/>
                  </a:cxn>
                  <a:cxn ang="0">
                    <a:pos x="17" y="2"/>
                  </a:cxn>
                  <a:cxn ang="0">
                    <a:pos x="16" y="0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1" y="3"/>
                  </a:cxn>
                </a:cxnLst>
                <a:rect l="0" t="0" r="r" b="b"/>
                <a:pathLst>
                  <a:path w="17" h="3">
                    <a:moveTo>
                      <a:pt x="1" y="3"/>
                    </a:moveTo>
                    <a:cubicBezTo>
                      <a:pt x="16" y="3"/>
                      <a:pt x="16" y="3"/>
                      <a:pt x="16" y="3"/>
                    </a:cubicBezTo>
                    <a:cubicBezTo>
                      <a:pt x="17" y="3"/>
                      <a:pt x="17" y="2"/>
                      <a:pt x="17" y="2"/>
                    </a:cubicBezTo>
                    <a:cubicBezTo>
                      <a:pt x="17" y="1"/>
                      <a:pt x="17" y="0"/>
                      <a:pt x="16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218804"/>
                <a:endParaRPr sz="2399">
                  <a:solidFill>
                    <a:srgbClr val="000000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8" name="Group 75">
              <a:extLst>
                <a:ext uri="{FF2B5EF4-FFF2-40B4-BE49-F238E27FC236}">
                  <a16:creationId xmlns:a16="http://schemas.microsoft.com/office/drawing/2014/main" id="{7C6D6F12-4CC6-457C-9FA1-CC3065C8269B}"/>
                </a:ext>
              </a:extLst>
            </p:cNvPr>
            <p:cNvGrpSpPr/>
            <p:nvPr/>
          </p:nvGrpSpPr>
          <p:grpSpPr>
            <a:xfrm>
              <a:off x="5893527" y="2352964"/>
              <a:ext cx="478369" cy="392590"/>
              <a:chOff x="2551113" y="4586288"/>
              <a:chExt cx="230188" cy="188912"/>
            </a:xfrm>
            <a:solidFill>
              <a:schemeClr val="bg1"/>
            </a:solidFill>
          </p:grpSpPr>
          <p:sp>
            <p:nvSpPr>
              <p:cNvPr id="40" name="Oval 76">
                <a:extLst>
                  <a:ext uri="{FF2B5EF4-FFF2-40B4-BE49-F238E27FC236}">
                    <a16:creationId xmlns:a16="http://schemas.microsoft.com/office/drawing/2014/main" id="{59CEECD1-76DB-47B7-99F5-C68523B521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2088" y="4678363"/>
                <a:ext cx="20638" cy="19050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218804"/>
                <a:endParaRPr sz="2399">
                  <a:solidFill>
                    <a:srgbClr val="000000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  <p:sp>
            <p:nvSpPr>
              <p:cNvPr id="41" name="Freeform: Shape 85">
                <a:extLst>
                  <a:ext uri="{FF2B5EF4-FFF2-40B4-BE49-F238E27FC236}">
                    <a16:creationId xmlns:a16="http://schemas.microsoft.com/office/drawing/2014/main" id="{2B63D09A-49D2-4D63-B108-7033FA4197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7163" y="4679950"/>
                <a:ext cx="49213" cy="95250"/>
              </a:xfrm>
              <a:custGeom>
                <a:avLst/>
                <a:gdLst/>
                <a:ahLst/>
                <a:cxnLst>
                  <a:cxn ang="0">
                    <a:pos x="17" y="29"/>
                  </a:cxn>
                  <a:cxn ang="0">
                    <a:pos x="12" y="20"/>
                  </a:cxn>
                  <a:cxn ang="0">
                    <a:pos x="13" y="18"/>
                  </a:cxn>
                  <a:cxn ang="0">
                    <a:pos x="15" y="11"/>
                  </a:cxn>
                  <a:cxn ang="0">
                    <a:pos x="14" y="8"/>
                  </a:cxn>
                  <a:cxn ang="0">
                    <a:pos x="7" y="1"/>
                  </a:cxn>
                  <a:cxn ang="0">
                    <a:pos x="4" y="1"/>
                  </a:cxn>
                  <a:cxn ang="0">
                    <a:pos x="4" y="4"/>
                  </a:cxn>
                  <a:cxn ang="0">
                    <a:pos x="8" y="9"/>
                  </a:cxn>
                  <a:cxn ang="0">
                    <a:pos x="4" y="6"/>
                  </a:cxn>
                  <a:cxn ang="0">
                    <a:pos x="1" y="7"/>
                  </a:cxn>
                  <a:cxn ang="0">
                    <a:pos x="2" y="10"/>
                  </a:cxn>
                  <a:cxn ang="0">
                    <a:pos x="6" y="13"/>
                  </a:cxn>
                  <a:cxn ang="0">
                    <a:pos x="7" y="13"/>
                  </a:cxn>
                  <a:cxn ang="0">
                    <a:pos x="5" y="22"/>
                  </a:cxn>
                  <a:cxn ang="0">
                    <a:pos x="4" y="29"/>
                  </a:cxn>
                  <a:cxn ang="0">
                    <a:pos x="3" y="30"/>
                  </a:cxn>
                  <a:cxn ang="0">
                    <a:pos x="5" y="33"/>
                  </a:cxn>
                  <a:cxn ang="0">
                    <a:pos x="5" y="33"/>
                  </a:cxn>
                  <a:cxn ang="0">
                    <a:pos x="8" y="31"/>
                  </a:cxn>
                  <a:cxn ang="0">
                    <a:pos x="9" y="25"/>
                  </a:cxn>
                  <a:cxn ang="0">
                    <a:pos x="13" y="31"/>
                  </a:cxn>
                  <a:cxn ang="0">
                    <a:pos x="16" y="32"/>
                  </a:cxn>
                  <a:cxn ang="0">
                    <a:pos x="17" y="29"/>
                  </a:cxn>
                </a:cxnLst>
                <a:rect l="0" t="0" r="r" b="b"/>
                <a:pathLst>
                  <a:path w="17" h="33">
                    <a:moveTo>
                      <a:pt x="17" y="29"/>
                    </a:moveTo>
                    <a:cubicBezTo>
                      <a:pt x="12" y="20"/>
                      <a:pt x="12" y="20"/>
                      <a:pt x="12" y="20"/>
                    </a:cubicBezTo>
                    <a:cubicBezTo>
                      <a:pt x="13" y="20"/>
                      <a:pt x="13" y="19"/>
                      <a:pt x="13" y="18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0"/>
                      <a:pt x="15" y="9"/>
                      <a:pt x="14" y="8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5" y="0"/>
                      <a:pt x="4" y="1"/>
                    </a:cubicBezTo>
                    <a:cubicBezTo>
                      <a:pt x="3" y="2"/>
                      <a:pt x="3" y="3"/>
                      <a:pt x="4" y="4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1" y="6"/>
                      <a:pt x="1" y="7"/>
                    </a:cubicBezTo>
                    <a:cubicBezTo>
                      <a:pt x="0" y="9"/>
                      <a:pt x="1" y="10"/>
                      <a:pt x="2" y="10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6"/>
                      <a:pt x="6" y="19"/>
                      <a:pt x="5" y="22"/>
                    </a:cubicBezTo>
                    <a:cubicBezTo>
                      <a:pt x="5" y="24"/>
                      <a:pt x="4" y="26"/>
                      <a:pt x="4" y="29"/>
                    </a:cubicBezTo>
                    <a:cubicBezTo>
                      <a:pt x="4" y="29"/>
                      <a:pt x="3" y="30"/>
                      <a:pt x="3" y="30"/>
                    </a:cubicBezTo>
                    <a:cubicBezTo>
                      <a:pt x="3" y="31"/>
                      <a:pt x="4" y="33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6" y="33"/>
                      <a:pt x="7" y="32"/>
                      <a:pt x="8" y="31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3" y="32"/>
                      <a:pt x="14" y="33"/>
                      <a:pt x="16" y="32"/>
                    </a:cubicBezTo>
                    <a:cubicBezTo>
                      <a:pt x="17" y="32"/>
                      <a:pt x="17" y="31"/>
                      <a:pt x="17" y="2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218804"/>
                <a:endParaRPr sz="2399">
                  <a:solidFill>
                    <a:srgbClr val="000000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  <p:sp>
            <p:nvSpPr>
              <p:cNvPr id="42" name="Oval 86">
                <a:extLst>
                  <a:ext uri="{FF2B5EF4-FFF2-40B4-BE49-F238E27FC236}">
                    <a16:creationId xmlns:a16="http://schemas.microsoft.com/office/drawing/2014/main" id="{BD1093C9-C588-46C0-B768-82B630C60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5401" y="4678363"/>
                <a:ext cx="20638" cy="19050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218804"/>
                <a:endParaRPr sz="2399">
                  <a:solidFill>
                    <a:srgbClr val="000000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  <p:sp>
            <p:nvSpPr>
              <p:cNvPr id="43" name="Freeform: Shape 87">
                <a:extLst>
                  <a:ext uri="{FF2B5EF4-FFF2-40B4-BE49-F238E27FC236}">
                    <a16:creationId xmlns:a16="http://schemas.microsoft.com/office/drawing/2014/main" id="{BD1BE971-7A5C-4631-AEC9-1941162236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1751" y="4679950"/>
                <a:ext cx="49213" cy="95250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5" y="20"/>
                  </a:cxn>
                  <a:cxn ang="0">
                    <a:pos x="3" y="18"/>
                  </a:cxn>
                  <a:cxn ang="0">
                    <a:pos x="2" y="11"/>
                  </a:cxn>
                  <a:cxn ang="0">
                    <a:pos x="3" y="8"/>
                  </a:cxn>
                  <a:cxn ang="0">
                    <a:pos x="10" y="1"/>
                  </a:cxn>
                  <a:cxn ang="0">
                    <a:pos x="13" y="1"/>
                  </a:cxn>
                  <a:cxn ang="0">
                    <a:pos x="13" y="4"/>
                  </a:cxn>
                  <a:cxn ang="0">
                    <a:pos x="9" y="9"/>
                  </a:cxn>
                  <a:cxn ang="0">
                    <a:pos x="13" y="6"/>
                  </a:cxn>
                  <a:cxn ang="0">
                    <a:pos x="16" y="7"/>
                  </a:cxn>
                  <a:cxn ang="0">
                    <a:pos x="15" y="10"/>
                  </a:cxn>
                  <a:cxn ang="0">
                    <a:pos x="10" y="13"/>
                  </a:cxn>
                  <a:cxn ang="0">
                    <a:pos x="10" y="13"/>
                  </a:cxn>
                  <a:cxn ang="0">
                    <a:pos x="11" y="22"/>
                  </a:cxn>
                  <a:cxn ang="0">
                    <a:pos x="13" y="29"/>
                  </a:cxn>
                  <a:cxn ang="0">
                    <a:pos x="14" y="30"/>
                  </a:cxn>
                  <a:cxn ang="0">
                    <a:pos x="12" y="33"/>
                  </a:cxn>
                  <a:cxn ang="0">
                    <a:pos x="11" y="33"/>
                  </a:cxn>
                  <a:cxn ang="0">
                    <a:pos x="9" y="31"/>
                  </a:cxn>
                  <a:cxn ang="0">
                    <a:pos x="8" y="25"/>
                  </a:cxn>
                  <a:cxn ang="0">
                    <a:pos x="4" y="31"/>
                  </a:cxn>
                  <a:cxn ang="0">
                    <a:pos x="1" y="32"/>
                  </a:cxn>
                  <a:cxn ang="0">
                    <a:pos x="0" y="29"/>
                  </a:cxn>
                </a:cxnLst>
                <a:rect l="0" t="0" r="r" b="b"/>
                <a:pathLst>
                  <a:path w="17" h="33">
                    <a:moveTo>
                      <a:pt x="0" y="29"/>
                    </a:moveTo>
                    <a:cubicBezTo>
                      <a:pt x="5" y="20"/>
                      <a:pt x="5" y="20"/>
                      <a:pt x="5" y="20"/>
                    </a:cubicBezTo>
                    <a:cubicBezTo>
                      <a:pt x="4" y="20"/>
                      <a:pt x="4" y="19"/>
                      <a:pt x="3" y="18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9"/>
                      <a:pt x="3" y="8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1" y="0"/>
                      <a:pt x="12" y="0"/>
                      <a:pt x="13" y="1"/>
                    </a:cubicBezTo>
                    <a:cubicBezTo>
                      <a:pt x="14" y="2"/>
                      <a:pt x="14" y="3"/>
                      <a:pt x="13" y="4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4" y="6"/>
                      <a:pt x="16" y="6"/>
                      <a:pt x="16" y="7"/>
                    </a:cubicBezTo>
                    <a:cubicBezTo>
                      <a:pt x="17" y="9"/>
                      <a:pt x="16" y="10"/>
                      <a:pt x="15" y="10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6"/>
                      <a:pt x="11" y="19"/>
                      <a:pt x="11" y="22"/>
                    </a:cubicBezTo>
                    <a:cubicBezTo>
                      <a:pt x="12" y="24"/>
                      <a:pt x="13" y="26"/>
                      <a:pt x="13" y="29"/>
                    </a:cubicBezTo>
                    <a:cubicBezTo>
                      <a:pt x="13" y="29"/>
                      <a:pt x="13" y="30"/>
                      <a:pt x="14" y="30"/>
                    </a:cubicBezTo>
                    <a:cubicBezTo>
                      <a:pt x="14" y="31"/>
                      <a:pt x="13" y="33"/>
                      <a:pt x="12" y="33"/>
                    </a:cubicBezTo>
                    <a:cubicBezTo>
                      <a:pt x="12" y="33"/>
                      <a:pt x="12" y="33"/>
                      <a:pt x="11" y="33"/>
                    </a:cubicBezTo>
                    <a:cubicBezTo>
                      <a:pt x="10" y="33"/>
                      <a:pt x="10" y="32"/>
                      <a:pt x="9" y="31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2"/>
                      <a:pt x="2" y="33"/>
                      <a:pt x="1" y="32"/>
                    </a:cubicBezTo>
                    <a:cubicBezTo>
                      <a:pt x="0" y="32"/>
                      <a:pt x="0" y="31"/>
                      <a:pt x="0" y="2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218804"/>
                <a:endParaRPr sz="2399">
                  <a:solidFill>
                    <a:srgbClr val="000000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  <p:sp>
            <p:nvSpPr>
              <p:cNvPr id="44" name="Oval 88">
                <a:extLst>
                  <a:ext uri="{FF2B5EF4-FFF2-40B4-BE49-F238E27FC236}">
                    <a16:creationId xmlns:a16="http://schemas.microsoft.com/office/drawing/2014/main" id="{31712E37-B3C3-4CD3-A834-808FB0DA2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9538" y="4692650"/>
                <a:ext cx="19050" cy="2222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218804"/>
                <a:endParaRPr sz="2399">
                  <a:solidFill>
                    <a:srgbClr val="000000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  <p:sp>
            <p:nvSpPr>
              <p:cNvPr id="45" name="Freeform: Shape 89">
                <a:extLst>
                  <a:ext uri="{FF2B5EF4-FFF2-40B4-BE49-F238E27FC236}">
                    <a16:creationId xmlns:a16="http://schemas.microsoft.com/office/drawing/2014/main" id="{5817C6C2-BE2A-4B8D-AE2A-A288F2946C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5726" y="4689475"/>
                <a:ext cx="63500" cy="85725"/>
              </a:xfrm>
              <a:custGeom>
                <a:avLst/>
                <a:gdLst/>
                <a:ahLst/>
                <a:cxnLst>
                  <a:cxn ang="0">
                    <a:pos x="19" y="18"/>
                  </a:cxn>
                  <a:cxn ang="0">
                    <a:pos x="17" y="18"/>
                  </a:cxn>
                  <a:cxn ang="0">
                    <a:pos x="17" y="14"/>
                  </a:cxn>
                  <a:cxn ang="0">
                    <a:pos x="21" y="11"/>
                  </a:cxn>
                  <a:cxn ang="0">
                    <a:pos x="22" y="9"/>
                  </a:cxn>
                  <a:cxn ang="0">
                    <a:pos x="22" y="3"/>
                  </a:cxn>
                  <a:cxn ang="0">
                    <a:pos x="20" y="0"/>
                  </a:cxn>
                  <a:cxn ang="0">
                    <a:pos x="17" y="3"/>
                  </a:cxn>
                  <a:cxn ang="0">
                    <a:pos x="17" y="8"/>
                  </a:cxn>
                  <a:cxn ang="0">
                    <a:pos x="12" y="12"/>
                  </a:cxn>
                  <a:cxn ang="0">
                    <a:pos x="7" y="9"/>
                  </a:cxn>
                  <a:cxn ang="0">
                    <a:pos x="5" y="5"/>
                  </a:cxn>
                  <a:cxn ang="0">
                    <a:pos x="2" y="4"/>
                  </a:cxn>
                  <a:cxn ang="0">
                    <a:pos x="1" y="7"/>
                  </a:cxn>
                  <a:cxn ang="0">
                    <a:pos x="3" y="12"/>
                  </a:cxn>
                  <a:cxn ang="0">
                    <a:pos x="4" y="13"/>
                  </a:cxn>
                  <a:cxn ang="0">
                    <a:pos x="8" y="15"/>
                  </a:cxn>
                  <a:cxn ang="0">
                    <a:pos x="8" y="23"/>
                  </a:cxn>
                  <a:cxn ang="0">
                    <a:pos x="8" y="23"/>
                  </a:cxn>
                  <a:cxn ang="0">
                    <a:pos x="8" y="26"/>
                  </a:cxn>
                  <a:cxn ang="0">
                    <a:pos x="2" y="26"/>
                  </a:cxn>
                  <a:cxn ang="0">
                    <a:pos x="0" y="28"/>
                  </a:cxn>
                  <a:cxn ang="0">
                    <a:pos x="2" y="30"/>
                  </a:cxn>
                  <a:cxn ang="0">
                    <a:pos x="11" y="30"/>
                  </a:cxn>
                  <a:cxn ang="0">
                    <a:pos x="13" y="28"/>
                  </a:cxn>
                  <a:cxn ang="0">
                    <a:pos x="13" y="23"/>
                  </a:cxn>
                  <a:cxn ang="0">
                    <a:pos x="17" y="23"/>
                  </a:cxn>
                  <a:cxn ang="0">
                    <a:pos x="17" y="28"/>
                  </a:cxn>
                  <a:cxn ang="0">
                    <a:pos x="19" y="30"/>
                  </a:cxn>
                  <a:cxn ang="0">
                    <a:pos x="22" y="28"/>
                  </a:cxn>
                  <a:cxn ang="0">
                    <a:pos x="22" y="20"/>
                  </a:cxn>
                  <a:cxn ang="0">
                    <a:pos x="19" y="18"/>
                  </a:cxn>
                </a:cxnLst>
                <a:rect l="0" t="0" r="r" b="b"/>
                <a:pathLst>
                  <a:path w="22" h="30">
                    <a:moveTo>
                      <a:pt x="19" y="18"/>
                    </a:move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2" y="10"/>
                      <a:pt x="22" y="10"/>
                      <a:pt x="22" y="9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1"/>
                      <a:pt x="21" y="0"/>
                      <a:pt x="20" y="0"/>
                    </a:cubicBezTo>
                    <a:cubicBezTo>
                      <a:pt x="18" y="0"/>
                      <a:pt x="17" y="1"/>
                      <a:pt x="17" y="3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3" y="3"/>
                      <a:pt x="2" y="4"/>
                    </a:cubicBezTo>
                    <a:cubicBezTo>
                      <a:pt x="1" y="4"/>
                      <a:pt x="1" y="5"/>
                      <a:pt x="1" y="7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3"/>
                      <a:pt x="4" y="13"/>
                      <a:pt x="4" y="13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1" y="26"/>
                      <a:pt x="0" y="27"/>
                      <a:pt x="0" y="28"/>
                    </a:cubicBezTo>
                    <a:cubicBezTo>
                      <a:pt x="0" y="29"/>
                      <a:pt x="1" y="30"/>
                      <a:pt x="2" y="30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12" y="30"/>
                      <a:pt x="13" y="29"/>
                      <a:pt x="13" y="28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9"/>
                      <a:pt x="18" y="30"/>
                      <a:pt x="19" y="30"/>
                    </a:cubicBezTo>
                    <a:cubicBezTo>
                      <a:pt x="21" y="30"/>
                      <a:pt x="22" y="29"/>
                      <a:pt x="22" y="28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19"/>
                      <a:pt x="21" y="18"/>
                      <a:pt x="19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218804"/>
                <a:endParaRPr sz="2399">
                  <a:solidFill>
                    <a:srgbClr val="000000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  <p:sp>
            <p:nvSpPr>
              <p:cNvPr id="46" name="Freeform: Shape 90">
                <a:extLst>
                  <a:ext uri="{FF2B5EF4-FFF2-40B4-BE49-F238E27FC236}">
                    <a16:creationId xmlns:a16="http://schemas.microsoft.com/office/drawing/2014/main" id="{9AAF8227-B03A-4D1A-829E-41C971F16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651" y="4586288"/>
                <a:ext cx="120650" cy="77787"/>
              </a:xfrm>
              <a:custGeom>
                <a:avLst/>
                <a:gdLst/>
                <a:ahLst/>
                <a:cxnLst>
                  <a:cxn ang="0">
                    <a:pos x="0" y="49"/>
                  </a:cxn>
                  <a:cxn ang="0">
                    <a:pos x="31" y="49"/>
                  </a:cxn>
                  <a:cxn ang="0">
                    <a:pos x="62" y="25"/>
                  </a:cxn>
                  <a:cxn ang="0">
                    <a:pos x="60" y="39"/>
                  </a:cxn>
                  <a:cxn ang="0">
                    <a:pos x="72" y="29"/>
                  </a:cxn>
                  <a:cxn ang="0">
                    <a:pos x="76" y="3"/>
                  </a:cxn>
                  <a:cxn ang="0">
                    <a:pos x="49" y="0"/>
                  </a:cxn>
                  <a:cxn ang="0">
                    <a:pos x="36" y="9"/>
                  </a:cxn>
                  <a:cxn ang="0">
                    <a:pos x="51" y="10"/>
                  </a:cxn>
                  <a:cxn ang="0">
                    <a:pos x="0" y="49"/>
                  </a:cxn>
                </a:cxnLst>
                <a:rect l="0" t="0" r="r" b="b"/>
                <a:pathLst>
                  <a:path w="76" h="49">
                    <a:moveTo>
                      <a:pt x="0" y="49"/>
                    </a:moveTo>
                    <a:lnTo>
                      <a:pt x="31" y="49"/>
                    </a:lnTo>
                    <a:lnTo>
                      <a:pt x="62" y="25"/>
                    </a:lnTo>
                    <a:lnTo>
                      <a:pt x="60" y="39"/>
                    </a:lnTo>
                    <a:lnTo>
                      <a:pt x="72" y="29"/>
                    </a:lnTo>
                    <a:lnTo>
                      <a:pt x="76" y="3"/>
                    </a:lnTo>
                    <a:lnTo>
                      <a:pt x="49" y="0"/>
                    </a:lnTo>
                    <a:lnTo>
                      <a:pt x="36" y="9"/>
                    </a:lnTo>
                    <a:lnTo>
                      <a:pt x="51" y="10"/>
                    </a:lnTo>
                    <a:lnTo>
                      <a:pt x="0" y="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218804"/>
                <a:endParaRPr sz="2399">
                  <a:solidFill>
                    <a:srgbClr val="000000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  <p:sp>
            <p:nvSpPr>
              <p:cNvPr id="47" name="Freeform: Shape 91">
                <a:extLst>
                  <a:ext uri="{FF2B5EF4-FFF2-40B4-BE49-F238E27FC236}">
                    <a16:creationId xmlns:a16="http://schemas.microsoft.com/office/drawing/2014/main" id="{0A117935-2FB3-4D50-992B-AA22626233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1113" y="4625975"/>
                <a:ext cx="130175" cy="42862"/>
              </a:xfrm>
              <a:custGeom>
                <a:avLst/>
                <a:gdLst/>
                <a:ahLst/>
                <a:cxnLst>
                  <a:cxn ang="0">
                    <a:pos x="58" y="20"/>
                  </a:cxn>
                  <a:cxn ang="0">
                    <a:pos x="63" y="22"/>
                  </a:cxn>
                  <a:cxn ang="0">
                    <a:pos x="82" y="7"/>
                  </a:cxn>
                  <a:cxn ang="0">
                    <a:pos x="56" y="0"/>
                  </a:cxn>
                  <a:cxn ang="0">
                    <a:pos x="0" y="27"/>
                  </a:cxn>
                  <a:cxn ang="0">
                    <a:pos x="42" y="27"/>
                  </a:cxn>
                  <a:cxn ang="0">
                    <a:pos x="58" y="20"/>
                  </a:cxn>
                </a:cxnLst>
                <a:rect l="0" t="0" r="r" b="b"/>
                <a:pathLst>
                  <a:path w="82" h="27">
                    <a:moveTo>
                      <a:pt x="58" y="20"/>
                    </a:moveTo>
                    <a:lnTo>
                      <a:pt x="63" y="22"/>
                    </a:lnTo>
                    <a:lnTo>
                      <a:pt x="82" y="7"/>
                    </a:lnTo>
                    <a:lnTo>
                      <a:pt x="56" y="0"/>
                    </a:lnTo>
                    <a:lnTo>
                      <a:pt x="0" y="27"/>
                    </a:lnTo>
                    <a:lnTo>
                      <a:pt x="42" y="27"/>
                    </a:lnTo>
                    <a:lnTo>
                      <a:pt x="58" y="2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218804"/>
                <a:endParaRPr sz="2399">
                  <a:solidFill>
                    <a:srgbClr val="000000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9" name="Group 92">
              <a:extLst>
                <a:ext uri="{FF2B5EF4-FFF2-40B4-BE49-F238E27FC236}">
                  <a16:creationId xmlns:a16="http://schemas.microsoft.com/office/drawing/2014/main" id="{83B9BBA9-0E25-4116-BFF8-70EAFB9DAB88}"/>
                </a:ext>
              </a:extLst>
            </p:cNvPr>
            <p:cNvGrpSpPr/>
            <p:nvPr/>
          </p:nvGrpSpPr>
          <p:grpSpPr>
            <a:xfrm>
              <a:off x="7486694" y="3532461"/>
              <a:ext cx="447738" cy="505132"/>
              <a:chOff x="5010151" y="4568825"/>
              <a:chExt cx="185737" cy="209550"/>
            </a:xfrm>
            <a:solidFill>
              <a:schemeClr val="bg1"/>
            </a:solidFill>
          </p:grpSpPr>
          <p:sp>
            <p:nvSpPr>
              <p:cNvPr id="31" name="Oval 93">
                <a:extLst>
                  <a:ext uri="{FF2B5EF4-FFF2-40B4-BE49-F238E27FC236}">
                    <a16:creationId xmlns:a16="http://schemas.microsoft.com/office/drawing/2014/main" id="{86412BE4-4A48-438C-8EB4-4C86CB83B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3651" y="4654550"/>
                <a:ext cx="28575" cy="25400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218804"/>
                <a:endParaRPr sz="2399">
                  <a:solidFill>
                    <a:srgbClr val="000000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: Shape 94">
                <a:extLst>
                  <a:ext uri="{FF2B5EF4-FFF2-40B4-BE49-F238E27FC236}">
                    <a16:creationId xmlns:a16="http://schemas.microsoft.com/office/drawing/2014/main" id="{4769A12F-BC08-4B9B-AD58-F3F5BC08BB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0151" y="4679950"/>
                <a:ext cx="114300" cy="98425"/>
              </a:xfrm>
              <a:custGeom>
                <a:avLst/>
                <a:gdLst/>
                <a:ahLst/>
                <a:cxnLst>
                  <a:cxn ang="0">
                    <a:pos x="38" y="10"/>
                  </a:cxn>
                  <a:cxn ang="0">
                    <a:pos x="29" y="9"/>
                  </a:cxn>
                  <a:cxn ang="0">
                    <a:pos x="29" y="8"/>
                  </a:cxn>
                  <a:cxn ang="0">
                    <a:pos x="32" y="8"/>
                  </a:cxn>
                  <a:cxn ang="0">
                    <a:pos x="34" y="3"/>
                  </a:cxn>
                  <a:cxn ang="0">
                    <a:pos x="27" y="4"/>
                  </a:cxn>
                  <a:cxn ang="0">
                    <a:pos x="25" y="2"/>
                  </a:cxn>
                  <a:cxn ang="0">
                    <a:pos x="22" y="1"/>
                  </a:cxn>
                  <a:cxn ang="0">
                    <a:pos x="17" y="3"/>
                  </a:cxn>
                  <a:cxn ang="0">
                    <a:pos x="13" y="15"/>
                  </a:cxn>
                  <a:cxn ang="0">
                    <a:pos x="13" y="15"/>
                  </a:cxn>
                  <a:cxn ang="0">
                    <a:pos x="11" y="22"/>
                  </a:cxn>
                  <a:cxn ang="0">
                    <a:pos x="3" y="22"/>
                  </a:cxn>
                  <a:cxn ang="0">
                    <a:pos x="0" y="25"/>
                  </a:cxn>
                  <a:cxn ang="0">
                    <a:pos x="3" y="28"/>
                  </a:cxn>
                  <a:cxn ang="0">
                    <a:pos x="13" y="28"/>
                  </a:cxn>
                  <a:cxn ang="0">
                    <a:pos x="15" y="26"/>
                  </a:cxn>
                  <a:cxn ang="0">
                    <a:pos x="18" y="20"/>
                  </a:cxn>
                  <a:cxn ang="0">
                    <a:pos x="19" y="21"/>
                  </a:cxn>
                  <a:cxn ang="0">
                    <a:pos x="20" y="21"/>
                  </a:cxn>
                  <a:cxn ang="0">
                    <a:pos x="24" y="33"/>
                  </a:cxn>
                  <a:cxn ang="0">
                    <a:pos x="27" y="34"/>
                  </a:cxn>
                  <a:cxn ang="0">
                    <a:pos x="28" y="34"/>
                  </a:cxn>
                  <a:cxn ang="0">
                    <a:pos x="30" y="31"/>
                  </a:cxn>
                  <a:cxn ang="0">
                    <a:pos x="24" y="17"/>
                  </a:cxn>
                  <a:cxn ang="0">
                    <a:pos x="26" y="12"/>
                  </a:cxn>
                  <a:cxn ang="0">
                    <a:pos x="27" y="13"/>
                  </a:cxn>
                  <a:cxn ang="0">
                    <a:pos x="38" y="15"/>
                  </a:cxn>
                  <a:cxn ang="0">
                    <a:pos x="38" y="15"/>
                  </a:cxn>
                  <a:cxn ang="0">
                    <a:pos x="40" y="13"/>
                  </a:cxn>
                  <a:cxn ang="0">
                    <a:pos x="38" y="10"/>
                  </a:cxn>
                </a:cxnLst>
                <a:rect l="0" t="0" r="r" b="b"/>
                <a:pathLst>
                  <a:path w="40" h="34">
                    <a:moveTo>
                      <a:pt x="38" y="10"/>
                    </a:moveTo>
                    <a:cubicBezTo>
                      <a:pt x="29" y="9"/>
                      <a:pt x="29" y="9"/>
                      <a:pt x="29" y="9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3"/>
                      <a:pt x="26" y="2"/>
                      <a:pt x="25" y="2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0" y="0"/>
                      <a:pt x="18" y="1"/>
                      <a:pt x="17" y="3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1" y="22"/>
                      <a:pt x="0" y="23"/>
                      <a:pt x="0" y="25"/>
                    </a:cubicBezTo>
                    <a:cubicBezTo>
                      <a:pt x="0" y="27"/>
                      <a:pt x="1" y="28"/>
                      <a:pt x="3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4" y="28"/>
                      <a:pt x="15" y="27"/>
                      <a:pt x="15" y="26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9" y="21"/>
                      <a:pt x="20" y="21"/>
                      <a:pt x="20" y="21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5" y="34"/>
                      <a:pt x="26" y="34"/>
                      <a:pt x="27" y="34"/>
                    </a:cubicBezTo>
                    <a:cubicBezTo>
                      <a:pt x="27" y="34"/>
                      <a:pt x="28" y="34"/>
                      <a:pt x="28" y="34"/>
                    </a:cubicBezTo>
                    <a:cubicBezTo>
                      <a:pt x="29" y="34"/>
                      <a:pt x="30" y="32"/>
                      <a:pt x="30" y="31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3"/>
                      <a:pt x="27" y="13"/>
                      <a:pt x="27" y="13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9" y="15"/>
                      <a:pt x="40" y="14"/>
                      <a:pt x="40" y="13"/>
                    </a:cubicBezTo>
                    <a:cubicBezTo>
                      <a:pt x="40" y="11"/>
                      <a:pt x="39" y="10"/>
                      <a:pt x="38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218804"/>
                <a:endParaRPr sz="2399">
                  <a:solidFill>
                    <a:srgbClr val="000000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: Shape 95">
                <a:extLst>
                  <a:ext uri="{FF2B5EF4-FFF2-40B4-BE49-F238E27FC236}">
                    <a16:creationId xmlns:a16="http://schemas.microsoft.com/office/drawing/2014/main" id="{F1109E78-C1D8-4F71-A01D-ABFF288C37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9688" y="4689475"/>
                <a:ext cx="11113" cy="14287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5"/>
                  </a:cxn>
                  <a:cxn ang="0">
                    <a:pos x="2" y="5"/>
                  </a:cxn>
                  <a:cxn ang="0">
                    <a:pos x="4" y="2"/>
                  </a:cxn>
                  <a:cxn ang="0">
                    <a:pos x="2" y="0"/>
                  </a:cxn>
                </a:cxnLst>
                <a:rect l="0" t="0" r="r" b="b"/>
                <a:pathLst>
                  <a:path w="4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4" y="4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218804"/>
                <a:endParaRPr sz="2399">
                  <a:solidFill>
                    <a:srgbClr val="000000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  <p:sp>
            <p:nvSpPr>
              <p:cNvPr id="34" name="Freeform: Shape 96">
                <a:extLst>
                  <a:ext uri="{FF2B5EF4-FFF2-40B4-BE49-F238E27FC236}">
                    <a16:creationId xmlns:a16="http://schemas.microsoft.com/office/drawing/2014/main" id="{FEBE94C6-C843-4BB3-AA5F-4CC38C1051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9526" y="4724400"/>
                <a:ext cx="17463" cy="1746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1" y="2"/>
                  </a:cxn>
                  <a:cxn ang="0">
                    <a:pos x="2" y="5"/>
                  </a:cxn>
                  <a:cxn ang="0">
                    <a:pos x="5" y="4"/>
                  </a:cxn>
                  <a:cxn ang="0">
                    <a:pos x="6" y="1"/>
                  </a:cxn>
                  <a:cxn ang="0">
                    <a:pos x="2" y="0"/>
                  </a:cxn>
                </a:cxnLst>
                <a:rect l="0" t="0" r="r" b="b"/>
                <a:pathLst>
                  <a:path w="6" h="6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3"/>
                      <a:pt x="1" y="5"/>
                      <a:pt x="2" y="5"/>
                    </a:cubicBezTo>
                    <a:cubicBezTo>
                      <a:pt x="3" y="6"/>
                      <a:pt x="4" y="5"/>
                      <a:pt x="5" y="4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0"/>
                      <a:pt x="4" y="0"/>
                      <a:pt x="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218804"/>
                <a:endParaRPr sz="2399">
                  <a:solidFill>
                    <a:srgbClr val="000000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  <p:sp>
            <p:nvSpPr>
              <p:cNvPr id="35" name="Freeform: Shape 97">
                <a:extLst>
                  <a:ext uri="{FF2B5EF4-FFF2-40B4-BE49-F238E27FC236}">
                    <a16:creationId xmlns:a16="http://schemas.microsoft.com/office/drawing/2014/main" id="{CDB8F469-D316-4529-899C-26E8F5CC04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0163" y="4678363"/>
                <a:ext cx="17463" cy="7937"/>
              </a:xfrm>
              <a:custGeom>
                <a:avLst/>
                <a:gdLst/>
                <a:ahLst/>
                <a:cxnLst>
                  <a:cxn ang="0">
                    <a:pos x="5" y="3"/>
                  </a:cxn>
                  <a:cxn ang="0">
                    <a:pos x="5" y="1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4" y="3"/>
                  </a:cxn>
                  <a:cxn ang="0">
                    <a:pos x="5" y="3"/>
                  </a:cxn>
                </a:cxnLst>
                <a:rect l="0" t="0" r="r" b="b"/>
                <a:pathLst>
                  <a:path w="6" h="3">
                    <a:moveTo>
                      <a:pt x="5" y="3"/>
                    </a:moveTo>
                    <a:cubicBezTo>
                      <a:pt x="6" y="2"/>
                      <a:pt x="5" y="2"/>
                      <a:pt x="5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218804"/>
                <a:endParaRPr sz="2399">
                  <a:solidFill>
                    <a:srgbClr val="000000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  <p:sp>
            <p:nvSpPr>
              <p:cNvPr id="36" name="Freeform: Shape 98">
                <a:extLst>
                  <a:ext uri="{FF2B5EF4-FFF2-40B4-BE49-F238E27FC236}">
                    <a16:creationId xmlns:a16="http://schemas.microsoft.com/office/drawing/2014/main" id="{95FF5854-852F-4AAA-BF1B-2381217061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6513" y="4672013"/>
                <a:ext cx="11113" cy="7937"/>
              </a:xfrm>
              <a:custGeom>
                <a:avLst/>
                <a:gdLst/>
                <a:ahLst/>
                <a:cxnLst>
                  <a:cxn ang="0">
                    <a:pos x="7" y="5"/>
                  </a:cxn>
                  <a:cxn ang="0">
                    <a:pos x="7" y="4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7" y="5"/>
                  </a:cxn>
                </a:cxnLst>
                <a:rect l="0" t="0" r="r" b="b"/>
                <a:pathLst>
                  <a:path w="7" h="5">
                    <a:moveTo>
                      <a:pt x="7" y="5"/>
                    </a:moveTo>
                    <a:lnTo>
                      <a:pt x="7" y="4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7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218804"/>
                <a:endParaRPr sz="2399">
                  <a:solidFill>
                    <a:srgbClr val="000000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  <p:sp>
            <p:nvSpPr>
              <p:cNvPr id="37" name="Freeform: Shape 99">
                <a:extLst>
                  <a:ext uri="{FF2B5EF4-FFF2-40B4-BE49-F238E27FC236}">
                    <a16:creationId xmlns:a16="http://schemas.microsoft.com/office/drawing/2014/main" id="{768A4239-9245-4F42-B163-858AD1728E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4763" y="4568825"/>
                <a:ext cx="111125" cy="109537"/>
              </a:xfrm>
              <a:custGeom>
                <a:avLst/>
                <a:gdLst/>
                <a:ahLst/>
                <a:cxnLst>
                  <a:cxn ang="0">
                    <a:pos x="20" y="38"/>
                  </a:cxn>
                  <a:cxn ang="0">
                    <a:pos x="13" y="37"/>
                  </a:cxn>
                  <a:cxn ang="0">
                    <a:pos x="4" y="12"/>
                  </a:cxn>
                  <a:cxn ang="0">
                    <a:pos x="21" y="0"/>
                  </a:cxn>
                  <a:cxn ang="0">
                    <a:pos x="28" y="2"/>
                  </a:cxn>
                  <a:cxn ang="0">
                    <a:pos x="37" y="12"/>
                  </a:cxn>
                  <a:cxn ang="0">
                    <a:pos x="37" y="26"/>
                  </a:cxn>
                  <a:cxn ang="0">
                    <a:pos x="20" y="38"/>
                  </a:cxn>
                  <a:cxn ang="0">
                    <a:pos x="21" y="4"/>
                  </a:cxn>
                  <a:cxn ang="0">
                    <a:pos x="8" y="14"/>
                  </a:cxn>
                  <a:cxn ang="0">
                    <a:pos x="15" y="33"/>
                  </a:cxn>
                  <a:cxn ang="0">
                    <a:pos x="20" y="34"/>
                  </a:cxn>
                  <a:cxn ang="0">
                    <a:pos x="33" y="24"/>
                  </a:cxn>
                  <a:cxn ang="0">
                    <a:pos x="34" y="13"/>
                  </a:cxn>
                  <a:cxn ang="0">
                    <a:pos x="26" y="5"/>
                  </a:cxn>
                  <a:cxn ang="0">
                    <a:pos x="21" y="4"/>
                  </a:cxn>
                </a:cxnLst>
                <a:rect l="0" t="0" r="r" b="b"/>
                <a:pathLst>
                  <a:path w="39" h="38">
                    <a:moveTo>
                      <a:pt x="20" y="38"/>
                    </a:moveTo>
                    <a:cubicBezTo>
                      <a:pt x="18" y="38"/>
                      <a:pt x="15" y="37"/>
                      <a:pt x="13" y="37"/>
                    </a:cubicBezTo>
                    <a:cubicBezTo>
                      <a:pt x="4" y="33"/>
                      <a:pt x="0" y="22"/>
                      <a:pt x="4" y="12"/>
                    </a:cubicBezTo>
                    <a:cubicBezTo>
                      <a:pt x="7" y="5"/>
                      <a:pt x="14" y="0"/>
                      <a:pt x="21" y="0"/>
                    </a:cubicBezTo>
                    <a:cubicBezTo>
                      <a:pt x="24" y="0"/>
                      <a:pt x="26" y="1"/>
                      <a:pt x="28" y="2"/>
                    </a:cubicBezTo>
                    <a:cubicBezTo>
                      <a:pt x="32" y="3"/>
                      <a:pt x="36" y="7"/>
                      <a:pt x="37" y="12"/>
                    </a:cubicBezTo>
                    <a:cubicBezTo>
                      <a:pt x="39" y="16"/>
                      <a:pt x="39" y="21"/>
                      <a:pt x="37" y="26"/>
                    </a:cubicBezTo>
                    <a:cubicBezTo>
                      <a:pt x="34" y="33"/>
                      <a:pt x="27" y="38"/>
                      <a:pt x="20" y="38"/>
                    </a:cubicBezTo>
                    <a:close/>
                    <a:moveTo>
                      <a:pt x="21" y="4"/>
                    </a:moveTo>
                    <a:cubicBezTo>
                      <a:pt x="16" y="4"/>
                      <a:pt x="10" y="8"/>
                      <a:pt x="8" y="14"/>
                    </a:cubicBezTo>
                    <a:cubicBezTo>
                      <a:pt x="4" y="21"/>
                      <a:pt x="8" y="30"/>
                      <a:pt x="15" y="33"/>
                    </a:cubicBezTo>
                    <a:cubicBezTo>
                      <a:pt x="16" y="34"/>
                      <a:pt x="18" y="34"/>
                      <a:pt x="20" y="34"/>
                    </a:cubicBezTo>
                    <a:cubicBezTo>
                      <a:pt x="26" y="34"/>
                      <a:pt x="31" y="30"/>
                      <a:pt x="33" y="24"/>
                    </a:cubicBezTo>
                    <a:cubicBezTo>
                      <a:pt x="35" y="21"/>
                      <a:pt x="35" y="17"/>
                      <a:pt x="34" y="13"/>
                    </a:cubicBezTo>
                    <a:cubicBezTo>
                      <a:pt x="32" y="9"/>
                      <a:pt x="30" y="7"/>
                      <a:pt x="26" y="5"/>
                    </a:cubicBezTo>
                    <a:cubicBezTo>
                      <a:pt x="25" y="4"/>
                      <a:pt x="23" y="4"/>
                      <a:pt x="21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218804"/>
                <a:endParaRPr sz="2399">
                  <a:solidFill>
                    <a:srgbClr val="000000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  <p:sp>
            <p:nvSpPr>
              <p:cNvPr id="38" name="Freeform: Shape 100">
                <a:extLst>
                  <a:ext uri="{FF2B5EF4-FFF2-40B4-BE49-F238E27FC236}">
                    <a16:creationId xmlns:a16="http://schemas.microsoft.com/office/drawing/2014/main" id="{D7AC32BB-3CD3-4F3D-A38C-2B214F444F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3813" y="4605338"/>
                <a:ext cx="52388" cy="58737"/>
              </a:xfrm>
              <a:custGeom>
                <a:avLst/>
                <a:gdLst/>
                <a:ahLst/>
                <a:cxnLst>
                  <a:cxn ang="0">
                    <a:pos x="13" y="20"/>
                  </a:cxn>
                  <a:cxn ang="0">
                    <a:pos x="8" y="19"/>
                  </a:cxn>
                  <a:cxn ang="0">
                    <a:pos x="2" y="1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4" y="2"/>
                  </a:cxn>
                  <a:cxn ang="0">
                    <a:pos x="4" y="11"/>
                  </a:cxn>
                  <a:cxn ang="0">
                    <a:pos x="9" y="16"/>
                  </a:cxn>
                  <a:cxn ang="0">
                    <a:pos x="16" y="16"/>
                  </a:cxn>
                  <a:cxn ang="0">
                    <a:pos x="17" y="17"/>
                  </a:cxn>
                  <a:cxn ang="0">
                    <a:pos x="16" y="19"/>
                  </a:cxn>
                  <a:cxn ang="0">
                    <a:pos x="13" y="20"/>
                  </a:cxn>
                </a:cxnLst>
                <a:rect l="0" t="0" r="r" b="b"/>
                <a:pathLst>
                  <a:path w="18" h="20">
                    <a:moveTo>
                      <a:pt x="13" y="20"/>
                    </a:moveTo>
                    <a:cubicBezTo>
                      <a:pt x="11" y="20"/>
                      <a:pt x="10" y="19"/>
                      <a:pt x="8" y="19"/>
                    </a:cubicBezTo>
                    <a:cubicBezTo>
                      <a:pt x="5" y="17"/>
                      <a:pt x="3" y="15"/>
                      <a:pt x="2" y="11"/>
                    </a:cubicBezTo>
                    <a:cubicBezTo>
                      <a:pt x="0" y="8"/>
                      <a:pt x="0" y="5"/>
                      <a:pt x="2" y="1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5" y="2"/>
                      <a:pt x="4" y="2"/>
                    </a:cubicBezTo>
                    <a:cubicBezTo>
                      <a:pt x="3" y="5"/>
                      <a:pt x="3" y="8"/>
                      <a:pt x="4" y="11"/>
                    </a:cubicBezTo>
                    <a:cubicBezTo>
                      <a:pt x="5" y="13"/>
                      <a:pt x="7" y="15"/>
                      <a:pt x="9" y="16"/>
                    </a:cubicBezTo>
                    <a:cubicBezTo>
                      <a:pt x="11" y="17"/>
                      <a:pt x="14" y="17"/>
                      <a:pt x="16" y="16"/>
                    </a:cubicBezTo>
                    <a:cubicBezTo>
                      <a:pt x="16" y="16"/>
                      <a:pt x="17" y="17"/>
                      <a:pt x="17" y="17"/>
                    </a:cubicBezTo>
                    <a:cubicBezTo>
                      <a:pt x="18" y="18"/>
                      <a:pt x="17" y="19"/>
                      <a:pt x="16" y="19"/>
                    </a:cubicBezTo>
                    <a:cubicBezTo>
                      <a:pt x="15" y="19"/>
                      <a:pt x="14" y="20"/>
                      <a:pt x="13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218804"/>
                <a:endParaRPr sz="2399">
                  <a:solidFill>
                    <a:srgbClr val="000000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  <p:sp>
            <p:nvSpPr>
              <p:cNvPr id="39" name="Freeform: Shape 101">
                <a:extLst>
                  <a:ext uri="{FF2B5EF4-FFF2-40B4-BE49-F238E27FC236}">
                    <a16:creationId xmlns:a16="http://schemas.microsoft.com/office/drawing/2014/main" id="{94CA6475-8F0A-4274-BE19-7FB76BA948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2226" y="4683125"/>
                <a:ext cx="19050" cy="2381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8"/>
                  </a:cxn>
                  <a:cxn ang="0">
                    <a:pos x="5" y="8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0" y="8"/>
                  </a:cxn>
                  <a:cxn ang="0">
                    <a:pos x="0" y="8"/>
                  </a:cxn>
                </a:cxnLst>
                <a:rect l="0" t="0" r="r" b="b"/>
                <a:pathLst>
                  <a:path w="7" h="8">
                    <a:moveTo>
                      <a:pt x="0" y="8"/>
                    </a:moveTo>
                    <a:cubicBezTo>
                      <a:pt x="2" y="8"/>
                      <a:pt x="3" y="8"/>
                      <a:pt x="4" y="8"/>
                    </a:cubicBezTo>
                    <a:cubicBezTo>
                      <a:pt x="4" y="8"/>
                      <a:pt x="4" y="8"/>
                      <a:pt x="5" y="8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218804"/>
                <a:endParaRPr sz="2399">
                  <a:solidFill>
                    <a:srgbClr val="000000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0" name="Group 102">
              <a:extLst>
                <a:ext uri="{FF2B5EF4-FFF2-40B4-BE49-F238E27FC236}">
                  <a16:creationId xmlns:a16="http://schemas.microsoft.com/office/drawing/2014/main" id="{60B4FC5B-46B5-471B-8E11-80A81889676A}"/>
                </a:ext>
              </a:extLst>
            </p:cNvPr>
            <p:cNvGrpSpPr/>
            <p:nvPr/>
          </p:nvGrpSpPr>
          <p:grpSpPr>
            <a:xfrm>
              <a:off x="6817729" y="5266374"/>
              <a:ext cx="367372" cy="466866"/>
              <a:chOff x="3949701" y="4570413"/>
              <a:chExt cx="152400" cy="193675"/>
            </a:xfrm>
            <a:solidFill>
              <a:schemeClr val="bg1"/>
            </a:solidFill>
          </p:grpSpPr>
          <p:sp>
            <p:nvSpPr>
              <p:cNvPr id="25" name="Oval 103">
                <a:extLst>
                  <a:ext uri="{FF2B5EF4-FFF2-40B4-BE49-F238E27FC236}">
                    <a16:creationId xmlns:a16="http://schemas.microsoft.com/office/drawing/2014/main" id="{860C3342-6E13-46C2-9D5C-EC1F0F5021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9876" y="4657725"/>
                <a:ext cx="22225" cy="2222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218804"/>
                <a:endParaRPr sz="2399">
                  <a:solidFill>
                    <a:srgbClr val="000000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  <p:sp>
            <p:nvSpPr>
              <p:cNvPr id="26" name="Freeform: Shape 104">
                <a:extLst>
                  <a:ext uri="{FF2B5EF4-FFF2-40B4-BE49-F238E27FC236}">
                    <a16:creationId xmlns:a16="http://schemas.microsoft.com/office/drawing/2014/main" id="{2B6BE4BD-17CB-421C-967E-080204A6CF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1776" y="4660900"/>
                <a:ext cx="55563" cy="103187"/>
              </a:xfrm>
              <a:custGeom>
                <a:avLst/>
                <a:gdLst/>
                <a:ahLst/>
                <a:cxnLst>
                  <a:cxn ang="0">
                    <a:pos x="18" y="32"/>
                  </a:cxn>
                  <a:cxn ang="0">
                    <a:pos x="13" y="22"/>
                  </a:cxn>
                  <a:cxn ang="0">
                    <a:pos x="15" y="20"/>
                  </a:cxn>
                  <a:cxn ang="0">
                    <a:pos x="16" y="12"/>
                  </a:cxn>
                  <a:cxn ang="0">
                    <a:pos x="15" y="9"/>
                  </a:cxn>
                  <a:cxn ang="0">
                    <a:pos x="8" y="1"/>
                  </a:cxn>
                  <a:cxn ang="0">
                    <a:pos x="4" y="1"/>
                  </a:cxn>
                  <a:cxn ang="0">
                    <a:pos x="4" y="4"/>
                  </a:cxn>
                  <a:cxn ang="0">
                    <a:pos x="9" y="9"/>
                  </a:cxn>
                  <a:cxn ang="0">
                    <a:pos x="4" y="7"/>
                  </a:cxn>
                  <a:cxn ang="0">
                    <a:pos x="1" y="8"/>
                  </a:cxn>
                  <a:cxn ang="0">
                    <a:pos x="2" y="11"/>
                  </a:cxn>
                  <a:cxn ang="0">
                    <a:pos x="7" y="14"/>
                  </a:cxn>
                  <a:cxn ang="0">
                    <a:pos x="8" y="14"/>
                  </a:cxn>
                  <a:cxn ang="0">
                    <a:pos x="6" y="23"/>
                  </a:cxn>
                  <a:cxn ang="0">
                    <a:pos x="4" y="31"/>
                  </a:cxn>
                  <a:cxn ang="0">
                    <a:pos x="4" y="33"/>
                  </a:cxn>
                  <a:cxn ang="0">
                    <a:pos x="5" y="36"/>
                  </a:cxn>
                  <a:cxn ang="0">
                    <a:pos x="6" y="36"/>
                  </a:cxn>
                  <a:cxn ang="0">
                    <a:pos x="8" y="34"/>
                  </a:cxn>
                  <a:cxn ang="0">
                    <a:pos x="10" y="27"/>
                  </a:cxn>
                  <a:cxn ang="0">
                    <a:pos x="14" y="34"/>
                  </a:cxn>
                  <a:cxn ang="0">
                    <a:pos x="17" y="35"/>
                  </a:cxn>
                  <a:cxn ang="0">
                    <a:pos x="18" y="32"/>
                  </a:cxn>
                </a:cxnLst>
                <a:rect l="0" t="0" r="r" b="b"/>
                <a:pathLst>
                  <a:path w="19" h="36">
                    <a:moveTo>
                      <a:pt x="18" y="32"/>
                    </a:moveTo>
                    <a:cubicBezTo>
                      <a:pt x="13" y="22"/>
                      <a:pt x="13" y="22"/>
                      <a:pt x="13" y="22"/>
                    </a:cubicBezTo>
                    <a:cubicBezTo>
                      <a:pt x="14" y="21"/>
                      <a:pt x="14" y="21"/>
                      <a:pt x="15" y="20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1"/>
                      <a:pt x="16" y="10"/>
                      <a:pt x="15" y="9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0"/>
                      <a:pt x="5" y="0"/>
                      <a:pt x="4" y="1"/>
                    </a:cubicBezTo>
                    <a:cubicBezTo>
                      <a:pt x="3" y="2"/>
                      <a:pt x="3" y="3"/>
                      <a:pt x="4" y="4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1" y="7"/>
                      <a:pt x="1" y="8"/>
                    </a:cubicBezTo>
                    <a:cubicBezTo>
                      <a:pt x="0" y="9"/>
                      <a:pt x="1" y="11"/>
                      <a:pt x="2" y="1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7" y="17"/>
                      <a:pt x="7" y="21"/>
                      <a:pt x="6" y="23"/>
                    </a:cubicBezTo>
                    <a:cubicBezTo>
                      <a:pt x="5" y="26"/>
                      <a:pt x="5" y="28"/>
                      <a:pt x="4" y="31"/>
                    </a:cubicBezTo>
                    <a:cubicBezTo>
                      <a:pt x="4" y="31"/>
                      <a:pt x="4" y="32"/>
                      <a:pt x="4" y="33"/>
                    </a:cubicBezTo>
                    <a:cubicBezTo>
                      <a:pt x="3" y="34"/>
                      <a:pt x="4" y="35"/>
                      <a:pt x="5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7" y="36"/>
                      <a:pt x="8" y="35"/>
                      <a:pt x="8" y="34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35"/>
                      <a:pt x="16" y="36"/>
                      <a:pt x="17" y="35"/>
                    </a:cubicBezTo>
                    <a:cubicBezTo>
                      <a:pt x="18" y="34"/>
                      <a:pt x="19" y="33"/>
                      <a:pt x="18" y="3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218804"/>
                <a:endParaRPr sz="2399">
                  <a:solidFill>
                    <a:srgbClr val="000000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Oval 105">
                <a:extLst>
                  <a:ext uri="{FF2B5EF4-FFF2-40B4-BE49-F238E27FC236}">
                    <a16:creationId xmlns:a16="http://schemas.microsoft.com/office/drawing/2014/main" id="{0440E744-F949-4132-9ED9-8B2B766DE2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7801" y="4675188"/>
                <a:ext cx="25400" cy="2222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218804"/>
                <a:endParaRPr sz="2399">
                  <a:solidFill>
                    <a:srgbClr val="000000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: Shape 106">
                <a:extLst>
                  <a:ext uri="{FF2B5EF4-FFF2-40B4-BE49-F238E27FC236}">
                    <a16:creationId xmlns:a16="http://schemas.microsoft.com/office/drawing/2014/main" id="{6206926C-890B-4FA4-8256-85EAE10714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3988" y="4672013"/>
                <a:ext cx="69850" cy="92075"/>
              </a:xfrm>
              <a:custGeom>
                <a:avLst/>
                <a:gdLst/>
                <a:ahLst/>
                <a:cxnLst>
                  <a:cxn ang="0">
                    <a:pos x="21" y="19"/>
                  </a:cxn>
                  <a:cxn ang="0">
                    <a:pos x="18" y="19"/>
                  </a:cxn>
                  <a:cxn ang="0">
                    <a:pos x="18" y="15"/>
                  </a:cxn>
                  <a:cxn ang="0">
                    <a:pos x="23" y="11"/>
                  </a:cxn>
                  <a:cxn ang="0">
                    <a:pos x="24" y="9"/>
                  </a:cxn>
                  <a:cxn ang="0">
                    <a:pos x="24" y="2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9" y="8"/>
                  </a:cxn>
                  <a:cxn ang="0">
                    <a:pos x="14" y="12"/>
                  </a:cxn>
                  <a:cxn ang="0">
                    <a:pos x="7" y="10"/>
                  </a:cxn>
                  <a:cxn ang="0">
                    <a:pos x="6" y="5"/>
                  </a:cxn>
                  <a:cxn ang="0">
                    <a:pos x="3" y="3"/>
                  </a:cxn>
                  <a:cxn ang="0">
                    <a:pos x="1" y="6"/>
                  </a:cxn>
                  <a:cxn ang="0">
                    <a:pos x="3" y="12"/>
                  </a:cxn>
                  <a:cxn ang="0">
                    <a:pos x="5" y="14"/>
                  </a:cxn>
                  <a:cxn ang="0">
                    <a:pos x="9" y="16"/>
                  </a:cxn>
                  <a:cxn ang="0">
                    <a:pos x="9" y="24"/>
                  </a:cxn>
                  <a:cxn ang="0">
                    <a:pos x="9" y="24"/>
                  </a:cxn>
                  <a:cxn ang="0">
                    <a:pos x="9" y="27"/>
                  </a:cxn>
                  <a:cxn ang="0">
                    <a:pos x="2" y="27"/>
                  </a:cxn>
                  <a:cxn ang="0">
                    <a:pos x="0" y="29"/>
                  </a:cxn>
                  <a:cxn ang="0">
                    <a:pos x="2" y="32"/>
                  </a:cxn>
                  <a:cxn ang="0">
                    <a:pos x="12" y="32"/>
                  </a:cxn>
                  <a:cxn ang="0">
                    <a:pos x="14" y="29"/>
                  </a:cxn>
                  <a:cxn ang="0">
                    <a:pos x="14" y="24"/>
                  </a:cxn>
                  <a:cxn ang="0">
                    <a:pos x="19" y="24"/>
                  </a:cxn>
                  <a:cxn ang="0">
                    <a:pos x="19" y="29"/>
                  </a:cxn>
                  <a:cxn ang="0">
                    <a:pos x="21" y="32"/>
                  </a:cxn>
                  <a:cxn ang="0">
                    <a:pos x="23" y="29"/>
                  </a:cxn>
                  <a:cxn ang="0">
                    <a:pos x="23" y="21"/>
                  </a:cxn>
                  <a:cxn ang="0">
                    <a:pos x="21" y="19"/>
                  </a:cxn>
                </a:cxnLst>
                <a:rect l="0" t="0" r="r" b="b"/>
                <a:pathLst>
                  <a:path w="24" h="32">
                    <a:moveTo>
                      <a:pt x="21" y="19"/>
                    </a:move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11"/>
                      <a:pt x="24" y="10"/>
                      <a:pt x="24" y="9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1"/>
                      <a:pt x="23" y="0"/>
                      <a:pt x="21" y="0"/>
                    </a:cubicBezTo>
                    <a:cubicBezTo>
                      <a:pt x="20" y="0"/>
                      <a:pt x="19" y="1"/>
                      <a:pt x="19" y="2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4" y="3"/>
                      <a:pt x="3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3"/>
                      <a:pt x="4" y="13"/>
                      <a:pt x="5" y="14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1" y="27"/>
                      <a:pt x="0" y="28"/>
                      <a:pt x="0" y="29"/>
                    </a:cubicBezTo>
                    <a:cubicBezTo>
                      <a:pt x="0" y="31"/>
                      <a:pt x="1" y="32"/>
                      <a:pt x="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3" y="32"/>
                      <a:pt x="14" y="31"/>
                      <a:pt x="14" y="29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31"/>
                      <a:pt x="20" y="32"/>
                      <a:pt x="21" y="32"/>
                    </a:cubicBezTo>
                    <a:cubicBezTo>
                      <a:pt x="22" y="32"/>
                      <a:pt x="23" y="31"/>
                      <a:pt x="23" y="29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0"/>
                      <a:pt x="22" y="19"/>
                      <a:pt x="21" y="1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218804"/>
                <a:endParaRPr sz="2399">
                  <a:solidFill>
                    <a:srgbClr val="000000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: Shape 107">
                <a:extLst>
                  <a:ext uri="{FF2B5EF4-FFF2-40B4-BE49-F238E27FC236}">
                    <a16:creationId xmlns:a16="http://schemas.microsoft.com/office/drawing/2014/main" id="{4EDFCE07-313D-4FDB-8117-9BCA799B15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701" y="4570413"/>
                <a:ext cx="87313" cy="95250"/>
              </a:xfrm>
              <a:custGeom>
                <a:avLst/>
                <a:gdLst/>
                <a:ahLst/>
                <a:cxnLst>
                  <a:cxn ang="0">
                    <a:pos x="29" y="25"/>
                  </a:cxn>
                  <a:cxn ang="0">
                    <a:pos x="29" y="24"/>
                  </a:cxn>
                  <a:cxn ang="0">
                    <a:pos x="29" y="24"/>
                  </a:cxn>
                  <a:cxn ang="0">
                    <a:pos x="29" y="24"/>
                  </a:cxn>
                  <a:cxn ang="0">
                    <a:pos x="28" y="24"/>
                  </a:cxn>
                  <a:cxn ang="0">
                    <a:pos x="27" y="19"/>
                  </a:cxn>
                  <a:cxn ang="0">
                    <a:pos x="28" y="18"/>
                  </a:cxn>
                  <a:cxn ang="0">
                    <a:pos x="27" y="18"/>
                  </a:cxn>
                  <a:cxn ang="0">
                    <a:pos x="28" y="13"/>
                  </a:cxn>
                  <a:cxn ang="0">
                    <a:pos x="29" y="13"/>
                  </a:cxn>
                  <a:cxn ang="0">
                    <a:pos x="29" y="12"/>
                  </a:cxn>
                  <a:cxn ang="0">
                    <a:pos x="30" y="11"/>
                  </a:cxn>
                  <a:cxn ang="0">
                    <a:pos x="29" y="9"/>
                  </a:cxn>
                  <a:cxn ang="0">
                    <a:pos x="30" y="6"/>
                  </a:cxn>
                  <a:cxn ang="0">
                    <a:pos x="29" y="5"/>
                  </a:cxn>
                  <a:cxn ang="0">
                    <a:pos x="28" y="3"/>
                  </a:cxn>
                  <a:cxn ang="0">
                    <a:pos x="25" y="5"/>
                  </a:cxn>
                  <a:cxn ang="0">
                    <a:pos x="24" y="4"/>
                  </a:cxn>
                  <a:cxn ang="0">
                    <a:pos x="23" y="1"/>
                  </a:cxn>
                  <a:cxn ang="0">
                    <a:pos x="19" y="0"/>
                  </a:cxn>
                  <a:cxn ang="0">
                    <a:pos x="18" y="2"/>
                  </a:cxn>
                  <a:cxn ang="0">
                    <a:pos x="16" y="2"/>
                  </a:cxn>
                  <a:cxn ang="0">
                    <a:pos x="15" y="0"/>
                  </a:cxn>
                  <a:cxn ang="0">
                    <a:pos x="11" y="1"/>
                  </a:cxn>
                  <a:cxn ang="0">
                    <a:pos x="11" y="4"/>
                  </a:cxn>
                  <a:cxn ang="0">
                    <a:pos x="9" y="5"/>
                  </a:cxn>
                  <a:cxn ang="0">
                    <a:pos x="7" y="3"/>
                  </a:cxn>
                  <a:cxn ang="0">
                    <a:pos x="5" y="5"/>
                  </a:cxn>
                  <a:cxn ang="0">
                    <a:pos x="4" y="6"/>
                  </a:cxn>
                  <a:cxn ang="0">
                    <a:pos x="5" y="9"/>
                  </a:cxn>
                  <a:cxn ang="0">
                    <a:pos x="4" y="10"/>
                  </a:cxn>
                  <a:cxn ang="0">
                    <a:pos x="1" y="10"/>
                  </a:cxn>
                  <a:cxn ang="0">
                    <a:pos x="0" y="14"/>
                  </a:cxn>
                  <a:cxn ang="0">
                    <a:pos x="3" y="16"/>
                  </a:cxn>
                  <a:cxn ang="0">
                    <a:pos x="3" y="17"/>
                  </a:cxn>
                  <a:cxn ang="0">
                    <a:pos x="0" y="19"/>
                  </a:cxn>
                  <a:cxn ang="0">
                    <a:pos x="1" y="23"/>
                  </a:cxn>
                  <a:cxn ang="0">
                    <a:pos x="4" y="23"/>
                  </a:cxn>
                  <a:cxn ang="0">
                    <a:pos x="5" y="24"/>
                  </a:cxn>
                  <a:cxn ang="0">
                    <a:pos x="4" y="27"/>
                  </a:cxn>
                  <a:cxn ang="0">
                    <a:pos x="5" y="28"/>
                  </a:cxn>
                  <a:cxn ang="0">
                    <a:pos x="7" y="30"/>
                  </a:cxn>
                  <a:cxn ang="0">
                    <a:pos x="9" y="29"/>
                  </a:cxn>
                  <a:cxn ang="0">
                    <a:pos x="11" y="29"/>
                  </a:cxn>
                  <a:cxn ang="0">
                    <a:pos x="11" y="32"/>
                  </a:cxn>
                  <a:cxn ang="0">
                    <a:pos x="15" y="33"/>
                  </a:cxn>
                  <a:cxn ang="0">
                    <a:pos x="16" y="31"/>
                  </a:cxn>
                  <a:cxn ang="0">
                    <a:pos x="18" y="31"/>
                  </a:cxn>
                  <a:cxn ang="0">
                    <a:pos x="19" y="33"/>
                  </a:cxn>
                  <a:cxn ang="0">
                    <a:pos x="23" y="32"/>
                  </a:cxn>
                  <a:cxn ang="0">
                    <a:pos x="23" y="29"/>
                  </a:cxn>
                  <a:cxn ang="0">
                    <a:pos x="25" y="29"/>
                  </a:cxn>
                  <a:cxn ang="0">
                    <a:pos x="27" y="30"/>
                  </a:cxn>
                  <a:cxn ang="0">
                    <a:pos x="29" y="29"/>
                  </a:cxn>
                  <a:cxn ang="0">
                    <a:pos x="30" y="27"/>
                  </a:cxn>
                  <a:cxn ang="0">
                    <a:pos x="30" y="26"/>
                  </a:cxn>
                  <a:cxn ang="0">
                    <a:pos x="29" y="25"/>
                  </a:cxn>
                  <a:cxn ang="0">
                    <a:pos x="14" y="19"/>
                  </a:cxn>
                  <a:cxn ang="0">
                    <a:pos x="14" y="14"/>
                  </a:cxn>
                  <a:cxn ang="0">
                    <a:pos x="20" y="14"/>
                  </a:cxn>
                  <a:cxn ang="0">
                    <a:pos x="20" y="19"/>
                  </a:cxn>
                  <a:cxn ang="0">
                    <a:pos x="14" y="19"/>
                  </a:cxn>
                </a:cxnLst>
                <a:rect l="0" t="0" r="r" b="b"/>
                <a:pathLst>
                  <a:path w="30" h="33">
                    <a:moveTo>
                      <a:pt x="29" y="25"/>
                    </a:move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11"/>
                      <a:pt x="29" y="9"/>
                      <a:pt x="29" y="9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2"/>
                      <a:pt x="17" y="2"/>
                      <a:pt x="16" y="2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0" y="4"/>
                      <a:pt x="10" y="4"/>
                      <a:pt x="9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10"/>
                      <a:pt x="4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7"/>
                      <a:pt x="3" y="17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10" y="29"/>
                      <a:pt x="10" y="29"/>
                      <a:pt x="11" y="29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7" y="31"/>
                      <a:pt x="17" y="31"/>
                      <a:pt x="18" y="31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4" y="29"/>
                      <a:pt x="24" y="29"/>
                      <a:pt x="25" y="29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30" y="27"/>
                      <a:pt x="30" y="27"/>
                      <a:pt x="30" y="27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29" y="25"/>
                      <a:pt x="29" y="25"/>
                      <a:pt x="29" y="25"/>
                    </a:cubicBezTo>
                    <a:close/>
                    <a:moveTo>
                      <a:pt x="14" y="19"/>
                    </a:moveTo>
                    <a:cubicBezTo>
                      <a:pt x="13" y="18"/>
                      <a:pt x="13" y="15"/>
                      <a:pt x="14" y="14"/>
                    </a:cubicBezTo>
                    <a:cubicBezTo>
                      <a:pt x="16" y="13"/>
                      <a:pt x="18" y="13"/>
                      <a:pt x="20" y="14"/>
                    </a:cubicBezTo>
                    <a:cubicBezTo>
                      <a:pt x="21" y="15"/>
                      <a:pt x="21" y="18"/>
                      <a:pt x="20" y="19"/>
                    </a:cubicBezTo>
                    <a:cubicBezTo>
                      <a:pt x="18" y="21"/>
                      <a:pt x="16" y="21"/>
                      <a:pt x="14" y="1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218804"/>
                <a:endParaRPr sz="2399">
                  <a:solidFill>
                    <a:srgbClr val="000000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  <p:sp>
            <p:nvSpPr>
              <p:cNvPr id="30" name="Freeform: Shape 108">
                <a:extLst>
                  <a:ext uri="{FF2B5EF4-FFF2-40B4-BE49-F238E27FC236}">
                    <a16:creationId xmlns:a16="http://schemas.microsoft.com/office/drawing/2014/main" id="{2B5AD668-7EB6-4B87-91F2-8471315D42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3838" y="4594225"/>
                <a:ext cx="57150" cy="60325"/>
              </a:xfrm>
              <a:custGeom>
                <a:avLst/>
                <a:gdLst/>
                <a:ahLst/>
                <a:cxnLst>
                  <a:cxn ang="0">
                    <a:pos x="17" y="15"/>
                  </a:cxn>
                  <a:cxn ang="0">
                    <a:pos x="17" y="14"/>
                  </a:cxn>
                  <a:cxn ang="0">
                    <a:pos x="19" y="14"/>
                  </a:cxn>
                  <a:cxn ang="0">
                    <a:pos x="20" y="12"/>
                  </a:cxn>
                  <a:cxn ang="0">
                    <a:pos x="18" y="11"/>
                  </a:cxn>
                  <a:cxn ang="0">
                    <a:pos x="18" y="10"/>
                  </a:cxn>
                  <a:cxn ang="0">
                    <a:pos x="20" y="9"/>
                  </a:cxn>
                  <a:cxn ang="0">
                    <a:pos x="19" y="7"/>
                  </a:cxn>
                  <a:cxn ang="0">
                    <a:pos x="17" y="6"/>
                  </a:cxn>
                  <a:cxn ang="0">
                    <a:pos x="17" y="6"/>
                  </a:cxn>
                  <a:cxn ang="0">
                    <a:pos x="18" y="4"/>
                  </a:cxn>
                  <a:cxn ang="0">
                    <a:pos x="17" y="3"/>
                  </a:cxn>
                  <a:cxn ang="0">
                    <a:pos x="16" y="2"/>
                  </a:cxn>
                  <a:cxn ang="0">
                    <a:pos x="14" y="3"/>
                  </a:cxn>
                  <a:cxn ang="0">
                    <a:pos x="14" y="3"/>
                  </a:cxn>
                  <a:cxn ang="0">
                    <a:pos x="14" y="1"/>
                  </a:cxn>
                  <a:cxn ang="0">
                    <a:pos x="11" y="0"/>
                  </a:cxn>
                  <a:cxn ang="0">
                    <a:pos x="10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6" y="1"/>
                  </a:cxn>
                  <a:cxn ang="0">
                    <a:pos x="6" y="3"/>
                  </a:cxn>
                  <a:cxn ang="0">
                    <a:pos x="5" y="3"/>
                  </a:cxn>
                  <a:cxn ang="0">
                    <a:pos x="3" y="2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1" y="10"/>
                  </a:cxn>
                  <a:cxn ang="0">
                    <a:pos x="1" y="11"/>
                  </a:cxn>
                  <a:cxn ang="0">
                    <a:pos x="0" y="12"/>
                  </a:cxn>
                  <a:cxn ang="0">
                    <a:pos x="0" y="14"/>
                  </a:cxn>
                  <a:cxn ang="0">
                    <a:pos x="2" y="14"/>
                  </a:cxn>
                  <a:cxn ang="0">
                    <a:pos x="2" y="15"/>
                  </a:cxn>
                  <a:cxn ang="0">
                    <a:pos x="2" y="17"/>
                  </a:cxn>
                  <a:cxn ang="0">
                    <a:pos x="3" y="18"/>
                  </a:cxn>
                  <a:cxn ang="0">
                    <a:pos x="5" y="18"/>
                  </a:cxn>
                  <a:cxn ang="0">
                    <a:pos x="6" y="18"/>
                  </a:cxn>
                  <a:cxn ang="0">
                    <a:pos x="6" y="20"/>
                  </a:cxn>
                  <a:cxn ang="0">
                    <a:pos x="8" y="21"/>
                  </a:cxn>
                  <a:cxn ang="0">
                    <a:pos x="9" y="19"/>
                  </a:cxn>
                  <a:cxn ang="0">
                    <a:pos x="10" y="19"/>
                  </a:cxn>
                  <a:cxn ang="0">
                    <a:pos x="11" y="21"/>
                  </a:cxn>
                  <a:cxn ang="0">
                    <a:pos x="14" y="20"/>
                  </a:cxn>
                  <a:cxn ang="0">
                    <a:pos x="14" y="18"/>
                  </a:cxn>
                  <a:cxn ang="0">
                    <a:pos x="14" y="18"/>
                  </a:cxn>
                  <a:cxn ang="0">
                    <a:pos x="16" y="18"/>
                  </a:cxn>
                  <a:cxn ang="0">
                    <a:pos x="17" y="18"/>
                  </a:cxn>
                  <a:cxn ang="0">
                    <a:pos x="18" y="17"/>
                  </a:cxn>
                  <a:cxn ang="0">
                    <a:pos x="17" y="15"/>
                  </a:cxn>
                  <a:cxn ang="0">
                    <a:pos x="8" y="12"/>
                  </a:cxn>
                  <a:cxn ang="0">
                    <a:pos x="8" y="9"/>
                  </a:cxn>
                  <a:cxn ang="0">
                    <a:pos x="11" y="9"/>
                  </a:cxn>
                  <a:cxn ang="0">
                    <a:pos x="11" y="12"/>
                  </a:cxn>
                  <a:cxn ang="0">
                    <a:pos x="8" y="12"/>
                  </a:cxn>
                </a:cxnLst>
                <a:rect l="0" t="0" r="r" b="b"/>
                <a:pathLst>
                  <a:path w="20" h="21">
                    <a:moveTo>
                      <a:pt x="17" y="15"/>
                    </a:moveTo>
                    <a:cubicBezTo>
                      <a:pt x="17" y="15"/>
                      <a:pt x="17" y="15"/>
                      <a:pt x="17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8" y="10"/>
                      <a:pt x="18" y="10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9" y="2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6" y="18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8" y="17"/>
                      <a:pt x="18" y="17"/>
                      <a:pt x="18" y="17"/>
                    </a:cubicBezTo>
                    <a:lnTo>
                      <a:pt x="17" y="15"/>
                    </a:lnTo>
                    <a:close/>
                    <a:moveTo>
                      <a:pt x="8" y="12"/>
                    </a:moveTo>
                    <a:cubicBezTo>
                      <a:pt x="7" y="11"/>
                      <a:pt x="7" y="10"/>
                      <a:pt x="8" y="9"/>
                    </a:cubicBezTo>
                    <a:cubicBezTo>
                      <a:pt x="9" y="8"/>
                      <a:pt x="10" y="8"/>
                      <a:pt x="11" y="9"/>
                    </a:cubicBezTo>
                    <a:cubicBezTo>
                      <a:pt x="12" y="10"/>
                      <a:pt x="12" y="11"/>
                      <a:pt x="11" y="12"/>
                    </a:cubicBezTo>
                    <a:cubicBezTo>
                      <a:pt x="10" y="13"/>
                      <a:pt x="9" y="13"/>
                      <a:pt x="8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218804"/>
                <a:endParaRPr sz="2399">
                  <a:solidFill>
                    <a:srgbClr val="000000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1" name="Group 109">
              <a:extLst>
                <a:ext uri="{FF2B5EF4-FFF2-40B4-BE49-F238E27FC236}">
                  <a16:creationId xmlns:a16="http://schemas.microsoft.com/office/drawing/2014/main" id="{43DA7D3A-9963-43BE-899D-6C4FF9E11FAD}"/>
                </a:ext>
              </a:extLst>
            </p:cNvPr>
            <p:cNvGrpSpPr/>
            <p:nvPr/>
          </p:nvGrpSpPr>
          <p:grpSpPr>
            <a:xfrm>
              <a:off x="4982521" y="5099251"/>
              <a:ext cx="285861" cy="549036"/>
              <a:chOff x="4486276" y="4586288"/>
              <a:chExt cx="100012" cy="192087"/>
            </a:xfrm>
            <a:solidFill>
              <a:schemeClr val="bg1"/>
            </a:solidFill>
          </p:grpSpPr>
          <p:sp>
            <p:nvSpPr>
              <p:cNvPr id="22" name="Freeform: Shape 110">
                <a:extLst>
                  <a:ext uri="{FF2B5EF4-FFF2-40B4-BE49-F238E27FC236}">
                    <a16:creationId xmlns:a16="http://schemas.microsoft.com/office/drawing/2014/main" id="{AE3C0436-4C64-4624-9A19-182F7EB5C4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4213" y="4586288"/>
                <a:ext cx="92075" cy="77787"/>
              </a:xfrm>
              <a:custGeom>
                <a:avLst/>
                <a:gdLst/>
                <a:ahLst/>
                <a:cxnLst>
                  <a:cxn ang="0">
                    <a:pos x="24" y="2"/>
                  </a:cxn>
                  <a:cxn ang="0">
                    <a:pos x="11" y="3"/>
                  </a:cxn>
                  <a:cxn ang="0">
                    <a:pos x="1" y="12"/>
                  </a:cxn>
                  <a:cxn ang="0">
                    <a:pos x="0" y="14"/>
                  </a:cxn>
                  <a:cxn ang="0">
                    <a:pos x="1" y="24"/>
                  </a:cxn>
                  <a:cxn ang="0">
                    <a:pos x="2" y="25"/>
                  </a:cxn>
                  <a:cxn ang="0">
                    <a:pos x="2" y="25"/>
                  </a:cxn>
                  <a:cxn ang="0">
                    <a:pos x="2" y="25"/>
                  </a:cxn>
                  <a:cxn ang="0">
                    <a:pos x="4" y="27"/>
                  </a:cxn>
                  <a:cxn ang="0">
                    <a:pos x="5" y="26"/>
                  </a:cxn>
                  <a:cxn ang="0">
                    <a:pos x="6" y="24"/>
                  </a:cxn>
                  <a:cxn ang="0">
                    <a:pos x="7" y="16"/>
                  </a:cxn>
                  <a:cxn ang="0">
                    <a:pos x="13" y="11"/>
                  </a:cxn>
                  <a:cxn ang="0">
                    <a:pos x="14" y="11"/>
                  </a:cxn>
                  <a:cxn ang="0">
                    <a:pos x="16" y="14"/>
                  </a:cxn>
                  <a:cxn ang="0">
                    <a:pos x="16" y="17"/>
                  </a:cxn>
                  <a:cxn ang="0">
                    <a:pos x="12" y="22"/>
                  </a:cxn>
                  <a:cxn ang="0">
                    <a:pos x="13" y="25"/>
                  </a:cxn>
                  <a:cxn ang="0">
                    <a:pos x="14" y="25"/>
                  </a:cxn>
                  <a:cxn ang="0">
                    <a:pos x="16" y="25"/>
                  </a:cxn>
                  <a:cxn ang="0">
                    <a:pos x="22" y="17"/>
                  </a:cxn>
                  <a:cxn ang="0">
                    <a:pos x="29" y="11"/>
                  </a:cxn>
                  <a:cxn ang="0">
                    <a:pos x="30" y="11"/>
                  </a:cxn>
                  <a:cxn ang="0">
                    <a:pos x="32" y="9"/>
                  </a:cxn>
                  <a:cxn ang="0">
                    <a:pos x="32" y="2"/>
                  </a:cxn>
                  <a:cxn ang="0">
                    <a:pos x="30" y="0"/>
                  </a:cxn>
                  <a:cxn ang="0">
                    <a:pos x="24" y="2"/>
                  </a:cxn>
                </a:cxnLst>
                <a:rect l="0" t="0" r="r" b="b"/>
                <a:pathLst>
                  <a:path w="32" h="27">
                    <a:moveTo>
                      <a:pt x="24" y="2"/>
                    </a:moveTo>
                    <a:cubicBezTo>
                      <a:pt x="24" y="2"/>
                      <a:pt x="13" y="2"/>
                      <a:pt x="11" y="3"/>
                    </a:cubicBezTo>
                    <a:cubicBezTo>
                      <a:pt x="9" y="3"/>
                      <a:pt x="1" y="12"/>
                      <a:pt x="1" y="12"/>
                    </a:cubicBezTo>
                    <a:cubicBezTo>
                      <a:pt x="0" y="13"/>
                      <a:pt x="0" y="13"/>
                      <a:pt x="0" y="1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5"/>
                      <a:pt x="2" y="25"/>
                      <a:pt x="2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6"/>
                      <a:pt x="3" y="27"/>
                      <a:pt x="4" y="27"/>
                    </a:cubicBezTo>
                    <a:cubicBezTo>
                      <a:pt x="4" y="27"/>
                      <a:pt x="5" y="26"/>
                      <a:pt x="5" y="26"/>
                    </a:cubicBezTo>
                    <a:cubicBezTo>
                      <a:pt x="6" y="25"/>
                      <a:pt x="6" y="25"/>
                      <a:pt x="6" y="24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1"/>
                      <a:pt x="14" y="10"/>
                      <a:pt x="14" y="11"/>
                    </a:cubicBezTo>
                    <a:cubicBezTo>
                      <a:pt x="15" y="12"/>
                      <a:pt x="16" y="13"/>
                      <a:pt x="16" y="14"/>
                    </a:cubicBezTo>
                    <a:cubicBezTo>
                      <a:pt x="17" y="16"/>
                      <a:pt x="16" y="17"/>
                      <a:pt x="16" y="17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23"/>
                      <a:pt x="12" y="24"/>
                      <a:pt x="13" y="25"/>
                    </a:cubicBezTo>
                    <a:cubicBezTo>
                      <a:pt x="13" y="25"/>
                      <a:pt x="14" y="25"/>
                      <a:pt x="14" y="25"/>
                    </a:cubicBezTo>
                    <a:cubicBezTo>
                      <a:pt x="15" y="25"/>
                      <a:pt x="15" y="25"/>
                      <a:pt x="16" y="25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11"/>
                      <a:pt x="32" y="11"/>
                      <a:pt x="32" y="9"/>
                    </a:cubicBezTo>
                    <a:cubicBezTo>
                      <a:pt x="32" y="6"/>
                      <a:pt x="32" y="3"/>
                      <a:pt x="32" y="2"/>
                    </a:cubicBezTo>
                    <a:cubicBezTo>
                      <a:pt x="32" y="0"/>
                      <a:pt x="30" y="0"/>
                      <a:pt x="30" y="0"/>
                    </a:cubicBezTo>
                    <a:lnTo>
                      <a:pt x="24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218804"/>
                <a:endParaRPr sz="2399">
                  <a:solidFill>
                    <a:srgbClr val="000000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  <p:sp>
            <p:nvSpPr>
              <p:cNvPr id="23" name="Freeform: Shape 111">
                <a:extLst>
                  <a:ext uri="{FF2B5EF4-FFF2-40B4-BE49-F238E27FC236}">
                    <a16:creationId xmlns:a16="http://schemas.microsoft.com/office/drawing/2014/main" id="{B917C95B-C760-419C-AD45-5B6FD95AAD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6276" y="4689475"/>
                <a:ext cx="88900" cy="88900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18" y="29"/>
                  </a:cxn>
                  <a:cxn ang="0">
                    <a:pos x="16" y="0"/>
                  </a:cxn>
                  <a:cxn ang="0">
                    <a:pos x="22" y="22"/>
                  </a:cxn>
                  <a:cxn ang="0">
                    <a:pos x="18" y="24"/>
                  </a:cxn>
                  <a:cxn ang="0">
                    <a:pos x="17" y="26"/>
                  </a:cxn>
                  <a:cxn ang="0">
                    <a:pos x="16" y="24"/>
                  </a:cxn>
                  <a:cxn ang="0">
                    <a:pos x="12" y="25"/>
                  </a:cxn>
                  <a:cxn ang="0">
                    <a:pos x="10" y="23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7" y="22"/>
                  </a:cxn>
                  <a:cxn ang="0">
                    <a:pos x="19" y="21"/>
                  </a:cxn>
                  <a:cxn ang="0">
                    <a:pos x="19" y="18"/>
                  </a:cxn>
                  <a:cxn ang="0">
                    <a:pos x="17" y="17"/>
                  </a:cxn>
                  <a:cxn ang="0">
                    <a:pos x="13" y="17"/>
                  </a:cxn>
                  <a:cxn ang="0">
                    <a:pos x="9" y="17"/>
                  </a:cxn>
                  <a:cxn ang="0">
                    <a:pos x="7" y="14"/>
                  </a:cxn>
                  <a:cxn ang="0">
                    <a:pos x="8" y="10"/>
                  </a:cxn>
                  <a:cxn ang="0">
                    <a:pos x="12" y="8"/>
                  </a:cxn>
                  <a:cxn ang="0">
                    <a:pos x="12" y="6"/>
                  </a:cxn>
                  <a:cxn ang="0">
                    <a:pos x="14" y="8"/>
                  </a:cxn>
                  <a:cxn ang="0">
                    <a:pos x="17" y="8"/>
                  </a:cxn>
                  <a:cxn ang="0">
                    <a:pos x="19" y="9"/>
                  </a:cxn>
                  <a:cxn ang="0">
                    <a:pos x="18" y="10"/>
                  </a:cxn>
                  <a:cxn ang="0">
                    <a:pos x="18" y="10"/>
                  </a:cxn>
                  <a:cxn ang="0">
                    <a:pos x="14" y="10"/>
                  </a:cxn>
                  <a:cxn ang="0">
                    <a:pos x="11" y="11"/>
                  </a:cxn>
                  <a:cxn ang="0">
                    <a:pos x="11" y="13"/>
                  </a:cxn>
                  <a:cxn ang="0">
                    <a:pos x="12" y="14"/>
                  </a:cxn>
                  <a:cxn ang="0">
                    <a:pos x="15" y="14"/>
                  </a:cxn>
                  <a:cxn ang="0">
                    <a:pos x="18" y="14"/>
                  </a:cxn>
                  <a:cxn ang="0">
                    <a:pos x="23" y="17"/>
                  </a:cxn>
                </a:cxnLst>
                <a:rect l="0" t="0" r="r" b="b"/>
                <a:pathLst>
                  <a:path w="31" h="31">
                    <a:moveTo>
                      <a:pt x="16" y="0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3" y="7"/>
                      <a:pt x="0" y="14"/>
                      <a:pt x="2" y="20"/>
                    </a:cubicBezTo>
                    <a:cubicBezTo>
                      <a:pt x="4" y="28"/>
                      <a:pt x="11" y="31"/>
                      <a:pt x="18" y="29"/>
                    </a:cubicBezTo>
                    <a:cubicBezTo>
                      <a:pt x="26" y="27"/>
                      <a:pt x="31" y="21"/>
                      <a:pt x="29" y="13"/>
                    </a:cubicBezTo>
                    <a:cubicBezTo>
                      <a:pt x="27" y="8"/>
                      <a:pt x="21" y="2"/>
                      <a:pt x="16" y="0"/>
                    </a:cubicBezTo>
                    <a:close/>
                    <a:moveTo>
                      <a:pt x="23" y="20"/>
                    </a:moveTo>
                    <a:cubicBezTo>
                      <a:pt x="23" y="20"/>
                      <a:pt x="22" y="21"/>
                      <a:pt x="22" y="22"/>
                    </a:cubicBezTo>
                    <a:cubicBezTo>
                      <a:pt x="21" y="22"/>
                      <a:pt x="20" y="23"/>
                      <a:pt x="20" y="23"/>
                    </a:cubicBezTo>
                    <a:cubicBezTo>
                      <a:pt x="19" y="23"/>
                      <a:pt x="18" y="24"/>
                      <a:pt x="18" y="24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26"/>
                      <a:pt x="18" y="26"/>
                      <a:pt x="17" y="26"/>
                    </a:cubicBezTo>
                    <a:cubicBezTo>
                      <a:pt x="17" y="26"/>
                      <a:pt x="16" y="26"/>
                      <a:pt x="16" y="26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5" y="25"/>
                      <a:pt x="15" y="25"/>
                      <a:pt x="14" y="25"/>
                    </a:cubicBezTo>
                    <a:cubicBezTo>
                      <a:pt x="14" y="25"/>
                      <a:pt x="13" y="25"/>
                      <a:pt x="12" y="25"/>
                    </a:cubicBezTo>
                    <a:cubicBezTo>
                      <a:pt x="11" y="25"/>
                      <a:pt x="11" y="24"/>
                      <a:pt x="10" y="24"/>
                    </a:cubicBezTo>
                    <a:cubicBezTo>
                      <a:pt x="10" y="24"/>
                      <a:pt x="10" y="24"/>
                      <a:pt x="10" y="23"/>
                    </a:cubicBezTo>
                    <a:cubicBezTo>
                      <a:pt x="10" y="23"/>
                      <a:pt x="10" y="23"/>
                      <a:pt x="10" y="22"/>
                    </a:cubicBezTo>
                    <a:cubicBezTo>
                      <a:pt x="10" y="22"/>
                      <a:pt x="10" y="22"/>
                      <a:pt x="11" y="22"/>
                    </a:cubicBezTo>
                    <a:cubicBezTo>
                      <a:pt x="11" y="22"/>
                      <a:pt x="11" y="22"/>
                      <a:pt x="12" y="22"/>
                    </a:cubicBezTo>
                    <a:cubicBezTo>
                      <a:pt x="12" y="22"/>
                      <a:pt x="12" y="22"/>
                      <a:pt x="13" y="22"/>
                    </a:cubicBezTo>
                    <a:cubicBezTo>
                      <a:pt x="13" y="22"/>
                      <a:pt x="14" y="22"/>
                      <a:pt x="15" y="22"/>
                    </a:cubicBezTo>
                    <a:cubicBezTo>
                      <a:pt x="15" y="22"/>
                      <a:pt x="16" y="22"/>
                      <a:pt x="17" y="22"/>
                    </a:cubicBezTo>
                    <a:cubicBezTo>
                      <a:pt x="17" y="22"/>
                      <a:pt x="17" y="21"/>
                      <a:pt x="18" y="21"/>
                    </a:cubicBezTo>
                    <a:cubicBezTo>
                      <a:pt x="18" y="21"/>
                      <a:pt x="18" y="21"/>
                      <a:pt x="19" y="21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19"/>
                      <a:pt x="19" y="19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8" y="17"/>
                      <a:pt x="18" y="17"/>
                      <a:pt x="17" y="17"/>
                    </a:cubicBezTo>
                    <a:cubicBezTo>
                      <a:pt x="16" y="17"/>
                      <a:pt x="15" y="17"/>
                      <a:pt x="15" y="17"/>
                    </a:cubicBezTo>
                    <a:cubicBezTo>
                      <a:pt x="14" y="17"/>
                      <a:pt x="13" y="17"/>
                      <a:pt x="13" y="17"/>
                    </a:cubicBezTo>
                    <a:cubicBezTo>
                      <a:pt x="12" y="17"/>
                      <a:pt x="11" y="17"/>
                      <a:pt x="11" y="17"/>
                    </a:cubicBezTo>
                    <a:cubicBezTo>
                      <a:pt x="10" y="17"/>
                      <a:pt x="10" y="17"/>
                      <a:pt x="9" y="17"/>
                    </a:cubicBezTo>
                    <a:cubicBezTo>
                      <a:pt x="9" y="16"/>
                      <a:pt x="8" y="16"/>
                      <a:pt x="8" y="16"/>
                    </a:cubicBezTo>
                    <a:cubicBezTo>
                      <a:pt x="8" y="15"/>
                      <a:pt x="7" y="15"/>
                      <a:pt x="7" y="14"/>
                    </a:cubicBezTo>
                    <a:cubicBezTo>
                      <a:pt x="7" y="13"/>
                      <a:pt x="7" y="13"/>
                      <a:pt x="7" y="12"/>
                    </a:cubicBezTo>
                    <a:cubicBezTo>
                      <a:pt x="8" y="11"/>
                      <a:pt x="8" y="11"/>
                      <a:pt x="8" y="10"/>
                    </a:cubicBezTo>
                    <a:cubicBezTo>
                      <a:pt x="9" y="10"/>
                      <a:pt x="9" y="9"/>
                      <a:pt x="10" y="9"/>
                    </a:cubicBezTo>
                    <a:cubicBezTo>
                      <a:pt x="11" y="9"/>
                      <a:pt x="11" y="9"/>
                      <a:pt x="12" y="8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3" y="5"/>
                      <a:pt x="13" y="6"/>
                      <a:pt x="13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5" y="8"/>
                      <a:pt x="15" y="8"/>
                    </a:cubicBezTo>
                    <a:cubicBezTo>
                      <a:pt x="16" y="7"/>
                      <a:pt x="17" y="8"/>
                      <a:pt x="17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8"/>
                      <a:pt x="19" y="9"/>
                      <a:pt x="19" y="9"/>
                    </a:cubicBezTo>
                    <a:cubicBezTo>
                      <a:pt x="19" y="9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10"/>
                      <a:pt x="17" y="10"/>
                      <a:pt x="16" y="10"/>
                    </a:cubicBezTo>
                    <a:cubicBezTo>
                      <a:pt x="15" y="10"/>
                      <a:pt x="15" y="10"/>
                      <a:pt x="14" y="10"/>
                    </a:cubicBezTo>
                    <a:cubicBezTo>
                      <a:pt x="13" y="11"/>
                      <a:pt x="13" y="11"/>
                      <a:pt x="12" y="11"/>
                    </a:cubicBezTo>
                    <a:cubicBezTo>
                      <a:pt x="12" y="11"/>
                      <a:pt x="12" y="11"/>
                      <a:pt x="11" y="11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3"/>
                      <a:pt x="11" y="14"/>
                      <a:pt x="11" y="14"/>
                    </a:cubicBezTo>
                    <a:cubicBezTo>
                      <a:pt x="11" y="14"/>
                      <a:pt x="12" y="14"/>
                      <a:pt x="12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4" y="14"/>
                      <a:pt x="14" y="14"/>
                      <a:pt x="15" y="14"/>
                    </a:cubicBezTo>
                    <a:cubicBezTo>
                      <a:pt x="15" y="14"/>
                      <a:pt x="16" y="14"/>
                      <a:pt x="17" y="14"/>
                    </a:cubicBezTo>
                    <a:cubicBezTo>
                      <a:pt x="17" y="14"/>
                      <a:pt x="18" y="14"/>
                      <a:pt x="18" y="14"/>
                    </a:cubicBezTo>
                    <a:cubicBezTo>
                      <a:pt x="20" y="14"/>
                      <a:pt x="20" y="15"/>
                      <a:pt x="21" y="15"/>
                    </a:cubicBezTo>
                    <a:cubicBezTo>
                      <a:pt x="22" y="16"/>
                      <a:pt x="22" y="16"/>
                      <a:pt x="23" y="17"/>
                    </a:cubicBezTo>
                    <a:cubicBezTo>
                      <a:pt x="23" y="18"/>
                      <a:pt x="23" y="19"/>
                      <a:pt x="23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218804"/>
                <a:endParaRPr sz="2399">
                  <a:solidFill>
                    <a:srgbClr val="000000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  <p:sp>
            <p:nvSpPr>
              <p:cNvPr id="24" name="Freeform: Shape 112">
                <a:extLst>
                  <a:ext uri="{FF2B5EF4-FFF2-40B4-BE49-F238E27FC236}">
                    <a16:creationId xmlns:a16="http://schemas.microsoft.com/office/drawing/2014/main" id="{8CB81088-FC5B-4C16-95D2-F7B4BE469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1038" y="4660900"/>
                <a:ext cx="38100" cy="31750"/>
              </a:xfrm>
              <a:custGeom>
                <a:avLst/>
                <a:gdLst/>
                <a:ahLst/>
                <a:cxnLst>
                  <a:cxn ang="0">
                    <a:pos x="5" y="11"/>
                  </a:cxn>
                  <a:cxn ang="0">
                    <a:pos x="9" y="10"/>
                  </a:cxn>
                  <a:cxn ang="0">
                    <a:pos x="13" y="9"/>
                  </a:cxn>
                  <a:cxn ang="0">
                    <a:pos x="13" y="2"/>
                  </a:cxn>
                  <a:cxn ang="0">
                    <a:pos x="10" y="4"/>
                  </a:cxn>
                  <a:cxn ang="0">
                    <a:pos x="10" y="4"/>
                  </a:cxn>
                  <a:cxn ang="0">
                    <a:pos x="10" y="3"/>
                  </a:cxn>
                  <a:cxn ang="0">
                    <a:pos x="8" y="2"/>
                  </a:cxn>
                  <a:cxn ang="0">
                    <a:pos x="6" y="3"/>
                  </a:cxn>
                  <a:cxn ang="0">
                    <a:pos x="5" y="5"/>
                  </a:cxn>
                  <a:cxn ang="0">
                    <a:pos x="5" y="6"/>
                  </a:cxn>
                  <a:cxn ang="0">
                    <a:pos x="1" y="5"/>
                  </a:cxn>
                  <a:cxn ang="0">
                    <a:pos x="5" y="11"/>
                  </a:cxn>
                </a:cxnLst>
                <a:rect l="0" t="0" r="r" b="b"/>
                <a:pathLst>
                  <a:path w="13" h="11">
                    <a:moveTo>
                      <a:pt x="5" y="11"/>
                    </a:moveTo>
                    <a:cubicBezTo>
                      <a:pt x="5" y="11"/>
                      <a:pt x="9" y="10"/>
                      <a:pt x="9" y="10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4"/>
                      <a:pt x="13" y="2"/>
                    </a:cubicBezTo>
                    <a:cubicBezTo>
                      <a:pt x="13" y="0"/>
                      <a:pt x="11" y="1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3"/>
                    </a:cubicBezTo>
                    <a:cubicBezTo>
                      <a:pt x="9" y="3"/>
                      <a:pt x="9" y="2"/>
                      <a:pt x="8" y="2"/>
                    </a:cubicBezTo>
                    <a:cubicBezTo>
                      <a:pt x="7" y="1"/>
                      <a:pt x="6" y="2"/>
                      <a:pt x="6" y="3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5" y="5"/>
                      <a:pt x="5" y="6"/>
                      <a:pt x="5" y="6"/>
                    </a:cubicBezTo>
                    <a:cubicBezTo>
                      <a:pt x="3" y="3"/>
                      <a:pt x="0" y="3"/>
                      <a:pt x="1" y="5"/>
                    </a:cubicBezTo>
                    <a:cubicBezTo>
                      <a:pt x="3" y="7"/>
                      <a:pt x="5" y="11"/>
                      <a:pt x="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218804"/>
                <a:endParaRPr sz="2399">
                  <a:solidFill>
                    <a:srgbClr val="000000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74944F39-AD8D-4815-848D-92C5954763FC}"/>
              </a:ext>
            </a:extLst>
          </p:cNvPr>
          <p:cNvSpPr/>
          <p:nvPr/>
        </p:nvSpPr>
        <p:spPr>
          <a:xfrm>
            <a:off x="1097618" y="1616777"/>
            <a:ext cx="5451299" cy="296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804"/>
            <a:r>
              <a:rPr lang="en-US" sz="3732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732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3732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32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732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32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3732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32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732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32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băng</a:t>
            </a:r>
            <a:r>
              <a:rPr lang="en-US" sz="3732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32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3732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32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3732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32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lang="en-US" sz="3732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32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3732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32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gấp</a:t>
            </a:r>
            <a:r>
              <a:rPr lang="en-US" sz="3732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32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mấy</a:t>
            </a:r>
            <a:r>
              <a:rPr lang="en-US" sz="3732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32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3732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32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băng</a:t>
            </a:r>
            <a:r>
              <a:rPr lang="en-US" sz="3732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32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3732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32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3732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cam, ta </a:t>
            </a:r>
            <a:r>
              <a:rPr lang="en-US" sz="3732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732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32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732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32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3732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32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732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732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691B465-0630-4CBB-8164-D7A0C968A1B4}"/>
              </a:ext>
            </a:extLst>
          </p:cNvPr>
          <p:cNvSpPr txBox="1"/>
          <p:nvPr/>
        </p:nvSpPr>
        <p:spPr>
          <a:xfrm>
            <a:off x="8331102" y="1678566"/>
            <a:ext cx="1866448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/>
            <a:r>
              <a:rPr lang="en-US" sz="266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66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66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66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pic>
        <p:nvPicPr>
          <p:cNvPr id="1026" name="Picture 2" descr="Kĩ thuật &quot;Khăn trải bàn&quot;">
            <a:extLst>
              <a:ext uri="{FF2B5EF4-FFF2-40B4-BE49-F238E27FC236}">
                <a16:creationId xmlns:a16="http://schemas.microsoft.com/office/drawing/2014/main" id="{0CFAB913-21C2-403A-8B8E-C0A9A94FEB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7" t="22491" r="14616" b="9433"/>
          <a:stretch/>
        </p:blipFill>
        <p:spPr bwMode="auto">
          <a:xfrm>
            <a:off x="7467600" y="3434019"/>
            <a:ext cx="3390899" cy="242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438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6C9742-5CAD-4069-AD96-2942BD53C7CB}"/>
              </a:ext>
            </a:extLst>
          </p:cNvPr>
          <p:cNvSpPr/>
          <p:nvPr/>
        </p:nvSpPr>
        <p:spPr>
          <a:xfrm>
            <a:off x="-1153" y="427962"/>
            <a:ext cx="12192000" cy="58483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5877D2DF-6431-4BFA-901B-5B5BC1179EAC}"/>
              </a:ext>
            </a:extLst>
          </p:cNvPr>
          <p:cNvSpPr/>
          <p:nvPr/>
        </p:nvSpPr>
        <p:spPr>
          <a:xfrm>
            <a:off x="4181186" y="581688"/>
            <a:ext cx="34007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CÁCH 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ABDB91-B9BD-4FFA-8FA7-30E10F202FAA}"/>
              </a:ext>
            </a:extLst>
          </p:cNvPr>
          <p:cNvSpPr/>
          <p:nvPr/>
        </p:nvSpPr>
        <p:spPr>
          <a:xfrm>
            <a:off x="843796" y="1305217"/>
            <a:ext cx="10580032" cy="1240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804"/>
            <a:r>
              <a:rPr lang="en-US" sz="36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Đặt băng giấy màu cam liên tiếp lên băng giấy màu xanh, sau mỗi lần lại làm dấu. </a:t>
            </a:r>
            <a:endParaRPr lang="en-US" sz="3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63FFFF-0E80-4E95-9DC8-7EACDD00EF3E}"/>
              </a:ext>
            </a:extLst>
          </p:cNvPr>
          <p:cNvSpPr/>
          <p:nvPr/>
        </p:nvSpPr>
        <p:spPr>
          <a:xfrm>
            <a:off x="966876" y="3463030"/>
            <a:ext cx="9291325" cy="46253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srgbClr val="FFFFFF"/>
              </a:solidFill>
              <a:latin typeface="微软雅黑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A8E4B1-8141-4D19-9AC6-FD093C4BB71E}"/>
              </a:ext>
            </a:extLst>
          </p:cNvPr>
          <p:cNvSpPr/>
          <p:nvPr/>
        </p:nvSpPr>
        <p:spPr>
          <a:xfrm>
            <a:off x="4672776" y="2660138"/>
            <a:ext cx="1879524" cy="4923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srgbClr val="FFFFFF"/>
              </a:solidFill>
              <a:latin typeface="微软雅黑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BE1683C-96B9-481A-98BC-92B48FF608DC}"/>
              </a:ext>
            </a:extLst>
          </p:cNvPr>
          <p:cNvCxnSpPr/>
          <p:nvPr/>
        </p:nvCxnSpPr>
        <p:spPr>
          <a:xfrm>
            <a:off x="2857500" y="3463030"/>
            <a:ext cx="0" cy="4625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FD8F3E2-5D6D-4D4C-80E0-EDB192F1870A}"/>
              </a:ext>
            </a:extLst>
          </p:cNvPr>
          <p:cNvCxnSpPr/>
          <p:nvPr/>
        </p:nvCxnSpPr>
        <p:spPr>
          <a:xfrm>
            <a:off x="4710876" y="3463030"/>
            <a:ext cx="0" cy="4625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DA48FD0-B335-4E4F-A01B-8683A9743FD6}"/>
              </a:ext>
            </a:extLst>
          </p:cNvPr>
          <p:cNvCxnSpPr/>
          <p:nvPr/>
        </p:nvCxnSpPr>
        <p:spPr>
          <a:xfrm>
            <a:off x="6571350" y="3429000"/>
            <a:ext cx="0" cy="4625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698F009-EB35-406B-9A8A-7F340FE907E0}"/>
              </a:ext>
            </a:extLst>
          </p:cNvPr>
          <p:cNvCxnSpPr/>
          <p:nvPr/>
        </p:nvCxnSpPr>
        <p:spPr>
          <a:xfrm>
            <a:off x="8381100" y="3429000"/>
            <a:ext cx="0" cy="4625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A870813-C672-4D2C-9E8E-ED10901DFAC7}"/>
              </a:ext>
            </a:extLst>
          </p:cNvPr>
          <p:cNvSpPr/>
          <p:nvPr/>
        </p:nvSpPr>
        <p:spPr>
          <a:xfrm>
            <a:off x="2133600" y="4457700"/>
            <a:ext cx="8115298" cy="1286870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Băng giấy màu xanh dài gấp 5 lần băng giấy màu cam.</a:t>
            </a:r>
          </a:p>
        </p:txBody>
      </p:sp>
    </p:spTree>
    <p:extLst>
      <p:ext uri="{BB962C8B-B14F-4D97-AF65-F5344CB8AC3E}">
        <p14:creationId xmlns:p14="http://schemas.microsoft.com/office/powerpoint/2010/main" val="11885114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-0.3017 0.1164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91" y="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17 0.11366 L -0.14779 0.1122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9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779 0.11505 L 0.00377 0.1178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7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7 0.11783 L 0.15338 0.1178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338 0.11783 L 0.30534 0.1178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42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534 0.11505 L 2.29167E-6 1.11111E-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4" y="-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9" grpId="0" animBg="1"/>
      <p:bldP spid="9" grpId="1" animBg="1"/>
      <p:bldP spid="9" grpId="2" animBg="1"/>
      <p:bldP spid="9" grpId="3" animBg="1"/>
      <p:bldP spid="9" grpId="4" animBg="1"/>
      <p:bldP spid="9" grpId="5" animBg="1"/>
      <p:bldP spid="9" grpId="6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6C9742-5CAD-4069-AD96-2942BD53C7CB}"/>
              </a:ext>
            </a:extLst>
          </p:cNvPr>
          <p:cNvSpPr/>
          <p:nvPr/>
        </p:nvSpPr>
        <p:spPr>
          <a:xfrm>
            <a:off x="-1153" y="427962"/>
            <a:ext cx="12192000" cy="58483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5877D2DF-6431-4BFA-901B-5B5BC1179EAC}"/>
              </a:ext>
            </a:extLst>
          </p:cNvPr>
          <p:cNvSpPr/>
          <p:nvPr/>
        </p:nvSpPr>
        <p:spPr>
          <a:xfrm>
            <a:off x="4181186" y="581688"/>
            <a:ext cx="34007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CÁCH 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ABDB91-B9BD-4FFA-8FA7-30E10F202FAA}"/>
              </a:ext>
            </a:extLst>
          </p:cNvPr>
          <p:cNvSpPr/>
          <p:nvPr/>
        </p:nvSpPr>
        <p:spPr>
          <a:xfrm>
            <a:off x="133355" y="1305217"/>
            <a:ext cx="120574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8804"/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vi-VN" sz="3600" b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Đo băng giấy màu cam (2cm), dùng thước làm dấu xem băng giấy màu xanh được mấy lần 2 cm như vậy.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63FFFF-0E80-4E95-9DC8-7EACDD00EF3E}"/>
              </a:ext>
            </a:extLst>
          </p:cNvPr>
          <p:cNvSpPr/>
          <p:nvPr/>
        </p:nvSpPr>
        <p:spPr>
          <a:xfrm>
            <a:off x="966877" y="3463030"/>
            <a:ext cx="8944031" cy="42850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A8E4B1-8141-4D19-9AC6-FD093C4BB71E}"/>
              </a:ext>
            </a:extLst>
          </p:cNvPr>
          <p:cNvSpPr/>
          <p:nvPr/>
        </p:nvSpPr>
        <p:spPr>
          <a:xfrm>
            <a:off x="4672776" y="2660138"/>
            <a:ext cx="1879524" cy="4923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A870813-C672-4D2C-9E8E-ED10901DFAC7}"/>
              </a:ext>
            </a:extLst>
          </p:cNvPr>
          <p:cNvSpPr/>
          <p:nvPr/>
        </p:nvSpPr>
        <p:spPr>
          <a:xfrm>
            <a:off x="2133600" y="4457700"/>
            <a:ext cx="8115298" cy="1286870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Băng giấy màu xanh dài gấp 5 lần băng giấy màu cam.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5DD86B-7E1A-46CC-8E9B-67DEFFCDC32A}"/>
              </a:ext>
            </a:extLst>
          </p:cNvPr>
          <p:cNvCxnSpPr/>
          <p:nvPr/>
        </p:nvCxnSpPr>
        <p:spPr>
          <a:xfrm>
            <a:off x="2798506" y="3463030"/>
            <a:ext cx="0" cy="4625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878B418-2F1D-4869-BC46-3F4F1C813B0C}"/>
              </a:ext>
            </a:extLst>
          </p:cNvPr>
          <p:cNvCxnSpPr/>
          <p:nvPr/>
        </p:nvCxnSpPr>
        <p:spPr>
          <a:xfrm>
            <a:off x="4622385" y="3463030"/>
            <a:ext cx="0" cy="4625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4E0335-462F-4B05-B420-0587CECC6F6E}"/>
              </a:ext>
            </a:extLst>
          </p:cNvPr>
          <p:cNvCxnSpPr/>
          <p:nvPr/>
        </p:nvCxnSpPr>
        <p:spPr>
          <a:xfrm>
            <a:off x="6423865" y="3429000"/>
            <a:ext cx="0" cy="4625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02D1A43-B06B-4EB6-B5A2-E537B07E20EC}"/>
              </a:ext>
            </a:extLst>
          </p:cNvPr>
          <p:cNvCxnSpPr/>
          <p:nvPr/>
        </p:nvCxnSpPr>
        <p:spPr>
          <a:xfrm>
            <a:off x="8204118" y="3429000"/>
            <a:ext cx="0" cy="4625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>
            <a:extLst>
              <a:ext uri="{FF2B5EF4-FFF2-40B4-BE49-F238E27FC236}">
                <a16:creationId xmlns:a16="http://schemas.microsoft.com/office/drawing/2014/main" id="{824A7CB9-62D3-4950-8ACB-051629B83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649" y="2668568"/>
            <a:ext cx="19560433" cy="304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A7E60C37-FE59-4580-AD83-82F165219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5" y="3870032"/>
            <a:ext cx="19560433" cy="304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0848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9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6C9742-5CAD-4069-AD96-2942BD53C7CB}"/>
              </a:ext>
            </a:extLst>
          </p:cNvPr>
          <p:cNvSpPr/>
          <p:nvPr/>
        </p:nvSpPr>
        <p:spPr>
          <a:xfrm>
            <a:off x="-1153" y="427962"/>
            <a:ext cx="12192000" cy="58483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F938CDBB-01DF-4BC6-ACE4-50D7C8E171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47" y="1668376"/>
            <a:ext cx="11863500" cy="283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7662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6C9742-5CAD-4069-AD96-2942BD53C7CB}"/>
              </a:ext>
            </a:extLst>
          </p:cNvPr>
          <p:cNvSpPr/>
          <p:nvPr/>
        </p:nvSpPr>
        <p:spPr>
          <a:xfrm>
            <a:off x="-1153" y="427962"/>
            <a:ext cx="12192000" cy="58483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5877D2DF-6431-4BFA-901B-5B5BC1179EAC}"/>
              </a:ext>
            </a:extLst>
          </p:cNvPr>
          <p:cNvSpPr/>
          <p:nvPr/>
        </p:nvSpPr>
        <p:spPr>
          <a:xfrm>
            <a:off x="4181186" y="581688"/>
            <a:ext cx="34007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CÁCH 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ABDB91-B9BD-4FFA-8FA7-30E10F202FAA}"/>
              </a:ext>
            </a:extLst>
          </p:cNvPr>
          <p:cNvSpPr/>
          <p:nvPr/>
        </p:nvSpPr>
        <p:spPr>
          <a:xfrm>
            <a:off x="843796" y="1305217"/>
            <a:ext cx="105800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8804"/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 chiều dài mỗi băng giấy ( 2 cm và 10 cm), do 12 cm gấp lên 5 lần thì được 10 cm nên: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63FFFF-0E80-4E95-9DC8-7EACDD00EF3E}"/>
              </a:ext>
            </a:extLst>
          </p:cNvPr>
          <p:cNvSpPr/>
          <p:nvPr/>
        </p:nvSpPr>
        <p:spPr>
          <a:xfrm>
            <a:off x="966876" y="3463030"/>
            <a:ext cx="9291325" cy="46253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A8E4B1-8141-4D19-9AC6-FD093C4BB71E}"/>
              </a:ext>
            </a:extLst>
          </p:cNvPr>
          <p:cNvSpPr/>
          <p:nvPr/>
        </p:nvSpPr>
        <p:spPr>
          <a:xfrm>
            <a:off x="4672776" y="2660138"/>
            <a:ext cx="1879524" cy="4923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A870813-C672-4D2C-9E8E-ED10901DFAC7}"/>
              </a:ext>
            </a:extLst>
          </p:cNvPr>
          <p:cNvSpPr/>
          <p:nvPr/>
        </p:nvSpPr>
        <p:spPr>
          <a:xfrm>
            <a:off x="2133600" y="4457700"/>
            <a:ext cx="8115298" cy="1286870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Băng giấy màu xanh dài gấp 5 lần băng giấy màu cam.</a:t>
            </a:r>
          </a:p>
        </p:txBody>
      </p:sp>
    </p:spTree>
    <p:extLst>
      <p:ext uri="{BB962C8B-B14F-4D97-AF65-F5344CB8AC3E}">
        <p14:creationId xmlns:p14="http://schemas.microsoft.com/office/powerpoint/2010/main" val="22412440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9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6C9742-5CAD-4069-AD96-2942BD53C7CB}"/>
              </a:ext>
            </a:extLst>
          </p:cNvPr>
          <p:cNvSpPr/>
          <p:nvPr/>
        </p:nvSpPr>
        <p:spPr>
          <a:xfrm>
            <a:off x="37812" y="452935"/>
            <a:ext cx="12192000" cy="58483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5877D2DF-6431-4BFA-901B-5B5BC1179EAC}"/>
              </a:ext>
            </a:extLst>
          </p:cNvPr>
          <p:cNvSpPr/>
          <p:nvPr/>
        </p:nvSpPr>
        <p:spPr>
          <a:xfrm>
            <a:off x="1055623" y="790429"/>
            <a:ext cx="101563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804"/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(2cm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cm),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098" name="Picture 2" descr="Hand Drawn Cartoon Boy Patron De Pensamiento PNG , Vector De Dibujos  Animados, Vector De Niño, Vector Patrón PNG y Vector para Descargar Gratis  | Pngtree | How to draw hands, Cartoons">
            <a:extLst>
              <a:ext uri="{FF2B5EF4-FFF2-40B4-BE49-F238E27FC236}">
                <a16:creationId xmlns:a16="http://schemas.microsoft.com/office/drawing/2014/main" id="{C54783B8-7C9B-45FC-AC31-B83C462D7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4688" y1="15937" x2="68125" y2="15469"/>
                        <a14:foregroundMark x1="27969" y1="27656" x2="30781" y2="29063"/>
                        <a14:foregroundMark x1="30312" y1="17500" x2="31719" y2="18438"/>
                        <a14:foregroundMark x1="67656" y1="38281" x2="70469" y2="38281"/>
                        <a14:foregroundMark x1="33281" y1="75469" x2="42969" y2="84219"/>
                        <a14:foregroundMark x1="65625" y1="41719" x2="65625" y2="41719"/>
                        <a14:foregroundMark x1="62813" y1="22344" x2="62813" y2="22344"/>
                        <a14:foregroundMark x1="63750" y1="22813" x2="63750" y2="22813"/>
                        <a14:foregroundMark x1="63281" y1="22813" x2="63281" y2="22813"/>
                        <a14:foregroundMark x1="63281" y1="24219" x2="63281" y2="24219"/>
                        <a14:foregroundMark x1="62813" y1="24688" x2="62813" y2="2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219" y="2823463"/>
            <a:ext cx="4372031" cy="437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944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8A4FD0-8BC0-40E6-8B27-47E8A6E13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3" y="0"/>
            <a:ext cx="12192000" cy="6858000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E7E740FF-8FEF-4A4F-9AC3-535168C4EE62}"/>
              </a:ext>
            </a:extLst>
          </p:cNvPr>
          <p:cNvGrpSpPr/>
          <p:nvPr/>
        </p:nvGrpSpPr>
        <p:grpSpPr>
          <a:xfrm>
            <a:off x="0" y="4131674"/>
            <a:ext cx="12191999" cy="3225796"/>
            <a:chOff x="0" y="4119048"/>
            <a:chExt cx="10174922" cy="371684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3503717-EF73-4D20-9582-CF6D68684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19048"/>
              <a:ext cx="5562600" cy="3236478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D5646330-F132-41A2-B26C-2FA0804A9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5152316"/>
              <a:ext cx="4612322" cy="268358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E5E2DAAC-1163-4AE8-9DB2-274B0D597962}"/>
              </a:ext>
            </a:extLst>
          </p:cNvPr>
          <p:cNvGrpSpPr/>
          <p:nvPr/>
        </p:nvGrpSpPr>
        <p:grpSpPr>
          <a:xfrm>
            <a:off x="0" y="0"/>
            <a:ext cx="12192000" cy="2526469"/>
            <a:chOff x="0" y="0"/>
            <a:chExt cx="12192000" cy="252646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E8BC59F-F0E2-48BC-BE6E-9D9359E02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9204" y="0"/>
              <a:ext cx="5332796" cy="190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9195ACB-4AA4-4E5E-820B-78D139295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7072516" cy="2526469"/>
            </a:xfrm>
            <a:prstGeom prst="rect">
              <a:avLst/>
            </a:prstGeom>
          </p:spPr>
        </p:pic>
      </p:grpSp>
      <p:pic>
        <p:nvPicPr>
          <p:cNvPr id="34" name="图片 33">
            <a:extLst>
              <a:ext uri="{FF2B5EF4-FFF2-40B4-BE49-F238E27FC236}">
                <a16:creationId xmlns:a16="http://schemas.microsoft.com/office/drawing/2014/main" id="{A3C9C915-8785-45EC-AB17-DA6383F172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5284"/>
            <a:ext cx="2277384" cy="2227943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297D4E88-3958-4A9C-9959-963A323F9E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386" y="4953001"/>
            <a:ext cx="1427614" cy="2227943"/>
          </a:xfrm>
          <a:prstGeom prst="rect">
            <a:avLst/>
          </a:prstGeom>
        </p:spPr>
      </p:pic>
      <p:sp>
        <p:nvSpPr>
          <p:cNvPr id="36" name="标题 1">
            <a:extLst>
              <a:ext uri="{FF2B5EF4-FFF2-40B4-BE49-F238E27FC236}">
                <a16:creationId xmlns:a16="http://schemas.microsoft.com/office/drawing/2014/main" id="{C2420CB9-2BC1-4D8E-A30C-58586C6AB160}"/>
              </a:ext>
            </a:extLst>
          </p:cNvPr>
          <p:cNvSpPr txBox="1">
            <a:spLocks/>
          </p:cNvSpPr>
          <p:nvPr/>
        </p:nvSpPr>
        <p:spPr>
          <a:xfrm>
            <a:off x="1767357" y="2504306"/>
            <a:ext cx="843057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noProof="0">
                <a:solidFill>
                  <a:srgbClr val="1B6A22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Khởi động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1B6A22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7F12923B-3525-46BB-9BA9-6E10C50B9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9833" y="1592220"/>
            <a:ext cx="1526424" cy="135535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D0F910DF-2743-4F46-886F-98DC8BFC5E14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5D40A39-2A6B-4B44-A708-A113D2300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345AEB6-F897-4971-8A28-731BF634F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2639D602-6EF4-446C-8128-2DDBEAA241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67" b="93333" l="9585" r="89617">
                        <a14:foregroundMark x1="35144" y1="34933" x2="35144" y2="34933"/>
                        <a14:foregroundMark x1="34026" y1="31733" x2="34026" y2="31733"/>
                        <a14:foregroundMark x1="47125" y1="6133" x2="47125" y2="6133"/>
                        <a14:foregroundMark x1="40895" y1="89867" x2="40895" y2="89867"/>
                        <a14:foregroundMark x1="41214" y1="91733" x2="41214" y2="91733"/>
                        <a14:foregroundMark x1="49681" y1="48267" x2="49681" y2="48267"/>
                        <a14:foregroundMark x1="55591" y1="48267" x2="55591" y2="48267"/>
                        <a14:foregroundMark x1="51278" y1="93333" x2="51278" y2="93333"/>
                        <a14:foregroundMark x1="57348" y1="89867" x2="57348" y2="89867"/>
                        <a14:foregroundMark x1="58946" y1="20267" x2="58946" y2="20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7946" y="3368689"/>
            <a:ext cx="596265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20586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0.79362 -0.0138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674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8" presetClass="path" presetSubtype="0" accel="5000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294 L 0.05625 0.09907 L 0.10872 -0.0294 L 0.16484 0.09907 L 0.22096 -0.0294 L 0.27343 0.09907 L 0.32968 -0.0294 L 0.38216 0.09907 L 0.43841 -0.0294 L 0.49453 0.09907 L 0.547 -0.0294 L 0.60325 0.09907 L 0.65572 -0.0294 L 0.71184 0.09907 L 0.76809 -0.0294 L 0.82057 0.09907 L 0.87682 -0.0294 " pathEditMode="relative" rAng="0" ptsTypes="AAAAAAAAAAAAAAAAA">
                                      <p:cBhvr>
                                        <p:cTn id="3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41" y="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6C9742-5CAD-4069-AD96-2942BD53C7CB}"/>
              </a:ext>
            </a:extLst>
          </p:cNvPr>
          <p:cNvSpPr/>
          <p:nvPr/>
        </p:nvSpPr>
        <p:spPr>
          <a:xfrm>
            <a:off x="37812" y="452935"/>
            <a:ext cx="12192000" cy="58483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12B3499-5A2B-4ADD-AF92-AAE8FC73326F}"/>
              </a:ext>
            </a:extLst>
          </p:cNvPr>
          <p:cNvSpPr txBox="1"/>
          <p:nvPr/>
        </p:nvSpPr>
        <p:spPr>
          <a:xfrm>
            <a:off x="3286974" y="2112379"/>
            <a:ext cx="5758863" cy="912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/>
            <a:r>
              <a:rPr lang="en-US" sz="53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53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: 2 = 5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D0D1D90-0F01-4399-8DDD-C4EE5D548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380" y="2693764"/>
            <a:ext cx="5232178" cy="2925864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B52E693-8D17-4E77-8DE9-D3A764301311}"/>
              </a:ext>
            </a:extLst>
          </p:cNvPr>
          <p:cNvSpPr/>
          <p:nvPr/>
        </p:nvSpPr>
        <p:spPr>
          <a:xfrm>
            <a:off x="5949738" y="648443"/>
            <a:ext cx="1676400" cy="1168284"/>
          </a:xfrm>
          <a:prstGeom prst="wedgeRoundRectCallout">
            <a:avLst>
              <a:gd name="adj1" fmla="val -33333"/>
              <a:gd name="adj2" fmla="val 78806"/>
              <a:gd name="adj3" fmla="val 16667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bé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E86F1220-BE2A-4B42-BD86-CFA5EED67693}"/>
              </a:ext>
            </a:extLst>
          </p:cNvPr>
          <p:cNvSpPr/>
          <p:nvPr/>
        </p:nvSpPr>
        <p:spPr>
          <a:xfrm>
            <a:off x="3286974" y="717628"/>
            <a:ext cx="2050095" cy="1168284"/>
          </a:xfrm>
          <a:prstGeom prst="wedgeRoundRectCallout">
            <a:avLst>
              <a:gd name="adj1" fmla="val 32576"/>
              <a:gd name="adj2" fmla="val 80437"/>
              <a:gd name="adj3" fmla="val 16667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lớn</a:t>
            </a:r>
          </a:p>
        </p:txBody>
      </p:sp>
    </p:spTree>
    <p:extLst>
      <p:ext uri="{BB962C8B-B14F-4D97-AF65-F5344CB8AC3E}">
        <p14:creationId xmlns:p14="http://schemas.microsoft.com/office/powerpoint/2010/main" val="1438980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248135" y="-121512"/>
            <a:ext cx="1067931" cy="945425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A9F834A-BD4D-4CA4-86EC-4CEE82354D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6324252" y="2808750"/>
            <a:ext cx="2135010" cy="19407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E25B5DE-C216-4D79-9E5E-872DC5BFED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7245" y="3438245"/>
            <a:ext cx="3428998" cy="3428998"/>
          </a:xfrm>
          <a:prstGeom prst="rect">
            <a:avLst/>
          </a:prstGeom>
        </p:spPr>
      </p:pic>
      <p:pic>
        <p:nvPicPr>
          <p:cNvPr id="32" name="图片 2">
            <a:extLst>
              <a:ext uri="{FF2B5EF4-FFF2-40B4-BE49-F238E27FC236}">
                <a16:creationId xmlns:a16="http://schemas.microsoft.com/office/drawing/2014/main" id="{E7BABFA0-4215-4304-98AA-DC9AF40B2E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2008" y="-9243"/>
            <a:ext cx="4107961" cy="2905407"/>
          </a:xfrm>
          <a:prstGeom prst="rect">
            <a:avLst/>
          </a:prstGeom>
        </p:spPr>
      </p:pic>
      <p:pic>
        <p:nvPicPr>
          <p:cNvPr id="36" name="Picture 35" descr="A picture containing shape&#10;&#10;Description automatically generated">
            <a:extLst>
              <a:ext uri="{FF2B5EF4-FFF2-40B4-BE49-F238E27FC236}">
                <a16:creationId xmlns:a16="http://schemas.microsoft.com/office/drawing/2014/main" id="{87B50608-3C18-4777-BE31-B9FB7BBD53D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11" b="46326" l="35144" r="64537">
                        <a14:foregroundMark x1="36102" y1="26837" x2="36102" y2="26837"/>
                        <a14:foregroundMark x1="35144" y1="25879" x2="35144" y2="25879"/>
                        <a14:foregroundMark x1="52716" y1="45687" x2="52716" y2="45687"/>
                        <a14:foregroundMark x1="42812" y1="46326" x2="42812" y2="46326"/>
                        <a14:foregroundMark x1="53035" y1="46326" x2="53035" y2="46326"/>
                        <a14:foregroundMark x1="64537" y1="26518" x2="64537" y2="2651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26" t="1528" r="33149" b="50868"/>
          <a:stretch/>
        </p:blipFill>
        <p:spPr>
          <a:xfrm>
            <a:off x="7504251" y="1443460"/>
            <a:ext cx="3813527" cy="53511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93A9A4-89D1-460A-A9FC-F1E02A9CC8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8446" y="4768402"/>
            <a:ext cx="1943100" cy="19431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E60FEC2-BFC3-4232-B407-881298111E1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135" b="37579" l="26643" r="97691">
                        <a14:foregroundMark x1="41385" y1="33291" x2="53286" y2="33039"/>
                        <a14:foregroundMark x1="53286" y1="33039" x2="75311" y2="33544"/>
                        <a14:foregroundMark x1="66607" y1="37579" x2="78863" y2="36822"/>
                        <a14:foregroundMark x1="29130" y1="25221" x2="29130" y2="25221"/>
                        <a14:foregroundMark x1="51332" y1="3405" x2="51332" y2="3405"/>
                        <a14:foregroundMark x1="53819" y1="1261" x2="53819" y2="1261"/>
                        <a14:foregroundMark x1="94494" y1="14754" x2="94494" y2="14754"/>
                        <a14:foregroundMark x1="96270" y1="8827" x2="96270" y2="8827"/>
                        <a14:foregroundMark x1="97691" y1="17528" x2="97691" y2="17528"/>
                        <a14:foregroundMark x1="90764" y1="21438" x2="90764" y2="21438"/>
                        <a14:foregroundMark x1="27709" y1="16267" x2="27709" y2="16267"/>
                        <a14:foregroundMark x1="26643" y1="24464" x2="26643" y2="24464"/>
                        <a14:foregroundMark x1="90764" y1="23707" x2="90764" y2="23707"/>
                        <a14:foregroundMark x1="90409" y1="18789" x2="90409" y2="18789"/>
                        <a14:foregroundMark x1="90409" y1="23960" x2="90409" y2="23960"/>
                      </a14:backgroundRemoval>
                    </a14:imgEffect>
                  </a14:imgLayer>
                </a14:imgProps>
              </a:ext>
            </a:extLst>
          </a:blip>
          <a:srcRect l="25075" t="-766" r="-22985" b="60366"/>
          <a:stretch/>
        </p:blipFill>
        <p:spPr>
          <a:xfrm>
            <a:off x="969151" y="76069"/>
            <a:ext cx="4579490" cy="266156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E1481B7-09A0-48E8-A22B-9476F595B1F1}"/>
              </a:ext>
            </a:extLst>
          </p:cNvPr>
          <p:cNvSpPr txBox="1"/>
          <p:nvPr/>
        </p:nvSpPr>
        <p:spPr>
          <a:xfrm>
            <a:off x="1466305" y="1406850"/>
            <a:ext cx="25144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文本框 24">
            <a:extLst>
              <a:ext uri="{FF2B5EF4-FFF2-40B4-BE49-F238E27FC236}">
                <a16:creationId xmlns:a16="http://schemas.microsoft.com/office/drawing/2014/main" id="{A1C4D23D-1684-42A9-9F63-1CC3C0DEFD61}"/>
              </a:ext>
            </a:extLst>
          </p:cNvPr>
          <p:cNvSpPr txBox="1"/>
          <p:nvPr/>
        </p:nvSpPr>
        <p:spPr>
          <a:xfrm>
            <a:off x="2429418" y="944497"/>
            <a:ext cx="1211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La Xanh" panose="03020702040502020203" pitchFamily="66" charset="0"/>
                <a:ea typeface="字魂27号-布丁体" panose="00000500000000000000" pitchFamily="2" charset="-122"/>
                <a:cs typeface="+mn-cs"/>
              </a:rPr>
              <a:t>01</a:t>
            </a:r>
            <a:endParaRPr kumimoji="0" lang="zh-CN" altLang="en-US" sz="40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La Xanh" panose="03020702040502020203" pitchFamily="66" charset="0"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16" name="Picture 15" descr="Chart, bubble chart&#10;&#10;Description automatically generated">
            <a:extLst>
              <a:ext uri="{FF2B5EF4-FFF2-40B4-BE49-F238E27FC236}">
                <a16:creationId xmlns:a16="http://schemas.microsoft.com/office/drawing/2014/main" id="{E6399DA2-38F8-4697-A224-F236DBB3629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4444" r="94722">
                        <a14:foregroundMark x1="8611" y1="46944" x2="8611" y2="46944"/>
                        <a14:foregroundMark x1="4722" y1="49167" x2="4722" y2="49167"/>
                        <a14:foregroundMark x1="88056" y1="71667" x2="88056" y2="71667"/>
                        <a14:foregroundMark x1="94722" y1="77778" x2="94722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82" y="-666844"/>
            <a:ext cx="5125659" cy="512565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6182EE4-86D5-4DBC-B353-206FC59CA8A1}"/>
              </a:ext>
            </a:extLst>
          </p:cNvPr>
          <p:cNvSpPr txBox="1"/>
          <p:nvPr/>
        </p:nvSpPr>
        <p:spPr>
          <a:xfrm>
            <a:off x="4248190" y="617928"/>
            <a:ext cx="38759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 ta đã có đủ các đồ dùng rồi. Bây giờ chúng ta tiếp tục hành trình nào.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C5921AD-221E-489A-9FF7-4684330E4B4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0800000">
            <a:off x="2265632" y="3816912"/>
            <a:ext cx="1670449" cy="7315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279515F-B2DA-46D7-AB30-CF6E0EEB48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500" b="94375" l="1667" r="97667">
                        <a14:foregroundMark x1="27333" y1="7083" x2="45667" y2="8125"/>
                        <a14:foregroundMark x1="45667" y1="8125" x2="59111" y2="7500"/>
                        <a14:foregroundMark x1="7556" y1="81875" x2="7556" y2="81875"/>
                        <a14:foregroundMark x1="1667" y1="80625" x2="1667" y2="80625"/>
                        <a14:foregroundMark x1="4444" y1="78958" x2="4444" y2="78958"/>
                        <a14:foregroundMark x1="61444" y1="94583" x2="61444" y2="94583"/>
                        <a14:foregroundMark x1="97667" y1="81250" x2="97667" y2="81250"/>
                        <a14:foregroundMark x1="2000" y1="77917" x2="2000" y2="77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7700" y="3647750"/>
            <a:ext cx="5587167" cy="297982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B1123D3-36FA-40D1-B1C9-5A80848F45B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942283">
            <a:off x="2264272" y="4344074"/>
            <a:ext cx="1353429" cy="13473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18ACCEC-6E06-4BEE-8D79-07E51DF53E8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45539" y="5359676"/>
            <a:ext cx="1054699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811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6C9742-5CAD-4069-AD96-2942BD53C7CB}"/>
              </a:ext>
            </a:extLst>
          </p:cNvPr>
          <p:cNvSpPr/>
          <p:nvPr/>
        </p:nvSpPr>
        <p:spPr>
          <a:xfrm>
            <a:off x="37812" y="452935"/>
            <a:ext cx="12192000" cy="58483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B88B95-8236-49CB-844D-C099D711DFD7}"/>
              </a:ext>
            </a:extLst>
          </p:cNvPr>
          <p:cNvGrpSpPr/>
          <p:nvPr/>
        </p:nvGrpSpPr>
        <p:grpSpPr>
          <a:xfrm>
            <a:off x="1305388" y="627191"/>
            <a:ext cx="9310964" cy="1370679"/>
            <a:chOff x="231596" y="651097"/>
            <a:chExt cx="7204800" cy="144607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B162B79-7E4F-480B-90A7-BC420B207F55}"/>
                </a:ext>
              </a:extLst>
            </p:cNvPr>
            <p:cNvGrpSpPr/>
            <p:nvPr/>
          </p:nvGrpSpPr>
          <p:grpSpPr>
            <a:xfrm>
              <a:off x="1388969" y="651097"/>
              <a:ext cx="6047427" cy="1446071"/>
              <a:chOff x="1388969" y="651097"/>
              <a:chExt cx="6047427" cy="1446071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A372136-26C8-4D4A-ABEC-A858F77358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88969" y="651097"/>
                <a:ext cx="6047427" cy="144607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707A78B-1F47-4BE2-865E-ADBFD04A1DE8}"/>
                  </a:ext>
                </a:extLst>
              </p:cNvPr>
              <p:cNvSpPr txBox="1"/>
              <p:nvPr/>
            </p:nvSpPr>
            <p:spPr>
              <a:xfrm>
                <a:off x="1689329" y="737371"/>
                <a:ext cx="4556977" cy="10052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8804">
                  <a:defRPr/>
                </a:pPr>
                <a:r>
                  <a:rPr lang="en-US" sz="36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chấm</a:t>
                </a:r>
                <a:r>
                  <a:rPr lang="en-US" sz="36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màu</a:t>
                </a:r>
                <a:r>
                  <a:rPr lang="en-US" sz="36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đỏ</a:t>
                </a:r>
                <a:r>
                  <a:rPr lang="en-US" sz="36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gấp</a:t>
                </a:r>
                <a:r>
                  <a:rPr lang="en-US" sz="36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mấy</a:t>
                </a:r>
                <a:r>
                  <a:rPr lang="en-US" sz="36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defTabSz="1218804">
                  <a:defRPr/>
                </a:pPr>
                <a:r>
                  <a:rPr lang="en-US" sz="36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chấm</a:t>
                </a:r>
                <a:r>
                  <a:rPr lang="en-US" sz="36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màu</a:t>
                </a:r>
                <a:r>
                  <a:rPr lang="en-US" sz="36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xanh</a:t>
                </a:r>
                <a:r>
                  <a:rPr lang="en-US" sz="36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72CED92-06CC-469E-A5A3-701FCE1DD391}"/>
                </a:ext>
              </a:extLst>
            </p:cNvPr>
            <p:cNvGrpSpPr/>
            <p:nvPr/>
          </p:nvGrpSpPr>
          <p:grpSpPr>
            <a:xfrm>
              <a:off x="231596" y="770680"/>
              <a:ext cx="1149680" cy="1248103"/>
              <a:chOff x="231596" y="770680"/>
              <a:chExt cx="1149680" cy="1248103"/>
            </a:xfrm>
          </p:grpSpPr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7BD5423C-A2FE-4C7A-B93F-007AE8FA897B}"/>
                  </a:ext>
                </a:extLst>
              </p:cNvPr>
              <p:cNvSpPr/>
              <p:nvPr/>
            </p:nvSpPr>
            <p:spPr>
              <a:xfrm>
                <a:off x="231596" y="770680"/>
                <a:ext cx="114968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8804">
                  <a:defRPr/>
                </a:pPr>
                <a:endParaRPr lang="en-US" kern="0">
                  <a:solidFill>
                    <a:prstClr val="white"/>
                  </a:solidFill>
                  <a:latin typeface="等线" panose="020F0502020204030204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2D15333-8A8F-490E-9596-DE32B0081D29}"/>
                  </a:ext>
                </a:extLst>
              </p:cNvPr>
              <p:cNvSpPr txBox="1"/>
              <p:nvPr/>
            </p:nvSpPr>
            <p:spPr>
              <a:xfrm>
                <a:off x="648563" y="1046318"/>
                <a:ext cx="315746" cy="8377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1218804">
                  <a:defRPr/>
                </a:pPr>
                <a:r>
                  <a:rPr lang="en-US" sz="6000" b="1" kern="0" dirty="0">
                    <a:solidFill>
                      <a:prstClr val="white"/>
                    </a:solidFill>
                    <a:latin typeface="微软雅黑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Rectangle: Diagonal Corners Rounded 23">
            <a:extLst>
              <a:ext uri="{FF2B5EF4-FFF2-40B4-BE49-F238E27FC236}">
                <a16:creationId xmlns:a16="http://schemas.microsoft.com/office/drawing/2014/main" id="{CA6942FC-FD7F-456A-913F-76F6B56BD97A}"/>
              </a:ext>
            </a:extLst>
          </p:cNvPr>
          <p:cNvSpPr/>
          <p:nvPr/>
        </p:nvSpPr>
        <p:spPr>
          <a:xfrm>
            <a:off x="98863" y="2923405"/>
            <a:ext cx="3662037" cy="1895631"/>
          </a:xfrm>
          <a:prstGeom prst="round2DiagRect">
            <a:avLst>
              <a:gd name="adj1" fmla="val 48825"/>
              <a:gd name="adj2" fmla="val 0"/>
            </a:avLst>
          </a:prstGeom>
          <a:solidFill>
            <a:srgbClr val="24FC8B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8C23D8D-A053-4A02-BD2D-2719DCFF5D4B}"/>
              </a:ext>
            </a:extLst>
          </p:cNvPr>
          <p:cNvSpPr/>
          <p:nvPr/>
        </p:nvSpPr>
        <p:spPr>
          <a:xfrm>
            <a:off x="640077" y="3315424"/>
            <a:ext cx="342900" cy="342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D86CE61-EF4B-4829-81B8-15765E02517F}"/>
              </a:ext>
            </a:extLst>
          </p:cNvPr>
          <p:cNvSpPr/>
          <p:nvPr/>
        </p:nvSpPr>
        <p:spPr>
          <a:xfrm>
            <a:off x="1105715" y="3315424"/>
            <a:ext cx="342900" cy="342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1EEDD0D-96A8-40A5-A1A7-58C1955208AD}"/>
              </a:ext>
            </a:extLst>
          </p:cNvPr>
          <p:cNvSpPr/>
          <p:nvPr/>
        </p:nvSpPr>
        <p:spPr>
          <a:xfrm>
            <a:off x="1571354" y="3289865"/>
            <a:ext cx="342900" cy="342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7E1F30E-3BB2-494C-A125-86B9AF72B20C}"/>
              </a:ext>
            </a:extLst>
          </p:cNvPr>
          <p:cNvSpPr/>
          <p:nvPr/>
        </p:nvSpPr>
        <p:spPr>
          <a:xfrm>
            <a:off x="2036992" y="3289865"/>
            <a:ext cx="342900" cy="342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B906399-574F-4F2F-9FCA-216C24BAAB48}"/>
              </a:ext>
            </a:extLst>
          </p:cNvPr>
          <p:cNvSpPr/>
          <p:nvPr/>
        </p:nvSpPr>
        <p:spPr>
          <a:xfrm>
            <a:off x="2502631" y="3274162"/>
            <a:ext cx="342900" cy="342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B5240D8-91BE-4D39-A399-A7B9404D6700}"/>
              </a:ext>
            </a:extLst>
          </p:cNvPr>
          <p:cNvSpPr/>
          <p:nvPr/>
        </p:nvSpPr>
        <p:spPr>
          <a:xfrm>
            <a:off x="2968269" y="3274162"/>
            <a:ext cx="342900" cy="342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95CC3E0-2300-4CE5-B5DA-45DAD8845684}"/>
              </a:ext>
            </a:extLst>
          </p:cNvPr>
          <p:cNvSpPr/>
          <p:nvPr/>
        </p:nvSpPr>
        <p:spPr>
          <a:xfrm>
            <a:off x="640077" y="4039770"/>
            <a:ext cx="342900" cy="3429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Diagonal Corners Rounded 32">
            <a:extLst>
              <a:ext uri="{FF2B5EF4-FFF2-40B4-BE49-F238E27FC236}">
                <a16:creationId xmlns:a16="http://schemas.microsoft.com/office/drawing/2014/main" id="{F9A0A05D-532E-4E3F-9C53-8AA69637E446}"/>
              </a:ext>
            </a:extLst>
          </p:cNvPr>
          <p:cNvSpPr/>
          <p:nvPr/>
        </p:nvSpPr>
        <p:spPr>
          <a:xfrm>
            <a:off x="4221957" y="2852193"/>
            <a:ext cx="3662037" cy="1895631"/>
          </a:xfrm>
          <a:prstGeom prst="round2DiagRect">
            <a:avLst>
              <a:gd name="adj1" fmla="val 48825"/>
              <a:gd name="adj2" fmla="val 0"/>
            </a:avLst>
          </a:prstGeom>
          <a:solidFill>
            <a:srgbClr val="24FC8B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A9A715B-7E0C-4777-9AE4-AC0E7D0C6194}"/>
              </a:ext>
            </a:extLst>
          </p:cNvPr>
          <p:cNvSpPr/>
          <p:nvPr/>
        </p:nvSpPr>
        <p:spPr>
          <a:xfrm>
            <a:off x="4763171" y="3244212"/>
            <a:ext cx="342900" cy="342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6797B47-06E0-483B-BB62-899618672494}"/>
              </a:ext>
            </a:extLst>
          </p:cNvPr>
          <p:cNvSpPr/>
          <p:nvPr/>
        </p:nvSpPr>
        <p:spPr>
          <a:xfrm>
            <a:off x="5228809" y="3244212"/>
            <a:ext cx="342900" cy="342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B95ADA3-7FC6-4348-8E07-8123A04E5F4D}"/>
              </a:ext>
            </a:extLst>
          </p:cNvPr>
          <p:cNvSpPr/>
          <p:nvPr/>
        </p:nvSpPr>
        <p:spPr>
          <a:xfrm>
            <a:off x="5694448" y="3218653"/>
            <a:ext cx="342900" cy="342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10BC953-D3B5-40C1-873F-7DF31921287E}"/>
              </a:ext>
            </a:extLst>
          </p:cNvPr>
          <p:cNvSpPr/>
          <p:nvPr/>
        </p:nvSpPr>
        <p:spPr>
          <a:xfrm>
            <a:off x="6160086" y="3218653"/>
            <a:ext cx="342900" cy="342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2817941-0974-4249-BF3A-BF1C025BF8BF}"/>
              </a:ext>
            </a:extLst>
          </p:cNvPr>
          <p:cNvSpPr/>
          <p:nvPr/>
        </p:nvSpPr>
        <p:spPr>
          <a:xfrm>
            <a:off x="6625725" y="3202950"/>
            <a:ext cx="342900" cy="342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29CDFED-5570-4105-B595-DCAF524EB8F2}"/>
              </a:ext>
            </a:extLst>
          </p:cNvPr>
          <p:cNvSpPr/>
          <p:nvPr/>
        </p:nvSpPr>
        <p:spPr>
          <a:xfrm>
            <a:off x="7091363" y="3202950"/>
            <a:ext cx="342900" cy="342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1098DC2-036E-4593-8EBA-0941406FA8D3}"/>
              </a:ext>
            </a:extLst>
          </p:cNvPr>
          <p:cNvSpPr/>
          <p:nvPr/>
        </p:nvSpPr>
        <p:spPr>
          <a:xfrm>
            <a:off x="4763171" y="3968558"/>
            <a:ext cx="342900" cy="3429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ACAE1F6-7A7B-4681-BA68-B70F2028D9D1}"/>
              </a:ext>
            </a:extLst>
          </p:cNvPr>
          <p:cNvSpPr/>
          <p:nvPr/>
        </p:nvSpPr>
        <p:spPr>
          <a:xfrm>
            <a:off x="5228809" y="3968558"/>
            <a:ext cx="342900" cy="3429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Diagonal Corners Rounded 41">
            <a:extLst>
              <a:ext uri="{FF2B5EF4-FFF2-40B4-BE49-F238E27FC236}">
                <a16:creationId xmlns:a16="http://schemas.microsoft.com/office/drawing/2014/main" id="{E485E1C5-D2A9-4A12-B04F-4F1ABBD6C4E6}"/>
              </a:ext>
            </a:extLst>
          </p:cNvPr>
          <p:cNvSpPr/>
          <p:nvPr/>
        </p:nvSpPr>
        <p:spPr>
          <a:xfrm>
            <a:off x="8206978" y="2710508"/>
            <a:ext cx="3662037" cy="1895631"/>
          </a:xfrm>
          <a:prstGeom prst="round2DiagRect">
            <a:avLst>
              <a:gd name="adj1" fmla="val 48825"/>
              <a:gd name="adj2" fmla="val 0"/>
            </a:avLst>
          </a:prstGeom>
          <a:solidFill>
            <a:srgbClr val="24FC8B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2DDEB91-1C3E-4217-BF8A-5D498F0E0A19}"/>
              </a:ext>
            </a:extLst>
          </p:cNvPr>
          <p:cNvSpPr/>
          <p:nvPr/>
        </p:nvSpPr>
        <p:spPr>
          <a:xfrm>
            <a:off x="8748192" y="3102527"/>
            <a:ext cx="342900" cy="342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083FCA4-9AA2-4B0C-8BDB-8A813E75407B}"/>
              </a:ext>
            </a:extLst>
          </p:cNvPr>
          <p:cNvSpPr/>
          <p:nvPr/>
        </p:nvSpPr>
        <p:spPr>
          <a:xfrm>
            <a:off x="9213830" y="3102527"/>
            <a:ext cx="342900" cy="342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A7E2C71-A5E9-4614-8697-391A50512CDD}"/>
              </a:ext>
            </a:extLst>
          </p:cNvPr>
          <p:cNvSpPr/>
          <p:nvPr/>
        </p:nvSpPr>
        <p:spPr>
          <a:xfrm>
            <a:off x="9679469" y="3076968"/>
            <a:ext cx="342900" cy="342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1D0F94A-B6D1-4BB2-B885-9E39B50EA65E}"/>
              </a:ext>
            </a:extLst>
          </p:cNvPr>
          <p:cNvSpPr/>
          <p:nvPr/>
        </p:nvSpPr>
        <p:spPr>
          <a:xfrm>
            <a:off x="10145107" y="3076968"/>
            <a:ext cx="342900" cy="342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3407F48-1DB7-424A-8843-345AB2FD748D}"/>
              </a:ext>
            </a:extLst>
          </p:cNvPr>
          <p:cNvSpPr/>
          <p:nvPr/>
        </p:nvSpPr>
        <p:spPr>
          <a:xfrm>
            <a:off x="10610746" y="3061265"/>
            <a:ext cx="342900" cy="342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D199057-281D-42EF-A684-45473D5A1669}"/>
              </a:ext>
            </a:extLst>
          </p:cNvPr>
          <p:cNvSpPr/>
          <p:nvPr/>
        </p:nvSpPr>
        <p:spPr>
          <a:xfrm>
            <a:off x="11076384" y="3061265"/>
            <a:ext cx="342900" cy="342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B4AED2A-CB07-42DB-9D94-78257147DEB9}"/>
              </a:ext>
            </a:extLst>
          </p:cNvPr>
          <p:cNvSpPr/>
          <p:nvPr/>
        </p:nvSpPr>
        <p:spPr>
          <a:xfrm>
            <a:off x="8748192" y="3826873"/>
            <a:ext cx="342900" cy="3429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3C00ECF-2C3C-4D6C-85C4-FB2E16BCD732}"/>
              </a:ext>
            </a:extLst>
          </p:cNvPr>
          <p:cNvSpPr/>
          <p:nvPr/>
        </p:nvSpPr>
        <p:spPr>
          <a:xfrm>
            <a:off x="9213830" y="3826873"/>
            <a:ext cx="342900" cy="3429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2611C96-8A64-40F0-A7EC-115C4C421419}"/>
              </a:ext>
            </a:extLst>
          </p:cNvPr>
          <p:cNvSpPr/>
          <p:nvPr/>
        </p:nvSpPr>
        <p:spPr>
          <a:xfrm>
            <a:off x="9708264" y="3805141"/>
            <a:ext cx="342900" cy="3429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11913EF-8A97-450E-BC1B-4166298736A1}"/>
              </a:ext>
            </a:extLst>
          </p:cNvPr>
          <p:cNvSpPr txBox="1"/>
          <p:nvPr/>
        </p:nvSpPr>
        <p:spPr>
          <a:xfrm>
            <a:off x="317092" y="2268595"/>
            <a:ext cx="665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820155D-E618-4712-8638-4142E9821836}"/>
              </a:ext>
            </a:extLst>
          </p:cNvPr>
          <p:cNvSpPr txBox="1"/>
          <p:nvPr/>
        </p:nvSpPr>
        <p:spPr>
          <a:xfrm>
            <a:off x="4097860" y="2147581"/>
            <a:ext cx="665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D46C7BA-D44F-4770-B1B5-CF893F779DF7}"/>
              </a:ext>
            </a:extLst>
          </p:cNvPr>
          <p:cNvSpPr txBox="1"/>
          <p:nvPr/>
        </p:nvSpPr>
        <p:spPr>
          <a:xfrm>
            <a:off x="8103643" y="2147581"/>
            <a:ext cx="665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21343266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/>
      <p:bldP spid="53" grpId="0"/>
      <p:bldP spid="5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6C9742-5CAD-4069-AD96-2942BD53C7CB}"/>
              </a:ext>
            </a:extLst>
          </p:cNvPr>
          <p:cNvSpPr/>
          <p:nvPr/>
        </p:nvSpPr>
        <p:spPr>
          <a:xfrm>
            <a:off x="37812" y="452935"/>
            <a:ext cx="12192000" cy="58483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B88B95-8236-49CB-844D-C099D711DFD7}"/>
              </a:ext>
            </a:extLst>
          </p:cNvPr>
          <p:cNvGrpSpPr/>
          <p:nvPr/>
        </p:nvGrpSpPr>
        <p:grpSpPr>
          <a:xfrm>
            <a:off x="1305388" y="627191"/>
            <a:ext cx="9310964" cy="1370679"/>
            <a:chOff x="231596" y="651097"/>
            <a:chExt cx="7204800" cy="144607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B162B79-7E4F-480B-90A7-BC420B207F55}"/>
                </a:ext>
              </a:extLst>
            </p:cNvPr>
            <p:cNvGrpSpPr/>
            <p:nvPr/>
          </p:nvGrpSpPr>
          <p:grpSpPr>
            <a:xfrm>
              <a:off x="1388969" y="651097"/>
              <a:ext cx="6047427" cy="1446071"/>
              <a:chOff x="1388969" y="651097"/>
              <a:chExt cx="6047427" cy="1446071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A372136-26C8-4D4A-ABEC-A858F77358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88969" y="651097"/>
                <a:ext cx="6047427" cy="144607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707A78B-1F47-4BE2-865E-ADBFD04A1DE8}"/>
                  </a:ext>
                </a:extLst>
              </p:cNvPr>
              <p:cNvSpPr txBox="1"/>
              <p:nvPr/>
            </p:nvSpPr>
            <p:spPr>
              <a:xfrm>
                <a:off x="1689329" y="737371"/>
                <a:ext cx="4556977" cy="10052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chấm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tròn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màu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đỏ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gấp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mấy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</a:p>
              <a:p>
                <a:pPr marL="0" marR="0" lvl="0" indent="0" algn="l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lần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chấm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tròn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màu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xanh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72CED92-06CC-469E-A5A3-701FCE1DD391}"/>
                </a:ext>
              </a:extLst>
            </p:cNvPr>
            <p:cNvGrpSpPr/>
            <p:nvPr/>
          </p:nvGrpSpPr>
          <p:grpSpPr>
            <a:xfrm>
              <a:off x="231596" y="770680"/>
              <a:ext cx="1149680" cy="1248103"/>
              <a:chOff x="231596" y="770680"/>
              <a:chExt cx="1149680" cy="1248103"/>
            </a:xfrm>
          </p:grpSpPr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7BD5423C-A2FE-4C7A-B93F-007AE8FA897B}"/>
                  </a:ext>
                </a:extLst>
              </p:cNvPr>
              <p:cNvSpPr/>
              <p:nvPr/>
            </p:nvSpPr>
            <p:spPr>
              <a:xfrm>
                <a:off x="231596" y="770680"/>
                <a:ext cx="114968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2D15333-8A8F-490E-9596-DE32B0081D29}"/>
                  </a:ext>
                </a:extLst>
              </p:cNvPr>
              <p:cNvSpPr txBox="1"/>
              <p:nvPr/>
            </p:nvSpPr>
            <p:spPr>
              <a:xfrm>
                <a:off x="648563" y="1046318"/>
                <a:ext cx="315746" cy="8377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0ADBB86F-B7E6-41CE-8594-844E63FDD10E}"/>
              </a:ext>
            </a:extLst>
          </p:cNvPr>
          <p:cNvSpPr/>
          <p:nvPr/>
        </p:nvSpPr>
        <p:spPr>
          <a:xfrm>
            <a:off x="1445420" y="2332308"/>
            <a:ext cx="10079037" cy="1360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804">
              <a:lnSpc>
                <a:spcPct val="120000"/>
              </a:lnSpc>
              <a:spcAft>
                <a:spcPts val="1066"/>
              </a:spcAft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Muốn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tính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sô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́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chấm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tròn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màu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đỏ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gấp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mấy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lần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sô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́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chấm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tròn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màu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6B20A32-CFCC-4FE1-9D3E-4C9477E05556}"/>
              </a:ext>
            </a:extLst>
          </p:cNvPr>
          <p:cNvSpPr/>
          <p:nvPr/>
        </p:nvSpPr>
        <p:spPr>
          <a:xfrm>
            <a:off x="1677732" y="4101868"/>
            <a:ext cx="97274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804"/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Muốn tính số chấm tròn màu đỏ gấp mấy lần số chấm tròn màu xanh ta lấy số chấm tròn màu đỏ chia cho số chấm tròn màu xanh.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2963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6C9742-5CAD-4069-AD96-2942BD53C7CB}"/>
              </a:ext>
            </a:extLst>
          </p:cNvPr>
          <p:cNvSpPr/>
          <p:nvPr/>
        </p:nvSpPr>
        <p:spPr>
          <a:xfrm>
            <a:off x="37811" y="477433"/>
            <a:ext cx="12192000" cy="58483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B88B95-8236-49CB-844D-C099D711DFD7}"/>
              </a:ext>
            </a:extLst>
          </p:cNvPr>
          <p:cNvGrpSpPr/>
          <p:nvPr/>
        </p:nvGrpSpPr>
        <p:grpSpPr>
          <a:xfrm>
            <a:off x="1305388" y="627191"/>
            <a:ext cx="9310964" cy="1370679"/>
            <a:chOff x="231596" y="651097"/>
            <a:chExt cx="7204800" cy="144607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B162B79-7E4F-480B-90A7-BC420B207F55}"/>
                </a:ext>
              </a:extLst>
            </p:cNvPr>
            <p:cNvGrpSpPr/>
            <p:nvPr/>
          </p:nvGrpSpPr>
          <p:grpSpPr>
            <a:xfrm>
              <a:off x="1388969" y="651097"/>
              <a:ext cx="6047427" cy="1446071"/>
              <a:chOff x="1388969" y="651097"/>
              <a:chExt cx="6047427" cy="1446071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A372136-26C8-4D4A-ABEC-A858F77358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88969" y="651097"/>
                <a:ext cx="6047427" cy="144607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707A78B-1F47-4BE2-865E-ADBFD04A1DE8}"/>
                  </a:ext>
                </a:extLst>
              </p:cNvPr>
              <p:cNvSpPr txBox="1"/>
              <p:nvPr/>
            </p:nvSpPr>
            <p:spPr>
              <a:xfrm>
                <a:off x="1689329" y="737371"/>
                <a:ext cx="4556977" cy="10052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chấm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tròn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màu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đỏ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gấp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mấy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</a:p>
              <a:p>
                <a:pPr marL="0" marR="0" lvl="0" indent="0" algn="l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lần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chấm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tròn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màu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xanh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72CED92-06CC-469E-A5A3-701FCE1DD391}"/>
                </a:ext>
              </a:extLst>
            </p:cNvPr>
            <p:cNvGrpSpPr/>
            <p:nvPr/>
          </p:nvGrpSpPr>
          <p:grpSpPr>
            <a:xfrm>
              <a:off x="231596" y="770680"/>
              <a:ext cx="1149680" cy="1248103"/>
              <a:chOff x="231596" y="770680"/>
              <a:chExt cx="1149680" cy="1248103"/>
            </a:xfrm>
          </p:grpSpPr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7BD5423C-A2FE-4C7A-B93F-007AE8FA897B}"/>
                  </a:ext>
                </a:extLst>
              </p:cNvPr>
              <p:cNvSpPr/>
              <p:nvPr/>
            </p:nvSpPr>
            <p:spPr>
              <a:xfrm>
                <a:off x="231596" y="770680"/>
                <a:ext cx="114968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2D15333-8A8F-490E-9596-DE32B0081D29}"/>
                  </a:ext>
                </a:extLst>
              </p:cNvPr>
              <p:cNvSpPr txBox="1"/>
              <p:nvPr/>
            </p:nvSpPr>
            <p:spPr>
              <a:xfrm>
                <a:off x="648563" y="1046318"/>
                <a:ext cx="315746" cy="8377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Rectangle: Diagonal Corners Rounded 23">
            <a:extLst>
              <a:ext uri="{FF2B5EF4-FFF2-40B4-BE49-F238E27FC236}">
                <a16:creationId xmlns:a16="http://schemas.microsoft.com/office/drawing/2014/main" id="{CA6942FC-FD7F-456A-913F-76F6B56BD97A}"/>
              </a:ext>
            </a:extLst>
          </p:cNvPr>
          <p:cNvSpPr/>
          <p:nvPr/>
        </p:nvSpPr>
        <p:spPr>
          <a:xfrm>
            <a:off x="317092" y="2995259"/>
            <a:ext cx="3662037" cy="1895631"/>
          </a:xfrm>
          <a:prstGeom prst="round2DiagRect">
            <a:avLst>
              <a:gd name="adj1" fmla="val 48825"/>
              <a:gd name="adj2" fmla="val 0"/>
            </a:avLst>
          </a:prstGeom>
          <a:solidFill>
            <a:srgbClr val="24FC8B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8C23D8D-A053-4A02-BD2D-2719DCFF5D4B}"/>
              </a:ext>
            </a:extLst>
          </p:cNvPr>
          <p:cNvSpPr/>
          <p:nvPr/>
        </p:nvSpPr>
        <p:spPr>
          <a:xfrm>
            <a:off x="858306" y="3387278"/>
            <a:ext cx="342900" cy="342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D86CE61-EF4B-4829-81B8-15765E02517F}"/>
              </a:ext>
            </a:extLst>
          </p:cNvPr>
          <p:cNvSpPr/>
          <p:nvPr/>
        </p:nvSpPr>
        <p:spPr>
          <a:xfrm>
            <a:off x="1323944" y="3387278"/>
            <a:ext cx="342900" cy="342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1EEDD0D-96A8-40A5-A1A7-58C1955208AD}"/>
              </a:ext>
            </a:extLst>
          </p:cNvPr>
          <p:cNvSpPr/>
          <p:nvPr/>
        </p:nvSpPr>
        <p:spPr>
          <a:xfrm>
            <a:off x="1789583" y="3361719"/>
            <a:ext cx="342900" cy="342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7E1F30E-3BB2-494C-A125-86B9AF72B20C}"/>
              </a:ext>
            </a:extLst>
          </p:cNvPr>
          <p:cNvSpPr/>
          <p:nvPr/>
        </p:nvSpPr>
        <p:spPr>
          <a:xfrm>
            <a:off x="2255221" y="3361719"/>
            <a:ext cx="342900" cy="342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B906399-574F-4F2F-9FCA-216C24BAAB48}"/>
              </a:ext>
            </a:extLst>
          </p:cNvPr>
          <p:cNvSpPr/>
          <p:nvPr/>
        </p:nvSpPr>
        <p:spPr>
          <a:xfrm>
            <a:off x="2720860" y="3346016"/>
            <a:ext cx="342900" cy="342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B5240D8-91BE-4D39-A399-A7B9404D6700}"/>
              </a:ext>
            </a:extLst>
          </p:cNvPr>
          <p:cNvSpPr/>
          <p:nvPr/>
        </p:nvSpPr>
        <p:spPr>
          <a:xfrm>
            <a:off x="3186498" y="3346016"/>
            <a:ext cx="342900" cy="342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95CC3E0-2300-4CE5-B5DA-45DAD8845684}"/>
              </a:ext>
            </a:extLst>
          </p:cNvPr>
          <p:cNvSpPr/>
          <p:nvPr/>
        </p:nvSpPr>
        <p:spPr>
          <a:xfrm>
            <a:off x="858306" y="4111624"/>
            <a:ext cx="342900" cy="3429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11913EF-8A97-450E-BC1B-4166298736A1}"/>
              </a:ext>
            </a:extLst>
          </p:cNvPr>
          <p:cNvSpPr txBox="1"/>
          <p:nvPr/>
        </p:nvSpPr>
        <p:spPr>
          <a:xfrm>
            <a:off x="317092" y="2268595"/>
            <a:ext cx="665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AED4633-2D85-4A27-8CA2-568348ACC9E7}"/>
              </a:ext>
            </a:extLst>
          </p:cNvPr>
          <p:cNvSpPr/>
          <p:nvPr/>
        </p:nvSpPr>
        <p:spPr>
          <a:xfrm>
            <a:off x="4567506" y="2963568"/>
            <a:ext cx="72194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804"/>
            <a:r>
              <a:rPr lang="vi-VN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: 1 = 6 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8804"/>
            <a:r>
              <a:rPr lang="vi-VN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Số </a:t>
            </a:r>
            <a:r>
              <a:rPr lang="vi-VN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chấm tròn màu đỏ gấp 6 lần số chấm tròn màu xanh.</a:t>
            </a:r>
            <a:endParaRPr lang="en-US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397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5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6C9742-5CAD-4069-AD96-2942BD53C7CB}"/>
              </a:ext>
            </a:extLst>
          </p:cNvPr>
          <p:cNvSpPr/>
          <p:nvPr/>
        </p:nvSpPr>
        <p:spPr>
          <a:xfrm>
            <a:off x="37811" y="477433"/>
            <a:ext cx="12192000" cy="58483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B88B95-8236-49CB-844D-C099D711DFD7}"/>
              </a:ext>
            </a:extLst>
          </p:cNvPr>
          <p:cNvGrpSpPr/>
          <p:nvPr/>
        </p:nvGrpSpPr>
        <p:grpSpPr>
          <a:xfrm>
            <a:off x="1305388" y="627191"/>
            <a:ext cx="9310964" cy="1370679"/>
            <a:chOff x="231596" y="651097"/>
            <a:chExt cx="7204800" cy="144607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B162B79-7E4F-480B-90A7-BC420B207F55}"/>
                </a:ext>
              </a:extLst>
            </p:cNvPr>
            <p:cNvGrpSpPr/>
            <p:nvPr/>
          </p:nvGrpSpPr>
          <p:grpSpPr>
            <a:xfrm>
              <a:off x="1388969" y="651097"/>
              <a:ext cx="6047427" cy="1446071"/>
              <a:chOff x="1388969" y="651097"/>
              <a:chExt cx="6047427" cy="1446071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A372136-26C8-4D4A-ABEC-A858F77358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88969" y="651097"/>
                <a:ext cx="6047427" cy="144607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707A78B-1F47-4BE2-865E-ADBFD04A1DE8}"/>
                  </a:ext>
                </a:extLst>
              </p:cNvPr>
              <p:cNvSpPr txBox="1"/>
              <p:nvPr/>
            </p:nvSpPr>
            <p:spPr>
              <a:xfrm>
                <a:off x="1689329" y="737371"/>
                <a:ext cx="4556977" cy="10052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chấm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tròn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màu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đỏ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gấp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mấy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</a:p>
              <a:p>
                <a:pPr marL="0" marR="0" lvl="0" indent="0" algn="l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lần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chấm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tròn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màu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xanh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72CED92-06CC-469E-A5A3-701FCE1DD391}"/>
                </a:ext>
              </a:extLst>
            </p:cNvPr>
            <p:cNvGrpSpPr/>
            <p:nvPr/>
          </p:nvGrpSpPr>
          <p:grpSpPr>
            <a:xfrm>
              <a:off x="231596" y="770680"/>
              <a:ext cx="1149680" cy="1248103"/>
              <a:chOff x="231596" y="770680"/>
              <a:chExt cx="1149680" cy="1248103"/>
            </a:xfrm>
          </p:grpSpPr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7BD5423C-A2FE-4C7A-B93F-007AE8FA897B}"/>
                  </a:ext>
                </a:extLst>
              </p:cNvPr>
              <p:cNvSpPr/>
              <p:nvPr/>
            </p:nvSpPr>
            <p:spPr>
              <a:xfrm>
                <a:off x="231596" y="770680"/>
                <a:ext cx="114968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2D15333-8A8F-490E-9596-DE32B0081D29}"/>
                  </a:ext>
                </a:extLst>
              </p:cNvPr>
              <p:cNvSpPr txBox="1"/>
              <p:nvPr/>
            </p:nvSpPr>
            <p:spPr>
              <a:xfrm>
                <a:off x="648563" y="1046318"/>
                <a:ext cx="315746" cy="8377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Rectangle: Diagonal Corners Rounded 23">
            <a:extLst>
              <a:ext uri="{FF2B5EF4-FFF2-40B4-BE49-F238E27FC236}">
                <a16:creationId xmlns:a16="http://schemas.microsoft.com/office/drawing/2014/main" id="{CA6942FC-FD7F-456A-913F-76F6B56BD97A}"/>
              </a:ext>
            </a:extLst>
          </p:cNvPr>
          <p:cNvSpPr/>
          <p:nvPr/>
        </p:nvSpPr>
        <p:spPr>
          <a:xfrm>
            <a:off x="317092" y="2995259"/>
            <a:ext cx="3662037" cy="1895631"/>
          </a:xfrm>
          <a:prstGeom prst="round2DiagRect">
            <a:avLst>
              <a:gd name="adj1" fmla="val 48825"/>
              <a:gd name="adj2" fmla="val 0"/>
            </a:avLst>
          </a:prstGeom>
          <a:solidFill>
            <a:srgbClr val="24FC8B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8C23D8D-A053-4A02-BD2D-2719DCFF5D4B}"/>
              </a:ext>
            </a:extLst>
          </p:cNvPr>
          <p:cNvSpPr/>
          <p:nvPr/>
        </p:nvSpPr>
        <p:spPr>
          <a:xfrm>
            <a:off x="858306" y="3387278"/>
            <a:ext cx="342900" cy="342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D86CE61-EF4B-4829-81B8-15765E02517F}"/>
              </a:ext>
            </a:extLst>
          </p:cNvPr>
          <p:cNvSpPr/>
          <p:nvPr/>
        </p:nvSpPr>
        <p:spPr>
          <a:xfrm>
            <a:off x="1323944" y="3387278"/>
            <a:ext cx="342900" cy="342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1EEDD0D-96A8-40A5-A1A7-58C1955208AD}"/>
              </a:ext>
            </a:extLst>
          </p:cNvPr>
          <p:cNvSpPr/>
          <p:nvPr/>
        </p:nvSpPr>
        <p:spPr>
          <a:xfrm>
            <a:off x="1789583" y="3361719"/>
            <a:ext cx="342900" cy="342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7E1F30E-3BB2-494C-A125-86B9AF72B20C}"/>
              </a:ext>
            </a:extLst>
          </p:cNvPr>
          <p:cNvSpPr/>
          <p:nvPr/>
        </p:nvSpPr>
        <p:spPr>
          <a:xfrm>
            <a:off x="2255221" y="3361719"/>
            <a:ext cx="342900" cy="342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B906399-574F-4F2F-9FCA-216C24BAAB48}"/>
              </a:ext>
            </a:extLst>
          </p:cNvPr>
          <p:cNvSpPr/>
          <p:nvPr/>
        </p:nvSpPr>
        <p:spPr>
          <a:xfrm>
            <a:off x="2720860" y="3346016"/>
            <a:ext cx="342900" cy="342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B5240D8-91BE-4D39-A399-A7B9404D6700}"/>
              </a:ext>
            </a:extLst>
          </p:cNvPr>
          <p:cNvSpPr/>
          <p:nvPr/>
        </p:nvSpPr>
        <p:spPr>
          <a:xfrm>
            <a:off x="3186498" y="3346016"/>
            <a:ext cx="342900" cy="342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95CC3E0-2300-4CE5-B5DA-45DAD8845684}"/>
              </a:ext>
            </a:extLst>
          </p:cNvPr>
          <p:cNvSpPr/>
          <p:nvPr/>
        </p:nvSpPr>
        <p:spPr>
          <a:xfrm>
            <a:off x="858306" y="4111624"/>
            <a:ext cx="342900" cy="3429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11913EF-8A97-450E-BC1B-4166298736A1}"/>
              </a:ext>
            </a:extLst>
          </p:cNvPr>
          <p:cNvSpPr txBox="1"/>
          <p:nvPr/>
        </p:nvSpPr>
        <p:spPr>
          <a:xfrm>
            <a:off x="317092" y="2268595"/>
            <a:ext cx="665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AED4633-2D85-4A27-8CA2-568348ACC9E7}"/>
              </a:ext>
            </a:extLst>
          </p:cNvPr>
          <p:cNvSpPr/>
          <p:nvPr/>
        </p:nvSpPr>
        <p:spPr>
          <a:xfrm>
            <a:off x="4567506" y="2963568"/>
            <a:ext cx="72194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Số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chấm tròn màu đỏ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gấp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lần số chấm tròn màu xanh.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91ED375-8ADC-466E-B7CD-390B7C86D21A}"/>
              </a:ext>
            </a:extLst>
          </p:cNvPr>
          <p:cNvSpPr/>
          <p:nvPr/>
        </p:nvSpPr>
        <p:spPr>
          <a:xfrm>
            <a:off x="1323944" y="4111624"/>
            <a:ext cx="342900" cy="3429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4286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52" grpId="0"/>
      <p:bldP spid="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6C9742-5CAD-4069-AD96-2942BD53C7CB}"/>
              </a:ext>
            </a:extLst>
          </p:cNvPr>
          <p:cNvSpPr/>
          <p:nvPr/>
        </p:nvSpPr>
        <p:spPr>
          <a:xfrm>
            <a:off x="37811" y="477433"/>
            <a:ext cx="12192000" cy="58483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B88B95-8236-49CB-844D-C099D711DFD7}"/>
              </a:ext>
            </a:extLst>
          </p:cNvPr>
          <p:cNvGrpSpPr/>
          <p:nvPr/>
        </p:nvGrpSpPr>
        <p:grpSpPr>
          <a:xfrm>
            <a:off x="1305388" y="627191"/>
            <a:ext cx="9310964" cy="1370679"/>
            <a:chOff x="231596" y="651097"/>
            <a:chExt cx="7204800" cy="144607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B162B79-7E4F-480B-90A7-BC420B207F55}"/>
                </a:ext>
              </a:extLst>
            </p:cNvPr>
            <p:cNvGrpSpPr/>
            <p:nvPr/>
          </p:nvGrpSpPr>
          <p:grpSpPr>
            <a:xfrm>
              <a:off x="1388969" y="651097"/>
              <a:ext cx="6047427" cy="1446071"/>
              <a:chOff x="1388969" y="651097"/>
              <a:chExt cx="6047427" cy="1446071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A372136-26C8-4D4A-ABEC-A858F77358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88969" y="651097"/>
                <a:ext cx="6047427" cy="144607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707A78B-1F47-4BE2-865E-ADBFD04A1DE8}"/>
                  </a:ext>
                </a:extLst>
              </p:cNvPr>
              <p:cNvSpPr txBox="1"/>
              <p:nvPr/>
            </p:nvSpPr>
            <p:spPr>
              <a:xfrm>
                <a:off x="1689329" y="737371"/>
                <a:ext cx="4556977" cy="10052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chấm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tròn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màu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đỏ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gấp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mấy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</a:p>
              <a:p>
                <a:pPr marL="0" marR="0" lvl="0" indent="0" algn="l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lần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chấm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tròn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màu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xanh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72CED92-06CC-469E-A5A3-701FCE1DD391}"/>
                </a:ext>
              </a:extLst>
            </p:cNvPr>
            <p:cNvGrpSpPr/>
            <p:nvPr/>
          </p:nvGrpSpPr>
          <p:grpSpPr>
            <a:xfrm>
              <a:off x="231596" y="770680"/>
              <a:ext cx="1149680" cy="1248103"/>
              <a:chOff x="231596" y="770680"/>
              <a:chExt cx="1149680" cy="1248103"/>
            </a:xfrm>
          </p:grpSpPr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7BD5423C-A2FE-4C7A-B93F-007AE8FA897B}"/>
                  </a:ext>
                </a:extLst>
              </p:cNvPr>
              <p:cNvSpPr/>
              <p:nvPr/>
            </p:nvSpPr>
            <p:spPr>
              <a:xfrm>
                <a:off x="231596" y="770680"/>
                <a:ext cx="114968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2D15333-8A8F-490E-9596-DE32B0081D29}"/>
                  </a:ext>
                </a:extLst>
              </p:cNvPr>
              <p:cNvSpPr txBox="1"/>
              <p:nvPr/>
            </p:nvSpPr>
            <p:spPr>
              <a:xfrm>
                <a:off x="648563" y="1046318"/>
                <a:ext cx="315746" cy="8377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Rectangle: Diagonal Corners Rounded 23">
            <a:extLst>
              <a:ext uri="{FF2B5EF4-FFF2-40B4-BE49-F238E27FC236}">
                <a16:creationId xmlns:a16="http://schemas.microsoft.com/office/drawing/2014/main" id="{CA6942FC-FD7F-456A-913F-76F6B56BD97A}"/>
              </a:ext>
            </a:extLst>
          </p:cNvPr>
          <p:cNvSpPr/>
          <p:nvPr/>
        </p:nvSpPr>
        <p:spPr>
          <a:xfrm>
            <a:off x="317092" y="2995259"/>
            <a:ext cx="3662037" cy="1895631"/>
          </a:xfrm>
          <a:prstGeom prst="round2DiagRect">
            <a:avLst>
              <a:gd name="adj1" fmla="val 48825"/>
              <a:gd name="adj2" fmla="val 0"/>
            </a:avLst>
          </a:prstGeom>
          <a:solidFill>
            <a:srgbClr val="24FC8B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8C23D8D-A053-4A02-BD2D-2719DCFF5D4B}"/>
              </a:ext>
            </a:extLst>
          </p:cNvPr>
          <p:cNvSpPr/>
          <p:nvPr/>
        </p:nvSpPr>
        <p:spPr>
          <a:xfrm>
            <a:off x="858306" y="3387278"/>
            <a:ext cx="342900" cy="342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D86CE61-EF4B-4829-81B8-15765E02517F}"/>
              </a:ext>
            </a:extLst>
          </p:cNvPr>
          <p:cNvSpPr/>
          <p:nvPr/>
        </p:nvSpPr>
        <p:spPr>
          <a:xfrm>
            <a:off x="1323944" y="3387278"/>
            <a:ext cx="342900" cy="342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1EEDD0D-96A8-40A5-A1A7-58C1955208AD}"/>
              </a:ext>
            </a:extLst>
          </p:cNvPr>
          <p:cNvSpPr/>
          <p:nvPr/>
        </p:nvSpPr>
        <p:spPr>
          <a:xfrm>
            <a:off x="1789583" y="3361719"/>
            <a:ext cx="342900" cy="342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7E1F30E-3BB2-494C-A125-86B9AF72B20C}"/>
              </a:ext>
            </a:extLst>
          </p:cNvPr>
          <p:cNvSpPr/>
          <p:nvPr/>
        </p:nvSpPr>
        <p:spPr>
          <a:xfrm>
            <a:off x="2255221" y="3361719"/>
            <a:ext cx="342900" cy="342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B906399-574F-4F2F-9FCA-216C24BAAB48}"/>
              </a:ext>
            </a:extLst>
          </p:cNvPr>
          <p:cNvSpPr/>
          <p:nvPr/>
        </p:nvSpPr>
        <p:spPr>
          <a:xfrm>
            <a:off x="2720860" y="3346016"/>
            <a:ext cx="342900" cy="342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B5240D8-91BE-4D39-A399-A7B9404D6700}"/>
              </a:ext>
            </a:extLst>
          </p:cNvPr>
          <p:cNvSpPr/>
          <p:nvPr/>
        </p:nvSpPr>
        <p:spPr>
          <a:xfrm>
            <a:off x="3186498" y="3346016"/>
            <a:ext cx="342900" cy="342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95CC3E0-2300-4CE5-B5DA-45DAD8845684}"/>
              </a:ext>
            </a:extLst>
          </p:cNvPr>
          <p:cNvSpPr/>
          <p:nvPr/>
        </p:nvSpPr>
        <p:spPr>
          <a:xfrm>
            <a:off x="858306" y="4111624"/>
            <a:ext cx="342900" cy="3429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11913EF-8A97-450E-BC1B-4166298736A1}"/>
              </a:ext>
            </a:extLst>
          </p:cNvPr>
          <p:cNvSpPr txBox="1"/>
          <p:nvPr/>
        </p:nvSpPr>
        <p:spPr>
          <a:xfrm>
            <a:off x="317092" y="2268595"/>
            <a:ext cx="665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c)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AED4633-2D85-4A27-8CA2-568348ACC9E7}"/>
              </a:ext>
            </a:extLst>
          </p:cNvPr>
          <p:cNvSpPr/>
          <p:nvPr/>
        </p:nvSpPr>
        <p:spPr>
          <a:xfrm>
            <a:off x="4567506" y="2963568"/>
            <a:ext cx="72194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Số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chấm tròn màu đỏ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gấp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lần số chấm tròn màu xanh.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91ED375-8ADC-466E-B7CD-390B7C86D21A}"/>
              </a:ext>
            </a:extLst>
          </p:cNvPr>
          <p:cNvSpPr/>
          <p:nvPr/>
        </p:nvSpPr>
        <p:spPr>
          <a:xfrm>
            <a:off x="1323944" y="4111624"/>
            <a:ext cx="342900" cy="3429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0790D63-C21B-447C-94CC-36686E001B35}"/>
              </a:ext>
            </a:extLst>
          </p:cNvPr>
          <p:cNvSpPr/>
          <p:nvPr/>
        </p:nvSpPr>
        <p:spPr>
          <a:xfrm>
            <a:off x="1774675" y="4098497"/>
            <a:ext cx="342900" cy="3429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652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52" grpId="0"/>
      <p:bldP spid="32" grpId="0" animBg="1"/>
      <p:bldP spid="3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0CFEEE5-8728-43A4-9352-E137116D5E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75"/>
          <a:stretch/>
        </p:blipFill>
        <p:spPr>
          <a:xfrm>
            <a:off x="0" y="-106948"/>
            <a:ext cx="12141996" cy="69649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26B09C-1B84-4FE3-8E75-E54D2BF12C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662" y="-106948"/>
            <a:ext cx="2040025" cy="2040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FFE3BB-6EB9-48BF-97FC-8AF494BD1F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5" b="37579" l="26643" r="97691">
                        <a14:foregroundMark x1="41385" y1="33291" x2="53286" y2="33039"/>
                        <a14:foregroundMark x1="53286" y1="33039" x2="75311" y2="33544"/>
                        <a14:foregroundMark x1="66607" y1="37579" x2="78863" y2="36822"/>
                        <a14:foregroundMark x1="29130" y1="25221" x2="29130" y2="25221"/>
                        <a14:foregroundMark x1="51332" y1="3405" x2="51332" y2="3405"/>
                        <a14:foregroundMark x1="53819" y1="1261" x2="53819" y2="1261"/>
                        <a14:foregroundMark x1="94494" y1="14754" x2="94494" y2="14754"/>
                        <a14:foregroundMark x1="96270" y1="8827" x2="96270" y2="8827"/>
                        <a14:foregroundMark x1="97691" y1="17528" x2="97691" y2="17528"/>
                        <a14:foregroundMark x1="90764" y1="21438" x2="90764" y2="21438"/>
                        <a14:foregroundMark x1="27709" y1="16267" x2="27709" y2="16267"/>
                        <a14:foregroundMark x1="26643" y1="24464" x2="26643" y2="24464"/>
                        <a14:foregroundMark x1="90764" y1="23707" x2="90764" y2="23707"/>
                        <a14:foregroundMark x1="90409" y1="18789" x2="90409" y2="18789"/>
                        <a14:foregroundMark x1="90409" y1="23960" x2="90409" y2="23960"/>
                      </a14:backgroundRemoval>
                    </a14:imgEffect>
                  </a14:imgLayer>
                </a14:imgProps>
              </a:ext>
            </a:extLst>
          </a:blip>
          <a:srcRect l="25075" t="-766" r="-22985" b="60366"/>
          <a:stretch/>
        </p:blipFill>
        <p:spPr>
          <a:xfrm>
            <a:off x="8545134" y="-230987"/>
            <a:ext cx="4579490" cy="26615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AA470A-2DEA-4DE1-A5C9-2A33BF3DB554}"/>
              </a:ext>
            </a:extLst>
          </p:cNvPr>
          <p:cNvSpPr txBox="1"/>
          <p:nvPr/>
        </p:nvSpPr>
        <p:spPr>
          <a:xfrm>
            <a:off x="8977143" y="1241983"/>
            <a:ext cx="25144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Leo núi</a:t>
            </a:r>
          </a:p>
        </p:txBody>
      </p:sp>
      <p:sp>
        <p:nvSpPr>
          <p:cNvPr id="8" name="文本框 26">
            <a:extLst>
              <a:ext uri="{FF2B5EF4-FFF2-40B4-BE49-F238E27FC236}">
                <a16:creationId xmlns:a16="http://schemas.microsoft.com/office/drawing/2014/main" id="{95AA1DBB-6843-4B6E-BF37-9D352EACF36F}"/>
              </a:ext>
            </a:extLst>
          </p:cNvPr>
          <p:cNvSpPr txBox="1"/>
          <p:nvPr/>
        </p:nvSpPr>
        <p:spPr>
          <a:xfrm>
            <a:off x="9933145" y="672399"/>
            <a:ext cx="1092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La Xanh" panose="03020702040502020203" pitchFamily="66" charset="0"/>
                <a:ea typeface="字魂27号-布丁体" panose="00000500000000000000" pitchFamily="2" charset="-122"/>
                <a:cs typeface="+mn-cs"/>
              </a:rPr>
              <a:t>02</a:t>
            </a:r>
            <a:endParaRPr kumimoji="0" lang="zh-CN" altLang="en-US" sz="40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La Xanh" panose="03020702040502020203" pitchFamily="66" charset="0"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8CA8B0-36D3-48CC-B919-364760A68D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90713" y="3904142"/>
            <a:ext cx="2803593" cy="2944951"/>
          </a:xfrm>
          <a:prstGeom prst="rect">
            <a:avLst/>
          </a:prstGeom>
        </p:spPr>
      </p:pic>
      <p:sp>
        <p:nvSpPr>
          <p:cNvPr id="10" name="TextBox 9">
            <a:hlinkClick r:id="rId10" action="ppaction://hlinksldjump"/>
            <a:extLst>
              <a:ext uri="{FF2B5EF4-FFF2-40B4-BE49-F238E27FC236}">
                <a16:creationId xmlns:a16="http://schemas.microsoft.com/office/drawing/2014/main" id="{D090C50A-9F4A-4591-A412-19F631BE6C71}"/>
              </a:ext>
            </a:extLst>
          </p:cNvPr>
          <p:cNvSpPr txBox="1"/>
          <p:nvPr/>
        </p:nvSpPr>
        <p:spPr>
          <a:xfrm>
            <a:off x="10469880" y="4739640"/>
            <a:ext cx="2131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F3592D-E00C-4BB1-A6A9-D8F5B1F8CF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336035" y="1832954"/>
            <a:ext cx="2810500" cy="5230821"/>
          </a:xfrm>
          <a:prstGeom prst="rect">
            <a:avLst/>
          </a:prstGeom>
        </p:spPr>
      </p:pic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CFC85A2E-CB16-499C-BA67-05E77A741D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1667">
                        <a14:foregroundMark x1="10000" y1="51111" x2="10000" y2="51111"/>
                        <a14:foregroundMark x1="67222" y1="18056" x2="67222" y2="18056"/>
                        <a14:foregroundMark x1="80278" y1="21389" x2="80278" y2="21389"/>
                        <a14:foregroundMark x1="58611" y1="29444" x2="91667" y2="46111"/>
                        <a14:foregroundMark x1="86111" y1="41389" x2="76944" y2="53333"/>
                        <a14:foregroundMark x1="76944" y1="53333" x2="56944" y2="66667"/>
                        <a14:foregroundMark x1="56944" y1="66667" x2="30278" y2="61111"/>
                        <a14:foregroundMark x1="30278" y1="61111" x2="26111" y2="40556"/>
                        <a14:foregroundMark x1="26111" y1="40556" x2="33889" y2="27778"/>
                        <a14:foregroundMark x1="33889" y1="27778" x2="35278" y2="2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396" y="-453046"/>
            <a:ext cx="4572000" cy="4572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7D4E69-B694-401D-9C73-3B0B96A0B4A2}"/>
              </a:ext>
            </a:extLst>
          </p:cNvPr>
          <p:cNvSpPr txBox="1"/>
          <p:nvPr/>
        </p:nvSpPr>
        <p:spPr>
          <a:xfrm>
            <a:off x="2668588" y="1033776"/>
            <a:ext cx="29989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bạn ơi. Bây giờ chúng ta cùng nhau leo núi nhé</a:t>
            </a:r>
          </a:p>
        </p:txBody>
      </p:sp>
    </p:spTree>
    <p:extLst>
      <p:ext uri="{BB962C8B-B14F-4D97-AF65-F5344CB8AC3E}">
        <p14:creationId xmlns:p14="http://schemas.microsoft.com/office/powerpoint/2010/main" val="5595340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6C9742-5CAD-4069-AD96-2942BD53C7CB}"/>
              </a:ext>
            </a:extLst>
          </p:cNvPr>
          <p:cNvSpPr/>
          <p:nvPr/>
        </p:nvSpPr>
        <p:spPr>
          <a:xfrm>
            <a:off x="37811" y="477433"/>
            <a:ext cx="12192000" cy="58483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35" name="Picture 2">
            <a:extLst>
              <a:ext uri="{FF2B5EF4-FFF2-40B4-BE49-F238E27FC236}">
                <a16:creationId xmlns:a16="http://schemas.microsoft.com/office/drawing/2014/main" id="{D2FC5105-E8DC-4AA6-97C5-CE2D01B8E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4936" y="1817200"/>
            <a:ext cx="4079197" cy="239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9">
            <a:extLst>
              <a:ext uri="{FF2B5EF4-FFF2-40B4-BE49-F238E27FC236}">
                <a16:creationId xmlns:a16="http://schemas.microsoft.com/office/drawing/2014/main" id="{4D889384-1E9C-43E9-BC33-DC6155688B6C}"/>
              </a:ext>
            </a:extLst>
          </p:cNvPr>
          <p:cNvSpPr txBox="1"/>
          <p:nvPr/>
        </p:nvSpPr>
        <p:spPr>
          <a:xfrm>
            <a:off x="1496701" y="2363197"/>
            <a:ext cx="3719263" cy="1407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051" indent="-457051" defTabSz="1218804">
              <a:lnSpc>
                <a:spcPct val="120000"/>
              </a:lnSpc>
              <a:buFontTx/>
              <a:buAutoNum type="alphaLcParenR"/>
            </a:pPr>
            <a:r>
              <a:rPr lang="en-US" altLang="zh-CN" sz="3732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Số </a:t>
            </a:r>
            <a:r>
              <a:rPr lang="en-US" altLang="zh-CN" sz="37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lớn</a:t>
            </a:r>
            <a:r>
              <a:rPr lang="en-US" altLang="zh-CN" sz="37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24 </a:t>
            </a:r>
            <a:r>
              <a:rPr lang="en-US" altLang="zh-CN" sz="37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giờ</a:t>
            </a:r>
            <a:endParaRPr lang="en-US" altLang="zh-CN" sz="3732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  <a:p>
            <a:pPr defTabSz="1218804">
              <a:lnSpc>
                <a:spcPct val="120000"/>
              </a:lnSpc>
            </a:pPr>
            <a:r>
              <a:rPr lang="en-US" altLang="zh-CN" sz="37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  </a:t>
            </a:r>
            <a:r>
              <a:rPr lang="en-US" altLang="zh-CN" sz="37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Số</a:t>
            </a:r>
            <a:r>
              <a:rPr lang="en-US" altLang="zh-CN" sz="37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7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bé</a:t>
            </a:r>
            <a:r>
              <a:rPr lang="en-US" altLang="zh-CN" sz="37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8 </a:t>
            </a:r>
            <a:r>
              <a:rPr lang="en-US" altLang="zh-CN" sz="37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giờ</a:t>
            </a:r>
            <a:endParaRPr lang="zh-CN" altLang="en-US" sz="3732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1DFDF14-1EFA-4242-951C-58FBC9158B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8628" y="588047"/>
            <a:ext cx="6404701" cy="11079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94FF3F5E-739D-4A20-BA39-9589D776951A}"/>
              </a:ext>
            </a:extLst>
          </p:cNvPr>
          <p:cNvSpPr/>
          <p:nvPr/>
        </p:nvSpPr>
        <p:spPr>
          <a:xfrm>
            <a:off x="2109980" y="653324"/>
            <a:ext cx="933493" cy="838192"/>
          </a:xfrm>
          <a:prstGeom prst="ellipse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4798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10BA81F-0448-4996-9ADA-F0426E8ED973}"/>
              </a:ext>
            </a:extLst>
          </p:cNvPr>
          <p:cNvSpPr txBox="1"/>
          <p:nvPr/>
        </p:nvSpPr>
        <p:spPr>
          <a:xfrm>
            <a:off x="3062379" y="767707"/>
            <a:ext cx="6763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/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FF2952B8-7B65-4F0E-A8E8-5FC33EC16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7962" y="1817200"/>
            <a:ext cx="4079197" cy="239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9">
            <a:extLst>
              <a:ext uri="{FF2B5EF4-FFF2-40B4-BE49-F238E27FC236}">
                <a16:creationId xmlns:a16="http://schemas.microsoft.com/office/drawing/2014/main" id="{D5DC46C8-5F51-42E4-B3B9-0E54B2E1F473}"/>
              </a:ext>
            </a:extLst>
          </p:cNvPr>
          <p:cNvSpPr txBox="1"/>
          <p:nvPr/>
        </p:nvSpPr>
        <p:spPr>
          <a:xfrm>
            <a:off x="7079727" y="2363197"/>
            <a:ext cx="3719263" cy="1407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>
              <a:lnSpc>
                <a:spcPct val="120000"/>
              </a:lnSpc>
            </a:pPr>
            <a:r>
              <a:rPr lang="en-US" altLang="zh-CN" sz="37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b) </a:t>
            </a:r>
            <a:r>
              <a:rPr lang="en-US" altLang="zh-CN" sz="37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Số</a:t>
            </a:r>
            <a:r>
              <a:rPr lang="en-US" altLang="zh-CN" sz="37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7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lớn</a:t>
            </a:r>
            <a:r>
              <a:rPr lang="en-US" altLang="zh-CN" sz="37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40 kg</a:t>
            </a:r>
          </a:p>
          <a:p>
            <a:pPr defTabSz="1218804">
              <a:lnSpc>
                <a:spcPct val="120000"/>
              </a:lnSpc>
            </a:pPr>
            <a:r>
              <a:rPr lang="en-US" altLang="zh-CN" sz="37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   </a:t>
            </a:r>
            <a:r>
              <a:rPr lang="en-US" altLang="zh-CN" sz="37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Số</a:t>
            </a:r>
            <a:r>
              <a:rPr lang="en-US" altLang="zh-CN" sz="37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7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bé</a:t>
            </a:r>
            <a:r>
              <a:rPr lang="en-US" altLang="zh-CN" sz="37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8 kg</a:t>
            </a:r>
            <a:endParaRPr lang="zh-CN" altLang="en-US" sz="3732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2" name="Picture 2">
            <a:extLst>
              <a:ext uri="{FF2B5EF4-FFF2-40B4-BE49-F238E27FC236}">
                <a16:creationId xmlns:a16="http://schemas.microsoft.com/office/drawing/2014/main" id="{D8C9CB17-1888-4580-A764-120FF7841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3522" y="4058626"/>
            <a:ext cx="4079197" cy="239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9">
            <a:extLst>
              <a:ext uri="{FF2B5EF4-FFF2-40B4-BE49-F238E27FC236}">
                <a16:creationId xmlns:a16="http://schemas.microsoft.com/office/drawing/2014/main" id="{88B72C3E-8223-4D6E-BFB2-00564D544566}"/>
              </a:ext>
            </a:extLst>
          </p:cNvPr>
          <p:cNvSpPr txBox="1"/>
          <p:nvPr/>
        </p:nvSpPr>
        <p:spPr>
          <a:xfrm>
            <a:off x="3855287" y="4604622"/>
            <a:ext cx="3719263" cy="1407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>
              <a:lnSpc>
                <a:spcPct val="120000"/>
              </a:lnSpc>
            </a:pPr>
            <a:r>
              <a:rPr lang="en-US" altLang="zh-CN" sz="373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</a:t>
            </a:r>
            <a:r>
              <a:rPr lang="en-US" altLang="zh-CN" sz="37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) </a:t>
            </a:r>
            <a:r>
              <a:rPr lang="en-US" altLang="zh-CN" sz="37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Số</a:t>
            </a:r>
            <a:r>
              <a:rPr lang="en-US" altLang="zh-CN" sz="37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7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lớn</a:t>
            </a:r>
            <a:r>
              <a:rPr lang="en-US" altLang="zh-CN" sz="37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72 cm</a:t>
            </a:r>
          </a:p>
          <a:p>
            <a:pPr defTabSz="1218804">
              <a:lnSpc>
                <a:spcPct val="120000"/>
              </a:lnSpc>
            </a:pPr>
            <a:r>
              <a:rPr lang="en-US" altLang="zh-CN" sz="37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   </a:t>
            </a:r>
            <a:r>
              <a:rPr lang="en-US" altLang="zh-CN" sz="37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Số</a:t>
            </a:r>
            <a:r>
              <a:rPr lang="en-US" altLang="zh-CN" sz="37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7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bé</a:t>
            </a:r>
            <a:r>
              <a:rPr lang="en-US" altLang="zh-CN" sz="37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   9 cm</a:t>
            </a:r>
            <a:endParaRPr lang="zh-CN" altLang="en-US" sz="3732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53817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1" grpId="0"/>
      <p:bldP spid="4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2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2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248135" y="-121512"/>
            <a:ext cx="1067931" cy="945425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E35BE8-59F9-407F-926F-8C6762281B77}"/>
              </a:ext>
            </a:extLst>
          </p:cNvPr>
          <p:cNvGrpSpPr/>
          <p:nvPr/>
        </p:nvGrpSpPr>
        <p:grpSpPr>
          <a:xfrm>
            <a:off x="727273" y="671229"/>
            <a:ext cx="2509729" cy="2757771"/>
            <a:chOff x="727273" y="671229"/>
            <a:chExt cx="2509729" cy="2757771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C34DAD59-832F-4CAA-9333-5F92FD87C25C}"/>
                </a:ext>
              </a:extLst>
            </p:cNvPr>
            <p:cNvGrpSpPr/>
            <p:nvPr/>
          </p:nvGrpSpPr>
          <p:grpSpPr>
            <a:xfrm>
              <a:off x="871213" y="1333780"/>
              <a:ext cx="2176499" cy="2095220"/>
              <a:chOff x="2284274" y="2258154"/>
              <a:chExt cx="1776792" cy="1776792"/>
            </a:xfrm>
          </p:grpSpPr>
          <p:pic>
            <p:nvPicPr>
              <p:cNvPr id="23" name="图片 22" descr="3917ff375740fab0173b4a5949735c02">
                <a:extLst>
                  <a:ext uri="{FF2B5EF4-FFF2-40B4-BE49-F238E27FC236}">
                    <a16:creationId xmlns:a16="http://schemas.microsoft.com/office/drawing/2014/main" id="{600D649D-E1EF-461D-A6E1-3013A6F1AB6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19660817">
                <a:off x="2284274" y="2258154"/>
                <a:ext cx="1776792" cy="1776792"/>
              </a:xfrm>
              <a:prstGeom prst="rect">
                <a:avLst/>
              </a:prstGeom>
            </p:spPr>
          </p:pic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592262FD-DE68-417C-99C7-8C82A92D462A}"/>
                  </a:ext>
                </a:extLst>
              </p:cNvPr>
              <p:cNvSpPr txBox="1"/>
              <p:nvPr/>
            </p:nvSpPr>
            <p:spPr>
              <a:xfrm>
                <a:off x="2855289" y="2997917"/>
                <a:ext cx="932617" cy="5794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字魂27号-布丁体" panose="00000500000000000000" pitchFamily="2" charset="-122"/>
                    <a:ea typeface="字魂27号-布丁体" panose="00000500000000000000" pitchFamily="2" charset="-122"/>
                    <a:cs typeface="+mn-cs"/>
                    <a:sym typeface="Arial"/>
                  </a:rPr>
                  <a:t>01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字魂27号-布丁体" panose="00000500000000000000" pitchFamily="2" charset="-122"/>
                  <a:ea typeface="字魂27号-布丁体" panose="00000500000000000000" pitchFamily="2" charset="-122"/>
                  <a:cs typeface="+mn-cs"/>
                  <a:sym typeface="Arial"/>
                </a:endParaRPr>
              </a:p>
            </p:txBody>
          </p:sp>
        </p:grpSp>
        <p:pic>
          <p:nvPicPr>
            <p:cNvPr id="34" name="Picture 33" descr="A picture containing clipart&#10;&#10;Description automatically generated">
              <a:hlinkClick r:id="rId7" action="ppaction://hlinksldjump"/>
              <a:extLst>
                <a:ext uri="{FF2B5EF4-FFF2-40B4-BE49-F238E27FC236}">
                  <a16:creationId xmlns:a16="http://schemas.microsoft.com/office/drawing/2014/main" id="{26C279D5-E28F-4BD0-90A1-187D59025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273" y="671229"/>
              <a:ext cx="2509729" cy="1503432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C7D4AAA-5688-44BB-84CF-7CC3C350685A}"/>
              </a:ext>
            </a:extLst>
          </p:cNvPr>
          <p:cNvGrpSpPr/>
          <p:nvPr/>
        </p:nvGrpSpPr>
        <p:grpSpPr>
          <a:xfrm>
            <a:off x="3311341" y="2657985"/>
            <a:ext cx="2755097" cy="2843564"/>
            <a:chOff x="3311342" y="2657985"/>
            <a:chExt cx="2395132" cy="2537391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A98220EE-9945-4D01-BA9B-ABCF54AAA525}"/>
                </a:ext>
              </a:extLst>
            </p:cNvPr>
            <p:cNvGrpSpPr/>
            <p:nvPr/>
          </p:nvGrpSpPr>
          <p:grpSpPr>
            <a:xfrm>
              <a:off x="3529975" y="3100156"/>
              <a:ext cx="2176499" cy="2095220"/>
              <a:chOff x="5318005" y="3247189"/>
              <a:chExt cx="1776792" cy="1776790"/>
            </a:xfrm>
          </p:grpSpPr>
          <p:pic>
            <p:nvPicPr>
              <p:cNvPr id="26" name="图片 25" descr="3917ff375740fab0173b4a5949735c02">
                <a:extLst>
                  <a:ext uri="{FF2B5EF4-FFF2-40B4-BE49-F238E27FC236}">
                    <a16:creationId xmlns:a16="http://schemas.microsoft.com/office/drawing/2014/main" id="{0EF4B0FD-A922-4E2F-8086-695AF9FE87B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2064686">
                <a:off x="5318005" y="3247189"/>
                <a:ext cx="1776792" cy="1776790"/>
              </a:xfrm>
              <a:prstGeom prst="rect">
                <a:avLst/>
              </a:prstGeom>
            </p:spPr>
          </p:pic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2BBC133-7DC6-4A21-90C3-3D0F991AEB78}"/>
                  </a:ext>
                </a:extLst>
              </p:cNvPr>
              <p:cNvSpPr txBox="1"/>
              <p:nvPr/>
            </p:nvSpPr>
            <p:spPr>
              <a:xfrm>
                <a:off x="5712068" y="3931972"/>
                <a:ext cx="826032" cy="566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R="0" lvl="0" indent="0" algn="ctr" defTabSz="457200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字魂27号-布丁体" panose="00000500000000000000" pitchFamily="2" charset="-122"/>
                    <a:ea typeface="字魂27号-布丁体" panose="00000500000000000000" pitchFamily="2" charset="-122"/>
                  </a:defRPr>
                </a:lvl1pPr>
              </a:lstStyle>
              <a:p>
                <a:pPr marL="0" marR="0" lvl="0" indent="0" algn="ctr" defTabSz="4572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字魂27号-布丁体" panose="00000500000000000000" pitchFamily="2" charset="-122"/>
                    <a:ea typeface="字魂27号-布丁体" panose="00000500000000000000" pitchFamily="2" charset="-122"/>
                    <a:cs typeface="+mn-cs"/>
                    <a:sym typeface="Arial"/>
                  </a:rPr>
                  <a:t>02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字魂27号-布丁体" panose="00000500000000000000" pitchFamily="2" charset="-122"/>
                  <a:ea typeface="字魂27号-布丁体" panose="00000500000000000000" pitchFamily="2" charset="-122"/>
                  <a:cs typeface="+mn-cs"/>
                  <a:sym typeface="Arial"/>
                </a:endParaRPr>
              </a:p>
            </p:txBody>
          </p:sp>
        </p:grpSp>
        <p:pic>
          <p:nvPicPr>
            <p:cNvPr id="39" name="Picture 38" descr="A black and white cat&#10;&#10;Description automatically generated with low confidence">
              <a:hlinkClick r:id="rId10" action="ppaction://hlinksldjump"/>
              <a:extLst>
                <a:ext uri="{FF2B5EF4-FFF2-40B4-BE49-F238E27FC236}">
                  <a16:creationId xmlns:a16="http://schemas.microsoft.com/office/drawing/2014/main" id="{F6943AF6-824B-46B8-AA81-CDBEC0EEF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667" b="95667" l="5385" r="96154">
                          <a14:foregroundMark x1="23846" y1="10667" x2="37308" y2="42667"/>
                          <a14:foregroundMark x1="11923" y1="34333" x2="11923" y2="34333"/>
                          <a14:foregroundMark x1="16538" y1="34333" x2="26154" y2="36333"/>
                          <a14:foregroundMark x1="30385" y1="8667" x2="18077" y2="10667"/>
                          <a14:foregroundMark x1="34231" y1="6667" x2="5385" y2="10000"/>
                          <a14:foregroundMark x1="51923" y1="3667" x2="51923" y2="3667"/>
                          <a14:foregroundMark x1="96154" y1="44000" x2="96154" y2="44000"/>
                          <a14:foregroundMark x1="77692" y1="85667" x2="77692" y2="85667"/>
                          <a14:foregroundMark x1="65385" y1="87333" x2="65385" y2="87333"/>
                          <a14:foregroundMark x1="48846" y1="83667" x2="48846" y2="83667"/>
                          <a14:foregroundMark x1="43077" y1="92667" x2="43077" y2="92667"/>
                          <a14:foregroundMark x1="43846" y1="92667" x2="43846" y2="92667"/>
                          <a14:foregroundMark x1="5385" y1="8000" x2="5385" y2="8000"/>
                          <a14:foregroundMark x1="21538" y1="2333" x2="21538" y2="2333"/>
                          <a14:foregroundMark x1="52692" y1="1667" x2="52692" y2="1667"/>
                          <a14:foregroundMark x1="91154" y1="49667" x2="91154" y2="49667"/>
                          <a14:foregroundMark x1="35000" y1="19667" x2="35000" y2="19667"/>
                          <a14:foregroundMark x1="10000" y1="19667" x2="10000" y2="19667"/>
                          <a14:foregroundMark x1="23077" y1="43333" x2="23077" y2="43333"/>
                          <a14:foregroundMark x1="24615" y1="46333" x2="24615" y2="46333"/>
                          <a14:foregroundMark x1="11923" y1="22667" x2="11923" y2="22667"/>
                          <a14:foregroundMark x1="15769" y1="19000" x2="15769" y2="19000"/>
                          <a14:foregroundMark x1="76923" y1="53667" x2="76923" y2="53667"/>
                          <a14:foregroundMark x1="65385" y1="56000" x2="65385" y2="56000"/>
                          <a14:foregroundMark x1="83077" y1="68333" x2="42692" y2="48333"/>
                          <a14:foregroundMark x1="42692" y1="48333" x2="31923" y2="21000"/>
                          <a14:foregroundMark x1="42308" y1="82333" x2="42308" y2="82333"/>
                          <a14:foregroundMark x1="46154" y1="93333" x2="46154" y2="93333"/>
                          <a14:foregroundMark x1="60000" y1="90000" x2="60000" y2="90000"/>
                          <a14:foregroundMark x1="72692" y1="90667" x2="72692" y2="90667"/>
                          <a14:foregroundMark x1="46154" y1="95667" x2="46154" y2="95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74693">
              <a:off x="3311342" y="2657985"/>
              <a:ext cx="1085510" cy="1252512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45B1ACA-BACD-41F7-B243-9F02CEDBE733}"/>
              </a:ext>
            </a:extLst>
          </p:cNvPr>
          <p:cNvGrpSpPr/>
          <p:nvPr/>
        </p:nvGrpSpPr>
        <p:grpSpPr>
          <a:xfrm>
            <a:off x="6693192" y="871473"/>
            <a:ext cx="2407972" cy="2971253"/>
            <a:chOff x="6693192" y="871473"/>
            <a:chExt cx="2407972" cy="2971253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5D59352C-95D1-4DE3-A5B2-B73C96A332D9}"/>
                </a:ext>
              </a:extLst>
            </p:cNvPr>
            <p:cNvGrpSpPr/>
            <p:nvPr/>
          </p:nvGrpSpPr>
          <p:grpSpPr>
            <a:xfrm>
              <a:off x="6693192" y="1463939"/>
              <a:ext cx="2378790" cy="2378787"/>
              <a:chOff x="7699048" y="1600952"/>
              <a:chExt cx="1776792" cy="1776790"/>
            </a:xfrm>
          </p:grpSpPr>
          <p:pic>
            <p:nvPicPr>
              <p:cNvPr id="29" name="图片 28" descr="3917ff375740fab0173b4a5949735c02">
                <a:extLst>
                  <a:ext uri="{FF2B5EF4-FFF2-40B4-BE49-F238E27FC236}">
                    <a16:creationId xmlns:a16="http://schemas.microsoft.com/office/drawing/2014/main" id="{5F261BFA-C3AA-4FB3-83E3-0E483297104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1060791">
                <a:off x="7699048" y="1600952"/>
                <a:ext cx="1776792" cy="1776790"/>
              </a:xfrm>
              <a:prstGeom prst="rect">
                <a:avLst/>
              </a:prstGeom>
            </p:spPr>
          </p:pic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3890339C-218D-4460-8013-298921EA1B4A}"/>
                  </a:ext>
                </a:extLst>
              </p:cNvPr>
              <p:cNvSpPr txBox="1"/>
              <p:nvPr/>
            </p:nvSpPr>
            <p:spPr>
              <a:xfrm>
                <a:off x="8094571" y="2370178"/>
                <a:ext cx="946224" cy="510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R="0" lvl="0" indent="0" algn="ctr" defTabSz="457200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字魂27号-布丁体" panose="00000500000000000000" pitchFamily="2" charset="-122"/>
                    <a:ea typeface="字魂27号-布丁体" panose="00000500000000000000" pitchFamily="2" charset="-122"/>
                  </a:defRPr>
                </a:lvl1pPr>
              </a:lstStyle>
              <a:p>
                <a:pPr marL="0" marR="0" lvl="0" indent="0" algn="ctr" defTabSz="4572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字魂27号-布丁体" panose="00000500000000000000" pitchFamily="2" charset="-122"/>
                    <a:ea typeface="字魂27号-布丁体" panose="00000500000000000000" pitchFamily="2" charset="-122"/>
                    <a:cs typeface="+mn-cs"/>
                    <a:sym typeface="Arial"/>
                  </a:rPr>
                  <a:t>03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字魂27号-布丁体" panose="00000500000000000000" pitchFamily="2" charset="-122"/>
                  <a:ea typeface="字魂27号-布丁体" panose="00000500000000000000" pitchFamily="2" charset="-122"/>
                  <a:cs typeface="+mn-cs"/>
                  <a:sym typeface="Arial"/>
                </a:endParaRPr>
              </a:p>
            </p:txBody>
          </p:sp>
        </p:grpSp>
        <p:pic>
          <p:nvPicPr>
            <p:cNvPr id="43" name="Picture 42" descr="A picture containing clipart&#10;&#10;Description automatically generated">
              <a:hlinkClick r:id="rId13" action="ppaction://hlinksldjump"/>
              <a:extLst>
                <a:ext uri="{FF2B5EF4-FFF2-40B4-BE49-F238E27FC236}">
                  <a16:creationId xmlns:a16="http://schemas.microsoft.com/office/drawing/2014/main" id="{EDC0DF4B-1FB2-472D-8563-6A9690FDD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90903" flipH="1">
              <a:off x="7417362" y="871473"/>
              <a:ext cx="1683802" cy="1639368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AEA35C87-D075-4A71-A2E6-3629558A18C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08" y="2019052"/>
            <a:ext cx="1418673" cy="141867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CF950CC-B145-4550-9102-6A2B51332B3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3799" y="5601774"/>
            <a:ext cx="803511" cy="80351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5C0E780-D8B2-44B0-B472-3D60D5DA813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61306" y="98425"/>
            <a:ext cx="1066892" cy="72548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94A4349-01D6-44E8-A7A1-DFD503E1073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760" y="3000134"/>
            <a:ext cx="1418673" cy="14186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844FE6-5654-48EB-AA45-6E9A5485EFB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343" y="2528657"/>
            <a:ext cx="4572366" cy="4572366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E9A9A64B-BA6B-4CD7-9C5F-A6B8D1449142}"/>
              </a:ext>
            </a:extLst>
          </p:cNvPr>
          <p:cNvGrpSpPr/>
          <p:nvPr/>
        </p:nvGrpSpPr>
        <p:grpSpPr>
          <a:xfrm>
            <a:off x="7306986" y="290444"/>
            <a:ext cx="3724961" cy="3724961"/>
            <a:chOff x="7282357" y="456595"/>
            <a:chExt cx="3724961" cy="3724961"/>
          </a:xfrm>
        </p:grpSpPr>
        <p:pic>
          <p:nvPicPr>
            <p:cNvPr id="31" name="Picture 30" descr="Shape, circle&#10;&#10;Description automatically generated">
              <a:extLst>
                <a:ext uri="{FF2B5EF4-FFF2-40B4-BE49-F238E27FC236}">
                  <a16:creationId xmlns:a16="http://schemas.microsoft.com/office/drawing/2014/main" id="{DF3C491B-00F8-41E0-B2BE-97653FD53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7473" b="93886" l="815" r="97554">
                          <a14:foregroundMark x1="9511" y1="22283" x2="68342" y2="53668"/>
                          <a14:foregroundMark x1="5435" y1="32745" x2="8696" y2="51630"/>
                          <a14:foregroundMark x1="9239" y1="29620" x2="55571" y2="46603"/>
                          <a14:foregroundMark x1="66848" y1="17391" x2="36821" y2="57745"/>
                          <a14:foregroundMark x1="9783" y1="30707" x2="13587" y2="54891"/>
                          <a14:foregroundMark x1="13587" y1="54891" x2="26630" y2="66984"/>
                          <a14:foregroundMark x1="26630" y1="66984" x2="48641" y2="68750"/>
                          <a14:foregroundMark x1="48641" y1="68750" x2="76766" y2="62636"/>
                          <a14:foregroundMark x1="76766" y1="62636" x2="88315" y2="55299"/>
                          <a14:foregroundMark x1="88315" y1="55299" x2="93342" y2="47418"/>
                          <a14:foregroundMark x1="93342" y1="47418" x2="88859" y2="26902"/>
                          <a14:foregroundMark x1="88859" y1="26902" x2="79891" y2="17799"/>
                          <a14:foregroundMark x1="79891" y1="17799" x2="64402" y2="10734"/>
                          <a14:foregroundMark x1="64402" y1="10734" x2="43478" y2="10462"/>
                          <a14:foregroundMark x1="65217" y1="77989" x2="63995" y2="77989"/>
                          <a14:foregroundMark x1="63723" y1="76766" x2="63723" y2="76766"/>
                          <a14:foregroundMark x1="72962" y1="86413" x2="72962" y2="86413"/>
                          <a14:foregroundMark x1="75543" y1="89538" x2="75543" y2="89538"/>
                          <a14:foregroundMark x1="77310" y1="91033" x2="77310" y2="91033"/>
                          <a14:foregroundMark x1="77310" y1="87500" x2="77310" y2="87500"/>
                          <a14:foregroundMark x1="82609" y1="93342" x2="82609" y2="93342"/>
                          <a14:foregroundMark x1="83967" y1="93886" x2="83967" y2="93886"/>
                          <a14:foregroundMark x1="64266" y1="38315" x2="44565" y2="14810"/>
                          <a14:foregroundMark x1="21739" y1="13043" x2="43478" y2="29891"/>
                          <a14:foregroundMark x1="60190" y1="20245" x2="76223" y2="44837"/>
                          <a14:foregroundMark x1="76223" y1="44837" x2="76495" y2="46332"/>
                          <a14:foregroundMark x1="46060" y1="7473" x2="46060" y2="7473"/>
                          <a14:foregroundMark x1="55027" y1="7473" x2="55027" y2="7473"/>
                          <a14:foregroundMark x1="94429" y1="31929" x2="94429" y2="31929"/>
                          <a14:foregroundMark x1="97690" y1="46332" x2="97690" y2="46332"/>
                          <a14:foregroundMark x1="2038" y1="41168" x2="815" y2="41168"/>
                          <a14:foregroundMark x1="64946" y1="76766" x2="64946" y2="76766"/>
                          <a14:foregroundMark x1="66848" y1="80842" x2="71875" y2="84918"/>
                          <a14:foregroundMark x1="77038" y1="88723" x2="84647" y2="92120"/>
                          <a14:foregroundMark x1="65761" y1="75951" x2="65761" y2="759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357" y="456595"/>
              <a:ext cx="3724961" cy="372496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12C7695-DAD5-4435-9867-C83A4E134052}"/>
                </a:ext>
              </a:extLst>
            </p:cNvPr>
            <p:cNvSpPr txBox="1"/>
            <p:nvPr/>
          </p:nvSpPr>
          <p:spPr>
            <a:xfrm>
              <a:off x="7593498" y="1315794"/>
              <a:ext cx="33913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bạn hãy cùng với mình qua nhà các bạn khác để rủ các bạn cùng đi thám hiểm nhé.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98270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-0.6888 -0.0712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40" y="-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5093 L 0.17435 -0.05093 C 0.25247 -0.05093 0.34882 0.00115 0.34882 0.04375 L 0.34882 0.13912 " pathEditMode="relative" rAng="0" ptsTypes="AAAA">
                                      <p:cBhvr>
                                        <p:cTn id="6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35" y="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97 -0.00417 L 0.0849 -0.00417 C 0.11354 -0.00417 0.14896 -0.03982 0.14896 -0.06852 L 0.14896 -0.13264 " pathEditMode="relative" rAng="0" ptsTypes="AAAA">
                                      <p:cBhvr>
                                        <p:cTn id="7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93" y="-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762332" y="2133600"/>
            <a:ext cx="8643393" cy="27746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Trò chơi sẽ có 3 câu hỏi trắc nghiệm.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trả lời các câu hỏi này, em hãy đưa ra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kí hiệu KÉO - BÚA - BAO chứa đáp án đúng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mà các em tìm được nhé!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161" y="990600"/>
              <a:ext cx="141743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a</a:t>
              </a:r>
            </a:p>
          </p:txBody>
        </p:sp>
      </p:grp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3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4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kiểm tra đáp án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3C21F3A-EA38-40EE-BB23-FCE2401F5690}"/>
              </a:ext>
            </a:extLst>
          </p:cNvPr>
          <p:cNvSpPr txBox="1"/>
          <p:nvPr/>
        </p:nvSpPr>
        <p:spPr>
          <a:xfrm>
            <a:off x="3852961" y="218867"/>
            <a:ext cx="10140874" cy="2690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121880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Số lớn: 24 giờ</a:t>
            </a:r>
          </a:p>
          <a:p>
            <a:pPr marL="0" marR="0" lvl="0" indent="0" defTabSz="121880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Số bé: 8 giờ</a:t>
            </a:r>
          </a:p>
          <a:p>
            <a:pPr marL="0" marR="0" lvl="0" indent="0" defTabSz="121880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Vậy số lớn gấp số bé … lần:</a:t>
            </a:r>
          </a:p>
          <a:p>
            <a:pPr marL="0" marR="0" lvl="0" indent="0" defTabSz="121880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3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7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20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24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26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33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3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44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6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0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53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20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24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26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33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3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44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6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0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53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3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" decel="100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900" accel="100000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6926" y="990600"/>
              <a:ext cx="1445910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b</a:t>
              </a:r>
            </a:p>
          </p:txBody>
        </p:sp>
      </p:grp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5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4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3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EF94B70-A0A0-48FE-8775-6AC4B0396220}"/>
              </a:ext>
            </a:extLst>
          </p:cNvPr>
          <p:cNvSpPr txBox="1"/>
          <p:nvPr/>
        </p:nvSpPr>
        <p:spPr>
          <a:xfrm>
            <a:off x="3964186" y="363421"/>
            <a:ext cx="8305800" cy="2401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121880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Số lớn: 40 kg</a:t>
            </a:r>
          </a:p>
          <a:p>
            <a:pPr marL="0" marR="0" lvl="0" indent="0" defTabSz="121880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Số bé: 8 </a:t>
            </a:r>
            <a:r>
              <a:rPr lang="en-US" altLang="zh-CN" sz="3200">
                <a:solidFill>
                  <a:srgbClr val="00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kg</a:t>
            </a:r>
            <a:endParaRPr kumimoji="0" lang="en-US" altLang="zh-CN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  <a:p>
            <a:pPr marL="0" marR="0" lvl="0" indent="0" defTabSz="121880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Vậy số lớn gấp số bé … lần:</a:t>
            </a:r>
          </a:p>
          <a:p>
            <a:pPr marL="0" marR="0" lvl="0" indent="0" defTabSz="121880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3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7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20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2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26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33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3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44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46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7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54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20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2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26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33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3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44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46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7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54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" decel="100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900" accel="100000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c</a:t>
              </a:r>
            </a:p>
          </p:txBody>
        </p:sp>
      </p:grp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6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7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8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DC50314-05A5-4B56-AB93-CD3F356B9CAD}"/>
              </a:ext>
            </a:extLst>
          </p:cNvPr>
          <p:cNvSpPr txBox="1"/>
          <p:nvPr/>
        </p:nvSpPr>
        <p:spPr>
          <a:xfrm>
            <a:off x="3964186" y="363421"/>
            <a:ext cx="8305800" cy="2401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121880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Số lớn: 72 cm</a:t>
            </a:r>
          </a:p>
          <a:p>
            <a:pPr marL="0" marR="0" lvl="0" indent="0" defTabSz="121880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Số bé: 9 cm</a:t>
            </a:r>
          </a:p>
          <a:p>
            <a:pPr marL="0" marR="0" lvl="0" indent="0" defTabSz="121880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Vậy số lớn gấp số bé … lần:</a:t>
            </a:r>
          </a:p>
          <a:p>
            <a:pPr marL="0" marR="0" lvl="0" indent="0" defTabSz="121880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3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7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20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2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2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34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3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4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4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20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2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2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34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3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4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4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" decel="100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900" accel="100000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6C9742-5CAD-4069-AD96-2942BD53C7CB}"/>
              </a:ext>
            </a:extLst>
          </p:cNvPr>
          <p:cNvSpPr/>
          <p:nvPr/>
        </p:nvSpPr>
        <p:spPr>
          <a:xfrm>
            <a:off x="37811" y="477433"/>
            <a:ext cx="12192000" cy="58483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35" name="Picture 2">
            <a:extLst>
              <a:ext uri="{FF2B5EF4-FFF2-40B4-BE49-F238E27FC236}">
                <a16:creationId xmlns:a16="http://schemas.microsoft.com/office/drawing/2014/main" id="{D2FC5105-E8DC-4AA6-97C5-CE2D01B8E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261" y="771290"/>
            <a:ext cx="4079197" cy="239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9">
            <a:extLst>
              <a:ext uri="{FF2B5EF4-FFF2-40B4-BE49-F238E27FC236}">
                <a16:creationId xmlns:a16="http://schemas.microsoft.com/office/drawing/2014/main" id="{4D889384-1E9C-43E9-BC33-DC6155688B6C}"/>
              </a:ext>
            </a:extLst>
          </p:cNvPr>
          <p:cNvSpPr txBox="1"/>
          <p:nvPr/>
        </p:nvSpPr>
        <p:spPr>
          <a:xfrm>
            <a:off x="942026" y="1317287"/>
            <a:ext cx="3719263" cy="1407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051" marR="0" lvl="0" indent="-457051" algn="l" defTabSz="121880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zh-CN" sz="373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Số </a:t>
            </a:r>
            <a:r>
              <a:rPr kumimoji="0" lang="en-US" altLang="zh-CN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lớn</a:t>
            </a:r>
            <a:r>
              <a:rPr kumimoji="0" lang="en-US" altLang="zh-CN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: 24 </a:t>
            </a:r>
            <a:r>
              <a:rPr kumimoji="0" lang="en-US" altLang="zh-CN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giờ</a:t>
            </a:r>
            <a:endParaRPr kumimoji="0" lang="en-US" altLang="zh-CN" sz="373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  <a:p>
            <a:pPr marL="0" marR="0" lvl="0" indent="0" algn="l" defTabSz="121880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  </a:t>
            </a:r>
            <a:r>
              <a:rPr kumimoji="0" lang="en-US" altLang="zh-CN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Số</a:t>
            </a:r>
            <a:r>
              <a:rPr kumimoji="0" lang="en-US" altLang="zh-CN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bé</a:t>
            </a:r>
            <a:r>
              <a:rPr kumimoji="0" lang="en-US" altLang="zh-CN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: 8 </a:t>
            </a:r>
            <a:r>
              <a:rPr kumimoji="0" lang="en-US" altLang="zh-CN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giờ</a:t>
            </a:r>
            <a:endParaRPr kumimoji="0" lang="zh-CN" altLang="en-US" sz="373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FF2952B8-7B65-4F0E-A8E8-5FC33EC16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33156" y="795160"/>
            <a:ext cx="4079197" cy="239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9">
            <a:extLst>
              <a:ext uri="{FF2B5EF4-FFF2-40B4-BE49-F238E27FC236}">
                <a16:creationId xmlns:a16="http://schemas.microsoft.com/office/drawing/2014/main" id="{D5DC46C8-5F51-42E4-B3B9-0E54B2E1F473}"/>
              </a:ext>
            </a:extLst>
          </p:cNvPr>
          <p:cNvSpPr txBox="1"/>
          <p:nvPr/>
        </p:nvSpPr>
        <p:spPr>
          <a:xfrm>
            <a:off x="7284921" y="1341157"/>
            <a:ext cx="3719263" cy="1407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b) </a:t>
            </a:r>
            <a:r>
              <a:rPr kumimoji="0" lang="en-US" altLang="zh-CN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Số</a:t>
            </a:r>
            <a:r>
              <a:rPr kumimoji="0" lang="en-US" altLang="zh-CN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lớn</a:t>
            </a:r>
            <a:r>
              <a:rPr kumimoji="0" lang="en-US" altLang="zh-CN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: 40 kg</a:t>
            </a:r>
          </a:p>
          <a:p>
            <a:pPr marL="0" marR="0" lvl="0" indent="0" algn="l" defTabSz="121880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   </a:t>
            </a:r>
            <a:r>
              <a:rPr kumimoji="0" lang="en-US" altLang="zh-CN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Số</a:t>
            </a:r>
            <a:r>
              <a:rPr kumimoji="0" lang="en-US" altLang="zh-CN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bé</a:t>
            </a:r>
            <a:r>
              <a:rPr kumimoji="0" lang="en-US" altLang="zh-CN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: 8 kg</a:t>
            </a:r>
            <a:endParaRPr kumimoji="0" lang="zh-CN" altLang="en-US" sz="373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2" name="Picture 2">
            <a:extLst>
              <a:ext uri="{FF2B5EF4-FFF2-40B4-BE49-F238E27FC236}">
                <a16:creationId xmlns:a16="http://schemas.microsoft.com/office/drawing/2014/main" id="{D8C9CB17-1888-4580-A764-120FF7841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2631" y="3648249"/>
            <a:ext cx="4079197" cy="239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9">
            <a:extLst>
              <a:ext uri="{FF2B5EF4-FFF2-40B4-BE49-F238E27FC236}">
                <a16:creationId xmlns:a16="http://schemas.microsoft.com/office/drawing/2014/main" id="{88B72C3E-8223-4D6E-BFB2-00564D544566}"/>
              </a:ext>
            </a:extLst>
          </p:cNvPr>
          <p:cNvSpPr txBox="1"/>
          <p:nvPr/>
        </p:nvSpPr>
        <p:spPr>
          <a:xfrm>
            <a:off x="4144396" y="4194245"/>
            <a:ext cx="3719263" cy="1407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c</a:t>
            </a:r>
            <a:r>
              <a:rPr kumimoji="0" lang="en-US" altLang="zh-CN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) </a:t>
            </a:r>
            <a:r>
              <a:rPr kumimoji="0" lang="en-US" altLang="zh-CN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Số</a:t>
            </a:r>
            <a:r>
              <a:rPr kumimoji="0" lang="en-US" altLang="zh-CN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lớn</a:t>
            </a:r>
            <a:r>
              <a:rPr kumimoji="0" lang="en-US" altLang="zh-CN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: 72 cm</a:t>
            </a:r>
          </a:p>
          <a:p>
            <a:pPr marL="0" marR="0" lvl="0" indent="0" algn="l" defTabSz="121880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   </a:t>
            </a:r>
            <a:r>
              <a:rPr kumimoji="0" lang="en-US" altLang="zh-CN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Số</a:t>
            </a:r>
            <a:r>
              <a:rPr kumimoji="0" lang="en-US" altLang="zh-CN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bé</a:t>
            </a:r>
            <a:r>
              <a:rPr kumimoji="0" lang="en-US" altLang="zh-CN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:    9 cm</a:t>
            </a:r>
            <a:endParaRPr kumimoji="0" lang="zh-CN" altLang="en-US" sz="373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67A3F3-2D4F-4F08-A74C-5D0B40ECFAA8}"/>
              </a:ext>
            </a:extLst>
          </p:cNvPr>
          <p:cNvSpPr/>
          <p:nvPr/>
        </p:nvSpPr>
        <p:spPr>
          <a:xfrm>
            <a:off x="590550" y="2748465"/>
            <a:ext cx="4468295" cy="9995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880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Số lớn gấp số bé 3 lần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D728A25-9AB2-40C3-802D-21E365EA386C}"/>
              </a:ext>
            </a:extLst>
          </p:cNvPr>
          <p:cNvSpPr/>
          <p:nvPr/>
        </p:nvSpPr>
        <p:spPr>
          <a:xfrm>
            <a:off x="6910140" y="2744795"/>
            <a:ext cx="4468295" cy="9995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880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Số lớn gấp số bé 5 lần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D7199DF-D065-4669-9835-BE17A5273C58}"/>
              </a:ext>
            </a:extLst>
          </p:cNvPr>
          <p:cNvSpPr/>
          <p:nvPr/>
        </p:nvSpPr>
        <p:spPr>
          <a:xfrm>
            <a:off x="3798081" y="5581774"/>
            <a:ext cx="4468295" cy="9995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880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Số lớn gấp số bé 8 lần</a:t>
            </a:r>
          </a:p>
        </p:txBody>
      </p:sp>
    </p:spTree>
    <p:extLst>
      <p:ext uri="{BB962C8B-B14F-4D97-AF65-F5344CB8AC3E}">
        <p14:creationId xmlns:p14="http://schemas.microsoft.com/office/powerpoint/2010/main" val="3810700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1" grpId="0"/>
      <p:bldP spid="43" grpId="0"/>
      <p:bldP spid="2" grpId="0" animBg="1"/>
      <p:bldP spid="17" grpId="0" animBg="1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6C9742-5CAD-4069-AD96-2942BD53C7CB}"/>
              </a:ext>
            </a:extLst>
          </p:cNvPr>
          <p:cNvSpPr/>
          <p:nvPr/>
        </p:nvSpPr>
        <p:spPr>
          <a:xfrm>
            <a:off x="37811" y="477433"/>
            <a:ext cx="12192000" cy="58483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D7E2C64-BAC2-4013-984C-54E453BCC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6458" y="496636"/>
            <a:ext cx="8616443" cy="1351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B06CD9AE-CAB9-45AD-A095-B4F356412444}"/>
              </a:ext>
            </a:extLst>
          </p:cNvPr>
          <p:cNvSpPr/>
          <p:nvPr/>
        </p:nvSpPr>
        <p:spPr>
          <a:xfrm>
            <a:off x="1830115" y="514358"/>
            <a:ext cx="1505606" cy="1351897"/>
          </a:xfrm>
          <a:prstGeom prst="ellipse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4798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BF04FE-BF9D-42B8-A967-25BE95B93F5E}"/>
              </a:ext>
            </a:extLst>
          </p:cNvPr>
          <p:cNvSpPr txBox="1"/>
          <p:nvPr/>
        </p:nvSpPr>
        <p:spPr>
          <a:xfrm>
            <a:off x="3335721" y="782854"/>
            <a:ext cx="7559332" cy="74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/>
            <a:r>
              <a:rPr lang="en-US" sz="426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26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26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426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6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426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426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26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C2C770-E76E-4B60-9E24-0D73C39CA0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15" y="2343688"/>
            <a:ext cx="9060113" cy="3383164"/>
          </a:xfrm>
          <a:prstGeom prst="rect">
            <a:avLst/>
          </a:prstGeom>
        </p:spPr>
      </p:pic>
      <p:sp>
        <p:nvSpPr>
          <p:cNvPr id="24" name="Oval Callout 2">
            <a:extLst>
              <a:ext uri="{FF2B5EF4-FFF2-40B4-BE49-F238E27FC236}">
                <a16:creationId xmlns:a16="http://schemas.microsoft.com/office/drawing/2014/main" id="{D69971E7-4868-490E-9BE1-BD9580D31473}"/>
              </a:ext>
            </a:extLst>
          </p:cNvPr>
          <p:cNvSpPr/>
          <p:nvPr/>
        </p:nvSpPr>
        <p:spPr>
          <a:xfrm>
            <a:off x="8045767" y="2554290"/>
            <a:ext cx="3839242" cy="2234612"/>
          </a:xfrm>
          <a:prstGeom prst="wedgeEllipseCallout">
            <a:avLst>
              <a:gd name="adj1" fmla="val -62017"/>
              <a:gd name="adj2" fmla="val 38630"/>
            </a:avLst>
          </a:prstGeom>
          <a:solidFill>
            <a:srgbClr val="24FC8B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/>
            <a:endParaRPr lang="en-US" sz="28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1218804"/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Muốn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tìm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tuổi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mẹ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gấp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mấy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lần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tuổi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ta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0000"/>
              </a:solidFill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1218804"/>
            <a:endParaRPr lang="en-US" sz="2800" dirty="0">
              <a:solidFill>
                <a:srgbClr val="000000"/>
              </a:solidFill>
              <a:latin typeface="微软雅黑"/>
            </a:endParaRPr>
          </a:p>
        </p:txBody>
      </p:sp>
      <p:sp>
        <p:nvSpPr>
          <p:cNvPr id="25" name="Oval Callout 18">
            <a:extLst>
              <a:ext uri="{FF2B5EF4-FFF2-40B4-BE49-F238E27FC236}">
                <a16:creationId xmlns:a16="http://schemas.microsoft.com/office/drawing/2014/main" id="{67A0BCEA-272F-455E-8A01-C739418C4977}"/>
              </a:ext>
            </a:extLst>
          </p:cNvPr>
          <p:cNvSpPr/>
          <p:nvPr/>
        </p:nvSpPr>
        <p:spPr>
          <a:xfrm>
            <a:off x="7778444" y="2563150"/>
            <a:ext cx="4375745" cy="2234612"/>
          </a:xfrm>
          <a:prstGeom prst="wedgeEllipseCallout">
            <a:avLst>
              <a:gd name="adj1" fmla="val -60015"/>
              <a:gd name="adj2" fmla="val 3863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/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8804"/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Muốn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tìm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tuổi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mẹ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gấp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mấy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lần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tuổi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ta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lấy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tuổi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mẹ chia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tuổi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con.</a:t>
            </a:r>
          </a:p>
          <a:p>
            <a:pPr algn="ctr" defTabSz="1218804"/>
            <a:endParaRPr lang="en-US" sz="2000" dirty="0">
              <a:solidFill>
                <a:srgbClr val="000000"/>
              </a:solidFill>
              <a:latin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090607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6C9742-5CAD-4069-AD96-2942BD53C7CB}"/>
              </a:ext>
            </a:extLst>
          </p:cNvPr>
          <p:cNvSpPr/>
          <p:nvPr/>
        </p:nvSpPr>
        <p:spPr>
          <a:xfrm>
            <a:off x="37811" y="477433"/>
            <a:ext cx="12192000" cy="58483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DC2C770-E76E-4B60-9E24-0D73C39CA0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712" y="587001"/>
            <a:ext cx="5643969" cy="2107532"/>
          </a:xfrm>
          <a:prstGeom prst="rect">
            <a:avLst/>
          </a:prstGeom>
        </p:spPr>
      </p:pic>
      <p:sp>
        <p:nvSpPr>
          <p:cNvPr id="36" name="TextBox 58">
            <a:extLst>
              <a:ext uri="{FF2B5EF4-FFF2-40B4-BE49-F238E27FC236}">
                <a16:creationId xmlns:a16="http://schemas.microsoft.com/office/drawing/2014/main" id="{83E0C025-E649-4C19-8B59-139805EEB9BD}"/>
              </a:ext>
            </a:extLst>
          </p:cNvPr>
          <p:cNvSpPr txBox="1">
            <a:spLocks/>
          </p:cNvSpPr>
          <p:nvPr/>
        </p:nvSpPr>
        <p:spPr bwMode="auto">
          <a:xfrm>
            <a:off x="6133234" y="2022381"/>
            <a:ext cx="110362" cy="11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121882" tIns="60941" rIns="121882" bIns="60941" anchor="ctr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defTabSz="1218804"/>
            <a:r>
              <a:rPr lang="en-US" altLang="zh-CN" sz="1599">
                <a:solidFill>
                  <a:srgbClr val="FFFFFF"/>
                </a:solidFill>
                <a:latin typeface="微软雅黑"/>
                <a:cs typeface="+mn-ea"/>
                <a:sym typeface="+mn-lt"/>
              </a:rPr>
              <a:t>2312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EFBAAE1-DCD9-4F85-8597-170C7113A0AD}"/>
              </a:ext>
            </a:extLst>
          </p:cNvPr>
          <p:cNvSpPr/>
          <p:nvPr/>
        </p:nvSpPr>
        <p:spPr>
          <a:xfrm>
            <a:off x="1970225" y="2694533"/>
            <a:ext cx="8326017" cy="3140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804">
              <a:spcAft>
                <a:spcPts val="1066"/>
              </a:spcAft>
            </a:pPr>
            <a:r>
              <a:rPr lang="en-US" sz="4265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265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endParaRPr lang="en-US" sz="4265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1218804">
              <a:spcAft>
                <a:spcPts val="1066"/>
              </a:spcAft>
            </a:pPr>
            <a:r>
              <a:rPr lang="en-US" sz="4265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Tuổi</a:t>
            </a:r>
            <a:r>
              <a:rPr lang="en-US" sz="4265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mẹ </a:t>
            </a:r>
            <a:r>
              <a:rPr lang="en-US" sz="4265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gấp</a:t>
            </a:r>
            <a:r>
              <a:rPr lang="en-US" sz="4265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5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tuổi</a:t>
            </a:r>
            <a:r>
              <a:rPr lang="en-US" sz="4265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4265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sô</a:t>
            </a:r>
            <a:r>
              <a:rPr lang="en-US" sz="4265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́ </a:t>
            </a:r>
            <a:r>
              <a:rPr lang="en-US" sz="4265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lần</a:t>
            </a:r>
            <a:r>
              <a:rPr lang="en-US" sz="4265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là:</a:t>
            </a:r>
            <a:endParaRPr lang="en-US" sz="3732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1218804">
              <a:spcAft>
                <a:spcPts val="1066"/>
              </a:spcAft>
            </a:pPr>
            <a:r>
              <a:rPr lang="en-US" sz="4265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36 : 9 = 4 (</a:t>
            </a:r>
            <a:r>
              <a:rPr lang="en-US" sz="4265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lần</a:t>
            </a:r>
            <a:r>
              <a:rPr lang="en-US" sz="4265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3732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1218804">
              <a:spcAft>
                <a:spcPts val="1066"/>
              </a:spcAft>
            </a:pPr>
            <a:r>
              <a:rPr lang="en-US" sz="4265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</a:t>
            </a:r>
            <a:r>
              <a:rPr lang="en-US" sz="4265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Đáp</a:t>
            </a:r>
            <a:r>
              <a:rPr lang="en-US" sz="4265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5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sô</a:t>
            </a:r>
            <a:r>
              <a:rPr lang="en-US" sz="4265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́: </a:t>
            </a:r>
            <a:r>
              <a:rPr lang="en-US" sz="4265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lần.</a:t>
            </a:r>
            <a:endParaRPr lang="en-US" sz="3732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2581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0CFEEE5-8728-43A4-9352-E137116D5E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75"/>
          <a:stretch/>
        </p:blipFill>
        <p:spPr>
          <a:xfrm>
            <a:off x="0" y="-106948"/>
            <a:ext cx="12141996" cy="69649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26B09C-1B84-4FE3-8E75-E54D2BF12C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662" y="-106948"/>
            <a:ext cx="2040025" cy="2040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FFE3BB-6EB9-48BF-97FC-8AF494BD1F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5" b="37579" l="26643" r="97691">
                        <a14:foregroundMark x1="41385" y1="33291" x2="53286" y2="33039"/>
                        <a14:foregroundMark x1="53286" y1="33039" x2="75311" y2="33544"/>
                        <a14:foregroundMark x1="66607" y1="37579" x2="78863" y2="36822"/>
                        <a14:foregroundMark x1="29130" y1="25221" x2="29130" y2="25221"/>
                        <a14:foregroundMark x1="51332" y1="3405" x2="51332" y2="3405"/>
                        <a14:foregroundMark x1="53819" y1="1261" x2="53819" y2="1261"/>
                        <a14:foregroundMark x1="94494" y1="14754" x2="94494" y2="14754"/>
                        <a14:foregroundMark x1="96270" y1="8827" x2="96270" y2="8827"/>
                        <a14:foregroundMark x1="97691" y1="17528" x2="97691" y2="17528"/>
                        <a14:foregroundMark x1="90764" y1="21438" x2="90764" y2="21438"/>
                        <a14:foregroundMark x1="27709" y1="16267" x2="27709" y2="16267"/>
                        <a14:foregroundMark x1="26643" y1="24464" x2="26643" y2="24464"/>
                        <a14:foregroundMark x1="90764" y1="23707" x2="90764" y2="23707"/>
                        <a14:foregroundMark x1="90409" y1="18789" x2="90409" y2="18789"/>
                        <a14:foregroundMark x1="90409" y1="23960" x2="90409" y2="23960"/>
                      </a14:backgroundRemoval>
                    </a14:imgEffect>
                  </a14:imgLayer>
                </a14:imgProps>
              </a:ext>
            </a:extLst>
          </a:blip>
          <a:srcRect l="25075" t="-766" r="-22985" b="60366"/>
          <a:stretch/>
        </p:blipFill>
        <p:spPr>
          <a:xfrm>
            <a:off x="8545134" y="-230987"/>
            <a:ext cx="4579490" cy="26615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AA470A-2DEA-4DE1-A5C9-2A33BF3DB554}"/>
              </a:ext>
            </a:extLst>
          </p:cNvPr>
          <p:cNvSpPr txBox="1"/>
          <p:nvPr/>
        </p:nvSpPr>
        <p:spPr>
          <a:xfrm>
            <a:off x="8977143" y="1241983"/>
            <a:ext cx="25144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Leo núi</a:t>
            </a:r>
          </a:p>
        </p:txBody>
      </p:sp>
      <p:sp>
        <p:nvSpPr>
          <p:cNvPr id="8" name="文本框 26">
            <a:extLst>
              <a:ext uri="{FF2B5EF4-FFF2-40B4-BE49-F238E27FC236}">
                <a16:creationId xmlns:a16="http://schemas.microsoft.com/office/drawing/2014/main" id="{95AA1DBB-6843-4B6E-BF37-9D352EACF36F}"/>
              </a:ext>
            </a:extLst>
          </p:cNvPr>
          <p:cNvSpPr txBox="1"/>
          <p:nvPr/>
        </p:nvSpPr>
        <p:spPr>
          <a:xfrm>
            <a:off x="9933145" y="672399"/>
            <a:ext cx="1092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La Xanh" panose="03020702040502020203" pitchFamily="66" charset="0"/>
                <a:ea typeface="字魂27号-布丁体" panose="00000500000000000000" pitchFamily="2" charset="-122"/>
                <a:cs typeface="+mn-cs"/>
              </a:rPr>
              <a:t>02</a:t>
            </a:r>
            <a:endParaRPr kumimoji="0" lang="zh-CN" altLang="en-US" sz="40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La Xanh" panose="03020702040502020203" pitchFamily="66" charset="0"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F3592D-E00C-4BB1-A6A9-D8F5B1F8CF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336035" y="1832954"/>
            <a:ext cx="2810500" cy="5230821"/>
          </a:xfrm>
          <a:prstGeom prst="rect">
            <a:avLst/>
          </a:prstGeom>
        </p:spPr>
      </p:pic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CFC85A2E-CB16-499C-BA67-05E77A741D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1667">
                        <a14:foregroundMark x1="10000" y1="51111" x2="10000" y2="51111"/>
                        <a14:foregroundMark x1="67222" y1="18056" x2="67222" y2="18056"/>
                        <a14:foregroundMark x1="80278" y1="21389" x2="80278" y2="21389"/>
                        <a14:foregroundMark x1="58611" y1="29444" x2="91667" y2="46111"/>
                        <a14:foregroundMark x1="86111" y1="41389" x2="76944" y2="53333"/>
                        <a14:foregroundMark x1="76944" y1="53333" x2="56944" y2="66667"/>
                        <a14:foregroundMark x1="56944" y1="66667" x2="30278" y2="61111"/>
                        <a14:foregroundMark x1="30278" y1="61111" x2="26111" y2="40556"/>
                        <a14:foregroundMark x1="26111" y1="40556" x2="33889" y2="27778"/>
                        <a14:foregroundMark x1="33889" y1="27778" x2="35278" y2="2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75" y="-453047"/>
            <a:ext cx="5230821" cy="52308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7D4E69-B694-401D-9C73-3B0B96A0B4A2}"/>
              </a:ext>
            </a:extLst>
          </p:cNvPr>
          <p:cNvSpPr txBox="1"/>
          <p:nvPr/>
        </p:nvSpPr>
        <p:spPr>
          <a:xfrm>
            <a:off x="2161311" y="1349012"/>
            <a:ext cx="35121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mừng các bạn đã leo núi thành công. Chúng ta cùng đi tiếp nhé.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613980-C767-413C-96EA-542F074BC6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83631" y="3640039"/>
            <a:ext cx="1463167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18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3E6A60-674F-4ABC-97A8-8149915CD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-971367"/>
            <a:ext cx="12191999" cy="7829367"/>
          </a:xfrm>
          <a:prstGeom prst="rect">
            <a:avLst/>
          </a:prstGeom>
        </p:spPr>
      </p:pic>
      <p:sp>
        <p:nvSpPr>
          <p:cNvPr id="12" name="Google Shape;1533;p42">
            <a:extLst>
              <a:ext uri="{FF2B5EF4-FFF2-40B4-BE49-F238E27FC236}">
                <a16:creationId xmlns:a16="http://schemas.microsoft.com/office/drawing/2014/main" id="{864F5A61-8E9B-41AA-B5D6-9FF9FB94383C}"/>
              </a:ext>
            </a:extLst>
          </p:cNvPr>
          <p:cNvSpPr txBox="1">
            <a:spLocks/>
          </p:cNvSpPr>
          <p:nvPr/>
        </p:nvSpPr>
        <p:spPr>
          <a:xfrm>
            <a:off x="4649028" y="1624094"/>
            <a:ext cx="6010275" cy="32993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Anh Hai" panose="02040603050506020403" pitchFamily="18" charset="0"/>
                <a:ea typeface="+mj-ea"/>
                <a:cs typeface="+mj-cs"/>
              </a:rPr>
              <a:t>CỦNG CỐ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Anh Hai" panose="02040603050506020403" pitchFamily="18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A3817B6-6E2B-48F4-BFB2-435DBD5160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24" b="89689" l="2660" r="92908">
                        <a14:foregroundMark x1="7270" y1="23735" x2="7270" y2="23735"/>
                        <a14:foregroundMark x1="8156" y1="43191" x2="8156" y2="43191"/>
                        <a14:foregroundMark x1="4255" y1="38911" x2="4255" y2="38911"/>
                        <a14:foregroundMark x1="13121" y1="7588" x2="13121" y2="7588"/>
                        <a14:foregroundMark x1="73050" y1="2918" x2="73050" y2="2918"/>
                        <a14:foregroundMark x1="93262" y1="69455" x2="93262" y2="69455"/>
                        <a14:foregroundMark x1="3369" y1="68288" x2="3369" y2="68288"/>
                        <a14:foregroundMark x1="2660" y1="29572" x2="2660" y2="295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6335" y="2549993"/>
            <a:ext cx="2582968" cy="235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16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6FA338-FD1D-4F5B-A058-F00CAE4B18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E35246-E443-4D6A-90F1-031E9E9B5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09077" y="2436490"/>
            <a:ext cx="3192416" cy="90796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A43512-CBA4-4E0A-B569-570A26428E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5" b="37579" l="26643" r="97691">
                        <a14:foregroundMark x1="41385" y1="33291" x2="53286" y2="33039"/>
                        <a14:foregroundMark x1="53286" y1="33039" x2="75311" y2="33544"/>
                        <a14:foregroundMark x1="66607" y1="37579" x2="78863" y2="36822"/>
                        <a14:foregroundMark x1="29130" y1="25221" x2="29130" y2="25221"/>
                        <a14:foregroundMark x1="51332" y1="3405" x2="51332" y2="3405"/>
                        <a14:foregroundMark x1="53819" y1="1261" x2="53819" y2="1261"/>
                        <a14:foregroundMark x1="94494" y1="14754" x2="94494" y2="14754"/>
                        <a14:foregroundMark x1="96270" y1="8827" x2="96270" y2="8827"/>
                        <a14:foregroundMark x1="97691" y1="17528" x2="97691" y2="17528"/>
                        <a14:foregroundMark x1="90764" y1="21438" x2="90764" y2="21438"/>
                        <a14:foregroundMark x1="27709" y1="16267" x2="27709" y2="16267"/>
                        <a14:foregroundMark x1="26643" y1="24464" x2="26643" y2="24464"/>
                        <a14:foregroundMark x1="90764" y1="23707" x2="90764" y2="23707"/>
                        <a14:foregroundMark x1="90409" y1="18789" x2="90409" y2="18789"/>
                        <a14:foregroundMark x1="90409" y1="23960" x2="90409" y2="23960"/>
                      </a14:backgroundRemoval>
                    </a14:imgEffect>
                  </a14:imgLayer>
                </a14:imgProps>
              </a:ext>
            </a:extLst>
          </a:blip>
          <a:srcRect l="25075" t="-766" r="-22985" b="60366"/>
          <a:stretch/>
        </p:blipFill>
        <p:spPr>
          <a:xfrm>
            <a:off x="8755478" y="-111895"/>
            <a:ext cx="4579490" cy="26615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00682C-2043-45B4-9A57-27CEDE6B5431}"/>
              </a:ext>
            </a:extLst>
          </p:cNvPr>
          <p:cNvSpPr txBox="1"/>
          <p:nvPr/>
        </p:nvSpPr>
        <p:spPr>
          <a:xfrm>
            <a:off x="9286155" y="1145014"/>
            <a:ext cx="2514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Cắm trại                                                                                                                                     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文本框 26">
            <a:extLst>
              <a:ext uri="{FF2B5EF4-FFF2-40B4-BE49-F238E27FC236}">
                <a16:creationId xmlns:a16="http://schemas.microsoft.com/office/drawing/2014/main" id="{2296FE7A-7B29-42E6-9E74-3C242F14FE6E}"/>
              </a:ext>
            </a:extLst>
          </p:cNvPr>
          <p:cNvSpPr txBox="1"/>
          <p:nvPr/>
        </p:nvSpPr>
        <p:spPr>
          <a:xfrm>
            <a:off x="10245291" y="753048"/>
            <a:ext cx="1092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-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La Xanh" panose="03020702040502020203" pitchFamily="66" charset="0"/>
                <a:ea typeface="字魂27号-布丁体" panose="00000500000000000000" pitchFamily="2" charset="-122"/>
                <a:cs typeface="+mn-cs"/>
              </a:rPr>
              <a:t>03</a:t>
            </a:r>
            <a:endParaRPr kumimoji="0" lang="zh-CN" altLang="en-US" sz="40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La Xanh" panose="03020702040502020203" pitchFamily="66" charset="0"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29F675D1-13C9-4FB5-9A79-04BDAEE6D2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53" b="94083" l="769" r="99077">
                        <a14:foregroundMark x1="8308" y1="24458" x2="7385" y2="53649"/>
                        <a14:foregroundMark x1="7385" y1="53649" x2="8923" y2="60750"/>
                        <a14:foregroundMark x1="9385" y1="60947" x2="2154" y2="46351"/>
                        <a14:foregroundMark x1="2154" y1="46351" x2="1846" y2="36884"/>
                        <a14:foregroundMark x1="1846" y1="36884" x2="32154" y2="10848"/>
                        <a14:foregroundMark x1="32154" y1="10848" x2="48923" y2="5917"/>
                        <a14:foregroundMark x1="48923" y1="5917" x2="70462" y2="11834"/>
                        <a14:foregroundMark x1="70462" y1="11834" x2="88462" y2="30375"/>
                        <a14:foregroundMark x1="88462" y1="30375" x2="91385" y2="42801"/>
                        <a14:foregroundMark x1="91385" y1="42801" x2="90769" y2="54043"/>
                        <a14:foregroundMark x1="90769" y1="54043" x2="78462" y2="79684"/>
                        <a14:foregroundMark x1="78462" y1="79684" x2="65077" y2="94477"/>
                        <a14:foregroundMark x1="65077" y1="94477" x2="64769" y2="94477"/>
                        <a14:foregroundMark x1="99077" y1="48126" x2="97692" y2="47140"/>
                        <a14:foregroundMark x1="97231" y1="53649" x2="96308" y2="53254"/>
                        <a14:foregroundMark x1="79385" y1="12229" x2="56769" y2="2367"/>
                        <a14:foregroundMark x1="56769" y1="2367" x2="36615" y2="4931"/>
                        <a14:foregroundMark x1="36615" y1="4931" x2="11692" y2="18738"/>
                        <a14:foregroundMark x1="11692" y1="18738" x2="4154" y2="28205"/>
                        <a14:foregroundMark x1="4154" y1="28205" x2="3385" y2="35897"/>
                        <a14:foregroundMark x1="3385" y1="35897" x2="923" y2="42998"/>
                        <a14:foregroundMark x1="923" y1="42998" x2="2769" y2="49112"/>
                        <a14:foregroundMark x1="31077" y1="6509" x2="58769" y2="3353"/>
                        <a14:foregroundMark x1="58769" y1="3353" x2="65077" y2="3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952" flipH="1">
            <a:off x="4488418" y="279628"/>
            <a:ext cx="5040215" cy="39313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5C4B8C-C794-4B75-BB45-B9291ECB54D7}"/>
              </a:ext>
            </a:extLst>
          </p:cNvPr>
          <p:cNvSpPr txBox="1"/>
          <p:nvPr/>
        </p:nvSpPr>
        <p:spPr>
          <a:xfrm>
            <a:off x="5317713" y="905632"/>
            <a:ext cx="39676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bạn ơi. Sau khi leo lên đỉnh núi rồi , bây giờ chúng ta sẽ cắm trại ở đây nhé </a:t>
            </a:r>
          </a:p>
        </p:txBody>
      </p:sp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8F20C0BF-64F7-4A02-A17A-94B7E72682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53" b="94083" l="769" r="99077">
                        <a14:foregroundMark x1="8308" y1="24458" x2="7385" y2="53649"/>
                        <a14:foregroundMark x1="7385" y1="53649" x2="8923" y2="60750"/>
                        <a14:foregroundMark x1="9385" y1="60947" x2="2154" y2="46351"/>
                        <a14:foregroundMark x1="2154" y1="46351" x2="1846" y2="36884"/>
                        <a14:foregroundMark x1="1846" y1="36884" x2="32154" y2="10848"/>
                        <a14:foregroundMark x1="32154" y1="10848" x2="48923" y2="5917"/>
                        <a14:foregroundMark x1="48923" y1="5917" x2="70462" y2="11834"/>
                        <a14:foregroundMark x1="70462" y1="11834" x2="88462" y2="30375"/>
                        <a14:foregroundMark x1="88462" y1="30375" x2="91385" y2="42801"/>
                        <a14:foregroundMark x1="91385" y1="42801" x2="90769" y2="54043"/>
                        <a14:foregroundMark x1="90769" y1="54043" x2="78462" y2="79684"/>
                        <a14:foregroundMark x1="78462" y1="79684" x2="65077" y2="94477"/>
                        <a14:foregroundMark x1="65077" y1="94477" x2="64769" y2="94477"/>
                        <a14:foregroundMark x1="99077" y1="48126" x2="97692" y2="47140"/>
                        <a14:foregroundMark x1="97231" y1="53649" x2="96308" y2="53254"/>
                        <a14:foregroundMark x1="79385" y1="12229" x2="56769" y2="2367"/>
                        <a14:foregroundMark x1="56769" y1="2367" x2="36615" y2="4931"/>
                        <a14:foregroundMark x1="36615" y1="4931" x2="11692" y2="18738"/>
                        <a14:foregroundMark x1="11692" y1="18738" x2="4154" y2="28205"/>
                        <a14:foregroundMark x1="4154" y1="28205" x2="3385" y2="35897"/>
                        <a14:foregroundMark x1="3385" y1="35897" x2="923" y2="42998"/>
                        <a14:foregroundMark x1="923" y1="42998" x2="2769" y2="49112"/>
                        <a14:foregroundMark x1="31077" y1="6509" x2="58769" y2="3353"/>
                        <a14:foregroundMark x1="58769" y1="3353" x2="65077" y2="3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952" flipH="1">
            <a:off x="4640818" y="432028"/>
            <a:ext cx="5040215" cy="39313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B2B617-2B1D-447B-BE21-0A7D801B1DC1}"/>
              </a:ext>
            </a:extLst>
          </p:cNvPr>
          <p:cNvSpPr txBox="1"/>
          <p:nvPr/>
        </p:nvSpPr>
        <p:spPr>
          <a:xfrm>
            <a:off x="5470113" y="1058032"/>
            <a:ext cx="39676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 ta cùng nhau chơi 1 trò chơi nhỏ để phân công nhiệm vụ dựng trại nhé</a:t>
            </a:r>
          </a:p>
        </p:txBody>
      </p:sp>
    </p:spTree>
    <p:extLst>
      <p:ext uri="{BB962C8B-B14F-4D97-AF65-F5344CB8AC3E}">
        <p14:creationId xmlns:p14="http://schemas.microsoft.com/office/powerpoint/2010/main" val="2159193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248135" y="-121512"/>
            <a:ext cx="1067931" cy="945425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53158D1-5182-491B-B36D-530AC30B63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72" b="96094" l="4828" r="96782">
                        <a14:foregroundMark x1="22529" y1="45313" x2="58391" y2="21094"/>
                        <a14:foregroundMark x1="58391" y1="21094" x2="62299" y2="19336"/>
                        <a14:foregroundMark x1="84598" y1="41016" x2="68736" y2="15430"/>
                        <a14:foregroundMark x1="68736" y1="15430" x2="48276" y2="9961"/>
                        <a14:foregroundMark x1="48276" y1="9961" x2="25287" y2="18750"/>
                        <a14:foregroundMark x1="25287" y1="18750" x2="11954" y2="35938"/>
                        <a14:foregroundMark x1="11954" y1="35938" x2="9885" y2="43359"/>
                        <a14:foregroundMark x1="18851" y1="55078" x2="7356" y2="45508"/>
                        <a14:foregroundMark x1="7356" y1="45508" x2="5057" y2="37305"/>
                        <a14:foregroundMark x1="52644" y1="5273" x2="52644" y2="5273"/>
                        <a14:foregroundMark x1="77011" y1="7031" x2="77011" y2="7031"/>
                        <a14:foregroundMark x1="71724" y1="5859" x2="75402" y2="18750"/>
                        <a14:foregroundMark x1="92184" y1="42188" x2="92184" y2="42188"/>
                        <a14:foregroundMark x1="97931" y1="41211" x2="97931" y2="41211"/>
                        <a14:foregroundMark x1="68506" y1="1172" x2="68506" y2="1172"/>
                        <a14:foregroundMark x1="20690" y1="87500" x2="20690" y2="87500"/>
                        <a14:foregroundMark x1="20000" y1="89648" x2="20000" y2="89648"/>
                        <a14:foregroundMark x1="16552" y1="89258" x2="16552" y2="89258"/>
                        <a14:foregroundMark x1="14943" y1="91211" x2="14943" y2="91211"/>
                        <a14:foregroundMark x1="20920" y1="90234" x2="20920" y2="90234"/>
                        <a14:foregroundMark x1="17701" y1="89648" x2="29885" y2="90234"/>
                        <a14:foregroundMark x1="40000" y1="90430" x2="40000" y2="90430"/>
                        <a14:foregroundMark x1="48736" y1="90234" x2="48736" y2="90234"/>
                        <a14:foregroundMark x1="56322" y1="91211" x2="56322" y2="91211"/>
                        <a14:foregroundMark x1="66207" y1="94531" x2="66207" y2="94531"/>
                        <a14:foregroundMark x1="67356" y1="87500" x2="69655" y2="87500"/>
                        <a14:foregroundMark x1="96552" y1="94531" x2="96552" y2="94531"/>
                        <a14:foregroundMark x1="41149" y1="96094" x2="41149" y2="96094"/>
                        <a14:foregroundMark x1="52644" y1="94141" x2="52644" y2="94141"/>
                        <a14:foregroundMark x1="60230" y1="95703" x2="60230" y2="95703"/>
                        <a14:foregroundMark x1="75402" y1="90820" x2="75402" y2="90820"/>
                        <a14:foregroundMark x1="92184" y1="92969" x2="92184" y2="92969"/>
                        <a14:foregroundMark x1="90805" y1="91992" x2="90805" y2="91992"/>
                        <a14:foregroundMark x1="90345" y1="91992" x2="90345" y2="91992"/>
                        <a14:foregroundMark x1="33563" y1="92969" x2="33563" y2="9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83" y="1392613"/>
            <a:ext cx="4621278" cy="5439297"/>
          </a:xfrm>
          <a:prstGeom prst="rect">
            <a:avLst/>
          </a:prstGeom>
        </p:spPr>
      </p:pic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FB3F7B3C-F3F5-42E3-AF72-CF7AF515C6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467" b="89867" l="9904" r="89936">
                        <a14:foregroundMark x1="33387" y1="7467" x2="33387" y2="7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1818" y="3530685"/>
            <a:ext cx="5962650" cy="357187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4906661B-24EA-436C-9FBD-EB738B03EA67}"/>
              </a:ext>
            </a:extLst>
          </p:cNvPr>
          <p:cNvGrpSpPr/>
          <p:nvPr/>
        </p:nvGrpSpPr>
        <p:grpSpPr>
          <a:xfrm>
            <a:off x="4519205" y="1170083"/>
            <a:ext cx="4572000" cy="4572000"/>
            <a:chOff x="4519205" y="1170083"/>
            <a:chExt cx="4572000" cy="4572000"/>
          </a:xfrm>
        </p:grpSpPr>
        <p:pic>
          <p:nvPicPr>
            <p:cNvPr id="12" name="Picture 11" descr="Chart, bubble chart&#10;&#10;Description automatically generated">
              <a:extLst>
                <a:ext uri="{FF2B5EF4-FFF2-40B4-BE49-F238E27FC236}">
                  <a16:creationId xmlns:a16="http://schemas.microsoft.com/office/drawing/2014/main" id="{00FAA027-77DF-4B8C-A534-AB36F96CA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4167" r="93333">
                          <a14:foregroundMark x1="7778" y1="50278" x2="7778" y2="50278"/>
                          <a14:foregroundMark x1="4167" y1="50278" x2="4167" y2="50278"/>
                          <a14:foregroundMark x1="85000" y1="71389" x2="85000" y2="71389"/>
                          <a14:foregroundMark x1="93333" y1="78611" x2="93333" y2="7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19205" y="1170083"/>
              <a:ext cx="4572000" cy="45720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01823A7-CBB5-44D8-924C-B75B1F634827}"/>
                </a:ext>
              </a:extLst>
            </p:cNvPr>
            <p:cNvSpPr txBox="1"/>
            <p:nvPr/>
          </p:nvSpPr>
          <p:spPr>
            <a:xfrm>
              <a:off x="5434660" y="2340387"/>
              <a:ext cx="327329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hãy giúp mình bài toán này nhé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A2FCFE5-2D8D-4772-8094-8413EE2E507B}"/>
              </a:ext>
            </a:extLst>
          </p:cNvPr>
          <p:cNvGrpSpPr/>
          <p:nvPr/>
        </p:nvGrpSpPr>
        <p:grpSpPr>
          <a:xfrm>
            <a:off x="7417152" y="-244560"/>
            <a:ext cx="5022983" cy="5046833"/>
            <a:chOff x="7417152" y="-244560"/>
            <a:chExt cx="5022983" cy="504683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27CBAEC-5581-4E7E-B50F-99613EA20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7585" b="91018" l="5696" r="94304">
                          <a14:foregroundMark x1="15190" y1="7585" x2="15190" y2="7585"/>
                          <a14:foregroundMark x1="85021" y1="7984" x2="85021" y2="7984"/>
                          <a14:foregroundMark x1="92405" y1="49900" x2="92405" y2="49900"/>
                          <a14:foregroundMark x1="10127" y1="48503" x2="13502" y2="90220"/>
                          <a14:foregroundMark x1="13502" y1="90220" x2="11814" y2="90818"/>
                          <a14:foregroundMark x1="5907" y1="56687" x2="5907" y2="56687"/>
                          <a14:foregroundMark x1="91772" y1="86627" x2="91772" y2="86627"/>
                          <a14:foregroundMark x1="90717" y1="77645" x2="94304" y2="910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7152" y="-244560"/>
              <a:ext cx="4774848" cy="504683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DAB2C3A-745E-414D-9508-082608E0F79E}"/>
                </a:ext>
              </a:extLst>
            </p:cNvPr>
            <p:cNvSpPr txBox="1"/>
            <p:nvPr/>
          </p:nvSpPr>
          <p:spPr>
            <a:xfrm>
              <a:off x="8256860" y="2806382"/>
              <a:ext cx="418327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200" b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Palatino Linotype" panose="02040502050505030304" pitchFamily="18" charset="0"/>
                </a:rPr>
                <a:t>15 : 3 = ?</a:t>
              </a:r>
              <a:endParaRPr lang="en-US" sz="9600" b="1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9471150-324C-474D-9AB9-623BB883F6B7}"/>
              </a:ext>
            </a:extLst>
          </p:cNvPr>
          <p:cNvSpPr txBox="1"/>
          <p:nvPr/>
        </p:nvSpPr>
        <p:spPr>
          <a:xfrm>
            <a:off x="11323409" y="2579473"/>
            <a:ext cx="6831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9F12B81-9333-4DD6-AF31-7C2479539B1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29794" y="2903397"/>
            <a:ext cx="3810330" cy="3993226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55EFE5E3-C25B-4DE6-A23C-9CD367C66184}"/>
              </a:ext>
            </a:extLst>
          </p:cNvPr>
          <p:cNvGrpSpPr/>
          <p:nvPr/>
        </p:nvGrpSpPr>
        <p:grpSpPr>
          <a:xfrm>
            <a:off x="2717313" y="-7729"/>
            <a:ext cx="4572000" cy="4572000"/>
            <a:chOff x="3853944" y="893387"/>
            <a:chExt cx="4572000" cy="4572000"/>
          </a:xfrm>
        </p:grpSpPr>
        <p:pic>
          <p:nvPicPr>
            <p:cNvPr id="40" name="Picture 39" descr="Shape, circle&#10;&#10;Description automatically generated">
              <a:extLst>
                <a:ext uri="{FF2B5EF4-FFF2-40B4-BE49-F238E27FC236}">
                  <a16:creationId xmlns:a16="http://schemas.microsoft.com/office/drawing/2014/main" id="{6E706843-8E0F-4A68-9C57-4A2C7C38D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3611" r="91667">
                          <a14:foregroundMark x1="11111" y1="51389" x2="11111" y2="51389"/>
                          <a14:foregroundMark x1="91944" y1="43333" x2="91944" y2="43333"/>
                          <a14:foregroundMark x1="87500" y1="41389" x2="6360" y2="49449"/>
                          <a14:foregroundMark x1="8056" y1="50278" x2="10278" y2="50556"/>
                          <a14:foregroundMark x1="5997" y1="50020" x2="8056" y2="50278"/>
                          <a14:foregroundMark x1="67222" y1="16667" x2="67222" y2="16667"/>
                          <a14:foregroundMark x1="82222" y1="21389" x2="82222" y2="21389"/>
                          <a14:backgroundMark x1="5000" y1="48889" x2="5000" y2="48889"/>
                          <a14:backgroundMark x1="5000" y1="51111" x2="5000" y2="51111"/>
                          <a14:backgroundMark x1="5833" y1="50278" x2="5833" y2="50278"/>
                          <a14:backgroundMark x1="7500" y1="50278" x2="7500" y2="50278"/>
                          <a14:backgroundMark x1="5833" y1="48056" x2="5833" y2="48056"/>
                          <a14:backgroundMark x1="5833" y1="50556" x2="5833" y2="50556"/>
                          <a14:backgroundMark x1="6111" y1="50556" x2="6111" y2="50556"/>
                          <a14:backgroundMark x1="6111" y1="51389" x2="6111" y2="51389"/>
                          <a14:backgroundMark x1="3056" y1="50278" x2="3056" y2="50278"/>
                          <a14:backgroundMark x1="3056" y1="50278" x2="5833" y2="502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53944" y="893387"/>
              <a:ext cx="4572000" cy="457200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51102EA-18D8-4F28-8BED-2A2CEDC2E4AB}"/>
                </a:ext>
              </a:extLst>
            </p:cNvPr>
            <p:cNvSpPr txBox="1"/>
            <p:nvPr/>
          </p:nvSpPr>
          <p:spPr>
            <a:xfrm>
              <a:off x="4749521" y="2524540"/>
              <a:ext cx="283477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bạn giỏi lắm. Mình sẽ đi thám hiểm với các bạn.</a:t>
              </a:r>
            </a:p>
          </p:txBody>
        </p:sp>
      </p:grpSp>
      <p:pic>
        <p:nvPicPr>
          <p:cNvPr id="44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19460082-1704-4C83-8FA0-5D31D30359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545162" y="2907366"/>
            <a:ext cx="609600" cy="609600"/>
          </a:xfrm>
          <a:prstGeom prst="rect">
            <a:avLst/>
          </a:prstGeom>
        </p:spPr>
      </p:pic>
      <p:pic>
        <p:nvPicPr>
          <p:cNvPr id="45" name="Picture 44">
            <a:hlinkClick r:id="rId20" action="ppaction://hlinksldjump"/>
            <a:extLst>
              <a:ext uri="{FF2B5EF4-FFF2-40B4-BE49-F238E27FC236}">
                <a16:creationId xmlns:a16="http://schemas.microsoft.com/office/drawing/2014/main" id="{10B360C1-D480-4D8A-B8AC-6EE8333A36D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63047" y="4188670"/>
            <a:ext cx="2845505" cy="199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383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44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3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6FA338-FD1D-4F5B-A058-F00CAE4B18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E35246-E443-4D6A-90F1-031E9E9B5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768662" y="2052207"/>
            <a:ext cx="3192416" cy="9079654"/>
          </a:xfrm>
          <a:prstGeom prst="rect">
            <a:avLst/>
          </a:prstGeom>
        </p:spPr>
      </p:pic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01C8DB20-97D5-427D-B8DE-BC4467B1B7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665" y="1362559"/>
            <a:ext cx="5173851" cy="51738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109D54-2707-4E6C-A5D9-37CDF446328C}"/>
              </a:ext>
            </a:extLst>
          </p:cNvPr>
          <p:cNvSpPr txBox="1"/>
          <p:nvPr/>
        </p:nvSpPr>
        <p:spPr>
          <a:xfrm>
            <a:off x="3998563" y="2805193"/>
            <a:ext cx="30531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ach Tuyet Nang" panose="02090907080705020403" pitchFamily="18" charset="0"/>
                <a:ea typeface="+mn-ea"/>
                <a:cs typeface="Calibri" panose="020F0502020204030204" pitchFamily="34" charset="0"/>
              </a:rPr>
              <a:t>Trò chơi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ng Song Nang" panose="03030802040007090B04" pitchFamily="66" charset="0"/>
                <a:ea typeface="+mn-ea"/>
                <a:cs typeface="Calibri" panose="020F0502020204030204" pitchFamily="34" charset="0"/>
              </a:rPr>
              <a:t>Tìm bạn </a:t>
            </a:r>
          </a:p>
        </p:txBody>
      </p:sp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8F930F2C-BCC6-410E-8131-4530483BB9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6563" y1="13125" x2="36563" y2="13125"/>
                        <a14:foregroundMark x1="35313" y1="11250" x2="35781" y2="20625"/>
                        <a14:foregroundMark x1="35781" y1="20625" x2="37656" y2="22344"/>
                        <a14:foregroundMark x1="43750" y1="15781" x2="43594" y2="22188"/>
                        <a14:foregroundMark x1="79688" y1="21875" x2="73125" y2="28438"/>
                        <a14:foregroundMark x1="22656" y1="70938" x2="16719" y2="79063"/>
                        <a14:foregroundMark x1="61250" y1="78438" x2="59219" y2="82969"/>
                        <a14:foregroundMark x1="64375" y1="77969" x2="67969" y2="8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793" y="489779"/>
            <a:ext cx="3792742" cy="37927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EB95591-372C-44E0-997B-2CD6D3F0FA02}"/>
              </a:ext>
            </a:extLst>
          </p:cNvPr>
          <p:cNvSpPr txBox="1"/>
          <p:nvPr/>
        </p:nvSpPr>
        <p:spPr>
          <a:xfrm>
            <a:off x="7160220" y="1890792"/>
            <a:ext cx="23247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bạn chuẩn bị bảng con nhé</a:t>
            </a:r>
          </a:p>
        </p:txBody>
      </p:sp>
    </p:spTree>
    <p:extLst>
      <p:ext uri="{BB962C8B-B14F-4D97-AF65-F5344CB8AC3E}">
        <p14:creationId xmlns:p14="http://schemas.microsoft.com/office/powerpoint/2010/main" val="14774474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6FA338-FD1D-4F5B-A058-F00CAE4B18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E35246-E443-4D6A-90F1-031E9E9B5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09077" y="2436490"/>
            <a:ext cx="3192416" cy="90796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A43512-CBA4-4E0A-B569-570A26428E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5" b="37579" l="26643" r="97691">
                        <a14:foregroundMark x1="41385" y1="33291" x2="53286" y2="33039"/>
                        <a14:foregroundMark x1="53286" y1="33039" x2="75311" y2="33544"/>
                        <a14:foregroundMark x1="66607" y1="37579" x2="78863" y2="36822"/>
                        <a14:foregroundMark x1="29130" y1="25221" x2="29130" y2="25221"/>
                        <a14:foregroundMark x1="51332" y1="3405" x2="51332" y2="3405"/>
                        <a14:foregroundMark x1="53819" y1="1261" x2="53819" y2="1261"/>
                        <a14:foregroundMark x1="94494" y1="14754" x2="94494" y2="14754"/>
                        <a14:foregroundMark x1="96270" y1="8827" x2="96270" y2="8827"/>
                        <a14:foregroundMark x1="97691" y1="17528" x2="97691" y2="17528"/>
                        <a14:foregroundMark x1="90764" y1="21438" x2="90764" y2="21438"/>
                        <a14:foregroundMark x1="27709" y1="16267" x2="27709" y2="16267"/>
                        <a14:foregroundMark x1="26643" y1="24464" x2="26643" y2="24464"/>
                        <a14:foregroundMark x1="90764" y1="23707" x2="90764" y2="23707"/>
                        <a14:foregroundMark x1="90409" y1="18789" x2="90409" y2="18789"/>
                        <a14:foregroundMark x1="90409" y1="23960" x2="90409" y2="23960"/>
                      </a14:backgroundRemoval>
                    </a14:imgEffect>
                  </a14:imgLayer>
                </a14:imgProps>
              </a:ext>
            </a:extLst>
          </a:blip>
          <a:srcRect l="25075" t="-766" r="-22985" b="60366"/>
          <a:stretch/>
        </p:blipFill>
        <p:spPr>
          <a:xfrm>
            <a:off x="8755478" y="-111895"/>
            <a:ext cx="4579490" cy="26615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00682C-2043-45B4-9A57-27CEDE6B5431}"/>
              </a:ext>
            </a:extLst>
          </p:cNvPr>
          <p:cNvSpPr txBox="1"/>
          <p:nvPr/>
        </p:nvSpPr>
        <p:spPr>
          <a:xfrm>
            <a:off x="9286155" y="1145014"/>
            <a:ext cx="2514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Cắm trại                                                                                                                                     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文本框 26">
            <a:extLst>
              <a:ext uri="{FF2B5EF4-FFF2-40B4-BE49-F238E27FC236}">
                <a16:creationId xmlns:a16="http://schemas.microsoft.com/office/drawing/2014/main" id="{2296FE7A-7B29-42E6-9E74-3C242F14FE6E}"/>
              </a:ext>
            </a:extLst>
          </p:cNvPr>
          <p:cNvSpPr txBox="1"/>
          <p:nvPr/>
        </p:nvSpPr>
        <p:spPr>
          <a:xfrm>
            <a:off x="10245291" y="753048"/>
            <a:ext cx="1092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-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La Xanh" panose="03020702040502020203" pitchFamily="66" charset="0"/>
                <a:ea typeface="字魂27号-布丁体" panose="00000500000000000000" pitchFamily="2" charset="-122"/>
                <a:cs typeface="+mn-cs"/>
              </a:rPr>
              <a:t>03</a:t>
            </a:r>
            <a:endParaRPr kumimoji="0" lang="zh-CN" altLang="en-US" sz="40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La Xanh" panose="03020702040502020203" pitchFamily="66" charset="0"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29F675D1-13C9-4FB5-9A79-04BDAEE6D2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53" b="94083" l="769" r="99077">
                        <a14:foregroundMark x1="8308" y1="24458" x2="7385" y2="53649"/>
                        <a14:foregroundMark x1="7385" y1="53649" x2="8923" y2="60750"/>
                        <a14:foregroundMark x1="9385" y1="60947" x2="2154" y2="46351"/>
                        <a14:foregroundMark x1="2154" y1="46351" x2="1846" y2="36884"/>
                        <a14:foregroundMark x1="1846" y1="36884" x2="32154" y2="10848"/>
                        <a14:foregroundMark x1="32154" y1="10848" x2="48923" y2="5917"/>
                        <a14:foregroundMark x1="48923" y1="5917" x2="70462" y2="11834"/>
                        <a14:foregroundMark x1="70462" y1="11834" x2="88462" y2="30375"/>
                        <a14:foregroundMark x1="88462" y1="30375" x2="91385" y2="42801"/>
                        <a14:foregroundMark x1="91385" y1="42801" x2="90769" y2="54043"/>
                        <a14:foregroundMark x1="90769" y1="54043" x2="78462" y2="79684"/>
                        <a14:foregroundMark x1="78462" y1="79684" x2="65077" y2="94477"/>
                        <a14:foregroundMark x1="65077" y1="94477" x2="64769" y2="94477"/>
                        <a14:foregroundMark x1="99077" y1="48126" x2="97692" y2="47140"/>
                        <a14:foregroundMark x1="97231" y1="53649" x2="96308" y2="53254"/>
                        <a14:foregroundMark x1="79385" y1="12229" x2="56769" y2="2367"/>
                        <a14:foregroundMark x1="56769" y1="2367" x2="36615" y2="4931"/>
                        <a14:foregroundMark x1="36615" y1="4931" x2="11692" y2="18738"/>
                        <a14:foregroundMark x1="11692" y1="18738" x2="4154" y2="28205"/>
                        <a14:foregroundMark x1="4154" y1="28205" x2="3385" y2="35897"/>
                        <a14:foregroundMark x1="3385" y1="35897" x2="923" y2="42998"/>
                        <a14:foregroundMark x1="923" y1="42998" x2="2769" y2="49112"/>
                        <a14:foregroundMark x1="31077" y1="6509" x2="58769" y2="3353"/>
                        <a14:foregroundMark x1="58769" y1="3353" x2="65077" y2="3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952" flipH="1">
            <a:off x="355522" y="501078"/>
            <a:ext cx="7310648" cy="48183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5C4B8C-C794-4B75-BB45-B9291ECB54D7}"/>
              </a:ext>
            </a:extLst>
          </p:cNvPr>
          <p:cNvSpPr txBox="1"/>
          <p:nvPr/>
        </p:nvSpPr>
        <p:spPr>
          <a:xfrm>
            <a:off x="1357454" y="1174162"/>
            <a:ext cx="58501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bạn sẽ cầm bảng viết số lớn, 1 bạn sẽ cầm bảng viết số bé.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sz="3200" b="1" i="0" u="none" strike="noStrike" kern="1200" cap="none" spc="0" normalizeH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bạn còn lại sẽ viết đáp án. Các bạn sẽ phải tìm đúng đáp án số lớn gấp mấy lần số bé.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8F20C0BF-64F7-4A02-A17A-94B7E72682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53" b="94083" l="769" r="99077">
                        <a14:foregroundMark x1="8308" y1="24458" x2="7385" y2="53649"/>
                        <a14:foregroundMark x1="7385" y1="53649" x2="8923" y2="60750"/>
                        <a14:foregroundMark x1="9385" y1="60947" x2="2154" y2="46351"/>
                        <a14:foregroundMark x1="2154" y1="46351" x2="1846" y2="36884"/>
                        <a14:foregroundMark x1="1846" y1="36884" x2="32154" y2="10848"/>
                        <a14:foregroundMark x1="32154" y1="10848" x2="48923" y2="5917"/>
                        <a14:foregroundMark x1="48923" y1="5917" x2="70462" y2="11834"/>
                        <a14:foregroundMark x1="70462" y1="11834" x2="88462" y2="30375"/>
                        <a14:foregroundMark x1="88462" y1="30375" x2="91385" y2="42801"/>
                        <a14:foregroundMark x1="91385" y1="42801" x2="90769" y2="54043"/>
                        <a14:foregroundMark x1="90769" y1="54043" x2="78462" y2="79684"/>
                        <a14:foregroundMark x1="78462" y1="79684" x2="65077" y2="94477"/>
                        <a14:foregroundMark x1="65077" y1="94477" x2="64769" y2="94477"/>
                        <a14:foregroundMark x1="99077" y1="48126" x2="97692" y2="47140"/>
                        <a14:foregroundMark x1="97231" y1="53649" x2="96308" y2="53254"/>
                        <a14:foregroundMark x1="79385" y1="12229" x2="56769" y2="2367"/>
                        <a14:foregroundMark x1="56769" y1="2367" x2="36615" y2="4931"/>
                        <a14:foregroundMark x1="36615" y1="4931" x2="11692" y2="18738"/>
                        <a14:foregroundMark x1="11692" y1="18738" x2="4154" y2="28205"/>
                        <a14:foregroundMark x1="4154" y1="28205" x2="3385" y2="35897"/>
                        <a14:foregroundMark x1="3385" y1="35897" x2="923" y2="42998"/>
                        <a14:foregroundMark x1="923" y1="42998" x2="2769" y2="49112"/>
                        <a14:foregroundMark x1="31077" y1="6509" x2="58769" y2="3353"/>
                        <a14:foregroundMark x1="58769" y1="3353" x2="65077" y2="3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952" flipH="1">
            <a:off x="4529805" y="334103"/>
            <a:ext cx="4301034" cy="33548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B2B617-2B1D-447B-BE21-0A7D801B1DC1}"/>
              </a:ext>
            </a:extLst>
          </p:cNvPr>
          <p:cNvSpPr txBox="1"/>
          <p:nvPr/>
        </p:nvSpPr>
        <p:spPr>
          <a:xfrm>
            <a:off x="5134632" y="973351"/>
            <a:ext cx="39676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Bây giờ mình sẽ hướng dẫn các bạn cách chơi nhé</a:t>
            </a:r>
          </a:p>
        </p:txBody>
      </p:sp>
    </p:spTree>
    <p:extLst>
      <p:ext uri="{BB962C8B-B14F-4D97-AF65-F5344CB8AC3E}">
        <p14:creationId xmlns:p14="http://schemas.microsoft.com/office/powerpoint/2010/main" val="27808405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6FA338-FD1D-4F5B-A058-F00CAE4B18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E35246-E443-4D6A-90F1-031E9E9B5C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999584" y="2318173"/>
            <a:ext cx="3192416" cy="90796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BEE80A-E5B8-427D-B5D6-8190791072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255898" y="2210186"/>
            <a:ext cx="1981372" cy="3688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A39740-DBA4-447D-95FC-344A7FF4E6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5168" y="3647626"/>
            <a:ext cx="3192417" cy="33456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C488BF-EE34-4FBE-BF85-7C21F67B24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1619" y="2465849"/>
            <a:ext cx="2409325" cy="33792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64A2E9-5604-49D9-A155-D1A9EEAC87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448" b="95594" l="3056" r="96389">
                        <a14:foregroundMark x1="8056" y1="11303" x2="73056" y2="11494"/>
                        <a14:foregroundMark x1="73056" y1="11494" x2="84722" y2="15134"/>
                        <a14:foregroundMark x1="84722" y1="15134" x2="92222" y2="23372"/>
                        <a14:foregroundMark x1="92222" y1="23372" x2="96389" y2="45785"/>
                        <a14:foregroundMark x1="96389" y1="45785" x2="94167" y2="55172"/>
                        <a14:foregroundMark x1="94167" y1="55172" x2="88889" y2="62835"/>
                        <a14:foregroundMark x1="88889" y1="62835" x2="39167" y2="64368"/>
                        <a14:foregroundMark x1="39167" y1="64368" x2="15833" y2="61303"/>
                        <a14:foregroundMark x1="15833" y1="61303" x2="6111" y2="52682"/>
                        <a14:foregroundMark x1="6111" y1="52682" x2="1389" y2="37739"/>
                        <a14:foregroundMark x1="1389" y1="37739" x2="3333" y2="24713"/>
                        <a14:foregroundMark x1="3333" y1="24713" x2="9167" y2="13027"/>
                        <a14:foregroundMark x1="68611" y1="8238" x2="92222" y2="11877"/>
                        <a14:foregroundMark x1="92222" y1="11877" x2="95556" y2="32567"/>
                        <a14:foregroundMark x1="95556" y1="32567" x2="93889" y2="62835"/>
                        <a14:foregroundMark x1="93889" y1="62835" x2="93889" y2="62835"/>
                        <a14:foregroundMark x1="96389" y1="20881" x2="96389" y2="20881"/>
                        <a14:foregroundMark x1="49167" y1="4215" x2="49167" y2="4215"/>
                        <a14:foregroundMark x1="46389" y1="87165" x2="46389" y2="87165"/>
                        <a14:foregroundMark x1="67222" y1="90421" x2="36389" y2="96552"/>
                        <a14:foregroundMark x1="36389" y1="96552" x2="27778" y2="90038"/>
                        <a14:foregroundMark x1="27778" y1="90038" x2="38889" y2="84674"/>
                        <a14:foregroundMark x1="38889" y1="84674" x2="49444" y2="83908"/>
                        <a14:foregroundMark x1="49444" y1="83908" x2="51944" y2="84100"/>
                        <a14:foregroundMark x1="73333" y1="90613" x2="49167" y2="95594"/>
                        <a14:foregroundMark x1="49167" y1="95594" x2="36667" y2="94636"/>
                        <a14:foregroundMark x1="36667" y1="94636" x2="60556" y2="88889"/>
                        <a14:foregroundMark x1="60556" y1="88889" x2="59167" y2="86973"/>
                        <a14:foregroundMark x1="25278" y1="94636" x2="23889" y2="94828"/>
                        <a14:foregroundMark x1="68889" y1="95785" x2="68889" y2="95785"/>
                        <a14:foregroundMark x1="81111" y1="95211" x2="81111" y2="95211"/>
                        <a14:foregroundMark x1="50833" y1="3448" x2="50833" y2="3448"/>
                        <a14:foregroundMark x1="40000" y1="77778" x2="40000" y2="77778"/>
                        <a14:foregroundMark x1="47500" y1="62069" x2="47500" y2="620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97" y="3925445"/>
            <a:ext cx="2016686" cy="2924194"/>
          </a:xfrm>
          <a:prstGeom prst="rect">
            <a:avLst/>
          </a:prstGeom>
        </p:spPr>
      </p:pic>
      <p:pic>
        <p:nvPicPr>
          <p:cNvPr id="24" name="Picture 23" descr="Shape, circle&#10;&#10;Description automatically generated">
            <a:extLst>
              <a:ext uri="{FF2B5EF4-FFF2-40B4-BE49-F238E27FC236}">
                <a16:creationId xmlns:a16="http://schemas.microsoft.com/office/drawing/2014/main" id="{33853644-5D56-4FB4-9B52-9591B77B53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2333" r="98000">
                        <a14:foregroundMark x1="10667" y1="36667" x2="6667" y2="52500"/>
                        <a14:foregroundMark x1="6667" y1="52500" x2="7833" y2="70333"/>
                        <a14:foregroundMark x1="18000" y1="75000" x2="9667" y2="67833"/>
                        <a14:foregroundMark x1="9667" y1="67833" x2="5667" y2="61167"/>
                        <a14:foregroundMark x1="5667" y1="61167" x2="4000" y2="54000"/>
                        <a14:foregroundMark x1="4000" y1="54000" x2="5667" y2="45000"/>
                        <a14:foregroundMark x1="5667" y1="45000" x2="17167" y2="28167"/>
                        <a14:foregroundMark x1="17167" y1="28167" x2="28333" y2="21667"/>
                        <a14:foregroundMark x1="28333" y1="21667" x2="55000" y2="17000"/>
                        <a14:foregroundMark x1="55000" y1="17000" x2="80333" y2="22833"/>
                        <a14:foregroundMark x1="80333" y1="22833" x2="92833" y2="30667"/>
                        <a14:foregroundMark x1="92833" y1="30667" x2="98000" y2="42000"/>
                        <a14:foregroundMark x1="98000" y1="42000" x2="92333" y2="54500"/>
                        <a14:foregroundMark x1="29833" y1="20167" x2="11667" y2="28667"/>
                        <a14:foregroundMark x1="11667" y1="28667" x2="1333" y2="45667"/>
                        <a14:foregroundMark x1="1333" y1="45667" x2="2333" y2="59500"/>
                        <a14:foregroundMark x1="2333" y1="59500" x2="7333" y2="69333"/>
                        <a14:foregroundMark x1="7333" y1="69333" x2="12833" y2="74000"/>
                        <a14:foregroundMark x1="12833" y1="74000" x2="16667" y2="75500"/>
                        <a14:foregroundMark x1="20500" y1="24167" x2="37000" y2="19000"/>
                        <a14:foregroundMark x1="27167" y1="20333" x2="27167" y2="20333"/>
                        <a14:foregroundMark x1="25500" y1="20833" x2="21500" y2="23500"/>
                        <a14:foregroundMark x1="71833" y1="83833" x2="66333" y2="77333"/>
                        <a14:foregroundMark x1="66333" y1="77333" x2="55167" y2="72833"/>
                        <a14:foregroundMark x1="55167" y1="72833" x2="19667" y2="75667"/>
                        <a14:foregroundMark x1="54833" y1="15833" x2="29167" y2="2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97946" y="497166"/>
            <a:ext cx="3166300" cy="31663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DC0B209-4E9B-4715-8CD2-88E985AF8E54}"/>
              </a:ext>
            </a:extLst>
          </p:cNvPr>
          <p:cNvSpPr txBox="1"/>
          <p:nvPr/>
        </p:nvSpPr>
        <p:spPr>
          <a:xfrm>
            <a:off x="4002526" y="1616685"/>
            <a:ext cx="3166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 ai , là ai ?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2F3BE3E-4E40-4604-AA40-29081EBEDB9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9063" r="90000">
                        <a14:foregroundMark x1="26667" y1="33646" x2="26667" y2="33646"/>
                        <a14:foregroundMark x1="75938" y1="34167" x2="75938" y2="34167"/>
                        <a14:foregroundMark x1="9479" y1="31875" x2="9479" y2="31875"/>
                        <a14:foregroundMark x1="9063" y1="44271" x2="9063" y2="44271"/>
                        <a14:foregroundMark x1="12396" y1="45000" x2="12396" y2="45000"/>
                        <a14:foregroundMark x1="76563" y1="34583" x2="76563" y2="34583"/>
                        <a14:foregroundMark x1="86042" y1="44792" x2="86042" y2="44792"/>
                        <a14:foregroundMark x1="27292" y1="34167" x2="27292" y2="3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272" y="3683793"/>
            <a:ext cx="2188031" cy="218803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CB1BBE5-6EF6-415C-8E4B-DB5879373C4C}"/>
              </a:ext>
            </a:extLst>
          </p:cNvPr>
          <p:cNvSpPr txBox="1"/>
          <p:nvPr/>
        </p:nvSpPr>
        <p:spPr>
          <a:xfrm>
            <a:off x="877176" y="4417017"/>
            <a:ext cx="982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0ECC5CC-D868-4235-BEC9-1976847840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9063" r="90000">
                        <a14:foregroundMark x1="26667" y1="33646" x2="26667" y2="33646"/>
                        <a14:foregroundMark x1="75938" y1="34167" x2="75938" y2="34167"/>
                        <a14:foregroundMark x1="9479" y1="31875" x2="9479" y2="31875"/>
                        <a14:foregroundMark x1="9063" y1="44271" x2="9063" y2="44271"/>
                        <a14:foregroundMark x1="12396" y1="45000" x2="12396" y2="45000"/>
                        <a14:foregroundMark x1="76563" y1="34583" x2="76563" y2="34583"/>
                        <a14:foregroundMark x1="86042" y1="44792" x2="86042" y2="44792"/>
                        <a14:foregroundMark x1="27292" y1="34167" x2="27292" y2="3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6069" y="3174207"/>
            <a:ext cx="2188031" cy="218803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212D483-344D-4F25-92FD-5EB8C836136D}"/>
              </a:ext>
            </a:extLst>
          </p:cNvPr>
          <p:cNvSpPr txBox="1"/>
          <p:nvPr/>
        </p:nvSpPr>
        <p:spPr>
          <a:xfrm>
            <a:off x="2716973" y="3907431"/>
            <a:ext cx="982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7163602-DB1D-4B0A-9F73-BA217FF84E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9063" r="90000">
                        <a14:foregroundMark x1="26667" y1="33646" x2="26667" y2="33646"/>
                        <a14:foregroundMark x1="75938" y1="34167" x2="75938" y2="34167"/>
                        <a14:foregroundMark x1="9479" y1="31875" x2="9479" y2="31875"/>
                        <a14:foregroundMark x1="9063" y1="44271" x2="9063" y2="44271"/>
                        <a14:foregroundMark x1="12396" y1="45000" x2="12396" y2="45000"/>
                        <a14:foregroundMark x1="76563" y1="34583" x2="76563" y2="34583"/>
                        <a14:foregroundMark x1="86042" y1="44792" x2="86042" y2="44792"/>
                        <a14:foregroundMark x1="27292" y1="34167" x2="27292" y2="3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0741" y="4600391"/>
            <a:ext cx="2188031" cy="218803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7FF8848-B7BE-463A-B558-85F69FCC10A5}"/>
              </a:ext>
            </a:extLst>
          </p:cNvPr>
          <p:cNvSpPr txBox="1"/>
          <p:nvPr/>
        </p:nvSpPr>
        <p:spPr>
          <a:xfrm>
            <a:off x="5178412" y="5340463"/>
            <a:ext cx="982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35" name="Picture 34" descr="Shape&#10;&#10;Description automatically generated with medium confidence">
            <a:extLst>
              <a:ext uri="{FF2B5EF4-FFF2-40B4-BE49-F238E27FC236}">
                <a16:creationId xmlns:a16="http://schemas.microsoft.com/office/drawing/2014/main" id="{93E5B6FB-EFF0-41B0-8ED5-DC0649BBCB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576" y="1620089"/>
            <a:ext cx="3504814" cy="350481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ED20133-448C-4DC4-8A84-A60835BC9813}"/>
              </a:ext>
            </a:extLst>
          </p:cNvPr>
          <p:cNvSpPr txBox="1"/>
          <p:nvPr/>
        </p:nvSpPr>
        <p:spPr>
          <a:xfrm>
            <a:off x="4157445" y="2856130"/>
            <a:ext cx="1730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Tôi đây, tôi đây</a:t>
            </a:r>
          </a:p>
        </p:txBody>
      </p:sp>
      <p:pic>
        <p:nvPicPr>
          <p:cNvPr id="5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1879D6ED-2852-4A9A-84E2-71A023F332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478486" y="70241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477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8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5" grpId="0"/>
      <p:bldP spid="25" grpId="1"/>
      <p:bldP spid="31" grpId="0"/>
      <p:bldP spid="3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D706C4-18C5-4C36-B449-07BDFD1AD3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476" t="-1342" b="-1"/>
          <a:stretch/>
        </p:blipFill>
        <p:spPr>
          <a:xfrm>
            <a:off x="-128016" y="0"/>
            <a:ext cx="12759520" cy="67683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E35246-E443-4D6A-90F1-031E9E9B5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596357" y="3250734"/>
            <a:ext cx="2641288" cy="7512173"/>
          </a:xfrm>
          <a:prstGeom prst="rect">
            <a:avLst/>
          </a:prstGeom>
        </p:spPr>
      </p:pic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29F675D1-13C9-4FB5-9A79-04BDAEE6D2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53" b="94083" l="769" r="99077">
                        <a14:foregroundMark x1="8308" y1="24458" x2="7385" y2="53649"/>
                        <a14:foregroundMark x1="7385" y1="53649" x2="8923" y2="60750"/>
                        <a14:foregroundMark x1="9385" y1="60947" x2="2154" y2="46351"/>
                        <a14:foregroundMark x1="2154" y1="46351" x2="1846" y2="36884"/>
                        <a14:foregroundMark x1="1846" y1="36884" x2="32154" y2="10848"/>
                        <a14:foregroundMark x1="32154" y1="10848" x2="48923" y2="5917"/>
                        <a14:foregroundMark x1="48923" y1="5917" x2="70462" y2="11834"/>
                        <a14:foregroundMark x1="70462" y1="11834" x2="88462" y2="30375"/>
                        <a14:foregroundMark x1="88462" y1="30375" x2="91385" y2="42801"/>
                        <a14:foregroundMark x1="91385" y1="42801" x2="90769" y2="54043"/>
                        <a14:foregroundMark x1="90769" y1="54043" x2="78462" y2="79684"/>
                        <a14:foregroundMark x1="78462" y1="79684" x2="65077" y2="94477"/>
                        <a14:foregroundMark x1="65077" y1="94477" x2="64769" y2="94477"/>
                        <a14:foregroundMark x1="99077" y1="48126" x2="97692" y2="47140"/>
                        <a14:foregroundMark x1="97231" y1="53649" x2="96308" y2="53254"/>
                        <a14:foregroundMark x1="79385" y1="12229" x2="56769" y2="2367"/>
                        <a14:foregroundMark x1="56769" y1="2367" x2="36615" y2="4931"/>
                        <a14:foregroundMark x1="36615" y1="4931" x2="11692" y2="18738"/>
                        <a14:foregroundMark x1="11692" y1="18738" x2="4154" y2="28205"/>
                        <a14:foregroundMark x1="4154" y1="28205" x2="3385" y2="35897"/>
                        <a14:foregroundMark x1="3385" y1="35897" x2="923" y2="42998"/>
                        <a14:foregroundMark x1="923" y1="42998" x2="2769" y2="49112"/>
                        <a14:foregroundMark x1="31077" y1="6509" x2="58769" y2="3353"/>
                        <a14:foregroundMark x1="58769" y1="3353" x2="65077" y2="3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952" flipH="1">
            <a:off x="5079530" y="79010"/>
            <a:ext cx="4892867" cy="38164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5C4B8C-C794-4B75-BB45-B9291ECB54D7}"/>
              </a:ext>
            </a:extLst>
          </p:cNvPr>
          <p:cNvSpPr txBox="1"/>
          <p:nvPr/>
        </p:nvSpPr>
        <p:spPr>
          <a:xfrm>
            <a:off x="5797525" y="757919"/>
            <a:ext cx="38639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bạn đã hoàn thành xong các công việc dựng trại rất tốt. Chúng ta cùng nghỉ ngơi nào.</a:t>
            </a:r>
          </a:p>
        </p:txBody>
      </p:sp>
    </p:spTree>
    <p:extLst>
      <p:ext uri="{BB962C8B-B14F-4D97-AF65-F5344CB8AC3E}">
        <p14:creationId xmlns:p14="http://schemas.microsoft.com/office/powerpoint/2010/main" val="2554474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248135" y="-121512"/>
            <a:ext cx="1067931" cy="945425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9C51709-DD46-464A-8E28-D52EF081B7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345" y1="23163" x2="34345" y2="23163"/>
                        <a14:foregroundMark x1="66613" y1="22843" x2="66613" y2="22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485" y="1138373"/>
            <a:ext cx="5962650" cy="5962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51DD0B-9273-4A46-8EFC-FA5473A6A0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9167" y1="73889" x2="39167" y2="73889"/>
                        <a14:foregroundMark x1="28056" y1="85833" x2="28056" y2="85833"/>
                        <a14:foregroundMark x1="30278" y1="68889" x2="30278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83546" y="-243023"/>
            <a:ext cx="5372388" cy="53723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453F18-88FA-4CB0-A81B-99B7AB81CCC3}"/>
              </a:ext>
            </a:extLst>
          </p:cNvPr>
          <p:cNvSpPr txBox="1"/>
          <p:nvPr/>
        </p:nvSpPr>
        <p:spPr>
          <a:xfrm>
            <a:off x="5105400" y="747398"/>
            <a:ext cx="33909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 gặp lại các bạn ở buổi thám hiểm ngày 2 nhé.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8395ED2-F465-4D50-B64D-52668AE305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71154" y="709298"/>
            <a:ext cx="6045187" cy="604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40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248135" y="-121512"/>
            <a:ext cx="1067931" cy="945425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44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19460082-1704-4C83-8FA0-5D31D30359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45162" y="2907366"/>
            <a:ext cx="609600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591DB5-512F-4589-8C97-4523DC0C01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10" b="89910" l="3994" r="94569">
                        <a14:foregroundMark x1="80990" y1="30811" x2="80990" y2="30811"/>
                        <a14:foregroundMark x1="74920" y1="32252" x2="85144" y2="32432"/>
                        <a14:foregroundMark x1="66773" y1="30270" x2="67412" y2="30270"/>
                        <a14:foregroundMark x1="9105" y1="46126" x2="9105" y2="46126"/>
                        <a14:foregroundMark x1="3994" y1="46126" x2="3994" y2="46126"/>
                        <a14:foregroundMark x1="91054" y1="46667" x2="91054" y2="46667"/>
                        <a14:foregroundMark x1="94569" y1="47568" x2="94569" y2="47568"/>
                        <a14:backgroundMark x1="16933" y1="23423" x2="16933" y2="23423"/>
                        <a14:backgroundMark x1="12141" y1="36937" x2="12141" y2="36937"/>
                        <a14:backgroundMark x1="84984" y1="42523" x2="84984" y2="42523"/>
                        <a14:backgroundMark x1="79553" y1="19099" x2="79553" y2="19099"/>
                        <a14:backgroundMark x1="64217" y1="29189" x2="64217" y2="29189"/>
                        <a14:backgroundMark x1="62780" y1="29369" x2="62780" y2="29369"/>
                        <a14:backgroundMark x1="70128" y1="40360" x2="70128" y2="40360"/>
                        <a14:backgroundMark x1="10064" y1="63423" x2="10064" y2="63423"/>
                        <a14:backgroundMark x1="81949" y1="51171" x2="81949" y2="51171"/>
                        <a14:backgroundMark x1="16773" y1="52973" x2="16773" y2="52973"/>
                        <a14:backgroundMark x1="30351" y1="48288" x2="30351" y2="48288"/>
                        <a14:backgroundMark x1="22364" y1="45766" x2="22364" y2="45766"/>
                        <a14:backgroundMark x1="29553" y1="44685" x2="29553" y2="44685"/>
                        <a14:backgroundMark x1="76358" y1="46306" x2="76358" y2="46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182" y="1233159"/>
            <a:ext cx="6618528" cy="5867864"/>
          </a:xfrm>
          <a:prstGeom prst="rect">
            <a:avLst/>
          </a:prstGeom>
        </p:spPr>
      </p:pic>
      <p:pic>
        <p:nvPicPr>
          <p:cNvPr id="19" name="Picture 18" descr="A black and white cat&#10;&#10;Description automatically generated with low confidence">
            <a:extLst>
              <a:ext uri="{FF2B5EF4-FFF2-40B4-BE49-F238E27FC236}">
                <a16:creationId xmlns:a16="http://schemas.microsoft.com/office/drawing/2014/main" id="{A1FC0A99-7772-48D0-AED2-E61BE514E5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67" b="96000" l="4231" r="97308">
                        <a14:foregroundMark x1="39231" y1="42000" x2="36923" y2="23333"/>
                        <a14:foregroundMark x1="36923" y1="23333" x2="23846" y2="12667"/>
                        <a14:foregroundMark x1="19231" y1="42000" x2="15769" y2="23667"/>
                        <a14:foregroundMark x1="15769" y1="23667" x2="24615" y2="6667"/>
                        <a14:foregroundMark x1="24615" y1="6667" x2="48077" y2="7000"/>
                        <a14:foregroundMark x1="48077" y1="7000" x2="49231" y2="6667"/>
                        <a14:foregroundMark x1="4615" y1="10000" x2="4615" y2="10000"/>
                        <a14:foregroundMark x1="93077" y1="48000" x2="93077" y2="48000"/>
                        <a14:foregroundMark x1="88462" y1="38667" x2="92308" y2="55333"/>
                        <a14:foregroundMark x1="97692" y1="49333" x2="97692" y2="49333"/>
                        <a14:foregroundMark x1="78462" y1="84667" x2="78462" y2="84667"/>
                        <a14:foregroundMark x1="73846" y1="93333" x2="73846" y2="93333"/>
                        <a14:foregroundMark x1="50769" y1="2667" x2="50769" y2="2667"/>
                        <a14:foregroundMark x1="46923" y1="96000" x2="46923" y2="96000"/>
                        <a14:foregroundMark x1="11538" y1="22000" x2="11538" y2="22000"/>
                        <a14:foregroundMark x1="13077" y1="18000" x2="13077" y2="1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08007" y="3858183"/>
            <a:ext cx="2476500" cy="28575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A2FCFE5-2D8D-4772-8094-8413EE2E507B}"/>
              </a:ext>
            </a:extLst>
          </p:cNvPr>
          <p:cNvGrpSpPr/>
          <p:nvPr/>
        </p:nvGrpSpPr>
        <p:grpSpPr>
          <a:xfrm>
            <a:off x="7880709" y="-266190"/>
            <a:ext cx="4370816" cy="4392807"/>
            <a:chOff x="7417152" y="-244560"/>
            <a:chExt cx="4847815" cy="504683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27CBAEC-5581-4E7E-B50F-99613EA20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585" b="91018" l="5696" r="94304">
                          <a14:foregroundMark x1="15190" y1="7585" x2="15190" y2="7585"/>
                          <a14:foregroundMark x1="85021" y1="7984" x2="85021" y2="7984"/>
                          <a14:foregroundMark x1="92405" y1="49900" x2="92405" y2="49900"/>
                          <a14:foregroundMark x1="10127" y1="48503" x2="13502" y2="90220"/>
                          <a14:foregroundMark x1="13502" y1="90220" x2="11814" y2="90818"/>
                          <a14:foregroundMark x1="5907" y1="56687" x2="5907" y2="56687"/>
                          <a14:foregroundMark x1="91772" y1="86627" x2="91772" y2="86627"/>
                          <a14:foregroundMark x1="90717" y1="77645" x2="94304" y2="910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7152" y="-244560"/>
              <a:ext cx="4774848" cy="504683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DAB2C3A-745E-414D-9508-082608E0F79E}"/>
                </a:ext>
              </a:extLst>
            </p:cNvPr>
            <p:cNvSpPr txBox="1"/>
            <p:nvPr/>
          </p:nvSpPr>
          <p:spPr>
            <a:xfrm>
              <a:off x="8256859" y="2675064"/>
              <a:ext cx="4008108" cy="12729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600" b="1">
                  <a:solidFill>
                    <a:srgbClr val="000000"/>
                  </a:solidFill>
                  <a:latin typeface="Times New Roman" panose="02020603050405020304" pitchFamily="18" charset="0"/>
                  <a:ea typeface="Palatino Linotype" panose="02040502050505030304" pitchFamily="18" charset="0"/>
                </a:rPr>
                <a:t>24 : 8 = ?</a:t>
              </a:r>
              <a:endParaRPr lang="en-US" sz="8800" b="1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9471150-324C-474D-9AB9-623BB883F6B7}"/>
              </a:ext>
            </a:extLst>
          </p:cNvPr>
          <p:cNvSpPr txBox="1"/>
          <p:nvPr/>
        </p:nvSpPr>
        <p:spPr>
          <a:xfrm>
            <a:off x="11301513" y="1880056"/>
            <a:ext cx="6636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5EFE5E3-C25B-4DE6-A23C-9CD367C66184}"/>
              </a:ext>
            </a:extLst>
          </p:cNvPr>
          <p:cNvGrpSpPr/>
          <p:nvPr/>
        </p:nvGrpSpPr>
        <p:grpSpPr>
          <a:xfrm>
            <a:off x="3829594" y="673675"/>
            <a:ext cx="4572000" cy="4572000"/>
            <a:chOff x="3853944" y="893387"/>
            <a:chExt cx="4572000" cy="4572000"/>
          </a:xfrm>
        </p:grpSpPr>
        <p:pic>
          <p:nvPicPr>
            <p:cNvPr id="40" name="Picture 39" descr="Shape, circle&#10;&#10;Description automatically generated">
              <a:extLst>
                <a:ext uri="{FF2B5EF4-FFF2-40B4-BE49-F238E27FC236}">
                  <a16:creationId xmlns:a16="http://schemas.microsoft.com/office/drawing/2014/main" id="{6E706843-8E0F-4A68-9C57-4A2C7C38D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3611" r="91667">
                          <a14:foregroundMark x1="11111" y1="51389" x2="11111" y2="51389"/>
                          <a14:foregroundMark x1="91944" y1="43333" x2="91944" y2="43333"/>
                          <a14:foregroundMark x1="87500" y1="41389" x2="6360" y2="49449"/>
                          <a14:foregroundMark x1="8056" y1="50278" x2="10278" y2="50556"/>
                          <a14:foregroundMark x1="5997" y1="50020" x2="8056" y2="50278"/>
                          <a14:foregroundMark x1="67222" y1="16667" x2="67222" y2="16667"/>
                          <a14:foregroundMark x1="82222" y1="21389" x2="82222" y2="21389"/>
                          <a14:backgroundMark x1="5000" y1="48889" x2="5000" y2="48889"/>
                          <a14:backgroundMark x1="5000" y1="51111" x2="5000" y2="51111"/>
                          <a14:backgroundMark x1="5833" y1="50278" x2="5833" y2="50278"/>
                          <a14:backgroundMark x1="7500" y1="50278" x2="7500" y2="50278"/>
                          <a14:backgroundMark x1="5833" y1="48056" x2="5833" y2="48056"/>
                          <a14:backgroundMark x1="5833" y1="50556" x2="5833" y2="50556"/>
                          <a14:backgroundMark x1="6111" y1="50556" x2="6111" y2="50556"/>
                          <a14:backgroundMark x1="6111" y1="51389" x2="6111" y2="51389"/>
                          <a14:backgroundMark x1="3056" y1="50278" x2="3056" y2="50278"/>
                          <a14:backgroundMark x1="3056" y1="50278" x2="5833" y2="502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53944" y="893387"/>
              <a:ext cx="4572000" cy="457200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51102EA-18D8-4F28-8BED-2A2CEDC2E4AB}"/>
                </a:ext>
              </a:extLst>
            </p:cNvPr>
            <p:cNvSpPr txBox="1"/>
            <p:nvPr/>
          </p:nvSpPr>
          <p:spPr>
            <a:xfrm>
              <a:off x="4749521" y="2524540"/>
              <a:ext cx="283477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bạn giỏi lắm. Mình sẽ đi thám hiểm với các bạn.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C739C54-6F24-4585-A34C-B69EB0467F8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68814" y="2739125"/>
            <a:ext cx="3083085" cy="8768702"/>
          </a:xfrm>
          <a:prstGeom prst="rect">
            <a:avLst/>
          </a:prstGeom>
        </p:spPr>
      </p:pic>
      <p:pic>
        <p:nvPicPr>
          <p:cNvPr id="35" name="Picture 34">
            <a:hlinkClick r:id="rId18" action="ppaction://hlinksldjump"/>
            <a:extLst>
              <a:ext uri="{FF2B5EF4-FFF2-40B4-BE49-F238E27FC236}">
                <a16:creationId xmlns:a16="http://schemas.microsoft.com/office/drawing/2014/main" id="{EF341943-8519-42F3-8473-B6ECF2B4E46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63047" y="4188670"/>
            <a:ext cx="2845505" cy="199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24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248135" y="-121512"/>
            <a:ext cx="1067931" cy="945425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44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19460082-1704-4C83-8FA0-5D31D30359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45162" y="2907366"/>
            <a:ext cx="609600" cy="6096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A2FCFE5-2D8D-4772-8094-8413EE2E507B}"/>
              </a:ext>
            </a:extLst>
          </p:cNvPr>
          <p:cNvGrpSpPr/>
          <p:nvPr/>
        </p:nvGrpSpPr>
        <p:grpSpPr>
          <a:xfrm>
            <a:off x="7880709" y="-266190"/>
            <a:ext cx="4882790" cy="4392807"/>
            <a:chOff x="7417152" y="-244560"/>
            <a:chExt cx="5415662" cy="504683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27CBAEC-5581-4E7E-B50F-99613EA20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585" b="91018" l="5696" r="94304">
                          <a14:foregroundMark x1="15190" y1="7585" x2="15190" y2="7585"/>
                          <a14:foregroundMark x1="85021" y1="7984" x2="85021" y2="7984"/>
                          <a14:foregroundMark x1="92405" y1="49900" x2="92405" y2="49900"/>
                          <a14:foregroundMark x1="10127" y1="48503" x2="13502" y2="90220"/>
                          <a14:foregroundMark x1="13502" y1="90220" x2="11814" y2="90818"/>
                          <a14:foregroundMark x1="5907" y1="56687" x2="5907" y2="56687"/>
                          <a14:foregroundMark x1="91772" y1="86627" x2="91772" y2="86627"/>
                          <a14:foregroundMark x1="90717" y1="77645" x2="94304" y2="910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7152" y="-244560"/>
              <a:ext cx="4774848" cy="504683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DAB2C3A-745E-414D-9508-082608E0F79E}"/>
                </a:ext>
              </a:extLst>
            </p:cNvPr>
            <p:cNvSpPr txBox="1"/>
            <p:nvPr/>
          </p:nvSpPr>
          <p:spPr>
            <a:xfrm>
              <a:off x="8256859" y="2675064"/>
              <a:ext cx="4575955" cy="12729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600" b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Palatino Linotype" panose="02040502050505030304" pitchFamily="18" charset="0"/>
                </a:rPr>
                <a:t>40 : 8 = ?</a:t>
              </a:r>
              <a:endParaRPr lang="en-US" sz="8800" b="1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9471150-324C-474D-9AB9-623BB883F6B7}"/>
              </a:ext>
            </a:extLst>
          </p:cNvPr>
          <p:cNvSpPr txBox="1"/>
          <p:nvPr/>
        </p:nvSpPr>
        <p:spPr>
          <a:xfrm>
            <a:off x="11364583" y="1956793"/>
            <a:ext cx="6636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9" name="Picture 8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AF93E91A-3195-4339-9D76-2A3B96A2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44" b="98633" l="4018" r="98214">
                        <a14:foregroundMark x1="4464" y1="44922" x2="4464" y2="44922"/>
                        <a14:foregroundMark x1="24554" y1="52344" x2="26786" y2="58203"/>
                        <a14:foregroundMark x1="17857" y1="55078" x2="15402" y2="64648"/>
                        <a14:foregroundMark x1="15402" y1="64648" x2="20982" y2="63281"/>
                        <a14:foregroundMark x1="23214" y1="57031" x2="21429" y2="67969"/>
                        <a14:foregroundMark x1="12500" y1="68359" x2="25000" y2="68750"/>
                        <a14:foregroundMark x1="25000" y1="68750" x2="29464" y2="64063"/>
                        <a14:foregroundMark x1="18750" y1="55078" x2="47321" y2="41016"/>
                        <a14:foregroundMark x1="84375" y1="63672" x2="80134" y2="53906"/>
                        <a14:foregroundMark x1="80134" y1="53906" x2="73661" y2="63672"/>
                        <a14:foregroundMark x1="73661" y1="63672" x2="73661" y2="64063"/>
                        <a14:foregroundMark x1="75000" y1="54688" x2="75000" y2="54688"/>
                        <a14:foregroundMark x1="76786" y1="58594" x2="71875" y2="51563"/>
                        <a14:foregroundMark x1="54018" y1="35938" x2="34375" y2="39844"/>
                        <a14:foregroundMark x1="55357" y1="40625" x2="62054" y2="39844"/>
                        <a14:foregroundMark x1="73661" y1="16016" x2="73661" y2="16016"/>
                        <a14:foregroundMark x1="54464" y1="10156" x2="48214" y2="9766"/>
                        <a14:foregroundMark x1="79464" y1="4297" x2="76116" y2="19531"/>
                        <a14:foregroundMark x1="76116" y1="19531" x2="91741" y2="43945"/>
                        <a14:foregroundMark x1="91741" y1="43945" x2="91071" y2="67188"/>
                        <a14:foregroundMark x1="95982" y1="41016" x2="95982" y2="41016"/>
                        <a14:foregroundMark x1="80357" y1="5469" x2="80357" y2="5469"/>
                        <a14:foregroundMark x1="83929" y1="5469" x2="83929" y2="5469"/>
                        <a14:foregroundMark x1="83036" y1="2344" x2="83036" y2="2344"/>
                        <a14:foregroundMark x1="82143" y1="53516" x2="82143" y2="53516"/>
                        <a14:foregroundMark x1="85268" y1="60156" x2="75446" y2="50391"/>
                        <a14:foregroundMark x1="34821" y1="66797" x2="34821" y2="66797"/>
                        <a14:foregroundMark x1="34821" y1="69141" x2="34821" y2="69141"/>
                        <a14:foregroundMark x1="35268" y1="65625" x2="35268" y2="65625"/>
                        <a14:foregroundMark x1="15179" y1="70703" x2="15179" y2="70703"/>
                        <a14:foregroundMark x1="67857" y1="66797" x2="67857" y2="66797"/>
                        <a14:foregroundMark x1="85714" y1="67188" x2="85714" y2="67188"/>
                        <a14:foregroundMark x1="9821" y1="89063" x2="87500" y2="93359"/>
                        <a14:foregroundMark x1="92857" y1="89453" x2="4464" y2="87695"/>
                        <a14:foregroundMark x1="4464" y1="87695" x2="28795" y2="95117"/>
                        <a14:foregroundMark x1="28795" y1="95117" x2="56250" y2="93750"/>
                        <a14:foregroundMark x1="56250" y1="93750" x2="95089" y2="97656"/>
                        <a14:foregroundMark x1="95089" y1="97656" x2="96875" y2="96094"/>
                        <a14:foregroundMark x1="18304" y1="97266" x2="18304" y2="97266"/>
                        <a14:foregroundMark x1="8482" y1="96094" x2="22321" y2="98828"/>
                        <a14:foregroundMark x1="98214" y1="41797" x2="98214" y2="41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4" y="704158"/>
            <a:ext cx="5234306" cy="5982064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0EAF130-6A51-4C64-BE7D-3F4456C1FC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39" b="98357" l="1223" r="99457">
                        <a14:foregroundMark x1="21060" y1="5869" x2="46603" y2="9155"/>
                        <a14:foregroundMark x1="45245" y1="2817" x2="45245" y2="2817"/>
                        <a14:foregroundMark x1="26359" y1="10563" x2="26359" y2="10563"/>
                        <a14:foregroundMark x1="19158" y1="8920" x2="36957" y2="13928"/>
                        <a14:foregroundMark x1="79891" y1="12520" x2="99728" y2="6416"/>
                        <a14:foregroundMark x1="69837" y1="1408" x2="69837" y2="1408"/>
                        <a14:foregroundMark x1="44701" y1="1095" x2="44701" y2="1095"/>
                        <a14:foregroundMark x1="43750" y1="16354" x2="43750" y2="16354"/>
                        <a14:foregroundMark x1="47147" y1="16667" x2="40353" y2="17214"/>
                        <a14:foregroundMark x1="49049" y1="23083" x2="38859" y2="22535"/>
                        <a14:foregroundMark x1="40897" y1="17527" x2="41304" y2="27230"/>
                        <a14:foregroundMark x1="63995" y1="23865" x2="65761" y2="15884"/>
                        <a14:foregroundMark x1="65761" y1="15884" x2="75136" y2="22144"/>
                        <a14:foregroundMark x1="75136" y1="22144" x2="70245" y2="24726"/>
                        <a14:foregroundMark x1="69293" y1="16667" x2="69293" y2="16667"/>
                        <a14:foregroundMark x1="72690" y1="16667" x2="72690" y2="16667"/>
                        <a14:foregroundMark x1="75543" y1="18858" x2="75543" y2="18858"/>
                        <a14:foregroundMark x1="5163" y1="76682" x2="5163" y2="76682"/>
                        <a14:foregroundMark x1="12908" y1="75274" x2="10870" y2="75587"/>
                        <a14:foregroundMark x1="10462" y1="75587" x2="1223" y2="79734"/>
                        <a14:foregroundMark x1="6658" y1="98357" x2="11413" y2="91941"/>
                        <a14:foregroundMark x1="58696" y1="98357" x2="58696" y2="98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691" y="2090694"/>
            <a:ext cx="2646564" cy="4595528"/>
          </a:xfrm>
          <a:prstGeom prst="rect">
            <a:avLst/>
          </a:prstGeom>
        </p:spPr>
      </p:pic>
      <p:pic>
        <p:nvPicPr>
          <p:cNvPr id="27" name="Picture 2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F227BF-81DD-440D-9741-871F27CCD53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0096" b="93770" l="3195" r="32268">
                        <a14:foregroundMark x1="11502" y1="43930" x2="16933" y2="45208"/>
                        <a14:foregroundMark x1="10224" y1="41374" x2="10224" y2="41374"/>
                        <a14:foregroundMark x1="19169" y1="40096" x2="19169" y2="40096"/>
                        <a14:foregroundMark x1="9904" y1="40096" x2="9904" y2="40096"/>
                        <a14:foregroundMark x1="9904" y1="51278" x2="9904" y2="51278"/>
                        <a14:foregroundMark x1="18850" y1="50958" x2="18850" y2="50958"/>
                        <a14:foregroundMark x1="15335" y1="56390" x2="15335" y2="56390"/>
                        <a14:foregroundMark x1="14058" y1="58626" x2="14058" y2="58626"/>
                        <a14:foregroundMark x1="32268" y1="84505" x2="32268" y2="84505"/>
                        <a14:foregroundMark x1="12620" y1="58626" x2="12620" y2="58626"/>
                        <a14:foregroundMark x1="15335" y1="58786" x2="15335" y2="58786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97" r="67315"/>
          <a:stretch/>
        </p:blipFill>
        <p:spPr>
          <a:xfrm flipH="1">
            <a:off x="2221048" y="1498535"/>
            <a:ext cx="3190599" cy="5945145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55EFE5E3-C25B-4DE6-A23C-9CD367C66184}"/>
              </a:ext>
            </a:extLst>
          </p:cNvPr>
          <p:cNvGrpSpPr/>
          <p:nvPr/>
        </p:nvGrpSpPr>
        <p:grpSpPr>
          <a:xfrm>
            <a:off x="4070202" y="-624290"/>
            <a:ext cx="4572000" cy="4572000"/>
            <a:chOff x="3853944" y="893387"/>
            <a:chExt cx="4572000" cy="4572000"/>
          </a:xfrm>
        </p:grpSpPr>
        <p:pic>
          <p:nvPicPr>
            <p:cNvPr id="40" name="Picture 39" descr="Shape, circle&#10;&#10;Description automatically generated">
              <a:extLst>
                <a:ext uri="{FF2B5EF4-FFF2-40B4-BE49-F238E27FC236}">
                  <a16:creationId xmlns:a16="http://schemas.microsoft.com/office/drawing/2014/main" id="{6E706843-8E0F-4A68-9C57-4A2C7C38D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3611" r="91667">
                          <a14:foregroundMark x1="11111" y1="51389" x2="11111" y2="51389"/>
                          <a14:foregroundMark x1="91944" y1="43333" x2="91944" y2="43333"/>
                          <a14:foregroundMark x1="87500" y1="41389" x2="6360" y2="49449"/>
                          <a14:foregroundMark x1="8056" y1="50278" x2="10278" y2="50556"/>
                          <a14:foregroundMark x1="5997" y1="50020" x2="8056" y2="50278"/>
                          <a14:foregroundMark x1="67222" y1="16667" x2="67222" y2="16667"/>
                          <a14:foregroundMark x1="82222" y1="21389" x2="82222" y2="21389"/>
                          <a14:backgroundMark x1="5000" y1="48889" x2="5000" y2="48889"/>
                          <a14:backgroundMark x1="5000" y1="51111" x2="5000" y2="51111"/>
                          <a14:backgroundMark x1="5833" y1="50278" x2="5833" y2="50278"/>
                          <a14:backgroundMark x1="7500" y1="50278" x2="7500" y2="50278"/>
                          <a14:backgroundMark x1="5833" y1="48056" x2="5833" y2="48056"/>
                          <a14:backgroundMark x1="5833" y1="50556" x2="5833" y2="50556"/>
                          <a14:backgroundMark x1="6111" y1="50556" x2="6111" y2="50556"/>
                          <a14:backgroundMark x1="6111" y1="51389" x2="6111" y2="51389"/>
                          <a14:backgroundMark x1="3056" y1="50278" x2="3056" y2="50278"/>
                          <a14:backgroundMark x1="3056" y1="50278" x2="5833" y2="502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53944" y="893387"/>
              <a:ext cx="4572000" cy="457200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51102EA-18D8-4F28-8BED-2A2CEDC2E4AB}"/>
                </a:ext>
              </a:extLst>
            </p:cNvPr>
            <p:cNvSpPr txBox="1"/>
            <p:nvPr/>
          </p:nvSpPr>
          <p:spPr>
            <a:xfrm>
              <a:off x="4749521" y="2524540"/>
              <a:ext cx="283477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bạn giỏi lắm. Mình sẽ đi thám hiểm với các bạn.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54654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44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248135" y="-121512"/>
            <a:ext cx="1067931" cy="945425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9C51709-DD46-464A-8E28-D52EF081B7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345" y1="23163" x2="34345" y2="23163"/>
                        <a14:foregroundMark x1="66613" y1="22843" x2="66613" y2="22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485" y="1138373"/>
            <a:ext cx="5962650" cy="5962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51DD0B-9273-4A46-8EFC-FA5473A6A0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9167" y1="73889" x2="39167" y2="73889"/>
                        <a14:foregroundMark x1="28056" y1="85833" x2="28056" y2="85833"/>
                        <a14:foregroundMark x1="30278" y1="68889" x2="30278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83546" y="-243023"/>
            <a:ext cx="5372388" cy="53723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453F18-88FA-4CB0-A81B-99B7AB81CCC3}"/>
              </a:ext>
            </a:extLst>
          </p:cNvPr>
          <p:cNvSpPr txBox="1"/>
          <p:nvPr/>
        </p:nvSpPr>
        <p:spPr>
          <a:xfrm>
            <a:off x="5105400" y="747398"/>
            <a:ext cx="33909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Vậy là các bạn đã có mặt đầy đủ rồi. Bây giờ chúng ta cùng đi nào.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8395ED2-F465-4D50-B64D-52668AE305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71154" y="709298"/>
            <a:ext cx="6045187" cy="604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74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8A4FD0-8BC0-40E6-8B27-47E8A6E13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E5FF22E-75AE-4787-9B0F-43694868FA9C}"/>
              </a:ext>
            </a:extLst>
          </p:cNvPr>
          <p:cNvSpPr/>
          <p:nvPr/>
        </p:nvSpPr>
        <p:spPr>
          <a:xfrm>
            <a:off x="2512567" y="1075949"/>
            <a:ext cx="8251818" cy="39042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id="{92C1B1DE-0DEF-4E0A-BE24-3ACDDE7D385D}"/>
              </a:ext>
            </a:extLst>
          </p:cNvPr>
          <p:cNvSpPr txBox="1">
            <a:spLocks/>
          </p:cNvSpPr>
          <p:nvPr/>
        </p:nvSpPr>
        <p:spPr>
          <a:xfrm>
            <a:off x="2162093" y="1171779"/>
            <a:ext cx="843057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7200">
                <a:solidFill>
                  <a:srgbClr val="1B6A22"/>
                </a:solidFill>
                <a:latin typeface="UVN Nhan Nang" panose="020B0805050508020204" pitchFamily="34" charset="0"/>
                <a:ea typeface="字魂27号-布丁体" panose="00000500000000000000" pitchFamily="2" charset="-122"/>
              </a:rPr>
              <a:t>Toán</a:t>
            </a:r>
            <a:endParaRPr lang="zh-CN" altLang="en-US" sz="7200" dirty="0">
              <a:solidFill>
                <a:srgbClr val="1B6A22"/>
              </a:solidFill>
              <a:latin typeface="UVN Nhan Nang" panose="020B0805050508020204" pitchFamily="34" charset="0"/>
              <a:ea typeface="字魂27号-布丁体" panose="00000500000000000000" pitchFamily="2" charset="-12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1D0E6D-4C4E-4945-90E9-F6B8BEF32472}"/>
              </a:ext>
            </a:extLst>
          </p:cNvPr>
          <p:cNvSpPr txBox="1"/>
          <p:nvPr/>
        </p:nvSpPr>
        <p:spPr>
          <a:xfrm>
            <a:off x="3200634" y="2577639"/>
            <a:ext cx="6809556" cy="1846659"/>
          </a:xfrm>
          <a:prstGeom prst="rect">
            <a:avLst/>
          </a:prstGeom>
          <a:noFill/>
          <a:effectLst>
            <a:outerShdw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>
                <a:solidFill>
                  <a:srgbClr val="ED5565"/>
                </a:solidFill>
                <a:latin typeface="UVN Chim Bien Nang" panose="0209080305050A020404" pitchFamily="18" charset="0"/>
              </a:rPr>
              <a:t>So sánh số lớn </a:t>
            </a:r>
          </a:p>
          <a:p>
            <a:pPr algn="ctr"/>
            <a:r>
              <a:rPr lang="en-US" sz="6000">
                <a:solidFill>
                  <a:srgbClr val="ED5565"/>
                </a:solidFill>
                <a:latin typeface="UVN Chim Bien Nang" panose="0209080305050A020404" pitchFamily="18" charset="0"/>
              </a:rPr>
              <a:t>gấp mấy lần số bé</a:t>
            </a: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E7E740FF-8FEF-4A4F-9AC3-535168C4EE62}"/>
              </a:ext>
            </a:extLst>
          </p:cNvPr>
          <p:cNvGrpSpPr/>
          <p:nvPr/>
        </p:nvGrpSpPr>
        <p:grpSpPr>
          <a:xfrm>
            <a:off x="0" y="4131674"/>
            <a:ext cx="12191999" cy="3225796"/>
            <a:chOff x="0" y="4119048"/>
            <a:chExt cx="10174922" cy="371684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3503717-EF73-4D20-9582-CF6D68684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19048"/>
              <a:ext cx="5562600" cy="3236478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D5646330-F132-41A2-B26C-2FA0804A9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5152316"/>
              <a:ext cx="4612322" cy="268358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E5E2DAAC-1163-4AE8-9DB2-274B0D597962}"/>
              </a:ext>
            </a:extLst>
          </p:cNvPr>
          <p:cNvGrpSpPr/>
          <p:nvPr/>
        </p:nvGrpSpPr>
        <p:grpSpPr>
          <a:xfrm>
            <a:off x="-1" y="24109"/>
            <a:ext cx="11740895" cy="1494408"/>
            <a:chOff x="0" y="0"/>
            <a:chExt cx="12192000" cy="252646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E8BC59F-F0E2-48BC-BE6E-9D9359E02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9204" y="0"/>
              <a:ext cx="5332796" cy="190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9195ACB-4AA4-4E5E-820B-78D139295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7072516" cy="2526469"/>
            </a:xfrm>
            <a:prstGeom prst="rect">
              <a:avLst/>
            </a:prstGeom>
          </p:spPr>
        </p:pic>
      </p:grpSp>
      <p:pic>
        <p:nvPicPr>
          <p:cNvPr id="34" name="图片 33">
            <a:extLst>
              <a:ext uri="{FF2B5EF4-FFF2-40B4-BE49-F238E27FC236}">
                <a16:creationId xmlns:a16="http://schemas.microsoft.com/office/drawing/2014/main" id="{A3C9C915-8785-45EC-AB17-DA6383F172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5284"/>
            <a:ext cx="2277384" cy="2227943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297D4E88-3958-4A9C-9959-963A323F9E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386" y="4953001"/>
            <a:ext cx="1427614" cy="2227943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7F12923B-3525-46BB-9BA9-6E10C50B9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5765" y="1307953"/>
            <a:ext cx="1526424" cy="135535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D0F910DF-2743-4F46-886F-98DC8BFC5E14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5D40A39-2A6B-4B44-A708-A113D2300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345AEB6-F897-4971-8A28-731BF634F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73B6091-09CB-49F9-8986-D35C11E73C7F}"/>
              </a:ext>
            </a:extLst>
          </p:cNvPr>
          <p:cNvSpPr txBox="1"/>
          <p:nvPr/>
        </p:nvSpPr>
        <p:spPr>
          <a:xfrm>
            <a:off x="3497561" y="1132283"/>
            <a:ext cx="7358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Thứ …….. ngày …….. tháng ……….. năm 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B77E82-BC80-44FC-A898-D17DB54BCD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087" y="3148289"/>
            <a:ext cx="2906093" cy="290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54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0.27813 -0.0025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-13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25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67EB6A8-BAB0-475B-8786-8A33CA9BF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F7CC8196-FA22-4282-B63E-312D82033721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CBA0912A-3E91-4D26-B99A-5CF972F69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96D2A71-9B83-4E66-AED7-2424BF47C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62C64DEE-91E6-4241-88F2-5819C81A9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97"/>
            <a:ext cx="3807658" cy="22279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209805-E100-422F-84AB-D97FA1B4730A}"/>
              </a:ext>
            </a:extLst>
          </p:cNvPr>
          <p:cNvSpPr txBox="1"/>
          <p:nvPr/>
        </p:nvSpPr>
        <p:spPr>
          <a:xfrm>
            <a:off x="4483884" y="147879"/>
            <a:ext cx="7287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UVN Hong Ha" panose="020B0504020202020204" pitchFamily="34" charset="0"/>
                <a:cs typeface="Times New Roman" panose="02020603050405020304" pitchFamily="18" charset="0"/>
              </a:rPr>
              <a:t>Hành trình thám hiểm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795949-B31D-4917-AE3C-CA92AB8479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5" b="37579" l="26643" r="97691">
                        <a14:foregroundMark x1="41385" y1="33291" x2="53286" y2="33039"/>
                        <a14:foregroundMark x1="53286" y1="33039" x2="75311" y2="33544"/>
                        <a14:foregroundMark x1="66607" y1="37579" x2="78863" y2="36822"/>
                        <a14:foregroundMark x1="29130" y1="25221" x2="29130" y2="25221"/>
                        <a14:foregroundMark x1="51332" y1="3405" x2="51332" y2="3405"/>
                        <a14:foregroundMark x1="53819" y1="1261" x2="53819" y2="1261"/>
                        <a14:foregroundMark x1="94494" y1="14754" x2="94494" y2="14754"/>
                        <a14:foregroundMark x1="96270" y1="8827" x2="96270" y2="8827"/>
                        <a14:foregroundMark x1="97691" y1="17528" x2="97691" y2="17528"/>
                        <a14:foregroundMark x1="90764" y1="21438" x2="90764" y2="21438"/>
                        <a14:foregroundMark x1="27709" y1="16267" x2="27709" y2="16267"/>
                        <a14:foregroundMark x1="26643" y1="24464" x2="26643" y2="24464"/>
                        <a14:foregroundMark x1="90764" y1="23707" x2="90764" y2="23707"/>
                        <a14:foregroundMark x1="90409" y1="18789" x2="90409" y2="18789"/>
                        <a14:foregroundMark x1="90409" y1="23960" x2="90409" y2="23960"/>
                      </a14:backgroundRemoval>
                    </a14:imgEffect>
                  </a14:imgLayer>
                </a14:imgProps>
              </a:ext>
            </a:extLst>
          </a:blip>
          <a:srcRect l="25075" t="-766" r="-22985" b="60366"/>
          <a:stretch/>
        </p:blipFill>
        <p:spPr>
          <a:xfrm>
            <a:off x="149450" y="2475962"/>
            <a:ext cx="4579490" cy="26615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554024-3BA1-4DFC-92A1-E860948624AB}"/>
              </a:ext>
            </a:extLst>
          </p:cNvPr>
          <p:cNvSpPr txBox="1"/>
          <p:nvPr/>
        </p:nvSpPr>
        <p:spPr>
          <a:xfrm>
            <a:off x="646604" y="3806743"/>
            <a:ext cx="25144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888A427-A6F0-4682-94FB-0E4A83086368}"/>
              </a:ext>
            </a:extLst>
          </p:cNvPr>
          <p:cNvSpPr txBox="1"/>
          <p:nvPr/>
        </p:nvSpPr>
        <p:spPr>
          <a:xfrm>
            <a:off x="1609717" y="3344390"/>
            <a:ext cx="1211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La Xanh" panose="03020702040502020203" pitchFamily="66" charset="0"/>
                <a:ea typeface="字魂27号-布丁体" panose="00000500000000000000" pitchFamily="2" charset="-122"/>
              </a:rPr>
              <a:t>01</a:t>
            </a:r>
            <a:endParaRPr kumimoji="0" lang="zh-CN" altLang="en-US" sz="40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La Xanh" panose="03020702040502020203" pitchFamily="66" charset="0"/>
              <a:ea typeface="字魂27号-布丁体" panose="00000500000000000000" pitchFamily="2" charset="-122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1A854D1-F7F5-4EB6-9D5B-1CA03273C8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5" b="37579" l="26643" r="97691">
                        <a14:foregroundMark x1="41385" y1="33291" x2="53286" y2="33039"/>
                        <a14:foregroundMark x1="53286" y1="33039" x2="75311" y2="33544"/>
                        <a14:foregroundMark x1="66607" y1="37579" x2="78863" y2="36822"/>
                        <a14:foregroundMark x1="29130" y1="25221" x2="29130" y2="25221"/>
                        <a14:foregroundMark x1="51332" y1="3405" x2="51332" y2="3405"/>
                        <a14:foregroundMark x1="53819" y1="1261" x2="53819" y2="1261"/>
                        <a14:foregroundMark x1="94494" y1="14754" x2="94494" y2="14754"/>
                        <a14:foregroundMark x1="96270" y1="8827" x2="96270" y2="8827"/>
                        <a14:foregroundMark x1="97691" y1="17528" x2="97691" y2="17528"/>
                        <a14:foregroundMark x1="90764" y1="21438" x2="90764" y2="21438"/>
                        <a14:foregroundMark x1="27709" y1="16267" x2="27709" y2="16267"/>
                        <a14:foregroundMark x1="26643" y1="24464" x2="26643" y2="24464"/>
                        <a14:foregroundMark x1="90764" y1="23707" x2="90764" y2="23707"/>
                        <a14:foregroundMark x1="90409" y1="18789" x2="90409" y2="18789"/>
                        <a14:foregroundMark x1="90409" y1="23960" x2="90409" y2="23960"/>
                      </a14:backgroundRemoval>
                    </a14:imgEffect>
                  </a14:imgLayer>
                </a14:imgProps>
              </a:ext>
            </a:extLst>
          </a:blip>
          <a:srcRect l="25075" t="-766" r="-22985" b="60366"/>
          <a:stretch/>
        </p:blipFill>
        <p:spPr>
          <a:xfrm>
            <a:off x="3740778" y="2525830"/>
            <a:ext cx="4579490" cy="266156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B98ECA4-9590-4B45-AA12-CD453B54C615}"/>
              </a:ext>
            </a:extLst>
          </p:cNvPr>
          <p:cNvSpPr txBox="1"/>
          <p:nvPr/>
        </p:nvSpPr>
        <p:spPr>
          <a:xfrm>
            <a:off x="4179317" y="3945045"/>
            <a:ext cx="25144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Leo núi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A5C99F4-32C0-4C70-B401-E4AE39350852}"/>
              </a:ext>
            </a:extLst>
          </p:cNvPr>
          <p:cNvSpPr txBox="1"/>
          <p:nvPr/>
        </p:nvSpPr>
        <p:spPr>
          <a:xfrm>
            <a:off x="5135319" y="3375461"/>
            <a:ext cx="1092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La Xanh" panose="03020702040502020203" pitchFamily="66" charset="0"/>
                <a:ea typeface="字魂27号-布丁体" panose="00000500000000000000" pitchFamily="2" charset="-122"/>
              </a:rPr>
              <a:t>02</a:t>
            </a:r>
            <a:endParaRPr kumimoji="0" lang="zh-CN" altLang="en-US" sz="40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La Xanh" panose="03020702040502020203" pitchFamily="66" charset="0"/>
              <a:ea typeface="字魂27号-布丁体" panose="00000500000000000000" pitchFamily="2" charset="-122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8EC2504-BFC4-4A0A-9CB2-9A08969342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5" b="37579" l="26643" r="97691">
                        <a14:foregroundMark x1="41385" y1="33291" x2="53286" y2="33039"/>
                        <a14:foregroundMark x1="53286" y1="33039" x2="75311" y2="33544"/>
                        <a14:foregroundMark x1="66607" y1="37579" x2="78863" y2="36822"/>
                        <a14:foregroundMark x1="29130" y1="25221" x2="29130" y2="25221"/>
                        <a14:foregroundMark x1="51332" y1="3405" x2="51332" y2="3405"/>
                        <a14:foregroundMark x1="53819" y1="1261" x2="53819" y2="1261"/>
                        <a14:foregroundMark x1="94494" y1="14754" x2="94494" y2="14754"/>
                        <a14:foregroundMark x1="96270" y1="8827" x2="96270" y2="8827"/>
                        <a14:foregroundMark x1="97691" y1="17528" x2="97691" y2="17528"/>
                        <a14:foregroundMark x1="90764" y1="21438" x2="90764" y2="21438"/>
                        <a14:foregroundMark x1="27709" y1="16267" x2="27709" y2="16267"/>
                        <a14:foregroundMark x1="26643" y1="24464" x2="26643" y2="24464"/>
                        <a14:foregroundMark x1="90764" y1="23707" x2="90764" y2="23707"/>
                        <a14:foregroundMark x1="90409" y1="18789" x2="90409" y2="18789"/>
                        <a14:foregroundMark x1="90409" y1="23960" x2="90409" y2="23960"/>
                      </a14:backgroundRemoval>
                    </a14:imgEffect>
                  </a14:imgLayer>
                </a14:imgProps>
              </a:ext>
            </a:extLst>
          </a:blip>
          <a:srcRect l="25075" t="-766" r="-22985" b="60366"/>
          <a:stretch/>
        </p:blipFill>
        <p:spPr>
          <a:xfrm>
            <a:off x="7549648" y="2545065"/>
            <a:ext cx="4579490" cy="266156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5D72E8A-D075-4D11-B7F6-8E8B5B1A5FB2}"/>
              </a:ext>
            </a:extLst>
          </p:cNvPr>
          <p:cNvSpPr txBox="1"/>
          <p:nvPr/>
        </p:nvSpPr>
        <p:spPr>
          <a:xfrm>
            <a:off x="8080325" y="3801974"/>
            <a:ext cx="2514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Cắm trại                                                                                                                                      </a:t>
            </a:r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文本框 26">
            <a:extLst>
              <a:ext uri="{FF2B5EF4-FFF2-40B4-BE49-F238E27FC236}">
                <a16:creationId xmlns:a16="http://schemas.microsoft.com/office/drawing/2014/main" id="{85B1E32E-5008-4F3F-B87B-98D1E437D310}"/>
              </a:ext>
            </a:extLst>
          </p:cNvPr>
          <p:cNvSpPr txBox="1"/>
          <p:nvPr/>
        </p:nvSpPr>
        <p:spPr>
          <a:xfrm>
            <a:off x="9039461" y="3410008"/>
            <a:ext cx="1092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-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La Xanh" panose="03020702040502020203" pitchFamily="66" charset="0"/>
                <a:ea typeface="字魂27号-布丁体" panose="00000500000000000000" pitchFamily="2" charset="-122"/>
              </a:rPr>
              <a:t>03</a:t>
            </a:r>
            <a:endParaRPr kumimoji="0" lang="zh-CN" altLang="en-US" sz="40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La Xanh" panose="03020702040502020203" pitchFamily="66" charset="0"/>
              <a:ea typeface="字魂27号-布丁体" panose="00000500000000000000" pitchFamily="2" charset="-122"/>
            </a:endParaRPr>
          </a:p>
        </p:txBody>
      </p:sp>
      <p:pic>
        <p:nvPicPr>
          <p:cNvPr id="20" name="Picture 19" descr="A picture containing chain, accessory&#10;&#10;Description automatically generated">
            <a:extLst>
              <a:ext uri="{FF2B5EF4-FFF2-40B4-BE49-F238E27FC236}">
                <a16:creationId xmlns:a16="http://schemas.microsoft.com/office/drawing/2014/main" id="{45F294C3-BC15-4579-892E-84209E961C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8462" r="90000">
                        <a14:foregroundMark x1="9615" y1="58077" x2="9615" y2="58077"/>
                        <a14:foregroundMark x1="8462" y1="56923" x2="8462" y2="56923"/>
                        <a14:foregroundMark x1="26923" y1="28077" x2="26923" y2="28077"/>
                        <a14:foregroundMark x1="58077" y1="24615" x2="58077" y2="24615"/>
                        <a14:foregroundMark x1="63846" y1="27308" x2="63846" y2="27308"/>
                        <a14:foregroundMark x1="68462" y1="31923" x2="68462" y2="31923"/>
                        <a14:foregroundMark x1="70385" y1="33462" x2="70385" y2="33462"/>
                        <a14:foregroundMark x1="39615" y1="73462" x2="39615" y2="73462"/>
                        <a14:foregroundMark x1="39615" y1="74231" x2="39615" y2="74231"/>
                        <a14:foregroundMark x1="38846" y1="73846" x2="38846" y2="7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062" y="172375"/>
            <a:ext cx="3302000" cy="3302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32E5AE7-5CC6-47C0-91C3-8E1A5E328C9F}"/>
              </a:ext>
            </a:extLst>
          </p:cNvPr>
          <p:cNvSpPr txBox="1"/>
          <p:nvPr/>
        </p:nvSpPr>
        <p:spPr>
          <a:xfrm>
            <a:off x="6480568" y="1353884"/>
            <a:ext cx="1986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70C0"/>
                </a:solidFill>
                <a:latin typeface="UVN Chinh Luan" panose="02030503070506020404" pitchFamily="18" charset="0"/>
              </a:rPr>
              <a:t>Ngày 1 </a:t>
            </a:r>
          </a:p>
        </p:txBody>
      </p:sp>
    </p:spTree>
    <p:extLst>
      <p:ext uri="{BB962C8B-B14F-4D97-AF65-F5344CB8AC3E}">
        <p14:creationId xmlns:p14="http://schemas.microsoft.com/office/powerpoint/2010/main" val="972738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六月你好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3224</TotalTime>
  <Words>1195</Words>
  <PresentationFormat>Widescreen</PresentationFormat>
  <Paragraphs>207</Paragraphs>
  <Slides>44</Slides>
  <Notes>34</Notes>
  <HiddenSlides>0</HiddenSlides>
  <MMClips>11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67" baseType="lpstr">
      <vt:lpstr>Arial-Rounded</vt:lpstr>
      <vt:lpstr>UVN Chinh Luan</vt:lpstr>
      <vt:lpstr>Arial</vt:lpstr>
      <vt:lpstr>字魂27号-布丁体</vt:lpstr>
      <vt:lpstr>Calibri Light</vt:lpstr>
      <vt:lpstr>HP001 4 hàng</vt:lpstr>
      <vt:lpstr>Calibri</vt:lpstr>
      <vt:lpstr>UVN Sang Song Nang</vt:lpstr>
      <vt:lpstr>UVN Chim Bien Nang</vt:lpstr>
      <vt:lpstr>UVN Hong Ha</vt:lpstr>
      <vt:lpstr>UVN Bach Tuyet Nang</vt:lpstr>
      <vt:lpstr>UVN Nhan Nang</vt:lpstr>
      <vt:lpstr>UVN Hai Long</vt:lpstr>
      <vt:lpstr>Tahoma</vt:lpstr>
      <vt:lpstr>Open Sans</vt:lpstr>
      <vt:lpstr>微软雅黑</vt:lpstr>
      <vt:lpstr>等线</vt:lpstr>
      <vt:lpstr>UVN La Xanh</vt:lpstr>
      <vt:lpstr>UVN Anh Hai</vt:lpstr>
      <vt:lpstr>UTM Avo</vt:lpstr>
      <vt:lpstr>Times New Roman</vt:lpstr>
      <vt:lpstr>Custom Design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Hương; 0354473852</dc:creator>
  <dcterms:created xsi:type="dcterms:W3CDTF">2019-05-13T04:28:04Z</dcterms:created>
  <dcterms:modified xsi:type="dcterms:W3CDTF">2022-10-19T16:13:32Z</dcterms:modified>
</cp:coreProperties>
</file>