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497" r:id="rId2"/>
    <p:sldId id="260" r:id="rId3"/>
    <p:sldId id="529" r:id="rId4"/>
    <p:sldId id="276" r:id="rId5"/>
    <p:sldId id="499" r:id="rId6"/>
    <p:sldId id="530" r:id="rId7"/>
    <p:sldId id="500" r:id="rId8"/>
    <p:sldId id="522" r:id="rId9"/>
    <p:sldId id="503" r:id="rId10"/>
    <p:sldId id="504" r:id="rId11"/>
    <p:sldId id="505" r:id="rId12"/>
    <p:sldId id="506" r:id="rId13"/>
    <p:sldId id="507" r:id="rId14"/>
    <p:sldId id="526" r:id="rId15"/>
    <p:sldId id="527" r:id="rId16"/>
    <p:sldId id="528" r:id="rId17"/>
    <p:sldId id="524" r:id="rId18"/>
    <p:sldId id="531" r:id="rId19"/>
    <p:sldId id="508" r:id="rId20"/>
    <p:sldId id="532" r:id="rId21"/>
    <p:sldId id="534" r:id="rId22"/>
    <p:sldId id="535" r:id="rId23"/>
    <p:sldId id="536" r:id="rId24"/>
    <p:sldId id="537" r:id="rId25"/>
    <p:sldId id="533" r:id="rId26"/>
    <p:sldId id="51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6088D"/>
    <a:srgbClr val="F57E13"/>
    <a:srgbClr val="36A791"/>
    <a:srgbClr val="ACD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8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4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8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0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4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FEB154F-4D7C-1974-5C14-0DB6599ECA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6" r:id="rId14"/>
    <p:sldLayoutId id="2147483699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3.xml"/><Relationship Id="rId1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12" Type="http://schemas.openxmlformats.org/officeDocument/2006/relationships/image" Target="../media/image30.png"/><Relationship Id="rId17" Type="http://schemas.openxmlformats.org/officeDocument/2006/relationships/slide" Target="slide25.xml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image" Target="../media/image31.png"/><Relationship Id="rId15" Type="http://schemas.microsoft.com/office/2007/relationships/hdphoto" Target="../media/hdphoto9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slide" Target="slide9.xml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g"/><Relationship Id="rId12" Type="http://schemas.openxmlformats.org/officeDocument/2006/relationships/image" Target="../media/image37.png"/><Relationship Id="rId2" Type="http://schemas.microsoft.com/office/2007/relationships/media" Target="../media/media3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10.wdp"/><Relationship Id="rId1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g"/><Relationship Id="rId12" Type="http://schemas.openxmlformats.org/officeDocument/2006/relationships/image" Target="../media/image37.png"/><Relationship Id="rId2" Type="http://schemas.microsoft.com/office/2007/relationships/media" Target="../media/media3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11.wdp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10.wdp"/><Relationship Id="rId1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2" y="328198"/>
            <a:ext cx="11188006" cy="35929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69" y="2221477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2" y="823027"/>
            <a:ext cx="10111294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4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CHIA SỐ CÓ BA CHỮ SỐ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zh-CN" sz="4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CHO SỐ CÓ MỘT CHỮ SỐ (</a:t>
            </a:r>
            <a:r>
              <a:rPr lang="en-US" altLang="zh-CN" sz="48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Tiết</a:t>
            </a:r>
            <a:r>
              <a:rPr lang="en-US" altLang="zh-CN" sz="48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2)</a:t>
            </a:r>
            <a:endParaRPr lang="zh-CN" altLang="en-US" sz="48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4554944-2C49-48C9-85A4-E7DB1CA3EAA6}"/>
              </a:ext>
            </a:extLst>
          </p:cNvPr>
          <p:cNvGrpSpPr/>
          <p:nvPr/>
        </p:nvGrpSpPr>
        <p:grpSpPr>
          <a:xfrm>
            <a:off x="1398452" y="114893"/>
            <a:ext cx="3491475" cy="654094"/>
            <a:chOff x="1299454" y="1868823"/>
            <a:chExt cx="3528335" cy="421800"/>
          </a:xfrm>
        </p:grpSpPr>
        <p:sp>
          <p:nvSpPr>
            <p:cNvPr id="8" name="对角圆角矩形 9">
              <a:extLst>
                <a:ext uri="{FF2B5EF4-FFF2-40B4-BE49-F238E27FC236}">
                  <a16:creationId xmlns:a16="http://schemas.microsoft.com/office/drawing/2014/main" id="{34B81E4F-5402-4A4C-9A1C-9C42F57C35FD}"/>
                </a:ext>
              </a:extLst>
            </p:cNvPr>
            <p:cNvSpPr/>
            <p:nvPr/>
          </p:nvSpPr>
          <p:spPr bwMode="auto">
            <a:xfrm>
              <a:off x="1299454" y="1927712"/>
              <a:ext cx="3428910" cy="36291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8EF2CF9-4AB4-4F17-A69E-443AA884C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6810" y="1868823"/>
              <a:ext cx="3380979" cy="383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US" altLang="zh-CN" sz="2800" dirty="0">
                  <a:solidFill>
                    <a:srgbClr val="7030A0"/>
                  </a:solidFill>
                  <a:latin typeface="+mn-lt"/>
                  <a:cs typeface="+mn-ea"/>
                  <a:sym typeface="+mn-lt"/>
                </a:rPr>
                <a:t>TOÁN 3 – TUẦN 14</a:t>
              </a:r>
            </a:p>
          </p:txBody>
        </p:sp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891">
            <a:extLst>
              <a:ext uri="{FF2B5EF4-FFF2-40B4-BE49-F238E27FC236}">
                <a16:creationId xmlns:a16="http://schemas.microsoft.com/office/drawing/2014/main" id="{78BF124D-D5F1-428A-9918-DD48009CF834}"/>
              </a:ext>
            </a:extLst>
          </p:cNvPr>
          <p:cNvSpPr/>
          <p:nvPr/>
        </p:nvSpPr>
        <p:spPr>
          <a:xfrm flipH="1">
            <a:off x="7360947" y="5414596"/>
            <a:ext cx="1362527" cy="1362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Shape 6914">
            <a:extLst>
              <a:ext uri="{FF2B5EF4-FFF2-40B4-BE49-F238E27FC236}">
                <a16:creationId xmlns:a16="http://schemas.microsoft.com/office/drawing/2014/main" id="{482E3053-7C06-44EE-8CC6-54624AB13462}"/>
              </a:ext>
            </a:extLst>
          </p:cNvPr>
          <p:cNvSpPr/>
          <p:nvPr/>
        </p:nvSpPr>
        <p:spPr>
          <a:xfrm>
            <a:off x="4184565" y="4226244"/>
            <a:ext cx="2365896" cy="215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5" y="18391"/>
                </a:moveTo>
                <a:cubicBezTo>
                  <a:pt x="2131" y="18465"/>
                  <a:pt x="1144" y="18588"/>
                  <a:pt x="224" y="18761"/>
                </a:cubicBezTo>
                <a:cubicBezTo>
                  <a:pt x="90" y="19699"/>
                  <a:pt x="22" y="20637"/>
                  <a:pt x="0" y="21600"/>
                </a:cubicBezTo>
                <a:cubicBezTo>
                  <a:pt x="3701" y="21600"/>
                  <a:pt x="3701" y="21600"/>
                  <a:pt x="3701" y="21600"/>
                </a:cubicBezTo>
                <a:cubicBezTo>
                  <a:pt x="4060" y="20168"/>
                  <a:pt x="5249" y="19156"/>
                  <a:pt x="6639" y="19156"/>
                </a:cubicBezTo>
                <a:cubicBezTo>
                  <a:pt x="8030" y="19156"/>
                  <a:pt x="9219" y="20168"/>
                  <a:pt x="9600" y="21600"/>
                </a:cubicBezTo>
                <a:cubicBezTo>
                  <a:pt x="10273" y="21600"/>
                  <a:pt x="10273" y="21600"/>
                  <a:pt x="10273" y="21600"/>
                </a:cubicBezTo>
                <a:cubicBezTo>
                  <a:pt x="10295" y="20711"/>
                  <a:pt x="10430" y="19847"/>
                  <a:pt x="10654" y="18983"/>
                </a:cubicBezTo>
                <a:cubicBezTo>
                  <a:pt x="11125" y="17206"/>
                  <a:pt x="12045" y="15552"/>
                  <a:pt x="13279" y="14268"/>
                </a:cubicBezTo>
                <a:cubicBezTo>
                  <a:pt x="14467" y="12960"/>
                  <a:pt x="16015" y="12096"/>
                  <a:pt x="17675" y="11602"/>
                </a:cubicBezTo>
                <a:cubicBezTo>
                  <a:pt x="18258" y="11454"/>
                  <a:pt x="18841" y="11380"/>
                  <a:pt x="19447" y="11331"/>
                </a:cubicBezTo>
                <a:cubicBezTo>
                  <a:pt x="19447" y="9183"/>
                  <a:pt x="19447" y="9183"/>
                  <a:pt x="19447" y="9183"/>
                </a:cubicBezTo>
                <a:cubicBezTo>
                  <a:pt x="19828" y="9109"/>
                  <a:pt x="19828" y="9109"/>
                  <a:pt x="19828" y="9109"/>
                </a:cubicBezTo>
                <a:cubicBezTo>
                  <a:pt x="20860" y="8912"/>
                  <a:pt x="21600" y="7949"/>
                  <a:pt x="21600" y="6764"/>
                </a:cubicBezTo>
                <a:cubicBezTo>
                  <a:pt x="21600" y="5579"/>
                  <a:pt x="20860" y="4592"/>
                  <a:pt x="19828" y="4394"/>
                </a:cubicBezTo>
                <a:cubicBezTo>
                  <a:pt x="19447" y="4320"/>
                  <a:pt x="19447" y="4320"/>
                  <a:pt x="19447" y="4320"/>
                </a:cubicBezTo>
                <a:cubicBezTo>
                  <a:pt x="19447" y="0"/>
                  <a:pt x="19447" y="0"/>
                  <a:pt x="19447" y="0"/>
                </a:cubicBezTo>
                <a:cubicBezTo>
                  <a:pt x="18931" y="25"/>
                  <a:pt x="18437" y="49"/>
                  <a:pt x="17921" y="123"/>
                </a:cubicBezTo>
                <a:cubicBezTo>
                  <a:pt x="17720" y="1185"/>
                  <a:pt x="17563" y="2197"/>
                  <a:pt x="17450" y="3259"/>
                </a:cubicBezTo>
                <a:cubicBezTo>
                  <a:pt x="15880" y="3579"/>
                  <a:pt x="15880" y="3579"/>
                  <a:pt x="15880" y="3579"/>
                </a:cubicBezTo>
                <a:cubicBezTo>
                  <a:pt x="14355" y="4098"/>
                  <a:pt x="14355" y="4098"/>
                  <a:pt x="14355" y="4098"/>
                </a:cubicBezTo>
                <a:cubicBezTo>
                  <a:pt x="13817" y="3209"/>
                  <a:pt x="13234" y="2370"/>
                  <a:pt x="12628" y="1555"/>
                </a:cubicBezTo>
                <a:cubicBezTo>
                  <a:pt x="11080" y="2197"/>
                  <a:pt x="9622" y="3110"/>
                  <a:pt x="8277" y="4172"/>
                </a:cubicBezTo>
                <a:cubicBezTo>
                  <a:pt x="8568" y="5159"/>
                  <a:pt x="8905" y="6171"/>
                  <a:pt x="9286" y="7134"/>
                </a:cubicBezTo>
                <a:cubicBezTo>
                  <a:pt x="8882" y="7529"/>
                  <a:pt x="8456" y="7875"/>
                  <a:pt x="8075" y="8294"/>
                </a:cubicBezTo>
                <a:cubicBezTo>
                  <a:pt x="7716" y="8714"/>
                  <a:pt x="7312" y="9109"/>
                  <a:pt x="6976" y="9578"/>
                </a:cubicBezTo>
                <a:cubicBezTo>
                  <a:pt x="6123" y="9134"/>
                  <a:pt x="5226" y="8714"/>
                  <a:pt x="4329" y="8319"/>
                </a:cubicBezTo>
                <a:cubicBezTo>
                  <a:pt x="3297" y="9751"/>
                  <a:pt x="2422" y="11331"/>
                  <a:pt x="1750" y="12985"/>
                </a:cubicBezTo>
                <a:cubicBezTo>
                  <a:pt x="2490" y="13701"/>
                  <a:pt x="3230" y="14367"/>
                  <a:pt x="3993" y="15009"/>
                </a:cubicBezTo>
                <a:cubicBezTo>
                  <a:pt x="3746" y="15552"/>
                  <a:pt x="3634" y="16120"/>
                  <a:pt x="3454" y="16663"/>
                </a:cubicBezTo>
                <a:cubicBezTo>
                  <a:pt x="3275" y="17231"/>
                  <a:pt x="3207" y="17798"/>
                  <a:pt x="3095" y="18391"/>
                </a:cubicBezTo>
                <a:close/>
              </a:path>
            </a:pathLst>
          </a:custGeom>
          <a:solidFill>
            <a:srgbClr val="80AD31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576058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Shape 6915">
            <a:extLst>
              <a:ext uri="{FF2B5EF4-FFF2-40B4-BE49-F238E27FC236}">
                <a16:creationId xmlns:a16="http://schemas.microsoft.com/office/drawing/2014/main" id="{FE83051D-F99C-460E-AC41-94B6731A94C3}"/>
              </a:ext>
            </a:extLst>
          </p:cNvPr>
          <p:cNvSpPr/>
          <p:nvPr/>
        </p:nvSpPr>
        <p:spPr>
          <a:xfrm>
            <a:off x="6411993" y="4226243"/>
            <a:ext cx="2145376" cy="2386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1"/>
                </a:moveTo>
                <a:cubicBezTo>
                  <a:pt x="1410" y="3559"/>
                  <a:pt x="2375" y="4738"/>
                  <a:pt x="2375" y="6095"/>
                </a:cubicBezTo>
                <a:cubicBezTo>
                  <a:pt x="2375" y="7452"/>
                  <a:pt x="1410" y="8609"/>
                  <a:pt x="0" y="9009"/>
                </a:cubicBezTo>
                <a:cubicBezTo>
                  <a:pt x="0" y="10188"/>
                  <a:pt x="0" y="10188"/>
                  <a:pt x="0" y="10188"/>
                </a:cubicBezTo>
                <a:cubicBezTo>
                  <a:pt x="866" y="10233"/>
                  <a:pt x="1732" y="10344"/>
                  <a:pt x="2573" y="10566"/>
                </a:cubicBezTo>
                <a:cubicBezTo>
                  <a:pt x="4379" y="11034"/>
                  <a:pt x="6037" y="11946"/>
                  <a:pt x="7324" y="13169"/>
                </a:cubicBezTo>
                <a:cubicBezTo>
                  <a:pt x="8635" y="14370"/>
                  <a:pt x="9501" y="15883"/>
                  <a:pt x="9971" y="17529"/>
                </a:cubicBezTo>
                <a:cubicBezTo>
                  <a:pt x="10120" y="18130"/>
                  <a:pt x="10219" y="18753"/>
                  <a:pt x="10268" y="19375"/>
                </a:cubicBezTo>
                <a:cubicBezTo>
                  <a:pt x="12767" y="19375"/>
                  <a:pt x="12767" y="19375"/>
                  <a:pt x="12767" y="19375"/>
                </a:cubicBezTo>
                <a:cubicBezTo>
                  <a:pt x="12841" y="19754"/>
                  <a:pt x="12841" y="19754"/>
                  <a:pt x="12841" y="19754"/>
                </a:cubicBezTo>
                <a:cubicBezTo>
                  <a:pt x="13014" y="20821"/>
                  <a:pt x="14029" y="21600"/>
                  <a:pt x="15216" y="21600"/>
                </a:cubicBezTo>
                <a:cubicBezTo>
                  <a:pt x="16404" y="21600"/>
                  <a:pt x="17394" y="20821"/>
                  <a:pt x="17592" y="19776"/>
                </a:cubicBezTo>
                <a:cubicBezTo>
                  <a:pt x="17641" y="19375"/>
                  <a:pt x="17641" y="19375"/>
                  <a:pt x="17641" y="19375"/>
                </a:cubicBezTo>
                <a:cubicBezTo>
                  <a:pt x="21600" y="19375"/>
                  <a:pt x="21600" y="19375"/>
                  <a:pt x="21600" y="19375"/>
                </a:cubicBezTo>
                <a:cubicBezTo>
                  <a:pt x="21600" y="18842"/>
                  <a:pt x="21551" y="18308"/>
                  <a:pt x="21476" y="17774"/>
                </a:cubicBezTo>
                <a:cubicBezTo>
                  <a:pt x="20437" y="17596"/>
                  <a:pt x="19423" y="17418"/>
                  <a:pt x="18359" y="17307"/>
                </a:cubicBezTo>
                <a:cubicBezTo>
                  <a:pt x="18012" y="15750"/>
                  <a:pt x="18012" y="15750"/>
                  <a:pt x="18012" y="15750"/>
                </a:cubicBezTo>
                <a:cubicBezTo>
                  <a:pt x="17518" y="14237"/>
                  <a:pt x="17518" y="14237"/>
                  <a:pt x="17518" y="14237"/>
                </a:cubicBezTo>
                <a:cubicBezTo>
                  <a:pt x="18408" y="13703"/>
                  <a:pt x="19225" y="13125"/>
                  <a:pt x="20066" y="12524"/>
                </a:cubicBezTo>
                <a:cubicBezTo>
                  <a:pt x="19423" y="10989"/>
                  <a:pt x="18482" y="9543"/>
                  <a:pt x="17443" y="8208"/>
                </a:cubicBezTo>
                <a:cubicBezTo>
                  <a:pt x="16429" y="8498"/>
                  <a:pt x="15414" y="8854"/>
                  <a:pt x="14449" y="9209"/>
                </a:cubicBezTo>
                <a:cubicBezTo>
                  <a:pt x="14078" y="8809"/>
                  <a:pt x="13732" y="8386"/>
                  <a:pt x="13287" y="8008"/>
                </a:cubicBezTo>
                <a:cubicBezTo>
                  <a:pt x="12866" y="7652"/>
                  <a:pt x="12470" y="7252"/>
                  <a:pt x="12000" y="6918"/>
                </a:cubicBezTo>
                <a:cubicBezTo>
                  <a:pt x="12470" y="6073"/>
                  <a:pt x="12891" y="5183"/>
                  <a:pt x="13262" y="4293"/>
                </a:cubicBezTo>
                <a:cubicBezTo>
                  <a:pt x="11827" y="3270"/>
                  <a:pt x="10268" y="2402"/>
                  <a:pt x="8586" y="1735"/>
                </a:cubicBezTo>
                <a:cubicBezTo>
                  <a:pt x="7868" y="2469"/>
                  <a:pt x="7200" y="3203"/>
                  <a:pt x="6581" y="3960"/>
                </a:cubicBezTo>
                <a:cubicBezTo>
                  <a:pt x="6037" y="3737"/>
                  <a:pt x="5468" y="3604"/>
                  <a:pt x="4899" y="3426"/>
                </a:cubicBezTo>
                <a:cubicBezTo>
                  <a:pt x="4355" y="3270"/>
                  <a:pt x="3761" y="3181"/>
                  <a:pt x="3192" y="3070"/>
                </a:cubicBezTo>
                <a:cubicBezTo>
                  <a:pt x="3093" y="2113"/>
                  <a:pt x="2994" y="1135"/>
                  <a:pt x="2796" y="200"/>
                </a:cubicBezTo>
                <a:cubicBezTo>
                  <a:pt x="1880" y="111"/>
                  <a:pt x="940" y="22"/>
                  <a:pt x="0" y="0"/>
                </a:cubicBezTo>
                <a:lnTo>
                  <a:pt x="0" y="3181"/>
                </a:lnTo>
                <a:close/>
              </a:path>
            </a:pathLst>
          </a:custGeom>
          <a:solidFill>
            <a:srgbClr val="FEBC30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576058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Shape 6916">
            <a:extLst>
              <a:ext uri="{FF2B5EF4-FFF2-40B4-BE49-F238E27FC236}">
                <a16:creationId xmlns:a16="http://schemas.microsoft.com/office/drawing/2014/main" id="{FC821B4F-59D0-4F84-B951-7C7B1D220B8A}"/>
              </a:ext>
            </a:extLst>
          </p:cNvPr>
          <p:cNvSpPr/>
          <p:nvPr/>
        </p:nvSpPr>
        <p:spPr>
          <a:xfrm>
            <a:off x="4184566" y="6232844"/>
            <a:ext cx="2129989" cy="2367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0"/>
                </a:moveTo>
                <a:cubicBezTo>
                  <a:pt x="20205" y="18127"/>
                  <a:pt x="19233" y="16984"/>
                  <a:pt x="19233" y="15595"/>
                </a:cubicBezTo>
                <a:cubicBezTo>
                  <a:pt x="19233" y="14228"/>
                  <a:pt x="20205" y="13063"/>
                  <a:pt x="21600" y="12682"/>
                </a:cubicBezTo>
                <a:cubicBezTo>
                  <a:pt x="21600" y="11338"/>
                  <a:pt x="21600" y="11338"/>
                  <a:pt x="21600" y="11338"/>
                </a:cubicBezTo>
                <a:cubicBezTo>
                  <a:pt x="20778" y="11293"/>
                  <a:pt x="19956" y="11181"/>
                  <a:pt x="19158" y="10957"/>
                </a:cubicBezTo>
                <a:cubicBezTo>
                  <a:pt x="17365" y="10486"/>
                  <a:pt x="15696" y="9590"/>
                  <a:pt x="14400" y="8358"/>
                </a:cubicBezTo>
                <a:cubicBezTo>
                  <a:pt x="13080" y="7148"/>
                  <a:pt x="12208" y="5602"/>
                  <a:pt x="11709" y="3966"/>
                </a:cubicBezTo>
                <a:cubicBezTo>
                  <a:pt x="11560" y="3383"/>
                  <a:pt x="11485" y="2801"/>
                  <a:pt x="11435" y="2218"/>
                </a:cubicBezTo>
                <a:cubicBezTo>
                  <a:pt x="9841" y="2218"/>
                  <a:pt x="9841" y="2218"/>
                  <a:pt x="9841" y="2218"/>
                </a:cubicBezTo>
                <a:cubicBezTo>
                  <a:pt x="9766" y="1837"/>
                  <a:pt x="9766" y="1837"/>
                  <a:pt x="9766" y="1837"/>
                </a:cubicBezTo>
                <a:cubicBezTo>
                  <a:pt x="9592" y="784"/>
                  <a:pt x="8570" y="0"/>
                  <a:pt x="7374" y="0"/>
                </a:cubicBezTo>
                <a:cubicBezTo>
                  <a:pt x="6179" y="0"/>
                  <a:pt x="5182" y="784"/>
                  <a:pt x="4983" y="1837"/>
                </a:cubicBezTo>
                <a:cubicBezTo>
                  <a:pt x="4933" y="2218"/>
                  <a:pt x="4933" y="2218"/>
                  <a:pt x="4933" y="2218"/>
                </a:cubicBezTo>
                <a:cubicBezTo>
                  <a:pt x="0" y="2218"/>
                  <a:pt x="0" y="2218"/>
                  <a:pt x="0" y="2218"/>
                </a:cubicBezTo>
                <a:cubicBezTo>
                  <a:pt x="25" y="2711"/>
                  <a:pt x="75" y="3204"/>
                  <a:pt x="125" y="3697"/>
                </a:cubicBezTo>
                <a:cubicBezTo>
                  <a:pt x="1196" y="3899"/>
                  <a:pt x="2217" y="4056"/>
                  <a:pt x="3289" y="4168"/>
                </a:cubicBezTo>
                <a:cubicBezTo>
                  <a:pt x="3612" y="5736"/>
                  <a:pt x="3612" y="5736"/>
                  <a:pt x="3612" y="5736"/>
                </a:cubicBezTo>
                <a:cubicBezTo>
                  <a:pt x="4111" y="7260"/>
                  <a:pt x="4111" y="7260"/>
                  <a:pt x="4111" y="7260"/>
                </a:cubicBezTo>
                <a:cubicBezTo>
                  <a:pt x="3239" y="7820"/>
                  <a:pt x="2392" y="8380"/>
                  <a:pt x="1570" y="8985"/>
                </a:cubicBezTo>
                <a:cubicBezTo>
                  <a:pt x="2217" y="10554"/>
                  <a:pt x="3139" y="11988"/>
                  <a:pt x="4210" y="13354"/>
                </a:cubicBezTo>
                <a:cubicBezTo>
                  <a:pt x="5207" y="13063"/>
                  <a:pt x="6228" y="12705"/>
                  <a:pt x="7200" y="12324"/>
                </a:cubicBezTo>
                <a:cubicBezTo>
                  <a:pt x="7599" y="12727"/>
                  <a:pt x="7947" y="13175"/>
                  <a:pt x="8371" y="13534"/>
                </a:cubicBezTo>
                <a:cubicBezTo>
                  <a:pt x="8794" y="13915"/>
                  <a:pt x="9193" y="14318"/>
                  <a:pt x="9666" y="14632"/>
                </a:cubicBezTo>
                <a:cubicBezTo>
                  <a:pt x="9218" y="15505"/>
                  <a:pt x="8794" y="16379"/>
                  <a:pt x="8421" y="17298"/>
                </a:cubicBezTo>
                <a:cubicBezTo>
                  <a:pt x="9841" y="18329"/>
                  <a:pt x="11435" y="19180"/>
                  <a:pt x="13104" y="19852"/>
                </a:cubicBezTo>
                <a:cubicBezTo>
                  <a:pt x="13827" y="19135"/>
                  <a:pt x="14500" y="18396"/>
                  <a:pt x="15147" y="17634"/>
                </a:cubicBezTo>
                <a:cubicBezTo>
                  <a:pt x="15671" y="17858"/>
                  <a:pt x="16269" y="17970"/>
                  <a:pt x="16817" y="18149"/>
                </a:cubicBezTo>
                <a:cubicBezTo>
                  <a:pt x="17390" y="18329"/>
                  <a:pt x="17963" y="18418"/>
                  <a:pt x="18561" y="18530"/>
                </a:cubicBezTo>
                <a:cubicBezTo>
                  <a:pt x="18635" y="19494"/>
                  <a:pt x="18760" y="20457"/>
                  <a:pt x="18934" y="21398"/>
                </a:cubicBezTo>
                <a:cubicBezTo>
                  <a:pt x="19806" y="21510"/>
                  <a:pt x="20703" y="21578"/>
                  <a:pt x="21600" y="21600"/>
                </a:cubicBezTo>
                <a:lnTo>
                  <a:pt x="21600" y="18530"/>
                </a:lnTo>
                <a:close/>
              </a:path>
            </a:pathLst>
          </a:custGeom>
          <a:solidFill>
            <a:srgbClr val="FFC000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576058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Shape 6917">
            <a:extLst>
              <a:ext uri="{FF2B5EF4-FFF2-40B4-BE49-F238E27FC236}">
                <a16:creationId xmlns:a16="http://schemas.microsoft.com/office/drawing/2014/main" id="{2E31C7B6-D45C-475F-A673-485CB9B096B3}"/>
              </a:ext>
            </a:extLst>
          </p:cNvPr>
          <p:cNvSpPr/>
          <p:nvPr/>
        </p:nvSpPr>
        <p:spPr>
          <a:xfrm>
            <a:off x="6176088" y="6465297"/>
            <a:ext cx="2381281" cy="2134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46" y="3107"/>
                </a:moveTo>
                <a:cubicBezTo>
                  <a:pt x="19482" y="3008"/>
                  <a:pt x="20463" y="2908"/>
                  <a:pt x="21399" y="2734"/>
                </a:cubicBezTo>
                <a:cubicBezTo>
                  <a:pt x="21511" y="1814"/>
                  <a:pt x="21578" y="920"/>
                  <a:pt x="21600" y="0"/>
                </a:cubicBezTo>
                <a:cubicBezTo>
                  <a:pt x="18769" y="0"/>
                  <a:pt x="18769" y="0"/>
                  <a:pt x="18769" y="0"/>
                </a:cubicBezTo>
                <a:cubicBezTo>
                  <a:pt x="18412" y="1491"/>
                  <a:pt x="17231" y="2461"/>
                  <a:pt x="15849" y="2461"/>
                </a:cubicBezTo>
                <a:cubicBezTo>
                  <a:pt x="14467" y="2461"/>
                  <a:pt x="13285" y="1491"/>
                  <a:pt x="12907" y="0"/>
                </a:cubicBezTo>
                <a:cubicBezTo>
                  <a:pt x="11391" y="0"/>
                  <a:pt x="11391" y="0"/>
                  <a:pt x="11391" y="0"/>
                </a:cubicBezTo>
                <a:cubicBezTo>
                  <a:pt x="11346" y="845"/>
                  <a:pt x="11235" y="1665"/>
                  <a:pt x="11012" y="2486"/>
                </a:cubicBezTo>
                <a:cubicBezTo>
                  <a:pt x="10544" y="4300"/>
                  <a:pt x="9630" y="5941"/>
                  <a:pt x="8426" y="7258"/>
                </a:cubicBezTo>
                <a:cubicBezTo>
                  <a:pt x="7222" y="8575"/>
                  <a:pt x="5684" y="9445"/>
                  <a:pt x="4057" y="9942"/>
                </a:cubicBezTo>
                <a:cubicBezTo>
                  <a:pt x="3433" y="10092"/>
                  <a:pt x="2786" y="10191"/>
                  <a:pt x="2140" y="10216"/>
                </a:cubicBezTo>
                <a:cubicBezTo>
                  <a:pt x="2140" y="12503"/>
                  <a:pt x="2140" y="12503"/>
                  <a:pt x="2140" y="12503"/>
                </a:cubicBezTo>
                <a:cubicBezTo>
                  <a:pt x="1761" y="12577"/>
                  <a:pt x="1761" y="12577"/>
                  <a:pt x="1761" y="12577"/>
                </a:cubicBezTo>
                <a:cubicBezTo>
                  <a:pt x="736" y="12801"/>
                  <a:pt x="0" y="13770"/>
                  <a:pt x="0" y="14939"/>
                </a:cubicBezTo>
                <a:cubicBezTo>
                  <a:pt x="0" y="16132"/>
                  <a:pt x="736" y="17101"/>
                  <a:pt x="1761" y="17325"/>
                </a:cubicBezTo>
                <a:cubicBezTo>
                  <a:pt x="2140" y="17399"/>
                  <a:pt x="2140" y="17399"/>
                  <a:pt x="2140" y="17399"/>
                </a:cubicBezTo>
                <a:cubicBezTo>
                  <a:pt x="2140" y="21600"/>
                  <a:pt x="2140" y="21600"/>
                  <a:pt x="2140" y="21600"/>
                </a:cubicBezTo>
                <a:cubicBezTo>
                  <a:pt x="2697" y="21600"/>
                  <a:pt x="3254" y="21550"/>
                  <a:pt x="3789" y="21476"/>
                </a:cubicBezTo>
                <a:cubicBezTo>
                  <a:pt x="3990" y="20432"/>
                  <a:pt x="4146" y="19413"/>
                  <a:pt x="4258" y="18344"/>
                </a:cubicBezTo>
                <a:cubicBezTo>
                  <a:pt x="5818" y="18021"/>
                  <a:pt x="5818" y="18021"/>
                  <a:pt x="5818" y="18021"/>
                </a:cubicBezTo>
                <a:cubicBezTo>
                  <a:pt x="7356" y="17499"/>
                  <a:pt x="7356" y="17499"/>
                  <a:pt x="7356" y="17499"/>
                </a:cubicBezTo>
                <a:cubicBezTo>
                  <a:pt x="7891" y="18394"/>
                  <a:pt x="8448" y="19214"/>
                  <a:pt x="9050" y="20059"/>
                </a:cubicBezTo>
                <a:cubicBezTo>
                  <a:pt x="10611" y="19413"/>
                  <a:pt x="12037" y="18468"/>
                  <a:pt x="13397" y="17424"/>
                </a:cubicBezTo>
                <a:cubicBezTo>
                  <a:pt x="13107" y="16405"/>
                  <a:pt x="12750" y="15386"/>
                  <a:pt x="12372" y="14417"/>
                </a:cubicBezTo>
                <a:cubicBezTo>
                  <a:pt x="12773" y="14044"/>
                  <a:pt x="13219" y="13696"/>
                  <a:pt x="13575" y="13248"/>
                </a:cubicBezTo>
                <a:cubicBezTo>
                  <a:pt x="13954" y="12826"/>
                  <a:pt x="14355" y="12453"/>
                  <a:pt x="14667" y="11981"/>
                </a:cubicBezTo>
                <a:cubicBezTo>
                  <a:pt x="15515" y="12428"/>
                  <a:pt x="16406" y="12826"/>
                  <a:pt x="17320" y="13223"/>
                </a:cubicBezTo>
                <a:cubicBezTo>
                  <a:pt x="18346" y="11782"/>
                  <a:pt x="19193" y="10216"/>
                  <a:pt x="19861" y="8526"/>
                </a:cubicBezTo>
                <a:cubicBezTo>
                  <a:pt x="19148" y="7805"/>
                  <a:pt x="18412" y="7134"/>
                  <a:pt x="17654" y="6512"/>
                </a:cubicBezTo>
                <a:cubicBezTo>
                  <a:pt x="17877" y="5965"/>
                  <a:pt x="17989" y="5394"/>
                  <a:pt x="18167" y="4822"/>
                </a:cubicBezTo>
                <a:cubicBezTo>
                  <a:pt x="18346" y="4275"/>
                  <a:pt x="18412" y="3679"/>
                  <a:pt x="18546" y="3107"/>
                </a:cubicBezTo>
                <a:close/>
              </a:path>
            </a:pathLst>
          </a:custGeom>
          <a:solidFill>
            <a:srgbClr val="92D050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576058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Freeform 41">
            <a:extLst>
              <a:ext uri="{FF2B5EF4-FFF2-40B4-BE49-F238E27FC236}">
                <a16:creationId xmlns:a16="http://schemas.microsoft.com/office/drawing/2014/main" id="{0AF30352-09D7-4260-80D3-E2CEDE05FA90}"/>
              </a:ext>
            </a:extLst>
          </p:cNvPr>
          <p:cNvSpPr>
            <a:spLocks noEditPoints="1"/>
          </p:cNvSpPr>
          <p:nvPr/>
        </p:nvSpPr>
        <p:spPr bwMode="auto">
          <a:xfrm>
            <a:off x="5736857" y="5845399"/>
            <a:ext cx="1155396" cy="1051020"/>
          </a:xfrm>
          <a:custGeom>
            <a:avLst/>
            <a:gdLst>
              <a:gd name="T0" fmla="*/ 2147483647 w 67"/>
              <a:gd name="T1" fmla="*/ 124018912 h 60"/>
              <a:gd name="T2" fmla="*/ 2147483647 w 67"/>
              <a:gd name="T3" fmla="*/ 0 h 60"/>
              <a:gd name="T4" fmla="*/ 2147483647 w 67"/>
              <a:gd name="T5" fmla="*/ 0 h 60"/>
              <a:gd name="T6" fmla="*/ 2147483647 w 67"/>
              <a:gd name="T7" fmla="*/ 124018912 h 60"/>
              <a:gd name="T8" fmla="*/ 2147483647 w 67"/>
              <a:gd name="T9" fmla="*/ 310059138 h 60"/>
              <a:gd name="T10" fmla="*/ 2147483647 w 67"/>
              <a:gd name="T11" fmla="*/ 868156039 h 60"/>
              <a:gd name="T12" fmla="*/ 2147483647 w 67"/>
              <a:gd name="T13" fmla="*/ 124018912 h 60"/>
              <a:gd name="T14" fmla="*/ 2147483647 w 67"/>
              <a:gd name="T15" fmla="*/ 1922344337 h 60"/>
              <a:gd name="T16" fmla="*/ 2147483647 w 67"/>
              <a:gd name="T17" fmla="*/ 124018912 h 60"/>
              <a:gd name="T18" fmla="*/ 1902898002 w 67"/>
              <a:gd name="T19" fmla="*/ 124018912 h 60"/>
              <a:gd name="T20" fmla="*/ 122771150 w 67"/>
              <a:gd name="T21" fmla="*/ 1922344337 h 60"/>
              <a:gd name="T22" fmla="*/ 122771150 w 67"/>
              <a:gd name="T23" fmla="*/ 2147483647 h 60"/>
              <a:gd name="T24" fmla="*/ 245534466 w 67"/>
              <a:gd name="T25" fmla="*/ 2147483647 h 60"/>
              <a:gd name="T26" fmla="*/ 429691207 w 67"/>
              <a:gd name="T27" fmla="*/ 2147483647 h 60"/>
              <a:gd name="T28" fmla="*/ 2087055172 w 67"/>
              <a:gd name="T29" fmla="*/ 558097024 h 60"/>
              <a:gd name="T30" fmla="*/ 2147483647 w 67"/>
              <a:gd name="T31" fmla="*/ 2147483647 h 60"/>
              <a:gd name="T32" fmla="*/ 2147483647 w 67"/>
              <a:gd name="T33" fmla="*/ 2147483647 h 60"/>
              <a:gd name="T34" fmla="*/ 2147483647 w 67"/>
              <a:gd name="T35" fmla="*/ 1922344337 h 60"/>
              <a:gd name="T36" fmla="*/ 552454614 w 67"/>
              <a:gd name="T37" fmla="*/ 2147483647 h 60"/>
              <a:gd name="T38" fmla="*/ 552454614 w 67"/>
              <a:gd name="T39" fmla="*/ 2147483647 h 60"/>
              <a:gd name="T40" fmla="*/ 797989019 w 67"/>
              <a:gd name="T41" fmla="*/ 2147483647 h 60"/>
              <a:gd name="T42" fmla="*/ 1718749157 w 67"/>
              <a:gd name="T43" fmla="*/ 2147483647 h 60"/>
              <a:gd name="T44" fmla="*/ 1718749157 w 67"/>
              <a:gd name="T45" fmla="*/ 2147483647 h 60"/>
              <a:gd name="T46" fmla="*/ 1780134717 w 67"/>
              <a:gd name="T47" fmla="*/ 2147483647 h 60"/>
              <a:gd name="T48" fmla="*/ 2147483647 w 67"/>
              <a:gd name="T49" fmla="*/ 2147483647 h 60"/>
              <a:gd name="T50" fmla="*/ 2147483647 w 67"/>
              <a:gd name="T51" fmla="*/ 2147483647 h 60"/>
              <a:gd name="T52" fmla="*/ 2147483647 w 67"/>
              <a:gd name="T53" fmla="*/ 2147483647 h 60"/>
              <a:gd name="T54" fmla="*/ 2147483647 w 67"/>
              <a:gd name="T55" fmla="*/ 2147483647 h 60"/>
              <a:gd name="T56" fmla="*/ 2147483647 w 67"/>
              <a:gd name="T57" fmla="*/ 2147483647 h 60"/>
              <a:gd name="T58" fmla="*/ 2147483647 w 67"/>
              <a:gd name="T59" fmla="*/ 2147483647 h 60"/>
              <a:gd name="T60" fmla="*/ 2087055172 w 67"/>
              <a:gd name="T61" fmla="*/ 806142661 h 60"/>
              <a:gd name="T62" fmla="*/ 552454614 w 67"/>
              <a:gd name="T63" fmla="*/ 2147483647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7"/>
              <a:gd name="T97" fmla="*/ 0 h 60"/>
              <a:gd name="T98" fmla="*/ 67 w 67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7" h="6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38" y="372592"/>
            <a:ext cx="1523588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5281" y="600618"/>
            <a:ext cx="106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00983" y="4255801"/>
            <a:ext cx="3835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..?..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..?..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2161" y="2993670"/>
            <a:ext cx="3835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..?.. cm = 1 m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700 cm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= ..?..m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102" y="2068668"/>
            <a:ext cx="3835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..?..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1 m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320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..?..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70226" y="2046694"/>
            <a:ext cx="666148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2640" y="2561111"/>
            <a:ext cx="666148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8437" y="2993668"/>
            <a:ext cx="89374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02809" y="3486113"/>
            <a:ext cx="516276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18512" y="4255801"/>
            <a:ext cx="744035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18513" y="4750956"/>
            <a:ext cx="92385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EB780-656A-EAA3-F7C4-E21D3C0175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803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38" y="372592"/>
            <a:ext cx="6136531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Oval 29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01152" y="600618"/>
            <a:ext cx="5455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23583" y="2306471"/>
            <a:ext cx="10836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AutoNum type="alphaLcParenR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33"/>
          <p:cNvSpPr/>
          <p:nvPr/>
        </p:nvSpPr>
        <p:spPr>
          <a:xfrm>
            <a:off x="3671248" y="2947916"/>
            <a:ext cx="1337480" cy="63582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23583" y="2306471"/>
            <a:ext cx="10836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…?..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AutoNum type="alphaLcParenR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..?...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Cloud Callout 38"/>
          <p:cNvSpPr/>
          <p:nvPr/>
        </p:nvSpPr>
        <p:spPr>
          <a:xfrm>
            <a:off x="3548418" y="332412"/>
            <a:ext cx="6426412" cy="1291670"/>
          </a:xfrm>
          <a:prstGeom prst="cloudCallout">
            <a:avLst>
              <a:gd name="adj1" fmla="val -34948"/>
              <a:gd name="adj2" fmla="val 13943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548418" y="2901355"/>
            <a:ext cx="1583140" cy="6823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620371" y="3556449"/>
            <a:ext cx="83251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92120" y="3556448"/>
            <a:ext cx="1173708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07271" y="3556447"/>
            <a:ext cx="750628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15905" y="4166924"/>
            <a:ext cx="1173708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18060" y="4166924"/>
            <a:ext cx="83251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32710" y="4166923"/>
            <a:ext cx="750628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365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38" y="372592"/>
            <a:ext cx="8593128" cy="1469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/>
          <p:cNvSpPr/>
          <p:nvPr/>
        </p:nvSpPr>
        <p:spPr>
          <a:xfrm>
            <a:off x="1371598" y="532496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151" y="600618"/>
            <a:ext cx="7502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2836" y="2705725"/>
            <a:ext cx="3256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720 : 7</a:t>
            </a:r>
          </a:p>
          <a:p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881 : 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6093" y="2811439"/>
            <a:ext cx="3256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633 : 9</a:t>
            </a:r>
          </a:p>
          <a:p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180 :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16869" y="2811439"/>
            <a:ext cx="3256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804 </a:t>
            </a: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</a:t>
            </a:r>
          </a:p>
          <a:p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196 :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EB8E25-C6EE-817D-53A0-F12A596E7C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0" y="4152275"/>
            <a:ext cx="2213055" cy="27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05633" y="1148582"/>
            <a:ext cx="1841007" cy="1456852"/>
            <a:chOff x="997228" y="1867239"/>
            <a:chExt cx="1454306" cy="1445806"/>
          </a:xfrm>
        </p:grpSpPr>
        <p:sp>
          <p:nvSpPr>
            <p:cNvPr id="3" name="Text Box 15"/>
            <p:cNvSpPr txBox="1">
              <a:spLocks noChangeArrowheads="1"/>
            </p:cNvSpPr>
            <p:nvPr/>
          </p:nvSpPr>
          <p:spPr bwMode="auto">
            <a:xfrm>
              <a:off x="997228" y="1867239"/>
              <a:ext cx="1385889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720   7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" name="Group 1"/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5" name="Line 17"/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" name="Line 18"/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963907" y="1698216"/>
            <a:ext cx="2423918" cy="2170299"/>
            <a:chOff x="442049" y="1452591"/>
            <a:chExt cx="1916369" cy="2154339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85119" y="2025397"/>
              <a:ext cx="580114" cy="994718"/>
              <a:chOff x="685119" y="2025397"/>
              <a:chExt cx="580114" cy="994718"/>
            </a:xfrm>
          </p:grpSpPr>
          <p:sp>
            <p:nvSpPr>
              <p:cNvPr id="13" name="Line 41"/>
              <p:cNvSpPr>
                <a:spLocks noChangeShapeType="1"/>
              </p:cNvSpPr>
              <p:nvPr/>
            </p:nvSpPr>
            <p:spPr bwMode="auto">
              <a:xfrm flipV="1">
                <a:off x="685119" y="2025397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4" name="Line 44"/>
              <p:cNvSpPr>
                <a:spLocks noChangeShapeType="1"/>
              </p:cNvSpPr>
              <p:nvPr/>
            </p:nvSpPr>
            <p:spPr bwMode="auto">
              <a:xfrm flipV="1">
                <a:off x="867770" y="3010589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442049" y="1452591"/>
              <a:ext cx="1916369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7       102</a:t>
              </a:r>
            </a:p>
          </p:txBody>
        </p:sp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>
              <a:off x="519523" y="1979477"/>
              <a:ext cx="706437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02       </a:t>
              </a: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801984" y="2479969"/>
              <a:ext cx="551465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0        </a:t>
              </a:r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794199" y="2965352"/>
              <a:ext cx="559251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20        </a:t>
              </a:r>
            </a:p>
          </p:txBody>
        </p:sp>
      </p:grpSp>
      <p:sp>
        <p:nvSpPr>
          <p:cNvPr id="15" name="Text Box 78"/>
          <p:cNvSpPr txBox="1">
            <a:spLocks noChangeArrowheads="1"/>
          </p:cNvSpPr>
          <p:nvPr/>
        </p:nvSpPr>
        <p:spPr bwMode="auto">
          <a:xfrm>
            <a:off x="2420788" y="1135913"/>
            <a:ext cx="674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</a:rPr>
              <a:t>a)</a:t>
            </a:r>
          </a:p>
        </p:txBody>
      </p:sp>
      <p:sp>
        <p:nvSpPr>
          <p:cNvPr id="29" name="Rectangle 45"/>
          <p:cNvSpPr>
            <a:spLocks noChangeArrowheads="1"/>
          </p:cNvSpPr>
          <p:nvPr/>
        </p:nvSpPr>
        <p:spPr bwMode="auto">
          <a:xfrm>
            <a:off x="3419171" y="3768194"/>
            <a:ext cx="707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14        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 flipV="1">
            <a:off x="3456802" y="4352696"/>
            <a:ext cx="542763" cy="959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Rectangle 45"/>
          <p:cNvSpPr>
            <a:spLocks noChangeArrowheads="1"/>
          </p:cNvSpPr>
          <p:nvPr/>
        </p:nvSpPr>
        <p:spPr bwMode="auto">
          <a:xfrm>
            <a:off x="3419171" y="4377834"/>
            <a:ext cx="707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 6        </a:t>
            </a:r>
          </a:p>
        </p:txBody>
      </p: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6988347" y="1123559"/>
            <a:ext cx="1841007" cy="1456852"/>
            <a:chOff x="997228" y="1867239"/>
            <a:chExt cx="1454306" cy="1445806"/>
          </a:xfrm>
        </p:grpSpPr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997228" y="1867239"/>
              <a:ext cx="1385889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633   9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4" name="Group 1"/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35" name="Line 17"/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6" name="Line 18"/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746621" y="1673193"/>
            <a:ext cx="2423918" cy="2170299"/>
            <a:chOff x="442049" y="1452591"/>
            <a:chExt cx="1916369" cy="2154339"/>
          </a:xfrm>
        </p:grpSpPr>
        <p:grpSp>
          <p:nvGrpSpPr>
            <p:cNvPr id="38" name="Group 3"/>
            <p:cNvGrpSpPr>
              <a:grpSpLocks/>
            </p:cNvGrpSpPr>
            <p:nvPr/>
          </p:nvGrpSpPr>
          <p:grpSpPr bwMode="auto">
            <a:xfrm>
              <a:off x="685119" y="2025397"/>
              <a:ext cx="580114" cy="994718"/>
              <a:chOff x="685119" y="2025397"/>
              <a:chExt cx="580114" cy="994718"/>
            </a:xfrm>
          </p:grpSpPr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 flipV="1">
                <a:off x="685119" y="2025397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 flipV="1">
                <a:off x="867770" y="3010589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42049" y="1452591"/>
              <a:ext cx="1916369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63       70</a:t>
              </a: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519523" y="1979477"/>
              <a:ext cx="1010482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 03       </a:t>
              </a: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973451" y="2475824"/>
              <a:ext cx="551465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0        </a:t>
              </a:r>
            </a:p>
          </p:txBody>
        </p:sp>
        <p:sp>
          <p:nvSpPr>
            <p:cNvPr id="42" name="Rectangle 45"/>
            <p:cNvSpPr>
              <a:spLocks noChangeArrowheads="1"/>
            </p:cNvSpPr>
            <p:nvPr/>
          </p:nvSpPr>
          <p:spPr bwMode="auto">
            <a:xfrm>
              <a:off x="794199" y="2965352"/>
              <a:ext cx="559251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3       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F6CFAE0-0420-0087-A244-C8E9C4A08A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803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00635" y="1184208"/>
            <a:ext cx="1841007" cy="1456852"/>
            <a:chOff x="997228" y="1867239"/>
            <a:chExt cx="1454306" cy="1445806"/>
          </a:xfrm>
        </p:grpSpPr>
        <p:sp>
          <p:nvSpPr>
            <p:cNvPr id="3" name="Text Box 15"/>
            <p:cNvSpPr txBox="1">
              <a:spLocks noChangeArrowheads="1"/>
            </p:cNvSpPr>
            <p:nvPr/>
          </p:nvSpPr>
          <p:spPr bwMode="auto">
            <a:xfrm>
              <a:off x="997228" y="1867239"/>
              <a:ext cx="1385889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804   5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" name="Group 1"/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5" name="Line 17"/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" name="Line 18"/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58909" y="1733842"/>
            <a:ext cx="2423918" cy="2170299"/>
            <a:chOff x="442049" y="1452591"/>
            <a:chExt cx="1916369" cy="2154339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85119" y="2025397"/>
              <a:ext cx="580114" cy="994718"/>
              <a:chOff x="685119" y="2025397"/>
              <a:chExt cx="580114" cy="994718"/>
            </a:xfrm>
          </p:grpSpPr>
          <p:sp>
            <p:nvSpPr>
              <p:cNvPr id="13" name="Line 41"/>
              <p:cNvSpPr>
                <a:spLocks noChangeShapeType="1"/>
              </p:cNvSpPr>
              <p:nvPr/>
            </p:nvSpPr>
            <p:spPr bwMode="auto">
              <a:xfrm flipV="1">
                <a:off x="685119" y="2025397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4" name="Line 44"/>
              <p:cNvSpPr>
                <a:spLocks noChangeShapeType="1"/>
              </p:cNvSpPr>
              <p:nvPr/>
            </p:nvSpPr>
            <p:spPr bwMode="auto">
              <a:xfrm flipV="1">
                <a:off x="867770" y="3010589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442049" y="1452591"/>
              <a:ext cx="1916369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5       160</a:t>
              </a:r>
            </a:p>
          </p:txBody>
        </p:sp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>
              <a:off x="519523" y="1979477"/>
              <a:ext cx="706437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30       </a:t>
              </a: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622734" y="2479969"/>
              <a:ext cx="730716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30        </a:t>
              </a:r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794199" y="2965352"/>
              <a:ext cx="559251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04        </a:t>
              </a:r>
            </a:p>
          </p:txBody>
        </p:sp>
      </p:grpSp>
      <p:sp>
        <p:nvSpPr>
          <p:cNvPr id="15" name="Text Box 78"/>
          <p:cNvSpPr txBox="1">
            <a:spLocks noChangeArrowheads="1"/>
          </p:cNvSpPr>
          <p:nvPr/>
        </p:nvSpPr>
        <p:spPr bwMode="auto">
          <a:xfrm>
            <a:off x="2515790" y="1171539"/>
            <a:ext cx="674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</a:rPr>
              <a:t>b)</a:t>
            </a:r>
          </a:p>
        </p:txBody>
      </p:sp>
      <p:sp>
        <p:nvSpPr>
          <p:cNvPr id="29" name="Rectangle 45"/>
          <p:cNvSpPr>
            <a:spLocks noChangeArrowheads="1"/>
          </p:cNvSpPr>
          <p:nvPr/>
        </p:nvSpPr>
        <p:spPr bwMode="auto">
          <a:xfrm>
            <a:off x="3514173" y="3803820"/>
            <a:ext cx="707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 0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 flipV="1">
            <a:off x="3551804" y="4388322"/>
            <a:ext cx="542763" cy="959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Rectangle 45"/>
          <p:cNvSpPr>
            <a:spLocks noChangeArrowheads="1"/>
          </p:cNvSpPr>
          <p:nvPr/>
        </p:nvSpPr>
        <p:spPr bwMode="auto">
          <a:xfrm>
            <a:off x="3470466" y="4374078"/>
            <a:ext cx="707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 4        </a:t>
            </a:r>
          </a:p>
        </p:txBody>
      </p: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7083349" y="1159185"/>
            <a:ext cx="1841007" cy="1456852"/>
            <a:chOff x="997228" y="1867239"/>
            <a:chExt cx="1454306" cy="1445806"/>
          </a:xfrm>
        </p:grpSpPr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997228" y="1867239"/>
              <a:ext cx="1385889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881   8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4" name="Group 1"/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35" name="Line 17"/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6" name="Line 18"/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741043" y="1708819"/>
            <a:ext cx="2524500" cy="2189879"/>
            <a:chOff x="362529" y="1452591"/>
            <a:chExt cx="1995889" cy="2173775"/>
          </a:xfrm>
        </p:grpSpPr>
        <p:grpSp>
          <p:nvGrpSpPr>
            <p:cNvPr id="38" name="Group 3"/>
            <p:cNvGrpSpPr>
              <a:grpSpLocks/>
            </p:cNvGrpSpPr>
            <p:nvPr/>
          </p:nvGrpSpPr>
          <p:grpSpPr bwMode="auto">
            <a:xfrm>
              <a:off x="685119" y="2025397"/>
              <a:ext cx="580114" cy="994718"/>
              <a:chOff x="685119" y="2025397"/>
              <a:chExt cx="580114" cy="994718"/>
            </a:xfrm>
          </p:grpSpPr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 flipV="1">
                <a:off x="685119" y="2025397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 flipV="1">
                <a:off x="867770" y="3010589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42049" y="1452591"/>
              <a:ext cx="1916369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8       110</a:t>
              </a: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362529" y="2020871"/>
              <a:ext cx="1010482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 08       </a:t>
              </a: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811447" y="2483988"/>
              <a:ext cx="551465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8        </a:t>
              </a:r>
            </a:p>
          </p:txBody>
        </p:sp>
        <p:sp>
          <p:nvSpPr>
            <p:cNvPr id="42" name="Rectangle 45"/>
            <p:cNvSpPr>
              <a:spLocks noChangeArrowheads="1"/>
            </p:cNvSpPr>
            <p:nvPr/>
          </p:nvSpPr>
          <p:spPr bwMode="auto">
            <a:xfrm>
              <a:off x="722505" y="2984788"/>
              <a:ext cx="729348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01        </a:t>
              </a:r>
            </a:p>
          </p:txBody>
        </p:sp>
      </p:grp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7420452" y="3756840"/>
            <a:ext cx="9225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0        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7420451" y="4299150"/>
            <a:ext cx="9225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1        </a:t>
            </a:r>
          </a:p>
        </p:txBody>
      </p:sp>
      <p:sp>
        <p:nvSpPr>
          <p:cNvPr id="48" name="Line 41"/>
          <p:cNvSpPr>
            <a:spLocks noChangeShapeType="1"/>
          </p:cNvSpPr>
          <p:nvPr/>
        </p:nvSpPr>
        <p:spPr bwMode="auto">
          <a:xfrm flipV="1">
            <a:off x="7380097" y="4329330"/>
            <a:ext cx="542763" cy="959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02795D-FCD8-3834-84A1-B286CD8898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803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65010" y="1374213"/>
            <a:ext cx="1841007" cy="1456852"/>
            <a:chOff x="997228" y="1867239"/>
            <a:chExt cx="1454306" cy="1445806"/>
          </a:xfrm>
        </p:grpSpPr>
        <p:sp>
          <p:nvSpPr>
            <p:cNvPr id="3" name="Text Box 15"/>
            <p:cNvSpPr txBox="1">
              <a:spLocks noChangeArrowheads="1"/>
            </p:cNvSpPr>
            <p:nvPr/>
          </p:nvSpPr>
          <p:spPr bwMode="auto">
            <a:xfrm>
              <a:off x="997228" y="1867239"/>
              <a:ext cx="1385889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180   6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" name="Group 1"/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5" name="Line 17"/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6" name="Line 18"/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23284" y="1923847"/>
            <a:ext cx="2423918" cy="2195646"/>
            <a:chOff x="442049" y="1452591"/>
            <a:chExt cx="1916369" cy="2179500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85119" y="2025397"/>
              <a:ext cx="580114" cy="994718"/>
              <a:chOff x="685119" y="2025397"/>
              <a:chExt cx="580114" cy="994718"/>
            </a:xfrm>
          </p:grpSpPr>
          <p:sp>
            <p:nvSpPr>
              <p:cNvPr id="13" name="Line 41"/>
              <p:cNvSpPr>
                <a:spLocks noChangeShapeType="1"/>
              </p:cNvSpPr>
              <p:nvPr/>
            </p:nvSpPr>
            <p:spPr bwMode="auto">
              <a:xfrm flipV="1">
                <a:off x="685119" y="2025397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4" name="Line 44"/>
              <p:cNvSpPr>
                <a:spLocks noChangeShapeType="1"/>
              </p:cNvSpPr>
              <p:nvPr/>
            </p:nvSpPr>
            <p:spPr bwMode="auto">
              <a:xfrm flipV="1">
                <a:off x="867770" y="3010589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442049" y="1452591"/>
              <a:ext cx="1916369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18      30</a:t>
              </a:r>
            </a:p>
          </p:txBody>
        </p:sp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>
              <a:off x="713626" y="1980367"/>
              <a:ext cx="706437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00       </a:t>
              </a: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974278" y="2479683"/>
              <a:ext cx="551465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0        </a:t>
              </a:r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978784" y="2990513"/>
              <a:ext cx="559251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0        </a:t>
              </a:r>
            </a:p>
          </p:txBody>
        </p:sp>
      </p:grpSp>
      <p:sp>
        <p:nvSpPr>
          <p:cNvPr id="15" name="Text Box 78"/>
          <p:cNvSpPr txBox="1">
            <a:spLocks noChangeArrowheads="1"/>
          </p:cNvSpPr>
          <p:nvPr/>
        </p:nvSpPr>
        <p:spPr bwMode="auto">
          <a:xfrm>
            <a:off x="2480165" y="1361544"/>
            <a:ext cx="674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</a:rPr>
              <a:t>c)</a:t>
            </a:r>
          </a:p>
        </p:txBody>
      </p: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7047724" y="1349190"/>
            <a:ext cx="1841007" cy="1456852"/>
            <a:chOff x="997228" y="1867239"/>
            <a:chExt cx="1454306" cy="1445806"/>
          </a:xfrm>
        </p:grpSpPr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997228" y="1867239"/>
              <a:ext cx="1385889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latin typeface="Times New Roman" panose="02020603050405020304" pitchFamily="18" charset="0"/>
                </a:rPr>
                <a:t>196   4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4" name="Group 1"/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35" name="Line 17"/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6" name="Line 18"/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805998" y="1898824"/>
            <a:ext cx="2423918" cy="2170299"/>
            <a:chOff x="442049" y="1452591"/>
            <a:chExt cx="1916369" cy="2154339"/>
          </a:xfrm>
        </p:grpSpPr>
        <p:grpSp>
          <p:nvGrpSpPr>
            <p:cNvPr id="38" name="Group 3"/>
            <p:cNvGrpSpPr>
              <a:grpSpLocks/>
            </p:cNvGrpSpPr>
            <p:nvPr/>
          </p:nvGrpSpPr>
          <p:grpSpPr bwMode="auto">
            <a:xfrm>
              <a:off x="685119" y="2025397"/>
              <a:ext cx="580114" cy="994718"/>
              <a:chOff x="685119" y="2025397"/>
              <a:chExt cx="580114" cy="994718"/>
            </a:xfrm>
          </p:grpSpPr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 flipV="1">
                <a:off x="685119" y="2025397"/>
                <a:ext cx="429113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 flipV="1">
                <a:off x="867770" y="3010589"/>
                <a:ext cx="397463" cy="95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42049" y="1452591"/>
              <a:ext cx="1916369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16      49</a:t>
              </a: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519523" y="1979477"/>
              <a:ext cx="1010482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 36       </a:t>
              </a: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801985" y="2438466"/>
              <a:ext cx="551465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36        </a:t>
              </a:r>
            </a:p>
          </p:txBody>
        </p:sp>
        <p:sp>
          <p:nvSpPr>
            <p:cNvPr id="42" name="Rectangle 45"/>
            <p:cNvSpPr>
              <a:spLocks noChangeArrowheads="1"/>
            </p:cNvSpPr>
            <p:nvPr/>
          </p:nvSpPr>
          <p:spPr bwMode="auto">
            <a:xfrm>
              <a:off x="794199" y="2965352"/>
              <a:ext cx="559251" cy="641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  0       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BDE4120-401F-E61E-1F7E-667AA2E50A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803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38" y="372592"/>
            <a:ext cx="8593128" cy="1469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/>
          <p:cNvSpPr/>
          <p:nvPr/>
        </p:nvSpPr>
        <p:spPr>
          <a:xfrm>
            <a:off x="1371598" y="532496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151" y="600618"/>
            <a:ext cx="7502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3277" y="2500478"/>
            <a:ext cx="248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881 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54053" y="2500478"/>
            <a:ext cx="2483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633 : 9</a:t>
            </a:r>
          </a:p>
          <a:p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180 :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04829" y="2500478"/>
            <a:ext cx="2483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804 : 5</a:t>
            </a:r>
          </a:p>
          <a:p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AB05E-408C-C898-76F1-2B90BEB52A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803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371872" y="890861"/>
            <a:ext cx="52753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11500" b="0" i="0" u="none" strike="noStrike" kern="1200" cap="none" spc="0" normalizeH="0" noProof="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aseline="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latin typeface="UTM Cookies" panose="02040603050506020204" pitchFamily="18" charset="0"/>
              </a:rPr>
              <a:t>dụng</a:t>
            </a:r>
            <a:endParaRPr kumimoji="0" lang="en-US" sz="11500" b="0" i="0" u="none" strike="noStrike" kern="1200" cap="none" spc="0" normalizeH="0" baseline="0" noProof="0" dirty="0">
              <a:ln w="38100">
                <a:solidFill>
                  <a:srgbClr val="002060"/>
                </a:solidFill>
              </a:ln>
              <a:solidFill>
                <a:srgbClr val="FF9966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87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4.07407E-6 L -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DAE466-3785-CBB1-FC08-49F85A6AD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07" y="369568"/>
            <a:ext cx="4243896" cy="1213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B0066-6F46-8776-4906-041A956A1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3999" cy="1241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685A65-1FAD-F2A0-C669-140D65D3D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54" y="450879"/>
            <a:ext cx="4243897" cy="1302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45C35-89E1-8427-6B22-BDB6E959C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3" y="1855394"/>
            <a:ext cx="10261013" cy="51056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F0E48-ED6D-4298-0D24-466BC1F0F763}"/>
              </a:ext>
            </a:extLst>
          </p:cNvPr>
          <p:cNvSpPr txBox="1"/>
          <p:nvPr/>
        </p:nvSpPr>
        <p:spPr>
          <a:xfrm>
            <a:off x="1473999" y="97410"/>
            <a:ext cx="6097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 Giúp Mai và Bình tìm ba lô.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06F608-A197-FC14-9973-B408490DCC36}"/>
              </a:ext>
            </a:extLst>
          </p:cNvPr>
          <p:cNvSpPr/>
          <p:nvPr/>
        </p:nvSpPr>
        <p:spPr>
          <a:xfrm>
            <a:off x="1246909" y="1855394"/>
            <a:ext cx="1330036" cy="6206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60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7 = 1 (dư 3)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0CF7CE-A69A-BE8B-31EC-E1C957858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95" y="996334"/>
            <a:ext cx="1020347" cy="15133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CD696B-E294-EAA9-B945-93054A75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78" y="1101933"/>
            <a:ext cx="1205130" cy="142576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F878838-91F4-4E64-75A0-8C689763A71C}"/>
              </a:ext>
            </a:extLst>
          </p:cNvPr>
          <p:cNvSpPr/>
          <p:nvPr/>
        </p:nvSpPr>
        <p:spPr>
          <a:xfrm>
            <a:off x="1246909" y="2834962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: 8 = 9 (dư 3)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687BCF4-F17C-27E7-B811-9A942C179173}"/>
              </a:ext>
            </a:extLst>
          </p:cNvPr>
          <p:cNvSpPr/>
          <p:nvPr/>
        </p:nvSpPr>
        <p:spPr>
          <a:xfrm>
            <a:off x="1246909" y="3787571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81: 9 = 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7316E3C-B0EB-F900-CAE4-EDFDB311BED5}"/>
              </a:ext>
            </a:extLst>
          </p:cNvPr>
          <p:cNvSpPr/>
          <p:nvPr/>
        </p:nvSpPr>
        <p:spPr>
          <a:xfrm>
            <a:off x="1338236" y="4759739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: 6 = 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943E6E-EFC1-6AFF-4CBE-89BA74063939}"/>
              </a:ext>
            </a:extLst>
          </p:cNvPr>
          <p:cNvSpPr/>
          <p:nvPr/>
        </p:nvSpPr>
        <p:spPr>
          <a:xfrm>
            <a:off x="3309540" y="1861494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9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3F2BD26-AEC0-D30F-6514-2426F352053C}"/>
              </a:ext>
            </a:extLst>
          </p:cNvPr>
          <p:cNvSpPr/>
          <p:nvPr/>
        </p:nvSpPr>
        <p:spPr>
          <a:xfrm>
            <a:off x="3309540" y="2808369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: 5 = 8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3)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1B117-7096-D8CC-BCAF-571A5D6D2792}"/>
              </a:ext>
            </a:extLst>
          </p:cNvPr>
          <p:cNvSpPr/>
          <p:nvPr/>
        </p:nvSpPr>
        <p:spPr>
          <a:xfrm>
            <a:off x="3324126" y="3787570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3 = 6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2)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A02488-FFC9-F16C-B791-C8CAF1EB40B5}"/>
              </a:ext>
            </a:extLst>
          </p:cNvPr>
          <p:cNvSpPr/>
          <p:nvPr/>
        </p:nvSpPr>
        <p:spPr>
          <a:xfrm>
            <a:off x="3328590" y="4751762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: 4 = 5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2)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5E2B4C8-7058-5014-E858-CAF5AC6A6DD3}"/>
              </a:ext>
            </a:extLst>
          </p:cNvPr>
          <p:cNvSpPr/>
          <p:nvPr/>
        </p:nvSpPr>
        <p:spPr>
          <a:xfrm>
            <a:off x="5499961" y="1857026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6 = 2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3)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DA27E68-9C6E-2370-2FD4-8FD5F4D97F8F}"/>
              </a:ext>
            </a:extLst>
          </p:cNvPr>
          <p:cNvSpPr/>
          <p:nvPr/>
        </p:nvSpPr>
        <p:spPr>
          <a:xfrm>
            <a:off x="5446371" y="2818000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: 4 = 7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1)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255E83-C449-4F70-88B8-6698B7C6CACF}"/>
              </a:ext>
            </a:extLst>
          </p:cNvPr>
          <p:cNvSpPr/>
          <p:nvPr/>
        </p:nvSpPr>
        <p:spPr>
          <a:xfrm>
            <a:off x="5499961" y="3771588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6 = 7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3)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78975A-D23D-8E59-0D1A-11777CB7F3E0}"/>
              </a:ext>
            </a:extLst>
          </p:cNvPr>
          <p:cNvSpPr/>
          <p:nvPr/>
        </p:nvSpPr>
        <p:spPr>
          <a:xfrm>
            <a:off x="5399600" y="4745668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7 = 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E52665-04FF-A4A3-540D-A2CC2C60438D}"/>
              </a:ext>
            </a:extLst>
          </p:cNvPr>
          <p:cNvSpPr/>
          <p:nvPr/>
        </p:nvSpPr>
        <p:spPr>
          <a:xfrm>
            <a:off x="7552426" y="1855394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: 4 = 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B6075AA-131A-7FF9-CAD9-6F96865C7AFB}"/>
              </a:ext>
            </a:extLst>
          </p:cNvPr>
          <p:cNvSpPr/>
          <p:nvPr/>
        </p:nvSpPr>
        <p:spPr>
          <a:xfrm>
            <a:off x="7533545" y="2808368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: 8 = 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CCC9EC-393B-FFA9-8AB7-C78E9543BA4F}"/>
              </a:ext>
            </a:extLst>
          </p:cNvPr>
          <p:cNvSpPr/>
          <p:nvPr/>
        </p:nvSpPr>
        <p:spPr>
          <a:xfrm>
            <a:off x="7552426" y="3773217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3 = 8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D3E8A7F-28D1-9EE8-274A-33F03A3A9404}"/>
              </a:ext>
            </a:extLst>
          </p:cNvPr>
          <p:cNvSpPr/>
          <p:nvPr/>
        </p:nvSpPr>
        <p:spPr>
          <a:xfrm>
            <a:off x="7571977" y="4745668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: 9 = 4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8)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C79DE85-451A-ADDC-30A1-8DBE09F95DD9}"/>
              </a:ext>
            </a:extLst>
          </p:cNvPr>
          <p:cNvSpPr/>
          <p:nvPr/>
        </p:nvSpPr>
        <p:spPr>
          <a:xfrm>
            <a:off x="9525441" y="1843887"/>
            <a:ext cx="1330036" cy="620631"/>
          </a:xfrm>
          <a:prstGeom prst="round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 = 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FCB42F1-84DB-3376-54CA-A30723B78E31}"/>
              </a:ext>
            </a:extLst>
          </p:cNvPr>
          <p:cNvSpPr/>
          <p:nvPr/>
        </p:nvSpPr>
        <p:spPr>
          <a:xfrm>
            <a:off x="9670376" y="2819846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: 8 = 7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dư 4)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2B1AF89-1D60-9A62-88C1-A6B90045AF70}"/>
              </a:ext>
            </a:extLst>
          </p:cNvPr>
          <p:cNvSpPr/>
          <p:nvPr/>
        </p:nvSpPr>
        <p:spPr>
          <a:xfrm>
            <a:off x="9654352" y="3765407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103FA40-8EFE-626F-5062-818C903BBAF8}"/>
              </a:ext>
            </a:extLst>
          </p:cNvPr>
          <p:cNvSpPr/>
          <p:nvPr/>
        </p:nvSpPr>
        <p:spPr>
          <a:xfrm>
            <a:off x="9690267" y="4759739"/>
            <a:ext cx="1330036" cy="620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7 = 8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8609FCF-03F0-6E25-2CA6-008E62C5C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6" y="2485445"/>
            <a:ext cx="258579" cy="3947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B6F993-D820-1C16-A30B-EBAC69022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5665" y="2757167"/>
            <a:ext cx="183410" cy="8099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52A908-0E92-4336-9E2A-056E14C8E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04" y="3403393"/>
            <a:ext cx="258579" cy="3947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E502A57-BE23-87CD-8322-EC1A54799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02" y="4402639"/>
            <a:ext cx="258579" cy="3947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79E8C9-84AD-BAD3-B927-C100A04AA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23" y="5329818"/>
            <a:ext cx="258579" cy="3947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BF34181-7DCD-27DC-A3CB-CC743C1DF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3290" y="2712155"/>
            <a:ext cx="183410" cy="8099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84AD03E-D358-F380-14D1-2BBB420D87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99" y="3452554"/>
            <a:ext cx="258579" cy="3947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C91D69F-AFAC-5E46-6F2A-87B304D7E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8595" y="3739503"/>
            <a:ext cx="183410" cy="8099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ECB1D9D-C65C-70AE-211E-82727D67EDA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7060" y="1863674"/>
            <a:ext cx="256021" cy="6429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ACD74F9-9F9B-8FBF-4C53-6068D8728B7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5" y="2435071"/>
            <a:ext cx="258579" cy="3947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A71EED-F5DC-609D-D826-0C7290FF88D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95" y="3491518"/>
            <a:ext cx="258579" cy="3947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AA07731-02EC-5643-4194-D541F6EC215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82685" y="3647843"/>
            <a:ext cx="183410" cy="8099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2FA6D45-5D0D-D447-CEE2-3FB68914534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080" y="4375623"/>
            <a:ext cx="258579" cy="3947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C699678-ECEA-D5E2-7641-53D2ACCA420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21" y="5391877"/>
            <a:ext cx="258579" cy="39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27174 0.63357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8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0767 0.63333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976029" y="1273234"/>
            <a:ext cx="468999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38100">
                  <a:solidFill>
                    <a:srgbClr val="002060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11500" b="0" i="0" u="none" strike="noStrike" kern="1200" cap="none" spc="0" normalizeH="0" baseline="0" noProof="0" dirty="0">
                <a:ln w="38100">
                  <a:solidFill>
                    <a:srgbClr val="002060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	</a:t>
            </a:r>
            <a:r>
              <a:rPr kumimoji="0" lang="en-US" sz="11500" b="0" i="0" u="none" strike="noStrike" kern="1200" cap="none" spc="0" normalizeH="0" baseline="0" noProof="0" dirty="0" err="1">
                <a:ln w="38100">
                  <a:solidFill>
                    <a:srgbClr val="002060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11500" b="0" i="0" u="none" strike="noStrike" kern="1200" cap="none" spc="0" normalizeH="0" baseline="0" noProof="0" dirty="0">
              <a:ln w="38100">
                <a:solidFill>
                  <a:srgbClr val="002060"/>
                </a:solidFill>
              </a:ln>
              <a:solidFill>
                <a:srgbClr val="CCFFCC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91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96296E-6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70674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371872" y="890861"/>
            <a:ext cx="52753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11500" b="0" i="0" u="none" strike="noStrike" kern="1200" cap="none" spc="0" normalizeH="0" noProof="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tiếp</a:t>
            </a:r>
            <a:endParaRPr kumimoji="0" lang="en-US" sz="11500" b="0" i="0" u="none" strike="noStrike" kern="1200" cap="none" spc="0" normalizeH="0" baseline="0" noProof="0" dirty="0">
              <a:ln w="38100">
                <a:solidFill>
                  <a:srgbClr val="002060"/>
                </a:solidFill>
              </a:ln>
              <a:solidFill>
                <a:srgbClr val="FF9966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8557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4.07407E-6 L -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180 : 6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 dư</a:t>
            </a:r>
            <a:r>
              <a:rPr kumimoji="0" lang="en-US" sz="3000" b="1" i="0" u="none" strike="noStrike" kern="0" cap="none" spc="0" normalizeH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155 : 5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7" y="3360742"/>
            <a:ext cx="2018998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D99CC2-D2C8-FC9E-71EF-A5FB6E26D109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ED589-F6E0-E6B5-0491-647D031E5B63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E9848-40DB-4FF8-33D1-0E6F45F62CEF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Xem lại bài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F05B0F-ACB9-5864-E70C-3B59A991C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572C8D-FECA-D8A9-40DC-7C8D0F47643C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Ôn bảng nhân, chia đã học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D494BD-6B80-CF56-B185-2995BE5E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558D0-4EDA-6C1B-1E84-4820FA7692EE}"/>
              </a:ext>
            </a:extLst>
          </p:cNvPr>
          <p:cNvSpPr txBox="1"/>
          <p:nvPr/>
        </p:nvSpPr>
        <p:spPr>
          <a:xfrm>
            <a:off x="1863363" y="3940024"/>
            <a:ext cx="1120493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Chuẩn bị bài: Chia số có ba chữ số cho số có một chữ số (T3)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52AD51-06EA-2E12-90D9-AEBFB701A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2" y="328198"/>
            <a:ext cx="11188006" cy="35929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2" y="2054710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84" y="1475325"/>
            <a:ext cx="5827236" cy="97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TIẾT HỌC KẾT THÚC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2A8910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40D6B8-FB8A-F39F-EC75-1A0D3749C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8051" y="2657486"/>
            <a:ext cx="3286550" cy="39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64" y="2803419"/>
            <a:ext cx="2988816" cy="3812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149C4-5A42-A192-95A8-E16ACF83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3" y="2831774"/>
            <a:ext cx="2643435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2136235" y="1402914"/>
            <a:ext cx="3278440" cy="988291"/>
          </a:xfrm>
          <a:custGeom>
            <a:avLst/>
            <a:gdLst>
              <a:gd name="connsiteX0" fmla="*/ 0 w 3278440"/>
              <a:gd name="connsiteY0" fmla="*/ 164718 h 988291"/>
              <a:gd name="connsiteX1" fmla="*/ 164718 w 3278440"/>
              <a:gd name="connsiteY1" fmla="*/ 0 h 988291"/>
              <a:gd name="connsiteX2" fmla="*/ 1912423 w 3278440"/>
              <a:gd name="connsiteY2" fmla="*/ 0 h 988291"/>
              <a:gd name="connsiteX3" fmla="*/ 1912423 w 3278440"/>
              <a:gd name="connsiteY3" fmla="*/ 0 h 988291"/>
              <a:gd name="connsiteX4" fmla="*/ 2732033 w 3278440"/>
              <a:gd name="connsiteY4" fmla="*/ 0 h 988291"/>
              <a:gd name="connsiteX5" fmla="*/ 3113722 w 3278440"/>
              <a:gd name="connsiteY5" fmla="*/ 0 h 988291"/>
              <a:gd name="connsiteX6" fmla="*/ 3278440 w 3278440"/>
              <a:gd name="connsiteY6" fmla="*/ 164718 h 988291"/>
              <a:gd name="connsiteX7" fmla="*/ 3278440 w 3278440"/>
              <a:gd name="connsiteY7" fmla="*/ 576503 h 988291"/>
              <a:gd name="connsiteX8" fmla="*/ 3278440 w 3278440"/>
              <a:gd name="connsiteY8" fmla="*/ 576503 h 988291"/>
              <a:gd name="connsiteX9" fmla="*/ 3278440 w 3278440"/>
              <a:gd name="connsiteY9" fmla="*/ 823576 h 988291"/>
              <a:gd name="connsiteX10" fmla="*/ 3278440 w 3278440"/>
              <a:gd name="connsiteY10" fmla="*/ 823573 h 988291"/>
              <a:gd name="connsiteX11" fmla="*/ 3113722 w 3278440"/>
              <a:gd name="connsiteY11" fmla="*/ 988291 h 988291"/>
              <a:gd name="connsiteX12" fmla="*/ 2732033 w 3278440"/>
              <a:gd name="connsiteY12" fmla="*/ 988291 h 988291"/>
              <a:gd name="connsiteX13" fmla="*/ 1716722 w 3278440"/>
              <a:gd name="connsiteY13" fmla="*/ 1275933 h 988291"/>
              <a:gd name="connsiteX14" fmla="*/ 1912423 w 3278440"/>
              <a:gd name="connsiteY14" fmla="*/ 988291 h 988291"/>
              <a:gd name="connsiteX15" fmla="*/ 164718 w 3278440"/>
              <a:gd name="connsiteY15" fmla="*/ 988291 h 988291"/>
              <a:gd name="connsiteX16" fmla="*/ 0 w 3278440"/>
              <a:gd name="connsiteY16" fmla="*/ 823573 h 988291"/>
              <a:gd name="connsiteX17" fmla="*/ 0 w 3278440"/>
              <a:gd name="connsiteY17" fmla="*/ 823576 h 988291"/>
              <a:gd name="connsiteX18" fmla="*/ 0 w 3278440"/>
              <a:gd name="connsiteY18" fmla="*/ 576503 h 988291"/>
              <a:gd name="connsiteX19" fmla="*/ 0 w 3278440"/>
              <a:gd name="connsiteY19" fmla="*/ 576503 h 988291"/>
              <a:gd name="connsiteX20" fmla="*/ 0 w 3278440"/>
              <a:gd name="connsiteY20" fmla="*/ 164718 h 98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8440" h="988291" fill="none" extrusionOk="0">
                <a:moveTo>
                  <a:pt x="0" y="164718"/>
                </a:moveTo>
                <a:cubicBezTo>
                  <a:pt x="-9806" y="76202"/>
                  <a:pt x="82682" y="14147"/>
                  <a:pt x="164718" y="0"/>
                </a:cubicBezTo>
                <a:cubicBezTo>
                  <a:pt x="705988" y="39338"/>
                  <a:pt x="1732305" y="140469"/>
                  <a:pt x="1912423" y="0"/>
                </a:cubicBezTo>
                <a:lnTo>
                  <a:pt x="1912423" y="0"/>
                </a:lnTo>
                <a:cubicBezTo>
                  <a:pt x="2238558" y="60837"/>
                  <a:pt x="2398947" y="-52598"/>
                  <a:pt x="2732033" y="0"/>
                </a:cubicBezTo>
                <a:cubicBezTo>
                  <a:pt x="2780062" y="11384"/>
                  <a:pt x="3016479" y="-24270"/>
                  <a:pt x="3113722" y="0"/>
                </a:cubicBezTo>
                <a:cubicBezTo>
                  <a:pt x="3210161" y="-11594"/>
                  <a:pt x="3291141" y="74895"/>
                  <a:pt x="3278440" y="164718"/>
                </a:cubicBezTo>
                <a:cubicBezTo>
                  <a:pt x="3292762" y="283239"/>
                  <a:pt x="3264027" y="528435"/>
                  <a:pt x="3278440" y="576503"/>
                </a:cubicBezTo>
                <a:lnTo>
                  <a:pt x="3278440" y="576503"/>
                </a:lnTo>
                <a:cubicBezTo>
                  <a:pt x="3259349" y="678267"/>
                  <a:pt x="3276389" y="703943"/>
                  <a:pt x="3278440" y="823576"/>
                </a:cubicBezTo>
                <a:lnTo>
                  <a:pt x="3278440" y="823573"/>
                </a:lnTo>
                <a:cubicBezTo>
                  <a:pt x="3282417" y="916392"/>
                  <a:pt x="3207908" y="1003571"/>
                  <a:pt x="3113722" y="988291"/>
                </a:cubicBezTo>
                <a:cubicBezTo>
                  <a:pt x="3074959" y="982156"/>
                  <a:pt x="2830231" y="970218"/>
                  <a:pt x="2732033" y="988291"/>
                </a:cubicBezTo>
                <a:cubicBezTo>
                  <a:pt x="2358906" y="1140236"/>
                  <a:pt x="1824633" y="1210885"/>
                  <a:pt x="1716722" y="1275933"/>
                </a:cubicBezTo>
                <a:cubicBezTo>
                  <a:pt x="1741061" y="1248600"/>
                  <a:pt x="1872305" y="1003848"/>
                  <a:pt x="1912423" y="988291"/>
                </a:cubicBezTo>
                <a:cubicBezTo>
                  <a:pt x="1223200" y="1112715"/>
                  <a:pt x="380042" y="941604"/>
                  <a:pt x="164718" y="988291"/>
                </a:cubicBezTo>
                <a:cubicBezTo>
                  <a:pt x="78739" y="988585"/>
                  <a:pt x="-3670" y="912348"/>
                  <a:pt x="0" y="823573"/>
                </a:cubicBezTo>
                <a:lnTo>
                  <a:pt x="0" y="823576"/>
                </a:lnTo>
                <a:cubicBezTo>
                  <a:pt x="-15924" y="767506"/>
                  <a:pt x="8849" y="687788"/>
                  <a:pt x="0" y="576503"/>
                </a:cubicBezTo>
                <a:lnTo>
                  <a:pt x="0" y="576503"/>
                </a:lnTo>
                <a:cubicBezTo>
                  <a:pt x="-3291" y="419033"/>
                  <a:pt x="3941" y="235763"/>
                  <a:pt x="0" y="164718"/>
                </a:cubicBezTo>
                <a:close/>
              </a:path>
              <a:path w="3278440" h="988291" stroke="0" extrusionOk="0">
                <a:moveTo>
                  <a:pt x="0" y="164718"/>
                </a:moveTo>
                <a:cubicBezTo>
                  <a:pt x="4655" y="71040"/>
                  <a:pt x="78715" y="4812"/>
                  <a:pt x="164718" y="0"/>
                </a:cubicBezTo>
                <a:cubicBezTo>
                  <a:pt x="978977" y="-49968"/>
                  <a:pt x="1322414" y="32841"/>
                  <a:pt x="1912423" y="0"/>
                </a:cubicBezTo>
                <a:lnTo>
                  <a:pt x="1912423" y="0"/>
                </a:lnTo>
                <a:cubicBezTo>
                  <a:pt x="2284429" y="-216"/>
                  <a:pt x="2365668" y="-7816"/>
                  <a:pt x="2732033" y="0"/>
                </a:cubicBezTo>
                <a:cubicBezTo>
                  <a:pt x="2821733" y="-18422"/>
                  <a:pt x="2973056" y="-10577"/>
                  <a:pt x="3113722" y="0"/>
                </a:cubicBezTo>
                <a:cubicBezTo>
                  <a:pt x="3202024" y="-265"/>
                  <a:pt x="3276104" y="80749"/>
                  <a:pt x="3278440" y="164718"/>
                </a:cubicBezTo>
                <a:cubicBezTo>
                  <a:pt x="3283834" y="334103"/>
                  <a:pt x="3304558" y="508186"/>
                  <a:pt x="3278440" y="576503"/>
                </a:cubicBezTo>
                <a:lnTo>
                  <a:pt x="3278440" y="576503"/>
                </a:lnTo>
                <a:cubicBezTo>
                  <a:pt x="3284551" y="648568"/>
                  <a:pt x="3267914" y="729773"/>
                  <a:pt x="3278440" y="823576"/>
                </a:cubicBezTo>
                <a:lnTo>
                  <a:pt x="3278440" y="823573"/>
                </a:lnTo>
                <a:cubicBezTo>
                  <a:pt x="3286266" y="920684"/>
                  <a:pt x="3195263" y="992748"/>
                  <a:pt x="3113722" y="988291"/>
                </a:cubicBezTo>
                <a:cubicBezTo>
                  <a:pt x="2981410" y="973228"/>
                  <a:pt x="2821605" y="1000471"/>
                  <a:pt x="2732033" y="988291"/>
                </a:cubicBezTo>
                <a:cubicBezTo>
                  <a:pt x="2364196" y="1081572"/>
                  <a:pt x="2224558" y="1178556"/>
                  <a:pt x="1716722" y="1275933"/>
                </a:cubicBezTo>
                <a:cubicBezTo>
                  <a:pt x="1783744" y="1135307"/>
                  <a:pt x="1798153" y="1100852"/>
                  <a:pt x="1912423" y="988291"/>
                </a:cubicBezTo>
                <a:cubicBezTo>
                  <a:pt x="1238485" y="942694"/>
                  <a:pt x="1026865" y="924772"/>
                  <a:pt x="164718" y="988291"/>
                </a:cubicBezTo>
                <a:cubicBezTo>
                  <a:pt x="72388" y="998239"/>
                  <a:pt x="4047" y="912247"/>
                  <a:pt x="0" y="823573"/>
                </a:cubicBezTo>
                <a:lnTo>
                  <a:pt x="0" y="823576"/>
                </a:lnTo>
                <a:cubicBezTo>
                  <a:pt x="-12312" y="725941"/>
                  <a:pt x="8310" y="603646"/>
                  <a:pt x="0" y="576503"/>
                </a:cubicBezTo>
                <a:lnTo>
                  <a:pt x="0" y="576503"/>
                </a:lnTo>
                <a:cubicBezTo>
                  <a:pt x="-24605" y="492856"/>
                  <a:pt x="-30072" y="278160"/>
                  <a:pt x="0" y="1647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2364"/>
                      <a:gd name="adj2" fmla="val 791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Đặt tính rồi tính</a:t>
            </a:r>
          </a:p>
          <a:p>
            <a:pPr lvl="0" algn="ctr"/>
            <a:r>
              <a:rPr lang="en-US" sz="3200">
                <a:solidFill>
                  <a:prstClr val="black"/>
                </a:solidFill>
              </a:rPr>
              <a:t>325 : 3 = 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5738AF0-21C7-54E8-0F5F-742B559C7E2B}"/>
              </a:ext>
            </a:extLst>
          </p:cNvPr>
          <p:cNvSpPr/>
          <p:nvPr/>
        </p:nvSpPr>
        <p:spPr>
          <a:xfrm>
            <a:off x="7438868" y="1333288"/>
            <a:ext cx="3468716" cy="1096184"/>
          </a:xfrm>
          <a:custGeom>
            <a:avLst/>
            <a:gdLst>
              <a:gd name="connsiteX0" fmla="*/ 0 w 3468716"/>
              <a:gd name="connsiteY0" fmla="*/ 182701 h 1096184"/>
              <a:gd name="connsiteX1" fmla="*/ 182701 w 3468716"/>
              <a:gd name="connsiteY1" fmla="*/ 0 h 1096184"/>
              <a:gd name="connsiteX2" fmla="*/ 578119 w 3468716"/>
              <a:gd name="connsiteY2" fmla="*/ 0 h 1096184"/>
              <a:gd name="connsiteX3" fmla="*/ 578119 w 3468716"/>
              <a:gd name="connsiteY3" fmla="*/ 0 h 1096184"/>
              <a:gd name="connsiteX4" fmla="*/ 1445298 w 3468716"/>
              <a:gd name="connsiteY4" fmla="*/ 0 h 1096184"/>
              <a:gd name="connsiteX5" fmla="*/ 3286015 w 3468716"/>
              <a:gd name="connsiteY5" fmla="*/ 0 h 1096184"/>
              <a:gd name="connsiteX6" fmla="*/ 3468716 w 3468716"/>
              <a:gd name="connsiteY6" fmla="*/ 182701 h 1096184"/>
              <a:gd name="connsiteX7" fmla="*/ 3468716 w 3468716"/>
              <a:gd name="connsiteY7" fmla="*/ 639441 h 1096184"/>
              <a:gd name="connsiteX8" fmla="*/ 3468716 w 3468716"/>
              <a:gd name="connsiteY8" fmla="*/ 639441 h 1096184"/>
              <a:gd name="connsiteX9" fmla="*/ 3468716 w 3468716"/>
              <a:gd name="connsiteY9" fmla="*/ 913487 h 1096184"/>
              <a:gd name="connsiteX10" fmla="*/ 3468716 w 3468716"/>
              <a:gd name="connsiteY10" fmla="*/ 913483 h 1096184"/>
              <a:gd name="connsiteX11" fmla="*/ 3286015 w 3468716"/>
              <a:gd name="connsiteY11" fmla="*/ 1096184 h 1096184"/>
              <a:gd name="connsiteX12" fmla="*/ 1445298 w 3468716"/>
              <a:gd name="connsiteY12" fmla="*/ 1096184 h 1096184"/>
              <a:gd name="connsiteX13" fmla="*/ 63512 w 3468716"/>
              <a:gd name="connsiteY13" fmla="*/ 1376676 h 1096184"/>
              <a:gd name="connsiteX14" fmla="*/ 578119 w 3468716"/>
              <a:gd name="connsiteY14" fmla="*/ 1096184 h 1096184"/>
              <a:gd name="connsiteX15" fmla="*/ 182701 w 3468716"/>
              <a:gd name="connsiteY15" fmla="*/ 1096184 h 1096184"/>
              <a:gd name="connsiteX16" fmla="*/ 0 w 3468716"/>
              <a:gd name="connsiteY16" fmla="*/ 913483 h 1096184"/>
              <a:gd name="connsiteX17" fmla="*/ 0 w 3468716"/>
              <a:gd name="connsiteY17" fmla="*/ 913487 h 1096184"/>
              <a:gd name="connsiteX18" fmla="*/ 0 w 3468716"/>
              <a:gd name="connsiteY18" fmla="*/ 639441 h 1096184"/>
              <a:gd name="connsiteX19" fmla="*/ 0 w 3468716"/>
              <a:gd name="connsiteY19" fmla="*/ 639441 h 1096184"/>
              <a:gd name="connsiteX20" fmla="*/ 0 w 3468716"/>
              <a:gd name="connsiteY20" fmla="*/ 182701 h 10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1096184" fill="none" extrusionOk="0">
                <a:moveTo>
                  <a:pt x="0" y="182701"/>
                </a:moveTo>
                <a:cubicBezTo>
                  <a:pt x="-4053" y="82813"/>
                  <a:pt x="90619" y="13966"/>
                  <a:pt x="182701" y="0"/>
                </a:cubicBezTo>
                <a:cubicBezTo>
                  <a:pt x="325042" y="-28651"/>
                  <a:pt x="447553" y="-19490"/>
                  <a:pt x="578119" y="0"/>
                </a:cubicBezTo>
                <a:lnTo>
                  <a:pt x="578119" y="0"/>
                </a:lnTo>
                <a:cubicBezTo>
                  <a:pt x="720720" y="73134"/>
                  <a:pt x="1049561" y="17921"/>
                  <a:pt x="1445298" y="0"/>
                </a:cubicBezTo>
                <a:cubicBezTo>
                  <a:pt x="1809618" y="93675"/>
                  <a:pt x="2442550" y="-121138"/>
                  <a:pt x="3286015" y="0"/>
                </a:cubicBezTo>
                <a:cubicBezTo>
                  <a:pt x="3392759" y="-12386"/>
                  <a:pt x="3487149" y="83464"/>
                  <a:pt x="3468716" y="182701"/>
                </a:cubicBezTo>
                <a:cubicBezTo>
                  <a:pt x="3447794" y="250133"/>
                  <a:pt x="3440413" y="466532"/>
                  <a:pt x="3468716" y="639441"/>
                </a:cubicBezTo>
                <a:lnTo>
                  <a:pt x="3468716" y="639441"/>
                </a:lnTo>
                <a:cubicBezTo>
                  <a:pt x="3475856" y="764555"/>
                  <a:pt x="3467830" y="785729"/>
                  <a:pt x="3468716" y="913487"/>
                </a:cubicBezTo>
                <a:lnTo>
                  <a:pt x="3468716" y="913483"/>
                </a:lnTo>
                <a:cubicBezTo>
                  <a:pt x="3482314" y="1020704"/>
                  <a:pt x="3390970" y="1115444"/>
                  <a:pt x="3286015" y="1096184"/>
                </a:cubicBezTo>
                <a:cubicBezTo>
                  <a:pt x="2950309" y="1117018"/>
                  <a:pt x="2162910" y="973714"/>
                  <a:pt x="1445298" y="1096184"/>
                </a:cubicBezTo>
                <a:cubicBezTo>
                  <a:pt x="1143151" y="1093511"/>
                  <a:pt x="364361" y="1396604"/>
                  <a:pt x="63512" y="1376676"/>
                </a:cubicBezTo>
                <a:cubicBezTo>
                  <a:pt x="112661" y="1312407"/>
                  <a:pt x="328057" y="1197382"/>
                  <a:pt x="578119" y="1096184"/>
                </a:cubicBezTo>
                <a:cubicBezTo>
                  <a:pt x="417041" y="1076058"/>
                  <a:pt x="281869" y="1089820"/>
                  <a:pt x="182701" y="1096184"/>
                </a:cubicBezTo>
                <a:cubicBezTo>
                  <a:pt x="92627" y="1096822"/>
                  <a:pt x="-3386" y="1012361"/>
                  <a:pt x="0" y="913483"/>
                </a:cubicBezTo>
                <a:lnTo>
                  <a:pt x="0" y="913487"/>
                </a:lnTo>
                <a:cubicBezTo>
                  <a:pt x="-10928" y="850282"/>
                  <a:pt x="18425" y="701561"/>
                  <a:pt x="0" y="639441"/>
                </a:cubicBezTo>
                <a:lnTo>
                  <a:pt x="0" y="639441"/>
                </a:lnTo>
                <a:cubicBezTo>
                  <a:pt x="40345" y="563839"/>
                  <a:pt x="-39112" y="396481"/>
                  <a:pt x="0" y="182701"/>
                </a:cubicBezTo>
                <a:close/>
              </a:path>
              <a:path w="3468716" h="1096184" stroke="0" extrusionOk="0">
                <a:moveTo>
                  <a:pt x="0" y="182701"/>
                </a:moveTo>
                <a:cubicBezTo>
                  <a:pt x="2881" y="80123"/>
                  <a:pt x="90455" y="8385"/>
                  <a:pt x="182701" y="0"/>
                </a:cubicBezTo>
                <a:cubicBezTo>
                  <a:pt x="278440" y="23520"/>
                  <a:pt x="478000" y="-3652"/>
                  <a:pt x="578119" y="0"/>
                </a:cubicBezTo>
                <a:lnTo>
                  <a:pt x="578119" y="0"/>
                </a:lnTo>
                <a:cubicBezTo>
                  <a:pt x="695811" y="-16897"/>
                  <a:pt x="1202720" y="14687"/>
                  <a:pt x="1445298" y="0"/>
                </a:cubicBezTo>
                <a:cubicBezTo>
                  <a:pt x="1956075" y="152976"/>
                  <a:pt x="2732495" y="-120100"/>
                  <a:pt x="3286015" y="0"/>
                </a:cubicBezTo>
                <a:cubicBezTo>
                  <a:pt x="3382201" y="-469"/>
                  <a:pt x="3466037" y="89826"/>
                  <a:pt x="3468716" y="182701"/>
                </a:cubicBezTo>
                <a:cubicBezTo>
                  <a:pt x="3508790" y="236449"/>
                  <a:pt x="3436336" y="472200"/>
                  <a:pt x="3468716" y="639441"/>
                </a:cubicBezTo>
                <a:lnTo>
                  <a:pt x="3468716" y="639441"/>
                </a:lnTo>
                <a:cubicBezTo>
                  <a:pt x="3454692" y="740812"/>
                  <a:pt x="3445643" y="787010"/>
                  <a:pt x="3468716" y="913487"/>
                </a:cubicBezTo>
                <a:lnTo>
                  <a:pt x="3468716" y="913483"/>
                </a:lnTo>
                <a:cubicBezTo>
                  <a:pt x="3470307" y="1015634"/>
                  <a:pt x="3371709" y="1103372"/>
                  <a:pt x="3286015" y="1096184"/>
                </a:cubicBezTo>
                <a:cubicBezTo>
                  <a:pt x="2669085" y="1236709"/>
                  <a:pt x="2137782" y="1242972"/>
                  <a:pt x="1445298" y="1096184"/>
                </a:cubicBezTo>
                <a:cubicBezTo>
                  <a:pt x="1010394" y="1106420"/>
                  <a:pt x="424566" y="1402976"/>
                  <a:pt x="63512" y="1376676"/>
                </a:cubicBezTo>
                <a:cubicBezTo>
                  <a:pt x="212779" y="1275196"/>
                  <a:pt x="461027" y="1193941"/>
                  <a:pt x="578119" y="1096184"/>
                </a:cubicBezTo>
                <a:cubicBezTo>
                  <a:pt x="489776" y="1119185"/>
                  <a:pt x="325856" y="1095024"/>
                  <a:pt x="182701" y="1096184"/>
                </a:cubicBezTo>
                <a:cubicBezTo>
                  <a:pt x="81043" y="1101710"/>
                  <a:pt x="5896" y="1011040"/>
                  <a:pt x="0" y="913483"/>
                </a:cubicBezTo>
                <a:lnTo>
                  <a:pt x="0" y="913487"/>
                </a:lnTo>
                <a:cubicBezTo>
                  <a:pt x="-8043" y="853612"/>
                  <a:pt x="20923" y="746065"/>
                  <a:pt x="0" y="639441"/>
                </a:cubicBezTo>
                <a:lnTo>
                  <a:pt x="0" y="639441"/>
                </a:lnTo>
                <a:cubicBezTo>
                  <a:pt x="-39666" y="414879"/>
                  <a:pt x="-11793" y="386399"/>
                  <a:pt x="0" y="1827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-48169"/>
                      <a:gd name="adj2" fmla="val 755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325 : 3 = 108 ( dư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573752" y="1184169"/>
            <a:ext cx="52753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latin typeface="UTM Cookies" panose="02040603050506020204" pitchFamily="18" charset="0"/>
              </a:rPr>
              <a:t>tập</a:t>
            </a:r>
            <a:endParaRPr kumimoji="0" lang="en-US" sz="11500" b="0" i="0" u="none" strike="noStrike" kern="1200" cap="none" spc="0" normalizeH="0" baseline="0" noProof="0" dirty="0">
              <a:ln w="38100">
                <a:solidFill>
                  <a:srgbClr val="002060"/>
                </a:solidFill>
              </a:ln>
              <a:solidFill>
                <a:srgbClr val="FF9966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1533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5.55112E-17 L 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37" y="372592"/>
            <a:ext cx="2991247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Oval 59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89411" y="587324"/>
            <a:ext cx="258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35370" y="2021611"/>
            <a:ext cx="333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210 : 7</a:t>
            </a:r>
          </a:p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100 x 9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66625" y="2795718"/>
            <a:ext cx="333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540 : 9</a:t>
            </a:r>
          </a:p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800 x 0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606945" y="4029212"/>
            <a:ext cx="333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 startAt="3"/>
            </a:pP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: 6       </a:t>
            </a:r>
          </a:p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480 : 8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485DB69-7C83-3A98-CF49-FBFE7DB62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7472" y="4037232"/>
            <a:ext cx="2318819" cy="27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A57334D1-B659-8B5D-48B8-0DC15545D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50" y="0"/>
            <a:ext cx="4706130" cy="2297023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13D57B52-9E21-6719-7384-A92F9DFE80A0}"/>
              </a:ext>
            </a:extLst>
          </p:cNvPr>
          <p:cNvSpPr txBox="1"/>
          <p:nvPr/>
        </p:nvSpPr>
        <p:spPr>
          <a:xfrm>
            <a:off x="4012176" y="385851"/>
            <a:ext cx="411603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cs typeface="+mn-ea"/>
                <a:sym typeface="+mn-lt"/>
              </a:rPr>
              <a:t>Em</a:t>
            </a:r>
            <a:r>
              <a:rPr lang="en-US" altLang="zh-CN" sz="3600" b="1" dirty="0">
                <a:cs typeface="+mn-ea"/>
                <a:sym typeface="+mn-lt"/>
              </a:rPr>
              <a:t> </a:t>
            </a:r>
            <a:r>
              <a:rPr lang="en-US" altLang="zh-CN" sz="3600" b="1" dirty="0" err="1">
                <a:cs typeface="+mn-ea"/>
                <a:sym typeface="+mn-lt"/>
              </a:rPr>
              <a:t>sẽ</a:t>
            </a:r>
            <a:r>
              <a:rPr lang="en-US" altLang="zh-CN" sz="3600" b="1" dirty="0">
                <a:cs typeface="+mn-ea"/>
                <a:sym typeface="+mn-lt"/>
              </a:rPr>
              <a:t> </a:t>
            </a:r>
            <a:r>
              <a:rPr lang="en-US" altLang="zh-CN" sz="3600" b="1" dirty="0" err="1">
                <a:cs typeface="+mn-ea"/>
                <a:sym typeface="+mn-lt"/>
              </a:rPr>
              <a:t>tính</a:t>
            </a:r>
            <a:r>
              <a:rPr lang="en-US" altLang="zh-CN" sz="3600" b="1" dirty="0">
                <a:cs typeface="+mn-ea"/>
                <a:sym typeface="+mn-lt"/>
              </a:rPr>
              <a:t> </a:t>
            </a:r>
            <a:r>
              <a:rPr lang="en-US" altLang="zh-CN" sz="3600" b="1" dirty="0" err="1">
                <a:cs typeface="+mn-ea"/>
                <a:sym typeface="+mn-lt"/>
              </a:rPr>
              <a:t>nhẩm</a:t>
            </a:r>
            <a:r>
              <a:rPr lang="en-US" altLang="zh-CN" sz="3600" b="1" dirty="0">
                <a:cs typeface="+mn-ea"/>
                <a:sym typeface="+mn-lt"/>
              </a:rPr>
              <a:t> </a:t>
            </a:r>
            <a:r>
              <a:rPr lang="en-US" altLang="zh-CN" sz="3600" b="1" dirty="0" err="1">
                <a:cs typeface="+mn-ea"/>
                <a:sym typeface="+mn-lt"/>
              </a:rPr>
              <a:t>như</a:t>
            </a:r>
            <a:r>
              <a:rPr lang="en-US" altLang="zh-CN" sz="3600" b="1" dirty="0">
                <a:cs typeface="+mn-ea"/>
                <a:sym typeface="+mn-lt"/>
              </a:rPr>
              <a:t> </a:t>
            </a:r>
            <a:r>
              <a:rPr lang="en-US" altLang="zh-CN" sz="3600" b="1" dirty="0" err="1">
                <a:cs typeface="+mn-ea"/>
                <a:sym typeface="+mn-lt"/>
              </a:rPr>
              <a:t>thế</a:t>
            </a:r>
            <a:r>
              <a:rPr lang="en-US" altLang="zh-CN" sz="3600" b="1" dirty="0">
                <a:cs typeface="+mn-ea"/>
                <a:sym typeface="+mn-lt"/>
              </a:rPr>
              <a:t> </a:t>
            </a:r>
            <a:r>
              <a:rPr lang="en-US" altLang="zh-CN" sz="3600" b="1" dirty="0" err="1">
                <a:cs typeface="+mn-ea"/>
                <a:sym typeface="+mn-lt"/>
              </a:rPr>
              <a:t>nào</a:t>
            </a:r>
            <a:r>
              <a:rPr lang="en-US" altLang="zh-CN" sz="3600" b="1" dirty="0">
                <a:cs typeface="+mn-ea"/>
                <a:sym typeface="+mn-lt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FD2E119D-FA91-60BE-9E7A-C1C98443F7A8}"/>
              </a:ext>
            </a:extLst>
          </p:cNvPr>
          <p:cNvSpPr txBox="1"/>
          <p:nvPr/>
        </p:nvSpPr>
        <p:spPr>
          <a:xfrm>
            <a:off x="4110860" y="382147"/>
            <a:ext cx="411603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Coi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chục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trăm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là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vị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đếm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076A1-99BC-2BA6-55E3-3B0654F5BFB4}"/>
              </a:ext>
            </a:extLst>
          </p:cNvPr>
          <p:cNvSpPr/>
          <p:nvPr/>
        </p:nvSpPr>
        <p:spPr>
          <a:xfrm>
            <a:off x="3272448" y="2394722"/>
            <a:ext cx="5595492" cy="2735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en-US" sz="440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 dụ: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210 : 7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7 = 3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273050" algn="l"/>
              </a:tabLst>
            </a:pP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210 : 7 = 30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906FFB-1D46-99A7-4916-769AE8C397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803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 flipH="1">
            <a:off x="8938110" y="4076903"/>
            <a:ext cx="3442358" cy="2778315"/>
          </a:xfrm>
          <a:prstGeom prst="rect">
            <a:avLst/>
          </a:prstGeom>
        </p:spPr>
      </p:pic>
      <p:pic>
        <p:nvPicPr>
          <p:cNvPr id="24" name="Picture 23" descr="Derrick.Maze | Tynker"/>
          <p:cNvPicPr/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2" t="4014" r="57605" b="3130"/>
          <a:stretch/>
        </p:blipFill>
        <p:spPr bwMode="auto">
          <a:xfrm>
            <a:off x="1457361" y="653144"/>
            <a:ext cx="4887192" cy="533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135337" y="1676400"/>
            <a:ext cx="1371600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100x9 = 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21346" y="3214674"/>
            <a:ext cx="1371600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540:9= 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32279" y="4724400"/>
            <a:ext cx="1371600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800x0=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53153" y="4721496"/>
            <a:ext cx="1371600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360:6=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72161" y="3400940"/>
            <a:ext cx="13716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480:8= 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8498" l="17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3506937" y="3566162"/>
            <a:ext cx="716733" cy="3473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8498" l="17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2576118" y="5119178"/>
            <a:ext cx="716733" cy="3473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8498" l="17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4680394" y="5118703"/>
            <a:ext cx="716733" cy="3473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8498" l="17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5777856" y="3766217"/>
            <a:ext cx="716733" cy="3473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891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32" y="457200"/>
            <a:ext cx="617490" cy="651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891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373" y="2403321"/>
            <a:ext cx="617490" cy="65145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135337" y="1671559"/>
            <a:ext cx="1568542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100x9=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900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8498" l="17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2462770" y="2050897"/>
            <a:ext cx="716733" cy="34735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891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09" y="3801050"/>
            <a:ext cx="617490" cy="6514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232732" y="3212312"/>
            <a:ext cx="1348829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540:9=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891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28" y="5228050"/>
            <a:ext cx="617490" cy="65145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332279" y="4729968"/>
            <a:ext cx="1371600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800x0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891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49" y="5553776"/>
            <a:ext cx="617490" cy="65145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382932" y="4740672"/>
            <a:ext cx="1324288" cy="400110"/>
          </a:xfrm>
          <a:prstGeom prst="rect">
            <a:avLst/>
          </a:prstGeom>
          <a:solidFill>
            <a:srgbClr val="F9BFD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360:6=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891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77" y="4113575"/>
            <a:ext cx="617490" cy="65145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592634" y="3388186"/>
            <a:ext cx="13716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480:8=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7" y="-31436"/>
            <a:ext cx="1202148" cy="141031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891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53" y="4576598"/>
            <a:ext cx="617490" cy="651452"/>
          </a:xfrm>
          <a:prstGeom prst="rect">
            <a:avLst/>
          </a:prstGeom>
        </p:spPr>
      </p:pic>
      <p:pic>
        <p:nvPicPr>
          <p:cNvPr id="76" name="Picture 75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32" b="83133" l="7718" r="8993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53"/>
          <a:stretch/>
        </p:blipFill>
        <p:spPr bwMode="auto">
          <a:xfrm>
            <a:off x="6891369" y="4449869"/>
            <a:ext cx="1823972" cy="924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7" name="Cloud Callout 76"/>
          <p:cNvSpPr/>
          <p:nvPr/>
        </p:nvSpPr>
        <p:spPr>
          <a:xfrm>
            <a:off x="8181085" y="5565658"/>
            <a:ext cx="1580856" cy="652772"/>
          </a:xfrm>
          <a:prstGeom prst="cloudCallout">
            <a:avLst>
              <a:gd name="adj1" fmla="val 93071"/>
              <a:gd name="adj2" fmla="val 775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A!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8" name="Right Arrow 77"/>
          <p:cNvSpPr/>
          <p:nvPr/>
        </p:nvSpPr>
        <p:spPr>
          <a:xfrm>
            <a:off x="6551262" y="3801050"/>
            <a:ext cx="892606" cy="457499"/>
          </a:xfrm>
          <a:prstGeom prst="rightArrow">
            <a:avLst/>
          </a:prstGeom>
          <a:solidFill>
            <a:srgbClr val="36A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230720" y="699067"/>
            <a:ext cx="1533684" cy="164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0612 0.23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1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23495 L 0.02018 0.445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05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8 0.44583 L -0.05495 0.5678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608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95 0.56782 L 0.10169 0.6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66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69 0.60116 L 0.2207 0.479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-611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7 0.47916 L 0.37734 0.390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444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34 0.39028 L 0.37799 0.3958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82 0.52291 L 0.42357 0.5229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  <p:bldP spid="55" grpId="0" animBg="1"/>
      <p:bldP spid="57" grpId="0" animBg="1"/>
      <p:bldP spid="59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137" y="372592"/>
            <a:ext cx="2991247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Oval 59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89411" y="587324"/>
            <a:ext cx="258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84791" y="2044561"/>
            <a:ext cx="423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210 : 7 = </a:t>
            </a:r>
          </a:p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100 x 9 =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982397" y="3108961"/>
            <a:ext cx="333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540 : 9 =</a:t>
            </a:r>
          </a:p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800 x 0 =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922595" y="4037428"/>
            <a:ext cx="333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 startAt="3"/>
            </a:pP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: 6 =       </a:t>
            </a:r>
          </a:p>
          <a:p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480 : 8 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3366" y="2044561"/>
            <a:ext cx="95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93365" y="2588454"/>
            <a:ext cx="95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0971" y="3108961"/>
            <a:ext cx="95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0970" y="3662959"/>
            <a:ext cx="95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5584" y="4037428"/>
            <a:ext cx="95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35584" y="4545260"/>
            <a:ext cx="95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D1B2B83-16EE-063A-2E81-7788C4FF4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7472" y="4037232"/>
            <a:ext cx="2318819" cy="27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6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330D3FF0-1371-407B-859B-6061C7E4F32D}"/>
              </a:ext>
            </a:extLst>
          </p:cNvPr>
          <p:cNvGrpSpPr/>
          <p:nvPr/>
        </p:nvGrpSpPr>
        <p:grpSpPr>
          <a:xfrm>
            <a:off x="0" y="171810"/>
            <a:ext cx="1800836" cy="1415799"/>
            <a:chOff x="3535437" y="2229778"/>
            <a:chExt cx="4702601" cy="4056820"/>
          </a:xfrm>
        </p:grpSpPr>
        <p:sp>
          <p:nvSpPr>
            <p:cNvPr id="5" name="任意多边形 20">
              <a:extLst>
                <a:ext uri="{FF2B5EF4-FFF2-40B4-BE49-F238E27FC236}">
                  <a16:creationId xmlns:a16="http://schemas.microsoft.com/office/drawing/2014/main" id="{6B2599F1-1D44-46F3-BB44-54D2DD6A37F1}"/>
                </a:ext>
              </a:extLst>
            </p:cNvPr>
            <p:cNvSpPr/>
            <p:nvPr/>
          </p:nvSpPr>
          <p:spPr>
            <a:xfrm rot="20794993">
              <a:off x="3535437" y="2575398"/>
              <a:ext cx="2859898" cy="1797293"/>
            </a:xfrm>
            <a:custGeom>
              <a:avLst/>
              <a:gdLst>
                <a:gd name="connsiteX0" fmla="*/ 1601408 w 3105659"/>
                <a:gd name="connsiteY0" fmla="*/ 25640 h 1951740"/>
                <a:gd name="connsiteX1" fmla="*/ 2340891 w 3105659"/>
                <a:gd name="connsiteY1" fmla="*/ 842319 h 1951740"/>
                <a:gd name="connsiteX2" fmla="*/ 2352079 w 3105659"/>
                <a:gd name="connsiteY2" fmla="*/ 926292 h 1951740"/>
                <a:gd name="connsiteX3" fmla="*/ 2386570 w 3105659"/>
                <a:gd name="connsiteY3" fmla="*/ 913103 h 1951740"/>
                <a:gd name="connsiteX4" fmla="*/ 2687887 w 3105659"/>
                <a:gd name="connsiteY4" fmla="*/ 909007 h 1951740"/>
                <a:gd name="connsiteX5" fmla="*/ 3095739 w 3105659"/>
                <a:gd name="connsiteY5" fmla="*/ 1451145 h 1951740"/>
                <a:gd name="connsiteX6" fmla="*/ 2952802 w 3105659"/>
                <a:gd name="connsiteY6" fmla="*/ 1665767 h 1951740"/>
                <a:gd name="connsiteX7" fmla="*/ 2941515 w 3105659"/>
                <a:gd name="connsiteY7" fmla="*/ 1672735 h 1951740"/>
                <a:gd name="connsiteX8" fmla="*/ 2934818 w 3105659"/>
                <a:gd name="connsiteY8" fmla="*/ 1681756 h 1951740"/>
                <a:gd name="connsiteX9" fmla="*/ 2409953 w 3105659"/>
                <a:gd name="connsiteY9" fmla="*/ 1885822 h 1951740"/>
                <a:gd name="connsiteX10" fmla="*/ 2221729 w 3105659"/>
                <a:gd name="connsiteY10" fmla="*/ 1865013 h 1951740"/>
                <a:gd name="connsiteX11" fmla="*/ 2203416 w 3105659"/>
                <a:gd name="connsiteY11" fmla="*/ 1859737 h 1951740"/>
                <a:gd name="connsiteX12" fmla="*/ 2154441 w 3105659"/>
                <a:gd name="connsiteY12" fmla="*/ 1850320 h 1951740"/>
                <a:gd name="connsiteX13" fmla="*/ 2065945 w 3105659"/>
                <a:gd name="connsiteY13" fmla="*/ 1823526 h 1951740"/>
                <a:gd name="connsiteX14" fmla="*/ 2025747 w 3105659"/>
                <a:gd name="connsiteY14" fmla="*/ 1806746 h 1951740"/>
                <a:gd name="connsiteX15" fmla="*/ 1878644 w 3105659"/>
                <a:gd name="connsiteY15" fmla="*/ 1785041 h 1951740"/>
                <a:gd name="connsiteX16" fmla="*/ 1603116 w 3105659"/>
                <a:gd name="connsiteY16" fmla="*/ 1805430 h 1951740"/>
                <a:gd name="connsiteX17" fmla="*/ 1550300 w 3105659"/>
                <a:gd name="connsiteY17" fmla="*/ 1820359 h 1951740"/>
                <a:gd name="connsiteX18" fmla="*/ 1550032 w 3105659"/>
                <a:gd name="connsiteY18" fmla="*/ 1820741 h 1951740"/>
                <a:gd name="connsiteX19" fmla="*/ 1545756 w 3105659"/>
                <a:gd name="connsiteY19" fmla="*/ 1821644 h 1951740"/>
                <a:gd name="connsiteX20" fmla="*/ 1500359 w 3105659"/>
                <a:gd name="connsiteY20" fmla="*/ 1834476 h 1951740"/>
                <a:gd name="connsiteX21" fmla="*/ 1355305 w 3105659"/>
                <a:gd name="connsiteY21" fmla="*/ 1894020 h 1951740"/>
                <a:gd name="connsiteX22" fmla="*/ 1355268 w 3105659"/>
                <a:gd name="connsiteY22" fmla="*/ 1894036 h 1951740"/>
                <a:gd name="connsiteX23" fmla="*/ 1266979 w 3105659"/>
                <a:gd name="connsiteY23" fmla="*/ 1951740 h 1951740"/>
                <a:gd name="connsiteX24" fmla="*/ 1240899 w 3105659"/>
                <a:gd name="connsiteY24" fmla="*/ 1902486 h 1951740"/>
                <a:gd name="connsiteX25" fmla="*/ 603974 w 3105659"/>
                <a:gd name="connsiteY25" fmla="*/ 1454086 h 1951740"/>
                <a:gd name="connsiteX26" fmla="*/ 588602 w 3105659"/>
                <a:gd name="connsiteY26" fmla="*/ 1451818 h 1951740"/>
                <a:gd name="connsiteX27" fmla="*/ 588412 w 3105659"/>
                <a:gd name="connsiteY27" fmla="*/ 1451441 h 1951740"/>
                <a:gd name="connsiteX28" fmla="*/ 459988 w 3105659"/>
                <a:gd name="connsiteY28" fmla="*/ 1429623 h 1951740"/>
                <a:gd name="connsiteX29" fmla="*/ 50475 w 3105659"/>
                <a:gd name="connsiteY29" fmla="*/ 1468566 h 1951740"/>
                <a:gd name="connsiteX30" fmla="*/ 8426 w 3105659"/>
                <a:gd name="connsiteY30" fmla="*/ 1485827 h 1951740"/>
                <a:gd name="connsiteX31" fmla="*/ 1967 w 3105659"/>
                <a:gd name="connsiteY31" fmla="*/ 1431665 h 1951740"/>
                <a:gd name="connsiteX32" fmla="*/ 22829 w 3105659"/>
                <a:gd name="connsiteY32" fmla="*/ 1181530 h 1951740"/>
                <a:gd name="connsiteX33" fmla="*/ 543461 w 3105659"/>
                <a:gd name="connsiteY33" fmla="*/ 594345 h 1951740"/>
                <a:gd name="connsiteX34" fmla="*/ 558414 w 3105659"/>
                <a:gd name="connsiteY34" fmla="*/ 590358 h 1951740"/>
                <a:gd name="connsiteX35" fmla="*/ 634932 w 3105659"/>
                <a:gd name="connsiteY35" fmla="*/ 434743 h 1951740"/>
                <a:gd name="connsiteX36" fmla="*/ 1228391 w 3105659"/>
                <a:gd name="connsiteY36" fmla="*/ 15653 h 1951740"/>
                <a:gd name="connsiteX37" fmla="*/ 1601408 w 3105659"/>
                <a:gd name="connsiteY37" fmla="*/ 25640 h 195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05659" h="1951740">
                  <a:moveTo>
                    <a:pt x="1601408" y="25640"/>
                  </a:moveTo>
                  <a:cubicBezTo>
                    <a:pt x="1960687" y="114485"/>
                    <a:pt x="2260866" y="426603"/>
                    <a:pt x="2340891" y="842319"/>
                  </a:cubicBezTo>
                  <a:lnTo>
                    <a:pt x="2352079" y="926292"/>
                  </a:lnTo>
                  <a:lnTo>
                    <a:pt x="2386570" y="913103"/>
                  </a:lnTo>
                  <a:cubicBezTo>
                    <a:pt x="2478514" y="887070"/>
                    <a:pt x="2582624" y="883897"/>
                    <a:pt x="2687887" y="909007"/>
                  </a:cubicBezTo>
                  <a:cubicBezTo>
                    <a:pt x="2968588" y="975966"/>
                    <a:pt x="3151190" y="1218690"/>
                    <a:pt x="3095739" y="1451145"/>
                  </a:cubicBezTo>
                  <a:cubicBezTo>
                    <a:pt x="3074945" y="1538316"/>
                    <a:pt x="3023628" y="1611664"/>
                    <a:pt x="2952802" y="1665767"/>
                  </a:cubicBezTo>
                  <a:lnTo>
                    <a:pt x="2941515" y="1672735"/>
                  </a:lnTo>
                  <a:lnTo>
                    <a:pt x="2934818" y="1681756"/>
                  </a:lnTo>
                  <a:cubicBezTo>
                    <a:pt x="2821070" y="1804875"/>
                    <a:pt x="2628439" y="1885822"/>
                    <a:pt x="2409953" y="1885822"/>
                  </a:cubicBezTo>
                  <a:cubicBezTo>
                    <a:pt x="2344408" y="1885822"/>
                    <a:pt x="2281189" y="1878536"/>
                    <a:pt x="2221729" y="1865013"/>
                  </a:cubicBezTo>
                  <a:lnTo>
                    <a:pt x="2203416" y="1859737"/>
                  </a:lnTo>
                  <a:lnTo>
                    <a:pt x="2154441" y="1850320"/>
                  </a:lnTo>
                  <a:cubicBezTo>
                    <a:pt x="2124501" y="1842916"/>
                    <a:pt x="2094971" y="1833962"/>
                    <a:pt x="2065945" y="1823526"/>
                  </a:cubicBezTo>
                  <a:lnTo>
                    <a:pt x="2025747" y="1806746"/>
                  </a:lnTo>
                  <a:lnTo>
                    <a:pt x="1878644" y="1785041"/>
                  </a:lnTo>
                  <a:cubicBezTo>
                    <a:pt x="1783884" y="1779579"/>
                    <a:pt x="1691193" y="1786819"/>
                    <a:pt x="1603116" y="1805430"/>
                  </a:cubicBezTo>
                  <a:lnTo>
                    <a:pt x="1550300" y="1820359"/>
                  </a:lnTo>
                  <a:lnTo>
                    <a:pt x="1550032" y="1820741"/>
                  </a:lnTo>
                  <a:lnTo>
                    <a:pt x="1545756" y="1821644"/>
                  </a:lnTo>
                  <a:lnTo>
                    <a:pt x="1500359" y="1834476"/>
                  </a:lnTo>
                  <a:lnTo>
                    <a:pt x="1355305" y="1894020"/>
                  </a:lnTo>
                  <a:lnTo>
                    <a:pt x="1355268" y="1894036"/>
                  </a:lnTo>
                  <a:lnTo>
                    <a:pt x="1266979" y="1951740"/>
                  </a:lnTo>
                  <a:lnTo>
                    <a:pt x="1240899" y="1902486"/>
                  </a:lnTo>
                  <a:cubicBezTo>
                    <a:pt x="1111209" y="1689954"/>
                    <a:pt x="885110" y="1521148"/>
                    <a:pt x="603974" y="1454086"/>
                  </a:cubicBezTo>
                  <a:lnTo>
                    <a:pt x="588602" y="1451818"/>
                  </a:lnTo>
                  <a:lnTo>
                    <a:pt x="588412" y="1451441"/>
                  </a:lnTo>
                  <a:lnTo>
                    <a:pt x="459988" y="1429623"/>
                  </a:lnTo>
                  <a:cubicBezTo>
                    <a:pt x="316919" y="1415022"/>
                    <a:pt x="177552" y="1429504"/>
                    <a:pt x="50475" y="1468566"/>
                  </a:cubicBezTo>
                  <a:lnTo>
                    <a:pt x="8426" y="1485827"/>
                  </a:lnTo>
                  <a:lnTo>
                    <a:pt x="1967" y="1431665"/>
                  </a:lnTo>
                  <a:cubicBezTo>
                    <a:pt x="-3705" y="1349722"/>
                    <a:pt x="2778" y="1265584"/>
                    <a:pt x="22829" y="1181530"/>
                  </a:cubicBezTo>
                  <a:cubicBezTo>
                    <a:pt x="89665" y="901347"/>
                    <a:pt x="291422" y="688392"/>
                    <a:pt x="543461" y="594345"/>
                  </a:cubicBezTo>
                  <a:lnTo>
                    <a:pt x="558414" y="590358"/>
                  </a:lnTo>
                  <a:lnTo>
                    <a:pt x="634932" y="434743"/>
                  </a:lnTo>
                  <a:cubicBezTo>
                    <a:pt x="766332" y="221097"/>
                    <a:pt x="974533" y="64521"/>
                    <a:pt x="1228391" y="15653"/>
                  </a:cubicBezTo>
                  <a:cubicBezTo>
                    <a:pt x="1355320" y="-8781"/>
                    <a:pt x="1481647" y="-3975"/>
                    <a:pt x="1601408" y="25640"/>
                  </a:cubicBezTo>
                  <a:close/>
                </a:path>
              </a:pathLst>
            </a:custGeom>
            <a:solidFill>
              <a:srgbClr val="FEBC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任意多边形 21">
              <a:extLst>
                <a:ext uri="{FF2B5EF4-FFF2-40B4-BE49-F238E27FC236}">
                  <a16:creationId xmlns:a16="http://schemas.microsoft.com/office/drawing/2014/main" id="{87088C4E-1FB0-4DDC-95C7-FD966F80C9B0}"/>
                </a:ext>
              </a:extLst>
            </p:cNvPr>
            <p:cNvSpPr/>
            <p:nvPr/>
          </p:nvSpPr>
          <p:spPr>
            <a:xfrm rot="747730">
              <a:off x="3663366" y="4221815"/>
              <a:ext cx="1183304" cy="702380"/>
            </a:xfrm>
            <a:custGeom>
              <a:avLst/>
              <a:gdLst>
                <a:gd name="connsiteX0" fmla="*/ 531206 w 1284989"/>
                <a:gd name="connsiteY0" fmla="*/ 10988 h 762738"/>
                <a:gd name="connsiteX1" fmla="*/ 682577 w 1284989"/>
                <a:gd name="connsiteY1" fmla="*/ 0 h 762738"/>
                <a:gd name="connsiteX2" fmla="*/ 1250513 w 1284989"/>
                <a:gd name="connsiteY2" fmla="*/ 186896 h 762738"/>
                <a:gd name="connsiteX3" fmla="*/ 1274941 w 1284989"/>
                <a:gd name="connsiteY3" fmla="*/ 211021 h 762738"/>
                <a:gd name="connsiteX4" fmla="*/ 1274258 w 1284989"/>
                <a:gd name="connsiteY4" fmla="*/ 212959 h 762738"/>
                <a:gd name="connsiteX5" fmla="*/ 1270922 w 1284989"/>
                <a:gd name="connsiteY5" fmla="*/ 546350 h 762738"/>
                <a:gd name="connsiteX6" fmla="*/ 1284989 w 1284989"/>
                <a:gd name="connsiteY6" fmla="*/ 587073 h 762738"/>
                <a:gd name="connsiteX7" fmla="*/ 1242693 w 1284989"/>
                <a:gd name="connsiteY7" fmla="*/ 622241 h 762738"/>
                <a:gd name="connsiteX8" fmla="*/ 737677 w 1284989"/>
                <a:gd name="connsiteY8" fmla="*/ 762738 h 762738"/>
                <a:gd name="connsiteX9" fmla="*/ 1845 w 1284989"/>
                <a:gd name="connsiteY9" fmla="*/ 330907 h 762738"/>
                <a:gd name="connsiteX10" fmla="*/ 0 w 1284989"/>
                <a:gd name="connsiteY10" fmla="*/ 317724 h 762738"/>
                <a:gd name="connsiteX11" fmla="*/ 59761 w 1284989"/>
                <a:gd name="connsiteY11" fmla="*/ 238446 h 762738"/>
                <a:gd name="connsiteX12" fmla="*/ 531206 w 1284989"/>
                <a:gd name="connsiteY12" fmla="*/ 10988 h 76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4989" h="762738">
                  <a:moveTo>
                    <a:pt x="531206" y="10988"/>
                  </a:moveTo>
                  <a:cubicBezTo>
                    <a:pt x="580100" y="3784"/>
                    <a:pt x="630725" y="0"/>
                    <a:pt x="682577" y="0"/>
                  </a:cubicBezTo>
                  <a:cubicBezTo>
                    <a:pt x="909430" y="0"/>
                    <a:pt x="1112793" y="72416"/>
                    <a:pt x="1250513" y="186896"/>
                  </a:cubicBezTo>
                  <a:lnTo>
                    <a:pt x="1274941" y="211021"/>
                  </a:lnTo>
                  <a:lnTo>
                    <a:pt x="1274258" y="212959"/>
                  </a:lnTo>
                  <a:cubicBezTo>
                    <a:pt x="1248519" y="320892"/>
                    <a:pt x="1246059" y="433848"/>
                    <a:pt x="1270922" y="546350"/>
                  </a:cubicBezTo>
                  <a:lnTo>
                    <a:pt x="1284989" y="587073"/>
                  </a:lnTo>
                  <a:lnTo>
                    <a:pt x="1242693" y="622241"/>
                  </a:lnTo>
                  <a:cubicBezTo>
                    <a:pt x="1109310" y="709534"/>
                    <a:pt x="932122" y="762738"/>
                    <a:pt x="737677" y="762738"/>
                  </a:cubicBezTo>
                  <a:cubicBezTo>
                    <a:pt x="374713" y="762738"/>
                    <a:pt x="71882" y="577353"/>
                    <a:pt x="1845" y="330907"/>
                  </a:cubicBezTo>
                  <a:lnTo>
                    <a:pt x="0" y="317724"/>
                  </a:lnTo>
                  <a:lnTo>
                    <a:pt x="59761" y="238446"/>
                  </a:lnTo>
                  <a:cubicBezTo>
                    <a:pt x="167742" y="123357"/>
                    <a:pt x="335630" y="39805"/>
                    <a:pt x="531206" y="10988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任意多边形 22">
              <a:extLst>
                <a:ext uri="{FF2B5EF4-FFF2-40B4-BE49-F238E27FC236}">
                  <a16:creationId xmlns:a16="http://schemas.microsoft.com/office/drawing/2014/main" id="{4F8BF3D6-2349-402B-95C6-31A23231D61B}"/>
                </a:ext>
              </a:extLst>
            </p:cNvPr>
            <p:cNvSpPr/>
            <p:nvPr/>
          </p:nvSpPr>
          <p:spPr>
            <a:xfrm rot="20141227">
              <a:off x="5151652" y="3741739"/>
              <a:ext cx="2985762" cy="2544859"/>
            </a:xfrm>
            <a:custGeom>
              <a:avLst/>
              <a:gdLst>
                <a:gd name="connsiteX0" fmla="*/ 1825588 w 3242338"/>
                <a:gd name="connsiteY0" fmla="*/ 1984943 h 2763547"/>
                <a:gd name="connsiteX1" fmla="*/ 1836874 w 3242338"/>
                <a:gd name="connsiteY1" fmla="*/ 1996191 h 2763547"/>
                <a:gd name="connsiteX2" fmla="*/ 1849543 w 3242338"/>
                <a:gd name="connsiteY2" fmla="*/ 2005700 h 2763547"/>
                <a:gd name="connsiteX3" fmla="*/ 1637945 w 3242338"/>
                <a:gd name="connsiteY3" fmla="*/ 1762963 h 2763547"/>
                <a:gd name="connsiteX4" fmla="*/ 1645990 w 3242338"/>
                <a:gd name="connsiteY4" fmla="*/ 1777330 h 2763547"/>
                <a:gd name="connsiteX5" fmla="*/ 1655989 w 3242338"/>
                <a:gd name="connsiteY5" fmla="*/ 1790519 h 2763547"/>
                <a:gd name="connsiteX6" fmla="*/ 1564403 w 3242338"/>
                <a:gd name="connsiteY6" fmla="*/ 1626628 h 2763547"/>
                <a:gd name="connsiteX7" fmla="*/ 1564402 w 3242338"/>
                <a:gd name="connsiteY7" fmla="*/ 1626628 h 2763547"/>
                <a:gd name="connsiteX8" fmla="*/ 1569631 w 3242338"/>
                <a:gd name="connsiteY8" fmla="*/ 1639162 h 2763547"/>
                <a:gd name="connsiteX9" fmla="*/ 1572574 w 3242338"/>
                <a:gd name="connsiteY9" fmla="*/ 1646220 h 2763547"/>
                <a:gd name="connsiteX10" fmla="*/ 1572574 w 3242338"/>
                <a:gd name="connsiteY10" fmla="*/ 1646219 h 2763547"/>
                <a:gd name="connsiteX11" fmla="*/ 1569631 w 3242338"/>
                <a:gd name="connsiteY11" fmla="*/ 1639162 h 2763547"/>
                <a:gd name="connsiteX12" fmla="*/ 2421499 w 3242338"/>
                <a:gd name="connsiteY12" fmla="*/ 67356 h 2763547"/>
                <a:gd name="connsiteX13" fmla="*/ 2874075 w 3242338"/>
                <a:gd name="connsiteY13" fmla="*/ 971945 h 2763547"/>
                <a:gd name="connsiteX14" fmla="*/ 2845797 w 3242338"/>
                <a:gd name="connsiteY14" fmla="*/ 1056254 h 2763547"/>
                <a:gd name="connsiteX15" fmla="*/ 2827733 w 3242338"/>
                <a:gd name="connsiteY15" fmla="*/ 1053385 h 2763547"/>
                <a:gd name="connsiteX16" fmla="*/ 2816928 w 3242338"/>
                <a:gd name="connsiteY16" fmla="*/ 1072024 h 2763547"/>
                <a:gd name="connsiteX17" fmla="*/ 2805685 w 3242338"/>
                <a:gd name="connsiteY17" fmla="*/ 1069189 h 2763547"/>
                <a:gd name="connsiteX18" fmla="*/ 2742888 w 3242338"/>
                <a:gd name="connsiteY18" fmla="*/ 1063991 h 2763547"/>
                <a:gd name="connsiteX19" fmla="*/ 2330534 w 3242338"/>
                <a:gd name="connsiteY19" fmla="*/ 1515115 h 2763547"/>
                <a:gd name="connsiteX20" fmla="*/ 2333357 w 3242338"/>
                <a:gd name="connsiteY20" fmla="*/ 1545752 h 2763547"/>
                <a:gd name="connsiteX21" fmla="*/ 2345126 w 3242338"/>
                <a:gd name="connsiteY21" fmla="*/ 1544857 h 2763547"/>
                <a:gd name="connsiteX22" fmla="*/ 2428230 w 3242338"/>
                <a:gd name="connsiteY22" fmla="*/ 1551179 h 2763547"/>
                <a:gd name="connsiteX23" fmla="*/ 2431492 w 3242338"/>
                <a:gd name="connsiteY23" fmla="*/ 1551944 h 2763547"/>
                <a:gd name="connsiteX24" fmla="*/ 2450035 w 3242338"/>
                <a:gd name="connsiteY24" fmla="*/ 1486590 h 2763547"/>
                <a:gd name="connsiteX25" fmla="*/ 2829984 w 3242338"/>
                <a:gd name="connsiteY25" fmla="*/ 1211063 h 2763547"/>
                <a:gd name="connsiteX26" fmla="*/ 3242338 w 3242338"/>
                <a:gd name="connsiteY26" fmla="*/ 1662187 h 2763547"/>
                <a:gd name="connsiteX27" fmla="*/ 2913088 w 3242338"/>
                <a:gd name="connsiteY27" fmla="*/ 2104146 h 2763547"/>
                <a:gd name="connsiteX28" fmla="*/ 2892857 w 3242338"/>
                <a:gd name="connsiteY28" fmla="*/ 2106378 h 2763547"/>
                <a:gd name="connsiteX29" fmla="*/ 2864516 w 3242338"/>
                <a:gd name="connsiteY29" fmla="*/ 2124280 h 2763547"/>
                <a:gd name="connsiteX30" fmla="*/ 2666629 w 3242338"/>
                <a:gd name="connsiteY30" fmla="*/ 2203185 h 2763547"/>
                <a:gd name="connsiteX31" fmla="*/ 2031423 w 3242338"/>
                <a:gd name="connsiteY31" fmla="*/ 2128354 h 2763547"/>
                <a:gd name="connsiteX32" fmla="*/ 2020176 w 3242338"/>
                <a:gd name="connsiteY32" fmla="*/ 2121836 h 2763547"/>
                <a:gd name="connsiteX33" fmla="*/ 1959700 w 3242338"/>
                <a:gd name="connsiteY33" fmla="*/ 2191565 h 2763547"/>
                <a:gd name="connsiteX34" fmla="*/ 1883024 w 3242338"/>
                <a:gd name="connsiteY34" fmla="*/ 2391451 h 2763547"/>
                <a:gd name="connsiteX35" fmla="*/ 1932242 w 3242338"/>
                <a:gd name="connsiteY35" fmla="*/ 2653466 h 2763547"/>
                <a:gd name="connsiteX36" fmla="*/ 1975533 w 3242338"/>
                <a:gd name="connsiteY36" fmla="*/ 2716102 h 2763547"/>
                <a:gd name="connsiteX37" fmla="*/ 1806147 w 3242338"/>
                <a:gd name="connsiteY37" fmla="*/ 2763547 h 2763547"/>
                <a:gd name="connsiteX38" fmla="*/ 1742459 w 3242338"/>
                <a:gd name="connsiteY38" fmla="*/ 2729021 h 2763547"/>
                <a:gd name="connsiteX39" fmla="*/ 1291722 w 3242338"/>
                <a:gd name="connsiteY39" fmla="*/ 1854930 h 2763547"/>
                <a:gd name="connsiteX40" fmla="*/ 1310741 w 3242338"/>
                <a:gd name="connsiteY40" fmla="*/ 1648950 h 2763547"/>
                <a:gd name="connsiteX41" fmla="*/ 1321307 w 3242338"/>
                <a:gd name="connsiteY41" fmla="*/ 1604091 h 2763547"/>
                <a:gd name="connsiteX42" fmla="*/ 1261650 w 3242338"/>
                <a:gd name="connsiteY42" fmla="*/ 1587335 h 2763547"/>
                <a:gd name="connsiteX43" fmla="*/ 1181645 w 3242338"/>
                <a:gd name="connsiteY43" fmla="*/ 1555918 h 2763547"/>
                <a:gd name="connsiteX44" fmla="*/ 910815 w 3242338"/>
                <a:gd name="connsiteY44" fmla="*/ 1361600 h 2763547"/>
                <a:gd name="connsiteX45" fmla="*/ 864208 w 3242338"/>
                <a:gd name="connsiteY45" fmla="*/ 1300512 h 2763547"/>
                <a:gd name="connsiteX46" fmla="*/ 776918 w 3242338"/>
                <a:gd name="connsiteY46" fmla="*/ 1309256 h 2763547"/>
                <a:gd name="connsiteX47" fmla="*/ 445868 w 3242338"/>
                <a:gd name="connsiteY47" fmla="*/ 1242344 h 2763547"/>
                <a:gd name="connsiteX48" fmla="*/ 18969 w 3242338"/>
                <a:gd name="connsiteY48" fmla="*/ 380228 h 2763547"/>
                <a:gd name="connsiteX49" fmla="*/ 20207 w 3242338"/>
                <a:gd name="connsiteY49" fmla="*/ 375816 h 2763547"/>
                <a:gd name="connsiteX50" fmla="*/ 78969 w 3242338"/>
                <a:gd name="connsiteY50" fmla="*/ 311136 h 2763547"/>
                <a:gd name="connsiteX51" fmla="*/ 625108 w 3242338"/>
                <a:gd name="connsiteY51" fmla="*/ 73693 h 2763547"/>
                <a:gd name="connsiteX52" fmla="*/ 880424 w 3242338"/>
                <a:gd name="connsiteY52" fmla="*/ 120441 h 2763547"/>
                <a:gd name="connsiteX53" fmla="*/ 957122 w 3242338"/>
                <a:gd name="connsiteY53" fmla="*/ 154439 h 2763547"/>
                <a:gd name="connsiteX54" fmla="*/ 1031375 w 3242338"/>
                <a:gd name="connsiteY54" fmla="*/ 203687 h 2763547"/>
                <a:gd name="connsiteX55" fmla="*/ 1477614 w 3242338"/>
                <a:gd name="connsiteY55" fmla="*/ 327043 h 2763547"/>
                <a:gd name="connsiteX56" fmla="*/ 2139593 w 3242338"/>
                <a:gd name="connsiteY56" fmla="*/ 27690 h 2763547"/>
                <a:gd name="connsiteX57" fmla="*/ 2162644 w 3242338"/>
                <a:gd name="connsiteY57" fmla="*/ 0 h 2763547"/>
                <a:gd name="connsiteX58" fmla="*/ 2189600 w 3242338"/>
                <a:gd name="connsiteY58" fmla="*/ 2008 h 2763547"/>
                <a:gd name="connsiteX59" fmla="*/ 2421499 w 3242338"/>
                <a:gd name="connsiteY59" fmla="*/ 67356 h 276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242338" h="2763547">
                  <a:moveTo>
                    <a:pt x="1825588" y="1984943"/>
                  </a:moveTo>
                  <a:lnTo>
                    <a:pt x="1836874" y="1996191"/>
                  </a:lnTo>
                  <a:lnTo>
                    <a:pt x="1849543" y="2005700"/>
                  </a:lnTo>
                  <a:close/>
                  <a:moveTo>
                    <a:pt x="1637945" y="1762963"/>
                  </a:moveTo>
                  <a:lnTo>
                    <a:pt x="1645990" y="1777330"/>
                  </a:lnTo>
                  <a:lnTo>
                    <a:pt x="1655989" y="1790519"/>
                  </a:lnTo>
                  <a:close/>
                  <a:moveTo>
                    <a:pt x="1564403" y="1626628"/>
                  </a:moveTo>
                  <a:lnTo>
                    <a:pt x="1564402" y="1626628"/>
                  </a:lnTo>
                  <a:lnTo>
                    <a:pt x="1569631" y="1639162"/>
                  </a:lnTo>
                  <a:lnTo>
                    <a:pt x="1572574" y="1646220"/>
                  </a:lnTo>
                  <a:lnTo>
                    <a:pt x="1572574" y="1646219"/>
                  </a:lnTo>
                  <a:lnTo>
                    <a:pt x="1569631" y="1639162"/>
                  </a:lnTo>
                  <a:close/>
                  <a:moveTo>
                    <a:pt x="2421499" y="67356"/>
                  </a:moveTo>
                  <a:cubicBezTo>
                    <a:pt x="2774317" y="226755"/>
                    <a:pt x="2955912" y="609360"/>
                    <a:pt x="2874075" y="971945"/>
                  </a:cubicBezTo>
                  <a:lnTo>
                    <a:pt x="2845797" y="1056254"/>
                  </a:lnTo>
                  <a:lnTo>
                    <a:pt x="2827733" y="1053385"/>
                  </a:lnTo>
                  <a:lnTo>
                    <a:pt x="2816928" y="1072024"/>
                  </a:lnTo>
                  <a:lnTo>
                    <a:pt x="2805685" y="1069189"/>
                  </a:lnTo>
                  <a:cubicBezTo>
                    <a:pt x="2785210" y="1065766"/>
                    <a:pt x="2764238" y="1063991"/>
                    <a:pt x="2742888" y="1063991"/>
                  </a:cubicBezTo>
                  <a:cubicBezTo>
                    <a:pt x="2515151" y="1063992"/>
                    <a:pt x="2330534" y="1265966"/>
                    <a:pt x="2330534" y="1515115"/>
                  </a:cubicBezTo>
                  <a:lnTo>
                    <a:pt x="2333357" y="1545752"/>
                  </a:lnTo>
                  <a:lnTo>
                    <a:pt x="2345126" y="1544857"/>
                  </a:lnTo>
                  <a:cubicBezTo>
                    <a:pt x="2373593" y="1544857"/>
                    <a:pt x="2401386" y="1547034"/>
                    <a:pt x="2428230" y="1551179"/>
                  </a:cubicBezTo>
                  <a:lnTo>
                    <a:pt x="2431492" y="1551944"/>
                  </a:lnTo>
                  <a:lnTo>
                    <a:pt x="2450035" y="1486590"/>
                  </a:lnTo>
                  <a:cubicBezTo>
                    <a:pt x="2512634" y="1324675"/>
                    <a:pt x="2659181" y="1211064"/>
                    <a:pt x="2829984" y="1211063"/>
                  </a:cubicBezTo>
                  <a:cubicBezTo>
                    <a:pt x="3057721" y="1211064"/>
                    <a:pt x="3242338" y="1413038"/>
                    <a:pt x="3242338" y="1662187"/>
                  </a:cubicBezTo>
                  <a:cubicBezTo>
                    <a:pt x="3242338" y="1880193"/>
                    <a:pt x="3100991" y="2062081"/>
                    <a:pt x="2913088" y="2104146"/>
                  </a:cubicBezTo>
                  <a:lnTo>
                    <a:pt x="2892857" y="2106378"/>
                  </a:lnTo>
                  <a:lnTo>
                    <a:pt x="2864516" y="2124280"/>
                  </a:lnTo>
                  <a:cubicBezTo>
                    <a:pt x="2803131" y="2158065"/>
                    <a:pt x="2736964" y="2184756"/>
                    <a:pt x="2666629" y="2203185"/>
                  </a:cubicBezTo>
                  <a:cubicBezTo>
                    <a:pt x="2447812" y="2260519"/>
                    <a:pt x="2224921" y="2228378"/>
                    <a:pt x="2031423" y="2128354"/>
                  </a:cubicBezTo>
                  <a:lnTo>
                    <a:pt x="2020176" y="2121836"/>
                  </a:lnTo>
                  <a:lnTo>
                    <a:pt x="1959700" y="2191565"/>
                  </a:lnTo>
                  <a:cubicBezTo>
                    <a:pt x="1918684" y="2250900"/>
                    <a:pt x="1891832" y="2318334"/>
                    <a:pt x="1883024" y="2391451"/>
                  </a:cubicBezTo>
                  <a:cubicBezTo>
                    <a:pt x="1872014" y="2482849"/>
                    <a:pt x="1890500" y="2572313"/>
                    <a:pt x="1932242" y="2653466"/>
                  </a:cubicBezTo>
                  <a:lnTo>
                    <a:pt x="1975533" y="2716102"/>
                  </a:lnTo>
                  <a:lnTo>
                    <a:pt x="1806147" y="2763547"/>
                  </a:lnTo>
                  <a:lnTo>
                    <a:pt x="1742459" y="2729021"/>
                  </a:lnTo>
                  <a:cubicBezTo>
                    <a:pt x="1472231" y="2549764"/>
                    <a:pt x="1291722" y="2225361"/>
                    <a:pt x="1291722" y="1854930"/>
                  </a:cubicBezTo>
                  <a:cubicBezTo>
                    <a:pt x="1291722" y="1784371"/>
                    <a:pt x="1298271" y="1715483"/>
                    <a:pt x="1310741" y="1648950"/>
                  </a:cubicBezTo>
                  <a:lnTo>
                    <a:pt x="1321307" y="1604091"/>
                  </a:lnTo>
                  <a:lnTo>
                    <a:pt x="1261650" y="1587335"/>
                  </a:lnTo>
                  <a:cubicBezTo>
                    <a:pt x="1234755" y="1578311"/>
                    <a:pt x="1208056" y="1567850"/>
                    <a:pt x="1181645" y="1555918"/>
                  </a:cubicBezTo>
                  <a:cubicBezTo>
                    <a:pt x="1076000" y="1508189"/>
                    <a:pt x="984970" y="1441439"/>
                    <a:pt x="910815" y="1361600"/>
                  </a:cubicBezTo>
                  <a:lnTo>
                    <a:pt x="864208" y="1300512"/>
                  </a:lnTo>
                  <a:lnTo>
                    <a:pt x="776918" y="1309256"/>
                  </a:lnTo>
                  <a:cubicBezTo>
                    <a:pt x="666278" y="1312238"/>
                    <a:pt x="553367" y="1290911"/>
                    <a:pt x="445868" y="1242344"/>
                  </a:cubicBezTo>
                  <a:cubicBezTo>
                    <a:pt x="111428" y="1091248"/>
                    <a:pt x="-59804" y="726578"/>
                    <a:pt x="18969" y="380228"/>
                  </a:cubicBezTo>
                  <a:lnTo>
                    <a:pt x="20207" y="375816"/>
                  </a:lnTo>
                  <a:lnTo>
                    <a:pt x="78969" y="311136"/>
                  </a:lnTo>
                  <a:cubicBezTo>
                    <a:pt x="227383" y="162800"/>
                    <a:pt x="417653" y="73693"/>
                    <a:pt x="625108" y="73693"/>
                  </a:cubicBezTo>
                  <a:cubicBezTo>
                    <a:pt x="714017" y="73693"/>
                    <a:pt x="799770" y="90060"/>
                    <a:pt x="880424" y="120441"/>
                  </a:cubicBezTo>
                  <a:lnTo>
                    <a:pt x="957122" y="154439"/>
                  </a:lnTo>
                  <a:lnTo>
                    <a:pt x="1031375" y="203687"/>
                  </a:lnTo>
                  <a:cubicBezTo>
                    <a:pt x="1164025" y="282357"/>
                    <a:pt x="1316039" y="327043"/>
                    <a:pt x="1477614" y="327043"/>
                  </a:cubicBezTo>
                  <a:cubicBezTo>
                    <a:pt x="1736133" y="327043"/>
                    <a:pt x="1970178" y="212645"/>
                    <a:pt x="2139593" y="27690"/>
                  </a:cubicBezTo>
                  <a:lnTo>
                    <a:pt x="2162644" y="0"/>
                  </a:lnTo>
                  <a:lnTo>
                    <a:pt x="2189600" y="2008"/>
                  </a:lnTo>
                  <a:cubicBezTo>
                    <a:pt x="2267797" y="11717"/>
                    <a:pt x="2345895" y="33199"/>
                    <a:pt x="2421499" y="67356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任意多边形 23">
              <a:extLst>
                <a:ext uri="{FF2B5EF4-FFF2-40B4-BE49-F238E27FC236}">
                  <a16:creationId xmlns:a16="http://schemas.microsoft.com/office/drawing/2014/main" id="{04C1CE7F-B490-4C38-9959-880FD8999053}"/>
                </a:ext>
              </a:extLst>
            </p:cNvPr>
            <p:cNvSpPr/>
            <p:nvPr/>
          </p:nvSpPr>
          <p:spPr>
            <a:xfrm rot="20141227">
              <a:off x="7329839" y="3043248"/>
              <a:ext cx="908199" cy="1500623"/>
            </a:xfrm>
            <a:custGeom>
              <a:avLst/>
              <a:gdLst>
                <a:gd name="connsiteX0" fmla="*/ 824105 w 986243"/>
                <a:gd name="connsiteY0" fmla="*/ 0 h 1629576"/>
                <a:gd name="connsiteX1" fmla="*/ 868157 w 986243"/>
                <a:gd name="connsiteY1" fmla="*/ 90026 h 1629576"/>
                <a:gd name="connsiteX2" fmla="*/ 986243 w 986243"/>
                <a:gd name="connsiteY2" fmla="*/ 669014 h 1629576"/>
                <a:gd name="connsiteX3" fmla="*/ 630202 w 986243"/>
                <a:gd name="connsiteY3" fmla="*/ 1606320 h 1629576"/>
                <a:gd name="connsiteX4" fmla="*/ 605153 w 986243"/>
                <a:gd name="connsiteY4" fmla="*/ 1629576 h 1629576"/>
                <a:gd name="connsiteX5" fmla="*/ 604483 w 986243"/>
                <a:gd name="connsiteY5" fmla="*/ 1628227 h 1629576"/>
                <a:gd name="connsiteX6" fmla="*/ 351614 w 986243"/>
                <a:gd name="connsiteY6" fmla="*/ 1352163 h 1629576"/>
                <a:gd name="connsiteX7" fmla="*/ 199995 w 986243"/>
                <a:gd name="connsiteY7" fmla="*/ 1262318 h 1629576"/>
                <a:gd name="connsiteX8" fmla="*/ 204950 w 986243"/>
                <a:gd name="connsiteY8" fmla="*/ 1245645 h 1629576"/>
                <a:gd name="connsiteX9" fmla="*/ 234423 w 986243"/>
                <a:gd name="connsiteY9" fmla="*/ 990218 h 1629576"/>
                <a:gd name="connsiteX10" fmla="*/ 20645 w 986243"/>
                <a:gd name="connsiteY10" fmla="*/ 340095 h 1629576"/>
                <a:gd name="connsiteX11" fmla="*/ 0 w 986243"/>
                <a:gd name="connsiteY11" fmla="*/ 315295 h 1629576"/>
                <a:gd name="connsiteX12" fmla="*/ 39112 w 986243"/>
                <a:gd name="connsiteY12" fmla="*/ 284745 h 1629576"/>
                <a:gd name="connsiteX13" fmla="*/ 289737 w 986243"/>
                <a:gd name="connsiteY13" fmla="*/ 212270 h 1629576"/>
                <a:gd name="connsiteX14" fmla="*/ 380077 w 986243"/>
                <a:gd name="connsiteY14" fmla="*/ 220892 h 1629576"/>
                <a:gd name="connsiteX15" fmla="*/ 445353 w 986243"/>
                <a:gd name="connsiteY15" fmla="*/ 240075 h 1629576"/>
                <a:gd name="connsiteX16" fmla="*/ 446769 w 986243"/>
                <a:gd name="connsiteY16" fmla="*/ 241472 h 1629576"/>
                <a:gd name="connsiteX17" fmla="*/ 573435 w 986243"/>
                <a:gd name="connsiteY17" fmla="*/ 287733 h 1629576"/>
                <a:gd name="connsiteX18" fmla="*/ 733630 w 986243"/>
                <a:gd name="connsiteY18" fmla="*/ 208397 h 1629576"/>
                <a:gd name="connsiteX19" fmla="*/ 739243 w 986243"/>
                <a:gd name="connsiteY19" fmla="*/ 198443 h 1629576"/>
                <a:gd name="connsiteX20" fmla="*/ 741315 w 986243"/>
                <a:gd name="connsiteY20" fmla="*/ 198097 h 1629576"/>
                <a:gd name="connsiteX21" fmla="*/ 779811 w 986243"/>
                <a:gd name="connsiteY21" fmla="*/ 134082 h 1629576"/>
                <a:gd name="connsiteX22" fmla="*/ 810358 w 986243"/>
                <a:gd name="connsiteY22" fmla="*/ 54259 h 162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86243" h="1629576">
                  <a:moveTo>
                    <a:pt x="824105" y="0"/>
                  </a:moveTo>
                  <a:lnTo>
                    <a:pt x="868157" y="90026"/>
                  </a:lnTo>
                  <a:cubicBezTo>
                    <a:pt x="943466" y="262138"/>
                    <a:pt x="986243" y="459374"/>
                    <a:pt x="986243" y="669014"/>
                  </a:cubicBezTo>
                  <a:cubicBezTo>
                    <a:pt x="986243" y="1046367"/>
                    <a:pt x="847645" y="1383530"/>
                    <a:pt x="630202" y="1606320"/>
                  </a:cubicBezTo>
                  <a:lnTo>
                    <a:pt x="605153" y="1629576"/>
                  </a:lnTo>
                  <a:lnTo>
                    <a:pt x="604483" y="1628227"/>
                  </a:lnTo>
                  <a:cubicBezTo>
                    <a:pt x="537187" y="1519480"/>
                    <a:pt x="451225" y="1425632"/>
                    <a:pt x="351614" y="1352163"/>
                  </a:cubicBezTo>
                  <a:lnTo>
                    <a:pt x="199995" y="1262318"/>
                  </a:lnTo>
                  <a:lnTo>
                    <a:pt x="204950" y="1245645"/>
                  </a:lnTo>
                  <a:cubicBezTo>
                    <a:pt x="224190" y="1164004"/>
                    <a:pt x="234423" y="1078415"/>
                    <a:pt x="234423" y="990218"/>
                  </a:cubicBezTo>
                  <a:cubicBezTo>
                    <a:pt x="234423" y="743264"/>
                    <a:pt x="154197" y="516766"/>
                    <a:pt x="20645" y="340095"/>
                  </a:cubicBezTo>
                  <a:lnTo>
                    <a:pt x="0" y="315295"/>
                  </a:lnTo>
                  <a:lnTo>
                    <a:pt x="39112" y="284745"/>
                  </a:lnTo>
                  <a:cubicBezTo>
                    <a:pt x="110654" y="238987"/>
                    <a:pt x="196899" y="212270"/>
                    <a:pt x="289737" y="212270"/>
                  </a:cubicBezTo>
                  <a:cubicBezTo>
                    <a:pt x="320683" y="212270"/>
                    <a:pt x="350897" y="215239"/>
                    <a:pt x="380077" y="220892"/>
                  </a:cubicBezTo>
                  <a:lnTo>
                    <a:pt x="445353" y="240075"/>
                  </a:lnTo>
                  <a:lnTo>
                    <a:pt x="446769" y="241472"/>
                  </a:lnTo>
                  <a:cubicBezTo>
                    <a:pt x="482927" y="270679"/>
                    <a:pt x="526515" y="287733"/>
                    <a:pt x="573435" y="287733"/>
                  </a:cubicBezTo>
                  <a:cubicBezTo>
                    <a:pt x="635995" y="287733"/>
                    <a:pt x="692632" y="257414"/>
                    <a:pt x="733630" y="208397"/>
                  </a:cubicBezTo>
                  <a:lnTo>
                    <a:pt x="739243" y="198443"/>
                  </a:lnTo>
                  <a:lnTo>
                    <a:pt x="741315" y="198097"/>
                  </a:lnTo>
                  <a:lnTo>
                    <a:pt x="779811" y="134082"/>
                  </a:lnTo>
                  <a:cubicBezTo>
                    <a:pt x="791670" y="107832"/>
                    <a:pt x="801837" y="81192"/>
                    <a:pt x="810358" y="5425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任意多边形 24">
              <a:extLst>
                <a:ext uri="{FF2B5EF4-FFF2-40B4-BE49-F238E27FC236}">
                  <a16:creationId xmlns:a16="http://schemas.microsoft.com/office/drawing/2014/main" id="{75276D50-2E24-4F4C-A9C4-10E603045390}"/>
                </a:ext>
              </a:extLst>
            </p:cNvPr>
            <p:cNvSpPr/>
            <p:nvPr/>
          </p:nvSpPr>
          <p:spPr>
            <a:xfrm>
              <a:off x="5120554" y="2229778"/>
              <a:ext cx="2477934" cy="1308496"/>
            </a:xfrm>
            <a:custGeom>
              <a:avLst/>
              <a:gdLst>
                <a:gd name="connsiteX0" fmla="*/ 753368 w 2690871"/>
                <a:gd name="connsiteY0" fmla="*/ 0 h 1420939"/>
                <a:gd name="connsiteX1" fmla="*/ 1297698 w 2690871"/>
                <a:gd name="connsiteY1" fmla="*/ 142516 h 1420939"/>
                <a:gd name="connsiteX2" fmla="*/ 1299739 w 2690871"/>
                <a:gd name="connsiteY2" fmla="*/ 143959 h 1420939"/>
                <a:gd name="connsiteX3" fmla="*/ 1338349 w 2690871"/>
                <a:gd name="connsiteY3" fmla="*/ 125997 h 1420939"/>
                <a:gd name="connsiteX4" fmla="*/ 1717305 w 2690871"/>
                <a:gd name="connsiteY4" fmla="*/ 60419 h 1420939"/>
                <a:gd name="connsiteX5" fmla="*/ 2690871 w 2690871"/>
                <a:gd name="connsiteY5" fmla="*/ 894898 h 1420939"/>
                <a:gd name="connsiteX6" fmla="*/ 2682146 w 2690871"/>
                <a:gd name="connsiteY6" fmla="*/ 969085 h 1420939"/>
                <a:gd name="connsiteX7" fmla="*/ 2680400 w 2690871"/>
                <a:gd name="connsiteY7" fmla="*/ 970253 h 1420939"/>
                <a:gd name="connsiteX8" fmla="*/ 2679383 w 2690871"/>
                <a:gd name="connsiteY8" fmla="*/ 981635 h 1420939"/>
                <a:gd name="connsiteX9" fmla="*/ 2566060 w 2690871"/>
                <a:gd name="connsiteY9" fmla="*/ 1119890 h 1420939"/>
                <a:gd name="connsiteX10" fmla="*/ 2431581 w 2690871"/>
                <a:gd name="connsiteY10" fmla="*/ 1129883 h 1420939"/>
                <a:gd name="connsiteX11" fmla="*/ 2429715 w 2690871"/>
                <a:gd name="connsiteY11" fmla="*/ 1129193 h 1420939"/>
                <a:gd name="connsiteX12" fmla="*/ 2362331 w 2690871"/>
                <a:gd name="connsiteY12" fmla="*/ 1138587 h 1420939"/>
                <a:gd name="connsiteX13" fmla="*/ 2276453 w 2690871"/>
                <a:gd name="connsiteY13" fmla="*/ 1167924 h 1420939"/>
                <a:gd name="connsiteX14" fmla="*/ 2077895 w 2690871"/>
                <a:gd name="connsiteY14" fmla="*/ 1337159 h 1420939"/>
                <a:gd name="connsiteX15" fmla="*/ 2048305 w 2690871"/>
                <a:gd name="connsiteY15" fmla="*/ 1393536 h 1420939"/>
                <a:gd name="connsiteX16" fmla="*/ 2000273 w 2690871"/>
                <a:gd name="connsiteY16" fmla="*/ 1384489 h 1420939"/>
                <a:gd name="connsiteX17" fmla="*/ 1723311 w 2690871"/>
                <a:gd name="connsiteY17" fmla="*/ 1397040 h 1420939"/>
                <a:gd name="connsiteX18" fmla="*/ 1633195 w 2690871"/>
                <a:gd name="connsiteY18" fmla="*/ 1420939 h 1420939"/>
                <a:gd name="connsiteX19" fmla="*/ 1628718 w 2690871"/>
                <a:gd name="connsiteY19" fmla="*/ 1395065 h 1420939"/>
                <a:gd name="connsiteX20" fmla="*/ 1475822 w 2690871"/>
                <a:gd name="connsiteY20" fmla="*/ 1103477 h 1420939"/>
                <a:gd name="connsiteX21" fmla="*/ 757097 w 2690871"/>
                <a:gd name="connsiteY21" fmla="*/ 920642 h 1420939"/>
                <a:gd name="connsiteX22" fmla="*/ 695022 w 2690871"/>
                <a:gd name="connsiteY22" fmla="*/ 949410 h 1420939"/>
                <a:gd name="connsiteX23" fmla="*/ 679284 w 2690871"/>
                <a:gd name="connsiteY23" fmla="*/ 915037 h 1420939"/>
                <a:gd name="connsiteX24" fmla="*/ 492527 w 2690871"/>
                <a:gd name="connsiteY24" fmla="*/ 650594 h 1420939"/>
                <a:gd name="connsiteX25" fmla="*/ 63158 w 2690871"/>
                <a:gd name="connsiteY25" fmla="*/ 333688 h 1420939"/>
                <a:gd name="connsiteX26" fmla="*/ 0 w 2690871"/>
                <a:gd name="connsiteY26" fmla="*/ 311891 h 1420939"/>
                <a:gd name="connsiteX27" fmla="*/ 64953 w 2690871"/>
                <a:gd name="connsiteY27" fmla="*/ 244413 h 1420939"/>
                <a:gd name="connsiteX28" fmla="*/ 753368 w 2690871"/>
                <a:gd name="connsiteY28" fmla="*/ 0 h 142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90871" h="1420939">
                  <a:moveTo>
                    <a:pt x="753368" y="0"/>
                  </a:moveTo>
                  <a:cubicBezTo>
                    <a:pt x="955001" y="0"/>
                    <a:pt x="1142316" y="52539"/>
                    <a:pt x="1297698" y="142516"/>
                  </a:cubicBezTo>
                  <a:lnTo>
                    <a:pt x="1299739" y="143959"/>
                  </a:lnTo>
                  <a:lnTo>
                    <a:pt x="1338349" y="125997"/>
                  </a:lnTo>
                  <a:cubicBezTo>
                    <a:pt x="1454825" y="83770"/>
                    <a:pt x="1582884" y="60419"/>
                    <a:pt x="1717305" y="60419"/>
                  </a:cubicBezTo>
                  <a:cubicBezTo>
                    <a:pt x="2254991" y="60419"/>
                    <a:pt x="2690871" y="434028"/>
                    <a:pt x="2690871" y="894898"/>
                  </a:cubicBezTo>
                  <a:lnTo>
                    <a:pt x="2682146" y="969085"/>
                  </a:lnTo>
                  <a:lnTo>
                    <a:pt x="2680400" y="970253"/>
                  </a:lnTo>
                  <a:lnTo>
                    <a:pt x="2679383" y="981635"/>
                  </a:lnTo>
                  <a:cubicBezTo>
                    <a:pt x="2662203" y="1043185"/>
                    <a:pt x="2623071" y="1094133"/>
                    <a:pt x="2566060" y="1119890"/>
                  </a:cubicBezTo>
                  <a:cubicBezTo>
                    <a:pt x="2523301" y="1139208"/>
                    <a:pt x="2476557" y="1141613"/>
                    <a:pt x="2431581" y="1129883"/>
                  </a:cubicBezTo>
                  <a:lnTo>
                    <a:pt x="2429715" y="1129193"/>
                  </a:lnTo>
                  <a:lnTo>
                    <a:pt x="2362331" y="1138587"/>
                  </a:lnTo>
                  <a:cubicBezTo>
                    <a:pt x="2333411" y="1145449"/>
                    <a:pt x="2304655" y="1155183"/>
                    <a:pt x="2276453" y="1167924"/>
                  </a:cubicBezTo>
                  <a:cubicBezTo>
                    <a:pt x="2191849" y="1206147"/>
                    <a:pt x="2124253" y="1266004"/>
                    <a:pt x="2077895" y="1337159"/>
                  </a:cubicBezTo>
                  <a:lnTo>
                    <a:pt x="2048305" y="1393536"/>
                  </a:lnTo>
                  <a:lnTo>
                    <a:pt x="2000273" y="1384489"/>
                  </a:lnTo>
                  <a:cubicBezTo>
                    <a:pt x="1908307" y="1374242"/>
                    <a:pt x="1815026" y="1378014"/>
                    <a:pt x="1723311" y="1397040"/>
                  </a:cubicBezTo>
                  <a:lnTo>
                    <a:pt x="1633195" y="1420939"/>
                  </a:lnTo>
                  <a:lnTo>
                    <a:pt x="1628718" y="1395065"/>
                  </a:lnTo>
                  <a:cubicBezTo>
                    <a:pt x="1603870" y="1289845"/>
                    <a:pt x="1553092" y="1189338"/>
                    <a:pt x="1475822" y="1103477"/>
                  </a:cubicBezTo>
                  <a:cubicBezTo>
                    <a:pt x="1290375" y="897410"/>
                    <a:pt x="1005003" y="834230"/>
                    <a:pt x="757097" y="920642"/>
                  </a:cubicBezTo>
                  <a:lnTo>
                    <a:pt x="695022" y="949410"/>
                  </a:lnTo>
                  <a:lnTo>
                    <a:pt x="679284" y="915037"/>
                  </a:lnTo>
                  <a:cubicBezTo>
                    <a:pt x="630535" y="824043"/>
                    <a:pt x="568093" y="734561"/>
                    <a:pt x="492527" y="650594"/>
                  </a:cubicBezTo>
                  <a:cubicBezTo>
                    <a:pt x="362987" y="506650"/>
                    <a:pt x="213277" y="399354"/>
                    <a:pt x="63158" y="333688"/>
                  </a:cubicBezTo>
                  <a:lnTo>
                    <a:pt x="0" y="311891"/>
                  </a:lnTo>
                  <a:lnTo>
                    <a:pt x="64953" y="244413"/>
                  </a:lnTo>
                  <a:cubicBezTo>
                    <a:pt x="241134" y="93402"/>
                    <a:pt x="484525" y="0"/>
                    <a:pt x="753368" y="0"/>
                  </a:cubicBezTo>
                  <a:close/>
                </a:path>
              </a:pathLst>
            </a:custGeom>
            <a:solidFill>
              <a:srgbClr val="80AD3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38" y="372592"/>
            <a:ext cx="1523588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1371598" y="385888"/>
            <a:ext cx="1129553" cy="1014236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5281" y="600618"/>
            <a:ext cx="106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00983" y="4255801"/>
            <a:ext cx="3835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.?.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.?.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2161" y="2993670"/>
            <a:ext cx="3835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.?. cm = 1 m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700 cm = .?.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7102" y="2068668"/>
            <a:ext cx="3835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.?.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1 m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320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.?. 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6680A3-783E-7FC9-B976-5C5B46157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4803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250</TotalTime>
  <Words>794</Words>
  <PresentationFormat>Widescreen</PresentationFormat>
  <Paragraphs>193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Arial</vt:lpstr>
      <vt:lpstr>Calibri</vt:lpstr>
      <vt:lpstr>HanaMinB</vt:lpstr>
      <vt:lpstr>Helvetica</vt:lpstr>
      <vt:lpstr>ITC Avant Garde Std Bk</vt:lpstr>
      <vt:lpstr>Times New Roman</vt:lpstr>
      <vt:lpstr>UTM Avo</vt:lpstr>
      <vt:lpstr>UTM Cookies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2018-08-13T06:32:35Z</dcterms:created>
  <dcterms:modified xsi:type="dcterms:W3CDTF">2022-11-09T00:50:22Z</dcterms:modified>
</cp:coreProperties>
</file>