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5" r:id="rId1"/>
    <p:sldMasterId id="2147484149" r:id="rId2"/>
    <p:sldMasterId id="2147484163" r:id="rId3"/>
    <p:sldMasterId id="2147484177" r:id="rId4"/>
    <p:sldMasterId id="2147484191" r:id="rId5"/>
    <p:sldMasterId id="2147484205" r:id="rId6"/>
    <p:sldMasterId id="2147484219" r:id="rId7"/>
    <p:sldMasterId id="2147484233" r:id="rId8"/>
    <p:sldMasterId id="2147484247" r:id="rId9"/>
  </p:sldMasterIdLst>
  <p:notesMasterIdLst>
    <p:notesMasterId r:id="rId46"/>
  </p:notesMasterIdLst>
  <p:sldIdLst>
    <p:sldId id="296" r:id="rId10"/>
    <p:sldId id="297" r:id="rId11"/>
    <p:sldId id="271" r:id="rId12"/>
    <p:sldId id="295" r:id="rId13"/>
    <p:sldId id="2729" r:id="rId14"/>
    <p:sldId id="300" r:id="rId15"/>
    <p:sldId id="2732" r:id="rId16"/>
    <p:sldId id="2730" r:id="rId17"/>
    <p:sldId id="2731" r:id="rId18"/>
    <p:sldId id="307" r:id="rId19"/>
    <p:sldId id="311" r:id="rId20"/>
    <p:sldId id="306" r:id="rId21"/>
    <p:sldId id="2733" r:id="rId22"/>
    <p:sldId id="2734" r:id="rId23"/>
    <p:sldId id="2735" r:id="rId24"/>
    <p:sldId id="318" r:id="rId25"/>
    <p:sldId id="2736" r:id="rId26"/>
    <p:sldId id="302" r:id="rId27"/>
    <p:sldId id="319" r:id="rId28"/>
    <p:sldId id="2737" r:id="rId29"/>
    <p:sldId id="2738" r:id="rId30"/>
    <p:sldId id="2739" r:id="rId31"/>
    <p:sldId id="2740" r:id="rId32"/>
    <p:sldId id="308" r:id="rId33"/>
    <p:sldId id="304" r:id="rId34"/>
    <p:sldId id="2741" r:id="rId35"/>
    <p:sldId id="2742" r:id="rId36"/>
    <p:sldId id="2743" r:id="rId37"/>
    <p:sldId id="2745" r:id="rId38"/>
    <p:sldId id="2744" r:id="rId39"/>
    <p:sldId id="2746" r:id="rId40"/>
    <p:sldId id="2747" r:id="rId41"/>
    <p:sldId id="2748" r:id="rId42"/>
    <p:sldId id="2749" r:id="rId43"/>
    <p:sldId id="330" r:id="rId44"/>
    <p:sldId id="336"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707"/>
    <a:srgbClr val="29AE9D"/>
    <a:srgbClr val="4472C4"/>
    <a:srgbClr val="D1FAFE"/>
    <a:srgbClr val="FCFCFC"/>
    <a:srgbClr val="42D64C"/>
    <a:srgbClr val="FFFBF7"/>
    <a:srgbClr val="895527"/>
    <a:srgbClr val="FCBD4B"/>
    <a:srgbClr val="5F36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1981" autoAdjust="0"/>
  </p:normalViewPr>
  <p:slideViewPr>
    <p:cSldViewPr snapToGrid="0">
      <p:cViewPr varScale="1">
        <p:scale>
          <a:sx n="68" d="100"/>
          <a:sy n="68" d="100"/>
        </p:scale>
        <p:origin x="47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CC5DA-588C-413F-A877-8DAD1F20E088}" type="datetimeFigureOut">
              <a:rPr lang="en-US" smtClean="0"/>
              <a:t>11/25/2022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C0D23-9FF9-44D0-8A45-F921EE6DDE06}" type="slidenum">
              <a:rPr lang="en-US" smtClean="0"/>
              <a:t>‹#›</a:t>
            </a:fld>
            <a:endParaRPr lang="en-US"/>
          </a:p>
        </p:txBody>
      </p:sp>
    </p:spTree>
    <p:extLst>
      <p:ext uri="{BB962C8B-B14F-4D97-AF65-F5344CB8AC3E}">
        <p14:creationId xmlns:p14="http://schemas.microsoft.com/office/powerpoint/2010/main" val="3751738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550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55124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79277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47533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70781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916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52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835406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04738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577327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24836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259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7435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70468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52674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6779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2880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08952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3523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73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318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4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7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976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36631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80050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492177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86149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77114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15401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5216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6897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92332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24299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72993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320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162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42694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6537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91874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3944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56464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94648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591537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4367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69085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5889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1772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12000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5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286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54235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061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23757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30968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76439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5269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4890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79544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13879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7307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58678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28311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80721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914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124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462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32223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99070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205168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39760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3281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6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012792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8811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8098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48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55916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819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031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37644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116711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58692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6737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49296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71432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7230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761374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9839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26144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1426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35768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81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834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7629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60706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997917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0446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37657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23578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39568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0836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43084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61144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68421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523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2623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1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323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86215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5268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09300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6864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538291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204146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70874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2022/11/25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97047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4.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3.png"/><Relationship Id="rId2" Type="http://schemas.openxmlformats.org/officeDocument/2006/relationships/slideLayout" Target="../slideLayouts/slideLayout28.xml"/><Relationship Id="rId16" Type="http://schemas.openxmlformats.org/officeDocument/2006/relationships/image" Target="../media/image2.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19" Type="http://schemas.openxmlformats.org/officeDocument/2006/relationships/image" Target="../media/image5.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3.png"/><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19" Type="http://schemas.openxmlformats.org/officeDocument/2006/relationships/image" Target="../media/image5.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4.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3.png"/><Relationship Id="rId2" Type="http://schemas.openxmlformats.org/officeDocument/2006/relationships/slideLayout" Target="../slideLayouts/slideLayout54.xml"/><Relationship Id="rId16" Type="http://schemas.openxmlformats.org/officeDocument/2006/relationships/image" Target="../media/image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19" Type="http://schemas.openxmlformats.org/officeDocument/2006/relationships/image" Target="../media/image5.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image" Target="../media/image4.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3.png"/><Relationship Id="rId2" Type="http://schemas.openxmlformats.org/officeDocument/2006/relationships/slideLayout" Target="../slideLayouts/slideLayout67.xml"/><Relationship Id="rId16" Type="http://schemas.openxmlformats.org/officeDocument/2006/relationships/image" Target="../media/image2.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png"/><Relationship Id="rId10" Type="http://schemas.openxmlformats.org/officeDocument/2006/relationships/slideLayout" Target="../slideLayouts/slideLayout75.xml"/><Relationship Id="rId19" Type="http://schemas.openxmlformats.org/officeDocument/2006/relationships/image" Target="../media/image5.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4.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3.png"/><Relationship Id="rId2" Type="http://schemas.openxmlformats.org/officeDocument/2006/relationships/slideLayout" Target="../slideLayouts/slideLayout80.xml"/><Relationship Id="rId16"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png"/><Relationship Id="rId10" Type="http://schemas.openxmlformats.org/officeDocument/2006/relationships/slideLayout" Target="../slideLayouts/slideLayout88.xml"/><Relationship Id="rId19" Type="http://schemas.openxmlformats.org/officeDocument/2006/relationships/image" Target="../media/image5.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4.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3.png"/><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png"/><Relationship Id="rId10" Type="http://schemas.openxmlformats.org/officeDocument/2006/relationships/slideLayout" Target="../slideLayouts/slideLayout101.xml"/><Relationship Id="rId19" Type="http://schemas.openxmlformats.org/officeDocument/2006/relationships/image" Target="../media/image5.pn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4.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3.png"/><Relationship Id="rId2" Type="http://schemas.openxmlformats.org/officeDocument/2006/relationships/slideLayout" Target="../slideLayouts/slideLayout106.xml"/><Relationship Id="rId16" Type="http://schemas.openxmlformats.org/officeDocument/2006/relationships/image" Target="../media/image2.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png"/><Relationship Id="rId10" Type="http://schemas.openxmlformats.org/officeDocument/2006/relationships/slideLayout" Target="../slideLayouts/slideLayout114.xml"/><Relationship Id="rId19" Type="http://schemas.openxmlformats.org/officeDocument/2006/relationships/image" Target="../media/image5.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20D6C870-A823-474F-878D-727E8AE3D7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22872609"/>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F951AA0-CDE9-40CD-AD27-BBE455A52F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89669713"/>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16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4CF3194C-D5F6-455A-88F1-7295150EBA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93980351"/>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0EF19A41-F089-464F-836E-EA339F5C4E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0985698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20B936CF-01F1-40DD-83FC-4F0DF274BB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25959440"/>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0E1D9EC-E1A2-4072-8752-63756E318D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01340464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04DA0008-7078-4716-82CA-4593980DD6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9535768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B8C700EF-52DF-41AE-A334-1056DE316C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62543076"/>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04147E76-3EA4-4F64-B29A-A593B7059D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2799537"/>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33.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8.xml"/><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11.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834668" y="2125216"/>
            <a:ext cx="2584667" cy="862839"/>
          </a:xfrm>
          <a:prstGeom prst="rect">
            <a:avLst/>
          </a:prstGeom>
        </p:spPr>
      </p:pic>
      <p:sp>
        <p:nvSpPr>
          <p:cNvPr id="9" name="Google Shape;304;p20">
            <a:extLst>
              <a:ext uri="{FF2B5EF4-FFF2-40B4-BE49-F238E27FC236}">
                <a16:creationId xmlns:a16="http://schemas.microsoft.com/office/drawing/2014/main" id="{7B5613D2-224E-AF5E-ACA3-96E6C68CF595}"/>
              </a:ext>
            </a:extLst>
          </p:cNvPr>
          <p:cNvSpPr txBox="1">
            <a:spLocks/>
          </p:cNvSpPr>
          <p:nvPr/>
        </p:nvSpPr>
        <p:spPr>
          <a:xfrm>
            <a:off x="2444680" y="1630851"/>
            <a:ext cx="5364644"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2022</a:t>
            </a:r>
          </a:p>
        </p:txBody>
      </p:sp>
      <p:sp>
        <p:nvSpPr>
          <p:cNvPr id="14" name="TextBox 13">
            <a:extLst>
              <a:ext uri="{FF2B5EF4-FFF2-40B4-BE49-F238E27FC236}">
                <a16:creationId xmlns:a16="http://schemas.microsoft.com/office/drawing/2014/main" id="{13FF5C6C-D6D7-A94C-C7F4-FDB29050C743}"/>
              </a:ext>
            </a:extLst>
          </p:cNvPr>
          <p:cNvSpPr txBox="1"/>
          <p:nvPr/>
        </p:nvSpPr>
        <p:spPr>
          <a:xfrm>
            <a:off x="2444679" y="2888994"/>
            <a:ext cx="5364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Chủ</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điểm</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Mái</a:t>
            </a:r>
            <a:r>
              <a:rPr kumimoji="0" lang="en-US" sz="3200" b="0" i="0" u="none" strike="noStrike" kern="0" cap="none" spc="0" normalizeH="0" noProof="0" dirty="0">
                <a:ln>
                  <a:noFill/>
                </a:ln>
                <a:solidFill>
                  <a:sysClr val="windowText" lastClr="000000"/>
                </a:solidFill>
                <a:effectLst/>
                <a:uLnTx/>
                <a:uFillTx/>
                <a:latin typeface="Arial-SGK-TV"/>
                <a:cs typeface="Arial"/>
                <a:sym typeface="Arial"/>
              </a:rPr>
              <a:t> </a:t>
            </a:r>
            <a:r>
              <a:rPr lang="en-US" sz="3200" kern="0" dirty="0" err="1">
                <a:solidFill>
                  <a:sysClr val="windowText" lastClr="000000"/>
                </a:solidFill>
                <a:latin typeface="Arial-SGK-TV"/>
                <a:cs typeface="Arial"/>
                <a:sym typeface="Arial"/>
              </a:rPr>
              <a:t>ấm</a:t>
            </a:r>
            <a:r>
              <a:rPr lang="en-US" sz="3200" kern="0" dirty="0">
                <a:solidFill>
                  <a:sysClr val="windowText" lastClr="000000"/>
                </a:solidFill>
                <a:latin typeface="Arial-SGK-TV"/>
                <a:cs typeface="Arial"/>
                <a:sym typeface="Arial"/>
              </a:rPr>
              <a:t> </a:t>
            </a:r>
            <a:r>
              <a:rPr lang="en-US" sz="3200" kern="0" dirty="0" err="1">
                <a:solidFill>
                  <a:sysClr val="windowText" lastClr="000000"/>
                </a:solidFill>
                <a:latin typeface="Arial-SGK-TV"/>
                <a:cs typeface="Arial"/>
                <a:sym typeface="Arial"/>
              </a:rPr>
              <a:t>gia</a:t>
            </a:r>
            <a:r>
              <a:rPr lang="en-US" sz="3200" kern="0" dirty="0">
                <a:solidFill>
                  <a:sysClr val="windowText" lastClr="000000"/>
                </a:solidFill>
                <a:latin typeface="Arial-SGK-TV"/>
                <a:cs typeface="Arial"/>
                <a:sym typeface="Arial"/>
              </a:rPr>
              <a:t> </a:t>
            </a:r>
            <a:r>
              <a:rPr lang="en-US" sz="3200" kern="0" dirty="0" err="1">
                <a:solidFill>
                  <a:sysClr val="windowText" lastClr="000000"/>
                </a:solidFill>
                <a:latin typeface="Arial-SGK-TV"/>
                <a:cs typeface="Arial"/>
                <a:sym typeface="Arial"/>
              </a:rPr>
              <a:t>đình</a:t>
            </a:r>
            <a:endPar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endParaRPr>
          </a:p>
        </p:txBody>
      </p:sp>
      <p:sp>
        <p:nvSpPr>
          <p:cNvPr id="15" name="TextBox 14">
            <a:extLst>
              <a:ext uri="{FF2B5EF4-FFF2-40B4-BE49-F238E27FC236}">
                <a16:creationId xmlns:a16="http://schemas.microsoft.com/office/drawing/2014/main" id="{8F10D98C-A4D6-BF14-B589-48D76DC778EE}"/>
              </a:ext>
            </a:extLst>
          </p:cNvPr>
          <p:cNvSpPr txBox="1"/>
          <p:nvPr/>
        </p:nvSpPr>
        <p:spPr>
          <a:xfrm>
            <a:off x="2992862" y="3643842"/>
            <a:ext cx="4052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0000"/>
                </a:solidFill>
                <a:effectLst/>
                <a:uLnTx/>
                <a:uFillTx/>
                <a:latin typeface="Coiny" panose="02000903060500060000" pitchFamily="2" charset="0"/>
                <a:ea typeface="+mn-ea"/>
                <a:cs typeface="Arial"/>
                <a:sym typeface="Arial"/>
              </a:rPr>
              <a:t>Bài</a:t>
            </a:r>
            <a:r>
              <a:rPr kumimoji="0" lang="en-US" sz="3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 1 – </a:t>
            </a:r>
            <a:r>
              <a:rPr kumimoji="0" lang="en-US" sz="3600" b="0" i="0" u="none" strike="noStrike" kern="0" cap="none" spc="0" normalizeH="0" baseline="0" noProof="0" dirty="0" err="1">
                <a:ln>
                  <a:noFill/>
                </a:ln>
                <a:solidFill>
                  <a:srgbClr val="FF0000"/>
                </a:solidFill>
                <a:effectLst/>
                <a:uLnTx/>
                <a:uFillTx/>
                <a:latin typeface="Coiny" panose="02000903060500060000" pitchFamily="2" charset="0"/>
                <a:ea typeface="+mn-ea"/>
                <a:cs typeface="Arial"/>
                <a:sym typeface="Arial"/>
              </a:rPr>
              <a:t>Tiết</a:t>
            </a:r>
            <a:r>
              <a:rPr kumimoji="0" lang="en-US" sz="3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 1</a:t>
            </a:r>
          </a:p>
        </p:txBody>
      </p:sp>
      <p:sp>
        <p:nvSpPr>
          <p:cNvPr id="16" name="TextBox 15">
            <a:extLst>
              <a:ext uri="{FF2B5EF4-FFF2-40B4-BE49-F238E27FC236}">
                <a16:creationId xmlns:a16="http://schemas.microsoft.com/office/drawing/2014/main" id="{184375E8-679B-A5D9-6A3A-E168AF612371}"/>
              </a:ext>
            </a:extLst>
          </p:cNvPr>
          <p:cNvSpPr txBox="1"/>
          <p:nvPr/>
        </p:nvSpPr>
        <p:spPr>
          <a:xfrm>
            <a:off x="2568600" y="4309983"/>
            <a:ext cx="4980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SVN-Carington" panose="02040603050506020204" pitchFamily="18" charset="0"/>
                <a:cs typeface="Arial"/>
                <a:sym typeface="Arial"/>
              </a:rPr>
              <a:t>Đọc</a:t>
            </a:r>
            <a:r>
              <a:rPr lang="en-US" sz="4000" b="1" kern="0" dirty="0">
                <a:solidFill>
                  <a:srgbClr val="002060"/>
                </a:solidFill>
                <a:latin typeface="SVN-Carington" panose="02040603050506020204" pitchFamily="18" charset="0"/>
                <a:cs typeface="Arial"/>
                <a:sym typeface="Arial"/>
              </a:rPr>
              <a:t>: </a:t>
            </a:r>
            <a:r>
              <a:rPr lang="en-US" sz="4000" b="1" kern="0" dirty="0" err="1">
                <a:solidFill>
                  <a:srgbClr val="002060"/>
                </a:solidFill>
                <a:latin typeface="SVN-Carington" panose="02040603050506020204" pitchFamily="18" charset="0"/>
                <a:cs typeface="Arial"/>
                <a:sym typeface="Arial"/>
              </a:rPr>
              <a:t>Ông</a:t>
            </a:r>
            <a:r>
              <a:rPr lang="en-US" sz="4000" b="1" kern="0" dirty="0">
                <a:solidFill>
                  <a:srgbClr val="002060"/>
                </a:solidFill>
                <a:latin typeface="SVN-Carington" panose="02040603050506020204" pitchFamily="18" charset="0"/>
                <a:cs typeface="Arial"/>
                <a:sym typeface="Arial"/>
              </a:rPr>
              <a:t> </a:t>
            </a:r>
            <a:r>
              <a:rPr lang="en-US" sz="4000" b="1" kern="0" dirty="0" err="1">
                <a:solidFill>
                  <a:srgbClr val="002060"/>
                </a:solidFill>
                <a:latin typeface="SVN-Carington" panose="02040603050506020204" pitchFamily="18" charset="0"/>
                <a:cs typeface="Arial"/>
                <a:sym typeface="Arial"/>
              </a:rPr>
              <a:t>ngoại</a:t>
            </a:r>
            <a:endParaRPr kumimoji="0" lang="en-US" sz="4000" b="1" i="1" u="none" strike="noStrike" kern="0" cap="none" spc="0" normalizeH="0" baseline="0" noProof="0" dirty="0">
              <a:ln>
                <a:noFill/>
              </a:ln>
              <a:solidFill>
                <a:srgbClr val="002060"/>
              </a:solidFill>
              <a:effectLst/>
              <a:uLnTx/>
              <a:uFillTx/>
              <a:latin typeface="SVN-Carington" panose="02040603050506020204" pitchFamily="18" charset="0"/>
              <a:cs typeface="Arial"/>
              <a:sym typeface="Arial"/>
            </a:endParaRPr>
          </a:p>
        </p:txBody>
      </p:sp>
    </p:spTree>
    <p:extLst>
      <p:ext uri="{BB962C8B-B14F-4D97-AF65-F5344CB8AC3E}">
        <p14:creationId xmlns:p14="http://schemas.microsoft.com/office/powerpoint/2010/main" val="1481357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7F189E3D-4A92-0898-D212-05BE8223FB1D}"/>
              </a:ext>
            </a:extLst>
          </p:cNvPr>
          <p:cNvGrpSpPr/>
          <p:nvPr/>
        </p:nvGrpSpPr>
        <p:grpSpPr>
          <a:xfrm>
            <a:off x="2512858" y="2216790"/>
            <a:ext cx="3395573" cy="1144268"/>
            <a:chOff x="3151567" y="4106353"/>
            <a:chExt cx="4182027" cy="1023787"/>
          </a:xfrm>
        </p:grpSpPr>
        <p:grpSp>
          <p:nvGrpSpPr>
            <p:cNvPr id="6"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26BE0DB1-98DC-5C4B-C56F-DFB2149B93ED}"/>
                </a:ext>
              </a:extLst>
            </p:cNvPr>
            <p:cNvSpPr txBox="1"/>
            <p:nvPr/>
          </p:nvSpPr>
          <p:spPr>
            <a:xfrm>
              <a:off x="4492721" y="4338604"/>
              <a:ext cx="149971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lặng lẽ </a:t>
              </a:r>
              <a:endPar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0" name="组合 47">
            <a:extLst>
              <a:ext uri="{FF2B5EF4-FFF2-40B4-BE49-F238E27FC236}">
                <a16:creationId xmlns:a16="http://schemas.microsoft.com/office/drawing/2014/main" id="{BA1949A0-5FDD-12F2-8101-9150EC441915}"/>
              </a:ext>
            </a:extLst>
          </p:cNvPr>
          <p:cNvGrpSpPr/>
          <p:nvPr/>
        </p:nvGrpSpPr>
        <p:grpSpPr>
          <a:xfrm>
            <a:off x="7137991" y="2300699"/>
            <a:ext cx="3114956" cy="997675"/>
            <a:chOff x="3151568" y="4106352"/>
            <a:chExt cx="2774950" cy="892629"/>
          </a:xfrm>
        </p:grpSpPr>
        <p:grpSp>
          <p:nvGrpSpPr>
            <p:cNvPr id="11"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4"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2" name="文本框 41">
              <a:extLst>
                <a:ext uri="{FF2B5EF4-FFF2-40B4-BE49-F238E27FC236}">
                  <a16:creationId xmlns:a16="http://schemas.microsoft.com/office/drawing/2014/main" id="{C7CAD93A-DFC1-3AE0-DE81-9BE1F526F33F}"/>
                </a:ext>
              </a:extLst>
            </p:cNvPr>
            <p:cNvSpPr txBox="1"/>
            <p:nvPr/>
          </p:nvSpPr>
          <p:spPr>
            <a:xfrm>
              <a:off x="3723818" y="4190424"/>
              <a:ext cx="165965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loang lổ</a:t>
              </a:r>
              <a:endPar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5" name="组合 47">
            <a:extLst>
              <a:ext uri="{FF2B5EF4-FFF2-40B4-BE49-F238E27FC236}">
                <a16:creationId xmlns:a16="http://schemas.microsoft.com/office/drawing/2014/main" id="{A44338A9-366B-14B4-D9B0-56CBE1F0010E}"/>
              </a:ext>
            </a:extLst>
          </p:cNvPr>
          <p:cNvGrpSpPr/>
          <p:nvPr/>
        </p:nvGrpSpPr>
        <p:grpSpPr>
          <a:xfrm>
            <a:off x="7065855" y="4262171"/>
            <a:ext cx="3114956" cy="997675"/>
            <a:chOff x="3151568" y="4106352"/>
            <a:chExt cx="2774950" cy="892629"/>
          </a:xfrm>
        </p:grpSpPr>
        <p:grpSp>
          <p:nvGrpSpPr>
            <p:cNvPr id="16" name="组合 31">
              <a:extLst>
                <a:ext uri="{FF2B5EF4-FFF2-40B4-BE49-F238E27FC236}">
                  <a16:creationId xmlns:a16="http://schemas.microsoft.com/office/drawing/2014/main" id="{8ED9D0AE-00CD-952A-174E-F45C0C8F085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8" name="圆角矩形 32">
                <a:extLst>
                  <a:ext uri="{FF2B5EF4-FFF2-40B4-BE49-F238E27FC236}">
                    <a16:creationId xmlns:a16="http://schemas.microsoft.com/office/drawing/2014/main" id="{223D9C15-0BBF-F4F2-F339-9B4789F8E8F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19" name="圆角矩形 33">
                <a:extLst>
                  <a:ext uri="{FF2B5EF4-FFF2-40B4-BE49-F238E27FC236}">
                    <a16:creationId xmlns:a16="http://schemas.microsoft.com/office/drawing/2014/main" id="{071833EE-3470-140B-24F8-6661B95DC01B}"/>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7" name="文本框 41">
              <a:extLst>
                <a:ext uri="{FF2B5EF4-FFF2-40B4-BE49-F238E27FC236}">
                  <a16:creationId xmlns:a16="http://schemas.microsoft.com/office/drawing/2014/main" id="{10A29F83-44C0-4CA2-BE85-8E617F886A95}"/>
                </a:ext>
              </a:extLst>
            </p:cNvPr>
            <p:cNvSpPr txBox="1"/>
            <p:nvPr/>
          </p:nvSpPr>
          <p:spPr>
            <a:xfrm>
              <a:off x="3502948" y="4279671"/>
              <a:ext cx="207178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trong trẻo</a:t>
              </a:r>
              <a:endPar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0" name="组合 47">
            <a:extLst>
              <a:ext uri="{FF2B5EF4-FFF2-40B4-BE49-F238E27FC236}">
                <a16:creationId xmlns:a16="http://schemas.microsoft.com/office/drawing/2014/main" id="{EF2C2F84-8950-FD38-239C-1F500C1814CB}"/>
              </a:ext>
            </a:extLst>
          </p:cNvPr>
          <p:cNvGrpSpPr/>
          <p:nvPr/>
        </p:nvGrpSpPr>
        <p:grpSpPr>
          <a:xfrm>
            <a:off x="2587048" y="4244129"/>
            <a:ext cx="3114956" cy="997675"/>
            <a:chOff x="3151568" y="4106352"/>
            <a:chExt cx="2774950" cy="892629"/>
          </a:xfrm>
        </p:grpSpPr>
        <p:grpSp>
          <p:nvGrpSpPr>
            <p:cNvPr id="21" name="组合 31">
              <a:extLst>
                <a:ext uri="{FF2B5EF4-FFF2-40B4-BE49-F238E27FC236}">
                  <a16:creationId xmlns:a16="http://schemas.microsoft.com/office/drawing/2014/main" id="{0E6438CA-01AE-CF54-11FE-26FAE0740FF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3" name="圆角矩形 32">
                <a:extLst>
                  <a:ext uri="{FF2B5EF4-FFF2-40B4-BE49-F238E27FC236}">
                    <a16:creationId xmlns:a16="http://schemas.microsoft.com/office/drawing/2014/main" id="{9E465B04-032C-5405-21C4-83186D9FB41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4" name="圆角矩形 33">
                <a:extLst>
                  <a:ext uri="{FF2B5EF4-FFF2-40B4-BE49-F238E27FC236}">
                    <a16:creationId xmlns:a16="http://schemas.microsoft.com/office/drawing/2014/main" id="{DBEF8188-26C8-5054-E693-B0ADF0E628A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2" name="文本框 41">
              <a:extLst>
                <a:ext uri="{FF2B5EF4-FFF2-40B4-BE49-F238E27FC236}">
                  <a16:creationId xmlns:a16="http://schemas.microsoft.com/office/drawing/2014/main" id="{18D52284-262B-F5F2-2DAB-ABB94EC72394}"/>
                </a:ext>
              </a:extLst>
            </p:cNvPr>
            <p:cNvSpPr txBox="1"/>
            <p:nvPr/>
          </p:nvSpPr>
          <p:spPr>
            <a:xfrm>
              <a:off x="3515657" y="4279671"/>
              <a:ext cx="204636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vắng lặng </a:t>
              </a:r>
              <a:endPar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5" name="Picture 24">
            <a:extLst>
              <a:ext uri="{FF2B5EF4-FFF2-40B4-BE49-F238E27FC236}">
                <a16:creationId xmlns:a16="http://schemas.microsoft.com/office/drawing/2014/main" id="{AC186C54-EFA0-4A18-A39B-94919C22EE4A}"/>
              </a:ext>
            </a:extLst>
          </p:cNvPr>
          <p:cNvPicPr>
            <a:picLocks noChangeAspect="1"/>
          </p:cNvPicPr>
          <p:nvPr/>
        </p:nvPicPr>
        <p:blipFill>
          <a:blip r:embed="rId2"/>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55388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80">
                                          <p:stCondLst>
                                            <p:cond delay="0"/>
                                          </p:stCondLst>
                                        </p:cTn>
                                        <p:tgtEl>
                                          <p:spTgt spid="20"/>
                                        </p:tgtEl>
                                      </p:cBhvr>
                                    </p:animEffect>
                                    <p:anim calcmode="lin" valueType="num">
                                      <p:cBhvr>
                                        <p:cTn id="3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6" dur="26">
                                          <p:stCondLst>
                                            <p:cond delay="650"/>
                                          </p:stCondLst>
                                        </p:cTn>
                                        <p:tgtEl>
                                          <p:spTgt spid="20"/>
                                        </p:tgtEl>
                                      </p:cBhvr>
                                      <p:to x="100000" y="60000"/>
                                    </p:animScale>
                                    <p:animScale>
                                      <p:cBhvr>
                                        <p:cTn id="37" dur="166" decel="50000">
                                          <p:stCondLst>
                                            <p:cond delay="676"/>
                                          </p:stCondLst>
                                        </p:cTn>
                                        <p:tgtEl>
                                          <p:spTgt spid="20"/>
                                        </p:tgtEl>
                                      </p:cBhvr>
                                      <p:to x="100000" y="100000"/>
                                    </p:animScale>
                                    <p:animScale>
                                      <p:cBhvr>
                                        <p:cTn id="38" dur="26">
                                          <p:stCondLst>
                                            <p:cond delay="1312"/>
                                          </p:stCondLst>
                                        </p:cTn>
                                        <p:tgtEl>
                                          <p:spTgt spid="20"/>
                                        </p:tgtEl>
                                      </p:cBhvr>
                                      <p:to x="100000" y="80000"/>
                                    </p:animScale>
                                    <p:animScale>
                                      <p:cBhvr>
                                        <p:cTn id="39" dur="166" decel="50000">
                                          <p:stCondLst>
                                            <p:cond delay="1338"/>
                                          </p:stCondLst>
                                        </p:cTn>
                                        <p:tgtEl>
                                          <p:spTgt spid="20"/>
                                        </p:tgtEl>
                                      </p:cBhvr>
                                      <p:to x="100000" y="100000"/>
                                    </p:animScale>
                                    <p:animScale>
                                      <p:cBhvr>
                                        <p:cTn id="40" dur="26">
                                          <p:stCondLst>
                                            <p:cond delay="1642"/>
                                          </p:stCondLst>
                                        </p:cTn>
                                        <p:tgtEl>
                                          <p:spTgt spid="20"/>
                                        </p:tgtEl>
                                      </p:cBhvr>
                                      <p:to x="100000" y="90000"/>
                                    </p:animScale>
                                    <p:animScale>
                                      <p:cBhvr>
                                        <p:cTn id="41" dur="166" decel="50000">
                                          <p:stCondLst>
                                            <p:cond delay="1668"/>
                                          </p:stCondLst>
                                        </p:cTn>
                                        <p:tgtEl>
                                          <p:spTgt spid="20"/>
                                        </p:tgtEl>
                                      </p:cBhvr>
                                      <p:to x="100000" y="100000"/>
                                    </p:animScale>
                                    <p:animScale>
                                      <p:cBhvr>
                                        <p:cTn id="42" dur="26">
                                          <p:stCondLst>
                                            <p:cond delay="1808"/>
                                          </p:stCondLst>
                                        </p:cTn>
                                        <p:tgtEl>
                                          <p:spTgt spid="20"/>
                                        </p:tgtEl>
                                      </p:cBhvr>
                                      <p:to x="100000" y="95000"/>
                                    </p:animScale>
                                    <p:animScale>
                                      <p:cBhvr>
                                        <p:cTn id="43" dur="166" decel="50000">
                                          <p:stCondLst>
                                            <p:cond delay="1834"/>
                                          </p:stCondLst>
                                        </p:cTn>
                                        <p:tgtEl>
                                          <p:spTgt spid="2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80">
                                          <p:stCondLst>
                                            <p:cond delay="0"/>
                                          </p:stCondLst>
                                        </p:cTn>
                                        <p:tgtEl>
                                          <p:spTgt spid="10"/>
                                        </p:tgtEl>
                                      </p:cBhvr>
                                    </p:animEffect>
                                    <p:anim calcmode="lin" valueType="num">
                                      <p:cBhvr>
                                        <p:cTn id="4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gtEl>
                                      </p:cBhvr>
                                      <p:to x="100000" y="60000"/>
                                    </p:animScale>
                                    <p:animScale>
                                      <p:cBhvr>
                                        <p:cTn id="55" dur="166" decel="50000">
                                          <p:stCondLst>
                                            <p:cond delay="676"/>
                                          </p:stCondLst>
                                        </p:cTn>
                                        <p:tgtEl>
                                          <p:spTgt spid="10"/>
                                        </p:tgtEl>
                                      </p:cBhvr>
                                      <p:to x="100000" y="100000"/>
                                    </p:animScale>
                                    <p:animScale>
                                      <p:cBhvr>
                                        <p:cTn id="56" dur="26">
                                          <p:stCondLst>
                                            <p:cond delay="1312"/>
                                          </p:stCondLst>
                                        </p:cTn>
                                        <p:tgtEl>
                                          <p:spTgt spid="10"/>
                                        </p:tgtEl>
                                      </p:cBhvr>
                                      <p:to x="100000" y="80000"/>
                                    </p:animScale>
                                    <p:animScale>
                                      <p:cBhvr>
                                        <p:cTn id="57" dur="166" decel="50000">
                                          <p:stCondLst>
                                            <p:cond delay="1338"/>
                                          </p:stCondLst>
                                        </p:cTn>
                                        <p:tgtEl>
                                          <p:spTgt spid="10"/>
                                        </p:tgtEl>
                                      </p:cBhvr>
                                      <p:to x="100000" y="100000"/>
                                    </p:animScale>
                                    <p:animScale>
                                      <p:cBhvr>
                                        <p:cTn id="58" dur="26">
                                          <p:stCondLst>
                                            <p:cond delay="1642"/>
                                          </p:stCondLst>
                                        </p:cTn>
                                        <p:tgtEl>
                                          <p:spTgt spid="10"/>
                                        </p:tgtEl>
                                      </p:cBhvr>
                                      <p:to x="100000" y="90000"/>
                                    </p:animScale>
                                    <p:animScale>
                                      <p:cBhvr>
                                        <p:cTn id="59" dur="166" decel="50000">
                                          <p:stCondLst>
                                            <p:cond delay="1668"/>
                                          </p:stCondLst>
                                        </p:cTn>
                                        <p:tgtEl>
                                          <p:spTgt spid="10"/>
                                        </p:tgtEl>
                                      </p:cBhvr>
                                      <p:to x="100000" y="100000"/>
                                    </p:animScale>
                                    <p:animScale>
                                      <p:cBhvr>
                                        <p:cTn id="60" dur="26">
                                          <p:stCondLst>
                                            <p:cond delay="1808"/>
                                          </p:stCondLst>
                                        </p:cTn>
                                        <p:tgtEl>
                                          <p:spTgt spid="10"/>
                                        </p:tgtEl>
                                      </p:cBhvr>
                                      <p:to x="100000" y="95000"/>
                                    </p:animScale>
                                    <p:animScale>
                                      <p:cBhvr>
                                        <p:cTn id="61" dur="166" decel="50000">
                                          <p:stCondLst>
                                            <p:cond delay="1834"/>
                                          </p:stCondLst>
                                        </p:cTn>
                                        <p:tgtEl>
                                          <p:spTgt spid="10"/>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80">
                                          <p:stCondLst>
                                            <p:cond delay="0"/>
                                          </p:stCondLst>
                                        </p:cTn>
                                        <p:tgtEl>
                                          <p:spTgt spid="15"/>
                                        </p:tgtEl>
                                      </p:cBhvr>
                                    </p:animEffect>
                                    <p:anim calcmode="lin" valueType="num">
                                      <p:cBhvr>
                                        <p:cTn id="6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72" dur="26">
                                          <p:stCondLst>
                                            <p:cond delay="650"/>
                                          </p:stCondLst>
                                        </p:cTn>
                                        <p:tgtEl>
                                          <p:spTgt spid="15"/>
                                        </p:tgtEl>
                                      </p:cBhvr>
                                      <p:to x="100000" y="60000"/>
                                    </p:animScale>
                                    <p:animScale>
                                      <p:cBhvr>
                                        <p:cTn id="73" dur="166" decel="50000">
                                          <p:stCondLst>
                                            <p:cond delay="676"/>
                                          </p:stCondLst>
                                        </p:cTn>
                                        <p:tgtEl>
                                          <p:spTgt spid="15"/>
                                        </p:tgtEl>
                                      </p:cBhvr>
                                      <p:to x="100000" y="100000"/>
                                    </p:animScale>
                                    <p:animScale>
                                      <p:cBhvr>
                                        <p:cTn id="74" dur="26">
                                          <p:stCondLst>
                                            <p:cond delay="1312"/>
                                          </p:stCondLst>
                                        </p:cTn>
                                        <p:tgtEl>
                                          <p:spTgt spid="15"/>
                                        </p:tgtEl>
                                      </p:cBhvr>
                                      <p:to x="100000" y="80000"/>
                                    </p:animScale>
                                    <p:animScale>
                                      <p:cBhvr>
                                        <p:cTn id="75" dur="166" decel="50000">
                                          <p:stCondLst>
                                            <p:cond delay="1338"/>
                                          </p:stCondLst>
                                        </p:cTn>
                                        <p:tgtEl>
                                          <p:spTgt spid="15"/>
                                        </p:tgtEl>
                                      </p:cBhvr>
                                      <p:to x="100000" y="100000"/>
                                    </p:animScale>
                                    <p:animScale>
                                      <p:cBhvr>
                                        <p:cTn id="76" dur="26">
                                          <p:stCondLst>
                                            <p:cond delay="1642"/>
                                          </p:stCondLst>
                                        </p:cTn>
                                        <p:tgtEl>
                                          <p:spTgt spid="15"/>
                                        </p:tgtEl>
                                      </p:cBhvr>
                                      <p:to x="100000" y="90000"/>
                                    </p:animScale>
                                    <p:animScale>
                                      <p:cBhvr>
                                        <p:cTn id="77" dur="166" decel="50000">
                                          <p:stCondLst>
                                            <p:cond delay="1668"/>
                                          </p:stCondLst>
                                        </p:cTn>
                                        <p:tgtEl>
                                          <p:spTgt spid="15"/>
                                        </p:tgtEl>
                                      </p:cBhvr>
                                      <p:to x="100000" y="100000"/>
                                    </p:animScale>
                                    <p:animScale>
                                      <p:cBhvr>
                                        <p:cTn id="78" dur="26">
                                          <p:stCondLst>
                                            <p:cond delay="1808"/>
                                          </p:stCondLst>
                                        </p:cTn>
                                        <p:tgtEl>
                                          <p:spTgt spid="15"/>
                                        </p:tgtEl>
                                      </p:cBhvr>
                                      <p:to x="100000" y="95000"/>
                                    </p:animScale>
                                    <p:animScale>
                                      <p:cBhvr>
                                        <p:cTn id="79"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E334DB-A964-8F2A-4F50-2F4B26A7039B}"/>
              </a:ext>
            </a:extLst>
          </p:cNvPr>
          <p:cNvPicPr>
            <a:picLocks noChangeAspect="1"/>
          </p:cNvPicPr>
          <p:nvPr/>
        </p:nvPicPr>
        <p:blipFill>
          <a:blip r:embed="rId2"/>
          <a:stretch>
            <a:fillRect/>
          </a:stretch>
        </p:blipFill>
        <p:spPr>
          <a:xfrm>
            <a:off x="2724746" y="554550"/>
            <a:ext cx="6578911" cy="1557868"/>
          </a:xfrm>
          <a:prstGeom prst="rect">
            <a:avLst/>
          </a:prstGeom>
        </p:spPr>
      </p:pic>
      <p:sp>
        <p:nvSpPr>
          <p:cNvPr id="2" name="Rectangle 1">
            <a:extLst>
              <a:ext uri="{FF2B5EF4-FFF2-40B4-BE49-F238E27FC236}">
                <a16:creationId xmlns:a16="http://schemas.microsoft.com/office/drawing/2014/main" id="{0169A9BF-0591-0763-6299-37CF88207310}"/>
              </a:ext>
            </a:extLst>
          </p:cNvPr>
          <p:cNvSpPr/>
          <p:nvPr/>
        </p:nvSpPr>
        <p:spPr>
          <a:xfrm>
            <a:off x="1117600" y="1755916"/>
            <a:ext cx="10019660" cy="1138773"/>
          </a:xfrm>
          <a:prstGeom prst="rect">
            <a:avLst/>
          </a:prstGeom>
        </p:spPr>
        <p:txBody>
          <a:bodyPr wrap="square">
            <a:spAutoFit/>
          </a:bodyPr>
          <a:lstStyle/>
          <a:p>
            <a:pPr algn="just">
              <a:spcAft>
                <a:spcPts val="800"/>
              </a:spcAft>
            </a:pP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Những cơn gió nóng mùa hè</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đã nhường chỗ cho luồng khí mát dịu buổi sáng</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0E6F2B9-1899-0ADA-4ACF-B4C6E75015CF}"/>
              </a:ext>
            </a:extLst>
          </p:cNvPr>
          <p:cNvSpPr/>
          <p:nvPr/>
        </p:nvSpPr>
        <p:spPr>
          <a:xfrm>
            <a:off x="1117600" y="2962826"/>
            <a:ext cx="10127299" cy="1138773"/>
          </a:xfrm>
          <a:prstGeom prst="rect">
            <a:avLst/>
          </a:prstGeom>
        </p:spPr>
        <p:txBody>
          <a:bodyPr wrap="square">
            <a:spAutoFit/>
          </a:bodyPr>
          <a:lstStyle/>
          <a:p>
            <a:pPr algn="just">
              <a:spcAft>
                <a:spcPts val="800"/>
              </a:spcAft>
            </a:pP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Trời xanh ngắt trên cao,</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xanh như dòng sông trong,</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trôi lặng lẽ giữa những ngọn cây hè phố</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28B6922-6F38-4FA0-0BA3-782C4E68C145}"/>
              </a:ext>
            </a:extLst>
          </p:cNvPr>
          <p:cNvSpPr/>
          <p:nvPr/>
        </p:nvSpPr>
        <p:spPr>
          <a:xfrm>
            <a:off x="1117600" y="4394716"/>
            <a:ext cx="9924322" cy="1661993"/>
          </a:xfrm>
          <a:prstGeom prst="rect">
            <a:avLst/>
          </a:prstGeom>
        </p:spPr>
        <p:txBody>
          <a:bodyPr wrap="square">
            <a:spAutoFit/>
          </a:bodyPr>
          <a:lstStyle/>
          <a:p>
            <a:pPr algn="just">
              <a:spcAft>
                <a:spcPts val="800"/>
              </a:spcAft>
            </a:pP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Tiếng trống buổi sáng trong trẻo ấy, </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 tiếng trống trường đầu tiên,</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âm vang mãi</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trong đời đi học của tôi sau này</a:t>
            </a:r>
            <a:r>
              <a:rPr lang="vi-VN"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vi-VN" sz="3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2455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4F42B5-D089-AE1A-F829-E397702EBE27}"/>
              </a:ext>
            </a:extLst>
          </p:cNvPr>
          <p:cNvPicPr>
            <a:picLocks noChangeAspect="1"/>
          </p:cNvPicPr>
          <p:nvPr/>
        </p:nvPicPr>
        <p:blipFill>
          <a:blip r:embed="rId2"/>
          <a:stretch>
            <a:fillRect/>
          </a:stretch>
        </p:blipFill>
        <p:spPr>
          <a:xfrm>
            <a:off x="1295055" y="1499299"/>
            <a:ext cx="1394064" cy="1351301"/>
          </a:xfrm>
          <a:prstGeom prst="rect">
            <a:avLst/>
          </a:prstGeom>
        </p:spPr>
      </p:pic>
      <p:pic>
        <p:nvPicPr>
          <p:cNvPr id="6" name="Picture 5">
            <a:extLst>
              <a:ext uri="{FF2B5EF4-FFF2-40B4-BE49-F238E27FC236}">
                <a16:creationId xmlns:a16="http://schemas.microsoft.com/office/drawing/2014/main" id="{B41D7F35-05A4-5D99-B6BD-15E1C928C2D3}"/>
              </a:ext>
            </a:extLst>
          </p:cNvPr>
          <p:cNvPicPr>
            <a:picLocks noChangeAspect="1"/>
          </p:cNvPicPr>
          <p:nvPr/>
        </p:nvPicPr>
        <p:blipFill>
          <a:blip r:embed="rId3"/>
          <a:stretch>
            <a:fillRect/>
          </a:stretch>
        </p:blipFill>
        <p:spPr>
          <a:xfrm>
            <a:off x="1243568" y="2656166"/>
            <a:ext cx="1461807" cy="1416966"/>
          </a:xfrm>
          <a:prstGeom prst="rect">
            <a:avLst/>
          </a:prstGeom>
        </p:spPr>
      </p:pic>
      <p:pic>
        <p:nvPicPr>
          <p:cNvPr id="7" name="Picture 6">
            <a:extLst>
              <a:ext uri="{FF2B5EF4-FFF2-40B4-BE49-F238E27FC236}">
                <a16:creationId xmlns:a16="http://schemas.microsoft.com/office/drawing/2014/main" id="{0977F735-5E76-3462-9FD9-86751EF30E3D}"/>
              </a:ext>
            </a:extLst>
          </p:cNvPr>
          <p:cNvPicPr>
            <a:picLocks noChangeAspect="1"/>
          </p:cNvPicPr>
          <p:nvPr/>
        </p:nvPicPr>
        <p:blipFill>
          <a:blip r:embed="rId4"/>
          <a:stretch>
            <a:fillRect/>
          </a:stretch>
        </p:blipFill>
        <p:spPr>
          <a:xfrm>
            <a:off x="1094274" y="3779683"/>
            <a:ext cx="1461525" cy="1416966"/>
          </a:xfrm>
          <a:prstGeom prst="rect">
            <a:avLst/>
          </a:prstGeom>
        </p:spPr>
      </p:pic>
      <p:pic>
        <p:nvPicPr>
          <p:cNvPr id="8" name="Picture 7">
            <a:extLst>
              <a:ext uri="{FF2B5EF4-FFF2-40B4-BE49-F238E27FC236}">
                <a16:creationId xmlns:a16="http://schemas.microsoft.com/office/drawing/2014/main" id="{1E6AF0DA-67CD-BB18-355A-DE5190A66C11}"/>
              </a:ext>
            </a:extLst>
          </p:cNvPr>
          <p:cNvPicPr>
            <a:picLocks noChangeAspect="1"/>
          </p:cNvPicPr>
          <p:nvPr/>
        </p:nvPicPr>
        <p:blipFill>
          <a:blip r:embed="rId5"/>
          <a:stretch>
            <a:fillRect/>
          </a:stretch>
        </p:blipFill>
        <p:spPr>
          <a:xfrm>
            <a:off x="962406" y="4861919"/>
            <a:ext cx="1504104" cy="1458247"/>
          </a:xfrm>
          <a:prstGeom prst="rect">
            <a:avLst/>
          </a:prstGeom>
        </p:spPr>
      </p:pic>
      <p:grpSp>
        <p:nvGrpSpPr>
          <p:cNvPr id="9" name="组合 44">
            <a:extLst>
              <a:ext uri="{FF2B5EF4-FFF2-40B4-BE49-F238E27FC236}">
                <a16:creationId xmlns:a16="http://schemas.microsoft.com/office/drawing/2014/main" id="{85C56351-589F-3B5A-C21E-E426EBA15B27}"/>
              </a:ext>
            </a:extLst>
          </p:cNvPr>
          <p:cNvGrpSpPr/>
          <p:nvPr/>
        </p:nvGrpSpPr>
        <p:grpSpPr>
          <a:xfrm>
            <a:off x="2794665" y="1764014"/>
            <a:ext cx="8047467" cy="997675"/>
            <a:chOff x="2360277" y="2671670"/>
            <a:chExt cx="3089358" cy="892629"/>
          </a:xfrm>
        </p:grpSpPr>
        <p:grpSp>
          <p:nvGrpSpPr>
            <p:cNvPr id="10"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08C0AB92-8CFF-0402-0DEF-FDC8C6055AEC}"/>
                </a:ext>
              </a:extLst>
            </p:cNvPr>
            <p:cNvSpPr txBox="1"/>
            <p:nvPr/>
          </p:nvSpPr>
          <p:spPr>
            <a:xfrm>
              <a:off x="2613286" y="2856382"/>
              <a:ext cx="264458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Từ</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đầu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 ngọn cây hè phố. </a:t>
              </a:r>
            </a:p>
          </p:txBody>
        </p:sp>
      </p:grpSp>
      <p:grpSp>
        <p:nvGrpSpPr>
          <p:cNvPr id="14" name="组合 44">
            <a:extLst>
              <a:ext uri="{FF2B5EF4-FFF2-40B4-BE49-F238E27FC236}">
                <a16:creationId xmlns:a16="http://schemas.microsoft.com/office/drawing/2014/main" id="{4EA7395E-188A-4772-C2F5-BD7C67FD0350}"/>
              </a:ext>
            </a:extLst>
          </p:cNvPr>
          <p:cNvGrpSpPr/>
          <p:nvPr/>
        </p:nvGrpSpPr>
        <p:grpSpPr>
          <a:xfrm>
            <a:off x="2789879" y="2891395"/>
            <a:ext cx="8047467" cy="997675"/>
            <a:chOff x="2360277" y="2671670"/>
            <a:chExt cx="3089358" cy="892629"/>
          </a:xfrm>
        </p:grpSpPr>
        <p:grpSp>
          <p:nvGrpSpPr>
            <p:cNvPr id="15" name="组合 30">
              <a:extLst>
                <a:ext uri="{FF2B5EF4-FFF2-40B4-BE49-F238E27FC236}">
                  <a16:creationId xmlns:a16="http://schemas.microsoft.com/office/drawing/2014/main" id="{CC89CF56-A5DE-D17E-DC39-44D7F94AA33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8" name="圆角矩形 28">
                <a:extLst>
                  <a:ext uri="{FF2B5EF4-FFF2-40B4-BE49-F238E27FC236}">
                    <a16:creationId xmlns:a16="http://schemas.microsoft.com/office/drawing/2014/main" id="{A0266E30-1C73-3D46-3B16-8183BEB9E67A}"/>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6" name="文本框 40">
              <a:extLst>
                <a:ext uri="{FF2B5EF4-FFF2-40B4-BE49-F238E27FC236}">
                  <a16:creationId xmlns:a16="http://schemas.microsoft.com/office/drawing/2014/main" id="{D2A0FFC3-DD0C-D576-6C42-AAB6BBD22D5C}"/>
                </a:ext>
              </a:extLst>
            </p:cNvPr>
            <p:cNvSpPr txBox="1"/>
            <p:nvPr/>
          </p:nvSpPr>
          <p:spPr>
            <a:xfrm>
              <a:off x="2527676" y="2856382"/>
              <a:ext cx="2815807"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 chữ cái đầu tiên. </a:t>
              </a:r>
            </a:p>
          </p:txBody>
        </p:sp>
      </p:grpSp>
      <p:grpSp>
        <p:nvGrpSpPr>
          <p:cNvPr id="19" name="组合 44">
            <a:extLst>
              <a:ext uri="{FF2B5EF4-FFF2-40B4-BE49-F238E27FC236}">
                <a16:creationId xmlns:a16="http://schemas.microsoft.com/office/drawing/2014/main" id="{3250AFC8-A180-6FC0-675D-DDA8FB75CD5A}"/>
              </a:ext>
            </a:extLst>
          </p:cNvPr>
          <p:cNvGrpSpPr/>
          <p:nvPr/>
        </p:nvGrpSpPr>
        <p:grpSpPr>
          <a:xfrm>
            <a:off x="2687667" y="4018776"/>
            <a:ext cx="8047467" cy="997675"/>
            <a:chOff x="2360277" y="2671670"/>
            <a:chExt cx="3089358" cy="892629"/>
          </a:xfrm>
        </p:grpSpPr>
        <p:grpSp>
          <p:nvGrpSpPr>
            <p:cNvPr id="20" name="组合 30">
              <a:extLst>
                <a:ext uri="{FF2B5EF4-FFF2-40B4-BE49-F238E27FC236}">
                  <a16:creationId xmlns:a16="http://schemas.microsoft.com/office/drawing/2014/main" id="{65E5C428-A996-CEAC-F989-0912588762C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27117D37-45D5-E4D3-6A39-85D2964E83EE}"/>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3" name="圆角矩形 28">
                <a:extLst>
                  <a:ext uri="{FF2B5EF4-FFF2-40B4-BE49-F238E27FC236}">
                    <a16:creationId xmlns:a16="http://schemas.microsoft.com/office/drawing/2014/main" id="{F401C8CC-6A58-D256-410C-A36A5303FFD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1" name="文本框 40">
              <a:extLst>
                <a:ext uri="{FF2B5EF4-FFF2-40B4-BE49-F238E27FC236}">
                  <a16:creationId xmlns:a16="http://schemas.microsoft.com/office/drawing/2014/main" id="{AC7EB92A-6D9C-B0C5-B0C8-2310E572E608}"/>
                </a:ext>
              </a:extLst>
            </p:cNvPr>
            <p:cNvSpPr txBox="1"/>
            <p:nvPr/>
          </p:nvSpPr>
          <p:spPr>
            <a:xfrm>
              <a:off x="2841370" y="2856382"/>
              <a:ext cx="2188415"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Tiếp</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theo</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đến</a:t>
              </a:r>
              <a:r>
                <a:rPr kumimoji="0" lang="en-US" altLang="zh-CN" sz="32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1"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 tôi sau này.</a:t>
              </a:r>
            </a:p>
          </p:txBody>
        </p:sp>
      </p:grpSp>
      <p:grpSp>
        <p:nvGrpSpPr>
          <p:cNvPr id="24" name="组合 44">
            <a:extLst>
              <a:ext uri="{FF2B5EF4-FFF2-40B4-BE49-F238E27FC236}">
                <a16:creationId xmlns:a16="http://schemas.microsoft.com/office/drawing/2014/main" id="{AB912C4E-5BC6-B9E5-F73D-154AD84AE780}"/>
              </a:ext>
            </a:extLst>
          </p:cNvPr>
          <p:cNvGrpSpPr/>
          <p:nvPr/>
        </p:nvGrpSpPr>
        <p:grpSpPr>
          <a:xfrm>
            <a:off x="2711311" y="5114462"/>
            <a:ext cx="8047467" cy="997675"/>
            <a:chOff x="2360277" y="2671670"/>
            <a:chExt cx="3089358" cy="892629"/>
          </a:xfrm>
        </p:grpSpPr>
        <p:grpSp>
          <p:nvGrpSpPr>
            <p:cNvPr id="25" name="组合 30">
              <a:extLst>
                <a:ext uri="{FF2B5EF4-FFF2-40B4-BE49-F238E27FC236}">
                  <a16:creationId xmlns:a16="http://schemas.microsoft.com/office/drawing/2014/main" id="{729F058A-F44E-CA33-1AB9-552040C6CCA0}"/>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FB3CE5E-6E45-AF1B-2ADE-9ED009B3E2EF}"/>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28" name="圆角矩形 28">
                <a:extLst>
                  <a:ext uri="{FF2B5EF4-FFF2-40B4-BE49-F238E27FC236}">
                    <a16:creationId xmlns:a16="http://schemas.microsoft.com/office/drawing/2014/main" id="{634673C6-F57D-84A9-2912-32248C2E2D93}"/>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26" name="文本框 40">
              <a:extLst>
                <a:ext uri="{FF2B5EF4-FFF2-40B4-BE49-F238E27FC236}">
                  <a16:creationId xmlns:a16="http://schemas.microsoft.com/office/drawing/2014/main" id="{0415F265-4CA9-C970-025A-178E9226D3B1}"/>
                </a:ext>
              </a:extLst>
            </p:cNvPr>
            <p:cNvSpPr txBox="1"/>
            <p:nvPr/>
          </p:nvSpPr>
          <p:spPr>
            <a:xfrm>
              <a:off x="3441873" y="2856382"/>
              <a:ext cx="987414"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Phần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còn</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lại</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32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9" name="Picture 2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4534001" y="568015"/>
            <a:ext cx="4694327" cy="1694835"/>
          </a:xfrm>
          <a:prstGeom prst="rect">
            <a:avLst/>
          </a:prstGeom>
        </p:spPr>
      </p:pic>
    </p:spTree>
    <p:extLst>
      <p:ext uri="{BB962C8B-B14F-4D97-AF65-F5344CB8AC3E}">
        <p14:creationId xmlns:p14="http://schemas.microsoft.com/office/powerpoint/2010/main" val="837709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8DE0BC3A-7A6B-00B0-8D0A-AE1910ABD7CC}"/>
              </a:ext>
            </a:extLst>
          </p:cNvPr>
          <p:cNvGrpSpPr/>
          <p:nvPr/>
        </p:nvGrpSpPr>
        <p:grpSpPr>
          <a:xfrm>
            <a:off x="161926" y="155089"/>
            <a:ext cx="11868148" cy="6571248"/>
            <a:chOff x="666750" y="666750"/>
            <a:chExt cx="11049000" cy="5695950"/>
          </a:xfrm>
          <a:effectLst>
            <a:outerShdw blurRad="254000" sx="102000" sy="102000" algn="ctr" rotWithShape="0">
              <a:prstClr val="black">
                <a:alpha val="25000"/>
              </a:prstClr>
            </a:outerShdw>
          </a:effectLst>
        </p:grpSpPr>
        <p:sp>
          <p:nvSpPr>
            <p:cNvPr id="7" name="圆角矩形 4">
              <a:extLst>
                <a:ext uri="{FF2B5EF4-FFF2-40B4-BE49-F238E27FC236}">
                  <a16:creationId xmlns:a16="http://schemas.microsoft.com/office/drawing/2014/main" id="{3D125918-EFE9-15C5-5531-2A3404DC6729}"/>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圆角矩形 5">
              <a:extLst>
                <a:ext uri="{FF2B5EF4-FFF2-40B4-BE49-F238E27FC236}">
                  <a16:creationId xmlns:a16="http://schemas.microsoft.com/office/drawing/2014/main" id="{96BD588F-217B-95B7-A040-0314DEADB991}"/>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34508930-12CE-3235-B643-A1EDC9153C78}"/>
              </a:ext>
            </a:extLst>
          </p:cNvPr>
          <p:cNvSpPr txBox="1"/>
          <p:nvPr/>
        </p:nvSpPr>
        <p:spPr>
          <a:xfrm>
            <a:off x="491049" y="875131"/>
            <a:ext cx="11209901" cy="586314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 Thành phố sắp vào thu. Những cơn gió nóng mùa hè đã nhường</a:t>
            </a: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chỗ cho luồng khí mát dịu mỗi sáng. Trời xanh ngắt trên cao,  xanh như dòng sông trong, trôi lặng lẽ giữa những ngọn cây hè phố.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 Năm nay, tôi sẽ đi học. Ông ngoại dẫn tôi đi mua vở, chọn bút, hướng dẫn tôi cách bọc vở, dán nhãn, pha mực và dạy tôi những chữ cái đầu tiên. </a:t>
            </a:r>
            <a:endPar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 Một sáng, ông bảo:</a:t>
            </a:r>
            <a:endPar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Ông cháu mình đến xem trường thế nào.</a:t>
            </a:r>
            <a:endPar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Ông 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4. Trước ngưỡng cửa của trường tiểu học, tôi đã may mắn có ông ngoại – thầy giáo đầu tiên của tôi.</a:t>
            </a:r>
            <a:endPar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5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Theo Nguyễn Việt Bắc </a:t>
            </a:r>
            <a:endParaRPr kumimoji="0" lang="vi-VN"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325D22-3C41-3BE7-210C-40AED972AE24}"/>
              </a:ext>
            </a:extLst>
          </p:cNvPr>
          <p:cNvSpPr txBox="1"/>
          <p:nvPr/>
        </p:nvSpPr>
        <p:spPr>
          <a:xfrm>
            <a:off x="2488290" y="290356"/>
            <a:ext cx="597308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Ông</a:t>
            </a:r>
            <a:r>
              <a:rPr kumimoji="0" lang="en-US"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rPr>
              <a:t> </a:t>
            </a:r>
            <a:r>
              <a:rPr kumimoji="0" lang="en-US" sz="3200" b="1" i="0" u="none" strike="noStrike" kern="1200" cap="none" spc="0" normalizeH="0" baseline="0" noProof="0" dirty="0" err="1">
                <a:ln>
                  <a:noFill/>
                </a:ln>
                <a:solidFill>
                  <a:srgbClr val="00B0F0"/>
                </a:solidFill>
                <a:effectLst/>
                <a:uLnTx/>
                <a:uFillTx/>
                <a:latin typeface="Arial" panose="020B0604020202020204" pitchFamily="34" charset="0"/>
                <a:ea typeface="微软雅黑"/>
                <a:cs typeface="Arial" panose="020B0604020202020204" pitchFamily="34" charset="0"/>
              </a:rPr>
              <a:t>ngoại</a:t>
            </a:r>
            <a:endParaRPr kumimoji="0" lang="vi-VN" sz="3200" b="1" i="0" u="none" strike="noStrike" kern="1200" cap="none" spc="0" normalizeH="0" baseline="0" noProof="0" dirty="0">
              <a:ln>
                <a:noFill/>
              </a:ln>
              <a:solidFill>
                <a:srgbClr val="00B0F0"/>
              </a:solidFill>
              <a:effectLst/>
              <a:uLnTx/>
              <a:uFillTx/>
              <a:latin typeface="Arial" panose="020B0604020202020204" pitchFamily="34" charset="0"/>
              <a:ea typeface="微软雅黑"/>
              <a:cs typeface="Arial" panose="020B0604020202020204" pitchFamily="34" charset="0"/>
            </a:endParaRPr>
          </a:p>
        </p:txBody>
      </p:sp>
      <p:pic>
        <p:nvPicPr>
          <p:cNvPr id="2" name="Picture 1">
            <a:extLst>
              <a:ext uri="{FF2B5EF4-FFF2-40B4-BE49-F238E27FC236}">
                <a16:creationId xmlns:a16="http://schemas.microsoft.com/office/drawing/2014/main" id="{20E57FFD-F659-423D-A6D1-68C0178DBE92}"/>
              </a:ext>
            </a:extLst>
          </p:cNvPr>
          <p:cNvPicPr>
            <a:picLocks noChangeAspect="1"/>
          </p:cNvPicPr>
          <p:nvPr/>
        </p:nvPicPr>
        <p:blipFill>
          <a:blip r:embed="rId2"/>
          <a:stretch>
            <a:fillRect/>
          </a:stretch>
        </p:blipFill>
        <p:spPr>
          <a:xfrm>
            <a:off x="4743589" y="5699585"/>
            <a:ext cx="2277863" cy="1172929"/>
          </a:xfrm>
          <a:prstGeom prst="rect">
            <a:avLst/>
          </a:prstGeom>
        </p:spPr>
      </p:pic>
    </p:spTree>
    <p:extLst>
      <p:ext uri="{BB962C8B-B14F-4D97-AF65-F5344CB8AC3E}">
        <p14:creationId xmlns:p14="http://schemas.microsoft.com/office/powerpoint/2010/main" val="3015000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A34C90-C16E-E6DA-8BDB-EED9667F5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041" y="3500135"/>
            <a:ext cx="3099052" cy="2593349"/>
          </a:xfrm>
          <a:prstGeom prst="rect">
            <a:avLst/>
          </a:prstGeom>
        </p:spPr>
      </p:pic>
      <p:pic>
        <p:nvPicPr>
          <p:cNvPr id="3" name="图片 9">
            <a:extLst>
              <a:ext uri="{FF2B5EF4-FFF2-40B4-BE49-F238E27FC236}">
                <a16:creationId xmlns:a16="http://schemas.microsoft.com/office/drawing/2014/main" id="{FFC3386C-C465-81E7-98F6-5A79C2EAE0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547167" y="1687887"/>
            <a:ext cx="1733550" cy="1536906"/>
          </a:xfrm>
          <a:prstGeom prst="rect">
            <a:avLst/>
          </a:prstGeom>
        </p:spPr>
      </p:pic>
      <p:pic>
        <p:nvPicPr>
          <p:cNvPr id="4" name="图片 15">
            <a:extLst>
              <a:ext uri="{FF2B5EF4-FFF2-40B4-BE49-F238E27FC236}">
                <a16:creationId xmlns:a16="http://schemas.microsoft.com/office/drawing/2014/main" id="{39A909AB-C0C6-D660-895B-3E96E0042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688702" y="243646"/>
            <a:ext cx="2731607" cy="896634"/>
          </a:xfrm>
          <a:prstGeom prst="rect">
            <a:avLst/>
          </a:prstGeom>
        </p:spPr>
      </p:pic>
      <p:pic>
        <p:nvPicPr>
          <p:cNvPr id="5" name="图片 16">
            <a:extLst>
              <a:ext uri="{FF2B5EF4-FFF2-40B4-BE49-F238E27FC236}">
                <a16:creationId xmlns:a16="http://schemas.microsoft.com/office/drawing/2014/main" id="{AD6FDE4B-EB19-3579-4F08-5C3761576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3582" flipH="1">
            <a:off x="9052929" y="-24797"/>
            <a:ext cx="3241356" cy="1057285"/>
          </a:xfrm>
          <a:prstGeom prst="rect">
            <a:avLst/>
          </a:prstGeom>
        </p:spPr>
      </p:pic>
      <p:sp>
        <p:nvSpPr>
          <p:cNvPr id="6" name="Rectangle 5">
            <a:extLst>
              <a:ext uri="{FF2B5EF4-FFF2-40B4-BE49-F238E27FC236}">
                <a16:creationId xmlns:a16="http://schemas.microsoft.com/office/drawing/2014/main" id="{C4EA2602-636C-E842-5465-27BCBF0586B3}"/>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Averta Std CY" panose="00000500000000000000" pitchFamily="50" charset="0"/>
                <a:ea typeface="inpin heiti" charset="-122"/>
                <a:cs typeface="Times New Roman" panose="02020603050405020304" pitchFamily="18" charset="0"/>
              </a:rPr>
              <a:t>Luyện</a:t>
            </a:r>
            <a:r>
              <a:rPr lang="en-US" altLang="zh-CN" sz="3600" b="1" dirty="0">
                <a:solidFill>
                  <a:srgbClr val="0070C0"/>
                </a:solidFill>
                <a:latin typeface="Averta Std CY" panose="00000500000000000000" pitchFamily="50" charset="0"/>
                <a:ea typeface="inpin heiti" charset="-122"/>
                <a:cs typeface="Times New Roman" panose="02020603050405020304" pitchFamily="18" charset="0"/>
              </a:rPr>
              <a:t> </a:t>
            </a:r>
            <a:r>
              <a:rPr lang="en-US" altLang="zh-CN" sz="3600" b="1" dirty="0" err="1">
                <a:solidFill>
                  <a:srgbClr val="0070C0"/>
                </a:solidFill>
                <a:latin typeface="Averta Std CY" panose="00000500000000000000" pitchFamily="50" charset="0"/>
                <a:ea typeface="inpin heiti" charset="-122"/>
                <a:cs typeface="Times New Roman" panose="02020603050405020304" pitchFamily="18" charset="0"/>
              </a:rPr>
              <a:t>đọc</a:t>
            </a:r>
            <a:r>
              <a:rPr lang="en-US" altLang="zh-CN" sz="3600" b="1" dirty="0">
                <a:solidFill>
                  <a:srgbClr val="0070C0"/>
                </a:solidFill>
                <a:latin typeface="Averta Std CY" panose="00000500000000000000" pitchFamily="50" charset="0"/>
                <a:ea typeface="inpin heiti" charset="-122"/>
                <a:cs typeface="Times New Roman" panose="02020603050405020304" pitchFamily="18" charset="0"/>
              </a:rPr>
              <a:t> </a:t>
            </a:r>
            <a:r>
              <a:rPr lang="en-US" altLang="zh-CN" sz="3600" b="1" dirty="0" err="1">
                <a:solidFill>
                  <a:srgbClr val="0070C0"/>
                </a:solidFill>
                <a:latin typeface="Averta Std CY" panose="00000500000000000000" pitchFamily="50" charset="0"/>
                <a:ea typeface="inpin heiti" charset="-122"/>
                <a:cs typeface="Times New Roman" panose="02020603050405020304" pitchFamily="18" charset="0"/>
              </a:rPr>
              <a:t>nhóm</a:t>
            </a:r>
            <a:endParaRPr lang="zh-CN" altLang="en-US" sz="3600" b="1" dirty="0">
              <a:solidFill>
                <a:srgbClr val="0070C0"/>
              </a:solidFill>
              <a:latin typeface="Averta Std CY" panose="00000500000000000000" pitchFamily="50" charset="0"/>
              <a:ea typeface="inpin heiti" charset="-122"/>
              <a:cs typeface="Times New Roman" panose="02020603050405020304" pitchFamily="18" charset="0"/>
            </a:endParaRPr>
          </a:p>
        </p:txBody>
      </p:sp>
      <p:sp>
        <p:nvSpPr>
          <p:cNvPr id="7" name="Rectangle 6">
            <a:extLst>
              <a:ext uri="{FF2B5EF4-FFF2-40B4-BE49-F238E27FC236}">
                <a16:creationId xmlns:a16="http://schemas.microsoft.com/office/drawing/2014/main" id="{1B816A5A-8DAD-A62E-5899-2B883307C380}"/>
              </a:ext>
            </a:extLst>
          </p:cNvPr>
          <p:cNvSpPr/>
          <p:nvPr/>
        </p:nvSpPr>
        <p:spPr>
          <a:xfrm>
            <a:off x="784093" y="1641006"/>
            <a:ext cx="5599812" cy="1569660"/>
          </a:xfrm>
          <a:prstGeom prst="rect">
            <a:avLst/>
          </a:prstGeom>
        </p:spPr>
        <p:txBody>
          <a:bodyPr wrap="square">
            <a:spAutoFit/>
          </a:bodyPr>
          <a:lstStyle/>
          <a:p>
            <a:pPr algn="ctr" defTabSz="457200"/>
            <a:r>
              <a:rPr lang="en-US" altLang="zh-CN" sz="3200" b="1" dirty="0" err="1">
                <a:solidFill>
                  <a:srgbClr val="00B050"/>
                </a:solidFill>
                <a:latin typeface="Times New Roman" panose="02020603050405020304" pitchFamily="18" charset="0"/>
                <a:cs typeface="Times New Roman" panose="02020603050405020304" pitchFamily="18" charset="0"/>
              </a:rPr>
              <a:t>Yêu</a:t>
            </a:r>
            <a:r>
              <a:rPr lang="zh-CN" altLang="en-US" sz="3200" b="1" dirty="0">
                <a:solidFill>
                  <a:srgbClr val="00B050"/>
                </a:solidFill>
                <a:latin typeface="Times New Roman" panose="02020603050405020304" pitchFamily="18" charset="0"/>
                <a:cs typeface="Times New Roman" panose="02020603050405020304" pitchFamily="18" charset="0"/>
              </a:rPr>
              <a:t> </a:t>
            </a:r>
            <a:r>
              <a:rPr lang="en-US" altLang="zh-CN" sz="3200" b="1" dirty="0" err="1">
                <a:solidFill>
                  <a:srgbClr val="00B050"/>
                </a:solidFill>
                <a:latin typeface="Times New Roman" panose="02020603050405020304" pitchFamily="18" charset="0"/>
                <a:cs typeface="Times New Roman" panose="02020603050405020304" pitchFamily="18" charset="0"/>
              </a:rPr>
              <a:t>cầu</a:t>
            </a:r>
            <a:endParaRPr lang="zh-CN" altLang="en-US" sz="3200" b="1" dirty="0">
              <a:solidFill>
                <a:srgbClr val="00B050"/>
              </a:solidFill>
              <a:latin typeface="Times New Roman" panose="02020603050405020304" pitchFamily="18" charset="0"/>
              <a:cs typeface="Times New Roman" panose="02020603050405020304" pitchFamily="18" charset="0"/>
            </a:endParaRPr>
          </a:p>
          <a:p>
            <a:pPr defTabSz="457200">
              <a:buSzPts val="2800"/>
            </a:pPr>
            <a:r>
              <a:rPr lang="en-US" altLang="zh-CN"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Phân</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công</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đọc</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theo</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đoạn</a:t>
            </a:r>
            <a:endParaRPr lang="zh-CN" altLang="en-US" sz="3200" dirty="0">
              <a:solidFill>
                <a:srgbClr val="00B050"/>
              </a:solidFill>
              <a:latin typeface="Times New Roman" panose="02020603050405020304" pitchFamily="18" charset="0"/>
              <a:cs typeface="Times New Roman" panose="02020603050405020304" pitchFamily="18" charset="0"/>
            </a:endParaRPr>
          </a:p>
          <a:p>
            <a:pPr defTabSz="457200">
              <a:buSzPts val="2800"/>
            </a:pPr>
            <a:r>
              <a:rPr lang="en-US" altLang="zh-CN"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Tất</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cả</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thành</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viên</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đều</a:t>
            </a:r>
            <a:r>
              <a:rPr lang="zh-CN" altLang="en-US" sz="3200" dirty="0">
                <a:solidFill>
                  <a:srgbClr val="00B050"/>
                </a:solidFill>
                <a:latin typeface="Times New Roman" panose="02020603050405020304" pitchFamily="18" charset="0"/>
                <a:cs typeface="Times New Roman" panose="02020603050405020304" pitchFamily="18" charset="0"/>
              </a:rPr>
              <a:t> </a:t>
            </a:r>
            <a:r>
              <a:rPr lang="en-US" altLang="zh-CN" sz="3200" dirty="0" err="1">
                <a:solidFill>
                  <a:srgbClr val="00B050"/>
                </a:solidFill>
                <a:latin typeface="Times New Roman" panose="02020603050405020304" pitchFamily="18" charset="0"/>
                <a:cs typeface="Times New Roman" panose="02020603050405020304" pitchFamily="18" charset="0"/>
              </a:rPr>
              <a:t>đọc</a:t>
            </a:r>
            <a:endParaRPr lang="zh-CN" altLang="en-US" sz="3200" dirty="0">
              <a:solidFill>
                <a:srgbClr val="00B05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AFC8B0-EA42-2440-8173-7ECC81906F1B}"/>
              </a:ext>
            </a:extLst>
          </p:cNvPr>
          <p:cNvPicPr>
            <a:picLocks noChangeAspect="1"/>
          </p:cNvPicPr>
          <p:nvPr/>
        </p:nvPicPr>
        <p:blipFill>
          <a:blip r:embed="rId5"/>
          <a:stretch>
            <a:fillRect/>
          </a:stretch>
        </p:blipFill>
        <p:spPr>
          <a:xfrm>
            <a:off x="6880972" y="1166873"/>
            <a:ext cx="4637808" cy="2333262"/>
          </a:xfrm>
          <a:prstGeom prst="rect">
            <a:avLst/>
          </a:prstGeom>
        </p:spPr>
      </p:pic>
      <p:pic>
        <p:nvPicPr>
          <p:cNvPr id="9" name="Picture 8">
            <a:extLst>
              <a:ext uri="{FF2B5EF4-FFF2-40B4-BE49-F238E27FC236}">
                <a16:creationId xmlns:a16="http://schemas.microsoft.com/office/drawing/2014/main" id="{45449690-FC09-481B-5916-69FA7195956F}"/>
              </a:ext>
            </a:extLst>
          </p:cNvPr>
          <p:cNvPicPr>
            <a:picLocks noChangeAspect="1"/>
          </p:cNvPicPr>
          <p:nvPr/>
        </p:nvPicPr>
        <p:blipFill>
          <a:blip r:embed="rId6">
            <a:clrChange>
              <a:clrFrom>
                <a:srgbClr val="E0E0E0"/>
              </a:clrFrom>
              <a:clrTo>
                <a:srgbClr val="E0E0E0">
                  <a:alpha val="0"/>
                </a:srgbClr>
              </a:clrTo>
            </a:clrChange>
            <a:extLst>
              <a:ext uri="{BEBA8EAE-BF5A-486C-A8C5-ECC9F3942E4B}">
                <a14:imgProps xmlns:a14="http://schemas.microsoft.com/office/drawing/2010/main">
                  <a14:imgLayer r:embed="rId7">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2327299" y="3701496"/>
            <a:ext cx="3629742" cy="1842094"/>
          </a:xfrm>
          <a:prstGeom prst="rect">
            <a:avLst/>
          </a:prstGeom>
        </p:spPr>
      </p:pic>
      <p:pic>
        <p:nvPicPr>
          <p:cNvPr id="10" name="Kí hiệu - Khám phá &amp; Luyện tập">
            <a:extLst>
              <a:ext uri="{FF2B5EF4-FFF2-40B4-BE49-F238E27FC236}">
                <a16:creationId xmlns:a16="http://schemas.microsoft.com/office/drawing/2014/main" id="{8FBCC263-7D05-03E9-D780-F244135D34A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3789504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10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ppt_x</p:attrName>
                                        </p:attrNameLst>
                                      </p:cBhvr>
                                      <p:tavLst>
                                        <p:tav tm="0">
                                          <p:val>
                                            <p:strVal val="#ppt_x"/>
                                          </p:val>
                                        </p:tav>
                                        <p:tav tm="100000">
                                          <p:val>
                                            <p:strVal val="#ppt_x"/>
                                          </p:val>
                                        </p:tav>
                                      </p:tavLst>
                                    </p:anim>
                                    <p:anim calcmode="lin" valueType="num">
                                      <p:cBhvr>
                                        <p:cTn id="15"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10B18078-1D26-5965-74AB-58B14DF780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673600"/>
            <a:ext cx="1733550" cy="1536906"/>
          </a:xfrm>
          <a:prstGeom prst="rect">
            <a:avLst/>
          </a:prstGeom>
        </p:spPr>
      </p:pic>
      <p:pic>
        <p:nvPicPr>
          <p:cNvPr id="3" name="图片 15">
            <a:extLst>
              <a:ext uri="{FF2B5EF4-FFF2-40B4-BE49-F238E27FC236}">
                <a16:creationId xmlns:a16="http://schemas.microsoft.com/office/drawing/2014/main" id="{992D7172-0402-0CB4-8AF9-D5995BE65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29359"/>
            <a:ext cx="2731607" cy="896634"/>
          </a:xfrm>
          <a:prstGeom prst="rect">
            <a:avLst/>
          </a:prstGeom>
        </p:spPr>
      </p:pic>
      <p:pic>
        <p:nvPicPr>
          <p:cNvPr id="4" name="图片 16">
            <a:extLst>
              <a:ext uri="{FF2B5EF4-FFF2-40B4-BE49-F238E27FC236}">
                <a16:creationId xmlns:a16="http://schemas.microsoft.com/office/drawing/2014/main" id="{932B985D-9319-570F-D6B4-9D2CE0814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39084"/>
            <a:ext cx="3241356" cy="1057285"/>
          </a:xfrm>
          <a:prstGeom prst="rect">
            <a:avLst/>
          </a:prstGeom>
        </p:spPr>
      </p:pic>
      <p:pic>
        <p:nvPicPr>
          <p:cNvPr id="5" name="Kí hiệu - Khám phá &amp; Luyện tập">
            <a:extLst>
              <a:ext uri="{FF2B5EF4-FFF2-40B4-BE49-F238E27FC236}">
                <a16:creationId xmlns:a16="http://schemas.microsoft.com/office/drawing/2014/main" id="{FAC5AE0F-BB4F-5694-7C15-03D99381218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52032" y="475133"/>
            <a:ext cx="851896" cy="851896"/>
          </a:xfrm>
          <a:prstGeom prst="rect">
            <a:avLst/>
          </a:prstGeom>
        </p:spPr>
      </p:pic>
      <p:sp>
        <p:nvSpPr>
          <p:cNvPr id="6" name="Rounded Rectangle 7">
            <a:extLst>
              <a:ext uri="{FF2B5EF4-FFF2-40B4-BE49-F238E27FC236}">
                <a16:creationId xmlns:a16="http://schemas.microsoft.com/office/drawing/2014/main" id="{420C78FC-036C-30E4-AC27-0665F62E5B17}"/>
              </a:ext>
            </a:extLst>
          </p:cNvPr>
          <p:cNvSpPr/>
          <p:nvPr/>
        </p:nvSpPr>
        <p:spPr>
          <a:xfrm>
            <a:off x="2980902" y="204795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verta Std CY" panose="00000500000000000000" pitchFamily="50" charset="0"/>
              <a:sym typeface="Arial"/>
            </a:endParaRPr>
          </a:p>
        </p:txBody>
      </p:sp>
      <p:sp>
        <p:nvSpPr>
          <p:cNvPr id="7" name="Rectangle 6">
            <a:extLst>
              <a:ext uri="{FF2B5EF4-FFF2-40B4-BE49-F238E27FC236}">
                <a16:creationId xmlns:a16="http://schemas.microsoft.com/office/drawing/2014/main" id="{058346F1-3480-27C4-E6F0-D291C38417E0}"/>
              </a:ext>
            </a:extLst>
          </p:cNvPr>
          <p:cNvSpPr/>
          <p:nvPr/>
        </p:nvSpPr>
        <p:spPr>
          <a:xfrm>
            <a:off x="0" y="509556"/>
            <a:ext cx="7798108" cy="584775"/>
          </a:xfrm>
          <a:prstGeom prst="rect">
            <a:avLst/>
          </a:prstGeom>
        </p:spPr>
        <p:txBody>
          <a:bodyPr wrap="square">
            <a:spAutoFit/>
          </a:bodyPr>
          <a:lstStyle/>
          <a:p>
            <a:pPr algn="ctr">
              <a:defRPr/>
            </a:pP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Luyện</a:t>
            </a:r>
            <a:r>
              <a:rPr lang="en-US" altLang="zh-CN"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 </a:t>
            </a: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đọc</a:t>
            </a:r>
            <a:r>
              <a:rPr lang="en-US" altLang="zh-CN"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 </a:t>
            </a: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trước</a:t>
            </a:r>
            <a:r>
              <a:rPr lang="en-US" altLang="zh-CN"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 </a:t>
            </a:r>
            <a:r>
              <a:rPr lang="en-US" altLang="zh-CN" sz="3200" b="1" kern="0" dirty="0" err="1">
                <a:solidFill>
                  <a:srgbClr val="0070C0"/>
                </a:solidFill>
                <a:latin typeface="Averta Std CY" panose="00000500000000000000" pitchFamily="50" charset="0"/>
                <a:ea typeface="inpin heiti" charset="-122"/>
                <a:cs typeface="Times New Roman" panose="02020603050405020304" pitchFamily="18" charset="0"/>
                <a:sym typeface="Arial"/>
              </a:rPr>
              <a:t>lớp</a:t>
            </a:r>
            <a:endParaRPr lang="zh-CN" altLang="en-US" sz="3200" b="1" kern="0" dirty="0">
              <a:solidFill>
                <a:srgbClr val="0070C0"/>
              </a:solidFill>
              <a:latin typeface="Averta Std CY" panose="00000500000000000000" pitchFamily="50"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CDD1D388-7620-F0B7-695E-1AB69B251163}"/>
              </a:ext>
            </a:extLst>
          </p:cNvPr>
          <p:cNvSpPr/>
          <p:nvPr/>
        </p:nvSpPr>
        <p:spPr>
          <a:xfrm>
            <a:off x="4867307" y="1104300"/>
            <a:ext cx="4049507" cy="66652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Tiêu</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chí</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đánh</a:t>
            </a:r>
            <a:r>
              <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rPr>
              <a:t> </a:t>
            </a:r>
            <a:r>
              <a:rPr lang="en-US" altLang="zh-CN" sz="3600" b="1" dirty="0" err="1">
                <a:solidFill>
                  <a:srgbClr val="FF1531"/>
                </a:solidFill>
                <a:latin typeface="Averta Std CY" panose="00000500000000000000" pitchFamily="50" charset="0"/>
                <a:ea typeface="inpin heiti" charset="-122"/>
                <a:cs typeface="Times New Roman" panose="02020603050405020304" pitchFamily="18" charset="0"/>
                <a:sym typeface="Arial"/>
              </a:rPr>
              <a:t>giá</a:t>
            </a:r>
            <a:endParaRPr lang="en-US" altLang="zh-CN" sz="3600" b="1" dirty="0">
              <a:solidFill>
                <a:srgbClr val="FF1531"/>
              </a:solidFill>
              <a:latin typeface="Averta Std CY" panose="00000500000000000000" pitchFamily="50" charset="0"/>
              <a:ea typeface="inpin heiti" charset="-122"/>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206FC133-FBF4-B4C3-D4E5-8DF3F0BEA016}"/>
              </a:ext>
            </a:extLst>
          </p:cNvPr>
          <p:cNvSpPr/>
          <p:nvPr/>
        </p:nvSpPr>
        <p:spPr>
          <a:xfrm>
            <a:off x="3733256" y="2154892"/>
            <a:ext cx="179247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đúng</a:t>
            </a:r>
            <a:endPar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endParaRPr>
          </a:p>
        </p:txBody>
      </p:sp>
      <p:sp>
        <p:nvSpPr>
          <p:cNvPr id="10" name="Oval 9">
            <a:extLst>
              <a:ext uri="{FF2B5EF4-FFF2-40B4-BE49-F238E27FC236}">
                <a16:creationId xmlns:a16="http://schemas.microsoft.com/office/drawing/2014/main" id="{9FF3F951-E80E-49A6-7369-2E73F0AFFEDB}"/>
              </a:ext>
            </a:extLst>
          </p:cNvPr>
          <p:cNvSpPr/>
          <p:nvPr/>
        </p:nvSpPr>
        <p:spPr>
          <a:xfrm>
            <a:off x="3121836" y="219528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verta Std CY" panose="00000500000000000000" pitchFamily="50" charset="0"/>
                <a:ea typeface="inpin heiti" charset="-122"/>
                <a:cs typeface="Times New Roman" panose="02020603050405020304" pitchFamily="18" charset="0"/>
                <a:sym typeface="Arial"/>
              </a:rPr>
              <a:t>1</a:t>
            </a:r>
            <a:endParaRPr lang="en-US" sz="2800" kern="0" dirty="0">
              <a:solidFill>
                <a:prstClr val="white"/>
              </a:solidFill>
              <a:latin typeface="Averta Std CY" panose="00000500000000000000" pitchFamily="50" charset="0"/>
              <a:sym typeface="Arial"/>
            </a:endParaRPr>
          </a:p>
        </p:txBody>
      </p:sp>
      <p:sp>
        <p:nvSpPr>
          <p:cNvPr id="11" name="Rounded Rectangle 9">
            <a:extLst>
              <a:ext uri="{FF2B5EF4-FFF2-40B4-BE49-F238E27FC236}">
                <a16:creationId xmlns:a16="http://schemas.microsoft.com/office/drawing/2014/main" id="{85F6D537-774B-7342-1267-C4E24DF3BAC9}"/>
              </a:ext>
            </a:extLst>
          </p:cNvPr>
          <p:cNvSpPr/>
          <p:nvPr/>
        </p:nvSpPr>
        <p:spPr>
          <a:xfrm>
            <a:off x="2980902" y="302494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verta Std CY" panose="00000500000000000000" pitchFamily="50" charset="0"/>
              <a:sym typeface="Arial"/>
            </a:endParaRPr>
          </a:p>
        </p:txBody>
      </p:sp>
      <p:sp>
        <p:nvSpPr>
          <p:cNvPr id="12" name="Rectangle 11">
            <a:extLst>
              <a:ext uri="{FF2B5EF4-FFF2-40B4-BE49-F238E27FC236}">
                <a16:creationId xmlns:a16="http://schemas.microsoft.com/office/drawing/2014/main" id="{8B065DE9-07AB-0D0E-4DBF-6713C226B531}"/>
              </a:ext>
            </a:extLst>
          </p:cNvPr>
          <p:cNvSpPr/>
          <p:nvPr/>
        </p:nvSpPr>
        <p:spPr>
          <a:xfrm>
            <a:off x="3733256" y="3131880"/>
            <a:ext cx="1837362"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rPr>
              <a:t> to, </a:t>
            </a:r>
            <a:r>
              <a:rPr lang="en-US" altLang="zh-CN" sz="3200" dirty="0" err="1">
                <a:solidFill>
                  <a:prstClr val="black"/>
                </a:solidFill>
                <a:latin typeface="Times New Roman" panose="02020603050405020304" pitchFamily="18" charset="0"/>
                <a:ea typeface="inpin heiti" charset="-122"/>
                <a:cs typeface="Times New Roman" panose="02020603050405020304" pitchFamily="18" charset="0"/>
                <a:sym typeface="Arial"/>
              </a:rPr>
              <a:t>rõ</a:t>
            </a:r>
            <a:endParaRPr lang="en-US" altLang="zh-CN" sz="3200" dirty="0">
              <a:solidFill>
                <a:prstClr val="black"/>
              </a:solidFill>
              <a:latin typeface="Times New Roman" panose="02020603050405020304" pitchFamily="18" charset="0"/>
              <a:ea typeface="inpin heiti" charset="-122"/>
              <a:cs typeface="Times New Roman" panose="02020603050405020304" pitchFamily="18" charset="0"/>
              <a:sym typeface="Arial"/>
            </a:endParaRPr>
          </a:p>
        </p:txBody>
      </p:sp>
      <p:sp>
        <p:nvSpPr>
          <p:cNvPr id="13" name="Oval 12">
            <a:extLst>
              <a:ext uri="{FF2B5EF4-FFF2-40B4-BE49-F238E27FC236}">
                <a16:creationId xmlns:a16="http://schemas.microsoft.com/office/drawing/2014/main" id="{A8FE3809-793E-EDD6-66E3-76835EA8C11B}"/>
              </a:ext>
            </a:extLst>
          </p:cNvPr>
          <p:cNvSpPr/>
          <p:nvPr/>
        </p:nvSpPr>
        <p:spPr>
          <a:xfrm>
            <a:off x="3121836" y="317226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verta Std CY" panose="00000500000000000000" pitchFamily="50" charset="0"/>
                <a:ea typeface="inpin heiti" charset="-122"/>
                <a:cs typeface="Times New Roman" panose="02020603050405020304" pitchFamily="18" charset="0"/>
                <a:sym typeface="Arial"/>
              </a:rPr>
              <a:t>2</a:t>
            </a:r>
            <a:endParaRPr lang="en-US" sz="2800" kern="0" dirty="0">
              <a:solidFill>
                <a:prstClr val="black"/>
              </a:solidFill>
              <a:latin typeface="Averta Std CY" panose="00000500000000000000" pitchFamily="50" charset="0"/>
              <a:sym typeface="Arial"/>
            </a:endParaRPr>
          </a:p>
        </p:txBody>
      </p:sp>
      <p:sp>
        <p:nvSpPr>
          <p:cNvPr id="14" name="Rounded Rectangle 12">
            <a:extLst>
              <a:ext uri="{FF2B5EF4-FFF2-40B4-BE49-F238E27FC236}">
                <a16:creationId xmlns:a16="http://schemas.microsoft.com/office/drawing/2014/main" id="{80296707-A3F1-899F-9933-9C62AABFE495}"/>
              </a:ext>
            </a:extLst>
          </p:cNvPr>
          <p:cNvSpPr/>
          <p:nvPr/>
        </p:nvSpPr>
        <p:spPr>
          <a:xfrm>
            <a:off x="2980901" y="409068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verta Std CY" panose="00000500000000000000" pitchFamily="50" charset="0"/>
              <a:sym typeface="Arial"/>
            </a:endParaRPr>
          </a:p>
        </p:txBody>
      </p:sp>
      <p:sp>
        <p:nvSpPr>
          <p:cNvPr id="15" name="Rectangle 14">
            <a:extLst>
              <a:ext uri="{FF2B5EF4-FFF2-40B4-BE49-F238E27FC236}">
                <a16:creationId xmlns:a16="http://schemas.microsoft.com/office/drawing/2014/main" id="{D65E0A5E-0329-EA3A-8272-EA33062DA3AB}"/>
              </a:ext>
            </a:extLst>
          </p:cNvPr>
          <p:cNvSpPr/>
          <p:nvPr/>
        </p:nvSpPr>
        <p:spPr>
          <a:xfrm>
            <a:off x="3733256" y="4197622"/>
            <a:ext cx="3433953" cy="584775"/>
          </a:xfrm>
          <a:prstGeom prst="rect">
            <a:avLst/>
          </a:prstGeom>
        </p:spPr>
        <p:txBody>
          <a:bodyPr wrap="none">
            <a:spAutoFit/>
          </a:bodyPr>
          <a:lstStyle/>
          <a:p>
            <a:pPr>
              <a:buClr>
                <a:srgbClr val="000000"/>
              </a:buClr>
              <a:buFont typeface="Arial"/>
              <a:buNone/>
              <a:defRPr/>
            </a:pP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Ngắt</a:t>
            </a:r>
            <a:r>
              <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nghỉ</a:t>
            </a:r>
            <a:r>
              <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đúng</a:t>
            </a:r>
            <a:r>
              <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 </a:t>
            </a:r>
            <a:r>
              <a:rPr lang="en-US" altLang="zh-CN" sz="32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rPr>
              <a:t>chỗ</a:t>
            </a:r>
            <a:endParaRPr lang="zh-CN" altLang="en-US" sz="32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a:endParaRPr>
          </a:p>
        </p:txBody>
      </p:sp>
      <p:sp>
        <p:nvSpPr>
          <p:cNvPr id="16" name="Oval 15">
            <a:extLst>
              <a:ext uri="{FF2B5EF4-FFF2-40B4-BE49-F238E27FC236}">
                <a16:creationId xmlns:a16="http://schemas.microsoft.com/office/drawing/2014/main" id="{BC169178-FB20-CBF1-FE8E-AA4A32FB8E1F}"/>
              </a:ext>
            </a:extLst>
          </p:cNvPr>
          <p:cNvSpPr/>
          <p:nvPr/>
        </p:nvSpPr>
        <p:spPr>
          <a:xfrm>
            <a:off x="3121836" y="423801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verta Std CY" panose="00000500000000000000" pitchFamily="50" charset="0"/>
                <a:ea typeface="inpin heiti" charset="-122"/>
                <a:cs typeface="Times New Roman" panose="02020603050405020304" pitchFamily="18" charset="0"/>
                <a:sym typeface="Arial"/>
              </a:rPr>
              <a:t>3</a:t>
            </a:r>
            <a:endParaRPr lang="en-US" sz="2800" kern="0" dirty="0">
              <a:solidFill>
                <a:prstClr val="black"/>
              </a:solidFill>
              <a:latin typeface="Averta Std CY" panose="00000500000000000000" pitchFamily="50" charset="0"/>
              <a:sym typeface="Arial"/>
            </a:endParaRPr>
          </a:p>
        </p:txBody>
      </p:sp>
      <p:pic>
        <p:nvPicPr>
          <p:cNvPr id="17" name="Picture 2" descr="Star Cartoon Images, Stock Photos &amp;amp; Vectors | Shutterstock">
            <a:extLst>
              <a:ext uri="{FF2B5EF4-FFF2-40B4-BE49-F238E27FC236}">
                <a16:creationId xmlns:a16="http://schemas.microsoft.com/office/drawing/2014/main" id="{9BCF8196-D218-7C53-DB78-3F6C19FC45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82664" y="202169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E3F1042B-2EBF-DE64-DD77-E485886D3A8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053564" y="301034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tar Cartoon Images, Stock Photos &amp;amp; Vectors | Shutterstock">
            <a:extLst>
              <a:ext uri="{FF2B5EF4-FFF2-40B4-BE49-F238E27FC236}">
                <a16:creationId xmlns:a16="http://schemas.microsoft.com/office/drawing/2014/main" id="{05A4E3F8-2B51-FA03-05B2-EF53425CC08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318805" y="4129228"/>
            <a:ext cx="2530483" cy="72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91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0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250"/>
                                        <p:tgtEl>
                                          <p:spTgt spid="2"/>
                                        </p:tgtEl>
                                      </p:cBhvr>
                                    </p:animEffect>
                                    <p:anim calcmode="lin" valueType="num">
                                      <p:cBhvr>
                                        <p:cTn id="14" dur="1250" fill="hold"/>
                                        <p:tgtEl>
                                          <p:spTgt spid="2"/>
                                        </p:tgtEl>
                                        <p:attrNameLst>
                                          <p:attrName>ppt_x</p:attrName>
                                        </p:attrNameLst>
                                      </p:cBhvr>
                                      <p:tavLst>
                                        <p:tav tm="0">
                                          <p:val>
                                            <p:strVal val="#ppt_x"/>
                                          </p:val>
                                        </p:tav>
                                        <p:tav tm="100000">
                                          <p:val>
                                            <p:strVal val="#ppt_x"/>
                                          </p:val>
                                        </p:tav>
                                      </p:tavLst>
                                    </p:anim>
                                    <p:anim calcmode="lin" valueType="num">
                                      <p:cBhvr>
                                        <p:cTn id="15"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DDF48529-2476-112C-E07A-3682D0D5CAC2}"/>
              </a:ext>
            </a:extLst>
          </p:cNvPr>
          <p:cNvGrpSpPr/>
          <p:nvPr/>
        </p:nvGrpSpPr>
        <p:grpSpPr>
          <a:xfrm>
            <a:off x="1069728" y="5137302"/>
            <a:ext cx="4694438" cy="985764"/>
            <a:chOff x="3151567" y="4106353"/>
            <a:chExt cx="4182027" cy="1023787"/>
          </a:xfrm>
        </p:grpSpPr>
        <p:grpSp>
          <p:nvGrpSpPr>
            <p:cNvPr id="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1D70379B-611B-4261-F6E1-CA63B17CE26F}"/>
                </a:ext>
              </a:extLst>
            </p:cNvPr>
            <p:cNvSpPr txBox="1"/>
            <p:nvPr/>
          </p:nvSpPr>
          <p:spPr>
            <a:xfrm>
              <a:off x="4373596" y="4240935"/>
              <a:ext cx="1737971"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yên lặng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2" name="Picture 11">
            <a:extLst>
              <a:ext uri="{FF2B5EF4-FFF2-40B4-BE49-F238E27FC236}">
                <a16:creationId xmlns:a16="http://schemas.microsoft.com/office/drawing/2014/main" id="{D9DF344E-D4ED-7937-C049-FD312523B328}"/>
              </a:ext>
            </a:extLst>
          </p:cNvPr>
          <p:cNvPicPr>
            <a:picLocks noChangeAspect="1"/>
          </p:cNvPicPr>
          <p:nvPr/>
        </p:nvPicPr>
        <p:blipFill>
          <a:blip r:embed="rId2"/>
          <a:stretch>
            <a:fillRect/>
          </a:stretch>
        </p:blipFill>
        <p:spPr>
          <a:xfrm>
            <a:off x="4192857" y="564563"/>
            <a:ext cx="4049593" cy="1222353"/>
          </a:xfrm>
          <a:prstGeom prst="rect">
            <a:avLst/>
          </a:prstGeom>
        </p:spPr>
      </p:pic>
      <p:sp>
        <p:nvSpPr>
          <p:cNvPr id="13" name="TextBox 12">
            <a:extLst>
              <a:ext uri="{FF2B5EF4-FFF2-40B4-BE49-F238E27FC236}">
                <a16:creationId xmlns:a16="http://schemas.microsoft.com/office/drawing/2014/main" id="{7851818D-4FCD-459E-2044-49C2845710C1}"/>
              </a:ext>
            </a:extLst>
          </p:cNvPr>
          <p:cNvSpPr txBox="1"/>
          <p:nvPr/>
        </p:nvSpPr>
        <p:spPr>
          <a:xfrm>
            <a:off x="5542704" y="5266886"/>
            <a:ext cx="5896664" cy="707886"/>
          </a:xfrm>
          <a:prstGeom prst="rect">
            <a:avLst/>
          </a:prstGeom>
          <a:noFill/>
        </p:spPr>
        <p:txBody>
          <a:bodyPr wrap="square">
            <a:spAutoFit/>
          </a:bodyPr>
          <a:lstStyle/>
          <a:p>
            <a:pPr lvl="0" algn="ctr" defTabSz="914400"/>
            <a:r>
              <a:rPr lang="en-US" sz="4000" b="1">
                <a:solidFill>
                  <a:srgbClr val="000000"/>
                </a:solidFill>
                <a:latin typeface="Cambria" panose="02040503050406030204" pitchFamily="18" charset="0"/>
              </a:rPr>
              <a:t>vắng vẻ và yên tĩnh</a:t>
            </a:r>
            <a:endParaRPr lang="en-US" sz="4000" b="1" dirty="0" err="1">
              <a:solidFill>
                <a:srgbClr val="000000"/>
              </a:solidFill>
              <a:latin typeface="Cambria" panose="02040503050406030204" pitchFamily="18" charset="0"/>
            </a:endParaRPr>
          </a:p>
        </p:txBody>
      </p:sp>
      <p:pic>
        <p:nvPicPr>
          <p:cNvPr id="2" name="Picture 2" descr="TPHCM: Đường phố vắng vẻ, người dân ở nhà góp phần phòng chống dịch">
            <a:extLst>
              <a:ext uri="{FF2B5EF4-FFF2-40B4-BE49-F238E27FC236}">
                <a16:creationId xmlns:a16="http://schemas.microsoft.com/office/drawing/2014/main" id="{026FE6CD-A0EA-C07B-E342-CCD248484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397" y="1720698"/>
            <a:ext cx="3269098" cy="320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16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7">
            <a:extLst>
              <a:ext uri="{FF2B5EF4-FFF2-40B4-BE49-F238E27FC236}">
                <a16:creationId xmlns:a16="http://schemas.microsoft.com/office/drawing/2014/main" id="{DDF48529-2476-112C-E07A-3682D0D5CAC2}"/>
              </a:ext>
            </a:extLst>
          </p:cNvPr>
          <p:cNvGrpSpPr/>
          <p:nvPr/>
        </p:nvGrpSpPr>
        <p:grpSpPr>
          <a:xfrm>
            <a:off x="931765" y="2126973"/>
            <a:ext cx="4694438" cy="985764"/>
            <a:chOff x="3151567" y="4106353"/>
            <a:chExt cx="4182027" cy="1023787"/>
          </a:xfrm>
        </p:grpSpPr>
        <p:grpSp>
          <p:nvGrpSpPr>
            <p:cNvPr id="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7" name="文本框 41">
              <a:extLst>
                <a:ext uri="{FF2B5EF4-FFF2-40B4-BE49-F238E27FC236}">
                  <a16:creationId xmlns:a16="http://schemas.microsoft.com/office/drawing/2014/main" id="{1D70379B-611B-4261-F6E1-CA63B17CE26F}"/>
                </a:ext>
              </a:extLst>
            </p:cNvPr>
            <p:cNvSpPr txBox="1"/>
            <p:nvPr/>
          </p:nvSpPr>
          <p:spPr>
            <a:xfrm>
              <a:off x="4537705" y="4240935"/>
              <a:ext cx="1409751"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lặng lẽ</a:t>
              </a:r>
            </a:p>
          </p:txBody>
        </p:sp>
      </p:grpSp>
      <p:pic>
        <p:nvPicPr>
          <p:cNvPr id="12" name="Picture 11">
            <a:extLst>
              <a:ext uri="{FF2B5EF4-FFF2-40B4-BE49-F238E27FC236}">
                <a16:creationId xmlns:a16="http://schemas.microsoft.com/office/drawing/2014/main" id="{D9DF344E-D4ED-7937-C049-FD312523B328}"/>
              </a:ext>
            </a:extLst>
          </p:cNvPr>
          <p:cNvPicPr>
            <a:picLocks noChangeAspect="1"/>
          </p:cNvPicPr>
          <p:nvPr/>
        </p:nvPicPr>
        <p:blipFill>
          <a:blip r:embed="rId2"/>
          <a:stretch>
            <a:fillRect/>
          </a:stretch>
        </p:blipFill>
        <p:spPr>
          <a:xfrm>
            <a:off x="4014529" y="806070"/>
            <a:ext cx="4049593" cy="1222353"/>
          </a:xfrm>
          <a:prstGeom prst="rect">
            <a:avLst/>
          </a:prstGeom>
        </p:spPr>
      </p:pic>
      <p:sp>
        <p:nvSpPr>
          <p:cNvPr id="13" name="TextBox 12">
            <a:extLst>
              <a:ext uri="{FF2B5EF4-FFF2-40B4-BE49-F238E27FC236}">
                <a16:creationId xmlns:a16="http://schemas.microsoft.com/office/drawing/2014/main" id="{7851818D-4FCD-459E-2044-49C2845710C1}"/>
              </a:ext>
            </a:extLst>
          </p:cNvPr>
          <p:cNvSpPr txBox="1"/>
          <p:nvPr/>
        </p:nvSpPr>
        <p:spPr>
          <a:xfrm>
            <a:off x="5264210" y="1918002"/>
            <a:ext cx="5896664" cy="1323439"/>
          </a:xfrm>
          <a:prstGeom prst="rect">
            <a:avLst/>
          </a:prstGeom>
          <a:noFill/>
        </p:spPr>
        <p:txBody>
          <a:bodyPr wrap="square">
            <a:spAutoFit/>
          </a:bodyPr>
          <a:lstStyle/>
          <a:p>
            <a:pPr lvl="0" algn="ctr" defTabSz="914400"/>
            <a:r>
              <a:rPr lang="en-US" sz="4000" b="1">
                <a:solidFill>
                  <a:srgbClr val="000000"/>
                </a:solidFill>
                <a:latin typeface="Cambria" panose="02040503050406030204" pitchFamily="18" charset="0"/>
              </a:rPr>
              <a:t>	Im lặng, không có tiếng động, tiếng ồn.</a:t>
            </a:r>
          </a:p>
        </p:txBody>
      </p:sp>
      <p:grpSp>
        <p:nvGrpSpPr>
          <p:cNvPr id="3" name="组合 47">
            <a:extLst>
              <a:ext uri="{FF2B5EF4-FFF2-40B4-BE49-F238E27FC236}">
                <a16:creationId xmlns:a16="http://schemas.microsoft.com/office/drawing/2014/main" id="{7912017D-FBB0-CF19-6F69-3B4C5EA0E601}"/>
              </a:ext>
            </a:extLst>
          </p:cNvPr>
          <p:cNvGrpSpPr/>
          <p:nvPr/>
        </p:nvGrpSpPr>
        <p:grpSpPr>
          <a:xfrm>
            <a:off x="931765" y="3967952"/>
            <a:ext cx="4694438" cy="985764"/>
            <a:chOff x="3151567" y="4106353"/>
            <a:chExt cx="4182027" cy="1023787"/>
          </a:xfrm>
        </p:grpSpPr>
        <p:grpSp>
          <p:nvGrpSpPr>
            <p:cNvPr id="4" name="组合 31">
              <a:extLst>
                <a:ext uri="{FF2B5EF4-FFF2-40B4-BE49-F238E27FC236}">
                  <a16:creationId xmlns:a16="http://schemas.microsoft.com/office/drawing/2014/main" id="{107542C6-4AD9-987E-A083-C4E8B9D07FEC}"/>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F4048CD8-783E-A7CE-AC0D-E6FADA06574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4" name="圆角矩形 33">
                <a:extLst>
                  <a:ext uri="{FF2B5EF4-FFF2-40B4-BE49-F238E27FC236}">
                    <a16:creationId xmlns:a16="http://schemas.microsoft.com/office/drawing/2014/main" id="{C635B9F9-F96B-C682-8908-25D1F8381CE8}"/>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0" name="文本框 41">
              <a:extLst>
                <a:ext uri="{FF2B5EF4-FFF2-40B4-BE49-F238E27FC236}">
                  <a16:creationId xmlns:a16="http://schemas.microsoft.com/office/drawing/2014/main" id="{3ADCB9C7-55FF-F40B-A54A-4A039C34854E}"/>
                </a:ext>
              </a:extLst>
            </p:cNvPr>
            <p:cNvSpPr txBox="1"/>
            <p:nvPr/>
          </p:nvSpPr>
          <p:spPr>
            <a:xfrm>
              <a:off x="4412752" y="4240935"/>
              <a:ext cx="1659658" cy="671261"/>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loang lổ</a:t>
              </a:r>
            </a:p>
          </p:txBody>
        </p:sp>
      </p:grpSp>
      <p:sp>
        <p:nvSpPr>
          <p:cNvPr id="15" name="TextBox 14">
            <a:extLst>
              <a:ext uri="{FF2B5EF4-FFF2-40B4-BE49-F238E27FC236}">
                <a16:creationId xmlns:a16="http://schemas.microsoft.com/office/drawing/2014/main" id="{ACBD468B-8CA0-BC1B-2A05-A7E726CAEBBA}"/>
              </a:ext>
            </a:extLst>
          </p:cNvPr>
          <p:cNvSpPr txBox="1"/>
          <p:nvPr/>
        </p:nvSpPr>
        <p:spPr>
          <a:xfrm>
            <a:off x="5033180" y="3758981"/>
            <a:ext cx="5896664" cy="1323439"/>
          </a:xfrm>
          <a:prstGeom prst="rect">
            <a:avLst/>
          </a:prstGeom>
          <a:noFill/>
        </p:spPr>
        <p:txBody>
          <a:bodyPr wrap="square">
            <a:spAutoFit/>
          </a:bodyPr>
          <a:lstStyle/>
          <a:p>
            <a:pPr lvl="0" algn="ctr" defTabSz="914400"/>
            <a:r>
              <a:rPr lang="en-US" sz="4000" b="1">
                <a:solidFill>
                  <a:srgbClr val="000000"/>
                </a:solidFill>
                <a:latin typeface="Cambria" panose="02040503050406030204" pitchFamily="18" charset="0"/>
              </a:rPr>
              <a:t>	Có nhiều mảng màu đan xen, lộn xộn</a:t>
            </a:r>
          </a:p>
        </p:txBody>
      </p:sp>
    </p:spTree>
    <p:extLst>
      <p:ext uri="{BB962C8B-B14F-4D97-AF65-F5344CB8AC3E}">
        <p14:creationId xmlns:p14="http://schemas.microsoft.com/office/powerpoint/2010/main" val="302558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294776" y="330217"/>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11D0DD97-8FEC-82D3-3437-575DB636BC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986" y="1915886"/>
            <a:ext cx="3906423" cy="4942114"/>
          </a:xfrm>
          <a:prstGeom prst="rect">
            <a:avLst/>
          </a:prstGeom>
        </p:spPr>
      </p:pic>
      <p:pic>
        <p:nvPicPr>
          <p:cNvPr id="5" name="Picture 4">
            <a:extLst>
              <a:ext uri="{FF2B5EF4-FFF2-40B4-BE49-F238E27FC236}">
                <a16:creationId xmlns:a16="http://schemas.microsoft.com/office/drawing/2014/main" id="{826617FB-3C77-8F99-4970-58442E758EDA}"/>
              </a:ext>
            </a:extLst>
          </p:cNvPr>
          <p:cNvPicPr>
            <a:picLocks noChangeAspect="1"/>
          </p:cNvPicPr>
          <p:nvPr/>
        </p:nvPicPr>
        <p:blipFill>
          <a:blip r:embed="rId9"/>
          <a:stretch>
            <a:fillRect/>
          </a:stretch>
        </p:blipFill>
        <p:spPr>
          <a:xfrm>
            <a:off x="3600585" y="617434"/>
            <a:ext cx="7925487" cy="5389331"/>
          </a:xfrm>
          <a:prstGeom prst="rect">
            <a:avLst/>
          </a:prstGeom>
        </p:spPr>
      </p:pic>
    </p:spTree>
    <p:extLst>
      <p:ext uri="{BB962C8B-B14F-4D97-AF65-F5344CB8AC3E}">
        <p14:creationId xmlns:p14="http://schemas.microsoft.com/office/powerpoint/2010/main" val="2756619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127366"/>
                  </a:solidFill>
                  <a:effectLst/>
                  <a:uLnTx/>
                  <a:uFillTx/>
                  <a:latin typeface="Cambria" panose="02040503050406030204" pitchFamily="18" charset="0"/>
                  <a:ea typeface="思源黑体 CN"/>
                  <a:cs typeface="+mn-cs"/>
                </a:rPr>
                <a:t>Tìm những hình ảnh đẹp của Thành phố khi sắp vào thu</a:t>
              </a:r>
              <a:endPar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endParaRP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3785652"/>
          </a:xfrm>
          <a:prstGeom prst="rect">
            <a:avLst/>
          </a:prstGeom>
          <a:noFill/>
        </p:spPr>
        <p:txBody>
          <a:bodyPr wrap="square">
            <a:spAutoFit/>
          </a:bodyPr>
          <a:lstStyle/>
          <a:p>
            <a:pPr lvl="0" algn="just" defTabSz="914400"/>
            <a:r>
              <a:rPr lang="vi-VN" sz="4000" b="1">
                <a:solidFill>
                  <a:srgbClr val="000000"/>
                </a:solidFill>
                <a:latin typeface="Cambria" panose="02040503050406030204" pitchFamily="18" charset="0"/>
              </a:rPr>
              <a:t> Những cơn gió nóng mùa hè đã nhường chỗ cho luồng khí mát dịu mỗi sáng. Trời xanh ngắt trên cao, xanh như dòng sông trong, trôi lặng lẽ giữa những ngọn cây hè phố.</a:t>
            </a:r>
            <a:br>
              <a:rPr lang="vi-VN" sz="4000" b="1">
                <a:solidFill>
                  <a:srgbClr val="000000"/>
                </a:solidFill>
                <a:latin typeface="Cambria" panose="02040503050406030204" pitchFamily="18" charset="0"/>
              </a:rPr>
            </a:br>
            <a:br>
              <a:rPr lang="vi-VN" sz="4000" b="1">
                <a:solidFill>
                  <a:srgbClr val="000000"/>
                </a:solidFill>
                <a:latin typeface="Cambria" panose="02040503050406030204" pitchFamily="18" charset="0"/>
              </a:rPr>
            </a:b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endParaRP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49643" y="298517"/>
            <a:ext cx="7800008" cy="5887850"/>
          </a:xfrm>
          <a:prstGeom prst="rect">
            <a:avLst/>
          </a:prstGeom>
        </p:spPr>
      </p:pic>
      <p:grpSp>
        <p:nvGrpSpPr>
          <p:cNvPr id="2" name="组合 1"/>
          <p:cNvGrpSpPr/>
          <p:nvPr/>
        </p:nvGrpSpPr>
        <p:grpSpPr>
          <a:xfrm>
            <a:off x="-127616" y="4545142"/>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5" name="Picture 4">
            <a:extLst>
              <a:ext uri="{FF2B5EF4-FFF2-40B4-BE49-F238E27FC236}">
                <a16:creationId xmlns:a16="http://schemas.microsoft.com/office/drawing/2014/main" id="{28C559B5-EE35-8690-E599-7968914DF9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4" name="Picture 3">
            <a:extLst>
              <a:ext uri="{FF2B5EF4-FFF2-40B4-BE49-F238E27FC236}">
                <a16:creationId xmlns:a16="http://schemas.microsoft.com/office/drawing/2014/main" id="{907B634A-1675-260C-428B-3EA14C77D4C9}"/>
              </a:ext>
            </a:extLst>
          </p:cNvPr>
          <p:cNvPicPr>
            <a:picLocks noChangeAspect="1"/>
          </p:cNvPicPr>
          <p:nvPr/>
        </p:nvPicPr>
        <p:blipFill>
          <a:blip r:embed="rId9"/>
          <a:stretch>
            <a:fillRect/>
          </a:stretch>
        </p:blipFill>
        <p:spPr>
          <a:xfrm>
            <a:off x="4828047" y="620497"/>
            <a:ext cx="6346486" cy="5645385"/>
          </a:xfrm>
          <a:prstGeom prst="rect">
            <a:avLst/>
          </a:prstGeom>
        </p:spPr>
      </p:pic>
    </p:spTree>
    <p:extLst>
      <p:ext uri="{BB962C8B-B14F-4D97-AF65-F5344CB8AC3E}">
        <p14:creationId xmlns:p14="http://schemas.microsoft.com/office/powerpoint/2010/main" val="983614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127366"/>
                  </a:solidFill>
                  <a:effectLst/>
                  <a:uLnTx/>
                  <a:uFillTx/>
                  <a:latin typeface="Cambria" panose="02040503050406030204" pitchFamily="18" charset="0"/>
                  <a:ea typeface="思源黑体 CN"/>
                  <a:cs typeface="+mn-cs"/>
                </a:rPr>
                <a:t>Ông ngoại đã làm những gì cho bạn nhỏ khi bạn chuẩn bị vào lớp Một?</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938992"/>
          </a:xfrm>
          <a:prstGeom prst="rect">
            <a:avLst/>
          </a:prstGeom>
          <a:noFill/>
        </p:spPr>
        <p:txBody>
          <a:bodyPr wrap="square">
            <a:spAutoFit/>
          </a:bodyPr>
          <a:lstStyle/>
          <a:p>
            <a:pPr lvl="0" algn="just" defTabSz="914400"/>
            <a:r>
              <a:rPr lang="vi-VN" sz="4000" b="1">
                <a:solidFill>
                  <a:srgbClr val="000000"/>
                </a:solidFill>
                <a:latin typeface="Cambria" panose="02040503050406030204" pitchFamily="18" charset="0"/>
              </a:rPr>
              <a:t>Ông ngoại dẫn bạn nhỏ đi mua vở, chọn bút, hướng dẫn bạn cách bọc vở, dán nhãn, pha mực và dạy bạn những chữ cái đầu tiên.</a:t>
            </a:r>
          </a:p>
        </p:txBody>
      </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68196" y="1169331"/>
            <a:ext cx="2687068" cy="1396167"/>
          </a:xfrm>
          <a:prstGeom prst="rect">
            <a:avLst/>
          </a:prstGeom>
        </p:spPr>
      </p:pic>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127366"/>
                  </a:solidFill>
                  <a:effectLst/>
                  <a:uLnTx/>
                  <a:uFillTx/>
                  <a:latin typeface="Cambria" panose="02040503050406030204" pitchFamily="18" charset="0"/>
                  <a:ea typeface="思源黑体 CN"/>
                  <a:cs typeface="+mn-cs"/>
                </a:rPr>
                <a:t>Em thích nhất việc làm nào của hai ông cháu khi đến thăm trường?</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3970318"/>
          </a:xfrm>
          <a:prstGeom prst="rect">
            <a:avLst/>
          </a:prstGeom>
          <a:noFill/>
        </p:spPr>
        <p:txBody>
          <a:bodyPr wrap="square">
            <a:spAutoFit/>
          </a:bodyPr>
          <a:lstStyle/>
          <a:p>
            <a:pPr lvl="0" algn="just" defTabSz="914400"/>
            <a:r>
              <a:rPr lang="vi-VN" sz="3600" b="1">
                <a:solidFill>
                  <a:srgbClr val="000000"/>
                </a:solidFill>
                <a:latin typeface="Cambria" panose="02040503050406030204" pitchFamily="18" charset="0"/>
              </a:rPr>
              <a:t> Em thích nhất việc làm ông còn nhấc bổng bạn nhỏ trên tay, cho gõ thử vào mặt da loang lổ của chiếc trống trường. Vì đây là lần đầu tiên bạn nhỏ được nhìn thấy và gõ thử chiếc trống trường; sau này bạn cũng nhớ mãi tiếng trống ấy.</a:t>
            </a:r>
            <a:br>
              <a:rPr lang="vi-VN" sz="3600" b="1">
                <a:solidFill>
                  <a:srgbClr val="000000"/>
                </a:solidFill>
                <a:latin typeface="Cambria" panose="02040503050406030204" pitchFamily="18" charset="0"/>
              </a:rPr>
            </a:br>
            <a:br>
              <a:rPr lang="vi-VN" sz="3600" b="1">
                <a:solidFill>
                  <a:srgbClr val="000000"/>
                </a:solidFill>
                <a:latin typeface="Cambria" panose="02040503050406030204" pitchFamily="18" charset="0"/>
              </a:rPr>
            </a:br>
            <a:endParaRPr kumimoji="0" lang="vi-VN" sz="3600" b="1" i="0" u="none" strike="noStrike" kern="1200" cap="none" spc="0" normalizeH="0" baseline="0" noProof="0">
              <a:ln>
                <a:noFill/>
              </a:ln>
              <a:solidFill>
                <a:srgbClr val="000000"/>
              </a:solidFill>
              <a:effectLst/>
              <a:uLnTx/>
              <a:uFillTx/>
              <a:latin typeface="Cambria" panose="02040503050406030204" pitchFamily="18" charset="0"/>
              <a:ea typeface="思源黑体 CN"/>
            </a:endParaRP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670561" y="1289989"/>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127366"/>
                  </a:solidFill>
                  <a:effectLst/>
                  <a:uLnTx/>
                  <a:uFillTx/>
                  <a:latin typeface="Cambria" panose="02040503050406030204" pitchFamily="18" charset="0"/>
                  <a:ea typeface="思源黑体 CN"/>
                  <a:cs typeface="+mn-cs"/>
                </a:rPr>
                <a:t>Vì sao bạn nhỏ gọi ông ngoại là thầy giáo đầu tiên?</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3970318"/>
          </a:xfrm>
          <a:prstGeom prst="rect">
            <a:avLst/>
          </a:prstGeom>
          <a:noFill/>
        </p:spPr>
        <p:txBody>
          <a:bodyPr wrap="square">
            <a:spAutoFit/>
          </a:bodyPr>
          <a:lstStyle/>
          <a:p>
            <a:pPr lvl="0" algn="just" defTabSz="914400"/>
            <a:r>
              <a:rPr lang="vi-VN" sz="3600" b="1">
                <a:solidFill>
                  <a:srgbClr val="000000"/>
                </a:solidFill>
                <a:latin typeface="Cambria" panose="02040503050406030204" pitchFamily="18" charset="0"/>
              </a:rPr>
              <a:t> Bạn nhỏ gọi ông ngoại là thầy giáo đầu tiên vì ông ngoại đã hướng dẫn bạn cách bọc vở, dán nhãn, pha mực và dạy bạn những chữ cái đầu tiên, ông ngoại còn đưa bạn ấy đến thăm các lớp học và gõ thử chiếc trống trường.</a:t>
            </a:r>
            <a:br>
              <a:rPr lang="vi-VN" sz="3600" b="1">
                <a:solidFill>
                  <a:srgbClr val="000000"/>
                </a:solidFill>
                <a:latin typeface="Cambria" panose="02040503050406030204" pitchFamily="18" charset="0"/>
              </a:rPr>
            </a:br>
            <a:br>
              <a:rPr lang="vi-VN" sz="3600" b="1">
                <a:solidFill>
                  <a:srgbClr val="000000"/>
                </a:solidFill>
                <a:latin typeface="Cambria" panose="02040503050406030204" pitchFamily="18" charset="0"/>
              </a:rPr>
            </a:br>
            <a:endParaRPr kumimoji="0" lang="vi-VN" sz="3600" b="1" i="0" u="none" strike="noStrike" kern="1200" cap="none" spc="0" normalizeH="0" baseline="0" noProof="0">
              <a:ln>
                <a:noFill/>
              </a:ln>
              <a:solidFill>
                <a:srgbClr val="000000"/>
              </a:solidFill>
              <a:effectLst/>
              <a:uLnTx/>
              <a:uFillTx/>
              <a:latin typeface="Cambria" panose="02040503050406030204" pitchFamily="18" charset="0"/>
              <a:ea typeface="思源黑体 CN"/>
              <a:cs typeface="+mn-cs"/>
            </a:endParaRP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127366"/>
                  </a:solidFill>
                  <a:effectLst/>
                  <a:uLnTx/>
                  <a:uFillTx/>
                  <a:latin typeface="Cambria" panose="02040503050406030204" pitchFamily="18" charset="0"/>
                  <a:ea typeface="思源黑体 CN"/>
                  <a:cs typeface="+mn-cs"/>
                </a:rPr>
                <a:t>Nói với bạn về thầy giáo, cô giáo đầu tiên của em.</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11937" y="2923418"/>
            <a:ext cx="9961286" cy="2554545"/>
          </a:xfrm>
          <a:prstGeom prst="rect">
            <a:avLst/>
          </a:prstGeom>
          <a:noFill/>
        </p:spPr>
        <p:txBody>
          <a:bodyPr wrap="square">
            <a:spAutoFit/>
          </a:bodyPr>
          <a:lstStyle/>
          <a:p>
            <a:pPr lvl="0" algn="just" defTabSz="914400"/>
            <a:r>
              <a:rPr lang="vi-VN" sz="3200" b="1">
                <a:solidFill>
                  <a:srgbClr val="000000"/>
                </a:solidFill>
                <a:latin typeface="Cambria" panose="02040503050406030204" pitchFamily="18" charset="0"/>
              </a:rPr>
              <a:t> Người thầy giáo đầu tiên của tớ là ông nội. Ông đã dạy tớ đọc những chữ cái đầu tiên khi tớ chỉ 5 tuổi. Ông còn đọc truyện cổ tích cho tớ nghe mỗi tối. Vì thế tớ đã biết được rất nhiều bài học hay. Tớ yêu quý ông và biết ơn ông rất nhiều.</a:t>
            </a:r>
            <a:endParaRPr kumimoji="0" lang="vi-VN" sz="3200" b="1" i="0" u="none" strike="noStrike" kern="1200" cap="none" spc="0" normalizeH="0" baseline="0" noProof="0">
              <a:ln>
                <a:noFill/>
              </a:ln>
              <a:solidFill>
                <a:srgbClr val="000000"/>
              </a:solidFill>
              <a:effectLst/>
              <a:uLnTx/>
              <a:uFillTx/>
              <a:latin typeface="Cambria" panose="02040503050406030204" pitchFamily="18" charset="0"/>
              <a:ea typeface="思源黑体 CN"/>
            </a:endParaRPr>
          </a:p>
        </p:txBody>
      </p:sp>
      <p:pic>
        <p:nvPicPr>
          <p:cNvPr id="12" name="Picture 11">
            <a:extLst>
              <a:ext uri="{FF2B5EF4-FFF2-40B4-BE49-F238E27FC236}">
                <a16:creationId xmlns:a16="http://schemas.microsoft.com/office/drawing/2014/main" id="{0630F169-F165-2280-9633-8276B45066CA}"/>
              </a:ext>
            </a:extLst>
          </p:cNvPr>
          <p:cNvPicPr>
            <a:picLocks noChangeAspect="1"/>
          </p:cNvPicPr>
          <p:nvPr/>
        </p:nvPicPr>
        <p:blipFill>
          <a:blip r:embed="rId2"/>
          <a:stretch>
            <a:fillRect/>
          </a:stretch>
        </p:blipFill>
        <p:spPr>
          <a:xfrm>
            <a:off x="658238" y="1380351"/>
            <a:ext cx="2609218" cy="1336429"/>
          </a:xfrm>
          <a:prstGeom prst="rect">
            <a:avLst/>
          </a:prstGeom>
        </p:spPr>
      </p:pic>
    </p:spTree>
    <p:extLst>
      <p:ext uri="{BB962C8B-B14F-4D97-AF65-F5344CB8AC3E}">
        <p14:creationId xmlns:p14="http://schemas.microsoft.com/office/powerpoint/2010/main" val="2735025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3420140" y="598010"/>
            <a:ext cx="7800008" cy="588785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709487" y="2372920"/>
              <a:ext cx="5998038"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753E21"/>
                  </a:solidFill>
                  <a:effectLst/>
                  <a:uLnTx/>
                  <a:uFillTx/>
                  <a:latin typeface="Cambria" panose="02040503050406030204" pitchFamily="18" charset="0"/>
                  <a:ea typeface="思源黑体 CN"/>
                  <a:cs typeface="+mn-cs"/>
                </a:rPr>
                <a:t>Ông ngoại là người thương yêu, luôn chăm lo, chỉ bảo mọi điều cho bạn nhỏ những ngày chuẩn bị vào lớp Một.</a:t>
              </a:r>
              <a:endParaRPr kumimoji="0" lang="vi-VN" sz="40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259459" y="1851366"/>
            <a:ext cx="4267570" cy="3468925"/>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44">
            <a:extLst>
              <a:ext uri="{FF2B5EF4-FFF2-40B4-BE49-F238E27FC236}">
                <a16:creationId xmlns:a16="http://schemas.microsoft.com/office/drawing/2014/main" id="{85C56351-589F-3B5A-C21E-E426EBA15B27}"/>
              </a:ext>
            </a:extLst>
          </p:cNvPr>
          <p:cNvGrpSpPr/>
          <p:nvPr/>
        </p:nvGrpSpPr>
        <p:grpSpPr>
          <a:xfrm>
            <a:off x="1953417" y="1130030"/>
            <a:ext cx="8047467" cy="997675"/>
            <a:chOff x="2360277" y="2671670"/>
            <a:chExt cx="3089358" cy="892629"/>
          </a:xfrm>
        </p:grpSpPr>
        <p:grpSp>
          <p:nvGrpSpPr>
            <p:cNvPr id="10"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2"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3"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11" name="文本框 40">
              <a:extLst>
                <a:ext uri="{FF2B5EF4-FFF2-40B4-BE49-F238E27FC236}">
                  <a16:creationId xmlns:a16="http://schemas.microsoft.com/office/drawing/2014/main" id="{08C0AB92-8CFF-0402-0DEF-FDC8C6055AEC}"/>
                </a:ext>
              </a:extLst>
            </p:cNvPr>
            <p:cNvSpPr txBox="1"/>
            <p:nvPr/>
          </p:nvSpPr>
          <p:spPr>
            <a:xfrm>
              <a:off x="2592991" y="2856382"/>
              <a:ext cx="2685173" cy="52320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Giọng đọc của bài này như thế nào?</a:t>
              </a:r>
              <a:endParaRPr kumimoji="0" lang="vi-VN"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2" name="Rectangle 1">
            <a:extLst>
              <a:ext uri="{FF2B5EF4-FFF2-40B4-BE49-F238E27FC236}">
                <a16:creationId xmlns:a16="http://schemas.microsoft.com/office/drawing/2014/main" id="{B71FB069-ED2F-6B57-2082-3EFB12922BD8}"/>
              </a:ext>
            </a:extLst>
          </p:cNvPr>
          <p:cNvSpPr/>
          <p:nvPr/>
        </p:nvSpPr>
        <p:spPr>
          <a:xfrm>
            <a:off x="1706513" y="2710046"/>
            <a:ext cx="8531704" cy="2123658"/>
          </a:xfrm>
          <a:prstGeom prst="rect">
            <a:avLst/>
          </a:prstGeom>
        </p:spPr>
        <p:txBody>
          <a:bodyPr wrap="square">
            <a:spAutoFit/>
          </a:bodyPr>
          <a:lstStyle/>
          <a:p>
            <a:pPr algn="just"/>
            <a:r>
              <a:rPr lang="vi-VN" sz="4400" dirty="0">
                <a:solidFill>
                  <a:sysClr val="windowText" lastClr="000000"/>
                </a:solidFill>
                <a:latin typeface="Times New Roman" panose="02020603050405020304" pitchFamily="18" charset="0"/>
                <a:cs typeface="Times New Roman" panose="02020603050405020304" pitchFamily="18" charset="0"/>
              </a:rPr>
              <a:t>    Giọng đọc thong thả, chậm rãi, phân biệt được lời của các nhân vật và lời người dẫn chuyện.</a:t>
            </a:r>
            <a:endParaRPr lang="en-US" sz="4400" dirty="0">
              <a:solidFill>
                <a:sysClr val="windowText" lastClr="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2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D6ACD-FFB6-BEC0-B8E8-B2FFA18D1BCE}"/>
              </a:ext>
            </a:extLst>
          </p:cNvPr>
          <p:cNvSpPr/>
          <p:nvPr/>
        </p:nvSpPr>
        <p:spPr>
          <a:xfrm>
            <a:off x="1136904" y="1045517"/>
            <a:ext cx="9918192" cy="5016758"/>
          </a:xfrm>
          <a:prstGeom prst="rect">
            <a:avLst/>
          </a:prstGeom>
          <a:noFill/>
          <a:ln>
            <a:noFill/>
          </a:ln>
        </p:spPr>
        <p:txBody>
          <a:bodyPr wrap="square">
            <a:spAutoFit/>
          </a:bodyPr>
          <a:lstStyle/>
          <a:p>
            <a:pPr algn="just"/>
            <a:r>
              <a:rPr lang="en-US" sz="3200" b="1" dirty="0">
                <a:solidFill>
                  <a:srgbClr val="002060"/>
                </a:solidFill>
                <a:latin typeface="Averta Std CY" panose="00000500000000000000" pitchFamily="50" charset="0"/>
                <a:cs typeface="Times New Roman" pitchFamily="18" charset="0"/>
              </a:rPr>
              <a:t>	</a:t>
            </a:r>
            <a:r>
              <a:rPr lang="vi-VN" sz="4000" b="1" dirty="0">
                <a:solidFill>
                  <a:prstClr val="black"/>
                </a:solidFill>
                <a:latin typeface="Times New Roman" panose="02020603050405020304" pitchFamily="18" charset="0"/>
                <a:cs typeface="Times New Roman" panose="02020603050405020304" pitchFamily="18" charset="0"/>
              </a:rPr>
              <a:t>Ông còn nhấc bổng tôi trên tay, cho gõ thử vào mặt da loang lổ của chiếc trống trường. Tiếng trống buổi sáng trong trẻo ấy là tiếng trống trường đầu tiên, âm vang mãi trong đời đi học của tôi sau này.</a:t>
            </a:r>
          </a:p>
          <a:p>
            <a:pPr algn="just"/>
            <a:r>
              <a:rPr lang="en-US" sz="4000" b="1" dirty="0">
                <a:solidFill>
                  <a:prstClr val="black"/>
                </a:solidFill>
                <a:latin typeface="Times New Roman" panose="02020603050405020304" pitchFamily="18" charset="0"/>
                <a:cs typeface="Times New Roman" panose="02020603050405020304" pitchFamily="18" charset="0"/>
              </a:rPr>
              <a:t>  </a:t>
            </a:r>
            <a:r>
              <a:rPr lang="vi-VN" sz="4000" b="1" dirty="0">
                <a:solidFill>
                  <a:prstClr val="black"/>
                </a:solidFill>
                <a:latin typeface="Times New Roman" panose="02020603050405020304" pitchFamily="18" charset="0"/>
                <a:cs typeface="Times New Roman" panose="02020603050405020304" pitchFamily="18" charset="0"/>
              </a:rPr>
              <a:t> Trước ngưỡng cửa của trường tiểu học, tôi đã may mắn có ông ngoại - thầy giáo đầu tiên của tôi.</a:t>
            </a:r>
          </a:p>
        </p:txBody>
      </p:sp>
    </p:spTree>
    <p:extLst>
      <p:ext uri="{BB962C8B-B14F-4D97-AF65-F5344CB8AC3E}">
        <p14:creationId xmlns:p14="http://schemas.microsoft.com/office/powerpoint/2010/main" val="315248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1">
            <a:extLst>
              <a:ext uri="{FF2B5EF4-FFF2-40B4-BE49-F238E27FC236}">
                <a16:creationId xmlns:a16="http://schemas.microsoft.com/office/drawing/2014/main" id="{51749C83-47A2-1750-0A66-A752F1E14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0286" y="-150225"/>
            <a:ext cx="1859907" cy="914400"/>
          </a:xfrm>
          <a:prstGeom prst="rect">
            <a:avLst/>
          </a:prstGeom>
        </p:spPr>
      </p:pic>
      <p:sp>
        <p:nvSpPr>
          <p:cNvPr id="11" name="Rectangle 10">
            <a:extLst>
              <a:ext uri="{FF2B5EF4-FFF2-40B4-BE49-F238E27FC236}">
                <a16:creationId xmlns:a16="http://schemas.microsoft.com/office/drawing/2014/main" id="{384EF108-FD5C-C8C1-7E2A-B515210533BA}"/>
              </a:ext>
            </a:extLst>
          </p:cNvPr>
          <p:cNvSpPr/>
          <p:nvPr/>
        </p:nvSpPr>
        <p:spPr>
          <a:xfrm>
            <a:off x="-1500545" y="471787"/>
            <a:ext cx="7798108" cy="584775"/>
          </a:xfrm>
          <a:prstGeom prst="rect">
            <a:avLst/>
          </a:prstGeom>
        </p:spPr>
        <p:txBody>
          <a:bodyPr wrap="square">
            <a:spAutoFit/>
          </a:bodyPr>
          <a:lstStyle/>
          <a:p>
            <a:pPr algn="ctr" defTabSz="457200"/>
            <a:r>
              <a:rPr lang="en-US" altLang="zh-CN" sz="3200" b="1" dirty="0" err="1">
                <a:solidFill>
                  <a:srgbClr val="0070C0"/>
                </a:solidFill>
                <a:latin typeface="Arial" panose="020B0604020202020204" pitchFamily="34" charset="0"/>
              </a:rPr>
              <a:t>Luyện</a:t>
            </a:r>
            <a:r>
              <a:rPr lang="zh-CN" altLang="en-US" sz="3200" b="1" dirty="0">
                <a:solidFill>
                  <a:srgbClr val="0070C0"/>
                </a:solidFill>
                <a:latin typeface="Arial" panose="020B0604020202020204" pitchFamily="34" charset="0"/>
              </a:rPr>
              <a:t> </a:t>
            </a:r>
            <a:r>
              <a:rPr lang="en-US" altLang="zh-CN" sz="3200" b="1" dirty="0" err="1">
                <a:solidFill>
                  <a:srgbClr val="0070C0"/>
                </a:solidFill>
                <a:latin typeface="Arial" panose="020B0604020202020204" pitchFamily="34" charset="0"/>
              </a:rPr>
              <a:t>đọc</a:t>
            </a:r>
            <a:r>
              <a:rPr lang="zh-CN" altLang="en-US" sz="3200" b="1" dirty="0">
                <a:solidFill>
                  <a:srgbClr val="0070C0"/>
                </a:solidFill>
                <a:latin typeface="Arial" panose="020B0604020202020204" pitchFamily="34" charset="0"/>
              </a:rPr>
              <a:t> </a:t>
            </a:r>
            <a:r>
              <a:rPr lang="en-US" altLang="zh-CN" sz="3200" b="1" dirty="0" err="1">
                <a:solidFill>
                  <a:srgbClr val="0070C0"/>
                </a:solidFill>
                <a:latin typeface="Arial" panose="020B0604020202020204" pitchFamily="34" charset="0"/>
              </a:rPr>
              <a:t>nhóm</a:t>
            </a:r>
            <a:endParaRPr lang="zh-CN" altLang="en-US" sz="3200" b="1" dirty="0">
              <a:solidFill>
                <a:srgbClr val="0070C0"/>
              </a:solidFill>
              <a:latin typeface="Arial" panose="020B0604020202020204" pitchFamily="34" charset="0"/>
            </a:endParaRPr>
          </a:p>
        </p:txBody>
      </p:sp>
      <p:sp>
        <p:nvSpPr>
          <p:cNvPr id="12" name="Rounded Rectangle 15">
            <a:extLst>
              <a:ext uri="{FF2B5EF4-FFF2-40B4-BE49-F238E27FC236}">
                <a16:creationId xmlns:a16="http://schemas.microsoft.com/office/drawing/2014/main" id="{0A4D28A0-4347-4496-8001-F121DBC940D2}"/>
              </a:ext>
            </a:extLst>
          </p:cNvPr>
          <p:cNvSpPr/>
          <p:nvPr/>
        </p:nvSpPr>
        <p:spPr>
          <a:xfrm>
            <a:off x="1313331" y="204167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F08D912-E765-63A3-1E52-DF6FD2147A1A}"/>
              </a:ext>
            </a:extLst>
          </p:cNvPr>
          <p:cNvSpPr/>
          <p:nvPr/>
        </p:nvSpPr>
        <p:spPr>
          <a:xfrm>
            <a:off x="4468518" y="1130653"/>
            <a:ext cx="3113288" cy="523220"/>
          </a:xfrm>
          <a:prstGeom prst="rect">
            <a:avLst/>
          </a:prstGeom>
        </p:spPr>
        <p:txBody>
          <a:bodyPr wrap="none">
            <a:spAutoFit/>
          </a:bodyPr>
          <a:lstStyle/>
          <a:p>
            <a:pPr algn="ctr" defTabSz="457200"/>
            <a:r>
              <a:rPr lang="en-US" altLang="zh-CN" sz="2800" b="1" dirty="0" err="1">
                <a:solidFill>
                  <a:srgbClr val="FF1531"/>
                </a:solidFill>
                <a:latin typeface="Arial" panose="020B0604020202020204" pitchFamily="34" charset="0"/>
              </a:rPr>
              <a:t>Tiêu</a:t>
            </a:r>
            <a:r>
              <a:rPr lang="zh-CN" altLang="en-US" sz="2800" b="1" dirty="0">
                <a:solidFill>
                  <a:srgbClr val="FF1531"/>
                </a:solidFill>
                <a:latin typeface="Arial" panose="020B0604020202020204" pitchFamily="34" charset="0"/>
              </a:rPr>
              <a:t> </a:t>
            </a:r>
            <a:r>
              <a:rPr lang="en-US" altLang="zh-CN" sz="2800" b="1" dirty="0" err="1">
                <a:solidFill>
                  <a:srgbClr val="FF1531"/>
                </a:solidFill>
                <a:latin typeface="Arial" panose="020B0604020202020204" pitchFamily="34" charset="0"/>
              </a:rPr>
              <a:t>chí</a:t>
            </a:r>
            <a:r>
              <a:rPr lang="zh-CN" altLang="en-US" sz="2800" b="1" dirty="0">
                <a:solidFill>
                  <a:srgbClr val="FF1531"/>
                </a:solidFill>
                <a:latin typeface="Arial" panose="020B0604020202020204" pitchFamily="34" charset="0"/>
              </a:rPr>
              <a:t> </a:t>
            </a:r>
            <a:r>
              <a:rPr lang="en-US" altLang="zh-CN" sz="2800" b="1" dirty="0" err="1">
                <a:solidFill>
                  <a:srgbClr val="FF1531"/>
                </a:solidFill>
                <a:latin typeface="Arial" panose="020B0604020202020204" pitchFamily="34" charset="0"/>
              </a:rPr>
              <a:t>đánh</a:t>
            </a:r>
            <a:r>
              <a:rPr lang="zh-CN" altLang="en-US" sz="2800" b="1" dirty="0">
                <a:solidFill>
                  <a:srgbClr val="FF1531"/>
                </a:solidFill>
                <a:latin typeface="Arial" panose="020B0604020202020204" pitchFamily="34" charset="0"/>
              </a:rPr>
              <a:t> </a:t>
            </a:r>
            <a:r>
              <a:rPr lang="en-US" altLang="zh-CN" sz="2800" b="1" dirty="0" err="1">
                <a:solidFill>
                  <a:srgbClr val="FF1531"/>
                </a:solidFill>
                <a:latin typeface="Arial" panose="020B0604020202020204" pitchFamily="34" charset="0"/>
              </a:rPr>
              <a:t>giá</a:t>
            </a:r>
            <a:endParaRPr lang="zh-CN" altLang="en-US" sz="2800" b="1" dirty="0">
              <a:solidFill>
                <a:srgbClr val="FF1531"/>
              </a:solidFill>
              <a:latin typeface="Arial" panose="020B0604020202020204" pitchFamily="34" charset="0"/>
            </a:endParaRPr>
          </a:p>
        </p:txBody>
      </p:sp>
      <p:sp>
        <p:nvSpPr>
          <p:cNvPr id="14" name="Rectangle 13">
            <a:extLst>
              <a:ext uri="{FF2B5EF4-FFF2-40B4-BE49-F238E27FC236}">
                <a16:creationId xmlns:a16="http://schemas.microsoft.com/office/drawing/2014/main" id="{CCE0A0EB-CF30-C158-92E5-118BC11F545C}"/>
              </a:ext>
            </a:extLst>
          </p:cNvPr>
          <p:cNvSpPr/>
          <p:nvPr/>
        </p:nvSpPr>
        <p:spPr>
          <a:xfrm>
            <a:off x="2047397" y="1973283"/>
            <a:ext cx="1938351" cy="584775"/>
          </a:xfrm>
          <a:prstGeom prst="rect">
            <a:avLst/>
          </a:prstGeom>
        </p:spPr>
        <p:txBody>
          <a:bodyPr wrap="none">
            <a:spAutoFit/>
          </a:bodyPr>
          <a:lstStyle/>
          <a:p>
            <a:pPr defTabSz="457200"/>
            <a:r>
              <a:rPr lang="en-US" altLang="zh-CN" sz="3200" dirty="0" err="1">
                <a:solidFill>
                  <a:prstClr val="black"/>
                </a:solidFill>
                <a:latin typeface="Arial" panose="020B0604020202020204" pitchFamily="34" charset="0"/>
              </a:rPr>
              <a:t>Đọc</a:t>
            </a:r>
            <a:r>
              <a:rPr lang="zh-CN" altLang="en-US" sz="3200" dirty="0">
                <a:solidFill>
                  <a:prstClr val="black"/>
                </a:solidFill>
                <a:latin typeface="Arial" panose="020B0604020202020204" pitchFamily="34" charset="0"/>
              </a:rPr>
              <a:t> </a:t>
            </a:r>
            <a:r>
              <a:rPr lang="en-US" altLang="zh-CN" sz="3200" dirty="0" err="1">
                <a:solidFill>
                  <a:prstClr val="black"/>
                </a:solidFill>
                <a:latin typeface="Arial" panose="020B0604020202020204" pitchFamily="34" charset="0"/>
              </a:rPr>
              <a:t>đúng</a:t>
            </a:r>
            <a:endParaRPr lang="zh-CN" altLang="en-US" sz="3200" dirty="0">
              <a:solidFill>
                <a:prstClr val="black"/>
              </a:solidFill>
              <a:latin typeface="Arial" panose="020B0604020202020204" pitchFamily="34" charset="0"/>
            </a:endParaRPr>
          </a:p>
        </p:txBody>
      </p:sp>
      <p:sp>
        <p:nvSpPr>
          <p:cNvPr id="15" name="Oval 14">
            <a:extLst>
              <a:ext uri="{FF2B5EF4-FFF2-40B4-BE49-F238E27FC236}">
                <a16:creationId xmlns:a16="http://schemas.microsoft.com/office/drawing/2014/main" id="{2DFBC2F2-319E-9574-642F-A63853D814E7}"/>
              </a:ext>
            </a:extLst>
          </p:cNvPr>
          <p:cNvSpPr/>
          <p:nvPr/>
        </p:nvSpPr>
        <p:spPr>
          <a:xfrm>
            <a:off x="1405644" y="208746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rPr>
              <a:t>1</a:t>
            </a:r>
            <a:endParaRPr kumimoji="0" lang="en-US" sz="2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94B0D24F-C88F-737A-7C97-2E81640BC9F8}"/>
              </a:ext>
            </a:extLst>
          </p:cNvPr>
          <p:cNvGrpSpPr/>
          <p:nvPr/>
        </p:nvGrpSpPr>
        <p:grpSpPr>
          <a:xfrm>
            <a:off x="1313331" y="2662467"/>
            <a:ext cx="3645680" cy="607107"/>
            <a:chOff x="1717199" y="4363552"/>
            <a:chExt cx="3645680" cy="607107"/>
          </a:xfrm>
        </p:grpSpPr>
        <p:sp>
          <p:nvSpPr>
            <p:cNvPr id="17" name="Rounded Rectangle 20">
              <a:extLst>
                <a:ext uri="{FF2B5EF4-FFF2-40B4-BE49-F238E27FC236}">
                  <a16:creationId xmlns:a16="http://schemas.microsoft.com/office/drawing/2014/main" id="{67DC8E74-F3AA-65E6-1959-2DCA46C0C661}"/>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8064A2">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A133A8C8-D7F6-DAAD-F2FC-338A3D0433CD}"/>
                </a:ext>
              </a:extLst>
            </p:cNvPr>
            <p:cNvSpPr/>
            <p:nvPr/>
          </p:nvSpPr>
          <p:spPr>
            <a:xfrm>
              <a:off x="2451265" y="4363552"/>
              <a:ext cx="1960793" cy="599459"/>
            </a:xfrm>
            <a:prstGeom prst="rect">
              <a:avLst/>
            </a:prstGeom>
          </p:spPr>
          <p:txBody>
            <a:bodyPr wrap="none">
              <a:spAutoFit/>
            </a:bodyPr>
            <a:lstStyle/>
            <a:p>
              <a:pPr marL="0" marR="0" lvl="0" indent="0" defTabSz="45720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rPr>
                <a:t>Đọc</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a:ln>
                    <a:noFill/>
                  </a:ln>
                  <a:solidFill>
                    <a:prstClr val="black"/>
                  </a:solidFill>
                  <a:effectLst/>
                  <a:uLnTx/>
                  <a:uFillTx/>
                </a:rPr>
                <a:t>to, </a:t>
              </a:r>
              <a:r>
                <a:rPr kumimoji="0" lang="en-US" altLang="zh-CN" sz="3200" b="0" i="0" u="none" strike="noStrike" kern="0" cap="none" spc="0" normalizeH="0" baseline="0" noProof="0" dirty="0" err="1">
                  <a:ln>
                    <a:noFill/>
                  </a:ln>
                  <a:solidFill>
                    <a:prstClr val="black"/>
                  </a:solidFill>
                  <a:effectLst/>
                  <a:uLnTx/>
                  <a:uFillTx/>
                </a:rPr>
                <a:t>rõ</a:t>
              </a:r>
              <a:endParaRPr kumimoji="0" lang="zh-CN" altLang="en-US" sz="3200" b="0" i="0" u="none" strike="noStrike" kern="0" cap="none" spc="0" normalizeH="0" baseline="0" noProof="0" dirty="0">
                <a:ln>
                  <a:noFill/>
                </a:ln>
                <a:solidFill>
                  <a:prstClr val="black"/>
                </a:solidFill>
                <a:effectLst/>
                <a:uLnTx/>
                <a:uFillTx/>
              </a:endParaRPr>
            </a:p>
          </p:txBody>
        </p:sp>
        <p:sp>
          <p:nvSpPr>
            <p:cNvPr id="19" name="Oval 18">
              <a:extLst>
                <a:ext uri="{FF2B5EF4-FFF2-40B4-BE49-F238E27FC236}">
                  <a16:creationId xmlns:a16="http://schemas.microsoft.com/office/drawing/2014/main" id="{5F798585-1658-5961-FC00-6FC467C2CCC6}"/>
                </a:ext>
              </a:extLst>
            </p:cNvPr>
            <p:cNvSpPr/>
            <p:nvPr/>
          </p:nvSpPr>
          <p:spPr>
            <a:xfrm>
              <a:off x="1824062" y="4469499"/>
              <a:ext cx="432000" cy="432000"/>
            </a:xfrm>
            <a:prstGeom prst="ellipse">
              <a:avLst/>
            </a:prstGeom>
            <a:solidFill>
              <a:srgbClr val="FFE443"/>
            </a:solidFill>
            <a:ln w="12700" cap="flat" cmpd="sng" algn="ctr">
              <a:solidFill>
                <a:srgbClr val="8064A2">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rPr>
                <a:t>2</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D2975781-2EAF-A232-F969-0FA03C9FBFD1}"/>
              </a:ext>
            </a:extLst>
          </p:cNvPr>
          <p:cNvGrpSpPr/>
          <p:nvPr/>
        </p:nvGrpSpPr>
        <p:grpSpPr>
          <a:xfrm>
            <a:off x="1313331" y="3400935"/>
            <a:ext cx="5119273" cy="599459"/>
            <a:chOff x="1717199" y="5199333"/>
            <a:chExt cx="5119273" cy="599459"/>
          </a:xfrm>
        </p:grpSpPr>
        <p:sp>
          <p:nvSpPr>
            <p:cNvPr id="21" name="Rounded Rectangle 26">
              <a:extLst>
                <a:ext uri="{FF2B5EF4-FFF2-40B4-BE49-F238E27FC236}">
                  <a16:creationId xmlns:a16="http://schemas.microsoft.com/office/drawing/2014/main" id="{3D2D181F-1573-D943-3455-64107FE0B28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1F27D43C-C227-3284-418A-3C4A10EC4C7B}"/>
                </a:ext>
              </a:extLst>
            </p:cNvPr>
            <p:cNvSpPr/>
            <p:nvPr/>
          </p:nvSpPr>
          <p:spPr>
            <a:xfrm>
              <a:off x="2451265" y="5199333"/>
              <a:ext cx="3736920" cy="599459"/>
            </a:xfrm>
            <a:prstGeom prst="rect">
              <a:avLst/>
            </a:prstGeom>
          </p:spPr>
          <p:txBody>
            <a:bodyPr wrap="none">
              <a:spAutoFit/>
            </a:bodyPr>
            <a:lstStyle/>
            <a:p>
              <a:pPr marL="0" marR="0" lvl="0" indent="0" defTabSz="45720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rPr>
                <a:t>Ngắt</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nghỉ</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đúng</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chỗ</a:t>
              </a:r>
              <a:endParaRPr kumimoji="0" lang="zh-CN" altLang="en-US" sz="3200" b="0" i="0" u="none" strike="noStrike" kern="0" cap="none" spc="0" normalizeH="0" baseline="0" noProof="0" dirty="0">
                <a:ln>
                  <a:noFill/>
                </a:ln>
                <a:solidFill>
                  <a:prstClr val="black"/>
                </a:solidFill>
                <a:effectLst/>
                <a:uLnTx/>
                <a:uFillTx/>
              </a:endParaRPr>
            </a:p>
          </p:txBody>
        </p:sp>
        <p:sp>
          <p:nvSpPr>
            <p:cNvPr id="23" name="Oval 22">
              <a:extLst>
                <a:ext uri="{FF2B5EF4-FFF2-40B4-BE49-F238E27FC236}">
                  <a16:creationId xmlns:a16="http://schemas.microsoft.com/office/drawing/2014/main" id="{CDB74819-56FF-631B-9F23-BF5E34E1CE8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rPr>
                <a:t>3</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pic>
        <p:nvPicPr>
          <p:cNvPr id="24" name="Picture 2" descr="Star Cartoon Images, Stock Photos &amp;amp; Vectors | Shutterstock">
            <a:extLst>
              <a:ext uri="{FF2B5EF4-FFF2-40B4-BE49-F238E27FC236}">
                <a16:creationId xmlns:a16="http://schemas.microsoft.com/office/drawing/2014/main" id="{1CE23166-928C-2937-CB11-6DA859EACF72}"/>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1324" y="20416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665EFBD0-D2A9-B3E9-ECED-28D87BA0B626}"/>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04585" y="269055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id="{2A351689-8AC9-48F1-2446-EC4C7422955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2604" y="343792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0B01FC5-2147-938C-915B-580909997D26}"/>
              </a:ext>
            </a:extLst>
          </p:cNvPr>
          <p:cNvGrpSpPr/>
          <p:nvPr/>
        </p:nvGrpSpPr>
        <p:grpSpPr>
          <a:xfrm>
            <a:off x="1313331" y="4088707"/>
            <a:ext cx="8097635" cy="599459"/>
            <a:chOff x="1717199" y="5199333"/>
            <a:chExt cx="8097635" cy="599459"/>
          </a:xfrm>
        </p:grpSpPr>
        <p:sp>
          <p:nvSpPr>
            <p:cNvPr id="28" name="Rounded Rectangle 36">
              <a:extLst>
                <a:ext uri="{FF2B5EF4-FFF2-40B4-BE49-F238E27FC236}">
                  <a16:creationId xmlns:a16="http://schemas.microsoft.com/office/drawing/2014/main" id="{CA2CF689-8752-2669-A111-F4498761E44E}"/>
                </a:ext>
              </a:extLst>
            </p:cNvPr>
            <p:cNvSpPr/>
            <p:nvPr/>
          </p:nvSpPr>
          <p:spPr>
            <a:xfrm>
              <a:off x="1717199" y="5206535"/>
              <a:ext cx="8097635" cy="584583"/>
            </a:xfrm>
            <a:prstGeom prst="roundRect">
              <a:avLst>
                <a:gd name="adj" fmla="val 50000"/>
              </a:avLst>
            </a:prstGeom>
            <a:solidFill>
              <a:srgbClr val="F79646">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7697773E-1465-A606-00C5-43C7680F125E}"/>
                </a:ext>
              </a:extLst>
            </p:cNvPr>
            <p:cNvSpPr/>
            <p:nvPr/>
          </p:nvSpPr>
          <p:spPr>
            <a:xfrm>
              <a:off x="2414689" y="5199333"/>
              <a:ext cx="6373861" cy="599459"/>
            </a:xfrm>
            <a:prstGeom prst="rect">
              <a:avLst/>
            </a:prstGeom>
          </p:spPr>
          <p:txBody>
            <a:bodyPr wrap="none">
              <a:spAutoFit/>
            </a:bodyPr>
            <a:lstStyle/>
            <a:p>
              <a:pPr marL="0" marR="0" lvl="0" indent="0" defTabSz="457200" eaLnBrk="1" fontAlgn="auto" latinLnBrk="0" hangingPunct="1">
                <a:lnSpc>
                  <a:spcPct val="112000"/>
                </a:lnSpc>
                <a:spcBef>
                  <a:spcPts val="0"/>
                </a:spcBef>
                <a:spcAft>
                  <a:spcPts val="0"/>
                </a:spcAft>
                <a:buClrTx/>
                <a:buSzTx/>
                <a:buFontTx/>
                <a:buNone/>
                <a:tabLst/>
                <a:defRPr/>
              </a:pPr>
              <a:r>
                <a:rPr kumimoji="0" lang="en-US" altLang="zh-CN" sz="3200" b="0" i="0" u="none" strike="noStrike" kern="0" cap="none" spc="0" normalizeH="0" baseline="0" noProof="0" dirty="0" err="1">
                  <a:ln>
                    <a:noFill/>
                  </a:ln>
                  <a:solidFill>
                    <a:prstClr val="black"/>
                  </a:solidFill>
                  <a:effectLst/>
                  <a:uLnTx/>
                  <a:uFillTx/>
                </a:rPr>
                <a:t>Giọng</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đọc</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và</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nhấn</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giọng</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phù</a:t>
              </a:r>
              <a:r>
                <a:rPr kumimoji="0" lang="zh-CN" altLang="en-US" sz="3200" b="0" i="0" u="none" strike="noStrike" kern="0" cap="none" spc="0" normalizeH="0" baseline="0" noProof="0" dirty="0">
                  <a:ln>
                    <a:noFill/>
                  </a:ln>
                  <a:solidFill>
                    <a:prstClr val="black"/>
                  </a:solidFill>
                  <a:effectLst/>
                  <a:uLnTx/>
                  <a:uFillTx/>
                </a:rPr>
                <a:t> </a:t>
              </a:r>
              <a:r>
                <a:rPr kumimoji="0" lang="en-US" altLang="zh-CN" sz="3200" b="0" i="0" u="none" strike="noStrike" kern="0" cap="none" spc="0" normalizeH="0" baseline="0" noProof="0" dirty="0" err="1">
                  <a:ln>
                    <a:noFill/>
                  </a:ln>
                  <a:solidFill>
                    <a:prstClr val="black"/>
                  </a:solidFill>
                  <a:effectLst/>
                  <a:uLnTx/>
                  <a:uFillTx/>
                </a:rPr>
                <a:t>hợp</a:t>
              </a:r>
              <a:endParaRPr kumimoji="0" lang="zh-CN" altLang="en-US" sz="3200" b="0" i="0" u="none" strike="noStrike" kern="0" cap="none" spc="0" normalizeH="0" baseline="0" noProof="0" dirty="0">
                <a:ln>
                  <a:noFill/>
                </a:ln>
                <a:solidFill>
                  <a:prstClr val="black"/>
                </a:solidFill>
                <a:effectLst/>
                <a:uLnTx/>
                <a:uFillTx/>
              </a:endParaRPr>
            </a:p>
          </p:txBody>
        </p:sp>
        <p:sp>
          <p:nvSpPr>
            <p:cNvPr id="30" name="Oval 29">
              <a:extLst>
                <a:ext uri="{FF2B5EF4-FFF2-40B4-BE49-F238E27FC236}">
                  <a16:creationId xmlns:a16="http://schemas.microsoft.com/office/drawing/2014/main" id="{89DEA07C-E6E0-5E22-EB53-C23D9A246A07}"/>
                </a:ext>
              </a:extLst>
            </p:cNvPr>
            <p:cNvSpPr/>
            <p:nvPr/>
          </p:nvSpPr>
          <p:spPr>
            <a:xfrm>
              <a:off x="1859964" y="5282826"/>
              <a:ext cx="432000" cy="432000"/>
            </a:xfrm>
            <a:prstGeom prst="ellipse">
              <a:avLst/>
            </a:prstGeom>
            <a:solidFill>
              <a:srgbClr val="F79646">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rPr>
                <a:t>4</a:t>
              </a: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pic>
        <p:nvPicPr>
          <p:cNvPr id="31" name="Picture 2" descr="Star Cartoon Images, Stock Photos &amp;amp; Vectors | Shutterstock">
            <a:extLst>
              <a:ext uri="{FF2B5EF4-FFF2-40B4-BE49-F238E27FC236}">
                <a16:creationId xmlns:a16="http://schemas.microsoft.com/office/drawing/2014/main" id="{1281161A-B2A9-7E7D-BE38-94DDBDA21D49}"/>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491111" y="412569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1F13E308-CFC8-5CAF-C4A2-92CE2031697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1627" t="19733" r="32181" b="31200"/>
          <a:stretch/>
        </p:blipFill>
        <p:spPr>
          <a:xfrm>
            <a:off x="8907731" y="1904169"/>
            <a:ext cx="1634551" cy="1728490"/>
          </a:xfrm>
          <a:prstGeom prst="rect">
            <a:avLst/>
          </a:prstGeom>
        </p:spPr>
      </p:pic>
    </p:spTree>
    <p:extLst>
      <p:ext uri="{BB962C8B-B14F-4D97-AF65-F5344CB8AC3E}">
        <p14:creationId xmlns:p14="http://schemas.microsoft.com/office/powerpoint/2010/main" val="614674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文本框 37">
            <a:extLst>
              <a:ext uri="{FF2B5EF4-FFF2-40B4-BE49-F238E27FC236}">
                <a16:creationId xmlns:a16="http://schemas.microsoft.com/office/drawing/2014/main" id="{70D5CDD1-C295-19F5-FF88-F65243606567}"/>
              </a:ext>
            </a:extLst>
          </p:cNvPr>
          <p:cNvSpPr txBox="1"/>
          <p:nvPr/>
        </p:nvSpPr>
        <p:spPr>
          <a:xfrm>
            <a:off x="2619135" y="2557400"/>
            <a:ext cx="6126117" cy="1107996"/>
          </a:xfrm>
          <a:prstGeom prst="rect">
            <a:avLst/>
          </a:prstGeom>
          <a:noFill/>
        </p:spPr>
        <p:txBody>
          <a:bodyPr wrap="square" rtlCol="0">
            <a:spAutoFit/>
          </a:bodyPr>
          <a:lstStyle/>
          <a:p>
            <a:pPr algn="ctr"/>
            <a:r>
              <a:rPr lang="en-US" sz="6600" b="1" dirty="0" err="1">
                <a:solidFill>
                  <a:srgbClr val="FF0000"/>
                </a:solidFill>
                <a:latin typeface="Times New Roman" panose="02020603050405020304" pitchFamily="18" charset="0"/>
                <a:cs typeface="Times New Roman" panose="02020603050405020304" pitchFamily="18" charset="0"/>
              </a:rPr>
              <a:t>Đọc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mở</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rộng</a:t>
            </a:r>
            <a:r>
              <a:rPr lang="en-US" sz="6600" b="1" dirty="0">
                <a:solidFill>
                  <a:srgbClr val="FF0000"/>
                </a:solidFill>
                <a:latin typeface="Times New Roman" panose="02020603050405020304" pitchFamily="18" charset="0"/>
                <a:cs typeface="Times New Roman" panose="02020603050405020304" pitchFamily="18" charset="0"/>
              </a:rPr>
              <a:t> </a:t>
            </a:r>
            <a:endParaRPr lang="zh-CN" altLang="en-US" sz="6600" b="1" dirty="0">
              <a:ln w="38100">
                <a:solidFill>
                  <a:schemeClr val="bg1"/>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ea typeface="方正流行体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99226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t="-2703"/>
          <a:stretch/>
        </p:blipFill>
        <p:spPr>
          <a:xfrm>
            <a:off x="74338" y="92636"/>
            <a:ext cx="1569632" cy="1250408"/>
          </a:xfrm>
          <a:prstGeom prst="rect">
            <a:avLst/>
          </a:prstGeom>
        </p:spPr>
      </p:pic>
      <p:sp>
        <p:nvSpPr>
          <p:cNvPr id="6" name="TextBox 5">
            <a:extLst>
              <a:ext uri="{FF2B5EF4-FFF2-40B4-BE49-F238E27FC236}">
                <a16:creationId xmlns:a16="http://schemas.microsoft.com/office/drawing/2014/main" id="{8E8AFFE8-34EE-8712-0162-B52E231A84CA}"/>
              </a:ext>
            </a:extLst>
          </p:cNvPr>
          <p:cNvSpPr txBox="1"/>
          <p:nvPr/>
        </p:nvSpPr>
        <p:spPr>
          <a:xfrm>
            <a:off x="939800" y="804435"/>
            <a:ext cx="105664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127366"/>
                </a:solidFill>
                <a:effectLst/>
                <a:uLnTx/>
                <a:uFillTx/>
                <a:latin typeface="Cambria" panose="02040503050406030204" pitchFamily="18" charset="0"/>
                <a:cs typeface="+mn-cs"/>
              </a:rPr>
              <a:t>Nói về hoạt động của mọi người trong một bức tranh dưới đây:</a:t>
            </a:r>
            <a:endParaRPr kumimoji="0" lang="en-US" sz="2800" b="1" i="0" u="none" strike="noStrike" kern="1200" cap="none" spc="0" normalizeH="0" baseline="0" noProof="0" dirty="0">
              <a:ln>
                <a:noFill/>
              </a:ln>
              <a:solidFill>
                <a:srgbClr val="127366"/>
              </a:solidFill>
              <a:effectLst/>
              <a:uLnTx/>
              <a:uFillTx/>
              <a:latin typeface="Cambria" panose="02040503050406030204" pitchFamily="18" charset="0"/>
              <a:cs typeface="+mn-cs"/>
            </a:endParaRPr>
          </a:p>
        </p:txBody>
      </p:sp>
      <p:sp>
        <p:nvSpPr>
          <p:cNvPr id="8" name="Rectangle 7">
            <a:extLst>
              <a:ext uri="{FF2B5EF4-FFF2-40B4-BE49-F238E27FC236}">
                <a16:creationId xmlns:a16="http://schemas.microsoft.com/office/drawing/2014/main" id="{713E212D-F1A5-9FEF-C526-AB66CA3593F8}"/>
              </a:ext>
            </a:extLst>
          </p:cNvPr>
          <p:cNvSpPr/>
          <p:nvPr/>
        </p:nvSpPr>
        <p:spPr>
          <a:xfrm>
            <a:off x="859154" y="4397949"/>
            <a:ext cx="3561004" cy="1754326"/>
          </a:xfrm>
          <a:prstGeom prst="rect">
            <a:avLst/>
          </a:prstGeom>
        </p:spPr>
        <p:txBody>
          <a:bodyPr wrap="square">
            <a:spAutoFit/>
          </a:bodyPr>
          <a:lstStyle/>
          <a:p>
            <a:pPr algn="ctr"/>
            <a:r>
              <a:rPr lang="vi-VN" sz="3600" b="1" dirty="0">
                <a:solidFill>
                  <a:srgbClr val="7030A0"/>
                </a:solidFill>
                <a:latin typeface="Times New Roman" panose="02020603050405020304" pitchFamily="18" charset="0"/>
                <a:cs typeface="Times New Roman" panose="02020603050405020304" pitchFamily="18" charset="0"/>
              </a:rPr>
              <a:t>Bà đang chỉ cháu gái về trái cây trong vườn</a:t>
            </a:r>
          </a:p>
        </p:txBody>
      </p:sp>
      <p:sp>
        <p:nvSpPr>
          <p:cNvPr id="10" name="Rectangle 9">
            <a:extLst>
              <a:ext uri="{FF2B5EF4-FFF2-40B4-BE49-F238E27FC236}">
                <a16:creationId xmlns:a16="http://schemas.microsoft.com/office/drawing/2014/main" id="{B6D04898-2DB7-004A-E7D2-715DB8D30160}"/>
              </a:ext>
            </a:extLst>
          </p:cNvPr>
          <p:cNvSpPr/>
          <p:nvPr/>
        </p:nvSpPr>
        <p:spPr>
          <a:xfrm>
            <a:off x="5119218" y="4536919"/>
            <a:ext cx="2207563" cy="1200329"/>
          </a:xfrm>
          <a:prstGeom prst="rect">
            <a:avLst/>
          </a:prstGeom>
        </p:spPr>
        <p:txBody>
          <a:bodyPr wrap="square">
            <a:spAutoFit/>
          </a:bodyPr>
          <a:lstStyle/>
          <a:p>
            <a:pPr algn="ctr"/>
            <a:r>
              <a:rPr lang="en-US" sz="3600" b="1">
                <a:solidFill>
                  <a:srgbClr val="7030A0"/>
                </a:solidFill>
                <a:latin typeface="Times New Roman" panose="02020603050405020304" pitchFamily="18" charset="0"/>
                <a:cs typeface="Times New Roman" panose="02020603050405020304" pitchFamily="18" charset="0"/>
              </a:rPr>
              <a:t>Mẹ</a:t>
            </a:r>
            <a:r>
              <a:rPr lang="vi-VN" sz="3600" b="1">
                <a:solidFill>
                  <a:srgbClr val="7030A0"/>
                </a:solidFill>
                <a:latin typeface="Times New Roman" panose="02020603050405020304" pitchFamily="18" charset="0"/>
                <a:cs typeface="Times New Roman" panose="02020603050405020304" pitchFamily="18" charset="0"/>
              </a:rPr>
              <a:t> </a:t>
            </a:r>
            <a:r>
              <a:rPr lang="vi-VN" sz="3600" b="1" dirty="0">
                <a:solidFill>
                  <a:srgbClr val="7030A0"/>
                </a:solidFill>
                <a:latin typeface="Times New Roman" panose="02020603050405020304" pitchFamily="18" charset="0"/>
                <a:cs typeface="Times New Roman" panose="02020603050405020304" pitchFamily="18" charset="0"/>
              </a:rPr>
              <a:t>chỉ bé học tập</a:t>
            </a:r>
          </a:p>
        </p:txBody>
      </p:sp>
      <p:sp>
        <p:nvSpPr>
          <p:cNvPr id="11" name="Rectangle 10">
            <a:extLst>
              <a:ext uri="{FF2B5EF4-FFF2-40B4-BE49-F238E27FC236}">
                <a16:creationId xmlns:a16="http://schemas.microsoft.com/office/drawing/2014/main" id="{C45D204F-4F5B-85A3-80E7-0279DE896328}"/>
              </a:ext>
            </a:extLst>
          </p:cNvPr>
          <p:cNvSpPr/>
          <p:nvPr/>
        </p:nvSpPr>
        <p:spPr>
          <a:xfrm>
            <a:off x="8088236" y="4521120"/>
            <a:ext cx="3303373" cy="1754326"/>
          </a:xfrm>
          <a:prstGeom prst="rect">
            <a:avLst/>
          </a:prstGeom>
        </p:spPr>
        <p:txBody>
          <a:bodyPr wrap="square">
            <a:spAutoFit/>
          </a:bodyPr>
          <a:lstStyle/>
          <a:p>
            <a:pPr algn="ctr"/>
            <a:r>
              <a:rPr lang="vi-VN" sz="3600" b="1" dirty="0">
                <a:solidFill>
                  <a:srgbClr val="7030A0"/>
                </a:solidFill>
                <a:latin typeface="Times New Roman" panose="02020603050405020304" pitchFamily="18" charset="0"/>
                <a:cs typeface="Times New Roman" panose="02020603050405020304" pitchFamily="18" charset="0"/>
              </a:rPr>
              <a:t>Cháu đang ngồi kể chuyện cho ông nghe</a:t>
            </a:r>
            <a:endParaRPr lang="vi-VN" sz="3600" b="1" i="0" dirty="0">
              <a:solidFill>
                <a:srgbClr val="7030A0"/>
              </a:solidFill>
              <a:effectLs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656D8F4-E9B0-4D41-8D91-D5E7F8AD4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382" y="1827982"/>
            <a:ext cx="10123178" cy="2068769"/>
          </a:xfrm>
          <a:prstGeom prst="rect">
            <a:avLst/>
          </a:prstGeom>
        </p:spPr>
      </p:pic>
    </p:spTree>
    <p:extLst>
      <p:ext uri="{BB962C8B-B14F-4D97-AF65-F5344CB8AC3E}">
        <p14:creationId xmlns:p14="http://schemas.microsoft.com/office/powerpoint/2010/main" val="2520761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194355-57EE-94BE-D0EF-C6D646A15401}"/>
              </a:ext>
            </a:extLst>
          </p:cNvPr>
          <p:cNvSpPr/>
          <p:nvPr/>
        </p:nvSpPr>
        <p:spPr>
          <a:xfrm>
            <a:off x="819912" y="1033325"/>
            <a:ext cx="9918192" cy="707886"/>
          </a:xfrm>
          <a:prstGeom prst="rect">
            <a:avLst/>
          </a:prstGeom>
          <a:noFill/>
          <a:ln>
            <a:noFill/>
          </a:ln>
        </p:spPr>
        <p:txBody>
          <a:bodyPr wrap="square">
            <a:spAutoFit/>
          </a:bodyPr>
          <a:lstStyle/>
          <a:p>
            <a:pPr algn="ctr"/>
            <a:r>
              <a:rPr lang="en-US" sz="3200" b="1">
                <a:solidFill>
                  <a:srgbClr val="002060"/>
                </a:solidFill>
                <a:latin typeface="Averta Std CY" panose="00000500000000000000" pitchFamily="50" charset="0"/>
                <a:cs typeface="Times New Roman" pitchFamily="18" charset="0"/>
              </a:rPr>
              <a:t>	</a:t>
            </a:r>
            <a:r>
              <a:rPr lang="en-US" sz="4000" b="1">
                <a:solidFill>
                  <a:prstClr val="black"/>
                </a:solidFill>
                <a:latin typeface="Times New Roman" panose="02020603050405020304" pitchFamily="18" charset="0"/>
                <a:cs typeface="Times New Roman" panose="02020603050405020304" pitchFamily="18" charset="0"/>
              </a:rPr>
              <a:t>Đọc một bài thơ về gia đình</a:t>
            </a:r>
            <a:endParaRPr lang="vi-VN" sz="4000" b="1" dirty="0">
              <a:solidFill>
                <a:prstClr val="black"/>
              </a:solidFill>
              <a:latin typeface="Times New Roman" panose="02020603050405020304" pitchFamily="18" charset="0"/>
              <a:cs typeface="Times New Roman" panose="02020603050405020304" pitchFamily="18" charset="0"/>
            </a:endParaRPr>
          </a:p>
        </p:txBody>
      </p:sp>
      <p:pic>
        <p:nvPicPr>
          <p:cNvPr id="1026" name="Picture 2" descr="Xây dựng và phát huy giá trị gia đình trong điều kiện mới">
            <a:extLst>
              <a:ext uri="{FF2B5EF4-FFF2-40B4-BE49-F238E27FC236}">
                <a16:creationId xmlns:a16="http://schemas.microsoft.com/office/drawing/2014/main" id="{51438AD0-4962-4882-2247-7FCAAFA7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954" y="2132267"/>
            <a:ext cx="7296150" cy="382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4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E08C1-AC1A-ABFB-21E1-0148FA81C5AE}"/>
              </a:ext>
            </a:extLst>
          </p:cNvPr>
          <p:cNvSpPr/>
          <p:nvPr/>
        </p:nvSpPr>
        <p:spPr>
          <a:xfrm>
            <a:off x="97536" y="1045517"/>
            <a:ext cx="11375136" cy="707886"/>
          </a:xfrm>
          <a:prstGeom prst="rect">
            <a:avLst/>
          </a:prstGeom>
          <a:noFill/>
          <a:ln>
            <a:noFill/>
          </a:ln>
        </p:spPr>
        <p:txBody>
          <a:bodyPr wrap="square">
            <a:spAutoFit/>
          </a:bodyPr>
          <a:lstStyle/>
          <a:p>
            <a:pPr algn="ctr"/>
            <a:r>
              <a:rPr lang="en-US" sz="3200" b="1">
                <a:solidFill>
                  <a:srgbClr val="002060"/>
                </a:solidFill>
                <a:latin typeface="Averta Std CY" panose="00000500000000000000" pitchFamily="50" charset="0"/>
                <a:cs typeface="Times New Roman" pitchFamily="18" charset="0"/>
              </a:rPr>
              <a:t>	a.</a:t>
            </a:r>
            <a:r>
              <a:rPr lang="en-US" sz="4000" b="1">
                <a:solidFill>
                  <a:prstClr val="black"/>
                </a:solidFill>
                <a:latin typeface="Times New Roman" panose="02020603050405020304" pitchFamily="18" charset="0"/>
                <a:cs typeface="Times New Roman" panose="02020603050405020304" pitchFamily="18" charset="0"/>
              </a:rPr>
              <a:t>Viết vào phiếu đọc sách những điều em ghi nhớ</a:t>
            </a:r>
            <a:endParaRPr lang="vi-VN" sz="4000" b="1"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0C5FE20-3777-BEE9-482F-5DDC04385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528" y="1753403"/>
            <a:ext cx="10346944" cy="4764517"/>
          </a:xfrm>
          <a:prstGeom prst="rect">
            <a:avLst/>
          </a:prstGeom>
        </p:spPr>
      </p:pic>
    </p:spTree>
    <p:extLst>
      <p:ext uri="{BB962C8B-B14F-4D97-AF65-F5344CB8AC3E}">
        <p14:creationId xmlns:p14="http://schemas.microsoft.com/office/powerpoint/2010/main" val="3538842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E08C1-AC1A-ABFB-21E1-0148FA81C5AE}"/>
              </a:ext>
            </a:extLst>
          </p:cNvPr>
          <p:cNvSpPr/>
          <p:nvPr/>
        </p:nvSpPr>
        <p:spPr>
          <a:xfrm>
            <a:off x="405384" y="1045517"/>
            <a:ext cx="11006328" cy="707886"/>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verta Std CY" panose="00000500000000000000" pitchFamily="50" charset="0"/>
                <a:ea typeface="思源黑体 CN"/>
                <a:cs typeface="Times New Roman" pitchFamily="18" charset="0"/>
              </a:rPr>
              <a:t>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思源黑体 CN"/>
                <a:cs typeface="Times New Roman" panose="02020603050405020304" pitchFamily="18" charset="0"/>
              </a:rPr>
              <a:t>b. Chia sẻ với bạn về nội dung bài thơ.</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a:cs typeface="Times New Roman" panose="02020603050405020304" pitchFamily="18" charset="0"/>
            </a:endParaRPr>
          </a:p>
        </p:txBody>
      </p:sp>
      <p:pic>
        <p:nvPicPr>
          <p:cNvPr id="4" name="Picture 3">
            <a:extLst>
              <a:ext uri="{FF2B5EF4-FFF2-40B4-BE49-F238E27FC236}">
                <a16:creationId xmlns:a16="http://schemas.microsoft.com/office/drawing/2014/main" id="{80C5FE20-3777-BEE9-482F-5DDC04385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528" y="1753403"/>
            <a:ext cx="10346944" cy="4764517"/>
          </a:xfrm>
          <a:prstGeom prst="rect">
            <a:avLst/>
          </a:prstGeom>
        </p:spPr>
      </p:pic>
    </p:spTree>
    <p:extLst>
      <p:ext uri="{BB962C8B-B14F-4D97-AF65-F5344CB8AC3E}">
        <p14:creationId xmlns:p14="http://schemas.microsoft.com/office/powerpoint/2010/main" val="2302066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88AC3E-92AE-499D-9063-33BA0D53EA88}"/>
              </a:ext>
            </a:extLst>
          </p:cNvPr>
          <p:cNvSpPr/>
          <p:nvPr/>
        </p:nvSpPr>
        <p:spPr>
          <a:xfrm>
            <a:off x="1756372" y="730343"/>
            <a:ext cx="4339628" cy="53860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OpenSans"/>
                <a:ea typeface="+mn-ea"/>
                <a:cs typeface="+mn-cs"/>
              </a:rPr>
              <a:t> </a:t>
            </a:r>
            <a:r>
              <a:rPr kumimoji="0" lang="vi-VN" sz="3200" b="1" i="0" u="none" strike="noStrike" kern="1200" cap="none" spc="0" normalizeH="0" baseline="0" noProof="0" dirty="0">
                <a:ln>
                  <a:noFill/>
                </a:ln>
                <a:solidFill>
                  <a:srgbClr val="FF0000"/>
                </a:solidFill>
                <a:effectLst/>
                <a:uLnTx/>
                <a:uFillTx/>
                <a:latin typeface="OpenSans"/>
                <a:ea typeface="+mn-ea"/>
                <a:cs typeface="+mn-cs"/>
              </a:rPr>
              <a:t>THƯƠNG ÔNG</a:t>
            </a:r>
            <a:endParaRPr kumimoji="0" lang="vi-VN" sz="3200" b="0" i="0" u="none" strike="noStrike" kern="1200" cap="none" spc="0" normalizeH="0" baseline="0" noProof="0" dirty="0">
              <a:ln>
                <a:noFill/>
              </a:ln>
              <a:solidFill>
                <a:srgbClr val="FF0000"/>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Ông bị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Nó sưng nó tấy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Đi phải chống gậy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Khập khiễng khập khà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Bước lên thềm nhà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Nhấc chân quá khó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Thấy ông nhăn nhó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Việt chơi ngoài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Lon ton lại gần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Sans"/>
                <a:ea typeface="+mn-ea"/>
                <a:cs typeface="+mn-cs"/>
              </a:rPr>
              <a:t> </a:t>
            </a:r>
          </a:p>
        </p:txBody>
      </p:sp>
      <p:sp>
        <p:nvSpPr>
          <p:cNvPr id="3" name="Rectangle 2">
            <a:extLst>
              <a:ext uri="{FF2B5EF4-FFF2-40B4-BE49-F238E27FC236}">
                <a16:creationId xmlns:a16="http://schemas.microsoft.com/office/drawing/2014/main" id="{B162FA06-9B71-47D9-818E-098B1A62CAC7}"/>
              </a:ext>
            </a:extLst>
          </p:cNvPr>
          <p:cNvSpPr/>
          <p:nvPr/>
        </p:nvSpPr>
        <p:spPr>
          <a:xfrm>
            <a:off x="6643917" y="237901"/>
            <a:ext cx="4413565" cy="63709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Âu yếm nhanh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"Ông vịn vai cháu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Cháu đỡ ông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Ông bước lên thềm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Trong lòng sung sướng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Quẳng gậy cúi xuống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Quên cả đớn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Ôm cháu xoa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"Hoan hô thằng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Bé thế mà khỏe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OpenSans"/>
                <a:ea typeface="+mn-ea"/>
                <a:cs typeface="+mn-cs"/>
              </a:rPr>
              <a:t>Vì nó thương ông“</a:t>
            </a:r>
            <a:endParaRPr kumimoji="0" lang="en-US" sz="3200" b="0" i="0" u="none" strike="noStrike" kern="1200" cap="none" spc="0" normalizeH="0" baseline="0" noProof="0" dirty="0">
              <a:ln>
                <a:noFill/>
              </a:ln>
              <a:solidFill>
                <a:srgbClr val="000000"/>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r>
              <a:rPr kumimoji="0" lang="vi-VN" sz="3200" b="0" i="0" u="none" strike="noStrike" kern="1200" cap="none" spc="0" normalizeH="0" baseline="0" noProof="0" dirty="0">
                <a:ln>
                  <a:noFill/>
                </a:ln>
                <a:solidFill>
                  <a:srgbClr val="000000"/>
                </a:solidFill>
                <a:effectLst/>
                <a:uLnTx/>
                <a:uFillTx/>
                <a:latin typeface="OpenSans"/>
                <a:ea typeface="+mn-ea"/>
                <a:cs typeface="+mn-cs"/>
              </a:rPr>
              <a:t>(Tú Mỡ)</a:t>
            </a:r>
            <a:r>
              <a:rPr kumimoji="0" lang="en-US" sz="3200" b="0" i="0" u="none" strike="noStrike" kern="1200" cap="none" spc="0" normalizeH="0" baseline="0" noProof="0" dirty="0">
                <a:ln>
                  <a:noFill/>
                </a:ln>
                <a:solidFill>
                  <a:srgbClr val="000000"/>
                </a:solidFill>
                <a:effectLst/>
                <a:uLnTx/>
                <a:uFillTx/>
                <a:latin typeface="OpenSans"/>
                <a:ea typeface="+mn-ea"/>
                <a:cs typeface="+mn-cs"/>
              </a:rPr>
              <a:t>                                           </a:t>
            </a:r>
            <a:endParaRPr kumimoji="0" lang="en-US" sz="32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796747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FF1E0-796A-4E6B-85DD-C9BF1DF3880F}"/>
              </a:ext>
            </a:extLst>
          </p:cNvPr>
          <p:cNvSpPr/>
          <p:nvPr/>
        </p:nvSpPr>
        <p:spPr>
          <a:xfrm>
            <a:off x="3605533" y="612844"/>
            <a:ext cx="3962400" cy="563231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OpenSans"/>
                <a:ea typeface="+mn-ea"/>
                <a:cs typeface="+mn-cs"/>
              </a:rPr>
              <a:t>MẸ CỦA EM</a:t>
            </a:r>
            <a:endParaRPr kumimoji="0" lang="vi-VN" sz="2400" b="0" i="0" u="none" strike="noStrike" kern="1200" cap="none" spc="0" normalizeH="0" baseline="0" noProof="0" dirty="0">
              <a:ln>
                <a:noFill/>
              </a:ln>
              <a:solidFill>
                <a:srgbClr val="FF0000"/>
              </a:solidFill>
              <a:effectLst/>
              <a:uLnTx/>
              <a:uFillTx/>
              <a:latin typeface="Open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Sans"/>
                <a:ea typeface="+mn-ea"/>
                <a:cs typeface="+mn-cs"/>
              </a:rPr>
              <a:t>Ở nhà, em có mẹ</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Bao việc mẹ phải lo</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Thúc khuya mà dậy sớm</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Mẹ chăm công việc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Sans"/>
                <a:ea typeface="+mn-ea"/>
                <a:cs typeface="+mn-cs"/>
              </a:rPr>
              <a:t>Thế mà cứ đúng giờ</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Mẹ gọi thức em dậy</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Nhắc gọn gàng đầu tóc</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Việc nào vào việc ấy</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Đề em kịp đến trường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OpenSans"/>
                <a:ea typeface="+mn-ea"/>
                <a:cs typeface="+mn-cs"/>
              </a:rPr>
              <a:t>Mẹ đã sinh ra em</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Đã vì em vất vả</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Thương mẹ, em thầm hứa</a:t>
            </a:r>
            <a:br>
              <a:rPr kumimoji="0" lang="vi-VN" sz="2400" b="0" i="0" u="none" strike="noStrike" kern="1200" cap="none" spc="0" normalizeH="0" baseline="0" noProof="0" dirty="0">
                <a:ln>
                  <a:noFill/>
                </a:ln>
                <a:solidFill>
                  <a:srgbClr val="000000"/>
                </a:solidFill>
                <a:effectLst/>
                <a:uLnTx/>
                <a:uFillTx/>
                <a:latin typeface="OpenSans"/>
                <a:ea typeface="+mn-ea"/>
                <a:cs typeface="+mn-cs"/>
              </a:rPr>
            </a:br>
            <a:r>
              <a:rPr kumimoji="0" lang="vi-VN" sz="2400" b="0" i="0" u="none" strike="noStrike" kern="1200" cap="none" spc="0" normalizeH="0" baseline="0" noProof="0" dirty="0">
                <a:ln>
                  <a:noFill/>
                </a:ln>
                <a:solidFill>
                  <a:srgbClr val="000000"/>
                </a:solidFill>
                <a:effectLst/>
                <a:uLnTx/>
                <a:uFillTx/>
                <a:latin typeface="OpenSans"/>
                <a:ea typeface="+mn-ea"/>
                <a:cs typeface="+mn-cs"/>
              </a:rPr>
              <a:t>Ngoan ngoãn và giỏi giang.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OpenSans"/>
                <a:ea typeface="+mn-ea"/>
                <a:cs typeface="+mn-cs"/>
              </a:rPr>
              <a:t>Trần Quang Vịnh</a:t>
            </a:r>
            <a:endParaRPr kumimoji="0" lang="en-US" sz="2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856722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445416" y="2523823"/>
            <a:ext cx="7514941"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Về</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nhà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tiếp</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tục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luyện</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và</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chia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sẻ</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nội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dung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đọc</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với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người</a:t>
            </a:r>
            <a:r>
              <a:rPr kumimoji="0" lang="en-US"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40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thân</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sp>
        <p:nvSpPr>
          <p:cNvPr id="5" name="TextBox 4">
            <a:extLst>
              <a:ext uri="{FF2B5EF4-FFF2-40B4-BE49-F238E27FC236}">
                <a16:creationId xmlns:a16="http://schemas.microsoft.com/office/drawing/2014/main" id="{91CF8675-BBA5-BFA9-C8AA-C7EC27DE3DD9}"/>
              </a:ext>
            </a:extLst>
          </p:cNvPr>
          <p:cNvSpPr txBox="1"/>
          <p:nvPr/>
        </p:nvSpPr>
        <p:spPr>
          <a:xfrm>
            <a:off x="2338529" y="4491238"/>
            <a:ext cx="75149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65317"/>
                </a:solidFill>
                <a:effectLst/>
                <a:uLnTx/>
                <a:uFillTx/>
                <a:latin typeface="Cambria" panose="02040503050406030204" pitchFamily="18" charset="0"/>
                <a:ea typeface="思源黑体 CN"/>
                <a:cs typeface="+mn-cs"/>
              </a:rPr>
              <a:t>- Chuẩn</a:t>
            </a:r>
            <a:r>
              <a:rPr kumimoji="0" lang="en-US" sz="4000" b="1" i="0" u="none" strike="noStrike" kern="1200" cap="none" spc="0" normalizeH="0" noProof="0">
                <a:ln>
                  <a:noFill/>
                </a:ln>
                <a:solidFill>
                  <a:srgbClr val="F65317"/>
                </a:solidFill>
                <a:effectLst/>
                <a:uLnTx/>
                <a:uFillTx/>
                <a:latin typeface="Cambria" panose="02040503050406030204" pitchFamily="18" charset="0"/>
                <a:ea typeface="思源黑体 CN"/>
                <a:cs typeface="+mn-cs"/>
              </a:rPr>
              <a:t> bị bài tiếp theo</a:t>
            </a:r>
            <a:endParaRPr kumimoji="0" lang="vi-VN" sz="40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7" name="Picture 6">
            <a:extLst>
              <a:ext uri="{FF2B5EF4-FFF2-40B4-BE49-F238E27FC236}">
                <a16:creationId xmlns:a16="http://schemas.microsoft.com/office/drawing/2014/main" id="{1AF2FDD2-7DC8-C86E-5AF2-B80E40F9A221}"/>
              </a:ext>
            </a:extLst>
          </p:cNvPr>
          <p:cNvPicPr>
            <a:picLocks noChangeAspect="1"/>
          </p:cNvPicPr>
          <p:nvPr/>
        </p:nvPicPr>
        <p:blipFill>
          <a:blip r:embed="rId8"/>
          <a:stretch>
            <a:fillRect/>
          </a:stretch>
        </p:blipFill>
        <p:spPr>
          <a:xfrm>
            <a:off x="3585473" y="847992"/>
            <a:ext cx="5121084" cy="2475191"/>
          </a:xfrm>
          <a:prstGeom prst="rect">
            <a:avLst/>
          </a:prstGeom>
        </p:spPr>
      </p:pic>
    </p:spTree>
    <p:extLst>
      <p:ext uri="{BB962C8B-B14F-4D97-AF65-F5344CB8AC3E}">
        <p14:creationId xmlns:p14="http://schemas.microsoft.com/office/powerpoint/2010/main" val="2427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042933" y="1037906"/>
            <a:ext cx="4090771" cy="1365622"/>
          </a:xfrm>
          <a:prstGeom prst="rect">
            <a:avLst/>
          </a:prstGeom>
        </p:spPr>
      </p:pic>
      <p:pic>
        <p:nvPicPr>
          <p:cNvPr id="15" name="Picture 14">
            <a:extLst>
              <a:ext uri="{FF2B5EF4-FFF2-40B4-BE49-F238E27FC236}">
                <a16:creationId xmlns:a16="http://schemas.microsoft.com/office/drawing/2014/main" id="{BF0C6981-E57B-7428-BFA7-855180617FB2}"/>
              </a:ext>
            </a:extLst>
          </p:cNvPr>
          <p:cNvPicPr>
            <a:picLocks noChangeAspect="1"/>
          </p:cNvPicPr>
          <p:nvPr/>
        </p:nvPicPr>
        <p:blipFill>
          <a:blip r:embed="rId10"/>
          <a:stretch>
            <a:fillRect/>
          </a:stretch>
        </p:blipFill>
        <p:spPr>
          <a:xfrm>
            <a:off x="1244242" y="1754204"/>
            <a:ext cx="8340051" cy="3816427"/>
          </a:xfrm>
          <a:prstGeom prst="rect">
            <a:avLst/>
          </a:prstGeom>
        </p:spPr>
      </p:pic>
    </p:spTree>
    <p:extLst>
      <p:ext uri="{BB962C8B-B14F-4D97-AF65-F5344CB8AC3E}">
        <p14:creationId xmlns:p14="http://schemas.microsoft.com/office/powerpoint/2010/main" val="60292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6886380"/>
            <a:chOff x="0" y="0"/>
            <a:chExt cx="12192000" cy="6886380"/>
          </a:xfrm>
        </p:grpSpPr>
        <p:grpSp>
          <p:nvGrpSpPr>
            <p:cNvPr id="17" name="组合 16"/>
            <p:cNvGrpSpPr/>
            <p:nvPr/>
          </p:nvGrpSpPr>
          <p:grpSpPr>
            <a:xfrm>
              <a:off x="0" y="0"/>
              <a:ext cx="12192000" cy="6886380"/>
              <a:chOff x="0" y="0"/>
              <a:chExt cx="12192000" cy="6886380"/>
            </a:xfrm>
          </p:grpSpPr>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grpSp>
        <p:nvGrpSpPr>
          <p:cNvPr id="2" name="组合 1"/>
          <p:cNvGrpSpPr/>
          <p:nvPr/>
        </p:nvGrpSpPr>
        <p:grpSpPr>
          <a:xfrm>
            <a:off x="0" y="4499428"/>
            <a:ext cx="12192000" cy="238695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grpSp>
        <p:nvGrpSpPr>
          <p:cNvPr id="6" name="Group 5">
            <a:extLst>
              <a:ext uri="{FF2B5EF4-FFF2-40B4-BE49-F238E27FC236}">
                <a16:creationId xmlns:a16="http://schemas.microsoft.com/office/drawing/2014/main" id="{D8140FCC-B3D8-F5C6-9944-5B7951AE3B74}"/>
              </a:ext>
            </a:extLst>
          </p:cNvPr>
          <p:cNvGrpSpPr/>
          <p:nvPr/>
        </p:nvGrpSpPr>
        <p:grpSpPr>
          <a:xfrm>
            <a:off x="4330699" y="1472052"/>
            <a:ext cx="7500106" cy="2150066"/>
            <a:chOff x="3434315" y="138223"/>
            <a:chExt cx="6939641" cy="2150066"/>
          </a:xfrm>
        </p:grpSpPr>
        <p:sp>
          <p:nvSpPr>
            <p:cNvPr id="7" name="Speech Bubble: Rectangle with Corners Rounded 1">
              <a:extLst>
                <a:ext uri="{FF2B5EF4-FFF2-40B4-BE49-F238E27FC236}">
                  <a16:creationId xmlns:a16="http://schemas.microsoft.com/office/drawing/2014/main" id="{CF745C3D-014C-C014-B2B1-CFE36850B25A}"/>
                </a:ext>
              </a:extLst>
            </p:cNvPr>
            <p:cNvSpPr/>
            <p:nvPr/>
          </p:nvSpPr>
          <p:spPr>
            <a:xfrm>
              <a:off x="3434316" y="138223"/>
              <a:ext cx="6939640" cy="2150066"/>
            </a:xfrm>
            <a:custGeom>
              <a:avLst/>
              <a:gdLst>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 name="connsiteX0" fmla="*/ 0 w 6939640"/>
                <a:gd name="connsiteY0" fmla="*/ 358351 h 2150066"/>
                <a:gd name="connsiteX1" fmla="*/ 311797 w 6939640"/>
                <a:gd name="connsiteY1" fmla="*/ 0 h 2150066"/>
                <a:gd name="connsiteX2" fmla="*/ 1156605 w 6939640"/>
                <a:gd name="connsiteY2" fmla="*/ 0 h 2150066"/>
                <a:gd name="connsiteX3" fmla="*/ 1156605 w 6939640"/>
                <a:gd name="connsiteY3" fmla="*/ 0 h 2150066"/>
                <a:gd name="connsiteX4" fmla="*/ 2891516 w 6939640"/>
                <a:gd name="connsiteY4" fmla="*/ 0 h 2150066"/>
                <a:gd name="connsiteX5" fmla="*/ 6627841 w 6939640"/>
                <a:gd name="connsiteY5" fmla="*/ 0 h 2150066"/>
                <a:gd name="connsiteX6" fmla="*/ 6939640 w 6939640"/>
                <a:gd name="connsiteY6" fmla="*/ 358351 h 2150066"/>
                <a:gd name="connsiteX7" fmla="*/ 6939640 w 6939640"/>
                <a:gd name="connsiteY7" fmla="*/ 1254204 h 2150066"/>
                <a:gd name="connsiteX8" fmla="*/ 6939640 w 6939640"/>
                <a:gd name="connsiteY8" fmla="*/ 1254204 h 2150066"/>
                <a:gd name="connsiteX9" fmla="*/ 6939640 w 6939640"/>
                <a:gd name="connsiteY9" fmla="*/ 1791722 h 2150066"/>
                <a:gd name="connsiteX10" fmla="*/ 6939640 w 6939640"/>
                <a:gd name="connsiteY10" fmla="*/ 1791714 h 2150066"/>
                <a:gd name="connsiteX11" fmla="*/ 6627841 w 6939640"/>
                <a:gd name="connsiteY11" fmla="*/ 2150066 h 2150066"/>
                <a:gd name="connsiteX12" fmla="*/ 2891516 w 6939640"/>
                <a:gd name="connsiteY12" fmla="*/ 2150066 h 2150066"/>
                <a:gd name="connsiteX13" fmla="*/ 1156605 w 6939640"/>
                <a:gd name="connsiteY13" fmla="*/ 2150066 h 2150066"/>
                <a:gd name="connsiteX14" fmla="*/ 1156605 w 6939640"/>
                <a:gd name="connsiteY14" fmla="*/ 2150066 h 2150066"/>
                <a:gd name="connsiteX15" fmla="*/ 311797 w 6939640"/>
                <a:gd name="connsiteY15" fmla="*/ 2150066 h 2150066"/>
                <a:gd name="connsiteX16" fmla="*/ 0 w 6939640"/>
                <a:gd name="connsiteY16" fmla="*/ 1791714 h 2150066"/>
                <a:gd name="connsiteX17" fmla="*/ 0 w 6939640"/>
                <a:gd name="connsiteY17" fmla="*/ 1791722 h 2150066"/>
                <a:gd name="connsiteX18" fmla="*/ -810620 w 6939640"/>
                <a:gd name="connsiteY18" fmla="*/ 1533383 h 2150066"/>
                <a:gd name="connsiteX19" fmla="*/ 0 w 6939640"/>
                <a:gd name="connsiteY19" fmla="*/ 1254204 h 2150066"/>
                <a:gd name="connsiteX20" fmla="*/ 0 w 6939640"/>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39640" h="2150066" fill="none" extrusionOk="0">
                  <a:moveTo>
                    <a:pt x="0" y="358351"/>
                  </a:moveTo>
                  <a:cubicBezTo>
                    <a:pt x="48567" y="186562"/>
                    <a:pt x="76454" y="24743"/>
                    <a:pt x="311797" y="0"/>
                  </a:cubicBezTo>
                  <a:cubicBezTo>
                    <a:pt x="587190" y="74808"/>
                    <a:pt x="969993" y="-81359"/>
                    <a:pt x="1156605" y="0"/>
                  </a:cubicBezTo>
                  <a:lnTo>
                    <a:pt x="1156605" y="0"/>
                  </a:lnTo>
                  <a:cubicBezTo>
                    <a:pt x="1778203" y="-175915"/>
                    <a:pt x="2657069" y="40137"/>
                    <a:pt x="2891516" y="0"/>
                  </a:cubicBezTo>
                  <a:cubicBezTo>
                    <a:pt x="3691152" y="-178159"/>
                    <a:pt x="6154290" y="215489"/>
                    <a:pt x="6627841" y="0"/>
                  </a:cubicBezTo>
                  <a:cubicBezTo>
                    <a:pt x="6828382" y="43616"/>
                    <a:pt x="6884895" y="168027"/>
                    <a:pt x="6939640" y="358351"/>
                  </a:cubicBezTo>
                  <a:cubicBezTo>
                    <a:pt x="6974976" y="483257"/>
                    <a:pt x="7025295" y="933396"/>
                    <a:pt x="6939640" y="1254204"/>
                  </a:cubicBezTo>
                  <a:lnTo>
                    <a:pt x="6939640" y="1254204"/>
                  </a:lnTo>
                  <a:cubicBezTo>
                    <a:pt x="6929417" y="1466388"/>
                    <a:pt x="6937322" y="1604958"/>
                    <a:pt x="6939640" y="1791722"/>
                  </a:cubicBezTo>
                  <a:lnTo>
                    <a:pt x="6939640" y="1791714"/>
                  </a:lnTo>
                  <a:cubicBezTo>
                    <a:pt x="6881292" y="1916281"/>
                    <a:pt x="6787139" y="2194653"/>
                    <a:pt x="6627841" y="2150066"/>
                  </a:cubicBezTo>
                  <a:cubicBezTo>
                    <a:pt x="5884207" y="2518023"/>
                    <a:pt x="3925801" y="2075942"/>
                    <a:pt x="2891516" y="2150066"/>
                  </a:cubicBezTo>
                  <a:cubicBezTo>
                    <a:pt x="2455338" y="2276383"/>
                    <a:pt x="1954054" y="2415351"/>
                    <a:pt x="1156605" y="2150066"/>
                  </a:cubicBezTo>
                  <a:lnTo>
                    <a:pt x="1156605" y="2150066"/>
                  </a:lnTo>
                  <a:cubicBezTo>
                    <a:pt x="820564" y="2186310"/>
                    <a:pt x="712605" y="2192751"/>
                    <a:pt x="311797" y="2150066"/>
                  </a:cubicBezTo>
                  <a:cubicBezTo>
                    <a:pt x="69470" y="2149759"/>
                    <a:pt x="27517" y="1933633"/>
                    <a:pt x="0" y="1791714"/>
                  </a:cubicBezTo>
                  <a:lnTo>
                    <a:pt x="0" y="1791722"/>
                  </a:lnTo>
                  <a:cubicBezTo>
                    <a:pt x="-157574" y="1689461"/>
                    <a:pt x="-725842" y="1615974"/>
                    <a:pt x="-810620" y="1533383"/>
                  </a:cubicBezTo>
                  <a:cubicBezTo>
                    <a:pt x="-768336" y="1520757"/>
                    <a:pt x="-218859" y="1405630"/>
                    <a:pt x="0" y="1254204"/>
                  </a:cubicBezTo>
                  <a:cubicBezTo>
                    <a:pt x="-61862" y="970044"/>
                    <a:pt x="72700" y="492195"/>
                    <a:pt x="0" y="358351"/>
                  </a:cubicBezTo>
                  <a:close/>
                </a:path>
                <a:path w="6939640" h="2150066" stroke="0" extrusionOk="0">
                  <a:moveTo>
                    <a:pt x="0" y="358351"/>
                  </a:moveTo>
                  <a:cubicBezTo>
                    <a:pt x="-2355" y="150829"/>
                    <a:pt x="165244" y="2696"/>
                    <a:pt x="311797" y="0"/>
                  </a:cubicBezTo>
                  <a:cubicBezTo>
                    <a:pt x="579464" y="-24047"/>
                    <a:pt x="877252" y="42916"/>
                    <a:pt x="1156605" y="0"/>
                  </a:cubicBezTo>
                  <a:lnTo>
                    <a:pt x="1156605" y="0"/>
                  </a:lnTo>
                  <a:cubicBezTo>
                    <a:pt x="1310765" y="-210754"/>
                    <a:pt x="2167945" y="322359"/>
                    <a:pt x="2891516" y="0"/>
                  </a:cubicBezTo>
                  <a:cubicBezTo>
                    <a:pt x="3464145" y="-272551"/>
                    <a:pt x="5716179" y="40140"/>
                    <a:pt x="6627841" y="0"/>
                  </a:cubicBezTo>
                  <a:cubicBezTo>
                    <a:pt x="6802492" y="-25614"/>
                    <a:pt x="6917106" y="132560"/>
                    <a:pt x="6939640" y="358351"/>
                  </a:cubicBezTo>
                  <a:cubicBezTo>
                    <a:pt x="6942035" y="774726"/>
                    <a:pt x="6980969" y="831185"/>
                    <a:pt x="6939640" y="1254204"/>
                  </a:cubicBezTo>
                  <a:lnTo>
                    <a:pt x="6939640" y="1254204"/>
                  </a:lnTo>
                  <a:cubicBezTo>
                    <a:pt x="6889236" y="1440647"/>
                    <a:pt x="6942389" y="1650510"/>
                    <a:pt x="6939640" y="1791722"/>
                  </a:cubicBezTo>
                  <a:lnTo>
                    <a:pt x="6939640" y="1791714"/>
                  </a:lnTo>
                  <a:cubicBezTo>
                    <a:pt x="6919740" y="1997660"/>
                    <a:pt x="6807655" y="2188028"/>
                    <a:pt x="6627841" y="2150066"/>
                  </a:cubicBezTo>
                  <a:cubicBezTo>
                    <a:pt x="5048240" y="2031992"/>
                    <a:pt x="3611778" y="2211253"/>
                    <a:pt x="2891516" y="2150066"/>
                  </a:cubicBezTo>
                  <a:cubicBezTo>
                    <a:pt x="2632457" y="2391783"/>
                    <a:pt x="1508967" y="2250533"/>
                    <a:pt x="1156605" y="2150066"/>
                  </a:cubicBezTo>
                  <a:lnTo>
                    <a:pt x="1156605" y="2150066"/>
                  </a:lnTo>
                  <a:cubicBezTo>
                    <a:pt x="876198" y="2148411"/>
                    <a:pt x="521058" y="2150171"/>
                    <a:pt x="311797" y="2150066"/>
                  </a:cubicBezTo>
                  <a:cubicBezTo>
                    <a:pt x="132514" y="2172807"/>
                    <a:pt x="60738" y="1972835"/>
                    <a:pt x="0" y="1791714"/>
                  </a:cubicBezTo>
                  <a:lnTo>
                    <a:pt x="0" y="1791722"/>
                  </a:lnTo>
                  <a:cubicBezTo>
                    <a:pt x="-397324" y="1777582"/>
                    <a:pt x="-516160" y="1651251"/>
                    <a:pt x="-810620" y="1533383"/>
                  </a:cubicBezTo>
                  <a:cubicBezTo>
                    <a:pt x="-551738" y="1481522"/>
                    <a:pt x="-93530" y="1247804"/>
                    <a:pt x="0" y="1254204"/>
                  </a:cubicBezTo>
                  <a:cubicBezTo>
                    <a:pt x="47653" y="902671"/>
                    <a:pt x="39348" y="498663"/>
                    <a:pt x="0" y="358351"/>
                  </a:cubicBezTo>
                  <a:close/>
                </a:path>
                <a:path w="6939640" h="2150066" fill="none" stroke="0" extrusionOk="0">
                  <a:moveTo>
                    <a:pt x="0" y="358351"/>
                  </a:moveTo>
                  <a:cubicBezTo>
                    <a:pt x="-9573" y="213749"/>
                    <a:pt x="129883" y="9098"/>
                    <a:pt x="311797" y="0"/>
                  </a:cubicBezTo>
                  <a:cubicBezTo>
                    <a:pt x="644049" y="28401"/>
                    <a:pt x="938351" y="-88881"/>
                    <a:pt x="1156605" y="0"/>
                  </a:cubicBezTo>
                  <a:lnTo>
                    <a:pt x="1156605" y="0"/>
                  </a:lnTo>
                  <a:cubicBezTo>
                    <a:pt x="1800552" y="-134950"/>
                    <a:pt x="2608962" y="-25925"/>
                    <a:pt x="2891516" y="0"/>
                  </a:cubicBezTo>
                  <a:cubicBezTo>
                    <a:pt x="3684299" y="-210919"/>
                    <a:pt x="6138995" y="111628"/>
                    <a:pt x="6627841" y="0"/>
                  </a:cubicBezTo>
                  <a:cubicBezTo>
                    <a:pt x="6832665" y="-6915"/>
                    <a:pt x="6966921" y="145956"/>
                    <a:pt x="6939640" y="358351"/>
                  </a:cubicBezTo>
                  <a:cubicBezTo>
                    <a:pt x="6943665" y="412208"/>
                    <a:pt x="6942764" y="1013556"/>
                    <a:pt x="6939640" y="1254204"/>
                  </a:cubicBezTo>
                  <a:lnTo>
                    <a:pt x="6939640" y="1254204"/>
                  </a:lnTo>
                  <a:cubicBezTo>
                    <a:pt x="6945923" y="1459977"/>
                    <a:pt x="6936662" y="1607046"/>
                    <a:pt x="6939640" y="1791722"/>
                  </a:cubicBezTo>
                  <a:lnTo>
                    <a:pt x="6939640" y="1791714"/>
                  </a:lnTo>
                  <a:cubicBezTo>
                    <a:pt x="6952679" y="1967158"/>
                    <a:pt x="6770053" y="2179954"/>
                    <a:pt x="6627841" y="2150066"/>
                  </a:cubicBezTo>
                  <a:cubicBezTo>
                    <a:pt x="5886106" y="2053572"/>
                    <a:pt x="3928725" y="2037100"/>
                    <a:pt x="2891516" y="2150066"/>
                  </a:cubicBezTo>
                  <a:cubicBezTo>
                    <a:pt x="2611739" y="2247981"/>
                    <a:pt x="1996307" y="2305329"/>
                    <a:pt x="1156605" y="2150066"/>
                  </a:cubicBezTo>
                  <a:lnTo>
                    <a:pt x="1156605" y="2150066"/>
                  </a:lnTo>
                  <a:cubicBezTo>
                    <a:pt x="879198" y="2204608"/>
                    <a:pt x="693842" y="2235768"/>
                    <a:pt x="311797" y="2150066"/>
                  </a:cubicBezTo>
                  <a:cubicBezTo>
                    <a:pt x="124651" y="2164885"/>
                    <a:pt x="31226" y="1943897"/>
                    <a:pt x="0" y="1791714"/>
                  </a:cubicBezTo>
                  <a:lnTo>
                    <a:pt x="0" y="1791722"/>
                  </a:lnTo>
                  <a:cubicBezTo>
                    <a:pt x="-182222" y="1675078"/>
                    <a:pt x="-697787" y="1596042"/>
                    <a:pt x="-810620" y="1533383"/>
                  </a:cubicBezTo>
                  <a:cubicBezTo>
                    <a:pt x="-698447" y="1525099"/>
                    <a:pt x="-222874" y="1421665"/>
                    <a:pt x="0" y="1254204"/>
                  </a:cubicBezTo>
                  <a:cubicBezTo>
                    <a:pt x="-63615" y="1024359"/>
                    <a:pt x="61712" y="494204"/>
                    <a:pt x="0" y="358351"/>
                  </a:cubicBezTo>
                  <a:close/>
                </a:path>
                <a:path w="6939640" h="2150066" fill="none" stroke="0" extrusionOk="0">
                  <a:moveTo>
                    <a:pt x="0" y="358351"/>
                  </a:moveTo>
                  <a:cubicBezTo>
                    <a:pt x="17483" y="197360"/>
                    <a:pt x="107409" y="9276"/>
                    <a:pt x="311797" y="0"/>
                  </a:cubicBezTo>
                  <a:cubicBezTo>
                    <a:pt x="619803" y="52318"/>
                    <a:pt x="958990" y="-63461"/>
                    <a:pt x="1156605" y="0"/>
                  </a:cubicBezTo>
                  <a:lnTo>
                    <a:pt x="1156605" y="0"/>
                  </a:lnTo>
                  <a:cubicBezTo>
                    <a:pt x="1803000" y="-133893"/>
                    <a:pt x="2639263" y="5900"/>
                    <a:pt x="2891516" y="0"/>
                  </a:cubicBezTo>
                  <a:cubicBezTo>
                    <a:pt x="3714951" y="-211572"/>
                    <a:pt x="6165737" y="146495"/>
                    <a:pt x="6627841" y="0"/>
                  </a:cubicBezTo>
                  <a:cubicBezTo>
                    <a:pt x="6812291" y="11935"/>
                    <a:pt x="6919959" y="158095"/>
                    <a:pt x="6939640" y="358351"/>
                  </a:cubicBezTo>
                  <a:cubicBezTo>
                    <a:pt x="6965905" y="439701"/>
                    <a:pt x="6989271" y="988006"/>
                    <a:pt x="6939640" y="1254204"/>
                  </a:cubicBezTo>
                  <a:lnTo>
                    <a:pt x="6939640" y="1254204"/>
                  </a:lnTo>
                  <a:cubicBezTo>
                    <a:pt x="6942110" y="1454464"/>
                    <a:pt x="6940456" y="1625232"/>
                    <a:pt x="6939640" y="1791722"/>
                  </a:cubicBezTo>
                  <a:lnTo>
                    <a:pt x="6939640" y="1791714"/>
                  </a:lnTo>
                  <a:cubicBezTo>
                    <a:pt x="6916026" y="1939852"/>
                    <a:pt x="6773009" y="2186827"/>
                    <a:pt x="6627841" y="2150066"/>
                  </a:cubicBezTo>
                  <a:cubicBezTo>
                    <a:pt x="5927260" y="2286632"/>
                    <a:pt x="4004658" y="2018953"/>
                    <a:pt x="2891516" y="2150066"/>
                  </a:cubicBezTo>
                  <a:cubicBezTo>
                    <a:pt x="2442515" y="2250606"/>
                    <a:pt x="1975731" y="2365912"/>
                    <a:pt x="1156605" y="2150066"/>
                  </a:cubicBezTo>
                  <a:lnTo>
                    <a:pt x="1156605" y="2150066"/>
                  </a:lnTo>
                  <a:cubicBezTo>
                    <a:pt x="844202" y="2199703"/>
                    <a:pt x="694823" y="2191184"/>
                    <a:pt x="311797" y="2150066"/>
                  </a:cubicBezTo>
                  <a:cubicBezTo>
                    <a:pt x="73678" y="2135204"/>
                    <a:pt x="28295" y="1938658"/>
                    <a:pt x="0" y="1791714"/>
                  </a:cubicBezTo>
                  <a:lnTo>
                    <a:pt x="0" y="1791722"/>
                  </a:lnTo>
                  <a:cubicBezTo>
                    <a:pt x="-160132" y="1674003"/>
                    <a:pt x="-699123" y="1591253"/>
                    <a:pt x="-810620" y="1533383"/>
                  </a:cubicBezTo>
                  <a:cubicBezTo>
                    <a:pt x="-787897" y="1499407"/>
                    <a:pt x="-216146" y="1370152"/>
                    <a:pt x="0" y="1254204"/>
                  </a:cubicBezTo>
                  <a:cubicBezTo>
                    <a:pt x="-47887" y="982874"/>
                    <a:pt x="65431" y="489056"/>
                    <a:pt x="0" y="358351"/>
                  </a:cubicBezTo>
                  <a:close/>
                </a:path>
              </a:pathLst>
            </a:custGeom>
            <a:solidFill>
              <a:schemeClr val="bg1"/>
            </a:solidFill>
            <a:ln w="38100">
              <a:solidFill>
                <a:srgbClr val="DE6A5A"/>
              </a:solidFill>
              <a:extLst>
                <a:ext uri="{C807C97D-BFC1-408E-A445-0C87EB9F89A2}">
                  <ask:lineSketchStyleProps xmlns:ask="http://schemas.microsoft.com/office/drawing/2018/sketchyshapes" sd="2842418190">
                    <a:custGeom>
                      <a:avLst/>
                      <a:gdLst>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 name="connsiteX0" fmla="*/ 0 w 6146015"/>
                        <a:gd name="connsiteY0" fmla="*/ 358351 h 2150066"/>
                        <a:gd name="connsiteX1" fmla="*/ 276140 w 6146015"/>
                        <a:gd name="connsiteY1" fmla="*/ 0 h 2150066"/>
                        <a:gd name="connsiteX2" fmla="*/ 1024335 w 6146015"/>
                        <a:gd name="connsiteY2" fmla="*/ 0 h 2150066"/>
                        <a:gd name="connsiteX3" fmla="*/ 1024335 w 6146015"/>
                        <a:gd name="connsiteY3" fmla="*/ 0 h 2150066"/>
                        <a:gd name="connsiteX4" fmla="*/ 2560839 w 6146015"/>
                        <a:gd name="connsiteY4" fmla="*/ 0 h 2150066"/>
                        <a:gd name="connsiteX5" fmla="*/ 5869874 w 6146015"/>
                        <a:gd name="connsiteY5" fmla="*/ 0 h 2150066"/>
                        <a:gd name="connsiteX6" fmla="*/ 6146015 w 6146015"/>
                        <a:gd name="connsiteY6" fmla="*/ 358351 h 2150066"/>
                        <a:gd name="connsiteX7" fmla="*/ 6146015 w 6146015"/>
                        <a:gd name="connsiteY7" fmla="*/ 1254204 h 2150066"/>
                        <a:gd name="connsiteX8" fmla="*/ 6146015 w 6146015"/>
                        <a:gd name="connsiteY8" fmla="*/ 1254204 h 2150066"/>
                        <a:gd name="connsiteX9" fmla="*/ 6146015 w 6146015"/>
                        <a:gd name="connsiteY9" fmla="*/ 1791722 h 2150066"/>
                        <a:gd name="connsiteX10" fmla="*/ 6146015 w 6146015"/>
                        <a:gd name="connsiteY10" fmla="*/ 1791714 h 2150066"/>
                        <a:gd name="connsiteX11" fmla="*/ 5869874 w 6146015"/>
                        <a:gd name="connsiteY11" fmla="*/ 2150066 h 2150066"/>
                        <a:gd name="connsiteX12" fmla="*/ 2560839 w 6146015"/>
                        <a:gd name="connsiteY12" fmla="*/ 2150066 h 2150066"/>
                        <a:gd name="connsiteX13" fmla="*/ 1024335 w 6146015"/>
                        <a:gd name="connsiteY13" fmla="*/ 2150066 h 2150066"/>
                        <a:gd name="connsiteX14" fmla="*/ 1024335 w 6146015"/>
                        <a:gd name="connsiteY14" fmla="*/ 2150066 h 2150066"/>
                        <a:gd name="connsiteX15" fmla="*/ 276140 w 6146015"/>
                        <a:gd name="connsiteY15" fmla="*/ 2150066 h 2150066"/>
                        <a:gd name="connsiteX16" fmla="*/ 0 w 6146015"/>
                        <a:gd name="connsiteY16" fmla="*/ 1791714 h 2150066"/>
                        <a:gd name="connsiteX17" fmla="*/ 0 w 6146015"/>
                        <a:gd name="connsiteY17" fmla="*/ 1791722 h 2150066"/>
                        <a:gd name="connsiteX18" fmla="*/ -717916 w 6146015"/>
                        <a:gd name="connsiteY18" fmla="*/ 1533383 h 2150066"/>
                        <a:gd name="connsiteX19" fmla="*/ 0 w 6146015"/>
                        <a:gd name="connsiteY19" fmla="*/ 1254204 h 2150066"/>
                        <a:gd name="connsiteX20" fmla="*/ 0 w 6146015"/>
                        <a:gd name="connsiteY20" fmla="*/ 358351 h 215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46015" h="2150066" fill="none" extrusionOk="0">
                          <a:moveTo>
                            <a:pt x="0" y="358351"/>
                          </a:moveTo>
                          <a:cubicBezTo>
                            <a:pt x="26351" y="176378"/>
                            <a:pt x="85369" y="16726"/>
                            <a:pt x="276140" y="0"/>
                          </a:cubicBezTo>
                          <a:cubicBezTo>
                            <a:pt x="530776" y="66882"/>
                            <a:pt x="855102" y="-77172"/>
                            <a:pt x="1024335" y="0"/>
                          </a:cubicBezTo>
                          <a:lnTo>
                            <a:pt x="1024335" y="0"/>
                          </a:lnTo>
                          <a:cubicBezTo>
                            <a:pt x="1584426" y="-169313"/>
                            <a:pt x="2345692" y="27044"/>
                            <a:pt x="2560839" y="0"/>
                          </a:cubicBezTo>
                          <a:cubicBezTo>
                            <a:pt x="3253792" y="-168193"/>
                            <a:pt x="5490507" y="165764"/>
                            <a:pt x="5869874" y="0"/>
                          </a:cubicBezTo>
                          <a:cubicBezTo>
                            <a:pt x="6040241" y="30592"/>
                            <a:pt x="6121576" y="164230"/>
                            <a:pt x="6146015" y="358351"/>
                          </a:cubicBezTo>
                          <a:cubicBezTo>
                            <a:pt x="6168108" y="484720"/>
                            <a:pt x="6193472" y="976197"/>
                            <a:pt x="6146015" y="1254204"/>
                          </a:cubicBezTo>
                          <a:lnTo>
                            <a:pt x="6146015" y="1254204"/>
                          </a:lnTo>
                          <a:cubicBezTo>
                            <a:pt x="6131208" y="1467969"/>
                            <a:pt x="6143984" y="1601995"/>
                            <a:pt x="6146015" y="1791722"/>
                          </a:cubicBezTo>
                          <a:lnTo>
                            <a:pt x="6146015" y="1791714"/>
                          </a:lnTo>
                          <a:cubicBezTo>
                            <a:pt x="6112138" y="1941449"/>
                            <a:pt x="6014513" y="2181569"/>
                            <a:pt x="5869874" y="2150066"/>
                          </a:cubicBezTo>
                          <a:cubicBezTo>
                            <a:pt x="5240597" y="2368713"/>
                            <a:pt x="3456630" y="2022256"/>
                            <a:pt x="2560839" y="2150066"/>
                          </a:cubicBezTo>
                          <a:cubicBezTo>
                            <a:pt x="2185370" y="2278287"/>
                            <a:pt x="1757727" y="2362738"/>
                            <a:pt x="1024335" y="2150066"/>
                          </a:cubicBezTo>
                          <a:lnTo>
                            <a:pt x="1024335" y="2150066"/>
                          </a:lnTo>
                          <a:cubicBezTo>
                            <a:pt x="731715" y="2200635"/>
                            <a:pt x="628360" y="2196070"/>
                            <a:pt x="276140" y="2150066"/>
                          </a:cubicBezTo>
                          <a:cubicBezTo>
                            <a:pt x="79470" y="2149844"/>
                            <a:pt x="21832" y="1939511"/>
                            <a:pt x="0" y="1791714"/>
                          </a:cubicBezTo>
                          <a:lnTo>
                            <a:pt x="0" y="1791722"/>
                          </a:lnTo>
                          <a:cubicBezTo>
                            <a:pt x="-138525" y="1673176"/>
                            <a:pt x="-631299" y="1601957"/>
                            <a:pt x="-717916" y="1533383"/>
                          </a:cubicBezTo>
                          <a:cubicBezTo>
                            <a:pt x="-666101" y="1523678"/>
                            <a:pt x="-199210" y="1403472"/>
                            <a:pt x="0" y="1254204"/>
                          </a:cubicBezTo>
                          <a:cubicBezTo>
                            <a:pt x="-39380" y="981346"/>
                            <a:pt x="58820" y="495031"/>
                            <a:pt x="0" y="358351"/>
                          </a:cubicBezTo>
                          <a:close/>
                        </a:path>
                        <a:path w="6146015" h="2150066" stroke="0" extrusionOk="0">
                          <a:moveTo>
                            <a:pt x="0" y="358351"/>
                          </a:moveTo>
                          <a:cubicBezTo>
                            <a:pt x="-3598" y="157605"/>
                            <a:pt x="141319" y="-8194"/>
                            <a:pt x="276140" y="0"/>
                          </a:cubicBezTo>
                          <a:cubicBezTo>
                            <a:pt x="485149" y="7232"/>
                            <a:pt x="766613" y="38979"/>
                            <a:pt x="1024335" y="0"/>
                          </a:cubicBezTo>
                          <a:lnTo>
                            <a:pt x="1024335" y="0"/>
                          </a:lnTo>
                          <a:cubicBezTo>
                            <a:pt x="1243500" y="-180708"/>
                            <a:pt x="1921325" y="219272"/>
                            <a:pt x="2560839" y="0"/>
                          </a:cubicBezTo>
                          <a:cubicBezTo>
                            <a:pt x="3164553" y="-229263"/>
                            <a:pt x="5052381" y="49529"/>
                            <a:pt x="5869874" y="0"/>
                          </a:cubicBezTo>
                          <a:cubicBezTo>
                            <a:pt x="6017226" y="-30981"/>
                            <a:pt x="6143674" y="135878"/>
                            <a:pt x="6146015" y="358351"/>
                          </a:cubicBezTo>
                          <a:cubicBezTo>
                            <a:pt x="6143286" y="769905"/>
                            <a:pt x="6181117" y="835113"/>
                            <a:pt x="6146015" y="1254204"/>
                          </a:cubicBezTo>
                          <a:lnTo>
                            <a:pt x="6146015" y="1254204"/>
                          </a:lnTo>
                          <a:cubicBezTo>
                            <a:pt x="6111617" y="1452731"/>
                            <a:pt x="6128227" y="1630329"/>
                            <a:pt x="6146015" y="1791722"/>
                          </a:cubicBezTo>
                          <a:lnTo>
                            <a:pt x="6146015" y="1791714"/>
                          </a:lnTo>
                          <a:cubicBezTo>
                            <a:pt x="6145731" y="1990788"/>
                            <a:pt x="6012559" y="2172988"/>
                            <a:pt x="5869874" y="2150066"/>
                          </a:cubicBezTo>
                          <a:cubicBezTo>
                            <a:pt x="4810571" y="2138511"/>
                            <a:pt x="3436807" y="2131455"/>
                            <a:pt x="2560839" y="2150066"/>
                          </a:cubicBezTo>
                          <a:cubicBezTo>
                            <a:pt x="2344822" y="2356245"/>
                            <a:pt x="1315315" y="2246020"/>
                            <a:pt x="1024335" y="2150066"/>
                          </a:cubicBezTo>
                          <a:lnTo>
                            <a:pt x="1024335" y="2150066"/>
                          </a:lnTo>
                          <a:cubicBezTo>
                            <a:pt x="772158" y="2119896"/>
                            <a:pt x="470197" y="2143820"/>
                            <a:pt x="276140" y="2150066"/>
                          </a:cubicBezTo>
                          <a:cubicBezTo>
                            <a:pt x="108012" y="2139247"/>
                            <a:pt x="38454" y="1978015"/>
                            <a:pt x="0" y="1791714"/>
                          </a:cubicBezTo>
                          <a:lnTo>
                            <a:pt x="0" y="1791722"/>
                          </a:lnTo>
                          <a:cubicBezTo>
                            <a:pt x="-347749" y="1765812"/>
                            <a:pt x="-461158" y="1657167"/>
                            <a:pt x="-717916" y="1533383"/>
                          </a:cubicBezTo>
                          <a:cubicBezTo>
                            <a:pt x="-485494" y="1467624"/>
                            <a:pt x="-82713" y="1245381"/>
                            <a:pt x="0" y="1254204"/>
                          </a:cubicBezTo>
                          <a:cubicBezTo>
                            <a:pt x="44411" y="893383"/>
                            <a:pt x="25844" y="483135"/>
                            <a:pt x="0" y="358351"/>
                          </a:cubicBezTo>
                          <a:close/>
                        </a:path>
                        <a:path w="6146015" h="2150066" fill="none" stroke="0" extrusionOk="0">
                          <a:moveTo>
                            <a:pt x="0" y="358351"/>
                          </a:moveTo>
                          <a:cubicBezTo>
                            <a:pt x="604" y="184474"/>
                            <a:pt x="116987" y="2765"/>
                            <a:pt x="276140" y="0"/>
                          </a:cubicBezTo>
                          <a:cubicBezTo>
                            <a:pt x="576603" y="35272"/>
                            <a:pt x="834877" y="-54447"/>
                            <a:pt x="1024335" y="0"/>
                          </a:cubicBezTo>
                          <a:lnTo>
                            <a:pt x="1024335" y="0"/>
                          </a:lnTo>
                          <a:cubicBezTo>
                            <a:pt x="1621031" y="-145003"/>
                            <a:pt x="2317769" y="-27582"/>
                            <a:pt x="2560839" y="0"/>
                          </a:cubicBezTo>
                          <a:cubicBezTo>
                            <a:pt x="3251108" y="-185053"/>
                            <a:pt x="5455474" y="125085"/>
                            <a:pt x="5869874" y="0"/>
                          </a:cubicBezTo>
                          <a:cubicBezTo>
                            <a:pt x="6024524" y="3741"/>
                            <a:pt x="6164754" y="140586"/>
                            <a:pt x="6146015" y="358351"/>
                          </a:cubicBezTo>
                          <a:cubicBezTo>
                            <a:pt x="6151886" y="455066"/>
                            <a:pt x="6171456" y="1011874"/>
                            <a:pt x="6146015" y="1254204"/>
                          </a:cubicBezTo>
                          <a:lnTo>
                            <a:pt x="6146015" y="1254204"/>
                          </a:lnTo>
                          <a:cubicBezTo>
                            <a:pt x="6128074" y="1467336"/>
                            <a:pt x="6146062" y="1609111"/>
                            <a:pt x="6146015" y="1791722"/>
                          </a:cubicBezTo>
                          <a:lnTo>
                            <a:pt x="6146015" y="1791714"/>
                          </a:lnTo>
                          <a:cubicBezTo>
                            <a:pt x="6150804" y="1962350"/>
                            <a:pt x="6012325" y="2176867"/>
                            <a:pt x="5869874" y="2150066"/>
                          </a:cubicBezTo>
                          <a:cubicBezTo>
                            <a:pt x="5272963" y="2146738"/>
                            <a:pt x="3471321" y="1988028"/>
                            <a:pt x="2560839" y="2150066"/>
                          </a:cubicBezTo>
                          <a:cubicBezTo>
                            <a:pt x="2228266" y="2277518"/>
                            <a:pt x="1699626" y="2348783"/>
                            <a:pt x="1024335" y="2150066"/>
                          </a:cubicBezTo>
                          <a:lnTo>
                            <a:pt x="1024335" y="2150066"/>
                          </a:lnTo>
                          <a:cubicBezTo>
                            <a:pt x="758908" y="2218186"/>
                            <a:pt x="607930" y="2203539"/>
                            <a:pt x="276140" y="2150066"/>
                          </a:cubicBezTo>
                          <a:cubicBezTo>
                            <a:pt x="92151" y="2145985"/>
                            <a:pt x="37515" y="1959636"/>
                            <a:pt x="0" y="1791714"/>
                          </a:cubicBezTo>
                          <a:lnTo>
                            <a:pt x="0" y="1791722"/>
                          </a:lnTo>
                          <a:cubicBezTo>
                            <a:pt x="-156053" y="1672800"/>
                            <a:pt x="-620708" y="1591481"/>
                            <a:pt x="-717916" y="1533383"/>
                          </a:cubicBezTo>
                          <a:cubicBezTo>
                            <a:pt x="-642361" y="1515139"/>
                            <a:pt x="-231142" y="1384336"/>
                            <a:pt x="0" y="1254204"/>
                          </a:cubicBezTo>
                          <a:cubicBezTo>
                            <a:pt x="-50757" y="1002368"/>
                            <a:pt x="39002" y="479883"/>
                            <a:pt x="0" y="358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8" name="文本框 17">
              <a:extLst>
                <a:ext uri="{FF2B5EF4-FFF2-40B4-BE49-F238E27FC236}">
                  <a16:creationId xmlns:a16="http://schemas.microsoft.com/office/drawing/2014/main" id="{036346BF-0313-89DB-0F04-B79E8054D007}"/>
                </a:ext>
              </a:extLst>
            </p:cNvPr>
            <p:cNvSpPr txBox="1"/>
            <p:nvPr/>
          </p:nvSpPr>
          <p:spPr>
            <a:xfrm>
              <a:off x="3434315" y="226186"/>
              <a:ext cx="6903801" cy="2062103"/>
            </a:xfrm>
            <a:prstGeom prst="rect">
              <a:avLst/>
            </a:prstGeom>
          </p:spPr>
          <p:txBody>
            <a:bodyPr vert="horz" wrap="square" lIns="91440" tIns="45720" rIns="91440" bIns="45720" rtlCol="0">
              <a:spAutoFit/>
            </a:bodyPr>
            <a:lstStyle>
              <a:lvl1pPr marL="228600" indent="-228600">
                <a:lnSpc>
                  <a:spcPct val="90000"/>
                </a:lnSpc>
                <a:spcBef>
                  <a:spcPts val="1000"/>
                </a:spcBef>
                <a:buFont typeface="Arial" panose="020B0604020202020204" pitchFamily="34" charset="0"/>
                <a:buChar char="•"/>
                <a:defRPr sz="2800">
                  <a:latin typeface="阿里巴巴普惠体" panose="00020600040101010101" pitchFamily="18" charset="-122"/>
                  <a:ea typeface="阿里巴巴普惠体" panose="00020600040101010101" pitchFamily="18" charset="-122"/>
                  <a:cs typeface="阿里巴巴普惠体" panose="00020600040101010101"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altLang="zh-CN" sz="3200" b="1" i="0" u="none" strike="noStrike" kern="1200" cap="none" spc="0" normalizeH="0" baseline="0" noProof="0">
                  <a:ln>
                    <a:noFill/>
                  </a:ln>
                  <a:solidFill>
                    <a:srgbClr val="002060"/>
                  </a:solidFill>
                  <a:effectLst/>
                  <a:uLnTx/>
                  <a:uFillTx/>
                  <a:latin typeface="UTM Avo" panose="02040603050506020204" pitchFamily="18" charset="0"/>
                  <a:ea typeface="字魂108号-新潮卡通体" panose="00000500000000000000" pitchFamily="2" charset="-122"/>
                  <a:sym typeface="Arial" panose="020B0604020202020204" pitchFamily="34" charset="0"/>
                </a:rPr>
                <a:t>Ông bà, cha mẹ là những người luôn quan tâm, chăm sóc con cháu từ ăn ngủ, học hành, vui chơi…</a:t>
              </a:r>
              <a:endParaRPr kumimoji="0" lang="vi-VN" altLang="zh-CN" sz="3200" b="1" i="0" u="none" strike="noStrike" kern="1200" cap="none" spc="0" normalizeH="0" baseline="0" noProof="0" dirty="0" err="1">
                <a:ln>
                  <a:noFill/>
                </a:ln>
                <a:solidFill>
                  <a:srgbClr val="002060"/>
                </a:solidFill>
                <a:effectLst/>
                <a:uLnTx/>
                <a:uFillTx/>
                <a:latin typeface="UTM Avo" panose="02040603050506020204" pitchFamily="18" charset="0"/>
                <a:ea typeface="字魂108号-新潮卡通体" panose="00000500000000000000" pitchFamily="2" charset="-122"/>
                <a:sym typeface="Arial" panose="020B0604020202020204" pitchFamily="34" charset="0"/>
              </a:endParaRPr>
            </a:p>
          </p:txBody>
        </p:sp>
      </p:grpSp>
      <p:pic>
        <p:nvPicPr>
          <p:cNvPr id="9" name="图片 17">
            <a:extLst>
              <a:ext uri="{FF2B5EF4-FFF2-40B4-BE49-F238E27FC236}">
                <a16:creationId xmlns:a16="http://schemas.microsoft.com/office/drawing/2014/main" id="{2DA630A1-BA3D-59EA-C3A6-591360141B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48724">
            <a:off x="-581167" y="1410012"/>
            <a:ext cx="5715931" cy="5715931"/>
          </a:xfrm>
          <a:prstGeom prst="rect">
            <a:avLst/>
          </a:prstGeom>
          <a:effectLst>
            <a:outerShdw blurRad="254000" sx="102000" sy="102000" algn="ctr" rotWithShape="0">
              <a:prstClr val="black">
                <a:alpha val="40000"/>
              </a:prstClr>
            </a:outerShdw>
          </a:effectLst>
        </p:spPr>
      </p:pic>
    </p:spTree>
    <p:extLst>
      <p:ext uri="{BB962C8B-B14F-4D97-AF65-F5344CB8AC3E}">
        <p14:creationId xmlns:p14="http://schemas.microsoft.com/office/powerpoint/2010/main" val="390548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900" y="-4130"/>
            <a:ext cx="3042933" cy="2888708"/>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7" name="图片 16"/>
          <p:cNvPicPr>
            <a:picLocks noChangeAspect="1"/>
          </p:cNvPicPr>
          <p:nvPr/>
        </p:nvPicPr>
        <p:blipFill rotWithShape="1">
          <a:blip r:embed="rId6"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48142" y="66974"/>
            <a:ext cx="9220958" cy="6440636"/>
          </a:xfrm>
          <a:prstGeom prst="rect">
            <a:avLst/>
          </a:prstGeom>
        </p:spPr>
      </p:pic>
      <p:pic>
        <p:nvPicPr>
          <p:cNvPr id="6" name="Picture 5">
            <a:extLst>
              <a:ext uri="{FF2B5EF4-FFF2-40B4-BE49-F238E27FC236}">
                <a16:creationId xmlns:a16="http://schemas.microsoft.com/office/drawing/2014/main" id="{47E881DB-C436-8DDB-4386-45414E71BC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21452" y="1944265"/>
            <a:ext cx="3906423" cy="4942114"/>
          </a:xfrm>
          <a:prstGeom prst="rect">
            <a:avLst/>
          </a:prstGeom>
        </p:spPr>
      </p:pic>
      <p:pic>
        <p:nvPicPr>
          <p:cNvPr id="5" name="Picture 4">
            <a:extLst>
              <a:ext uri="{FF2B5EF4-FFF2-40B4-BE49-F238E27FC236}">
                <a16:creationId xmlns:a16="http://schemas.microsoft.com/office/drawing/2014/main" id="{AC29B8C3-A8B5-FA2A-17B1-29B3CC33F0EA}"/>
              </a:ext>
            </a:extLst>
          </p:cNvPr>
          <p:cNvPicPr>
            <a:picLocks noChangeAspect="1"/>
          </p:cNvPicPr>
          <p:nvPr/>
        </p:nvPicPr>
        <p:blipFill>
          <a:blip r:embed="rId9"/>
          <a:stretch>
            <a:fillRect/>
          </a:stretch>
        </p:blipFill>
        <p:spPr>
          <a:xfrm>
            <a:off x="3834668" y="2125216"/>
            <a:ext cx="2584667" cy="862839"/>
          </a:xfrm>
          <a:prstGeom prst="rect">
            <a:avLst/>
          </a:prstGeom>
        </p:spPr>
      </p:pic>
      <p:sp>
        <p:nvSpPr>
          <p:cNvPr id="9" name="Google Shape;304;p20">
            <a:extLst>
              <a:ext uri="{FF2B5EF4-FFF2-40B4-BE49-F238E27FC236}">
                <a16:creationId xmlns:a16="http://schemas.microsoft.com/office/drawing/2014/main" id="{7B5613D2-224E-AF5E-ACA3-96E6C68CF595}"/>
              </a:ext>
            </a:extLst>
          </p:cNvPr>
          <p:cNvSpPr txBox="1">
            <a:spLocks/>
          </p:cNvSpPr>
          <p:nvPr/>
        </p:nvSpPr>
        <p:spPr>
          <a:xfrm>
            <a:off x="2444680" y="1630851"/>
            <a:ext cx="5364644" cy="57354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Thứ</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ngày</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tháng</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 </a:t>
            </a:r>
            <a:r>
              <a:rPr kumimoji="0" lang="en-US" sz="2400" b="1" i="0" u="none" strike="noStrike" kern="0" cap="none" spc="0" normalizeH="0" baseline="0" noProof="0" dirty="0" err="1">
                <a:ln>
                  <a:noFill/>
                </a:ln>
                <a:solidFill>
                  <a:srgbClr val="434343"/>
                </a:solidFill>
                <a:effectLst/>
                <a:uLnTx/>
                <a:uFillTx/>
                <a:latin typeface="Arial" panose="020B0604020202020204" pitchFamily="34" charset="0"/>
                <a:cs typeface="Arial" panose="020B0604020202020204" pitchFamily="34" charset="0"/>
                <a:sym typeface="Odibee Sans"/>
              </a:rPr>
              <a:t>năm</a:t>
            </a:r>
            <a:r>
              <a:rPr kumimoji="0" lang="en-US" sz="2400" b="1" i="0" u="none" strike="noStrike" kern="0" cap="none" spc="0" normalizeH="0" baseline="0" noProof="0" dirty="0">
                <a:ln>
                  <a:noFill/>
                </a:ln>
                <a:solidFill>
                  <a:srgbClr val="434343"/>
                </a:solidFill>
                <a:effectLst/>
                <a:uLnTx/>
                <a:uFillTx/>
                <a:latin typeface="Arial" panose="020B0604020202020204" pitchFamily="34" charset="0"/>
                <a:cs typeface="Arial" panose="020B0604020202020204" pitchFamily="34" charset="0"/>
                <a:sym typeface="Odibee Sans"/>
              </a:rPr>
              <a:t> 2022</a:t>
            </a:r>
          </a:p>
        </p:txBody>
      </p:sp>
      <p:sp>
        <p:nvSpPr>
          <p:cNvPr id="14" name="TextBox 13">
            <a:extLst>
              <a:ext uri="{FF2B5EF4-FFF2-40B4-BE49-F238E27FC236}">
                <a16:creationId xmlns:a16="http://schemas.microsoft.com/office/drawing/2014/main" id="{13FF5C6C-D6D7-A94C-C7F4-FDB29050C743}"/>
              </a:ext>
            </a:extLst>
          </p:cNvPr>
          <p:cNvSpPr txBox="1"/>
          <p:nvPr/>
        </p:nvSpPr>
        <p:spPr>
          <a:xfrm>
            <a:off x="2444679" y="2888994"/>
            <a:ext cx="5364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Chủ</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điểm</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Mái</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ấm</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gia</a:t>
            </a:r>
            <a:r>
              <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rPr>
              <a:t> </a:t>
            </a:r>
            <a:r>
              <a:rPr kumimoji="0" lang="en-US" sz="3200" b="0" i="0" u="none" strike="noStrike" kern="0" cap="none" spc="0" normalizeH="0" baseline="0" noProof="0" dirty="0" err="1">
                <a:ln>
                  <a:noFill/>
                </a:ln>
                <a:solidFill>
                  <a:sysClr val="windowText" lastClr="000000"/>
                </a:solidFill>
                <a:effectLst/>
                <a:uLnTx/>
                <a:uFillTx/>
                <a:latin typeface="Arial-SGK-TV"/>
                <a:cs typeface="Arial"/>
                <a:sym typeface="Arial"/>
              </a:rPr>
              <a:t>đình</a:t>
            </a:r>
            <a:endParaRPr kumimoji="0" lang="en-US" sz="3200" b="0" i="0" u="none" strike="noStrike" kern="0" cap="none" spc="0" normalizeH="0" baseline="0" noProof="0" dirty="0">
              <a:ln>
                <a:noFill/>
              </a:ln>
              <a:solidFill>
                <a:sysClr val="windowText" lastClr="000000"/>
              </a:solidFill>
              <a:effectLst/>
              <a:uLnTx/>
              <a:uFillTx/>
              <a:latin typeface="Arial-SGK-TV"/>
              <a:cs typeface="Arial"/>
              <a:sym typeface="Arial"/>
            </a:endParaRPr>
          </a:p>
        </p:txBody>
      </p:sp>
      <p:sp>
        <p:nvSpPr>
          <p:cNvPr id="15" name="TextBox 14">
            <a:extLst>
              <a:ext uri="{FF2B5EF4-FFF2-40B4-BE49-F238E27FC236}">
                <a16:creationId xmlns:a16="http://schemas.microsoft.com/office/drawing/2014/main" id="{8F10D98C-A4D6-BF14-B589-48D76DC778EE}"/>
              </a:ext>
            </a:extLst>
          </p:cNvPr>
          <p:cNvSpPr txBox="1"/>
          <p:nvPr/>
        </p:nvSpPr>
        <p:spPr>
          <a:xfrm>
            <a:off x="2992862" y="3643842"/>
            <a:ext cx="40520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FF0000"/>
                </a:solidFill>
                <a:effectLst/>
                <a:uLnTx/>
                <a:uFillTx/>
                <a:latin typeface="Coiny" panose="02000903060500060000" pitchFamily="2" charset="0"/>
                <a:ea typeface="+mn-ea"/>
                <a:cs typeface="Arial"/>
                <a:sym typeface="Arial"/>
              </a:rPr>
              <a:t>Bài</a:t>
            </a:r>
            <a:r>
              <a:rPr kumimoji="0" lang="en-US" sz="3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 1 – </a:t>
            </a:r>
            <a:r>
              <a:rPr kumimoji="0" lang="en-US" sz="3600" b="0" i="0" u="none" strike="noStrike" kern="0" cap="none" spc="0" normalizeH="0" baseline="0" noProof="0" dirty="0" err="1">
                <a:ln>
                  <a:noFill/>
                </a:ln>
                <a:solidFill>
                  <a:srgbClr val="FF0000"/>
                </a:solidFill>
                <a:effectLst/>
                <a:uLnTx/>
                <a:uFillTx/>
                <a:latin typeface="Coiny" panose="02000903060500060000" pitchFamily="2" charset="0"/>
                <a:ea typeface="+mn-ea"/>
                <a:cs typeface="Arial"/>
                <a:sym typeface="Arial"/>
              </a:rPr>
              <a:t>Tiết</a:t>
            </a:r>
            <a:r>
              <a:rPr kumimoji="0" lang="en-US" sz="3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 1</a:t>
            </a:r>
          </a:p>
        </p:txBody>
      </p:sp>
      <p:sp>
        <p:nvSpPr>
          <p:cNvPr id="16" name="TextBox 15">
            <a:extLst>
              <a:ext uri="{FF2B5EF4-FFF2-40B4-BE49-F238E27FC236}">
                <a16:creationId xmlns:a16="http://schemas.microsoft.com/office/drawing/2014/main" id="{184375E8-679B-A5D9-6A3A-E168AF612371}"/>
              </a:ext>
            </a:extLst>
          </p:cNvPr>
          <p:cNvSpPr txBox="1"/>
          <p:nvPr/>
        </p:nvSpPr>
        <p:spPr>
          <a:xfrm>
            <a:off x="2568600" y="4309983"/>
            <a:ext cx="4980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SVN-Carington" panose="02040603050506020204" pitchFamily="18" charset="0"/>
                <a:cs typeface="Arial"/>
                <a:sym typeface="Arial"/>
              </a:rPr>
              <a:t>Đọc</a:t>
            </a:r>
            <a:r>
              <a:rPr kumimoji="0" lang="en-US" sz="4000" b="1" i="0" u="none" strike="noStrike" kern="0" cap="none" spc="0" normalizeH="0" baseline="0" noProof="0" dirty="0">
                <a:ln>
                  <a:noFill/>
                </a:ln>
                <a:solidFill>
                  <a:srgbClr val="002060"/>
                </a:solidFill>
                <a:effectLst/>
                <a:uLnTx/>
                <a:uFillTx/>
                <a:latin typeface="SVN-Carington" panose="0204060305050602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SVN-Carington" panose="02040603050506020204" pitchFamily="18" charset="0"/>
                <a:cs typeface="Arial"/>
                <a:sym typeface="Arial"/>
              </a:rPr>
              <a:t>Ông</a:t>
            </a:r>
            <a:r>
              <a:rPr kumimoji="0" lang="en-US" sz="4000" b="1" i="0" u="none" strike="noStrike" kern="0" cap="none" spc="0" normalizeH="0" baseline="0" noProof="0" dirty="0">
                <a:ln>
                  <a:noFill/>
                </a:ln>
                <a:solidFill>
                  <a:srgbClr val="002060"/>
                </a:solidFill>
                <a:effectLst/>
                <a:uLnTx/>
                <a:uFillTx/>
                <a:latin typeface="SVN-Carington" panose="02040603050506020204" pitchFamily="18" charset="0"/>
                <a:cs typeface="Arial"/>
                <a:sym typeface="Arial"/>
              </a:rPr>
              <a:t> </a:t>
            </a:r>
            <a:r>
              <a:rPr kumimoji="0" lang="en-US" sz="4000" b="1" i="0" u="none" strike="noStrike" kern="0" cap="none" spc="0" normalizeH="0" baseline="0" noProof="0" dirty="0" err="1">
                <a:ln>
                  <a:noFill/>
                </a:ln>
                <a:solidFill>
                  <a:srgbClr val="002060"/>
                </a:solidFill>
                <a:effectLst/>
                <a:uLnTx/>
                <a:uFillTx/>
                <a:latin typeface="SVN-Carington" panose="02040603050506020204" pitchFamily="18" charset="0"/>
                <a:cs typeface="Arial"/>
                <a:sym typeface="Arial"/>
              </a:rPr>
              <a:t>ngoại</a:t>
            </a:r>
            <a:endParaRPr kumimoji="0" lang="en-US" sz="4000" b="1" i="1" u="none" strike="noStrike" kern="0" cap="none" spc="0" normalizeH="0" baseline="0" noProof="0" dirty="0">
              <a:ln>
                <a:noFill/>
              </a:ln>
              <a:solidFill>
                <a:srgbClr val="002060"/>
              </a:solidFill>
              <a:effectLst/>
              <a:uLnTx/>
              <a:uFillTx/>
              <a:latin typeface="SVN-Carington" panose="02040603050506020204" pitchFamily="18" charset="0"/>
              <a:cs typeface="Arial"/>
              <a:sym typeface="Arial"/>
            </a:endParaRPr>
          </a:p>
        </p:txBody>
      </p:sp>
    </p:spTree>
    <p:extLst>
      <p:ext uri="{BB962C8B-B14F-4D97-AF65-F5344CB8AC3E}">
        <p14:creationId xmlns:p14="http://schemas.microsoft.com/office/powerpoint/2010/main" val="238272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 calcmode="lin" valueType="num">
                                      <p:cBhvr>
                                        <p:cTn id="18" dur="1000" fill="hold"/>
                                        <p:tgtEl>
                                          <p:spTgt spid="14"/>
                                        </p:tgtEl>
                                        <p:attrNameLst>
                                          <p:attrName>style.rotation</p:attrName>
                                        </p:attrNameLst>
                                      </p:cBhvr>
                                      <p:tavLst>
                                        <p:tav tm="0">
                                          <p:val>
                                            <p:fltVal val="90"/>
                                          </p:val>
                                        </p:tav>
                                        <p:tav tm="100000">
                                          <p:val>
                                            <p:fltVal val="0"/>
                                          </p:val>
                                        </p:tav>
                                      </p:tavLst>
                                    </p:anim>
                                    <p:animEffect transition="in" filter="fade">
                                      <p:cBhvr>
                                        <p:cTn id="19" dur="1000"/>
                                        <p:tgtEl>
                                          <p:spTgt spid="1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9149067" y="-365"/>
            <a:ext cx="3042933" cy="288870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78253" y="210920"/>
            <a:ext cx="7800008" cy="5887850"/>
          </a:xfrm>
          <a:prstGeom prst="rect">
            <a:avLst/>
          </a:prstGeom>
        </p:spPr>
      </p:pic>
      <p:grpSp>
        <p:nvGrpSpPr>
          <p:cNvPr id="2" name="组合 1"/>
          <p:cNvGrpSpPr/>
          <p:nvPr/>
        </p:nvGrpSpPr>
        <p:grpSpPr>
          <a:xfrm>
            <a:off x="17527" y="4665181"/>
            <a:ext cx="12192000" cy="2256061"/>
            <a:chOff x="0" y="4332156"/>
            <a:chExt cx="12292858" cy="2554224"/>
          </a:xfrm>
        </p:grpSpPr>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t="-2703"/>
          <a:stretch/>
        </p:blipFill>
        <p:spPr>
          <a:xfrm>
            <a:off x="-17527" y="62892"/>
            <a:ext cx="4069174" cy="2985108"/>
          </a:xfrm>
          <a:prstGeom prst="rect">
            <a:avLst/>
          </a:prstGeom>
        </p:spPr>
      </p:pic>
      <p:pic>
        <p:nvPicPr>
          <p:cNvPr id="4" name="Picture 3">
            <a:extLst>
              <a:ext uri="{FF2B5EF4-FFF2-40B4-BE49-F238E27FC236}">
                <a16:creationId xmlns:a16="http://schemas.microsoft.com/office/drawing/2014/main" id="{5CB785BC-5015-615C-8036-4194E87CC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462" y="1614411"/>
            <a:ext cx="5776686" cy="5180697"/>
          </a:xfrm>
          <a:prstGeom prst="rect">
            <a:avLst/>
          </a:prstGeom>
        </p:spPr>
      </p:pic>
      <p:pic>
        <p:nvPicPr>
          <p:cNvPr id="6" name="Picture 5">
            <a:extLst>
              <a:ext uri="{FF2B5EF4-FFF2-40B4-BE49-F238E27FC236}">
                <a16:creationId xmlns:a16="http://schemas.microsoft.com/office/drawing/2014/main" id="{6D68A149-BCBD-0C46-0A90-608E9F72AD54}"/>
              </a:ext>
            </a:extLst>
          </p:cNvPr>
          <p:cNvPicPr>
            <a:picLocks noChangeAspect="1"/>
          </p:cNvPicPr>
          <p:nvPr/>
        </p:nvPicPr>
        <p:blipFill rotWithShape="1">
          <a:blip r:embed="rId9"/>
          <a:srcRect l="6094" t="9293" r="8047" b="14811"/>
          <a:stretch/>
        </p:blipFill>
        <p:spPr>
          <a:xfrm>
            <a:off x="4764295" y="1792691"/>
            <a:ext cx="6027924" cy="2487359"/>
          </a:xfrm>
          <a:prstGeom prst="rect">
            <a:avLst/>
          </a:prstGeom>
          <a:effectLst>
            <a:glow rad="228600">
              <a:srgbClr val="5FE0FF">
                <a:satMod val="175000"/>
                <a:alpha val="40000"/>
              </a:srgbClr>
            </a:glow>
          </a:effectLst>
        </p:spPr>
      </p:pic>
    </p:spTree>
    <p:extLst>
      <p:ext uri="{BB962C8B-B14F-4D97-AF65-F5344CB8AC3E}">
        <p14:creationId xmlns:p14="http://schemas.microsoft.com/office/powerpoint/2010/main" val="217173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360496-7C18-421B-9313-F40D19612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024" y="1354103"/>
            <a:ext cx="6953823" cy="2725208"/>
          </a:xfrm>
          <a:prstGeom prst="rect">
            <a:avLst/>
          </a:prstGeom>
        </p:spPr>
      </p:pic>
      <p:sp>
        <p:nvSpPr>
          <p:cNvPr id="2" name="TextBox 1">
            <a:extLst>
              <a:ext uri="{FF2B5EF4-FFF2-40B4-BE49-F238E27FC236}">
                <a16:creationId xmlns:a16="http://schemas.microsoft.com/office/drawing/2014/main" id="{6AB5EF5B-B2D8-9195-2696-038A670F7A11}"/>
              </a:ext>
            </a:extLst>
          </p:cNvPr>
          <p:cNvSpPr txBox="1"/>
          <p:nvPr/>
        </p:nvSpPr>
        <p:spPr>
          <a:xfrm>
            <a:off x="-233184" y="2012127"/>
            <a:ext cx="5973088" cy="584775"/>
          </a:xfrm>
          <a:prstGeom prst="rect">
            <a:avLst/>
          </a:prstGeom>
          <a:noFill/>
        </p:spPr>
        <p:txBody>
          <a:bodyPr wrap="square" rtlCol="0">
            <a:spAutoFit/>
          </a:bodyPr>
          <a:lstStyle/>
          <a:p>
            <a:pPr algn="ctr">
              <a:defRPr/>
            </a:pPr>
            <a:r>
              <a:rPr lang="en-US" sz="3200" b="1">
                <a:solidFill>
                  <a:srgbClr val="00B0F0"/>
                </a:solidFill>
                <a:latin typeface="Arial" panose="020B0604020202020204" pitchFamily="34" charset="0"/>
                <a:ea typeface="微软雅黑"/>
                <a:cs typeface="Arial" panose="020B0604020202020204" pitchFamily="34" charset="0"/>
              </a:rPr>
              <a:t>TRANH VẼ GÌ?</a:t>
            </a:r>
            <a:endParaRPr lang="vi-VN" sz="3200" b="1" dirty="0">
              <a:solidFill>
                <a:srgbClr val="00B0F0"/>
              </a:solidFill>
              <a:latin typeface="Arial" panose="020B0604020202020204" pitchFamily="34" charset="0"/>
              <a:ea typeface="微软雅黑"/>
              <a:cs typeface="Arial" panose="020B0604020202020204" pitchFamily="34" charset="0"/>
            </a:endParaRPr>
          </a:p>
        </p:txBody>
      </p:sp>
      <p:pic>
        <p:nvPicPr>
          <p:cNvPr id="4" name="Picture 3">
            <a:extLst>
              <a:ext uri="{FF2B5EF4-FFF2-40B4-BE49-F238E27FC236}">
                <a16:creationId xmlns:a16="http://schemas.microsoft.com/office/drawing/2014/main" id="{95F3BB91-A2BF-4D3D-B583-E0342BE17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95" y="3254925"/>
            <a:ext cx="6857416" cy="3437301"/>
          </a:xfrm>
          <a:prstGeom prst="rect">
            <a:avLst/>
          </a:prstGeom>
        </p:spPr>
      </p:pic>
    </p:spTree>
    <p:extLst>
      <p:ext uri="{BB962C8B-B14F-4D97-AF65-F5344CB8AC3E}">
        <p14:creationId xmlns:p14="http://schemas.microsoft.com/office/powerpoint/2010/main" val="160023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516345B3-B8C1-234D-C823-1EEA19EA1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9">
            <a:extLst>
              <a:ext uri="{FF2B5EF4-FFF2-40B4-BE49-F238E27FC236}">
                <a16:creationId xmlns:a16="http://schemas.microsoft.com/office/drawing/2014/main" id="{1880B7B6-5647-643A-4A18-973A3CE996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5" name="图片 14">
            <a:extLst>
              <a:ext uri="{FF2B5EF4-FFF2-40B4-BE49-F238E27FC236}">
                <a16:creationId xmlns:a16="http://schemas.microsoft.com/office/drawing/2014/main" id="{AEDF6384-151E-7523-693F-0144E2BD9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8" name="Rectangle 7">
            <a:extLst>
              <a:ext uri="{FF2B5EF4-FFF2-40B4-BE49-F238E27FC236}">
                <a16:creationId xmlns:a16="http://schemas.microsoft.com/office/drawing/2014/main" id="{3750E4A7-FFB1-7D02-1080-DA346EBCECFE}"/>
              </a:ext>
            </a:extLst>
          </p:cNvPr>
          <p:cNvSpPr/>
          <p:nvPr/>
        </p:nvSpPr>
        <p:spPr>
          <a:xfrm>
            <a:off x="2187076" y="591447"/>
            <a:ext cx="7817848"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9" name="TextBox 28">
            <a:extLst>
              <a:ext uri="{FF2B5EF4-FFF2-40B4-BE49-F238E27FC236}">
                <a16:creationId xmlns:a16="http://schemas.microsoft.com/office/drawing/2014/main" id="{4FEEB549-5720-77F0-E854-EA810A133720}"/>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E0AB9F01-239A-0E11-1859-78BD2CB2E3CB}"/>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5AAE4CF0-4D28-D992-9261-FE583A9527D7}"/>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2FE2FEF2-ED8C-7E4A-35DF-4E9595990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A91306ED-3391-1341-9943-BFDD928E3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95861DF1-BEE4-A66B-2587-328096E84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E71D607-4AF4-10FB-CD52-06451BFC1D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990296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8DE0BC3A-7A6B-00B0-8D0A-AE1910ABD7CC}"/>
              </a:ext>
            </a:extLst>
          </p:cNvPr>
          <p:cNvGrpSpPr/>
          <p:nvPr/>
        </p:nvGrpSpPr>
        <p:grpSpPr>
          <a:xfrm>
            <a:off x="161926" y="155089"/>
            <a:ext cx="11868148" cy="6571248"/>
            <a:chOff x="666750" y="666750"/>
            <a:chExt cx="11049000" cy="5695950"/>
          </a:xfrm>
          <a:effectLst>
            <a:outerShdw blurRad="254000" sx="102000" sy="102000" algn="ctr" rotWithShape="0">
              <a:prstClr val="black">
                <a:alpha val="25000"/>
              </a:prstClr>
            </a:outerShdw>
          </a:effectLst>
        </p:grpSpPr>
        <p:sp>
          <p:nvSpPr>
            <p:cNvPr id="7" name="圆角矩形 4">
              <a:extLst>
                <a:ext uri="{FF2B5EF4-FFF2-40B4-BE49-F238E27FC236}">
                  <a16:creationId xmlns:a16="http://schemas.microsoft.com/office/drawing/2014/main" id="{3D125918-EFE9-15C5-5531-2A3404DC6729}"/>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 name="圆角矩形 5">
              <a:extLst>
                <a:ext uri="{FF2B5EF4-FFF2-40B4-BE49-F238E27FC236}">
                  <a16:creationId xmlns:a16="http://schemas.microsoft.com/office/drawing/2014/main" id="{96BD588F-217B-95B7-A040-0314DEADB991}"/>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34508930-12CE-3235-B643-A1EDC9153C78}"/>
              </a:ext>
            </a:extLst>
          </p:cNvPr>
          <p:cNvSpPr txBox="1"/>
          <p:nvPr/>
        </p:nvSpPr>
        <p:spPr>
          <a:xfrm>
            <a:off x="491049" y="875131"/>
            <a:ext cx="11209901" cy="5863144"/>
          </a:xfrm>
          <a:prstGeom prst="rect">
            <a:avLst/>
          </a:prstGeom>
          <a:noFill/>
        </p:spPr>
        <p:txBody>
          <a:bodyPr wrap="square" rtlCol="0">
            <a:spAutoFit/>
          </a:bodyPr>
          <a:lstStyle/>
          <a:p>
            <a:pPr algn="just"/>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1. Thành phố sắp vào thu. Những cơn gió nóng mùa hè đã nhường</a:t>
            </a:r>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chỗ cho luồng khí mát dịu mỗi sáng. Trời xanh ngắt trên cao,  xanh như dòng sông trong, trôi lặng lẽ giữa những ngọn cây hè phố. </a:t>
            </a:r>
          </a:p>
          <a:p>
            <a:pPr algn="just"/>
            <a:r>
              <a:rPr lang="en-US" sz="2500">
                <a:latin typeface="Arial" panose="020B0604020202020204" pitchFamily="34" charset="0"/>
                <a:cs typeface="Arial" panose="020B0604020202020204" pitchFamily="34" charset="0"/>
              </a:rPr>
              <a:t>	</a:t>
            </a:r>
            <a:r>
              <a:rPr lang="vi-VN" sz="2500">
                <a:latin typeface="Arial" panose="020B0604020202020204" pitchFamily="34" charset="0"/>
                <a:cs typeface="Arial" panose="020B0604020202020204" pitchFamily="34" charset="0"/>
              </a:rPr>
              <a:t>2. Năm nay, tôi sẽ đi học. Ông ngoại dẫn tôi đi mua vở, chọn bút, hướng dẫn tôi cách bọc vở, dán nhãn, pha mực và dạy tôi những chữ cái đầu tiên. </a:t>
            </a:r>
            <a:endParaRPr lang="en-US" sz="2500">
              <a:latin typeface="Arial" panose="020B0604020202020204" pitchFamily="34" charset="0"/>
              <a:cs typeface="Arial" panose="020B0604020202020204" pitchFamily="34" charset="0"/>
            </a:endParaRPr>
          </a:p>
          <a:p>
            <a:pPr algn="just"/>
            <a:r>
              <a:rPr lang="en-US" sz="2500">
                <a:solidFill>
                  <a:prstClr val="black"/>
                </a:solidFill>
                <a:latin typeface="Arial" panose="020B0604020202020204" pitchFamily="34" charset="0"/>
                <a:cs typeface="Arial" panose="020B0604020202020204" pitchFamily="34" charset="0"/>
              </a:rPr>
              <a:t>	</a:t>
            </a:r>
            <a:r>
              <a:rPr lang="vi-VN" sz="2500">
                <a:solidFill>
                  <a:prstClr val="black"/>
                </a:solidFill>
                <a:latin typeface="Arial" panose="020B0604020202020204" pitchFamily="34" charset="0"/>
                <a:cs typeface="Arial" panose="020B0604020202020204" pitchFamily="34" charset="0"/>
              </a:rPr>
              <a:t>3. Một sáng, ông bảo:</a:t>
            </a:r>
            <a:endParaRPr lang="en-US" sz="2500">
              <a:solidFill>
                <a:prstClr val="black"/>
              </a:solidFill>
              <a:latin typeface="Arial" panose="020B0604020202020204" pitchFamily="34" charset="0"/>
              <a:cs typeface="Arial" panose="020B0604020202020204" pitchFamily="34" charset="0"/>
            </a:endParaRPr>
          </a:p>
          <a:p>
            <a:pPr algn="just"/>
            <a:r>
              <a:rPr lang="vi-VN" sz="2500">
                <a:solidFill>
                  <a:prstClr val="black"/>
                </a:solidFill>
                <a:latin typeface="Arial" panose="020B0604020202020204" pitchFamily="34" charset="0"/>
                <a:cs typeface="Arial" panose="020B0604020202020204" pitchFamily="34" charset="0"/>
              </a:rPr>
              <a:t>– Ông cháu mình đến xem trường thế nào.</a:t>
            </a:r>
            <a:endParaRPr lang="en-US" sz="2500">
              <a:solidFill>
                <a:prstClr val="black"/>
              </a:solidFill>
              <a:latin typeface="Arial" panose="020B0604020202020204" pitchFamily="34" charset="0"/>
              <a:cs typeface="Arial" panose="020B0604020202020204" pitchFamily="34" charset="0"/>
            </a:endParaRPr>
          </a:p>
          <a:p>
            <a:pPr algn="just"/>
            <a:r>
              <a:rPr lang="en-US" sz="2500">
                <a:solidFill>
                  <a:prstClr val="black"/>
                </a:solidFill>
                <a:latin typeface="Arial" panose="020B0604020202020204" pitchFamily="34" charset="0"/>
                <a:cs typeface="Arial" panose="020B0604020202020204" pitchFamily="34" charset="0"/>
              </a:rPr>
              <a:t>	</a:t>
            </a:r>
            <a:r>
              <a:rPr lang="vi-VN" sz="2500">
                <a:solidFill>
                  <a:prstClr val="black"/>
                </a:solidFill>
                <a:latin typeface="Arial" panose="020B0604020202020204" pitchFamily="34" charset="0"/>
                <a:cs typeface="Arial" panose="020B0604020202020204" pitchFamily="34" charset="0"/>
              </a:rPr>
              <a:t>Ông chậm rãi nhấn từng nhịp chân trên chiếc xe đạp cũ, đèo tôi tới trường. Trong cái vắng lặng của ngôi trường cuối hè, ông dẫn tôi  lang thang khắp các căn lớp trống. Ông còn nhấc bổng tôi  trên tay, cho gõ thử vào mặt da loang lổ của chiếc trống trường. Tiếng trống buổi sáng trong trẻo ấy là tiếng trống trường đầu tiên, âm vang mãi trong đời đi học của tôi sau này.</a:t>
            </a:r>
          </a:p>
          <a:p>
            <a:pPr algn="just"/>
            <a:r>
              <a:rPr lang="en-US" sz="2500">
                <a:solidFill>
                  <a:prstClr val="black"/>
                </a:solidFill>
                <a:latin typeface="Arial" panose="020B0604020202020204" pitchFamily="34" charset="0"/>
                <a:cs typeface="Arial" panose="020B0604020202020204" pitchFamily="34" charset="0"/>
              </a:rPr>
              <a:t>	</a:t>
            </a:r>
            <a:r>
              <a:rPr lang="vi-VN" sz="2500">
                <a:solidFill>
                  <a:prstClr val="black"/>
                </a:solidFill>
                <a:latin typeface="Arial" panose="020B0604020202020204" pitchFamily="34" charset="0"/>
                <a:cs typeface="Arial" panose="020B0604020202020204" pitchFamily="34" charset="0"/>
              </a:rPr>
              <a:t>4. Trước ngưỡng cửa của trường tiểu học, tôi đã may mắn có ông ngoại – thầy giáo đầu tiên của tôi.</a:t>
            </a:r>
            <a:endParaRPr lang="en-US" sz="2500">
              <a:solidFill>
                <a:prstClr val="black"/>
              </a:solidFill>
              <a:latin typeface="Arial" panose="020B0604020202020204" pitchFamily="34" charset="0"/>
              <a:cs typeface="Arial" panose="020B0604020202020204" pitchFamily="34" charset="0"/>
            </a:endParaRPr>
          </a:p>
          <a:p>
            <a:pPr algn="just"/>
            <a:r>
              <a:rPr lang="en-US" sz="2500">
                <a:solidFill>
                  <a:prstClr val="black"/>
                </a:solidFill>
                <a:latin typeface="Arial" panose="020B0604020202020204" pitchFamily="34" charset="0"/>
                <a:cs typeface="Arial" panose="020B0604020202020204" pitchFamily="34" charset="0"/>
              </a:rPr>
              <a:t>															</a:t>
            </a:r>
            <a:r>
              <a:rPr lang="vi-VN" sz="2500">
                <a:solidFill>
                  <a:prstClr val="black"/>
                </a:solidFill>
                <a:latin typeface="Arial" panose="020B0604020202020204" pitchFamily="34" charset="0"/>
                <a:cs typeface="Arial" panose="020B0604020202020204" pitchFamily="34" charset="0"/>
              </a:rPr>
              <a:t>Theo Nguyễn Việt Bắc </a:t>
            </a:r>
            <a:endParaRPr lang="vi-VN" sz="2500"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A325D22-3C41-3BE7-210C-40AED972AE24}"/>
              </a:ext>
            </a:extLst>
          </p:cNvPr>
          <p:cNvSpPr txBox="1"/>
          <p:nvPr/>
        </p:nvSpPr>
        <p:spPr>
          <a:xfrm>
            <a:off x="2488290" y="290356"/>
            <a:ext cx="5973088" cy="584775"/>
          </a:xfrm>
          <a:prstGeom prst="rect">
            <a:avLst/>
          </a:prstGeom>
          <a:noFill/>
        </p:spPr>
        <p:txBody>
          <a:bodyPr wrap="square" rtlCol="0">
            <a:spAutoFit/>
          </a:bodyPr>
          <a:lstStyle/>
          <a:p>
            <a:pPr algn="ctr">
              <a:defRPr/>
            </a:pPr>
            <a:r>
              <a:rPr lang="en-US" sz="3200" b="1" dirty="0" err="1">
                <a:solidFill>
                  <a:srgbClr val="00B0F0"/>
                </a:solidFill>
                <a:latin typeface="Arial" panose="020B0604020202020204" pitchFamily="34" charset="0"/>
                <a:ea typeface="微软雅黑"/>
                <a:cs typeface="Arial" panose="020B0604020202020204" pitchFamily="34" charset="0"/>
              </a:rPr>
              <a:t>Ông</a:t>
            </a:r>
            <a:r>
              <a:rPr lang="en-US" sz="3200" b="1" dirty="0">
                <a:solidFill>
                  <a:srgbClr val="00B0F0"/>
                </a:solidFill>
                <a:latin typeface="Arial" panose="020B0604020202020204" pitchFamily="34" charset="0"/>
                <a:ea typeface="微软雅黑"/>
                <a:cs typeface="Arial" panose="020B0604020202020204" pitchFamily="34" charset="0"/>
              </a:rPr>
              <a:t> </a:t>
            </a:r>
            <a:r>
              <a:rPr lang="en-US" sz="3200" b="1" dirty="0" err="1">
                <a:solidFill>
                  <a:srgbClr val="00B0F0"/>
                </a:solidFill>
                <a:latin typeface="Arial" panose="020B0604020202020204" pitchFamily="34" charset="0"/>
                <a:ea typeface="微软雅黑"/>
                <a:cs typeface="Arial" panose="020B0604020202020204" pitchFamily="34" charset="0"/>
              </a:rPr>
              <a:t>ngoại</a:t>
            </a:r>
            <a:endParaRPr lang="vi-VN" sz="3200" b="1" dirty="0">
              <a:solidFill>
                <a:srgbClr val="00B0F0"/>
              </a:solidFill>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324668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2594</TotalTime>
  <Words>1514</Words>
  <PresentationFormat>Widescreen</PresentationFormat>
  <Paragraphs>123</Paragraphs>
  <Slides>36</Slides>
  <Notes>0</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36</vt:i4>
      </vt:variant>
    </vt:vector>
  </HeadingPairs>
  <TitlesOfParts>
    <vt:vector size="59" baseType="lpstr">
      <vt:lpstr>等线</vt:lpstr>
      <vt:lpstr>Arial</vt:lpstr>
      <vt:lpstr>Arial-SGK-TV</vt:lpstr>
      <vt:lpstr>Averta Std CY</vt:lpstr>
      <vt:lpstr>Calibri</vt:lpstr>
      <vt:lpstr>Cambria</vt:lpstr>
      <vt:lpstr>Coiny</vt:lpstr>
      <vt:lpstr>Odibee Sans</vt:lpstr>
      <vt:lpstr>OpenSans</vt:lpstr>
      <vt:lpstr>SVN-Carington</vt:lpstr>
      <vt:lpstr>Times New Roman</vt:lpstr>
      <vt:lpstr>UTM Avo</vt:lpstr>
      <vt:lpstr>思源黑体 CN</vt:lpstr>
      <vt:lpstr>思源黑体 CN Bold</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2021-10-30T04:56:06Z</dcterms:created>
  <dcterms:modified xsi:type="dcterms:W3CDTF">2022-11-25T10:39:50Z</dcterms:modified>
</cp:coreProperties>
</file>